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8389E-D01D-443E-9F77-68DDD6D1C8F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C84C7-4B4E-45EC-888D-0D6E5D16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C84C7-4B4E-45EC-888D-0D6E5D160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7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4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5EC3F-8EAA-4662-8898-CE053D06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/>
              <a:t>Note taking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9F3C55-057E-4D8C-A19C-FDBE372EC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Created by Minh Quang</a:t>
            </a:r>
          </a:p>
        </p:txBody>
      </p:sp>
      <p:sp>
        <p:nvSpPr>
          <p:cNvPr id="69" name="Freeform: Shape 51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53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55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D3ABF-9958-4AAF-BE16-7BB1FAA42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8" r="10376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943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2CED-66E7-4D8A-AD0E-F1B691FE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946" y="237314"/>
            <a:ext cx="10778246" cy="652557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20FD99-5893-4901-AAF1-C7FCFAA5D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338"/>
            <a:ext cx="5530656" cy="211170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312367-9845-4153-A73B-A942D88A0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3983"/>
            <a:ext cx="6143636" cy="2331096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D1ADA7-DB72-4CF2-AF37-EF5F3F1EE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31" y="1896894"/>
            <a:ext cx="6212264" cy="37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0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4168-DEE0-4838-A337-5AEC4283E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14269" cy="708775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EBBDDF8-D37B-4164-8376-276DC7E98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06" y="525419"/>
            <a:ext cx="9441302" cy="63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5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A2DA8A-8C05-43B6-BF9E-B4BF5DDD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26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CD798-4BC9-4FD0-B942-4959951AA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4200"/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AAE61-05EA-4D19-B233-189B8BD6D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/>
              <a:t>https://github.com/MinhQuang110786/MinhQuang110786.github.io/tree/master/Java%20co%20ban/src/noteTakingApp</a:t>
            </a:r>
          </a:p>
        </p:txBody>
      </p:sp>
    </p:spTree>
    <p:extLst>
      <p:ext uri="{BB962C8B-B14F-4D97-AF65-F5344CB8AC3E}">
        <p14:creationId xmlns:p14="http://schemas.microsoft.com/office/powerpoint/2010/main" val="190329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365E7-5DF4-4479-97DF-BA04D1D4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607" y="3912041"/>
            <a:ext cx="8394306" cy="139605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600" dirty="0"/>
              <a:t>Thank you for listening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B71DF4A-AE47-4D1A-913C-225F1B952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319" y="821665"/>
            <a:ext cx="2946903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6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</vt:lpstr>
      <vt:lpstr>Calibri</vt:lpstr>
      <vt:lpstr>Corbel</vt:lpstr>
      <vt:lpstr>Times New Roman</vt:lpstr>
      <vt:lpstr>SketchLinesVTI</vt:lpstr>
      <vt:lpstr>Note taking app</vt:lpstr>
      <vt:lpstr>Use Case Diagram</vt:lpstr>
      <vt:lpstr>Class Diagram</vt:lpstr>
      <vt:lpstr>Implementation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taking app</dc:title>
  <dc:creator>quang minh</dc:creator>
  <cp:lastModifiedBy>quang minh</cp:lastModifiedBy>
  <cp:revision>1</cp:revision>
  <dcterms:created xsi:type="dcterms:W3CDTF">2020-10-17T07:32:26Z</dcterms:created>
  <dcterms:modified xsi:type="dcterms:W3CDTF">2020-10-17T07:33:14Z</dcterms:modified>
</cp:coreProperties>
</file>