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5"/>
  </p:notesMasterIdLst>
  <p:handoutMasterIdLst>
    <p:handoutMasterId r:id="rId56"/>
  </p:handoutMasterIdLst>
  <p:sldIdLst>
    <p:sldId id="637" r:id="rId2"/>
    <p:sldId id="638" r:id="rId3"/>
    <p:sldId id="639" r:id="rId4"/>
    <p:sldId id="640" r:id="rId5"/>
    <p:sldId id="641" r:id="rId6"/>
    <p:sldId id="642" r:id="rId7"/>
    <p:sldId id="643" r:id="rId8"/>
    <p:sldId id="644" r:id="rId9"/>
    <p:sldId id="645" r:id="rId10"/>
    <p:sldId id="646" r:id="rId11"/>
    <p:sldId id="647" r:id="rId12"/>
    <p:sldId id="648" r:id="rId13"/>
    <p:sldId id="649" r:id="rId14"/>
    <p:sldId id="650" r:id="rId15"/>
    <p:sldId id="651" r:id="rId16"/>
    <p:sldId id="652" r:id="rId17"/>
    <p:sldId id="653" r:id="rId18"/>
    <p:sldId id="654" r:id="rId19"/>
    <p:sldId id="655" r:id="rId20"/>
    <p:sldId id="656" r:id="rId21"/>
    <p:sldId id="657" r:id="rId22"/>
    <p:sldId id="658" r:id="rId23"/>
    <p:sldId id="659" r:id="rId24"/>
    <p:sldId id="660" r:id="rId25"/>
    <p:sldId id="661" r:id="rId26"/>
    <p:sldId id="662" r:id="rId27"/>
    <p:sldId id="663" r:id="rId28"/>
    <p:sldId id="664" r:id="rId29"/>
    <p:sldId id="669" r:id="rId30"/>
    <p:sldId id="670" r:id="rId31"/>
    <p:sldId id="671" r:id="rId32"/>
    <p:sldId id="672" r:id="rId33"/>
    <p:sldId id="673" r:id="rId34"/>
    <p:sldId id="674" r:id="rId35"/>
    <p:sldId id="675" r:id="rId36"/>
    <p:sldId id="676" r:id="rId37"/>
    <p:sldId id="677" r:id="rId38"/>
    <p:sldId id="678" r:id="rId39"/>
    <p:sldId id="679" r:id="rId40"/>
    <p:sldId id="680" r:id="rId41"/>
    <p:sldId id="681" r:id="rId42"/>
    <p:sldId id="682" r:id="rId43"/>
    <p:sldId id="683" r:id="rId44"/>
    <p:sldId id="684" r:id="rId45"/>
    <p:sldId id="685" r:id="rId46"/>
    <p:sldId id="686" r:id="rId47"/>
    <p:sldId id="687" r:id="rId48"/>
    <p:sldId id="688" r:id="rId49"/>
    <p:sldId id="689" r:id="rId50"/>
    <p:sldId id="665" r:id="rId51"/>
    <p:sldId id="666" r:id="rId52"/>
    <p:sldId id="667" r:id="rId53"/>
    <p:sldId id="668" r:id="rId54"/>
  </p:sldIdLst>
  <p:sldSz cx="9144000" cy="6858000" type="screen4x3"/>
  <p:notesSz cx="9866313" cy="67357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ection>
        <p14:section name="Overview and Objectives" id="{ABA716BF-3A5C-4ADB-94C9-CFEF84EBA240}">
          <p14:sldIdLst>
            <p14:sldId id="637"/>
            <p14:sldId id="638"/>
            <p14:sldId id="639"/>
            <p14:sldId id="640"/>
            <p14:sldId id="641"/>
            <p14:sldId id="642"/>
            <p14:sldId id="643"/>
            <p14:sldId id="644"/>
            <p14:sldId id="645"/>
            <p14:sldId id="646"/>
            <p14:sldId id="647"/>
            <p14:sldId id="648"/>
            <p14:sldId id="649"/>
            <p14:sldId id="650"/>
            <p14:sldId id="651"/>
            <p14:sldId id="652"/>
            <p14:sldId id="653"/>
            <p14:sldId id="654"/>
            <p14:sldId id="655"/>
            <p14:sldId id="656"/>
            <p14:sldId id="657"/>
            <p14:sldId id="658"/>
            <p14:sldId id="659"/>
            <p14:sldId id="660"/>
            <p14:sldId id="661"/>
            <p14:sldId id="662"/>
            <p14:sldId id="663"/>
            <p14:sldId id="664"/>
            <p14:sldId id="669"/>
            <p14:sldId id="670"/>
            <p14:sldId id="671"/>
            <p14:sldId id="672"/>
            <p14:sldId id="673"/>
            <p14:sldId id="674"/>
            <p14:sldId id="675"/>
            <p14:sldId id="676"/>
            <p14:sldId id="677"/>
            <p14:sldId id="678"/>
            <p14:sldId id="679"/>
            <p14:sldId id="680"/>
            <p14:sldId id="681"/>
            <p14:sldId id="682"/>
            <p14:sldId id="683"/>
            <p14:sldId id="684"/>
            <p14:sldId id="685"/>
            <p14:sldId id="686"/>
            <p14:sldId id="687"/>
            <p14:sldId id="688"/>
            <p14:sldId id="689"/>
            <p14:sldId id="665"/>
            <p14:sldId id="666"/>
            <p14:sldId id="667"/>
            <p14:sldId id="668"/>
          </p14:sldIdLst>
        </p14:section>
        <p14:section name="Appendix" id="{3F78B471-41DA-46F2-A8E4-97E471896AB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122">
          <p15:clr>
            <a:srgbClr val="A4A3A4"/>
          </p15:clr>
        </p15:guide>
        <p15:guide id="4" pos="31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3977" autoAdjust="0"/>
  </p:normalViewPr>
  <p:slideViewPr>
    <p:cSldViewPr>
      <p:cViewPr varScale="1">
        <p:scale>
          <a:sx n="76" d="100"/>
          <a:sy n="76" d="100"/>
        </p:scale>
        <p:origin x="1176" y="108"/>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 orient="horz" pos="2122"/>
        <p:guide pos="31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75403" cy="336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588627" y="0"/>
            <a:ext cx="4275403" cy="336788"/>
          </a:xfrm>
          <a:prstGeom prst="rect">
            <a:avLst/>
          </a:prstGeom>
        </p:spPr>
        <p:txBody>
          <a:bodyPr vert="horz" lIns="91440" tIns="45720" rIns="91440" bIns="45720" rtlCol="0"/>
          <a:lstStyle>
            <a:lvl1pPr algn="r">
              <a:defRPr sz="1200"/>
            </a:lvl1pPr>
          </a:lstStyle>
          <a:p>
            <a:fld id="{D83FDC75-7F73-4A4A-A77C-09AADF00E0EA}" type="datetimeFigureOut">
              <a:rPr lang="en-US" smtClean="0"/>
              <a:pPr/>
              <a:t>03/03/2022</a:t>
            </a:fld>
            <a:endParaRPr lang="en-US" dirty="0"/>
          </a:p>
        </p:txBody>
      </p:sp>
      <p:sp>
        <p:nvSpPr>
          <p:cNvPr id="4" name="Footer Placeholder 3"/>
          <p:cNvSpPr>
            <a:spLocks noGrp="1"/>
          </p:cNvSpPr>
          <p:nvPr>
            <p:ph type="ftr" sz="quarter" idx="2"/>
          </p:nvPr>
        </p:nvSpPr>
        <p:spPr>
          <a:xfrm>
            <a:off x="1" y="6397806"/>
            <a:ext cx="4275403" cy="33678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588627" y="6397806"/>
            <a:ext cx="4275403" cy="336788"/>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2531738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75403" cy="336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588627" y="0"/>
            <a:ext cx="4275403" cy="336788"/>
          </a:xfrm>
          <a:prstGeom prst="rect">
            <a:avLst/>
          </a:prstGeom>
        </p:spPr>
        <p:txBody>
          <a:bodyPr vert="horz" lIns="91440" tIns="45720" rIns="91440" bIns="45720" rtlCol="0"/>
          <a:lstStyle>
            <a:lvl1pPr algn="r">
              <a:defRPr sz="1200"/>
            </a:lvl1pPr>
          </a:lstStyle>
          <a:p>
            <a:fld id="{48AEF76B-3757-4A0B-AF93-28494465C1DD}" type="datetimeFigureOut">
              <a:rPr lang="en-US" smtClean="0"/>
              <a:pPr/>
              <a:t>03/03/2022</a:t>
            </a:fld>
            <a:endParaRPr lang="en-US" dirty="0"/>
          </a:p>
        </p:txBody>
      </p:sp>
      <p:sp>
        <p:nvSpPr>
          <p:cNvPr id="4" name="Slide Image Placeholder 3"/>
          <p:cNvSpPr>
            <a:spLocks noGrp="1" noRot="1" noChangeAspect="1"/>
          </p:cNvSpPr>
          <p:nvPr>
            <p:ph type="sldImg" idx="2"/>
          </p:nvPr>
        </p:nvSpPr>
        <p:spPr>
          <a:xfrm>
            <a:off x="3248025" y="504825"/>
            <a:ext cx="3370263" cy="25273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86632" y="3199488"/>
            <a:ext cx="7893050" cy="303109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397806"/>
            <a:ext cx="4275403" cy="33678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588627" y="6397806"/>
            <a:ext cx="4275403" cy="336788"/>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268416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03/03/2022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03/03/2022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03/03/2022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95400"/>
            <a:ext cx="40386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2356371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39CF119-822C-45E0-B7BC-A05E28202BAF}" type="slidenum">
              <a:rPr lang="en-US" altLang="en-US"/>
              <a:pPr/>
              <a:t>‹#›</a:t>
            </a:fld>
            <a:endParaRPr lang="en-US" altLang="en-US"/>
          </a:p>
        </p:txBody>
      </p:sp>
    </p:spTree>
    <p:extLst>
      <p:ext uri="{BB962C8B-B14F-4D97-AF65-F5344CB8AC3E}">
        <p14:creationId xmlns:p14="http://schemas.microsoft.com/office/powerpoint/2010/main" val="8254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03/03/2022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03/03/2022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03/03/2022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03/03/2022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03/03/2022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03/03/2022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03/03/2022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03/03/2022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03/03/2022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 id="2147483665" r:id="rId14"/>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A254CA3A-C15D-4609-BE6A-FFC6C5440F74}" type="slidenum">
              <a:rPr kumimoji="0" lang="en-US" altLang="en-US" sz="1400" b="0">
                <a:latin typeface="Times New Roman" panose="02020603050405020304" pitchFamily="18" charset="0"/>
              </a:rPr>
              <a:pPr eaLnBrk="1" hangingPunct="1"/>
              <a:t>1</a:t>
            </a:fld>
            <a:endParaRPr kumimoji="0" lang="en-US" altLang="en-US" sz="1400" b="0">
              <a:latin typeface="Times New Roman" panose="02020603050405020304" pitchFamily="18" charset="0"/>
            </a:endParaRPr>
          </a:p>
        </p:txBody>
      </p:sp>
      <p:sp>
        <p:nvSpPr>
          <p:cNvPr id="19459" name="Rectangle 2"/>
          <p:cNvSpPr>
            <a:spLocks noGrp="1" noChangeArrowheads="1"/>
          </p:cNvSpPr>
          <p:nvPr>
            <p:ph type="body" idx="1"/>
          </p:nvPr>
        </p:nvSpPr>
        <p:spPr>
          <a:xfrm>
            <a:off x="838200" y="1295400"/>
            <a:ext cx="8077200" cy="5105400"/>
          </a:xfrm>
        </p:spPr>
        <p:txBody>
          <a:bodyPr>
            <a:normAutofit lnSpcReduction="10000"/>
          </a:bodyPr>
          <a:lstStyle/>
          <a:p>
            <a:pPr eaLnBrk="1" hangingPunct="1">
              <a:lnSpc>
                <a:spcPct val="80000"/>
              </a:lnSpc>
            </a:pPr>
            <a:r>
              <a:rPr lang="en-US" altLang="en-US" sz="2400" b="1" dirty="0" err="1" smtClean="0">
                <a:latin typeface=".VnArial" panose="020B7200000000000000" pitchFamily="34" charset="0"/>
              </a:rPr>
              <a:t>Giíi</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thiÖu</a:t>
            </a:r>
            <a:endParaRPr lang="en-US" altLang="en-US" sz="2400" b="1" dirty="0" smtClean="0">
              <a:latin typeface=".VnArial" panose="020B7200000000000000" pitchFamily="34" charset="0"/>
            </a:endParaRPr>
          </a:p>
          <a:p>
            <a:pPr lvl="1" algn="just" eaLnBrk="1" hangingPunct="1">
              <a:lnSpc>
                <a:spcPct val="115000"/>
              </a:lnSpc>
              <a:spcBef>
                <a:spcPct val="30000"/>
              </a:spcBef>
              <a:spcAft>
                <a:spcPct val="30000"/>
              </a:spcAft>
            </a:pPr>
            <a:r>
              <a:rPr lang="en-US" altLang="en-US" sz="2000" dirty="0" err="1" smtClean="0">
                <a:latin typeface=".VnArial" panose="020B7200000000000000" pitchFamily="34" charset="0"/>
              </a:rPr>
              <a:t>Ng«n</a:t>
            </a:r>
            <a:r>
              <a:rPr lang="en-US" altLang="en-US" sz="2000" dirty="0" smtClean="0">
                <a:latin typeface=".VnArial" panose="020B7200000000000000" pitchFamily="34" charset="0"/>
              </a:rPr>
              <a:t> ng÷ ®</a:t>
            </a:r>
            <a:r>
              <a:rPr lang="en-US" altLang="en-US" sz="2000" dirty="0" err="1" smtClean="0">
                <a:latin typeface=".VnArial" panose="020B7200000000000000" pitchFamily="34" charset="0"/>
              </a:rPr>
              <a:t>Þnh</a:t>
            </a:r>
            <a:r>
              <a:rPr lang="en-US" altLang="en-US" sz="2000" dirty="0" smtClean="0">
                <a:latin typeface=".VnArial" panose="020B7200000000000000" pitchFamily="34" charset="0"/>
              </a:rPr>
              <a:t> d¹ng </a:t>
            </a:r>
            <a:r>
              <a:rPr lang="en-US" altLang="en-US" sz="2000" dirty="0" err="1" smtClean="0">
                <a:latin typeface=".VnArial" panose="020B7200000000000000" pitchFamily="34" charset="0"/>
              </a:rPr>
              <a:t>siªu</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v¨n</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b¶n</a:t>
            </a:r>
            <a:r>
              <a:rPr lang="en-US" altLang="en-US" sz="2000" dirty="0" smtClean="0">
                <a:latin typeface=".VnArial" panose="020B7200000000000000" pitchFamily="34" charset="0"/>
              </a:rPr>
              <a:t> HTML (</a:t>
            </a:r>
            <a:r>
              <a:rPr lang="en-US" altLang="en-US" sz="2000" dirty="0" err="1" smtClean="0">
                <a:latin typeface=".VnArial" panose="020B7200000000000000" pitchFamily="34" charset="0"/>
              </a:rPr>
              <a:t>HyperText</a:t>
            </a:r>
            <a:r>
              <a:rPr lang="en-US" altLang="en-US" sz="2000" dirty="0" smtClean="0">
                <a:latin typeface=".VnArial" panose="020B7200000000000000" pitchFamily="34" charset="0"/>
              </a:rPr>
              <a:t> Markup Language) lµ </a:t>
            </a:r>
            <a:r>
              <a:rPr lang="en-US" altLang="en-US" sz="2000" dirty="0" err="1" smtClean="0">
                <a:latin typeface=".VnArial" panose="020B7200000000000000" pitchFamily="34" charset="0"/>
              </a:rPr>
              <a:t>mét</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ng«n</a:t>
            </a:r>
            <a:r>
              <a:rPr lang="en-US" altLang="en-US" sz="2000" dirty="0" smtClean="0">
                <a:latin typeface=".VnArial" panose="020B7200000000000000" pitchFamily="34" charset="0"/>
              </a:rPr>
              <a:t> ng÷ ®¬n </a:t>
            </a:r>
            <a:r>
              <a:rPr lang="en-US" altLang="en-US" sz="2000" dirty="0" err="1" smtClean="0">
                <a:latin typeface=".VnArial" panose="020B7200000000000000" pitchFamily="34" charset="0"/>
              </a:rPr>
              <a:t>gi¶n</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kh</a:t>
            </a:r>
            <a:r>
              <a:rPr lang="en-US" altLang="en-US" sz="2000" dirty="0" smtClean="0">
                <a:latin typeface=".VnArial" panose="020B7200000000000000" pitchFamily="34" charset="0"/>
              </a:rPr>
              <a:t>¸ m¹nh </a:t>
            </a:r>
            <a:r>
              <a:rPr lang="en-US" altLang="en-US" sz="2000" dirty="0" err="1" smtClean="0">
                <a:latin typeface=".VnArial" panose="020B7200000000000000" pitchFamily="34" charset="0"/>
              </a:rPr>
              <a:t>cho</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phÐp</a:t>
            </a:r>
            <a:r>
              <a:rPr lang="en-US" altLang="en-US" sz="2000" dirty="0" smtClean="0">
                <a:latin typeface=".VnArial" panose="020B7200000000000000" pitchFamily="34" charset="0"/>
              </a:rPr>
              <a:t> t¹o </a:t>
            </a:r>
            <a:r>
              <a:rPr lang="en-US" altLang="en-US" sz="2000" dirty="0" err="1" smtClean="0">
                <a:latin typeface=".VnArial" panose="020B7200000000000000" pitchFamily="34" charset="0"/>
              </a:rPr>
              <a:t>ra</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c¸c</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trang</a:t>
            </a:r>
            <a:r>
              <a:rPr lang="en-US" altLang="en-US" sz="2000" dirty="0" smtClean="0">
                <a:latin typeface=".VnArial" panose="020B7200000000000000" pitchFamily="34" charset="0"/>
              </a:rPr>
              <a:t> Web, </a:t>
            </a:r>
            <a:r>
              <a:rPr lang="en-US" altLang="en-US" sz="2000" dirty="0" err="1" smtClean="0">
                <a:latin typeface=".VnArial" panose="020B7200000000000000" pitchFamily="34" charset="0"/>
              </a:rPr>
              <a:t>sö</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dông</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hµng</a:t>
            </a:r>
            <a:r>
              <a:rPr lang="en-US" altLang="en-US" sz="2000" dirty="0" smtClean="0">
                <a:latin typeface=".VnArial" panose="020B7200000000000000" pitchFamily="34" charset="0"/>
              </a:rPr>
              <a:t> lo¹t </a:t>
            </a:r>
            <a:r>
              <a:rPr lang="en-US" altLang="en-US" sz="2000" dirty="0" err="1" smtClean="0">
                <a:latin typeface=".VnArial" panose="020B7200000000000000" pitchFamily="34" charset="0"/>
              </a:rPr>
              <a:t>c¸c</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thÎ</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chuÈn</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hoÆc</a:t>
            </a:r>
            <a:r>
              <a:rPr lang="en-US" altLang="en-US" sz="2000" dirty="0" smtClean="0">
                <a:latin typeface=".VnArial" panose="020B7200000000000000" pitchFamily="34" charset="0"/>
              </a:rPr>
              <a:t> m· </a:t>
            </a:r>
            <a:r>
              <a:rPr lang="en-US" altLang="en-US" sz="2000" dirty="0" err="1" smtClean="0">
                <a:latin typeface=".VnArial" panose="020B7200000000000000" pitchFamily="34" charset="0"/>
              </a:rPr>
              <a:t>còng</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nh­</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c¸c</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quy</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íc</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cho</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phÐp</a:t>
            </a:r>
            <a:r>
              <a:rPr lang="en-US" altLang="en-US" sz="2000" dirty="0" smtClean="0">
                <a:latin typeface=".VnArial" panose="020B7200000000000000" pitchFamily="34" charset="0"/>
              </a:rPr>
              <a:t> t¹o </a:t>
            </a:r>
            <a:r>
              <a:rPr lang="en-US" altLang="en-US" sz="2000" dirty="0" err="1" smtClean="0">
                <a:latin typeface=".VnArial" panose="020B7200000000000000" pitchFamily="34" charset="0"/>
              </a:rPr>
              <a:t>c¸c</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thµnh</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phÇn</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cña</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trang</a:t>
            </a:r>
            <a:r>
              <a:rPr lang="en-US" altLang="en-US" sz="2000" dirty="0" smtClean="0">
                <a:latin typeface=".VnArial" panose="020B7200000000000000" pitchFamily="34" charset="0"/>
              </a:rPr>
              <a:t> Web. </a:t>
            </a:r>
          </a:p>
          <a:p>
            <a:pPr lvl="1" algn="just" eaLnBrk="1" hangingPunct="1">
              <a:lnSpc>
                <a:spcPct val="115000"/>
              </a:lnSpc>
              <a:spcBef>
                <a:spcPct val="30000"/>
              </a:spcBef>
              <a:spcAft>
                <a:spcPct val="30000"/>
              </a:spcAft>
            </a:pPr>
            <a:r>
              <a:rPr lang="en-US" altLang="en-US" sz="2000" dirty="0" err="1" smtClean="0">
                <a:latin typeface=".VnArial" panose="020B7200000000000000" pitchFamily="34" charset="0"/>
              </a:rPr>
              <a:t>Cã</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kho¶ng</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trªn</a:t>
            </a:r>
            <a:r>
              <a:rPr lang="en-US" altLang="en-US" sz="2000" dirty="0" smtClean="0">
                <a:latin typeface=".VnArial" panose="020B7200000000000000" pitchFamily="34" charset="0"/>
              </a:rPr>
              <a:t> 120 </a:t>
            </a:r>
            <a:r>
              <a:rPr lang="en-US" altLang="en-US" sz="2000" dirty="0" err="1" smtClean="0">
                <a:latin typeface=".VnArial" panose="020B7200000000000000" pitchFamily="34" charset="0"/>
              </a:rPr>
              <a:t>thÎ</a:t>
            </a:r>
            <a:r>
              <a:rPr lang="en-US" altLang="en-US" sz="2000" dirty="0" smtClean="0">
                <a:latin typeface=".VnArial" panose="020B7200000000000000" pitchFamily="34" charset="0"/>
              </a:rPr>
              <a:t> ®· ®­</a:t>
            </a:r>
            <a:r>
              <a:rPr lang="en-US" altLang="en-US" sz="2000" dirty="0" err="1" smtClean="0">
                <a:latin typeface=".VnArial" panose="020B7200000000000000" pitchFamily="34" charset="0"/>
              </a:rPr>
              <a:t>îc</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Þnh</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nghÜa</a:t>
            </a:r>
            <a:r>
              <a:rPr lang="en-US" altLang="en-US" sz="2000" dirty="0" smtClean="0">
                <a:latin typeface=".VnArial" panose="020B7200000000000000" pitchFamily="34" charset="0"/>
              </a:rPr>
              <a:t> s½n. </a:t>
            </a:r>
            <a:r>
              <a:rPr lang="en-US" altLang="en-US" sz="2000" dirty="0" err="1" smtClean="0">
                <a:latin typeface=".VnArial" panose="020B7200000000000000" pitchFamily="34" charset="0"/>
              </a:rPr>
              <a:t>ThÎ</a:t>
            </a:r>
            <a:r>
              <a:rPr lang="en-US" altLang="en-US" sz="2000" dirty="0" smtClean="0">
                <a:latin typeface=".VnArial" panose="020B7200000000000000" pitchFamily="34" charset="0"/>
              </a:rPr>
              <a:t> HTML </a:t>
            </a:r>
            <a:r>
              <a:rPr lang="en-US" altLang="en-US" sz="2000" dirty="0" err="1" smtClean="0">
                <a:latin typeface=".VnArial" panose="020B7200000000000000" pitchFamily="34" charset="0"/>
              </a:rPr>
              <a:t>cã</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hai</a:t>
            </a:r>
            <a:r>
              <a:rPr lang="en-US" altLang="en-US" sz="2000" dirty="0" smtClean="0">
                <a:latin typeface=".VnArial" panose="020B7200000000000000" pitchFamily="34" charset="0"/>
              </a:rPr>
              <a:t> lo¹i c¬ </a:t>
            </a:r>
            <a:r>
              <a:rPr lang="en-US" altLang="en-US" sz="2000" dirty="0" err="1" smtClean="0">
                <a:latin typeface=".VnArial" panose="020B7200000000000000" pitchFamily="34" charset="0"/>
              </a:rPr>
              <a:t>b¶n</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sau</a:t>
            </a:r>
            <a:r>
              <a:rPr lang="en-US" altLang="en-US" sz="2000" dirty="0" smtClean="0">
                <a:latin typeface=".VnArial" panose="020B7200000000000000" pitchFamily="34" charset="0"/>
              </a:rPr>
              <a:t>:</a:t>
            </a:r>
          </a:p>
          <a:p>
            <a:pPr lvl="2" algn="just" eaLnBrk="1" hangingPunct="1">
              <a:lnSpc>
                <a:spcPct val="115000"/>
              </a:lnSpc>
              <a:spcBef>
                <a:spcPct val="30000"/>
              </a:spcBef>
              <a:spcAft>
                <a:spcPct val="30000"/>
              </a:spcAft>
            </a:pPr>
            <a:r>
              <a:rPr lang="en-US" altLang="en-US" sz="1800" dirty="0" err="1" smtClean="0">
                <a:latin typeface=".VnArial" panose="020B7200000000000000" pitchFamily="34" charset="0"/>
              </a:rPr>
              <a:t>ThÎ</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mang</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th«ng</a:t>
            </a:r>
            <a:r>
              <a:rPr lang="en-US" altLang="en-US" sz="1800" dirty="0" smtClean="0">
                <a:latin typeface=".VnArial" panose="020B7200000000000000" pitchFamily="34" charset="0"/>
              </a:rPr>
              <a:t> tin (container tag): </a:t>
            </a:r>
            <a:r>
              <a:rPr lang="en-US" altLang="en-US" sz="1800" dirty="0" err="1" smtClean="0">
                <a:latin typeface=".VnArial" panose="020B7200000000000000" pitchFamily="34" charset="0"/>
              </a:rPr>
              <a:t>gåm</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cã</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hai</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phÇn</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thÎ</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më</a:t>
            </a:r>
            <a:r>
              <a:rPr lang="en-US" altLang="en-US" sz="1800" dirty="0" smtClean="0">
                <a:latin typeface=".VnArial" panose="020B7200000000000000" pitchFamily="34" charset="0"/>
              </a:rPr>
              <a:t> vµ </a:t>
            </a:r>
            <a:r>
              <a:rPr lang="en-US" altLang="en-US" sz="1800" dirty="0" err="1" smtClean="0">
                <a:latin typeface=".VnArial" panose="020B7200000000000000" pitchFamily="34" charset="0"/>
              </a:rPr>
              <a:t>thÎ</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ãng</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Cã</a:t>
            </a:r>
            <a:r>
              <a:rPr lang="en-US" altLang="en-US" sz="1800" dirty="0" smtClean="0">
                <a:latin typeface=".VnArial" panose="020B7200000000000000" pitchFamily="34" charset="0"/>
              </a:rPr>
              <a:t> d¹ng </a:t>
            </a:r>
            <a:r>
              <a:rPr lang="en-US" altLang="en-US" sz="1800" dirty="0" err="1" smtClean="0">
                <a:latin typeface=".VnArial" panose="020B7200000000000000" pitchFamily="34" charset="0"/>
              </a:rPr>
              <a:t>sau</a:t>
            </a:r>
            <a:r>
              <a:rPr lang="en-US" altLang="en-US" sz="1800" dirty="0" smtClean="0">
                <a:latin typeface=".VnArial" panose="020B7200000000000000" pitchFamily="34" charset="0"/>
              </a:rPr>
              <a:t>: &lt;</a:t>
            </a:r>
            <a:r>
              <a:rPr lang="en-US" altLang="en-US" sz="1800" dirty="0" err="1" smtClean="0">
                <a:latin typeface=".VnArial" panose="020B7200000000000000" pitchFamily="34" charset="0"/>
              </a:rPr>
              <a:t>tªn</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thÎ</a:t>
            </a:r>
            <a:r>
              <a:rPr lang="en-US" altLang="en-US" sz="1800" dirty="0" smtClean="0">
                <a:latin typeface=".VnArial" panose="020B7200000000000000" pitchFamily="34" charset="0"/>
              </a:rPr>
              <a:t>&gt;d÷ </a:t>
            </a:r>
            <a:r>
              <a:rPr lang="en-US" altLang="en-US" sz="1800" dirty="0" err="1" smtClean="0">
                <a:latin typeface=".VnArial" panose="020B7200000000000000" pitchFamily="34" charset="0"/>
              </a:rPr>
              <a:t>liÖu</a:t>
            </a:r>
            <a:r>
              <a:rPr lang="en-US" altLang="en-US" sz="1800" dirty="0" smtClean="0">
                <a:latin typeface=".VnArial" panose="020B7200000000000000" pitchFamily="34" charset="0"/>
              </a:rPr>
              <a:t>&lt;/</a:t>
            </a:r>
            <a:r>
              <a:rPr lang="en-US" altLang="en-US" sz="1800" dirty="0" err="1" smtClean="0">
                <a:latin typeface=".VnArial" panose="020B7200000000000000" pitchFamily="34" charset="0"/>
              </a:rPr>
              <a:t>tªn</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thÎ</a:t>
            </a:r>
            <a:r>
              <a:rPr lang="en-US" altLang="en-US" sz="1800" dirty="0" smtClean="0">
                <a:latin typeface=".VnArial" panose="020B7200000000000000" pitchFamily="34" charset="0"/>
              </a:rPr>
              <a:t>&gt;. VÝ </a:t>
            </a:r>
            <a:r>
              <a:rPr lang="en-US" altLang="en-US" sz="1800" dirty="0" err="1" smtClean="0">
                <a:latin typeface=".VnArial" panose="020B7200000000000000" pitchFamily="34" charset="0"/>
              </a:rPr>
              <a:t>dô</a:t>
            </a:r>
            <a:r>
              <a:rPr lang="en-US" altLang="en-US" sz="1800" dirty="0" smtClean="0">
                <a:latin typeface=".VnArial" panose="020B7200000000000000" pitchFamily="34" charset="0"/>
              </a:rPr>
              <a:t>: &lt;Title&gt; Welcome to HTML &lt;/Title&gt;</a:t>
            </a:r>
          </a:p>
          <a:p>
            <a:pPr lvl="2" algn="just" eaLnBrk="1" hangingPunct="1">
              <a:lnSpc>
                <a:spcPct val="115000"/>
              </a:lnSpc>
              <a:spcBef>
                <a:spcPct val="30000"/>
              </a:spcBef>
              <a:spcAft>
                <a:spcPct val="30000"/>
              </a:spcAft>
            </a:pPr>
            <a:r>
              <a:rPr lang="en-US" altLang="en-US" sz="1800" dirty="0" err="1" smtClean="0">
                <a:latin typeface=".VnArial" panose="020B7200000000000000" pitchFamily="34" charset="0"/>
              </a:rPr>
              <a:t>ThÎ</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rçng</a:t>
            </a:r>
            <a:r>
              <a:rPr lang="en-US" altLang="en-US" sz="1800" dirty="0" smtClean="0">
                <a:latin typeface=".VnArial" panose="020B7200000000000000" pitchFamily="34" charset="0"/>
              </a:rPr>
              <a:t> (empty tag): lµ </a:t>
            </a:r>
            <a:r>
              <a:rPr lang="en-US" altLang="en-US" sz="1800" dirty="0" err="1" smtClean="0">
                <a:latin typeface=".VnArial" panose="020B7200000000000000" pitchFamily="34" charset="0"/>
              </a:rPr>
              <a:t>thÎ</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dïng</a:t>
            </a:r>
            <a:r>
              <a:rPr lang="en-US" altLang="en-US" sz="1800" dirty="0" smtClean="0">
                <a:latin typeface=".VnArial" panose="020B7200000000000000" pitchFamily="34" charset="0"/>
              </a:rPr>
              <a:t> ®Ó </a:t>
            </a:r>
            <a:r>
              <a:rPr lang="en-US" altLang="en-US" sz="1800" dirty="0" err="1" smtClean="0">
                <a:latin typeface=".VnArial" panose="020B7200000000000000" pitchFamily="34" charset="0"/>
              </a:rPr>
              <a:t>thùc</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hiÖn</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mét</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chøc</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n¨ng</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nµo</a:t>
            </a:r>
            <a:r>
              <a:rPr lang="en-US" altLang="en-US" sz="1800" dirty="0" smtClean="0">
                <a:latin typeface=".VnArial" panose="020B7200000000000000" pitchFamily="34" charset="0"/>
              </a:rPr>
              <a:t> ®ã. </a:t>
            </a:r>
            <a:r>
              <a:rPr lang="en-US" altLang="en-US" sz="1800" dirty="0" err="1" smtClean="0">
                <a:latin typeface=".VnArial" panose="020B7200000000000000" pitchFamily="34" charset="0"/>
              </a:rPr>
              <a:t>ThÝ</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dô</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thÎ</a:t>
            </a:r>
            <a:r>
              <a:rPr lang="en-US" altLang="en-US" sz="1800" dirty="0" smtClean="0">
                <a:latin typeface=".VnArial" panose="020B7200000000000000" pitchFamily="34" charset="0"/>
              </a:rPr>
              <a:t> &lt;BR&gt;, </a:t>
            </a:r>
            <a:r>
              <a:rPr lang="en-US" altLang="en-US" sz="1800" dirty="0" err="1" smtClean="0">
                <a:latin typeface=".VnArial" panose="020B7200000000000000" pitchFamily="34" charset="0"/>
              </a:rPr>
              <a:t>dïng</a:t>
            </a:r>
            <a:r>
              <a:rPr lang="en-US" altLang="en-US" sz="1800" dirty="0" smtClean="0">
                <a:latin typeface=".VnArial" panose="020B7200000000000000" pitchFamily="34" charset="0"/>
              </a:rPr>
              <a:t> ®Ó ng¾t </a:t>
            </a:r>
            <a:r>
              <a:rPr lang="en-US" altLang="en-US" sz="1800" dirty="0" err="1" smtClean="0">
                <a:latin typeface=".VnArial" panose="020B7200000000000000" pitchFamily="34" charset="0"/>
              </a:rPr>
              <a:t>dßng</a:t>
            </a:r>
            <a:r>
              <a:rPr lang="en-US" altLang="en-US" sz="1800" dirty="0" smtClean="0">
                <a:latin typeface=".VnArial" panose="020B7200000000000000" pitchFamily="34" charset="0"/>
              </a:rPr>
              <a:t> vµ b¾t ®</a:t>
            </a:r>
            <a:r>
              <a:rPr lang="en-US" altLang="en-US" sz="1800" dirty="0" err="1" smtClean="0">
                <a:latin typeface=".VnArial" panose="020B7200000000000000" pitchFamily="34" charset="0"/>
              </a:rPr>
              <a:t>Çu</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ký</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tù</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tiÕp</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theo</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trªn</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dßng</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tiÕp</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theo</a:t>
            </a:r>
            <a:endParaRPr lang="en-US" altLang="en-US" sz="1800" dirty="0" smtClean="0">
              <a:latin typeface=".VnArial" panose="020B7200000000000000" pitchFamily="34" charset="0"/>
            </a:endParaRPr>
          </a:p>
          <a:p>
            <a:pPr lvl="1" eaLnBrk="1" hangingPunct="1">
              <a:lnSpc>
                <a:spcPct val="80000"/>
              </a:lnSpc>
            </a:pPr>
            <a:endParaRPr lang="en-US" altLang="en-US" sz="2000" b="1" dirty="0" smtClean="0">
              <a:latin typeface=".VnArial" panose="020B7200000000000000" pitchFamily="34" charset="0"/>
            </a:endParaRPr>
          </a:p>
          <a:p>
            <a:pPr algn="just" eaLnBrk="1" hangingPunct="1">
              <a:lnSpc>
                <a:spcPct val="80000"/>
              </a:lnSpc>
            </a:pPr>
            <a:endParaRPr lang="en-US" altLang="en-US" sz="2400" dirty="0" smtClean="0"/>
          </a:p>
        </p:txBody>
      </p:sp>
      <p:sp>
        <p:nvSpPr>
          <p:cNvPr id="19460" name="Rectangle 3"/>
          <p:cNvSpPr>
            <a:spLocks noGrp="1" noChangeArrowheads="1"/>
          </p:cNvSpPr>
          <p:nvPr>
            <p:ph type="title"/>
          </p:nvPr>
        </p:nvSpPr>
        <p:spPr>
          <a:xfrm>
            <a:off x="685800" y="136525"/>
            <a:ext cx="8382000" cy="838200"/>
          </a:xfrm>
          <a:noFill/>
        </p:spPr>
        <p:txBody>
          <a:bodyPr>
            <a:normAutofit fontScale="90000"/>
          </a:bodyPr>
          <a:lstStyle/>
          <a:p>
            <a:pPr eaLnBrk="1" hangingPunct="1"/>
            <a:r>
              <a:rPr kumimoji="1" lang="en-US" altLang="en-US" sz="4000" b="1" dirty="0" smtClean="0">
                <a:solidFill>
                  <a:srgbClr val="C00000"/>
                </a:solidFill>
                <a:latin typeface=".VnTime" panose="020B7200000000000000" pitchFamily="34" charset="0"/>
              </a:rPr>
              <a:t>HTML - </a:t>
            </a:r>
            <a:r>
              <a:rPr kumimoji="1" lang="en-US" altLang="en-US" sz="4000" b="1" dirty="0" err="1" smtClean="0">
                <a:solidFill>
                  <a:srgbClr val="C00000"/>
                </a:solidFill>
                <a:latin typeface=".VnTime" panose="020B7200000000000000" pitchFamily="34" charset="0"/>
              </a:rPr>
              <a:t>HyperText</a:t>
            </a:r>
            <a:r>
              <a:rPr kumimoji="1" lang="en-US" altLang="en-US" sz="4000" b="1" dirty="0" smtClean="0">
                <a:solidFill>
                  <a:srgbClr val="C00000"/>
                </a:solidFill>
                <a:latin typeface=".VnTime" panose="020B7200000000000000" pitchFamily="34" charset="0"/>
              </a:rPr>
              <a:t> Markup Language</a:t>
            </a:r>
          </a:p>
        </p:txBody>
      </p:sp>
    </p:spTree>
    <p:extLst>
      <p:ext uri="{BB962C8B-B14F-4D97-AF65-F5344CB8AC3E}">
        <p14:creationId xmlns:p14="http://schemas.microsoft.com/office/powerpoint/2010/main" val="951133339"/>
      </p:ext>
    </p:extLst>
  </p:cSld>
  <p:clrMapOvr>
    <a:masterClrMapping/>
  </p:clrMapOvr>
  <p:transition spd="slow">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BE08A43F-9A6E-4D3C-AA80-7EEB9774C9C7}" type="slidenum">
              <a:rPr kumimoji="0" lang="en-US" altLang="en-US" sz="1400" b="0">
                <a:latin typeface="Times New Roman" panose="02020603050405020304" pitchFamily="18" charset="0"/>
              </a:rPr>
              <a:pPr eaLnBrk="1" hangingPunct="1"/>
              <a:t>10</a:t>
            </a:fld>
            <a:endParaRPr kumimoji="0" lang="en-US" altLang="en-US" sz="1400" b="0">
              <a:latin typeface="Times New Roman" panose="02020603050405020304" pitchFamily="18" charset="0"/>
            </a:endParaRPr>
          </a:p>
        </p:txBody>
      </p:sp>
      <p:sp>
        <p:nvSpPr>
          <p:cNvPr id="28675" name="Rectangle 2"/>
          <p:cNvSpPr>
            <a:spLocks noGrp="1" noChangeArrowheads="1"/>
          </p:cNvSpPr>
          <p:nvPr>
            <p:ph type="body" idx="1"/>
          </p:nvPr>
        </p:nvSpPr>
        <p:spPr>
          <a:xfrm>
            <a:off x="685800" y="1295400"/>
            <a:ext cx="8153400" cy="4953000"/>
          </a:xfrm>
        </p:spPr>
        <p:txBody>
          <a:bodyPr/>
          <a:lstStyle/>
          <a:p>
            <a:pPr algn="just" eaLnBrk="1" hangingPunct="1"/>
            <a:r>
              <a:rPr lang="en-US" altLang="en-US" b="1" dirty="0" err="1" smtClean="0">
                <a:latin typeface=".VnArial" panose="020B7200000000000000" pitchFamily="34" charset="0"/>
              </a:rPr>
              <a:t>C¸c</a:t>
            </a:r>
            <a:r>
              <a:rPr lang="en-US" altLang="en-US" b="1" dirty="0" smtClean="0">
                <a:latin typeface=".VnArial" panose="020B7200000000000000" pitchFamily="34" charset="0"/>
              </a:rPr>
              <a:t> </a:t>
            </a:r>
            <a:r>
              <a:rPr lang="en-US" altLang="en-US" b="1" dirty="0" err="1" smtClean="0">
                <a:latin typeface=".VnArial" panose="020B7200000000000000" pitchFamily="34" charset="0"/>
              </a:rPr>
              <a:t>thÎ</a:t>
            </a:r>
            <a:r>
              <a:rPr lang="en-US" altLang="en-US" b="1" dirty="0" smtClean="0">
                <a:latin typeface=".VnArial" panose="020B7200000000000000" pitchFamily="34" charset="0"/>
              </a:rPr>
              <a:t> ®</a:t>
            </a:r>
            <a:r>
              <a:rPr lang="en-US" altLang="en-US" b="1" dirty="0" err="1" smtClean="0">
                <a:latin typeface=".VnArial" panose="020B7200000000000000" pitchFamily="34" charset="0"/>
              </a:rPr>
              <a:t>Þnh</a:t>
            </a:r>
            <a:r>
              <a:rPr lang="en-US" altLang="en-US" b="1" dirty="0" smtClean="0">
                <a:latin typeface=".VnArial" panose="020B7200000000000000" pitchFamily="34" charset="0"/>
              </a:rPr>
              <a:t> d¹ng </a:t>
            </a:r>
            <a:r>
              <a:rPr lang="en-US" altLang="en-US" b="1" dirty="0" err="1" smtClean="0">
                <a:latin typeface=".VnArial" panose="020B7200000000000000" pitchFamily="34" charset="0"/>
              </a:rPr>
              <a:t>khèi</a:t>
            </a:r>
            <a:r>
              <a:rPr lang="en-US" altLang="en-US" b="1" dirty="0" smtClean="0">
                <a:latin typeface=".VnArial" panose="020B7200000000000000" pitchFamily="34" charset="0"/>
              </a:rPr>
              <a:t> </a:t>
            </a:r>
          </a:p>
          <a:p>
            <a:pPr lvl="1" algn="just" eaLnBrk="1" hangingPunct="1"/>
            <a:r>
              <a:rPr lang="en-US" altLang="en-US" b="1" dirty="0" err="1" smtClean="0">
                <a:latin typeface=".VnArial" panose="020B7200000000000000" pitchFamily="34" charset="0"/>
              </a:rPr>
              <a:t>ThÎ</a:t>
            </a:r>
            <a:r>
              <a:rPr lang="en-US" altLang="en-US" b="1" dirty="0" smtClean="0">
                <a:latin typeface=".VnArial" panose="020B7200000000000000" pitchFamily="34" charset="0"/>
              </a:rPr>
              <a:t> </a:t>
            </a:r>
            <a:r>
              <a:rPr lang="en-US" altLang="en-US" b="1" dirty="0" err="1" smtClean="0">
                <a:latin typeface=".VnArial" panose="020B7200000000000000" pitchFamily="34" charset="0"/>
              </a:rPr>
              <a:t>xuèng</a:t>
            </a:r>
            <a:r>
              <a:rPr lang="en-US" altLang="en-US" b="1" dirty="0" smtClean="0">
                <a:latin typeface=".VnArial" panose="020B7200000000000000" pitchFamily="34" charset="0"/>
              </a:rPr>
              <a:t> </a:t>
            </a:r>
            <a:r>
              <a:rPr lang="en-US" altLang="en-US" b="1" dirty="0" err="1" smtClean="0">
                <a:latin typeface=".VnArial" panose="020B7200000000000000" pitchFamily="34" charset="0"/>
              </a:rPr>
              <a:t>dßng</a:t>
            </a:r>
            <a:r>
              <a:rPr lang="en-US" altLang="en-US" b="1" dirty="0" smtClean="0">
                <a:latin typeface=".VnArial" panose="020B7200000000000000" pitchFamily="34" charset="0"/>
              </a:rPr>
              <a:t> BR:</a:t>
            </a:r>
            <a:r>
              <a:rPr lang="en-US" altLang="en-US" dirty="0" smtClean="0">
                <a:latin typeface=".VnArial" panose="020B7200000000000000" pitchFamily="34" charset="0"/>
              </a:rPr>
              <a:t> </a:t>
            </a:r>
            <a:r>
              <a:rPr lang="en-US" altLang="en-US" dirty="0" err="1" smtClean="0">
                <a:latin typeface=".VnArial" panose="020B7200000000000000" pitchFamily="34" charset="0"/>
              </a:rPr>
              <a:t>ThÎ</a:t>
            </a:r>
            <a:r>
              <a:rPr lang="en-US" altLang="en-US" dirty="0" smtClean="0">
                <a:latin typeface=".VnArial" panose="020B7200000000000000" pitchFamily="34" charset="0"/>
              </a:rPr>
              <a:t> </a:t>
            </a:r>
            <a:r>
              <a:rPr lang="en-US" altLang="en-US" dirty="0" err="1" smtClean="0">
                <a:latin typeface=".VnArial" panose="020B7200000000000000" pitchFamily="34" charset="0"/>
              </a:rPr>
              <a:t>nµy</a:t>
            </a:r>
            <a:r>
              <a:rPr lang="en-US" altLang="en-US" dirty="0" smtClean="0">
                <a:latin typeface=".VnArial" panose="020B7200000000000000" pitchFamily="34" charset="0"/>
              </a:rPr>
              <a:t> </a:t>
            </a:r>
            <a:r>
              <a:rPr lang="en-US" altLang="en-US" dirty="0" err="1" smtClean="0">
                <a:latin typeface=".VnArial" panose="020B7200000000000000" pitchFamily="34" charset="0"/>
              </a:rPr>
              <a:t>kh«ng</a:t>
            </a:r>
            <a:r>
              <a:rPr lang="en-US" altLang="en-US" dirty="0" smtClean="0">
                <a:latin typeface=".VnArial" panose="020B7200000000000000" pitchFamily="34" charset="0"/>
              </a:rPr>
              <a:t> </a:t>
            </a:r>
            <a:r>
              <a:rPr lang="en-US" altLang="en-US" dirty="0" err="1" smtClean="0">
                <a:latin typeface=".VnArial" panose="020B7200000000000000" pitchFamily="34" charset="0"/>
              </a:rPr>
              <a:t>cã</a:t>
            </a:r>
            <a:r>
              <a:rPr lang="en-US" altLang="en-US" dirty="0" smtClean="0">
                <a:latin typeface=".VnArial" panose="020B7200000000000000" pitchFamily="34" charset="0"/>
              </a:rPr>
              <a:t> </a:t>
            </a:r>
            <a:r>
              <a:rPr lang="en-US" altLang="en-US" dirty="0" err="1" smtClean="0">
                <a:latin typeface=".VnArial" panose="020B7200000000000000" pitchFamily="34" charset="0"/>
              </a:rPr>
              <a:t>thÎ</a:t>
            </a:r>
            <a:r>
              <a:rPr lang="en-US" altLang="en-US" dirty="0" smtClean="0">
                <a:latin typeface=".VnArial" panose="020B7200000000000000" pitchFamily="34" charset="0"/>
              </a:rPr>
              <a:t> </a:t>
            </a:r>
            <a:r>
              <a:rPr lang="en-US" altLang="en-US" dirty="0" err="1" smtClean="0">
                <a:latin typeface=".VnArial" panose="020B7200000000000000" pitchFamily="34" charset="0"/>
              </a:rPr>
              <a:t>kÕt</a:t>
            </a:r>
            <a:r>
              <a:rPr lang="en-US" altLang="en-US" dirty="0" smtClean="0">
                <a:latin typeface=".VnArial" panose="020B7200000000000000" pitchFamily="34" charset="0"/>
              </a:rPr>
              <a:t> </a:t>
            </a:r>
            <a:r>
              <a:rPr lang="en-US" altLang="en-US" dirty="0" err="1" smtClean="0">
                <a:latin typeface=".VnArial" panose="020B7200000000000000" pitchFamily="34" charset="0"/>
              </a:rPr>
              <a:t>thóc</a:t>
            </a:r>
            <a:r>
              <a:rPr lang="en-US" altLang="en-US" dirty="0" smtClean="0">
                <a:latin typeface=".VnArial" panose="020B7200000000000000" pitchFamily="34" charset="0"/>
              </a:rPr>
              <a:t> </a:t>
            </a:r>
            <a:r>
              <a:rPr lang="en-US" altLang="en-US" dirty="0" err="1" smtClean="0">
                <a:latin typeface=".VnArial" panose="020B7200000000000000" pitchFamily="34" charset="0"/>
              </a:rPr>
              <a:t>t­¬ng</a:t>
            </a:r>
            <a:r>
              <a:rPr lang="en-US" altLang="en-US" dirty="0" smtClean="0">
                <a:latin typeface=".VnArial" panose="020B7200000000000000" pitchFamily="34" charset="0"/>
              </a:rPr>
              <a:t> </a:t>
            </a:r>
            <a:r>
              <a:rPr lang="en-US" altLang="en-US" dirty="0" err="1" smtClean="0">
                <a:latin typeface=".VnArial" panose="020B7200000000000000" pitchFamily="34" charset="0"/>
              </a:rPr>
              <a:t>øng</a:t>
            </a:r>
            <a:r>
              <a:rPr lang="en-US" altLang="en-US" dirty="0" smtClean="0">
                <a:latin typeface=".VnArial" panose="020B7200000000000000" pitchFamily="34" charset="0"/>
              </a:rPr>
              <a:t> (&lt;/</a:t>
            </a:r>
            <a:r>
              <a:rPr lang="en-US" altLang="en-US" b="1" dirty="0" smtClean="0">
                <a:latin typeface=".VnArial" panose="020B7200000000000000" pitchFamily="34" charset="0"/>
              </a:rPr>
              <a:t>BR</a:t>
            </a:r>
            <a:r>
              <a:rPr lang="en-US" altLang="en-US" dirty="0" smtClean="0">
                <a:latin typeface=".VnArial" panose="020B7200000000000000" pitchFamily="34" charset="0"/>
              </a:rPr>
              <a:t>&gt;), </a:t>
            </a:r>
            <a:r>
              <a:rPr lang="en-US" altLang="en-US" dirty="0" err="1" smtClean="0">
                <a:latin typeface=".VnArial" panose="020B7200000000000000" pitchFamily="34" charset="0"/>
              </a:rPr>
              <a:t>cã</a:t>
            </a:r>
            <a:r>
              <a:rPr lang="en-US" altLang="en-US" dirty="0" smtClean="0">
                <a:latin typeface=".VnArial" panose="020B7200000000000000" pitchFamily="34" charset="0"/>
              </a:rPr>
              <a:t> </a:t>
            </a:r>
            <a:r>
              <a:rPr lang="en-US" altLang="en-US" dirty="0" err="1" smtClean="0">
                <a:latin typeface=".VnArial" panose="020B7200000000000000" pitchFamily="34" charset="0"/>
              </a:rPr>
              <a:t>t¸c</a:t>
            </a:r>
            <a:r>
              <a:rPr lang="en-US" altLang="en-US" dirty="0" smtClean="0">
                <a:latin typeface=".VnArial" panose="020B7200000000000000" pitchFamily="34" charset="0"/>
              </a:rPr>
              <a:t> </a:t>
            </a:r>
            <a:r>
              <a:rPr lang="en-US" altLang="en-US" dirty="0" err="1" smtClean="0">
                <a:latin typeface=".VnArial" panose="020B7200000000000000" pitchFamily="34" charset="0"/>
              </a:rPr>
              <a:t>dông</a:t>
            </a:r>
            <a:r>
              <a:rPr lang="en-US" altLang="en-US" dirty="0" smtClean="0">
                <a:latin typeface=".VnArial" panose="020B7200000000000000" pitchFamily="34" charset="0"/>
              </a:rPr>
              <a:t> </a:t>
            </a:r>
            <a:r>
              <a:rPr lang="en-US" altLang="en-US" dirty="0" err="1" smtClean="0">
                <a:latin typeface=".VnArial" panose="020B7200000000000000" pitchFamily="34" charset="0"/>
              </a:rPr>
              <a:t>chuyÓn</a:t>
            </a:r>
            <a:r>
              <a:rPr lang="en-US" altLang="en-US" dirty="0" smtClean="0">
                <a:latin typeface=".VnArial" panose="020B7200000000000000" pitchFamily="34" charset="0"/>
              </a:rPr>
              <a:t> sang </a:t>
            </a:r>
            <a:r>
              <a:rPr lang="en-US" altLang="en-US" dirty="0" err="1" smtClean="0">
                <a:latin typeface=".VnArial" panose="020B7200000000000000" pitchFamily="34" charset="0"/>
              </a:rPr>
              <a:t>dßng</a:t>
            </a:r>
            <a:r>
              <a:rPr lang="en-US" altLang="en-US" dirty="0" smtClean="0">
                <a:latin typeface=".VnArial" panose="020B7200000000000000" pitchFamily="34" charset="0"/>
              </a:rPr>
              <a:t> </a:t>
            </a:r>
            <a:r>
              <a:rPr lang="en-US" altLang="en-US" dirty="0" err="1" smtClean="0">
                <a:latin typeface=".VnArial" panose="020B7200000000000000" pitchFamily="34" charset="0"/>
              </a:rPr>
              <a:t>míi</a:t>
            </a:r>
            <a:r>
              <a:rPr lang="en-US" altLang="en-US" dirty="0" smtClean="0">
                <a:latin typeface=".VnArial" panose="020B7200000000000000" pitchFamily="34" charset="0"/>
              </a:rPr>
              <a:t>. </a:t>
            </a:r>
          </a:p>
          <a:p>
            <a:pPr lvl="1" algn="just" eaLnBrk="1" hangingPunct="1"/>
            <a:r>
              <a:rPr lang="en-US" altLang="en-US" b="1" dirty="0" err="1" smtClean="0">
                <a:latin typeface=".VnArial" panose="020B7200000000000000" pitchFamily="34" charset="0"/>
              </a:rPr>
              <a:t>ThÎ</a:t>
            </a:r>
            <a:r>
              <a:rPr lang="en-US" altLang="en-US" b="1" dirty="0" smtClean="0">
                <a:latin typeface=".VnArial" panose="020B7200000000000000" pitchFamily="34" charset="0"/>
              </a:rPr>
              <a:t> PRE</a:t>
            </a:r>
            <a:r>
              <a:rPr lang="en-US" altLang="en-US" dirty="0" smtClean="0">
                <a:latin typeface=".VnArial" panose="020B7200000000000000" pitchFamily="34" charset="0"/>
              </a:rPr>
              <a:t>: §Ó </a:t>
            </a:r>
            <a:r>
              <a:rPr lang="en-US" altLang="en-US" dirty="0" err="1" smtClean="0">
                <a:latin typeface=".VnArial" panose="020B7200000000000000" pitchFamily="34" charset="0"/>
              </a:rPr>
              <a:t>giíi</a:t>
            </a:r>
            <a:r>
              <a:rPr lang="en-US" altLang="en-US" dirty="0" smtClean="0">
                <a:latin typeface=".VnArial" panose="020B7200000000000000" pitchFamily="34" charset="0"/>
              </a:rPr>
              <a:t> h¹n ®o¹n </a:t>
            </a:r>
            <a:r>
              <a:rPr lang="en-US" altLang="en-US" dirty="0" err="1" smtClean="0">
                <a:latin typeface=".VnArial" panose="020B7200000000000000" pitchFamily="34" charset="0"/>
              </a:rPr>
              <a:t>v¨n</a:t>
            </a:r>
            <a:r>
              <a:rPr lang="en-US" altLang="en-US" dirty="0" smtClean="0">
                <a:latin typeface=".VnArial" panose="020B7200000000000000" pitchFamily="34" charset="0"/>
              </a:rPr>
              <a:t> </a:t>
            </a:r>
            <a:r>
              <a:rPr lang="en-US" altLang="en-US" dirty="0" err="1" smtClean="0">
                <a:latin typeface=".VnArial" panose="020B7200000000000000" pitchFamily="34" charset="0"/>
              </a:rPr>
              <a:t>b¶n</a:t>
            </a:r>
            <a:r>
              <a:rPr lang="en-US" altLang="en-US" dirty="0" smtClean="0">
                <a:latin typeface=".VnArial" panose="020B7200000000000000" pitchFamily="34" charset="0"/>
              </a:rPr>
              <a:t> ®· ®­</a:t>
            </a:r>
            <a:r>
              <a:rPr lang="en-US" altLang="en-US" dirty="0" err="1" smtClean="0">
                <a:latin typeface=".VnArial" panose="020B7200000000000000" pitchFamily="34" charset="0"/>
              </a:rPr>
              <a:t>îc</a:t>
            </a:r>
            <a:r>
              <a:rPr lang="en-US" altLang="en-US" dirty="0" smtClean="0">
                <a:latin typeface=".VnArial" panose="020B7200000000000000" pitchFamily="34" charset="0"/>
              </a:rPr>
              <a:t> ®</a:t>
            </a:r>
            <a:r>
              <a:rPr lang="en-US" altLang="en-US" dirty="0" err="1" smtClean="0">
                <a:latin typeface=".VnArial" panose="020B7200000000000000" pitchFamily="34" charset="0"/>
              </a:rPr>
              <a:t>Þnh</a:t>
            </a:r>
            <a:r>
              <a:rPr lang="en-US" altLang="en-US" dirty="0" smtClean="0">
                <a:latin typeface=".VnArial" panose="020B7200000000000000" pitchFamily="34" charset="0"/>
              </a:rPr>
              <a:t> d¹ng s½n b¹n </a:t>
            </a:r>
            <a:r>
              <a:rPr lang="en-US" altLang="en-US" dirty="0" err="1" smtClean="0">
                <a:latin typeface=".VnArial" panose="020B7200000000000000" pitchFamily="34" charset="0"/>
              </a:rPr>
              <a:t>cã</a:t>
            </a:r>
            <a:r>
              <a:rPr lang="en-US" altLang="en-US" dirty="0" smtClean="0">
                <a:latin typeface=".VnArial" panose="020B7200000000000000" pitchFamily="34" charset="0"/>
              </a:rPr>
              <a:t> </a:t>
            </a:r>
            <a:r>
              <a:rPr lang="en-US" altLang="en-US" dirty="0" err="1" smtClean="0">
                <a:latin typeface=".VnArial" panose="020B7200000000000000" pitchFamily="34" charset="0"/>
              </a:rPr>
              <a:t>thÓ</a:t>
            </a:r>
            <a:r>
              <a:rPr lang="en-US" altLang="en-US" dirty="0" smtClean="0">
                <a:latin typeface=".VnArial" panose="020B7200000000000000" pitchFamily="34" charset="0"/>
              </a:rPr>
              <a:t> </a:t>
            </a:r>
            <a:r>
              <a:rPr lang="en-US" altLang="en-US" dirty="0" err="1" smtClean="0">
                <a:latin typeface=".VnArial" panose="020B7200000000000000" pitchFamily="34" charset="0"/>
              </a:rPr>
              <a:t>sö</a:t>
            </a:r>
            <a:r>
              <a:rPr lang="en-US" altLang="en-US" dirty="0" smtClean="0">
                <a:latin typeface=".VnArial" panose="020B7200000000000000" pitchFamily="34" charset="0"/>
              </a:rPr>
              <a:t> </a:t>
            </a:r>
            <a:r>
              <a:rPr lang="en-US" altLang="en-US" dirty="0" err="1" smtClean="0">
                <a:latin typeface=".VnArial" panose="020B7200000000000000" pitchFamily="34" charset="0"/>
              </a:rPr>
              <a:t>dông</a:t>
            </a:r>
            <a:r>
              <a:rPr lang="en-US" altLang="en-US" dirty="0" smtClean="0">
                <a:latin typeface=".VnArial" panose="020B7200000000000000" pitchFamily="34" charset="0"/>
              </a:rPr>
              <a:t> </a:t>
            </a:r>
            <a:r>
              <a:rPr lang="en-US" altLang="en-US" dirty="0" err="1" smtClean="0">
                <a:latin typeface=".VnArial" panose="020B7200000000000000" pitchFamily="34" charset="0"/>
              </a:rPr>
              <a:t>thÎ</a:t>
            </a:r>
            <a:r>
              <a:rPr lang="en-US" altLang="en-US" dirty="0" smtClean="0">
                <a:latin typeface=".VnArial" panose="020B7200000000000000" pitchFamily="34" charset="0"/>
              </a:rPr>
              <a:t> &lt;</a:t>
            </a:r>
            <a:r>
              <a:rPr lang="en-US" altLang="en-US" b="1" dirty="0" smtClean="0">
                <a:latin typeface=".VnArial" panose="020B7200000000000000" pitchFamily="34" charset="0"/>
              </a:rPr>
              <a:t>PRE</a:t>
            </a:r>
            <a:r>
              <a:rPr lang="en-US" altLang="en-US" dirty="0" smtClean="0">
                <a:latin typeface=".VnArial" panose="020B7200000000000000" pitchFamily="34" charset="0"/>
              </a:rPr>
              <a:t>&gt;. </a:t>
            </a:r>
            <a:r>
              <a:rPr lang="en-US" altLang="en-US" dirty="0" err="1" smtClean="0">
                <a:latin typeface=".VnArial" panose="020B7200000000000000" pitchFamily="34" charset="0"/>
              </a:rPr>
              <a:t>V¨n</a:t>
            </a:r>
            <a:r>
              <a:rPr lang="en-US" altLang="en-US" dirty="0" smtClean="0">
                <a:latin typeface=".VnArial" panose="020B7200000000000000" pitchFamily="34" charset="0"/>
              </a:rPr>
              <a:t> </a:t>
            </a:r>
            <a:r>
              <a:rPr lang="en-US" altLang="en-US" dirty="0" err="1" smtClean="0">
                <a:latin typeface=".VnArial" panose="020B7200000000000000" pitchFamily="34" charset="0"/>
              </a:rPr>
              <a:t>b¶n</a:t>
            </a:r>
            <a:r>
              <a:rPr lang="en-US" altLang="en-US" dirty="0" smtClean="0">
                <a:latin typeface=".VnArial" panose="020B7200000000000000" pitchFamily="34" charset="0"/>
              </a:rPr>
              <a:t> ë </a:t>
            </a:r>
            <a:r>
              <a:rPr lang="en-US" altLang="en-US" dirty="0" err="1" smtClean="0">
                <a:latin typeface=".VnArial" panose="020B7200000000000000" pitchFamily="34" charset="0"/>
              </a:rPr>
              <a:t>gi÷a</a:t>
            </a:r>
            <a:r>
              <a:rPr lang="en-US" altLang="en-US" dirty="0" smtClean="0">
                <a:latin typeface=".VnArial" panose="020B7200000000000000" pitchFamily="34" charset="0"/>
              </a:rPr>
              <a:t> </a:t>
            </a:r>
            <a:r>
              <a:rPr lang="en-US" altLang="en-US" dirty="0" err="1" smtClean="0">
                <a:latin typeface=".VnArial" panose="020B7200000000000000" pitchFamily="34" charset="0"/>
              </a:rPr>
              <a:t>hai</a:t>
            </a:r>
            <a:r>
              <a:rPr lang="en-US" altLang="en-US" dirty="0" smtClean="0">
                <a:latin typeface=".VnArial" panose="020B7200000000000000" pitchFamily="34" charset="0"/>
              </a:rPr>
              <a:t> </a:t>
            </a:r>
            <a:r>
              <a:rPr lang="en-US" altLang="en-US" dirty="0" err="1" smtClean="0">
                <a:latin typeface=".VnArial" panose="020B7200000000000000" pitchFamily="34" charset="0"/>
              </a:rPr>
              <a:t>thÎ</a:t>
            </a:r>
            <a:r>
              <a:rPr lang="en-US" altLang="en-US" dirty="0" smtClean="0">
                <a:latin typeface=".VnArial" panose="020B7200000000000000" pitchFamily="34" charset="0"/>
              </a:rPr>
              <a:t> </a:t>
            </a:r>
            <a:r>
              <a:rPr lang="en-US" altLang="en-US" dirty="0" err="1" smtClean="0">
                <a:latin typeface=".VnArial" panose="020B7200000000000000" pitchFamily="34" charset="0"/>
              </a:rPr>
              <a:t>nµy</a:t>
            </a:r>
            <a:r>
              <a:rPr lang="en-US" altLang="en-US" dirty="0" smtClean="0">
                <a:latin typeface=".VnArial" panose="020B7200000000000000" pitchFamily="34" charset="0"/>
              </a:rPr>
              <a:t> </a:t>
            </a:r>
            <a:r>
              <a:rPr lang="en-US" altLang="en-US" dirty="0" err="1" smtClean="0">
                <a:latin typeface=".VnArial" panose="020B7200000000000000" pitchFamily="34" charset="0"/>
              </a:rPr>
              <a:t>sÏ</a:t>
            </a:r>
            <a:r>
              <a:rPr lang="en-US" altLang="en-US" dirty="0" smtClean="0">
                <a:latin typeface=".VnArial" panose="020B7200000000000000" pitchFamily="34" charset="0"/>
              </a:rPr>
              <a:t> ®­</a:t>
            </a:r>
            <a:r>
              <a:rPr lang="en-US" altLang="en-US" dirty="0" err="1" smtClean="0">
                <a:latin typeface=".VnArial" panose="020B7200000000000000" pitchFamily="34" charset="0"/>
              </a:rPr>
              <a:t>îc</a:t>
            </a:r>
            <a:r>
              <a:rPr lang="en-US" altLang="en-US" dirty="0" smtClean="0">
                <a:latin typeface=".VnArial" panose="020B7200000000000000" pitchFamily="34" charset="0"/>
              </a:rPr>
              <a:t> </a:t>
            </a:r>
            <a:r>
              <a:rPr lang="en-US" altLang="en-US" dirty="0" err="1" smtClean="0">
                <a:latin typeface=".VnArial" panose="020B7200000000000000" pitchFamily="34" charset="0"/>
              </a:rPr>
              <a:t>thÓ</a:t>
            </a:r>
            <a:r>
              <a:rPr lang="en-US" altLang="en-US" dirty="0" smtClean="0">
                <a:latin typeface=".VnArial" panose="020B7200000000000000" pitchFamily="34" charset="0"/>
              </a:rPr>
              <a:t> </a:t>
            </a:r>
            <a:r>
              <a:rPr lang="en-US" altLang="en-US" dirty="0" err="1" smtClean="0">
                <a:latin typeface=".VnArial" panose="020B7200000000000000" pitchFamily="34" charset="0"/>
              </a:rPr>
              <a:t>hiÖn</a:t>
            </a:r>
            <a:r>
              <a:rPr lang="en-US" altLang="en-US" dirty="0" smtClean="0">
                <a:latin typeface=".VnArial" panose="020B7200000000000000" pitchFamily="34" charset="0"/>
              </a:rPr>
              <a:t> </a:t>
            </a:r>
            <a:r>
              <a:rPr lang="en-US" altLang="en-US" dirty="0" err="1" smtClean="0">
                <a:latin typeface=".VnArial" panose="020B7200000000000000" pitchFamily="34" charset="0"/>
              </a:rPr>
              <a:t>gièng</a:t>
            </a:r>
            <a:r>
              <a:rPr lang="en-US" altLang="en-US" dirty="0" smtClean="0">
                <a:latin typeface=".VnArial" panose="020B7200000000000000" pitchFamily="34" charset="0"/>
              </a:rPr>
              <a:t> </a:t>
            </a:r>
            <a:r>
              <a:rPr lang="en-US" altLang="en-US" dirty="0" err="1" smtClean="0">
                <a:latin typeface=".VnArial" panose="020B7200000000000000" pitchFamily="34" charset="0"/>
              </a:rPr>
              <a:t>hÖt</a:t>
            </a:r>
            <a:r>
              <a:rPr lang="en-US" altLang="en-US" dirty="0" smtClean="0">
                <a:latin typeface=".VnArial" panose="020B7200000000000000" pitchFamily="34" charset="0"/>
              </a:rPr>
              <a:t> </a:t>
            </a:r>
            <a:r>
              <a:rPr lang="en-US" altLang="en-US" dirty="0" err="1" smtClean="0">
                <a:latin typeface=".VnArial" panose="020B7200000000000000" pitchFamily="34" charset="0"/>
              </a:rPr>
              <a:t>nh­</a:t>
            </a:r>
            <a:r>
              <a:rPr lang="en-US" altLang="en-US" dirty="0" smtClean="0">
                <a:latin typeface=".VnArial" panose="020B7200000000000000" pitchFamily="34" charset="0"/>
              </a:rPr>
              <a:t> </a:t>
            </a:r>
            <a:r>
              <a:rPr lang="en-US" altLang="en-US" dirty="0" err="1" smtClean="0">
                <a:latin typeface=".VnArial" panose="020B7200000000000000" pitchFamily="34" charset="0"/>
              </a:rPr>
              <a:t>khi</a:t>
            </a:r>
            <a:r>
              <a:rPr lang="en-US" altLang="en-US" dirty="0" smtClean="0">
                <a:latin typeface=".VnArial" panose="020B7200000000000000" pitchFamily="34" charset="0"/>
              </a:rPr>
              <a:t> </a:t>
            </a:r>
            <a:r>
              <a:rPr lang="en-US" altLang="en-US" dirty="0" err="1" smtClean="0">
                <a:latin typeface=".VnArial" panose="020B7200000000000000" pitchFamily="34" charset="0"/>
              </a:rPr>
              <a:t>chóng</a:t>
            </a:r>
            <a:r>
              <a:rPr lang="en-US" altLang="en-US" dirty="0" smtClean="0">
                <a:latin typeface=".VnArial" panose="020B7200000000000000" pitchFamily="34" charset="0"/>
              </a:rPr>
              <a:t> ®­</a:t>
            </a:r>
            <a:r>
              <a:rPr lang="en-US" altLang="en-US" dirty="0" err="1" smtClean="0">
                <a:latin typeface=".VnArial" panose="020B7200000000000000" pitchFamily="34" charset="0"/>
              </a:rPr>
              <a:t>îc</a:t>
            </a:r>
            <a:r>
              <a:rPr lang="en-US" altLang="en-US" dirty="0" smtClean="0">
                <a:latin typeface=".VnArial" panose="020B7200000000000000" pitchFamily="34" charset="0"/>
              </a:rPr>
              <a:t> ®¸</a:t>
            </a:r>
            <a:r>
              <a:rPr lang="en-US" altLang="en-US" dirty="0" err="1" smtClean="0">
                <a:latin typeface=".VnArial" panose="020B7200000000000000" pitchFamily="34" charset="0"/>
              </a:rPr>
              <a:t>nh</a:t>
            </a:r>
            <a:r>
              <a:rPr lang="en-US" altLang="en-US" dirty="0" smtClean="0">
                <a:latin typeface=".VnArial" panose="020B7200000000000000" pitchFamily="34" charset="0"/>
              </a:rPr>
              <a:t> </a:t>
            </a:r>
            <a:r>
              <a:rPr lang="en-US" altLang="en-US" dirty="0" err="1" smtClean="0">
                <a:latin typeface=".VnArial" panose="020B7200000000000000" pitchFamily="34" charset="0"/>
              </a:rPr>
              <a:t>vµo</a:t>
            </a:r>
            <a:endParaRPr lang="en-US" altLang="en-US" dirty="0" smtClean="0">
              <a:latin typeface=".VnArial" panose="020B7200000000000000" pitchFamily="34" charset="0"/>
            </a:endParaRPr>
          </a:p>
          <a:p>
            <a:pPr lvl="1" algn="just" eaLnBrk="1" hangingPunct="1">
              <a:buFont typeface="Arial" panose="020B0604020202020204" pitchFamily="34" charset="0"/>
              <a:buNone/>
            </a:pPr>
            <a:r>
              <a:rPr lang="en-US" altLang="en-US" b="1" dirty="0" err="1" smtClean="0">
                <a:latin typeface=".VnArial" panose="020B7200000000000000" pitchFamily="34" charset="0"/>
              </a:rPr>
              <a:t>Có</a:t>
            </a:r>
            <a:r>
              <a:rPr lang="en-US" altLang="en-US" b="1" dirty="0" smtClean="0">
                <a:latin typeface=".VnArial" panose="020B7200000000000000" pitchFamily="34" charset="0"/>
              </a:rPr>
              <a:t> </a:t>
            </a:r>
            <a:r>
              <a:rPr lang="en-US" altLang="en-US" b="1" dirty="0" err="1" smtClean="0">
                <a:latin typeface=".VnArial" panose="020B7200000000000000" pitchFamily="34" charset="0"/>
              </a:rPr>
              <a:t>ph¸p</a:t>
            </a:r>
            <a:r>
              <a:rPr lang="en-US" altLang="en-US" sz="2800" b="1" dirty="0" smtClean="0">
                <a:latin typeface=".VnArial" panose="020B7200000000000000" pitchFamily="34" charset="0"/>
              </a:rPr>
              <a:t>:</a:t>
            </a:r>
          </a:p>
          <a:p>
            <a:pPr algn="just" eaLnBrk="1" hangingPunct="1"/>
            <a:endParaRPr lang="en-US" altLang="en-US" dirty="0" smtClean="0"/>
          </a:p>
        </p:txBody>
      </p:sp>
      <p:sp>
        <p:nvSpPr>
          <p:cNvPr id="28676" name="Rectangle 3"/>
          <p:cNvSpPr>
            <a:spLocks noGrp="1" noChangeArrowheads="1"/>
          </p:cNvSpPr>
          <p:nvPr>
            <p:ph type="title"/>
          </p:nvPr>
        </p:nvSpPr>
        <p:spPr>
          <a:xfrm>
            <a:off x="381000" y="76200"/>
            <a:ext cx="8839200" cy="838200"/>
          </a:xfrm>
          <a:noFill/>
        </p:spPr>
        <p:txBody>
          <a:bodyPr>
            <a:normAutofit fontScale="90000"/>
          </a:bodyPr>
          <a:lstStyle/>
          <a:p>
            <a:pPr eaLnBrk="1" hangingPunct="1"/>
            <a:r>
              <a:rPr kumimoji="1" lang="en-US" altLang="en-US" b="1" dirty="0" smtClean="0">
                <a:solidFill>
                  <a:srgbClr val="C00000"/>
                </a:solidFill>
                <a:latin typeface=".VnTime" panose="020B7200000000000000" pitchFamily="34" charset="0"/>
              </a:rPr>
              <a:t>HTML - </a:t>
            </a:r>
            <a:r>
              <a:rPr kumimoji="1" lang="en-US" altLang="en-US" b="1" dirty="0" err="1" smtClean="0">
                <a:solidFill>
                  <a:srgbClr val="C00000"/>
                </a:solidFill>
                <a:latin typeface=".VnTime" panose="020B7200000000000000" pitchFamily="34" charset="0"/>
              </a:rPr>
              <a:t>HyperText</a:t>
            </a:r>
            <a:r>
              <a:rPr kumimoji="1" lang="en-US" altLang="en-US" b="1" dirty="0" smtClean="0">
                <a:solidFill>
                  <a:srgbClr val="C00000"/>
                </a:solidFill>
                <a:latin typeface=".VnTime" panose="020B7200000000000000" pitchFamily="34" charset="0"/>
              </a:rPr>
              <a:t> Markup Language</a:t>
            </a:r>
          </a:p>
        </p:txBody>
      </p:sp>
      <p:sp>
        <p:nvSpPr>
          <p:cNvPr id="283652" name="Text Box 4"/>
          <p:cNvSpPr txBox="1">
            <a:spLocks noChangeArrowheads="1"/>
          </p:cNvSpPr>
          <p:nvPr/>
        </p:nvSpPr>
        <p:spPr bwMode="auto">
          <a:xfrm>
            <a:off x="1752600" y="5740336"/>
            <a:ext cx="6477000" cy="762000"/>
          </a:xfrm>
          <a:prstGeom prst="rect">
            <a:avLst/>
          </a:prstGeom>
          <a:noFill/>
          <a:ln w="9525">
            <a:noFill/>
            <a:miter lim="800000"/>
            <a:headEnd/>
            <a:tailEnd/>
          </a:ln>
        </p:spPr>
        <p:txBody>
          <a:bodyPr/>
          <a:lstStyle/>
          <a:p>
            <a:pPr algn="ctr" eaLnBrk="0" hangingPunct="0">
              <a:spcBef>
                <a:spcPts val="200"/>
              </a:spcBef>
              <a:spcAft>
                <a:spcPts val="200"/>
              </a:spcAft>
              <a:defRPr/>
            </a:pPr>
            <a:r>
              <a:rPr kumimoji="0" lang="en-US" sz="2400" b="0" dirty="0">
                <a:solidFill>
                  <a:schemeClr val="accent2"/>
                </a:solidFill>
                <a:effectLst>
                  <a:outerShdw blurRad="38100" dist="38100" dir="2700000" algn="tl">
                    <a:srgbClr val="C0C0C0"/>
                  </a:outerShdw>
                </a:effectLst>
                <a:latin typeface=".VnArial" pitchFamily="34" charset="0"/>
              </a:rPr>
              <a:t>&lt;PRE&gt;</a:t>
            </a:r>
            <a:r>
              <a:rPr kumimoji="0" lang="en-US" sz="2400" b="0" dirty="0" err="1">
                <a:solidFill>
                  <a:schemeClr val="accent2"/>
                </a:solidFill>
                <a:effectLst>
                  <a:outerShdw blurRad="38100" dist="38100" dir="2700000" algn="tl">
                    <a:srgbClr val="C0C0C0"/>
                  </a:outerShdw>
                </a:effectLst>
                <a:latin typeface=".VnArial" pitchFamily="34" charset="0"/>
              </a:rPr>
              <a:t>V¨n</a:t>
            </a:r>
            <a:r>
              <a:rPr kumimoji="0" lang="en-US" sz="2400" b="0" dirty="0">
                <a:solidFill>
                  <a:schemeClr val="accent2"/>
                </a:solidFill>
                <a:effectLst>
                  <a:outerShdw blurRad="38100" dist="38100" dir="2700000" algn="tl">
                    <a:srgbClr val="C0C0C0"/>
                  </a:outerShdw>
                </a:effectLst>
                <a:latin typeface=".VnArial" pitchFamily="34" charset="0"/>
              </a:rPr>
              <a:t> </a:t>
            </a:r>
            <a:r>
              <a:rPr kumimoji="0" lang="en-US" sz="2400" b="0" dirty="0" err="1">
                <a:solidFill>
                  <a:schemeClr val="accent2"/>
                </a:solidFill>
                <a:effectLst>
                  <a:outerShdw blurRad="38100" dist="38100" dir="2700000" algn="tl">
                    <a:srgbClr val="C0C0C0"/>
                  </a:outerShdw>
                </a:effectLst>
                <a:latin typeface=".VnArial" pitchFamily="34" charset="0"/>
              </a:rPr>
              <a:t>b¶n</a:t>
            </a:r>
            <a:r>
              <a:rPr kumimoji="0" lang="en-US" sz="2400" b="0" dirty="0">
                <a:solidFill>
                  <a:schemeClr val="accent2"/>
                </a:solidFill>
                <a:effectLst>
                  <a:outerShdw blurRad="38100" dist="38100" dir="2700000" algn="tl">
                    <a:srgbClr val="C0C0C0"/>
                  </a:outerShdw>
                </a:effectLst>
                <a:latin typeface=".VnArial" pitchFamily="34" charset="0"/>
              </a:rPr>
              <a:t> ®· ®­</a:t>
            </a:r>
            <a:r>
              <a:rPr kumimoji="0" lang="en-US" sz="2400" b="0" dirty="0" err="1">
                <a:solidFill>
                  <a:schemeClr val="accent2"/>
                </a:solidFill>
                <a:effectLst>
                  <a:outerShdw blurRad="38100" dist="38100" dir="2700000" algn="tl">
                    <a:srgbClr val="C0C0C0"/>
                  </a:outerShdw>
                </a:effectLst>
                <a:latin typeface=".VnArial" pitchFamily="34" charset="0"/>
              </a:rPr>
              <a:t>îc</a:t>
            </a:r>
            <a:r>
              <a:rPr kumimoji="0" lang="en-US" sz="2400" b="0" dirty="0">
                <a:solidFill>
                  <a:schemeClr val="accent2"/>
                </a:solidFill>
                <a:effectLst>
                  <a:outerShdw blurRad="38100" dist="38100" dir="2700000" algn="tl">
                    <a:srgbClr val="C0C0C0"/>
                  </a:outerShdw>
                </a:effectLst>
                <a:latin typeface=".VnArial" pitchFamily="34" charset="0"/>
              </a:rPr>
              <a:t> ®</a:t>
            </a:r>
            <a:r>
              <a:rPr kumimoji="0" lang="en-US" sz="2400" b="0" dirty="0" err="1">
                <a:solidFill>
                  <a:schemeClr val="accent2"/>
                </a:solidFill>
                <a:effectLst>
                  <a:outerShdw blurRad="38100" dist="38100" dir="2700000" algn="tl">
                    <a:srgbClr val="C0C0C0"/>
                  </a:outerShdw>
                </a:effectLst>
                <a:latin typeface=".VnArial" pitchFamily="34" charset="0"/>
              </a:rPr>
              <a:t>Þnh</a:t>
            </a:r>
            <a:r>
              <a:rPr kumimoji="0" lang="en-US" sz="2400" b="0" dirty="0">
                <a:solidFill>
                  <a:schemeClr val="accent2"/>
                </a:solidFill>
                <a:effectLst>
                  <a:outerShdw blurRad="38100" dist="38100" dir="2700000" algn="tl">
                    <a:srgbClr val="C0C0C0"/>
                  </a:outerShdw>
                </a:effectLst>
                <a:latin typeface=".VnArial" pitchFamily="34" charset="0"/>
              </a:rPr>
              <a:t> d¹ng&lt;/PRE</a:t>
            </a:r>
            <a:r>
              <a:rPr kumimoji="0" lang="en-US" b="0" dirty="0">
                <a:solidFill>
                  <a:schemeClr val="accent2"/>
                </a:solidFill>
                <a:effectLst>
                  <a:outerShdw blurRad="38100" dist="38100" dir="2700000" algn="tl">
                    <a:srgbClr val="C0C0C0"/>
                  </a:outerShdw>
                </a:effectLst>
                <a:latin typeface=".VnArial" pitchFamily="34" charset="0"/>
              </a:rPr>
              <a:t>&gt;</a:t>
            </a:r>
          </a:p>
        </p:txBody>
      </p:sp>
    </p:spTree>
    <p:extLst>
      <p:ext uri="{BB962C8B-B14F-4D97-AF65-F5344CB8AC3E}">
        <p14:creationId xmlns:p14="http://schemas.microsoft.com/office/powerpoint/2010/main" val="2459558682"/>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79FCB34D-197B-4301-B37F-410E97C233C5}" type="slidenum">
              <a:rPr kumimoji="0" lang="en-US" altLang="en-US" sz="1400" b="0">
                <a:latin typeface="Times New Roman" panose="02020603050405020304" pitchFamily="18" charset="0"/>
              </a:rPr>
              <a:pPr eaLnBrk="1" hangingPunct="1"/>
              <a:t>11</a:t>
            </a:fld>
            <a:endParaRPr kumimoji="0" lang="en-US" altLang="en-US" sz="1400" b="0">
              <a:latin typeface="Times New Roman" panose="02020603050405020304" pitchFamily="18" charset="0"/>
            </a:endParaRPr>
          </a:p>
        </p:txBody>
      </p:sp>
      <p:sp>
        <p:nvSpPr>
          <p:cNvPr id="29699" name="Rectangle 3"/>
          <p:cNvSpPr>
            <a:spLocks noGrp="1" noChangeArrowheads="1"/>
          </p:cNvSpPr>
          <p:nvPr>
            <p:ph type="title"/>
          </p:nvPr>
        </p:nvSpPr>
        <p:spPr>
          <a:xfrm>
            <a:off x="457200" y="381000"/>
            <a:ext cx="8839200" cy="609600"/>
          </a:xfrm>
          <a:noFill/>
        </p:spPr>
        <p:txBody>
          <a:bodyPr>
            <a:noAutofit/>
          </a:bodyPr>
          <a:lstStyle/>
          <a:p>
            <a:pPr eaLnBrk="1" hangingPunct="1"/>
            <a:r>
              <a:rPr kumimoji="1" lang="en-US" altLang="en-US" sz="4000" b="1" dirty="0" smtClean="0">
                <a:solidFill>
                  <a:srgbClr val="C00000"/>
                </a:solidFill>
                <a:latin typeface=".VnTime" panose="020B7200000000000000" pitchFamily="34" charset="0"/>
              </a:rPr>
              <a:t>HTML - </a:t>
            </a:r>
            <a:r>
              <a:rPr kumimoji="1" lang="en-US" altLang="en-US" sz="4000" b="1" dirty="0" err="1" smtClean="0">
                <a:solidFill>
                  <a:srgbClr val="C00000"/>
                </a:solidFill>
                <a:latin typeface=".VnTime" panose="020B7200000000000000" pitchFamily="34" charset="0"/>
              </a:rPr>
              <a:t>HyperText</a:t>
            </a:r>
            <a:r>
              <a:rPr kumimoji="1" lang="en-US" altLang="en-US" sz="4000" b="1" dirty="0" smtClean="0">
                <a:solidFill>
                  <a:srgbClr val="C00000"/>
                </a:solidFill>
                <a:latin typeface=".VnTime" panose="020B7200000000000000" pitchFamily="34" charset="0"/>
              </a:rPr>
              <a:t> Markup Language </a:t>
            </a:r>
          </a:p>
        </p:txBody>
      </p:sp>
      <p:sp>
        <p:nvSpPr>
          <p:cNvPr id="29700" name="Rectangle 2"/>
          <p:cNvSpPr>
            <a:spLocks noGrp="1" noChangeArrowheads="1"/>
          </p:cNvSpPr>
          <p:nvPr>
            <p:ph type="body" sz="half" idx="1"/>
          </p:nvPr>
        </p:nvSpPr>
        <p:spPr>
          <a:xfrm>
            <a:off x="685800" y="1447800"/>
            <a:ext cx="8077200" cy="4648200"/>
          </a:xfrm>
        </p:spPr>
        <p:txBody>
          <a:bodyPr/>
          <a:lstStyle/>
          <a:p>
            <a:pPr algn="just" eaLnBrk="1" hangingPunct="1"/>
            <a:r>
              <a:rPr lang="en-US" altLang="en-US" sz="2400" b="1" dirty="0" err="1" smtClean="0">
                <a:latin typeface=".VnArial" panose="020B7200000000000000" pitchFamily="34" charset="0"/>
              </a:rPr>
              <a:t>C¸c</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thÎ</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Þnh</a:t>
            </a:r>
            <a:r>
              <a:rPr lang="en-US" altLang="en-US" sz="2400" b="1" dirty="0" smtClean="0">
                <a:latin typeface=".VnArial" panose="020B7200000000000000" pitchFamily="34" charset="0"/>
              </a:rPr>
              <a:t> d¹ng </a:t>
            </a:r>
            <a:r>
              <a:rPr lang="en-US" altLang="en-US" sz="2400" b="1" dirty="0" err="1" smtClean="0">
                <a:latin typeface=".VnArial" panose="020B7200000000000000" pitchFamily="34" charset="0"/>
              </a:rPr>
              <a:t>khèi</a:t>
            </a:r>
            <a:r>
              <a:rPr lang="en-US" altLang="en-US" sz="2400" b="1" dirty="0" smtClean="0">
                <a:latin typeface=".VnArial" panose="020B7200000000000000" pitchFamily="34" charset="0"/>
              </a:rPr>
              <a:t> </a:t>
            </a:r>
          </a:p>
          <a:p>
            <a:pPr lvl="1" algn="just" eaLnBrk="1" hangingPunct="1"/>
            <a:r>
              <a:rPr lang="en-US" altLang="en-US" sz="2000" b="1" dirty="0" err="1" smtClean="0">
                <a:latin typeface=".VnArial" panose="020B7200000000000000" pitchFamily="34" charset="0"/>
              </a:rPr>
              <a:t>C¸c</a:t>
            </a:r>
            <a:r>
              <a:rPr lang="en-US" altLang="en-US" sz="2000" b="1" dirty="0" smtClean="0">
                <a:latin typeface=".VnArial" panose="020B7200000000000000" pitchFamily="34" charset="0"/>
              </a:rPr>
              <a:t> </a:t>
            </a:r>
            <a:r>
              <a:rPr lang="en-US" altLang="en-US" sz="2000" b="1" dirty="0" err="1" smtClean="0">
                <a:latin typeface=".VnArial" panose="020B7200000000000000" pitchFamily="34" charset="0"/>
              </a:rPr>
              <a:t>thÎ</a:t>
            </a:r>
            <a:r>
              <a:rPr lang="en-US" altLang="en-US" sz="2000" b="1" dirty="0" smtClean="0">
                <a:latin typeface=".VnArial" panose="020B7200000000000000" pitchFamily="34" charset="0"/>
              </a:rPr>
              <a:t> ®</a:t>
            </a:r>
            <a:r>
              <a:rPr lang="en-US" altLang="en-US" sz="2000" b="1" dirty="0" err="1" smtClean="0">
                <a:latin typeface=".VnArial" panose="020B7200000000000000" pitchFamily="34" charset="0"/>
              </a:rPr>
              <a:t>Þnh</a:t>
            </a:r>
            <a:r>
              <a:rPr lang="en-US" altLang="en-US" sz="2000" b="1" dirty="0" smtClean="0">
                <a:latin typeface=".VnArial" panose="020B7200000000000000" pitchFamily="34" charset="0"/>
              </a:rPr>
              <a:t> d¹ng ®Ò </a:t>
            </a:r>
            <a:r>
              <a:rPr lang="en-US" altLang="en-US" sz="2000" b="1" dirty="0" err="1" smtClean="0">
                <a:latin typeface=".VnArial" panose="020B7200000000000000" pitchFamily="34" charset="0"/>
              </a:rPr>
              <a:t>môc</a:t>
            </a:r>
            <a:r>
              <a:rPr lang="en-US" altLang="en-US" sz="2000" b="1" dirty="0" smtClean="0">
                <a:latin typeface=".VnArial" panose="020B7200000000000000" pitchFamily="34" charset="0"/>
              </a:rPr>
              <a:t> &lt;</a:t>
            </a:r>
            <a:r>
              <a:rPr lang="en-US" altLang="en-US" sz="2000" b="1" dirty="0" err="1" smtClean="0">
                <a:latin typeface=".VnArial" panose="020B7200000000000000" pitchFamily="34" charset="0"/>
              </a:rPr>
              <a:t>Hn</a:t>
            </a:r>
            <a:r>
              <a:rPr lang="en-US" altLang="en-US" sz="2000" b="1" dirty="0" smtClean="0">
                <a:latin typeface=".VnArial" panose="020B7200000000000000" pitchFamily="34" charset="0"/>
              </a:rPr>
              <a:t>&gt;&lt;/</a:t>
            </a:r>
            <a:r>
              <a:rPr lang="en-US" altLang="en-US" sz="2000" b="1" dirty="0" err="1" smtClean="0">
                <a:latin typeface=".VnArial" panose="020B7200000000000000" pitchFamily="34" charset="0"/>
              </a:rPr>
              <a:t>Hn</a:t>
            </a:r>
            <a:r>
              <a:rPr lang="en-US" altLang="en-US" sz="2000" b="1" dirty="0" smtClean="0">
                <a:latin typeface=".VnArial" panose="020B7200000000000000" pitchFamily="34" charset="0"/>
              </a:rPr>
              <a:t>&gt;: </a:t>
            </a:r>
            <a:r>
              <a:rPr lang="en-US" altLang="en-US" sz="2000" dirty="0" err="1" smtClean="0">
                <a:latin typeface=".VnArial" panose="020B7200000000000000" pitchFamily="34" charset="0"/>
              </a:rPr>
              <a:t>dïng</a:t>
            </a:r>
            <a:r>
              <a:rPr lang="en-US" altLang="en-US" sz="2000" dirty="0" smtClean="0">
                <a:latin typeface=".VnArial" panose="020B7200000000000000" pitchFamily="34" charset="0"/>
              </a:rPr>
              <a:t> ®Ó t¹o </a:t>
            </a:r>
            <a:r>
              <a:rPr lang="en-US" altLang="en-US" sz="2000" dirty="0" err="1" smtClean="0">
                <a:latin typeface=".VnArial" panose="020B7200000000000000" pitchFamily="34" charset="0"/>
              </a:rPr>
              <a:t>t¹o</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c¸c</a:t>
            </a:r>
            <a:r>
              <a:rPr lang="en-US" altLang="en-US" sz="2000" dirty="0" smtClean="0">
                <a:latin typeface=".VnArial" panose="020B7200000000000000" pitchFamily="34" charset="0"/>
              </a:rPr>
              <a:t> ®Ò </a:t>
            </a:r>
            <a:r>
              <a:rPr lang="en-US" altLang="en-US" sz="2000" dirty="0" err="1" smtClean="0">
                <a:latin typeface=".VnArial" panose="020B7200000000000000" pitchFamily="34" charset="0"/>
              </a:rPr>
              <a:t>môc</a:t>
            </a:r>
            <a:r>
              <a:rPr lang="en-US" altLang="en-US" sz="2000" dirty="0" smtClean="0">
                <a:latin typeface=".VnArial" panose="020B7200000000000000" pitchFamily="34" charset="0"/>
              </a:rPr>
              <a:t> to </a:t>
            </a:r>
            <a:r>
              <a:rPr lang="en-US" altLang="en-US" sz="2000" dirty="0" err="1" smtClean="0">
                <a:latin typeface=".VnArial" panose="020B7200000000000000" pitchFamily="34" charset="0"/>
              </a:rPr>
              <a:t>nhá</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tïy</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theo</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cÊp</a:t>
            </a:r>
            <a:r>
              <a:rPr lang="en-US" altLang="en-US" sz="2000" dirty="0" smtClean="0">
                <a:latin typeface=".VnArial" panose="020B7200000000000000" pitchFamily="34" charset="0"/>
              </a:rPr>
              <a:t> ®é </a:t>
            </a:r>
            <a:r>
              <a:rPr lang="en-US" altLang="en-US" sz="2000" dirty="0" err="1" smtClean="0">
                <a:latin typeface=".VnArial" panose="020B7200000000000000" pitchFamily="34" charset="0"/>
              </a:rPr>
              <a:t>trong</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trang</a:t>
            </a:r>
            <a:r>
              <a:rPr lang="en-US" altLang="en-US" sz="2000" dirty="0" smtClean="0">
                <a:latin typeface=".VnArial" panose="020B7200000000000000" pitchFamily="34" charset="0"/>
              </a:rPr>
              <a:t> Web, </a:t>
            </a:r>
            <a:r>
              <a:rPr lang="en-US" altLang="en-US" sz="2000" dirty="0" err="1" smtClean="0">
                <a:latin typeface=".VnArial" panose="020B7200000000000000" pitchFamily="34" charset="0"/>
              </a:rPr>
              <a:t>cã</a:t>
            </a:r>
            <a:r>
              <a:rPr lang="en-US" altLang="en-US" sz="2000" dirty="0" smtClean="0">
                <a:latin typeface=".VnArial" panose="020B7200000000000000" pitchFamily="34" charset="0"/>
              </a:rPr>
              <a:t> 6 ®Ò </a:t>
            </a:r>
            <a:r>
              <a:rPr lang="en-US" altLang="en-US" sz="2000" dirty="0" err="1" smtClean="0">
                <a:latin typeface=".VnArial" panose="020B7200000000000000" pitchFamily="34" charset="0"/>
              </a:rPr>
              <a:t>môc</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kh¸c</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nhau</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Có</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ph¸p</a:t>
            </a:r>
            <a:r>
              <a:rPr lang="en-US" altLang="en-US" sz="2000" dirty="0" smtClean="0">
                <a:latin typeface=".VnArial" panose="020B7200000000000000" pitchFamily="34" charset="0"/>
              </a:rPr>
              <a:t>: </a:t>
            </a:r>
          </a:p>
          <a:p>
            <a:pPr algn="ctr" eaLnBrk="1" hangingPunct="1">
              <a:buFont typeface="Arial" panose="020B0604020202020204" pitchFamily="34" charset="0"/>
              <a:buNone/>
            </a:pPr>
            <a:r>
              <a:rPr lang="en-US" altLang="en-US" sz="2400" b="1" dirty="0" smtClean="0">
                <a:solidFill>
                  <a:schemeClr val="accent2"/>
                </a:solidFill>
                <a:latin typeface=".VnArial" panose="020B7200000000000000" pitchFamily="34" charset="0"/>
              </a:rPr>
              <a:t>&lt;</a:t>
            </a:r>
            <a:r>
              <a:rPr lang="en-US" altLang="en-US" sz="2400" b="1" dirty="0" err="1" smtClean="0">
                <a:solidFill>
                  <a:schemeClr val="accent2"/>
                </a:solidFill>
                <a:latin typeface=".VnArial" panose="020B7200000000000000" pitchFamily="34" charset="0"/>
              </a:rPr>
              <a:t>Hn</a:t>
            </a:r>
            <a:r>
              <a:rPr lang="en-US" altLang="en-US" sz="2400" b="1" dirty="0" smtClean="0">
                <a:solidFill>
                  <a:schemeClr val="accent2"/>
                </a:solidFill>
                <a:latin typeface=".VnArial" panose="020B7200000000000000" pitchFamily="34" charset="0"/>
              </a:rPr>
              <a:t>&gt;Text </a:t>
            </a:r>
            <a:r>
              <a:rPr lang="en-US" altLang="en-US" sz="2400" b="1" dirty="0" err="1" smtClean="0">
                <a:solidFill>
                  <a:schemeClr val="accent2"/>
                </a:solidFill>
                <a:latin typeface=".VnArial" panose="020B7200000000000000" pitchFamily="34" charset="0"/>
              </a:rPr>
              <a:t>trong</a:t>
            </a:r>
            <a:r>
              <a:rPr lang="en-US" altLang="en-US" sz="2400" b="1" dirty="0" smtClean="0">
                <a:solidFill>
                  <a:schemeClr val="accent2"/>
                </a:solidFill>
                <a:latin typeface=".VnArial" panose="020B7200000000000000" pitchFamily="34" charset="0"/>
              </a:rPr>
              <a:t> </a:t>
            </a:r>
            <a:r>
              <a:rPr lang="en-US" altLang="en-US" sz="2400" b="1" dirty="0" err="1" smtClean="0">
                <a:solidFill>
                  <a:schemeClr val="accent2"/>
                </a:solidFill>
                <a:latin typeface=".VnArial" panose="020B7200000000000000" pitchFamily="34" charset="0"/>
              </a:rPr>
              <a:t>tiªu</a:t>
            </a:r>
            <a:r>
              <a:rPr lang="en-US" altLang="en-US" sz="2400" b="1" dirty="0" smtClean="0">
                <a:solidFill>
                  <a:schemeClr val="accent2"/>
                </a:solidFill>
                <a:latin typeface=".VnArial" panose="020B7200000000000000" pitchFamily="34" charset="0"/>
              </a:rPr>
              <a:t> ®Ò&lt;/</a:t>
            </a:r>
            <a:r>
              <a:rPr lang="en-US" altLang="en-US" sz="2400" b="1" dirty="0" err="1" smtClean="0">
                <a:solidFill>
                  <a:schemeClr val="accent2"/>
                </a:solidFill>
                <a:latin typeface=".VnArial" panose="020B7200000000000000" pitchFamily="34" charset="0"/>
              </a:rPr>
              <a:t>Hn</a:t>
            </a:r>
            <a:r>
              <a:rPr lang="en-US" altLang="en-US" sz="2400" b="1" dirty="0" smtClean="0">
                <a:solidFill>
                  <a:schemeClr val="accent2"/>
                </a:solidFill>
                <a:latin typeface=".VnArial" panose="020B7200000000000000" pitchFamily="34" charset="0"/>
              </a:rPr>
              <a:t>&gt;</a:t>
            </a:r>
          </a:p>
          <a:p>
            <a:pPr eaLnBrk="1" hangingPunct="1">
              <a:buFont typeface="Arial" panose="020B0604020202020204" pitchFamily="34" charset="0"/>
              <a:buNone/>
            </a:pP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Trong</a:t>
            </a:r>
            <a:r>
              <a:rPr lang="en-US" altLang="en-US" sz="2400" dirty="0" smtClean="0">
                <a:latin typeface=".VnArial" panose="020B7200000000000000" pitchFamily="34" charset="0"/>
              </a:rPr>
              <a:t> ®ã: n lµ </a:t>
            </a:r>
            <a:r>
              <a:rPr lang="en-US" altLang="en-US" sz="2400" dirty="0" err="1" smtClean="0">
                <a:latin typeface=".VnArial" panose="020B7200000000000000" pitchFamily="34" charset="0"/>
              </a:rPr>
              <a:t>mét</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sè</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tõ</a:t>
            </a:r>
            <a:r>
              <a:rPr lang="en-US" altLang="en-US" sz="2400" dirty="0" smtClean="0">
                <a:latin typeface=".VnArial" panose="020B7200000000000000" pitchFamily="34" charset="0"/>
              </a:rPr>
              <a:t> 1 ®</a:t>
            </a:r>
            <a:r>
              <a:rPr lang="en-US" altLang="en-US" sz="2400" dirty="0" err="1" smtClean="0">
                <a:latin typeface=".VnArial" panose="020B7200000000000000" pitchFamily="34" charset="0"/>
              </a:rPr>
              <a:t>Õn</a:t>
            </a:r>
            <a:r>
              <a:rPr lang="en-US" altLang="en-US" sz="2400" dirty="0" smtClean="0">
                <a:latin typeface=".VnArial" panose="020B7200000000000000" pitchFamily="34" charset="0"/>
              </a:rPr>
              <a:t> 6.</a:t>
            </a:r>
          </a:p>
          <a:p>
            <a:pPr algn="just" eaLnBrk="1" hangingPunct="1"/>
            <a:endParaRPr lang="en-US" altLang="en-US" sz="2400" dirty="0" smtClean="0"/>
          </a:p>
        </p:txBody>
      </p:sp>
      <p:pic>
        <p:nvPicPr>
          <p:cNvPr id="2970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114800"/>
            <a:ext cx="506730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56104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AC59B7F8-96FE-483A-A583-515B3716C363}" type="slidenum">
              <a:rPr kumimoji="0" lang="en-US" altLang="en-US" sz="1400" b="0">
                <a:latin typeface="Times New Roman" panose="02020603050405020304" pitchFamily="18" charset="0"/>
              </a:rPr>
              <a:pPr eaLnBrk="1" hangingPunct="1"/>
              <a:t>12</a:t>
            </a:fld>
            <a:endParaRPr kumimoji="0" lang="en-US" altLang="en-US" sz="1400" b="0">
              <a:latin typeface="Times New Roman" panose="02020603050405020304" pitchFamily="18" charset="0"/>
            </a:endParaRPr>
          </a:p>
        </p:txBody>
      </p:sp>
      <p:sp>
        <p:nvSpPr>
          <p:cNvPr id="30723" name="Rectangle 2"/>
          <p:cNvSpPr>
            <a:spLocks noGrp="1" noChangeArrowheads="1"/>
          </p:cNvSpPr>
          <p:nvPr>
            <p:ph type="body" idx="1"/>
          </p:nvPr>
        </p:nvSpPr>
        <p:spPr>
          <a:xfrm>
            <a:off x="685800" y="1219200"/>
            <a:ext cx="8305800" cy="5486400"/>
          </a:xfrm>
        </p:spPr>
        <p:txBody>
          <a:bodyPr/>
          <a:lstStyle/>
          <a:p>
            <a:pPr algn="just" eaLnBrk="1" hangingPunct="1">
              <a:lnSpc>
                <a:spcPct val="80000"/>
              </a:lnSpc>
            </a:pPr>
            <a:r>
              <a:rPr lang="en-US" altLang="en-US" sz="2400" b="1" dirty="0" err="1" smtClean="0">
                <a:latin typeface=".VnArial" panose="020B7200000000000000" pitchFamily="34" charset="0"/>
              </a:rPr>
              <a:t>C¸c</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thÎ</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Þnh</a:t>
            </a:r>
            <a:r>
              <a:rPr lang="en-US" altLang="en-US" sz="2400" b="1" dirty="0" smtClean="0">
                <a:latin typeface=".VnArial" panose="020B7200000000000000" pitchFamily="34" charset="0"/>
              </a:rPr>
              <a:t> d¹ng </a:t>
            </a:r>
            <a:r>
              <a:rPr lang="en-US" altLang="en-US" sz="2400" b="1" dirty="0" err="1" smtClean="0">
                <a:latin typeface=".VnArial" panose="020B7200000000000000" pitchFamily="34" charset="0"/>
              </a:rPr>
              <a:t>danh</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s¸ch</a:t>
            </a:r>
            <a:endParaRPr lang="en-US" altLang="en-US" sz="2400" b="1" dirty="0" smtClean="0">
              <a:latin typeface=".VnArial" panose="020B7200000000000000" pitchFamily="34" charset="0"/>
            </a:endParaRPr>
          </a:p>
          <a:p>
            <a:pPr lvl="1" eaLnBrk="1" hangingPunct="1">
              <a:lnSpc>
                <a:spcPct val="80000"/>
              </a:lnSpc>
            </a:pPr>
            <a:r>
              <a:rPr lang="en-US" altLang="en-US" sz="2000" b="1" i="1" dirty="0" err="1" smtClean="0">
                <a:latin typeface=".VnArial" panose="020B7200000000000000" pitchFamily="34" charset="0"/>
              </a:rPr>
              <a:t>Danh</a:t>
            </a:r>
            <a:r>
              <a:rPr lang="en-US" altLang="en-US" sz="2000" b="1" i="1" dirty="0" smtClean="0">
                <a:latin typeface=".VnArial" panose="020B7200000000000000" pitchFamily="34" charset="0"/>
              </a:rPr>
              <a:t> </a:t>
            </a:r>
            <a:r>
              <a:rPr lang="en-US" altLang="en-US" sz="2000" b="1" i="1" dirty="0" err="1" smtClean="0">
                <a:latin typeface=".VnArial" panose="020B7200000000000000" pitchFamily="34" charset="0"/>
              </a:rPr>
              <a:t>s¸ch</a:t>
            </a:r>
            <a:r>
              <a:rPr lang="en-US" altLang="en-US" sz="2000" b="1" i="1" dirty="0" smtClean="0">
                <a:latin typeface=".VnArial" panose="020B7200000000000000" pitchFamily="34" charset="0"/>
              </a:rPr>
              <a:t> </a:t>
            </a:r>
            <a:r>
              <a:rPr lang="en-US" altLang="en-US" sz="2000" b="1" i="1" dirty="0" err="1" smtClean="0">
                <a:latin typeface=".VnArial" panose="020B7200000000000000" pitchFamily="34" charset="0"/>
              </a:rPr>
              <a:t>kh«ng</a:t>
            </a:r>
            <a:r>
              <a:rPr lang="en-US" altLang="en-US" sz="2000" b="1" i="1" dirty="0" smtClean="0">
                <a:latin typeface=".VnArial" panose="020B7200000000000000" pitchFamily="34" charset="0"/>
              </a:rPr>
              <a:t> s¾p </a:t>
            </a:r>
            <a:r>
              <a:rPr lang="en-US" altLang="en-US" sz="2000" b="1" i="1" dirty="0" err="1" smtClean="0">
                <a:latin typeface=".VnArial" panose="020B7200000000000000" pitchFamily="34" charset="0"/>
              </a:rPr>
              <a:t>xÕp</a:t>
            </a:r>
            <a:r>
              <a:rPr lang="en-US" altLang="en-US" sz="2000" b="1" i="1" dirty="0" smtClean="0">
                <a:latin typeface=".VnArial" panose="020B7200000000000000" pitchFamily="34" charset="0"/>
              </a:rPr>
              <a:t> (Unordered List)</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Danh</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s¸ch</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nµy</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cã</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kiÓu</a:t>
            </a:r>
            <a:r>
              <a:rPr lang="en-US" altLang="en-US" sz="2000" dirty="0" smtClean="0">
                <a:latin typeface=".VnArial" panose="020B7200000000000000" pitchFamily="34" charset="0"/>
              </a:rPr>
              <a:t> Bullet. </a:t>
            </a:r>
            <a:r>
              <a:rPr lang="en-US" altLang="en-US" sz="2000" dirty="0" err="1" smtClean="0">
                <a:latin typeface=".VnArial" panose="020B7200000000000000" pitchFamily="34" charset="0"/>
              </a:rPr>
              <a:t>Có</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ph¸p</a:t>
            </a:r>
            <a:r>
              <a:rPr lang="en-US" altLang="en-US" sz="2000" dirty="0" smtClean="0">
                <a:latin typeface=".VnArial" panose="020B7200000000000000" pitchFamily="34" charset="0"/>
              </a:rPr>
              <a:t>:</a:t>
            </a:r>
          </a:p>
          <a:p>
            <a:pPr lvl="2" eaLnBrk="1" hangingPunct="1">
              <a:lnSpc>
                <a:spcPct val="80000"/>
              </a:lnSpc>
            </a:pPr>
            <a:endParaRPr lang="en-US" altLang="en-US" sz="1200" dirty="0" smtClean="0">
              <a:latin typeface=".VnArial" panose="020B7200000000000000" pitchFamily="34" charset="0"/>
            </a:endParaRPr>
          </a:p>
          <a:p>
            <a:pPr lvl="2" eaLnBrk="1" hangingPunct="1">
              <a:lnSpc>
                <a:spcPct val="80000"/>
              </a:lnSpc>
            </a:pPr>
            <a:endParaRPr lang="en-US" altLang="en-US" sz="1200" dirty="0" smtClean="0">
              <a:latin typeface=".VnArial" panose="020B7200000000000000" pitchFamily="34" charset="0"/>
            </a:endParaRPr>
          </a:p>
          <a:p>
            <a:pPr lvl="2" eaLnBrk="1" hangingPunct="1">
              <a:lnSpc>
                <a:spcPct val="80000"/>
              </a:lnSpc>
            </a:pPr>
            <a:endParaRPr lang="en-US" altLang="en-US" sz="1200" dirty="0" smtClean="0">
              <a:latin typeface=".VnArial" panose="020B7200000000000000" pitchFamily="34" charset="0"/>
            </a:endParaRPr>
          </a:p>
          <a:p>
            <a:pPr lvl="2" eaLnBrk="1" hangingPunct="1">
              <a:lnSpc>
                <a:spcPct val="80000"/>
              </a:lnSpc>
            </a:pPr>
            <a:endParaRPr lang="en-US" altLang="en-US" sz="1200" dirty="0" smtClean="0">
              <a:latin typeface=".VnArial" panose="020B7200000000000000" pitchFamily="34" charset="0"/>
            </a:endParaRPr>
          </a:p>
          <a:p>
            <a:pPr lvl="2" eaLnBrk="1" hangingPunct="1">
              <a:lnSpc>
                <a:spcPct val="80000"/>
              </a:lnSpc>
            </a:pPr>
            <a:endParaRPr lang="en-US" altLang="en-US" sz="1400" dirty="0" smtClean="0">
              <a:latin typeface=".VnArial" panose="020B7200000000000000" pitchFamily="34" charset="0"/>
            </a:endParaRPr>
          </a:p>
          <a:p>
            <a:pPr lvl="2" eaLnBrk="1" hangingPunct="1">
              <a:lnSpc>
                <a:spcPct val="80000"/>
              </a:lnSpc>
            </a:pPr>
            <a:endParaRPr lang="en-US" altLang="en-US" sz="1400" dirty="0" smtClean="0">
              <a:latin typeface=".VnArial" panose="020B7200000000000000" pitchFamily="34" charset="0"/>
            </a:endParaRPr>
          </a:p>
          <a:p>
            <a:pPr lvl="2" eaLnBrk="1" hangingPunct="1">
              <a:lnSpc>
                <a:spcPct val="80000"/>
              </a:lnSpc>
            </a:pPr>
            <a:endParaRPr lang="en-US" altLang="en-US" sz="1400" dirty="0" smtClean="0">
              <a:latin typeface=".VnArial" panose="020B7200000000000000" pitchFamily="34" charset="0"/>
            </a:endParaRPr>
          </a:p>
          <a:p>
            <a:pPr lvl="2" eaLnBrk="1" hangingPunct="1">
              <a:lnSpc>
                <a:spcPct val="80000"/>
              </a:lnSpc>
            </a:pPr>
            <a:endParaRPr lang="en-US" altLang="en-US" sz="1400" dirty="0" smtClean="0">
              <a:latin typeface=".VnArial" panose="020B7200000000000000" pitchFamily="34" charset="0"/>
            </a:endParaRPr>
          </a:p>
          <a:p>
            <a:pPr lvl="2" algn="just" eaLnBrk="1" hangingPunct="1">
              <a:lnSpc>
                <a:spcPct val="80000"/>
              </a:lnSpc>
            </a:pPr>
            <a:r>
              <a:rPr lang="en-US" altLang="en-US" sz="1800" dirty="0" err="1" smtClean="0">
                <a:latin typeface=".VnArial" panose="020B7200000000000000" pitchFamily="34" charset="0"/>
              </a:rPr>
              <a:t>ThÎ</a:t>
            </a:r>
            <a:r>
              <a:rPr lang="en-US" altLang="en-US" sz="1800" dirty="0" smtClean="0">
                <a:latin typeface=".VnArial" panose="020B7200000000000000" pitchFamily="34" charset="0"/>
              </a:rPr>
              <a:t> &lt; </a:t>
            </a:r>
            <a:r>
              <a:rPr lang="en-US" altLang="en-US" sz="1800" b="1" dirty="0" smtClean="0">
                <a:latin typeface=".VnArial" panose="020B7200000000000000" pitchFamily="34" charset="0"/>
              </a:rPr>
              <a:t>UL </a:t>
            </a:r>
            <a:r>
              <a:rPr lang="en-US" altLang="en-US" sz="1800" dirty="0" smtClean="0">
                <a:latin typeface=".VnArial" panose="020B7200000000000000" pitchFamily="34" charset="0"/>
              </a:rPr>
              <a:t>&gt; </a:t>
            </a:r>
            <a:r>
              <a:rPr lang="en-US" altLang="en-US" sz="1800" dirty="0" err="1" smtClean="0">
                <a:latin typeface=".VnArial" panose="020B7200000000000000" pitchFamily="34" charset="0"/>
              </a:rPr>
              <a:t>cã</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thuéc</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tÝnh</a:t>
            </a:r>
            <a:r>
              <a:rPr lang="en-US" altLang="en-US" sz="1800" dirty="0" smtClean="0">
                <a:latin typeface=".VnArial" panose="020B7200000000000000" pitchFamily="34" charset="0"/>
              </a:rPr>
              <a:t> </a:t>
            </a:r>
            <a:r>
              <a:rPr lang="en-US" altLang="en-US" sz="1800" b="1" dirty="0" smtClean="0">
                <a:latin typeface=".VnArial" panose="020B7200000000000000" pitchFamily="34" charset="0"/>
              </a:rPr>
              <a:t>TYPE=</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x¸c</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Þnh</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ký</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hiÖu</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Çu</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dßng</a:t>
            </a:r>
            <a:r>
              <a:rPr lang="en-US" altLang="en-US" sz="1800" dirty="0" smtClean="0">
                <a:latin typeface=".VnArial" panose="020B7200000000000000" pitchFamily="34" charset="0"/>
              </a:rPr>
              <a:t> (bullet) ®</a:t>
            </a:r>
            <a:r>
              <a:rPr lang="en-US" altLang="en-US" sz="1800" dirty="0" err="1" smtClean="0">
                <a:latin typeface=".VnArial" panose="020B7200000000000000" pitchFamily="34" charset="0"/>
              </a:rPr>
              <a:t>øng</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tr­íc</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mçi</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môc</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trong</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danh</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s¸ch</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cã</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c¸c</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gi</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trÞ</a:t>
            </a:r>
            <a:r>
              <a:rPr lang="en-US" altLang="en-US" sz="1800" dirty="0" smtClean="0">
                <a:latin typeface=".VnArial" panose="020B7200000000000000" pitchFamily="34" charset="0"/>
              </a:rPr>
              <a:t>: </a:t>
            </a:r>
            <a:r>
              <a:rPr lang="en-US" altLang="en-US" sz="1800" b="1" i="1" dirty="0" smtClean="0">
                <a:latin typeface=".VnArial" panose="020B7200000000000000" pitchFamily="34" charset="0"/>
              </a:rPr>
              <a:t>disc</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chÊm</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trßn</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Ëm</a:t>
            </a:r>
            <a:r>
              <a:rPr lang="en-US" altLang="en-US" sz="1800" dirty="0" smtClean="0">
                <a:latin typeface=".VnArial" panose="020B7200000000000000" pitchFamily="34" charset="0"/>
              </a:rPr>
              <a:t>); </a:t>
            </a:r>
            <a:r>
              <a:rPr lang="en-US" altLang="en-US" sz="1800" b="1" i="1" dirty="0" smtClean="0">
                <a:latin typeface=".VnArial" panose="020B7200000000000000" pitchFamily="34" charset="0"/>
              </a:rPr>
              <a:t>circle</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vßng</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trßn</a:t>
            </a:r>
            <a:r>
              <a:rPr lang="en-US" altLang="en-US" sz="1800" dirty="0" smtClean="0">
                <a:latin typeface=".VnArial" panose="020B7200000000000000" pitchFamily="34" charset="0"/>
              </a:rPr>
              <a:t>); </a:t>
            </a:r>
            <a:r>
              <a:rPr lang="en-US" altLang="en-US" sz="1800" b="1" i="1" dirty="0" smtClean="0">
                <a:latin typeface=".VnArial" panose="020B7200000000000000" pitchFamily="34" charset="0"/>
              </a:rPr>
              <a:t>square</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h×nh</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vu«ng</a:t>
            </a:r>
            <a:r>
              <a:rPr lang="en-US" altLang="en-US" sz="1800" dirty="0" smtClean="0">
                <a:latin typeface=".VnArial" panose="020B7200000000000000" pitchFamily="34" charset="0"/>
              </a:rPr>
              <a:t>).</a:t>
            </a:r>
          </a:p>
          <a:p>
            <a:pPr eaLnBrk="1" hangingPunct="1">
              <a:lnSpc>
                <a:spcPct val="80000"/>
              </a:lnSpc>
              <a:buFont typeface="Arial" panose="020B0604020202020204" pitchFamily="34" charset="0"/>
              <a:buNone/>
            </a:pPr>
            <a:r>
              <a:rPr lang="en-US" altLang="en-US" sz="1600" dirty="0" smtClean="0">
                <a:latin typeface=".VnArial" panose="020B7200000000000000" pitchFamily="34" charset="0"/>
              </a:rPr>
              <a:t>	</a:t>
            </a:r>
            <a:r>
              <a:rPr lang="en-US" altLang="en-US" sz="1600" b="1" i="1" u="sng" dirty="0" smtClean="0">
                <a:latin typeface=".VnArial" panose="020B7200000000000000" pitchFamily="34" charset="0"/>
              </a:rPr>
              <a:t>VÝ </a:t>
            </a:r>
            <a:r>
              <a:rPr lang="en-US" altLang="en-US" sz="1600" b="1" i="1" u="sng" dirty="0" err="1" smtClean="0">
                <a:latin typeface=".VnArial" panose="020B7200000000000000" pitchFamily="34" charset="0"/>
              </a:rPr>
              <a:t>dô</a:t>
            </a:r>
            <a:r>
              <a:rPr lang="en-US" altLang="en-US" sz="1600" dirty="0" smtClean="0">
                <a:latin typeface=".VnArial" panose="020B7200000000000000" pitchFamily="34" charset="0"/>
              </a:rPr>
              <a:t>: 	&lt;UL&gt;</a:t>
            </a:r>
          </a:p>
          <a:p>
            <a:pPr eaLnBrk="1" hangingPunct="1">
              <a:lnSpc>
                <a:spcPct val="80000"/>
              </a:lnSpc>
              <a:buFont typeface="Arial" panose="020B0604020202020204" pitchFamily="34" charset="0"/>
              <a:buNone/>
            </a:pPr>
            <a:r>
              <a:rPr lang="en-US" altLang="en-US" sz="1600" dirty="0" smtClean="0">
                <a:latin typeface=".VnArial" panose="020B7200000000000000" pitchFamily="34" charset="0"/>
              </a:rPr>
              <a:t>				&lt;LI&gt;§©y lµ </a:t>
            </a:r>
            <a:r>
              <a:rPr lang="en-US" altLang="en-US" sz="1600" dirty="0" err="1" smtClean="0">
                <a:latin typeface=".VnArial" panose="020B7200000000000000" pitchFamily="34" charset="0"/>
              </a:rPr>
              <a:t>môc</a:t>
            </a:r>
            <a:r>
              <a:rPr lang="en-US" altLang="en-US" sz="1600" dirty="0" smtClean="0">
                <a:latin typeface=".VnArial" panose="020B7200000000000000" pitchFamily="34" charset="0"/>
              </a:rPr>
              <a:t> 1 </a:t>
            </a:r>
            <a:r>
              <a:rPr lang="en-US" altLang="en-US" sz="1600" dirty="0" err="1" smtClean="0">
                <a:latin typeface=".VnArial" panose="020B7200000000000000" pitchFamily="34" charset="0"/>
              </a:rPr>
              <a:t>trong</a:t>
            </a:r>
            <a:r>
              <a:rPr lang="en-US" altLang="en-US" sz="1600" dirty="0" smtClean="0">
                <a:latin typeface=".VnArial" panose="020B7200000000000000" pitchFamily="34" charset="0"/>
              </a:rPr>
              <a:t> </a:t>
            </a:r>
            <a:r>
              <a:rPr lang="en-US" altLang="en-US" sz="1600" dirty="0" err="1" smtClean="0">
                <a:latin typeface=".VnArial" panose="020B7200000000000000" pitchFamily="34" charset="0"/>
              </a:rPr>
              <a:t>danh</a:t>
            </a:r>
            <a:r>
              <a:rPr lang="en-US" altLang="en-US" sz="1600" dirty="0" smtClean="0">
                <a:latin typeface=".VnArial" panose="020B7200000000000000" pitchFamily="34" charset="0"/>
              </a:rPr>
              <a:t> </a:t>
            </a:r>
            <a:r>
              <a:rPr lang="en-US" altLang="en-US" sz="1600" dirty="0" err="1" smtClean="0">
                <a:latin typeface=".VnArial" panose="020B7200000000000000" pitchFamily="34" charset="0"/>
              </a:rPr>
              <a:t>s¸ch</a:t>
            </a:r>
            <a:r>
              <a:rPr lang="en-US" altLang="en-US" sz="1600" dirty="0" smtClean="0">
                <a:latin typeface=".VnArial" panose="020B7200000000000000" pitchFamily="34" charset="0"/>
              </a:rPr>
              <a:t>.</a:t>
            </a:r>
          </a:p>
          <a:p>
            <a:pPr eaLnBrk="1" hangingPunct="1">
              <a:lnSpc>
                <a:spcPct val="80000"/>
              </a:lnSpc>
              <a:buFont typeface="Arial" panose="020B0604020202020204" pitchFamily="34" charset="0"/>
              <a:buNone/>
            </a:pPr>
            <a:r>
              <a:rPr lang="en-US" altLang="en-US" sz="1600" dirty="0" smtClean="0">
                <a:latin typeface=".VnArial" panose="020B7200000000000000" pitchFamily="34" charset="0"/>
              </a:rPr>
              <a:t>				&lt;LI&gt;§©y lµ </a:t>
            </a:r>
            <a:r>
              <a:rPr lang="en-US" altLang="en-US" sz="1600" dirty="0" err="1" smtClean="0">
                <a:latin typeface=".VnArial" panose="020B7200000000000000" pitchFamily="34" charset="0"/>
              </a:rPr>
              <a:t>môc</a:t>
            </a:r>
            <a:r>
              <a:rPr lang="en-US" altLang="en-US" sz="1600" dirty="0" smtClean="0">
                <a:latin typeface=".VnArial" panose="020B7200000000000000" pitchFamily="34" charset="0"/>
              </a:rPr>
              <a:t> 2 </a:t>
            </a:r>
            <a:r>
              <a:rPr lang="en-US" altLang="en-US" sz="1600" dirty="0" err="1" smtClean="0">
                <a:latin typeface=".VnArial" panose="020B7200000000000000" pitchFamily="34" charset="0"/>
              </a:rPr>
              <a:t>trong</a:t>
            </a:r>
            <a:r>
              <a:rPr lang="en-US" altLang="en-US" sz="1600" dirty="0" smtClean="0">
                <a:latin typeface=".VnArial" panose="020B7200000000000000" pitchFamily="34" charset="0"/>
              </a:rPr>
              <a:t> </a:t>
            </a:r>
            <a:r>
              <a:rPr lang="en-US" altLang="en-US" sz="1600" dirty="0" err="1" smtClean="0">
                <a:latin typeface=".VnArial" panose="020B7200000000000000" pitchFamily="34" charset="0"/>
              </a:rPr>
              <a:t>danh</a:t>
            </a:r>
            <a:r>
              <a:rPr lang="en-US" altLang="en-US" sz="1600" dirty="0" smtClean="0">
                <a:latin typeface=".VnArial" panose="020B7200000000000000" pitchFamily="34" charset="0"/>
              </a:rPr>
              <a:t> </a:t>
            </a:r>
            <a:r>
              <a:rPr lang="en-US" altLang="en-US" sz="1600" dirty="0" err="1" smtClean="0">
                <a:latin typeface=".VnArial" panose="020B7200000000000000" pitchFamily="34" charset="0"/>
              </a:rPr>
              <a:t>s¸ch</a:t>
            </a:r>
            <a:r>
              <a:rPr lang="en-US" altLang="en-US" sz="1600" dirty="0" smtClean="0">
                <a:latin typeface=".VnArial" panose="020B7200000000000000" pitchFamily="34" charset="0"/>
              </a:rPr>
              <a:t>.</a:t>
            </a:r>
          </a:p>
          <a:p>
            <a:pPr eaLnBrk="1" hangingPunct="1">
              <a:lnSpc>
                <a:spcPct val="80000"/>
              </a:lnSpc>
              <a:buFont typeface="Arial" panose="020B0604020202020204" pitchFamily="34" charset="0"/>
              <a:buNone/>
            </a:pPr>
            <a:r>
              <a:rPr lang="en-US" altLang="en-US" sz="1600" dirty="0" smtClean="0">
                <a:latin typeface=".VnArial" panose="020B7200000000000000" pitchFamily="34" charset="0"/>
              </a:rPr>
              <a:t>			&lt;/UL&gt;</a:t>
            </a:r>
          </a:p>
          <a:p>
            <a:pPr eaLnBrk="1" hangingPunct="1">
              <a:lnSpc>
                <a:spcPct val="80000"/>
              </a:lnSpc>
              <a:buFont typeface="Arial" panose="020B0604020202020204" pitchFamily="34" charset="0"/>
              <a:buNone/>
            </a:pPr>
            <a:r>
              <a:rPr lang="en-US" altLang="en-US" sz="1600" dirty="0" smtClean="0">
                <a:latin typeface=".VnArial" panose="020B7200000000000000" pitchFamily="34" charset="0"/>
                <a:sym typeface="Wingdings" panose="05000000000000000000" pitchFamily="2" charset="2"/>
              </a:rPr>
              <a:t>	 </a:t>
            </a:r>
            <a:r>
              <a:rPr lang="en-US" altLang="en-US" sz="1600" dirty="0" err="1" smtClean="0">
                <a:latin typeface=".VnArial" panose="020B7200000000000000" pitchFamily="34" charset="0"/>
              </a:rPr>
              <a:t>KÕt</a:t>
            </a:r>
            <a:r>
              <a:rPr lang="en-US" altLang="en-US" sz="1600" dirty="0" smtClean="0">
                <a:latin typeface=".VnArial" panose="020B7200000000000000" pitchFamily="34" charset="0"/>
              </a:rPr>
              <a:t> </a:t>
            </a:r>
            <a:r>
              <a:rPr lang="en-US" altLang="en-US" sz="1600" dirty="0" err="1" smtClean="0">
                <a:latin typeface=".VnArial" panose="020B7200000000000000" pitchFamily="34" charset="0"/>
              </a:rPr>
              <a:t>qu</a:t>
            </a:r>
            <a:r>
              <a:rPr lang="en-US" altLang="en-US" sz="1600" dirty="0" smtClean="0">
                <a:latin typeface=".VnArial" panose="020B7200000000000000" pitchFamily="34" charset="0"/>
              </a:rPr>
              <a:t>¶:</a:t>
            </a:r>
          </a:p>
          <a:p>
            <a:pPr lvl="1" eaLnBrk="1" hangingPunct="1">
              <a:lnSpc>
                <a:spcPct val="80000"/>
              </a:lnSpc>
            </a:pPr>
            <a:r>
              <a:rPr lang="en-US" altLang="en-US" sz="1400" dirty="0" smtClean="0">
                <a:solidFill>
                  <a:schemeClr val="accent2"/>
                </a:solidFill>
                <a:latin typeface=".VnArial" panose="020B7200000000000000" pitchFamily="34" charset="0"/>
              </a:rPr>
              <a:t>§©y lµ </a:t>
            </a:r>
            <a:r>
              <a:rPr lang="en-US" altLang="en-US" sz="1400" dirty="0" err="1" smtClean="0">
                <a:solidFill>
                  <a:schemeClr val="accent2"/>
                </a:solidFill>
                <a:latin typeface=".VnArial" panose="020B7200000000000000" pitchFamily="34" charset="0"/>
              </a:rPr>
              <a:t>môc</a:t>
            </a:r>
            <a:r>
              <a:rPr lang="en-US" altLang="en-US" sz="1400" dirty="0" smtClean="0">
                <a:solidFill>
                  <a:schemeClr val="accent2"/>
                </a:solidFill>
                <a:latin typeface=".VnArial" panose="020B7200000000000000" pitchFamily="34" charset="0"/>
              </a:rPr>
              <a:t> 1 </a:t>
            </a:r>
            <a:r>
              <a:rPr lang="en-US" altLang="en-US" sz="1400" dirty="0" err="1" smtClean="0">
                <a:solidFill>
                  <a:schemeClr val="accent2"/>
                </a:solidFill>
                <a:latin typeface=".VnArial" panose="020B7200000000000000" pitchFamily="34" charset="0"/>
              </a:rPr>
              <a:t>trong</a:t>
            </a:r>
            <a:r>
              <a:rPr lang="en-US" altLang="en-US" sz="1400" dirty="0" smtClean="0">
                <a:solidFill>
                  <a:schemeClr val="accent2"/>
                </a:solidFill>
                <a:latin typeface=".VnArial" panose="020B7200000000000000" pitchFamily="34" charset="0"/>
              </a:rPr>
              <a:t> </a:t>
            </a:r>
            <a:r>
              <a:rPr lang="en-US" altLang="en-US" sz="1400" dirty="0" err="1" smtClean="0">
                <a:solidFill>
                  <a:schemeClr val="accent2"/>
                </a:solidFill>
                <a:latin typeface=".VnArial" panose="020B7200000000000000" pitchFamily="34" charset="0"/>
              </a:rPr>
              <a:t>danh</a:t>
            </a:r>
            <a:r>
              <a:rPr lang="en-US" altLang="en-US" sz="1400" dirty="0" smtClean="0">
                <a:solidFill>
                  <a:schemeClr val="accent2"/>
                </a:solidFill>
                <a:latin typeface=".VnArial" panose="020B7200000000000000" pitchFamily="34" charset="0"/>
              </a:rPr>
              <a:t> </a:t>
            </a:r>
            <a:r>
              <a:rPr lang="en-US" altLang="en-US" sz="1400" dirty="0" err="1" smtClean="0">
                <a:solidFill>
                  <a:schemeClr val="accent2"/>
                </a:solidFill>
                <a:latin typeface=".VnArial" panose="020B7200000000000000" pitchFamily="34" charset="0"/>
              </a:rPr>
              <a:t>s¸ch</a:t>
            </a:r>
            <a:r>
              <a:rPr lang="en-US" altLang="en-US" sz="1400" dirty="0" smtClean="0">
                <a:solidFill>
                  <a:schemeClr val="accent2"/>
                </a:solidFill>
                <a:latin typeface=".VnArial" panose="020B7200000000000000" pitchFamily="34" charset="0"/>
              </a:rPr>
              <a:t>.</a:t>
            </a:r>
          </a:p>
          <a:p>
            <a:pPr lvl="1" eaLnBrk="1" hangingPunct="1">
              <a:lnSpc>
                <a:spcPct val="80000"/>
              </a:lnSpc>
            </a:pPr>
            <a:r>
              <a:rPr lang="en-US" altLang="en-US" sz="1400" dirty="0" smtClean="0">
                <a:solidFill>
                  <a:schemeClr val="accent2"/>
                </a:solidFill>
                <a:latin typeface=".VnArial" panose="020B7200000000000000" pitchFamily="34" charset="0"/>
              </a:rPr>
              <a:t>§©y lµ </a:t>
            </a:r>
            <a:r>
              <a:rPr lang="en-US" altLang="en-US" sz="1400" dirty="0" err="1" smtClean="0">
                <a:solidFill>
                  <a:schemeClr val="accent2"/>
                </a:solidFill>
                <a:latin typeface=".VnArial" panose="020B7200000000000000" pitchFamily="34" charset="0"/>
              </a:rPr>
              <a:t>môc</a:t>
            </a:r>
            <a:r>
              <a:rPr lang="en-US" altLang="en-US" sz="1400" dirty="0" smtClean="0">
                <a:solidFill>
                  <a:schemeClr val="accent2"/>
                </a:solidFill>
                <a:latin typeface=".VnArial" panose="020B7200000000000000" pitchFamily="34" charset="0"/>
              </a:rPr>
              <a:t> 2 </a:t>
            </a:r>
            <a:r>
              <a:rPr lang="en-US" altLang="en-US" sz="1400" dirty="0" err="1" smtClean="0">
                <a:solidFill>
                  <a:schemeClr val="accent2"/>
                </a:solidFill>
                <a:latin typeface=".VnArial" panose="020B7200000000000000" pitchFamily="34" charset="0"/>
              </a:rPr>
              <a:t>trong</a:t>
            </a:r>
            <a:r>
              <a:rPr lang="en-US" altLang="en-US" sz="1400" dirty="0" smtClean="0">
                <a:solidFill>
                  <a:schemeClr val="accent2"/>
                </a:solidFill>
                <a:latin typeface=".VnArial" panose="020B7200000000000000" pitchFamily="34" charset="0"/>
              </a:rPr>
              <a:t> </a:t>
            </a:r>
            <a:r>
              <a:rPr lang="en-US" altLang="en-US" sz="1400" dirty="0" err="1" smtClean="0">
                <a:solidFill>
                  <a:schemeClr val="accent2"/>
                </a:solidFill>
                <a:latin typeface=".VnArial" panose="020B7200000000000000" pitchFamily="34" charset="0"/>
              </a:rPr>
              <a:t>danh</a:t>
            </a:r>
            <a:r>
              <a:rPr lang="en-US" altLang="en-US" sz="1400" dirty="0" smtClean="0">
                <a:solidFill>
                  <a:schemeClr val="accent2"/>
                </a:solidFill>
                <a:latin typeface=".VnArial" panose="020B7200000000000000" pitchFamily="34" charset="0"/>
              </a:rPr>
              <a:t> </a:t>
            </a:r>
            <a:r>
              <a:rPr lang="en-US" altLang="en-US" sz="1400" dirty="0" err="1" smtClean="0">
                <a:solidFill>
                  <a:schemeClr val="accent2"/>
                </a:solidFill>
                <a:latin typeface=".VnArial" panose="020B7200000000000000" pitchFamily="34" charset="0"/>
              </a:rPr>
              <a:t>s¸ch</a:t>
            </a:r>
            <a:endParaRPr lang="en-US" altLang="en-US" sz="1400" b="1" dirty="0" smtClean="0">
              <a:solidFill>
                <a:schemeClr val="accent2"/>
              </a:solidFill>
              <a:latin typeface=".VnArial" panose="020B7200000000000000" pitchFamily="34" charset="0"/>
            </a:endParaRPr>
          </a:p>
        </p:txBody>
      </p:sp>
      <p:sp>
        <p:nvSpPr>
          <p:cNvPr id="30724" name="Rectangle 3"/>
          <p:cNvSpPr>
            <a:spLocks noGrp="1" noChangeArrowheads="1"/>
          </p:cNvSpPr>
          <p:nvPr>
            <p:ph type="title"/>
          </p:nvPr>
        </p:nvSpPr>
        <p:spPr>
          <a:xfrm>
            <a:off x="381000" y="76200"/>
            <a:ext cx="8839200" cy="838200"/>
          </a:xfrm>
          <a:noFill/>
        </p:spPr>
        <p:txBody>
          <a:bodyPr>
            <a:normAutofit fontScale="90000"/>
          </a:bodyPr>
          <a:lstStyle/>
          <a:p>
            <a:pPr eaLnBrk="1" hangingPunct="1"/>
            <a:r>
              <a:rPr kumimoji="1" lang="en-US" altLang="en-US" b="1" dirty="0" smtClean="0">
                <a:solidFill>
                  <a:srgbClr val="C00000"/>
                </a:solidFill>
                <a:latin typeface=".VnTime" panose="020B7200000000000000" pitchFamily="34" charset="0"/>
              </a:rPr>
              <a:t>HTML - </a:t>
            </a:r>
            <a:r>
              <a:rPr kumimoji="1" lang="en-US" altLang="en-US" b="1" dirty="0" err="1" smtClean="0">
                <a:solidFill>
                  <a:srgbClr val="C00000"/>
                </a:solidFill>
                <a:latin typeface=".VnTime" panose="020B7200000000000000" pitchFamily="34" charset="0"/>
              </a:rPr>
              <a:t>HyperText</a:t>
            </a:r>
            <a:r>
              <a:rPr kumimoji="1" lang="en-US" altLang="en-US" b="1" dirty="0" smtClean="0">
                <a:solidFill>
                  <a:srgbClr val="C00000"/>
                </a:solidFill>
                <a:latin typeface=".VnTime" panose="020B7200000000000000" pitchFamily="34" charset="0"/>
              </a:rPr>
              <a:t> Markup Language</a:t>
            </a:r>
          </a:p>
        </p:txBody>
      </p:sp>
      <p:sp>
        <p:nvSpPr>
          <p:cNvPr id="285700" name="Text Box 4"/>
          <p:cNvSpPr txBox="1">
            <a:spLocks noChangeArrowheads="1"/>
          </p:cNvSpPr>
          <p:nvPr/>
        </p:nvSpPr>
        <p:spPr bwMode="auto">
          <a:xfrm>
            <a:off x="3657600" y="2057400"/>
            <a:ext cx="3124200" cy="1371600"/>
          </a:xfrm>
          <a:prstGeom prst="rect">
            <a:avLst/>
          </a:prstGeom>
          <a:noFill/>
          <a:ln w="9525">
            <a:noFill/>
            <a:miter lim="800000"/>
            <a:headEnd/>
            <a:tailEnd/>
          </a:ln>
        </p:spPr>
        <p:txBody>
          <a:bodyPr/>
          <a:lstStyle/>
          <a:p>
            <a:pPr eaLnBrk="0" hangingPunct="0">
              <a:spcBef>
                <a:spcPts val="200"/>
              </a:spcBef>
              <a:spcAft>
                <a:spcPts val="200"/>
              </a:spcAft>
              <a:defRPr/>
            </a:pPr>
            <a:r>
              <a:rPr kumimoji="0" lang="en-US" sz="1800">
                <a:solidFill>
                  <a:schemeClr val="accent2"/>
                </a:solidFill>
                <a:effectLst>
                  <a:outerShdw blurRad="38100" dist="38100" dir="2700000" algn="tl">
                    <a:srgbClr val="C0C0C0"/>
                  </a:outerShdw>
                </a:effectLst>
                <a:latin typeface=".VnArial" pitchFamily="34" charset="0"/>
              </a:rPr>
              <a:t>&lt;UL&gt;</a:t>
            </a:r>
          </a:p>
          <a:p>
            <a:pPr eaLnBrk="0" hangingPunct="0">
              <a:spcBef>
                <a:spcPts val="200"/>
              </a:spcBef>
              <a:spcAft>
                <a:spcPts val="200"/>
              </a:spcAft>
              <a:defRPr/>
            </a:pPr>
            <a:r>
              <a:rPr kumimoji="0" lang="en-US" sz="1800">
                <a:solidFill>
                  <a:schemeClr val="accent2"/>
                </a:solidFill>
                <a:effectLst>
                  <a:outerShdw blurRad="38100" dist="38100" dir="2700000" algn="tl">
                    <a:srgbClr val="C0C0C0"/>
                  </a:outerShdw>
                </a:effectLst>
                <a:latin typeface=".VnArial" pitchFamily="34" charset="0"/>
              </a:rPr>
              <a:t>&lt;LI&gt; Môc thø nhÊt</a:t>
            </a:r>
          </a:p>
          <a:p>
            <a:pPr eaLnBrk="0" hangingPunct="0">
              <a:spcBef>
                <a:spcPts val="200"/>
              </a:spcBef>
              <a:spcAft>
                <a:spcPts val="200"/>
              </a:spcAft>
              <a:defRPr/>
            </a:pPr>
            <a:r>
              <a:rPr kumimoji="0" lang="en-US" sz="1800">
                <a:solidFill>
                  <a:schemeClr val="accent2"/>
                </a:solidFill>
                <a:effectLst>
                  <a:outerShdw blurRad="38100" dist="38100" dir="2700000" algn="tl">
                    <a:srgbClr val="C0C0C0"/>
                  </a:outerShdw>
                </a:effectLst>
                <a:latin typeface=".VnArial" pitchFamily="34" charset="0"/>
              </a:rPr>
              <a:t>&lt;LI&gt; Môc thø hai</a:t>
            </a:r>
          </a:p>
          <a:p>
            <a:pPr eaLnBrk="0" hangingPunct="0">
              <a:spcBef>
                <a:spcPts val="200"/>
              </a:spcBef>
              <a:spcAft>
                <a:spcPts val="200"/>
              </a:spcAft>
              <a:defRPr/>
            </a:pPr>
            <a:r>
              <a:rPr kumimoji="0" lang="en-US" sz="1800">
                <a:solidFill>
                  <a:schemeClr val="accent2"/>
                </a:solidFill>
                <a:effectLst>
                  <a:outerShdw blurRad="38100" dist="38100" dir="2700000" algn="tl">
                    <a:srgbClr val="C0C0C0"/>
                  </a:outerShdw>
                </a:effectLst>
                <a:latin typeface=".VnArial" pitchFamily="34" charset="0"/>
              </a:rPr>
              <a:t>&lt;/UL&gt;</a:t>
            </a:r>
          </a:p>
        </p:txBody>
      </p:sp>
    </p:spTree>
    <p:extLst>
      <p:ext uri="{BB962C8B-B14F-4D97-AF65-F5344CB8AC3E}">
        <p14:creationId xmlns:p14="http://schemas.microsoft.com/office/powerpoint/2010/main" val="4050509014"/>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24BF03EB-C5BD-411A-8654-B8DC700FC114}" type="slidenum">
              <a:rPr kumimoji="0" lang="en-US" altLang="en-US" sz="1400" b="0">
                <a:latin typeface="Times New Roman" panose="02020603050405020304" pitchFamily="18" charset="0"/>
              </a:rPr>
              <a:pPr eaLnBrk="1" hangingPunct="1"/>
              <a:t>13</a:t>
            </a:fld>
            <a:endParaRPr kumimoji="0" lang="en-US" altLang="en-US" sz="1400" b="0">
              <a:latin typeface="Times New Roman" panose="02020603050405020304" pitchFamily="18" charset="0"/>
            </a:endParaRPr>
          </a:p>
        </p:txBody>
      </p:sp>
      <p:sp>
        <p:nvSpPr>
          <p:cNvPr id="31747" name="Rectangle 2"/>
          <p:cNvSpPr>
            <a:spLocks noGrp="1" noChangeArrowheads="1"/>
          </p:cNvSpPr>
          <p:nvPr>
            <p:ph type="body" idx="1"/>
          </p:nvPr>
        </p:nvSpPr>
        <p:spPr>
          <a:xfrm>
            <a:off x="685800" y="1371600"/>
            <a:ext cx="8229600" cy="5029200"/>
          </a:xfrm>
        </p:spPr>
        <p:txBody>
          <a:bodyPr>
            <a:normAutofit/>
          </a:bodyPr>
          <a:lstStyle/>
          <a:p>
            <a:pPr algn="just" eaLnBrk="1" hangingPunct="1">
              <a:lnSpc>
                <a:spcPct val="80000"/>
              </a:lnSpc>
            </a:pPr>
            <a:r>
              <a:rPr lang="en-US" altLang="en-US" sz="2400" b="1" dirty="0" err="1" smtClean="0">
                <a:latin typeface=".VnArial" panose="020B7200000000000000" pitchFamily="34" charset="0"/>
              </a:rPr>
              <a:t>C¸c</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thÎ</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Þnh</a:t>
            </a:r>
            <a:r>
              <a:rPr lang="en-US" altLang="en-US" sz="2400" b="1" dirty="0" smtClean="0">
                <a:latin typeface=".VnArial" panose="020B7200000000000000" pitchFamily="34" charset="0"/>
              </a:rPr>
              <a:t> d¹ng </a:t>
            </a:r>
            <a:r>
              <a:rPr lang="en-US" altLang="en-US" sz="2400" b="1" dirty="0" err="1" smtClean="0">
                <a:latin typeface=".VnArial" panose="020B7200000000000000" pitchFamily="34" charset="0"/>
              </a:rPr>
              <a:t>danh</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s¸ch</a:t>
            </a:r>
            <a:endParaRPr lang="en-US" altLang="en-US" sz="2400" b="1" dirty="0" smtClean="0">
              <a:latin typeface=".VnArial" panose="020B7200000000000000" pitchFamily="34" charset="0"/>
            </a:endParaRPr>
          </a:p>
          <a:p>
            <a:pPr lvl="1" eaLnBrk="1" hangingPunct="1">
              <a:lnSpc>
                <a:spcPct val="80000"/>
              </a:lnSpc>
            </a:pPr>
            <a:r>
              <a:rPr lang="en-US" altLang="en-US" b="1" i="1" dirty="0" err="1" smtClean="0">
                <a:latin typeface=".VnArial" panose="020B7200000000000000" pitchFamily="34" charset="0"/>
              </a:rPr>
              <a:t>Danh</a:t>
            </a:r>
            <a:r>
              <a:rPr lang="en-US" altLang="en-US" b="1" i="1" dirty="0" smtClean="0">
                <a:latin typeface=".VnArial" panose="020B7200000000000000" pitchFamily="34" charset="0"/>
              </a:rPr>
              <a:t> </a:t>
            </a:r>
            <a:r>
              <a:rPr lang="en-US" altLang="en-US" b="1" i="1" dirty="0" err="1" smtClean="0">
                <a:latin typeface=".VnArial" panose="020B7200000000000000" pitchFamily="34" charset="0"/>
              </a:rPr>
              <a:t>s¸ch</a:t>
            </a:r>
            <a:r>
              <a:rPr lang="en-US" altLang="en-US" b="1" i="1" dirty="0" smtClean="0">
                <a:latin typeface=".VnArial" panose="020B7200000000000000" pitchFamily="34" charset="0"/>
              </a:rPr>
              <a:t> </a:t>
            </a:r>
            <a:r>
              <a:rPr lang="en-US" altLang="en-US" b="1" i="1" dirty="0" err="1" smtClean="0">
                <a:latin typeface=".VnArial" panose="020B7200000000000000" pitchFamily="34" charset="0"/>
              </a:rPr>
              <a:t>cã</a:t>
            </a:r>
            <a:r>
              <a:rPr lang="en-US" altLang="en-US" b="1" i="1" dirty="0" smtClean="0">
                <a:latin typeface=".VnArial" panose="020B7200000000000000" pitchFamily="34" charset="0"/>
              </a:rPr>
              <a:t> s¾p </a:t>
            </a:r>
            <a:r>
              <a:rPr lang="en-US" altLang="en-US" b="1" i="1" dirty="0" err="1" smtClean="0">
                <a:latin typeface=".VnArial" panose="020B7200000000000000" pitchFamily="34" charset="0"/>
              </a:rPr>
              <a:t>xÕp</a:t>
            </a:r>
            <a:r>
              <a:rPr lang="en-US" altLang="en-US" b="1" i="1" dirty="0" smtClean="0">
                <a:latin typeface=".VnArial" panose="020B7200000000000000" pitchFamily="34" charset="0"/>
              </a:rPr>
              <a:t> (Ordered List)</a:t>
            </a:r>
            <a:r>
              <a:rPr lang="en-US" altLang="en-US" dirty="0" smtClean="0">
                <a:latin typeface=".VnArial" panose="020B7200000000000000" pitchFamily="34" charset="0"/>
              </a:rPr>
              <a:t>: </a:t>
            </a:r>
            <a:r>
              <a:rPr lang="en-US" altLang="en-US" dirty="0" err="1" smtClean="0">
                <a:latin typeface=".VnArial" panose="020B7200000000000000" pitchFamily="34" charset="0"/>
              </a:rPr>
              <a:t>Danh</a:t>
            </a:r>
            <a:r>
              <a:rPr lang="en-US" altLang="en-US" dirty="0" smtClean="0">
                <a:latin typeface=".VnArial" panose="020B7200000000000000" pitchFamily="34" charset="0"/>
              </a:rPr>
              <a:t> </a:t>
            </a:r>
            <a:r>
              <a:rPr lang="en-US" altLang="en-US" dirty="0" err="1" smtClean="0">
                <a:latin typeface=".VnArial" panose="020B7200000000000000" pitchFamily="34" charset="0"/>
              </a:rPr>
              <a:t>s¸ch</a:t>
            </a:r>
            <a:r>
              <a:rPr lang="en-US" altLang="en-US" dirty="0" smtClean="0">
                <a:latin typeface=".VnArial" panose="020B7200000000000000" pitchFamily="34" charset="0"/>
              </a:rPr>
              <a:t> </a:t>
            </a:r>
            <a:r>
              <a:rPr lang="en-US" altLang="en-US" dirty="0" err="1" smtClean="0">
                <a:latin typeface=".VnArial" panose="020B7200000000000000" pitchFamily="34" charset="0"/>
              </a:rPr>
              <a:t>nµy</a:t>
            </a:r>
            <a:r>
              <a:rPr lang="en-US" altLang="en-US" dirty="0" smtClean="0">
                <a:latin typeface=".VnArial" panose="020B7200000000000000" pitchFamily="34" charset="0"/>
              </a:rPr>
              <a:t> </a:t>
            </a:r>
            <a:r>
              <a:rPr lang="en-US" altLang="en-US" dirty="0" err="1" smtClean="0">
                <a:latin typeface=".VnArial" panose="020B7200000000000000" pitchFamily="34" charset="0"/>
              </a:rPr>
              <a:t>cã</a:t>
            </a:r>
            <a:r>
              <a:rPr lang="en-US" altLang="en-US" dirty="0" smtClean="0">
                <a:latin typeface=".VnArial" panose="020B7200000000000000" pitchFamily="34" charset="0"/>
              </a:rPr>
              <a:t> </a:t>
            </a:r>
            <a:r>
              <a:rPr lang="en-US" altLang="en-US" dirty="0" err="1" smtClean="0">
                <a:latin typeface=".VnArial" panose="020B7200000000000000" pitchFamily="34" charset="0"/>
              </a:rPr>
              <a:t>kiÓu</a:t>
            </a:r>
            <a:r>
              <a:rPr lang="en-US" altLang="en-US" dirty="0" smtClean="0">
                <a:latin typeface=".VnArial" panose="020B7200000000000000" pitchFamily="34" charset="0"/>
              </a:rPr>
              <a:t> Number. </a:t>
            </a:r>
            <a:r>
              <a:rPr lang="en-US" altLang="en-US" dirty="0" err="1" smtClean="0">
                <a:latin typeface=".VnArial" panose="020B7200000000000000" pitchFamily="34" charset="0"/>
              </a:rPr>
              <a:t>Có</a:t>
            </a:r>
            <a:r>
              <a:rPr lang="en-US" altLang="en-US" dirty="0" smtClean="0">
                <a:latin typeface=".VnArial" panose="020B7200000000000000" pitchFamily="34" charset="0"/>
              </a:rPr>
              <a:t> </a:t>
            </a:r>
            <a:r>
              <a:rPr lang="en-US" altLang="en-US" dirty="0" err="1" smtClean="0">
                <a:latin typeface=".VnArial" panose="020B7200000000000000" pitchFamily="34" charset="0"/>
              </a:rPr>
              <a:t>ph¸p</a:t>
            </a:r>
            <a:r>
              <a:rPr lang="en-US" altLang="en-US" dirty="0" smtClean="0">
                <a:latin typeface=".VnArial" panose="020B7200000000000000" pitchFamily="34" charset="0"/>
              </a:rPr>
              <a:t>:</a:t>
            </a:r>
          </a:p>
          <a:p>
            <a:pPr eaLnBrk="1" hangingPunct="1">
              <a:lnSpc>
                <a:spcPct val="80000"/>
              </a:lnSpc>
            </a:pPr>
            <a:endParaRPr lang="en-US" altLang="en-US" sz="2400" dirty="0" smtClean="0">
              <a:latin typeface=".VnArial" panose="020B7200000000000000" pitchFamily="34" charset="0"/>
            </a:endParaRPr>
          </a:p>
          <a:p>
            <a:pPr eaLnBrk="1" hangingPunct="1">
              <a:lnSpc>
                <a:spcPct val="80000"/>
              </a:lnSpc>
            </a:pPr>
            <a:endParaRPr lang="en-US" altLang="en-US" sz="2400" dirty="0" smtClean="0">
              <a:latin typeface=".VnArial" panose="020B7200000000000000" pitchFamily="34" charset="0"/>
            </a:endParaRPr>
          </a:p>
          <a:p>
            <a:pPr eaLnBrk="1" hangingPunct="1">
              <a:lnSpc>
                <a:spcPct val="80000"/>
              </a:lnSpc>
            </a:pPr>
            <a:endParaRPr lang="en-US" altLang="en-US" sz="2400" dirty="0" smtClean="0">
              <a:latin typeface=".VnArial" panose="020B7200000000000000" pitchFamily="34" charset="0"/>
            </a:endParaRPr>
          </a:p>
          <a:p>
            <a:pPr algn="just" eaLnBrk="1" hangingPunct="1">
              <a:lnSpc>
                <a:spcPct val="80000"/>
              </a:lnSpc>
              <a:buFont typeface="Arial" panose="020B0604020202020204" pitchFamily="34" charset="0"/>
              <a:buNone/>
            </a:pPr>
            <a:endParaRPr lang="en-US" altLang="en-US" sz="2400" dirty="0" smtClean="0">
              <a:latin typeface=".VnArial" panose="020B7200000000000000" pitchFamily="34" charset="0"/>
            </a:endParaRPr>
          </a:p>
          <a:p>
            <a:pPr algn="just" eaLnBrk="1" hangingPunct="1">
              <a:lnSpc>
                <a:spcPct val="80000"/>
              </a:lnSpc>
              <a:buFont typeface="Arial" panose="020B0604020202020204" pitchFamily="34" charset="0"/>
              <a:buNone/>
            </a:pP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trong</a:t>
            </a:r>
            <a:r>
              <a:rPr lang="en-US" altLang="en-US" sz="2400" dirty="0" smtClean="0">
                <a:latin typeface=".VnArial" panose="020B7200000000000000" pitchFamily="34" charset="0"/>
              </a:rPr>
              <a:t> ®ã:</a:t>
            </a:r>
          </a:p>
          <a:p>
            <a:pPr algn="just" eaLnBrk="1" hangingPunct="1">
              <a:lnSpc>
                <a:spcPct val="80000"/>
              </a:lnSpc>
              <a:buFont typeface="Arial" panose="020B0604020202020204" pitchFamily="34" charset="0"/>
              <a:buNone/>
            </a:pPr>
            <a:r>
              <a:rPr lang="en-US" altLang="en-US" sz="2400" dirty="0" smtClean="0">
                <a:latin typeface=".VnArial" panose="020B7200000000000000" pitchFamily="34" charset="0"/>
              </a:rPr>
              <a:t>	TYPE =</a:t>
            </a:r>
            <a:r>
              <a:rPr lang="en-US" altLang="en-US" sz="2400" i="1" dirty="0" smtClean="0">
                <a:latin typeface=".VnArial" panose="020B7200000000000000" pitchFamily="34" charset="0"/>
              </a:rPr>
              <a:t>1: </a:t>
            </a:r>
            <a:r>
              <a:rPr lang="en-US" altLang="en-US" sz="2400" dirty="0" err="1" smtClean="0">
                <a:latin typeface=".VnArial" panose="020B7200000000000000" pitchFamily="34" charset="0"/>
              </a:rPr>
              <a:t>C¸c</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môc</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îc</a:t>
            </a:r>
            <a:r>
              <a:rPr lang="en-US" altLang="en-US" sz="2400" dirty="0" smtClean="0">
                <a:latin typeface=".VnArial" panose="020B7200000000000000" pitchFamily="34" charset="0"/>
              </a:rPr>
              <a:t> s¾p </a:t>
            </a:r>
            <a:r>
              <a:rPr lang="en-US" altLang="en-US" sz="2400" dirty="0" err="1" smtClean="0">
                <a:latin typeface=".VnArial" panose="020B7200000000000000" pitchFamily="34" charset="0"/>
              </a:rPr>
              <a:t>xÕp</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theo</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thø</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tù</a:t>
            </a:r>
            <a:r>
              <a:rPr lang="en-US" altLang="en-US" sz="2400" dirty="0" smtClean="0">
                <a:latin typeface=".VnArial" panose="020B7200000000000000" pitchFamily="34" charset="0"/>
              </a:rPr>
              <a:t> 1, 2, 3...</a:t>
            </a:r>
          </a:p>
          <a:p>
            <a:pPr algn="just" eaLnBrk="1" hangingPunct="1">
              <a:lnSpc>
                <a:spcPct val="80000"/>
              </a:lnSpc>
              <a:buFont typeface="Arial" panose="020B0604020202020204" pitchFamily="34" charset="0"/>
              <a:buNone/>
            </a:pPr>
            <a:r>
              <a:rPr lang="en-US" altLang="en-US" sz="2400" dirty="0" smtClean="0">
                <a:latin typeface=".VnArial" panose="020B7200000000000000" pitchFamily="34" charset="0"/>
              </a:rPr>
              <a:t>	      	   =</a:t>
            </a:r>
            <a:r>
              <a:rPr lang="en-US" altLang="en-US" sz="2400" i="1" dirty="0" smtClean="0">
                <a:latin typeface=".VnArial" panose="020B7200000000000000" pitchFamily="34" charset="0"/>
              </a:rPr>
              <a:t>a</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C¸c</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môc</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îc</a:t>
            </a:r>
            <a:r>
              <a:rPr lang="en-US" altLang="en-US" sz="2400" dirty="0" smtClean="0">
                <a:latin typeface=".VnArial" panose="020B7200000000000000" pitchFamily="34" charset="0"/>
              </a:rPr>
              <a:t> s¾p </a:t>
            </a:r>
            <a:r>
              <a:rPr lang="en-US" altLang="en-US" sz="2400" dirty="0" err="1" smtClean="0">
                <a:latin typeface=".VnArial" panose="020B7200000000000000" pitchFamily="34" charset="0"/>
              </a:rPr>
              <a:t>xÕp</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theo</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thø</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tù</a:t>
            </a:r>
            <a:r>
              <a:rPr lang="en-US" altLang="en-US" sz="2400" dirty="0" smtClean="0">
                <a:latin typeface=".VnArial" panose="020B7200000000000000" pitchFamily="34" charset="0"/>
              </a:rPr>
              <a:t> a, b, c...</a:t>
            </a:r>
          </a:p>
          <a:p>
            <a:pPr algn="just" eaLnBrk="1" hangingPunct="1">
              <a:lnSpc>
                <a:spcPct val="80000"/>
              </a:lnSpc>
              <a:buFont typeface="Arial" panose="020B0604020202020204" pitchFamily="34" charset="0"/>
              <a:buNone/>
            </a:pPr>
            <a:r>
              <a:rPr lang="en-US" altLang="en-US" sz="2400" dirty="0" smtClean="0">
                <a:latin typeface=".VnArial" panose="020B7200000000000000" pitchFamily="34" charset="0"/>
              </a:rPr>
              <a:t>	      	   =</a:t>
            </a:r>
            <a:r>
              <a:rPr lang="en-US" altLang="en-US" sz="2400" i="1" dirty="0" smtClean="0">
                <a:latin typeface=".VnArial" panose="020B7200000000000000" pitchFamily="34" charset="0"/>
              </a:rPr>
              <a:t>A</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C¸c</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môc</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îc</a:t>
            </a:r>
            <a:r>
              <a:rPr lang="en-US" altLang="en-US" sz="2400" dirty="0" smtClean="0">
                <a:latin typeface=".VnArial" panose="020B7200000000000000" pitchFamily="34" charset="0"/>
              </a:rPr>
              <a:t> s¾p </a:t>
            </a:r>
            <a:r>
              <a:rPr lang="en-US" altLang="en-US" sz="2400" dirty="0" err="1" smtClean="0">
                <a:latin typeface=".VnArial" panose="020B7200000000000000" pitchFamily="34" charset="0"/>
              </a:rPr>
              <a:t>xÕp</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theo</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thø</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tù</a:t>
            </a:r>
            <a:r>
              <a:rPr lang="en-US" altLang="en-US" sz="2400" dirty="0" smtClean="0">
                <a:latin typeface=".VnArial" panose="020B7200000000000000" pitchFamily="34" charset="0"/>
              </a:rPr>
              <a:t> A, B, C...</a:t>
            </a:r>
          </a:p>
          <a:p>
            <a:pPr algn="just" eaLnBrk="1" hangingPunct="1">
              <a:lnSpc>
                <a:spcPct val="80000"/>
              </a:lnSpc>
              <a:buFont typeface="Arial" panose="020B0604020202020204" pitchFamily="34" charset="0"/>
              <a:buNone/>
            </a:pPr>
            <a:r>
              <a:rPr lang="en-US" altLang="en-US" sz="2400" dirty="0" smtClean="0">
                <a:latin typeface=".VnArial" panose="020B7200000000000000" pitchFamily="34" charset="0"/>
              </a:rPr>
              <a:t>		   =</a:t>
            </a:r>
            <a:r>
              <a:rPr lang="en-US" altLang="en-US" sz="2400" i="1" dirty="0" err="1" smtClean="0">
                <a:latin typeface=".VnArial" panose="020B7200000000000000" pitchFamily="34" charset="0"/>
              </a:rPr>
              <a:t>i</a:t>
            </a:r>
            <a:r>
              <a:rPr lang="en-US" altLang="en-US" sz="2400" i="1" dirty="0" smtClean="0">
                <a:latin typeface=".VnArial" panose="020B7200000000000000" pitchFamily="34" charset="0"/>
              </a:rPr>
              <a:t>: </a:t>
            </a:r>
            <a:r>
              <a:rPr lang="en-US" altLang="en-US" sz="2400" dirty="0" err="1" smtClean="0">
                <a:latin typeface=".VnArial" panose="020B7200000000000000" pitchFamily="34" charset="0"/>
              </a:rPr>
              <a:t>C¸c</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môc</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îc</a:t>
            </a:r>
            <a:r>
              <a:rPr lang="en-US" altLang="en-US" sz="2400" dirty="0" smtClean="0">
                <a:latin typeface=".VnArial" panose="020B7200000000000000" pitchFamily="34" charset="0"/>
              </a:rPr>
              <a:t> s¾p </a:t>
            </a:r>
            <a:r>
              <a:rPr lang="en-US" altLang="en-US" sz="2400" dirty="0" err="1" smtClean="0">
                <a:latin typeface=".VnArial" panose="020B7200000000000000" pitchFamily="34" charset="0"/>
              </a:rPr>
              <a:t>xÕp</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theo</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thø</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tù</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i</a:t>
            </a:r>
            <a:r>
              <a:rPr lang="en-US" altLang="en-US" sz="2400" dirty="0" smtClean="0">
                <a:latin typeface=".VnArial" panose="020B7200000000000000" pitchFamily="34" charset="0"/>
              </a:rPr>
              <a:t>, ii, iii...</a:t>
            </a:r>
          </a:p>
          <a:p>
            <a:pPr eaLnBrk="1" hangingPunct="1">
              <a:lnSpc>
                <a:spcPct val="80000"/>
              </a:lnSpc>
              <a:buFont typeface="Arial" panose="020B0604020202020204" pitchFamily="34" charset="0"/>
              <a:buNone/>
            </a:pPr>
            <a:r>
              <a:rPr lang="en-US" altLang="en-US" sz="2400" dirty="0" smtClean="0">
                <a:latin typeface=".VnArial" panose="020B7200000000000000" pitchFamily="34" charset="0"/>
              </a:rPr>
              <a:t>		   =</a:t>
            </a:r>
            <a:r>
              <a:rPr lang="en-US" altLang="en-US" sz="2400" i="1" dirty="0" smtClean="0">
                <a:latin typeface=".VnArial" panose="020B7200000000000000" pitchFamily="34" charset="0"/>
              </a:rPr>
              <a:t>I</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C¸c</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môc</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îc</a:t>
            </a:r>
            <a:r>
              <a:rPr lang="en-US" altLang="en-US" sz="2400" dirty="0" smtClean="0">
                <a:latin typeface=".VnArial" panose="020B7200000000000000" pitchFamily="34" charset="0"/>
              </a:rPr>
              <a:t> s¾p </a:t>
            </a:r>
            <a:r>
              <a:rPr lang="en-US" altLang="en-US" sz="2400" dirty="0" err="1" smtClean="0">
                <a:latin typeface=".VnArial" panose="020B7200000000000000" pitchFamily="34" charset="0"/>
              </a:rPr>
              <a:t>xÕp</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theo</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thø</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tù</a:t>
            </a:r>
            <a:r>
              <a:rPr lang="en-US" altLang="en-US" sz="2400" dirty="0" smtClean="0">
                <a:latin typeface=".VnArial" panose="020B7200000000000000" pitchFamily="34" charset="0"/>
              </a:rPr>
              <a:t> I, II, III...</a:t>
            </a:r>
            <a:endParaRPr lang="en-US" altLang="en-US" sz="3200" dirty="0" smtClean="0">
              <a:latin typeface=".VnArial" panose="020B7200000000000000" pitchFamily="34" charset="0"/>
            </a:endParaRPr>
          </a:p>
          <a:p>
            <a:pPr algn="just" eaLnBrk="1" hangingPunct="1">
              <a:lnSpc>
                <a:spcPct val="80000"/>
              </a:lnSpc>
            </a:pPr>
            <a:endParaRPr lang="en-US" altLang="en-US" sz="2400" b="1" dirty="0" smtClean="0">
              <a:latin typeface=".VnArial" panose="020B7200000000000000" pitchFamily="34" charset="0"/>
            </a:endParaRPr>
          </a:p>
        </p:txBody>
      </p:sp>
      <p:sp>
        <p:nvSpPr>
          <p:cNvPr id="31748" name="Rectangle 3"/>
          <p:cNvSpPr>
            <a:spLocks noGrp="1" noChangeArrowheads="1"/>
          </p:cNvSpPr>
          <p:nvPr>
            <p:ph type="title"/>
          </p:nvPr>
        </p:nvSpPr>
        <p:spPr>
          <a:xfrm>
            <a:off x="457200" y="76200"/>
            <a:ext cx="8763000" cy="838200"/>
          </a:xfrm>
          <a:noFill/>
        </p:spPr>
        <p:txBody>
          <a:bodyPr>
            <a:normAutofit fontScale="90000"/>
          </a:bodyPr>
          <a:lstStyle/>
          <a:p>
            <a:pPr eaLnBrk="1" hangingPunct="1"/>
            <a:r>
              <a:rPr kumimoji="1" lang="en-US" altLang="en-US" b="1" dirty="0" smtClean="0">
                <a:solidFill>
                  <a:srgbClr val="C00000"/>
                </a:solidFill>
                <a:latin typeface=".VnTime" panose="020B7200000000000000" pitchFamily="34" charset="0"/>
              </a:rPr>
              <a:t>HTML - </a:t>
            </a:r>
            <a:r>
              <a:rPr kumimoji="1" lang="en-US" altLang="en-US" b="1" dirty="0" err="1" smtClean="0">
                <a:solidFill>
                  <a:srgbClr val="C00000"/>
                </a:solidFill>
                <a:latin typeface=".VnTime" panose="020B7200000000000000" pitchFamily="34" charset="0"/>
              </a:rPr>
              <a:t>HyperText</a:t>
            </a:r>
            <a:r>
              <a:rPr kumimoji="1" lang="en-US" altLang="en-US" b="1" dirty="0" smtClean="0">
                <a:solidFill>
                  <a:srgbClr val="C00000"/>
                </a:solidFill>
                <a:latin typeface=".VnTime" panose="020B7200000000000000" pitchFamily="34" charset="0"/>
              </a:rPr>
              <a:t> Markup Language</a:t>
            </a:r>
          </a:p>
        </p:txBody>
      </p:sp>
      <p:sp>
        <p:nvSpPr>
          <p:cNvPr id="316420" name="Text Box 4"/>
          <p:cNvSpPr txBox="1">
            <a:spLocks noChangeArrowheads="1"/>
          </p:cNvSpPr>
          <p:nvPr/>
        </p:nvSpPr>
        <p:spPr bwMode="auto">
          <a:xfrm>
            <a:off x="3124200" y="2514600"/>
            <a:ext cx="3886200" cy="1676400"/>
          </a:xfrm>
          <a:prstGeom prst="rect">
            <a:avLst/>
          </a:prstGeom>
          <a:noFill/>
          <a:ln w="9525">
            <a:noFill/>
            <a:miter lim="800000"/>
            <a:headEnd/>
            <a:tailEnd/>
          </a:ln>
        </p:spPr>
        <p:txBody>
          <a:bodyPr/>
          <a:lstStyle/>
          <a:p>
            <a:pPr eaLnBrk="0" hangingPunct="0">
              <a:spcBef>
                <a:spcPts val="200"/>
              </a:spcBef>
              <a:spcAft>
                <a:spcPts val="200"/>
              </a:spcAft>
              <a:defRPr/>
            </a:pPr>
            <a:r>
              <a:rPr kumimoji="0" lang="en-US">
                <a:solidFill>
                  <a:schemeClr val="accent2"/>
                </a:solidFill>
                <a:effectLst>
                  <a:outerShdw blurRad="38100" dist="38100" dir="2700000" algn="tl">
                    <a:srgbClr val="C0C0C0"/>
                  </a:outerShdw>
                </a:effectLst>
                <a:latin typeface=".VnArial" pitchFamily="34" charset="0"/>
              </a:rPr>
              <a:t>&lt;OL TYPE=</a:t>
            </a:r>
            <a:r>
              <a:rPr kumimoji="0" lang="en-US" i="1">
                <a:solidFill>
                  <a:schemeClr val="accent2"/>
                </a:solidFill>
                <a:effectLst>
                  <a:outerShdw blurRad="38100" dist="38100" dir="2700000" algn="tl">
                    <a:srgbClr val="C0C0C0"/>
                  </a:outerShdw>
                </a:effectLst>
                <a:latin typeface=".VnArial" pitchFamily="34" charset="0"/>
              </a:rPr>
              <a:t>1/a/A/i/I</a:t>
            </a:r>
            <a:r>
              <a:rPr kumimoji="0" lang="en-US">
                <a:solidFill>
                  <a:schemeClr val="accent2"/>
                </a:solidFill>
                <a:effectLst>
                  <a:outerShdw blurRad="38100" dist="38100" dir="2700000" algn="tl">
                    <a:srgbClr val="C0C0C0"/>
                  </a:outerShdw>
                </a:effectLst>
                <a:latin typeface=".VnArial" pitchFamily="34" charset="0"/>
              </a:rPr>
              <a:t>&gt; </a:t>
            </a:r>
          </a:p>
          <a:p>
            <a:pPr eaLnBrk="0" hangingPunct="0">
              <a:spcBef>
                <a:spcPts val="200"/>
              </a:spcBef>
              <a:spcAft>
                <a:spcPts val="200"/>
              </a:spcAft>
              <a:defRPr/>
            </a:pPr>
            <a:r>
              <a:rPr kumimoji="0" lang="en-US">
                <a:solidFill>
                  <a:schemeClr val="accent2"/>
                </a:solidFill>
                <a:effectLst>
                  <a:outerShdw blurRad="38100" dist="38100" dir="2700000" algn="tl">
                    <a:srgbClr val="C0C0C0"/>
                  </a:outerShdw>
                </a:effectLst>
                <a:latin typeface=".VnArial" pitchFamily="34" charset="0"/>
              </a:rPr>
              <a:t>&lt;LI&gt;Muc thu nhat</a:t>
            </a:r>
          </a:p>
          <a:p>
            <a:pPr eaLnBrk="0" hangingPunct="0">
              <a:spcBef>
                <a:spcPts val="200"/>
              </a:spcBef>
              <a:spcAft>
                <a:spcPts val="200"/>
              </a:spcAft>
              <a:defRPr/>
            </a:pPr>
            <a:r>
              <a:rPr kumimoji="0" lang="en-US">
                <a:solidFill>
                  <a:schemeClr val="accent2"/>
                </a:solidFill>
                <a:effectLst>
                  <a:outerShdw blurRad="38100" dist="38100" dir="2700000" algn="tl">
                    <a:srgbClr val="C0C0C0"/>
                  </a:outerShdw>
                </a:effectLst>
                <a:latin typeface=".VnArial" pitchFamily="34" charset="0"/>
              </a:rPr>
              <a:t>&lt;LI&gt;Muc thu hai</a:t>
            </a:r>
          </a:p>
          <a:p>
            <a:pPr eaLnBrk="0" hangingPunct="0">
              <a:spcBef>
                <a:spcPts val="200"/>
              </a:spcBef>
              <a:spcAft>
                <a:spcPts val="200"/>
              </a:spcAft>
              <a:defRPr/>
            </a:pPr>
            <a:r>
              <a:rPr kumimoji="0" lang="en-US">
                <a:solidFill>
                  <a:schemeClr val="accent2"/>
                </a:solidFill>
                <a:effectLst>
                  <a:outerShdw blurRad="38100" dist="38100" dir="2700000" algn="tl">
                    <a:srgbClr val="C0C0C0"/>
                  </a:outerShdw>
                </a:effectLst>
                <a:latin typeface=".VnArial" pitchFamily="34" charset="0"/>
              </a:rPr>
              <a:t>&lt;/OL&gt;</a:t>
            </a:r>
          </a:p>
          <a:p>
            <a:pPr eaLnBrk="0" hangingPunct="0">
              <a:spcBef>
                <a:spcPts val="200"/>
              </a:spcBef>
              <a:spcAft>
                <a:spcPts val="200"/>
              </a:spcAft>
              <a:defRPr/>
            </a:pPr>
            <a:endParaRPr kumimoji="0" lang="en-US" sz="1100">
              <a:solidFill>
                <a:schemeClr val="accent2"/>
              </a:solidFill>
              <a:effectLst>
                <a:outerShdw blurRad="38100" dist="38100" dir="2700000" algn="tl">
                  <a:srgbClr val="C0C0C0"/>
                </a:outerShdw>
              </a:effectLst>
              <a:latin typeface=".VnArial" pitchFamily="34" charset="0"/>
            </a:endParaRPr>
          </a:p>
        </p:txBody>
      </p:sp>
    </p:spTree>
    <p:extLst>
      <p:ext uri="{BB962C8B-B14F-4D97-AF65-F5344CB8AC3E}">
        <p14:creationId xmlns:p14="http://schemas.microsoft.com/office/powerpoint/2010/main" val="1698256493"/>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6D0001A0-5962-47D1-9EB6-60FAA9077706}" type="slidenum">
              <a:rPr kumimoji="0" lang="en-US" altLang="en-US" sz="1400" b="0">
                <a:latin typeface="Times New Roman" panose="02020603050405020304" pitchFamily="18" charset="0"/>
              </a:rPr>
              <a:pPr eaLnBrk="1" hangingPunct="1"/>
              <a:t>14</a:t>
            </a:fld>
            <a:endParaRPr kumimoji="0" lang="en-US" altLang="en-US" sz="1400" b="0">
              <a:latin typeface="Times New Roman" panose="02020603050405020304" pitchFamily="18" charset="0"/>
            </a:endParaRPr>
          </a:p>
        </p:txBody>
      </p:sp>
      <p:sp>
        <p:nvSpPr>
          <p:cNvPr id="32771" name="Rectangle 2"/>
          <p:cNvSpPr>
            <a:spLocks noGrp="1" noChangeArrowheads="1"/>
          </p:cNvSpPr>
          <p:nvPr>
            <p:ph type="body" idx="1"/>
          </p:nvPr>
        </p:nvSpPr>
        <p:spPr>
          <a:xfrm>
            <a:off x="685800" y="1371600"/>
            <a:ext cx="8001000" cy="5029200"/>
          </a:xfrm>
        </p:spPr>
        <p:txBody>
          <a:bodyPr>
            <a:normAutofit/>
          </a:bodyPr>
          <a:lstStyle/>
          <a:p>
            <a:pPr algn="just" eaLnBrk="1" hangingPunct="1">
              <a:lnSpc>
                <a:spcPct val="80000"/>
              </a:lnSpc>
            </a:pPr>
            <a:r>
              <a:rPr lang="en-US" altLang="en-US" sz="2400" b="1" dirty="0" err="1" smtClean="0">
                <a:latin typeface=".VnArial" panose="020B7200000000000000" pitchFamily="34" charset="0"/>
              </a:rPr>
              <a:t>C¸c</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thÎ</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Þnh</a:t>
            </a:r>
            <a:r>
              <a:rPr lang="en-US" altLang="en-US" sz="2400" b="1" dirty="0" smtClean="0">
                <a:latin typeface=".VnArial" panose="020B7200000000000000" pitchFamily="34" charset="0"/>
              </a:rPr>
              <a:t> d¹ng </a:t>
            </a:r>
            <a:r>
              <a:rPr lang="en-US" altLang="en-US" sz="2400" b="1" dirty="0" err="1" smtClean="0">
                <a:latin typeface=".VnArial" panose="020B7200000000000000" pitchFamily="34" charset="0"/>
              </a:rPr>
              <a:t>ký</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tù</a:t>
            </a:r>
            <a:endParaRPr lang="en-US" altLang="en-US" sz="2400" b="1" dirty="0" smtClean="0">
              <a:latin typeface=".VnArial" panose="020B7200000000000000" pitchFamily="34" charset="0"/>
            </a:endParaRPr>
          </a:p>
          <a:p>
            <a:pPr lvl="1" algn="just" eaLnBrk="1" hangingPunct="1">
              <a:lnSpc>
                <a:spcPct val="80000"/>
              </a:lnSpc>
            </a:pPr>
            <a:r>
              <a:rPr lang="en-US" altLang="en-US" sz="2000" dirty="0" err="1" smtClean="0">
                <a:latin typeface=".VnArial" panose="020B7200000000000000" pitchFamily="34" charset="0"/>
              </a:rPr>
              <a:t>C¸c</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thÎ</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îc</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sö</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dông</a:t>
            </a:r>
            <a:r>
              <a:rPr lang="en-US" altLang="en-US" sz="2000" dirty="0" smtClean="0">
                <a:latin typeface=".VnArial" panose="020B7200000000000000" pitchFamily="34" charset="0"/>
              </a:rPr>
              <a:t> ®Ó </a:t>
            </a:r>
            <a:r>
              <a:rPr lang="en-US" altLang="en-US" sz="2000" dirty="0" err="1" smtClean="0">
                <a:latin typeface=".VnArial" panose="020B7200000000000000" pitchFamily="34" charset="0"/>
              </a:rPr>
              <a:t>quy</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Þnh</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c¸c</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thuéc</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tÝnh</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nh­</a:t>
            </a:r>
            <a:r>
              <a:rPr lang="en-US" altLang="en-US" sz="2000" dirty="0" smtClean="0">
                <a:latin typeface=".VnArial" panose="020B7200000000000000" pitchFamily="34" charset="0"/>
              </a:rPr>
              <a:t> in </a:t>
            </a:r>
            <a:r>
              <a:rPr lang="en-US" altLang="en-US" sz="2000" dirty="0" err="1" smtClean="0">
                <a:latin typeface=".VnArial" panose="020B7200000000000000" pitchFamily="34" charset="0"/>
              </a:rPr>
              <a:t>nghiªng</a:t>
            </a:r>
            <a:r>
              <a:rPr lang="en-US" altLang="en-US" sz="2000" dirty="0" smtClean="0">
                <a:latin typeface=".VnArial" panose="020B7200000000000000" pitchFamily="34" charset="0"/>
              </a:rPr>
              <a:t>, in ®</a:t>
            </a:r>
            <a:r>
              <a:rPr lang="en-US" altLang="en-US" sz="2000" dirty="0" err="1" smtClean="0">
                <a:latin typeface=".VnArial" panose="020B7200000000000000" pitchFamily="34" charset="0"/>
              </a:rPr>
              <a:t>Ëm</a:t>
            </a:r>
            <a:r>
              <a:rPr lang="en-US" altLang="en-US" sz="2000" dirty="0" smtClean="0">
                <a:latin typeface=".VnArial" panose="020B7200000000000000" pitchFamily="34" charset="0"/>
              </a:rPr>
              <a:t>, g¹ch </a:t>
            </a:r>
            <a:r>
              <a:rPr lang="en-US" altLang="en-US" sz="2000" dirty="0" err="1" smtClean="0">
                <a:latin typeface=".VnArial" panose="020B7200000000000000" pitchFamily="34" charset="0"/>
              </a:rPr>
              <a:t>ch©n</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cho</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c¸c</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ký</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tù</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v¨n</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b¶n</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khi</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îc</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thÓ</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hiÖn</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trªn</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tr×nh</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duyÖt</a:t>
            </a:r>
            <a:r>
              <a:rPr lang="en-US" altLang="en-US" sz="1800" dirty="0" smtClean="0">
                <a:latin typeface=".VnArial" panose="020B7200000000000000" pitchFamily="34" charset="0"/>
              </a:rPr>
              <a:t>.	</a:t>
            </a:r>
          </a:p>
          <a:p>
            <a:pPr lvl="1" algn="just" eaLnBrk="1" hangingPunct="1">
              <a:lnSpc>
                <a:spcPct val="80000"/>
              </a:lnSpc>
              <a:buFont typeface="Arial" panose="020B0604020202020204" pitchFamily="34" charset="0"/>
              <a:buNone/>
            </a:pPr>
            <a:endParaRPr lang="en-US" altLang="en-US" sz="1800" dirty="0" smtClean="0">
              <a:latin typeface=".VnArial" panose="020B7200000000000000" pitchFamily="34" charset="0"/>
            </a:endParaRPr>
          </a:p>
          <a:p>
            <a:pPr eaLnBrk="1" hangingPunct="1">
              <a:lnSpc>
                <a:spcPct val="140000"/>
              </a:lnSpc>
              <a:buFont typeface="Arial" panose="020B0604020202020204" pitchFamily="34" charset="0"/>
              <a:buNone/>
            </a:pPr>
            <a:r>
              <a:rPr lang="en-US" altLang="en-US" sz="2000" dirty="0" smtClean="0">
                <a:latin typeface=".VnArial" panose="020B7200000000000000" pitchFamily="34" charset="0"/>
              </a:rPr>
              <a:t>		&lt;B&gt; ... &lt;/B&gt;, &lt;STRONG&gt; ... &lt;/STRONG&gt;: </a:t>
            </a:r>
            <a:r>
              <a:rPr lang="en-US" altLang="en-US" sz="2000" b="1" dirty="0" smtClean="0">
                <a:latin typeface=".VnArial" panose="020B7200000000000000" pitchFamily="34" charset="0"/>
              </a:rPr>
              <a:t>In </a:t>
            </a:r>
            <a:r>
              <a:rPr lang="en-US" altLang="en-US" sz="2000" b="1" dirty="0" err="1" smtClean="0">
                <a:latin typeface=".VnArial" panose="020B7200000000000000" pitchFamily="34" charset="0"/>
              </a:rPr>
              <a:t>ch</a:t>
            </a:r>
            <a:r>
              <a:rPr lang="en-US" altLang="en-US" sz="2000" b="1" dirty="0" smtClean="0">
                <a:latin typeface=".VnArial" panose="020B7200000000000000" pitchFamily="34" charset="0"/>
              </a:rPr>
              <a:t>÷ ®</a:t>
            </a:r>
            <a:r>
              <a:rPr lang="en-US" altLang="en-US" sz="2000" b="1" dirty="0" err="1" smtClean="0">
                <a:latin typeface=".VnArial" panose="020B7200000000000000" pitchFamily="34" charset="0"/>
              </a:rPr>
              <a:t>Ëm</a:t>
            </a:r>
            <a:r>
              <a:rPr lang="en-US" altLang="en-US" sz="2000" dirty="0" smtClean="0">
                <a:latin typeface=".VnArial" panose="020B7200000000000000" pitchFamily="34" charset="0"/>
              </a:rPr>
              <a:t>	</a:t>
            </a:r>
          </a:p>
          <a:p>
            <a:pPr eaLnBrk="1" hangingPunct="1">
              <a:lnSpc>
                <a:spcPct val="140000"/>
              </a:lnSpc>
              <a:spcBef>
                <a:spcPts val="200"/>
              </a:spcBef>
              <a:spcAft>
                <a:spcPts val="200"/>
              </a:spcAft>
              <a:buFont typeface="Arial" panose="020B0604020202020204" pitchFamily="34" charset="0"/>
              <a:buNone/>
            </a:pPr>
            <a:r>
              <a:rPr lang="en-US" altLang="en-US" sz="2000" dirty="0" smtClean="0">
                <a:latin typeface=".VnArial" panose="020B7200000000000000" pitchFamily="34" charset="0"/>
              </a:rPr>
              <a:t>		&lt;I&gt; ... &lt;/I&gt;, &lt;EM&gt; ... &lt;/EM&gt;:</a:t>
            </a:r>
            <a:r>
              <a:rPr lang="en-US" altLang="en-US" sz="2000" i="1" dirty="0" smtClean="0">
                <a:latin typeface=".VnArial" panose="020B7200000000000000" pitchFamily="34" charset="0"/>
              </a:rPr>
              <a:t>In </a:t>
            </a:r>
            <a:r>
              <a:rPr lang="en-US" altLang="en-US" sz="2000" i="1" dirty="0" err="1" smtClean="0">
                <a:latin typeface=".VnArial" panose="020B7200000000000000" pitchFamily="34" charset="0"/>
              </a:rPr>
              <a:t>ch</a:t>
            </a:r>
            <a:r>
              <a:rPr lang="en-US" altLang="en-US" sz="2000" i="1" dirty="0" smtClean="0">
                <a:latin typeface=".VnArial" panose="020B7200000000000000" pitchFamily="34" charset="0"/>
              </a:rPr>
              <a:t>÷ </a:t>
            </a:r>
            <a:r>
              <a:rPr lang="en-US" altLang="en-US" sz="2000" i="1" dirty="0" err="1" smtClean="0">
                <a:latin typeface=".VnArial" panose="020B7200000000000000" pitchFamily="34" charset="0"/>
              </a:rPr>
              <a:t>nghiªng</a:t>
            </a:r>
            <a:r>
              <a:rPr lang="en-US" altLang="en-US" sz="2000" dirty="0" smtClean="0">
                <a:latin typeface=".VnArial" panose="020B7200000000000000" pitchFamily="34" charset="0"/>
              </a:rPr>
              <a:t>	</a:t>
            </a:r>
          </a:p>
          <a:p>
            <a:pPr eaLnBrk="1" hangingPunct="1">
              <a:lnSpc>
                <a:spcPct val="140000"/>
              </a:lnSpc>
              <a:buFont typeface="Arial" panose="020B0604020202020204" pitchFamily="34" charset="0"/>
              <a:buNone/>
            </a:pPr>
            <a:r>
              <a:rPr lang="en-US" altLang="en-US" sz="2000" dirty="0" smtClean="0">
                <a:latin typeface=".VnArial" panose="020B7200000000000000" pitchFamily="34" charset="0"/>
              </a:rPr>
              <a:t>		&lt;U&gt; ... &lt;/U&gt;: </a:t>
            </a:r>
            <a:r>
              <a:rPr lang="en-US" altLang="en-US" sz="2000" u="sng" dirty="0" smtClean="0">
                <a:latin typeface=".VnArial" panose="020B7200000000000000" pitchFamily="34" charset="0"/>
              </a:rPr>
              <a:t>In </a:t>
            </a:r>
            <a:r>
              <a:rPr lang="en-US" altLang="en-US" sz="2000" u="sng" dirty="0" err="1" smtClean="0">
                <a:latin typeface=".VnArial" panose="020B7200000000000000" pitchFamily="34" charset="0"/>
              </a:rPr>
              <a:t>ch</a:t>
            </a:r>
            <a:r>
              <a:rPr lang="en-US" altLang="en-US" sz="2000" u="sng" dirty="0" smtClean="0">
                <a:latin typeface=".VnArial" panose="020B7200000000000000" pitchFamily="34" charset="0"/>
              </a:rPr>
              <a:t>÷ g¹ch </a:t>
            </a:r>
            <a:r>
              <a:rPr lang="en-US" altLang="en-US" sz="2000" u="sng" dirty="0" err="1" smtClean="0">
                <a:latin typeface=".VnArial" panose="020B7200000000000000" pitchFamily="34" charset="0"/>
              </a:rPr>
              <a:t>ch©n</a:t>
            </a:r>
            <a:r>
              <a:rPr lang="en-US" altLang="en-US" sz="2000" dirty="0" smtClean="0">
                <a:latin typeface=".VnArial" panose="020B7200000000000000" pitchFamily="34" charset="0"/>
              </a:rPr>
              <a:t>	</a:t>
            </a:r>
          </a:p>
          <a:p>
            <a:pPr eaLnBrk="1" hangingPunct="1">
              <a:lnSpc>
                <a:spcPct val="140000"/>
              </a:lnSpc>
              <a:spcBef>
                <a:spcPts val="200"/>
              </a:spcBef>
              <a:spcAft>
                <a:spcPts val="200"/>
              </a:spcAft>
              <a:buFont typeface="Arial" panose="020B0604020202020204" pitchFamily="34" charset="0"/>
              <a:buNone/>
            </a:pPr>
            <a:r>
              <a:rPr lang="en-US" altLang="en-US" sz="2000" dirty="0" smtClean="0">
                <a:latin typeface=".VnArial" panose="020B7200000000000000" pitchFamily="34" charset="0"/>
              </a:rPr>
              <a:t>		&lt;S&gt; ... &lt;/S&gt;, &lt;STRIKE&gt; ... &lt;/STRIKE&gt;:In </a:t>
            </a:r>
            <a:r>
              <a:rPr lang="en-US" altLang="en-US" sz="2000" dirty="0" err="1" smtClean="0">
                <a:latin typeface=".VnArial" panose="020B7200000000000000" pitchFamily="34" charset="0"/>
              </a:rPr>
              <a:t>ch</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bÞ</a:t>
            </a:r>
            <a:r>
              <a:rPr lang="en-US" altLang="en-US" sz="2000" dirty="0" smtClean="0">
                <a:latin typeface=".VnArial" panose="020B7200000000000000" pitchFamily="34" charset="0"/>
              </a:rPr>
              <a:t> g¹ch </a:t>
            </a:r>
            <a:r>
              <a:rPr lang="en-US" altLang="en-US" sz="2000" dirty="0" err="1" smtClean="0">
                <a:latin typeface=".VnArial" panose="020B7200000000000000" pitchFamily="34" charset="0"/>
              </a:rPr>
              <a:t>gi÷a</a:t>
            </a:r>
            <a:r>
              <a:rPr lang="en-US" altLang="en-US" sz="2000" dirty="0" smtClean="0">
                <a:latin typeface=".VnArial" panose="020B7200000000000000" pitchFamily="34" charset="0"/>
              </a:rPr>
              <a:t>.</a:t>
            </a:r>
          </a:p>
          <a:p>
            <a:pPr eaLnBrk="1" hangingPunct="1">
              <a:lnSpc>
                <a:spcPct val="140000"/>
              </a:lnSpc>
              <a:buFont typeface="Arial" panose="020B0604020202020204" pitchFamily="34" charset="0"/>
              <a:buNone/>
            </a:pPr>
            <a:r>
              <a:rPr lang="en-US" altLang="en-US" sz="2000" dirty="0" smtClean="0">
                <a:latin typeface=".VnArial" panose="020B7200000000000000" pitchFamily="34" charset="0"/>
              </a:rPr>
              <a:t>		&lt;SUP&gt; ... &lt;/SUP&gt;: §</a:t>
            </a:r>
            <a:r>
              <a:rPr lang="en-US" altLang="en-US" sz="2000" dirty="0" err="1" smtClean="0">
                <a:latin typeface=".VnArial" panose="020B7200000000000000" pitchFamily="34" charset="0"/>
              </a:rPr>
              <a:t>Þnh</a:t>
            </a:r>
            <a:r>
              <a:rPr lang="en-US" altLang="en-US" sz="2000" dirty="0" smtClean="0">
                <a:latin typeface=".VnArial" panose="020B7200000000000000" pitchFamily="34" charset="0"/>
              </a:rPr>
              <a:t> d¹ng </a:t>
            </a:r>
            <a:r>
              <a:rPr lang="en-US" altLang="en-US" sz="2000" dirty="0" err="1" smtClean="0">
                <a:latin typeface=".VnArial" panose="020B7200000000000000" pitchFamily="34" charset="0"/>
              </a:rPr>
              <a:t>chØ</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sè</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trªn</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SuperScript</a:t>
            </a:r>
            <a:r>
              <a:rPr lang="en-US" altLang="en-US" sz="2000" dirty="0" smtClean="0">
                <a:latin typeface=".VnArial" panose="020B7200000000000000" pitchFamily="34" charset="0"/>
              </a:rPr>
              <a:t>)	</a:t>
            </a:r>
          </a:p>
          <a:p>
            <a:pPr eaLnBrk="1" hangingPunct="1">
              <a:lnSpc>
                <a:spcPct val="140000"/>
              </a:lnSpc>
              <a:buFont typeface="Arial" panose="020B0604020202020204" pitchFamily="34" charset="0"/>
              <a:buNone/>
            </a:pPr>
            <a:r>
              <a:rPr lang="en-US" altLang="en-US" sz="2000" dirty="0" smtClean="0">
                <a:latin typeface=".VnArial" panose="020B7200000000000000" pitchFamily="34" charset="0"/>
              </a:rPr>
              <a:t>		&lt;SUB&gt; ... &lt;/SUB&gt;: §</a:t>
            </a:r>
            <a:r>
              <a:rPr lang="en-US" altLang="en-US" sz="2000" dirty="0" err="1" smtClean="0">
                <a:latin typeface=".VnArial" panose="020B7200000000000000" pitchFamily="34" charset="0"/>
              </a:rPr>
              <a:t>Þnh</a:t>
            </a:r>
            <a:r>
              <a:rPr lang="en-US" altLang="en-US" sz="2000" dirty="0" smtClean="0">
                <a:latin typeface=".VnArial" panose="020B7200000000000000" pitchFamily="34" charset="0"/>
              </a:rPr>
              <a:t> d¹ng </a:t>
            </a:r>
            <a:r>
              <a:rPr lang="en-US" altLang="en-US" sz="2000" dirty="0" err="1" smtClean="0">
                <a:latin typeface=".VnArial" panose="020B7200000000000000" pitchFamily="34" charset="0"/>
              </a:rPr>
              <a:t>chØ</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sè</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d­íi</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SubScript</a:t>
            </a:r>
            <a:r>
              <a:rPr lang="en-US" altLang="en-US" sz="2000" dirty="0" smtClean="0">
                <a:latin typeface=".VnArial" panose="020B7200000000000000" pitchFamily="34" charset="0"/>
              </a:rPr>
              <a:t>)	</a:t>
            </a:r>
          </a:p>
          <a:p>
            <a:pPr algn="ctr" eaLnBrk="1" hangingPunct="1">
              <a:lnSpc>
                <a:spcPct val="140000"/>
              </a:lnSpc>
              <a:spcBef>
                <a:spcPts val="200"/>
              </a:spcBef>
              <a:spcAft>
                <a:spcPts val="200"/>
              </a:spcAft>
            </a:pPr>
            <a:r>
              <a:rPr lang="en-US" altLang="en-US" sz="2000" dirty="0" smtClean="0">
                <a:latin typeface=".VnArial" panose="020B7200000000000000" pitchFamily="34" charset="0"/>
              </a:rPr>
              <a:t>VÝ </a:t>
            </a:r>
            <a:r>
              <a:rPr lang="en-US" altLang="en-US" sz="2000" dirty="0" err="1" smtClean="0">
                <a:latin typeface=".VnArial" panose="020B7200000000000000" pitchFamily="34" charset="0"/>
              </a:rPr>
              <a:t>dô</a:t>
            </a:r>
            <a:r>
              <a:rPr lang="en-US" altLang="en-US" sz="2000" dirty="0" smtClean="0">
                <a:latin typeface=".VnArial" panose="020B7200000000000000" pitchFamily="34" charset="0"/>
              </a:rPr>
              <a:t>: H&lt;sub&gt;2&lt;/sub&gt;SO&lt;sub&gt;4&lt;/sub&gt;: </a:t>
            </a:r>
            <a:r>
              <a:rPr lang="en-US" altLang="en-US" sz="2000" dirty="0" err="1" smtClean="0">
                <a:latin typeface=".VnArial" panose="020B7200000000000000" pitchFamily="34" charset="0"/>
              </a:rPr>
              <a:t>hiÓn</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thÞ</a:t>
            </a:r>
            <a:r>
              <a:rPr lang="en-US" altLang="en-US" sz="2000" dirty="0" smtClean="0">
                <a:latin typeface=".VnArial" panose="020B7200000000000000" pitchFamily="34" charset="0"/>
              </a:rPr>
              <a:t> H</a:t>
            </a:r>
            <a:r>
              <a:rPr lang="en-US" altLang="en-US" sz="2000" baseline="-25000" dirty="0" smtClean="0">
                <a:latin typeface=".VnArial" panose="020B7200000000000000" pitchFamily="34" charset="0"/>
              </a:rPr>
              <a:t>2</a:t>
            </a:r>
            <a:r>
              <a:rPr lang="en-US" altLang="en-US" sz="2000" dirty="0" smtClean="0">
                <a:latin typeface=".VnArial" panose="020B7200000000000000" pitchFamily="34" charset="0"/>
              </a:rPr>
              <a:t>SO</a:t>
            </a:r>
            <a:r>
              <a:rPr lang="en-US" altLang="en-US" sz="2000" baseline="-25000" dirty="0" smtClean="0">
                <a:latin typeface=".VnArial" panose="020B7200000000000000" pitchFamily="34" charset="0"/>
              </a:rPr>
              <a:t>4</a:t>
            </a:r>
            <a:endParaRPr lang="en-US" altLang="en-US" sz="2000" dirty="0" smtClean="0">
              <a:latin typeface=".VnArial" panose="020B7200000000000000" pitchFamily="34" charset="0"/>
            </a:endParaRPr>
          </a:p>
          <a:p>
            <a:pPr algn="just" eaLnBrk="1" hangingPunct="1">
              <a:lnSpc>
                <a:spcPct val="80000"/>
              </a:lnSpc>
            </a:pPr>
            <a:endParaRPr lang="en-US" altLang="en-US" sz="1800" b="1" dirty="0" smtClean="0">
              <a:latin typeface=".VnArial" panose="020B7200000000000000" pitchFamily="34" charset="0"/>
            </a:endParaRPr>
          </a:p>
        </p:txBody>
      </p:sp>
      <p:sp>
        <p:nvSpPr>
          <p:cNvPr id="32772" name="Rectangle 3"/>
          <p:cNvSpPr>
            <a:spLocks noGrp="1" noChangeArrowheads="1"/>
          </p:cNvSpPr>
          <p:nvPr>
            <p:ph type="title"/>
          </p:nvPr>
        </p:nvSpPr>
        <p:spPr>
          <a:xfrm>
            <a:off x="381000" y="76200"/>
            <a:ext cx="8839200" cy="838200"/>
          </a:xfrm>
          <a:noFill/>
        </p:spPr>
        <p:txBody>
          <a:bodyPr>
            <a:normAutofit fontScale="90000"/>
          </a:bodyPr>
          <a:lstStyle/>
          <a:p>
            <a:pPr eaLnBrk="1" hangingPunct="1"/>
            <a:r>
              <a:rPr kumimoji="1" lang="en-US" altLang="en-US" b="1" dirty="0" smtClean="0">
                <a:solidFill>
                  <a:srgbClr val="C00000"/>
                </a:solidFill>
                <a:latin typeface=".VnTime" panose="020B7200000000000000" pitchFamily="34" charset="0"/>
              </a:rPr>
              <a:t>HTML - </a:t>
            </a:r>
            <a:r>
              <a:rPr kumimoji="1" lang="en-US" altLang="en-US" b="1" dirty="0" err="1" smtClean="0">
                <a:solidFill>
                  <a:srgbClr val="C00000"/>
                </a:solidFill>
                <a:latin typeface=".VnTime" panose="020B7200000000000000" pitchFamily="34" charset="0"/>
              </a:rPr>
              <a:t>HyperText</a:t>
            </a:r>
            <a:r>
              <a:rPr kumimoji="1" lang="en-US" altLang="en-US" b="1" dirty="0" smtClean="0">
                <a:solidFill>
                  <a:srgbClr val="C00000"/>
                </a:solidFill>
                <a:latin typeface=".VnTime" panose="020B7200000000000000" pitchFamily="34" charset="0"/>
              </a:rPr>
              <a:t> Markup Language</a:t>
            </a:r>
          </a:p>
        </p:txBody>
      </p:sp>
    </p:spTree>
    <p:extLst>
      <p:ext uri="{BB962C8B-B14F-4D97-AF65-F5344CB8AC3E}">
        <p14:creationId xmlns:p14="http://schemas.microsoft.com/office/powerpoint/2010/main" val="3384544628"/>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A3018042-8173-4D9B-A804-691340F42DD1}" type="slidenum">
              <a:rPr kumimoji="0" lang="en-US" altLang="en-US" sz="1400" b="0">
                <a:latin typeface="Times New Roman" panose="02020603050405020304" pitchFamily="18" charset="0"/>
              </a:rPr>
              <a:pPr eaLnBrk="1" hangingPunct="1"/>
              <a:t>15</a:t>
            </a:fld>
            <a:endParaRPr kumimoji="0" lang="en-US" altLang="en-US" sz="1400" b="0">
              <a:latin typeface="Times New Roman" panose="02020603050405020304" pitchFamily="18" charset="0"/>
            </a:endParaRPr>
          </a:p>
        </p:txBody>
      </p:sp>
      <p:sp>
        <p:nvSpPr>
          <p:cNvPr id="318466" name="Rectangle 2"/>
          <p:cNvSpPr>
            <a:spLocks noGrp="1" noChangeArrowheads="1"/>
          </p:cNvSpPr>
          <p:nvPr>
            <p:ph type="body" idx="1"/>
          </p:nvPr>
        </p:nvSpPr>
        <p:spPr>
          <a:xfrm>
            <a:off x="609600" y="1371600"/>
            <a:ext cx="8077200" cy="5029200"/>
          </a:xfrm>
        </p:spPr>
        <p:txBody>
          <a:bodyPr>
            <a:normAutofit lnSpcReduction="10000"/>
          </a:bodyPr>
          <a:lstStyle/>
          <a:p>
            <a:pPr algn="just" eaLnBrk="1" hangingPunct="1">
              <a:buFont typeface="Arial" charset="0"/>
              <a:buChar char="●"/>
              <a:defRPr/>
            </a:pPr>
            <a:r>
              <a:rPr lang="en-US" sz="3200" b="1" dirty="0" err="1" smtClean="0">
                <a:latin typeface=".VnArial" pitchFamily="34" charset="0"/>
              </a:rPr>
              <a:t>C¸c</a:t>
            </a:r>
            <a:r>
              <a:rPr lang="en-US" sz="3200" b="1" dirty="0" smtClean="0">
                <a:latin typeface=".VnArial" pitchFamily="34" charset="0"/>
              </a:rPr>
              <a:t> </a:t>
            </a:r>
            <a:r>
              <a:rPr lang="en-US" sz="3200" b="1" dirty="0" err="1" smtClean="0">
                <a:latin typeface=".VnArial" pitchFamily="34" charset="0"/>
              </a:rPr>
              <a:t>thÎ</a:t>
            </a:r>
            <a:r>
              <a:rPr lang="en-US" sz="3200" b="1" dirty="0" smtClean="0">
                <a:latin typeface=".VnArial" pitchFamily="34" charset="0"/>
              </a:rPr>
              <a:t> ®</a:t>
            </a:r>
            <a:r>
              <a:rPr lang="en-US" sz="3200" b="1" dirty="0" err="1" smtClean="0">
                <a:latin typeface=".VnArial" pitchFamily="34" charset="0"/>
              </a:rPr>
              <a:t>Þnh</a:t>
            </a:r>
            <a:r>
              <a:rPr lang="en-US" sz="3200" b="1" dirty="0" smtClean="0">
                <a:latin typeface=".VnArial" pitchFamily="34" charset="0"/>
              </a:rPr>
              <a:t> d¹ng </a:t>
            </a:r>
            <a:r>
              <a:rPr lang="en-US" sz="3200" b="1" dirty="0" err="1" smtClean="0">
                <a:latin typeface=".VnArial" pitchFamily="34" charset="0"/>
              </a:rPr>
              <a:t>ký</a:t>
            </a:r>
            <a:r>
              <a:rPr lang="en-US" sz="3200" b="1" dirty="0" smtClean="0">
                <a:latin typeface=".VnArial" pitchFamily="34" charset="0"/>
              </a:rPr>
              <a:t> </a:t>
            </a:r>
            <a:r>
              <a:rPr lang="en-US" sz="3200" b="1" dirty="0" err="1" smtClean="0">
                <a:latin typeface=".VnArial" pitchFamily="34" charset="0"/>
              </a:rPr>
              <a:t>tù</a:t>
            </a:r>
            <a:endParaRPr lang="en-US" sz="3200" b="1" dirty="0" smtClean="0">
              <a:latin typeface=".VnArial" pitchFamily="34" charset="0"/>
            </a:endParaRPr>
          </a:p>
          <a:p>
            <a:pPr lvl="1" algn="just" eaLnBrk="1" hangingPunct="1">
              <a:buFont typeface="Arial" charset="0"/>
              <a:buChar char="●"/>
              <a:defRPr/>
            </a:pPr>
            <a:r>
              <a:rPr lang="en-US" b="1" dirty="0" smtClean="0">
                <a:latin typeface=".VnArial" pitchFamily="34" charset="0"/>
              </a:rPr>
              <a:t>&lt;BASEFONT&gt;&lt;/BASEFONT</a:t>
            </a:r>
            <a:r>
              <a:rPr lang="en-US" dirty="0" smtClean="0">
                <a:latin typeface=".VnArial" pitchFamily="34" charset="0"/>
              </a:rPr>
              <a:t>&gt;: </a:t>
            </a:r>
            <a:r>
              <a:rPr lang="en-US" dirty="0" err="1" smtClean="0">
                <a:latin typeface=".VnArial" pitchFamily="34" charset="0"/>
              </a:rPr>
              <a:t>chØ</a:t>
            </a:r>
            <a:r>
              <a:rPr lang="en-US" dirty="0" smtClean="0">
                <a:latin typeface=".VnArial" pitchFamily="34" charset="0"/>
              </a:rPr>
              <a:t> ®</a:t>
            </a:r>
            <a:r>
              <a:rPr lang="en-US" dirty="0" err="1" smtClean="0">
                <a:latin typeface=".VnArial" pitchFamily="34" charset="0"/>
              </a:rPr>
              <a:t>Þnh</a:t>
            </a:r>
            <a:r>
              <a:rPr lang="en-US" dirty="0" smtClean="0">
                <a:latin typeface=".VnArial" pitchFamily="34" charset="0"/>
              </a:rPr>
              <a:t> Font, </a:t>
            </a:r>
            <a:r>
              <a:rPr lang="en-US" dirty="0" err="1" smtClean="0">
                <a:latin typeface=".VnArial" pitchFamily="34" charset="0"/>
              </a:rPr>
              <a:t>kÝch</a:t>
            </a:r>
            <a:r>
              <a:rPr lang="en-US" dirty="0" smtClean="0">
                <a:latin typeface=".VnArial" pitchFamily="34" charset="0"/>
              </a:rPr>
              <a:t> </a:t>
            </a:r>
            <a:r>
              <a:rPr lang="en-US" dirty="0" err="1" smtClean="0">
                <a:latin typeface=".VnArial" pitchFamily="34" charset="0"/>
              </a:rPr>
              <a:t>thøc</a:t>
            </a:r>
            <a:r>
              <a:rPr lang="en-US" dirty="0" smtClean="0">
                <a:latin typeface=".VnArial" pitchFamily="34" charset="0"/>
              </a:rPr>
              <a:t>, </a:t>
            </a:r>
            <a:r>
              <a:rPr lang="en-US" dirty="0" err="1" smtClean="0">
                <a:latin typeface=".VnArial" pitchFamily="34" charset="0"/>
              </a:rPr>
              <a:t>mµu</a:t>
            </a:r>
            <a:r>
              <a:rPr lang="en-US" dirty="0" smtClean="0">
                <a:latin typeface=".VnArial" pitchFamily="34" charset="0"/>
              </a:rPr>
              <a:t> </a:t>
            </a:r>
            <a:r>
              <a:rPr lang="en-US" dirty="0" err="1" smtClean="0">
                <a:latin typeface=".VnArial" pitchFamily="34" charset="0"/>
              </a:rPr>
              <a:t>v¨n</a:t>
            </a:r>
            <a:r>
              <a:rPr lang="en-US" dirty="0" smtClean="0">
                <a:latin typeface=".VnArial" pitchFamily="34" charset="0"/>
              </a:rPr>
              <a:t> </a:t>
            </a:r>
            <a:r>
              <a:rPr lang="en-US" dirty="0" err="1" smtClean="0">
                <a:latin typeface=".VnArial" pitchFamily="34" charset="0"/>
              </a:rPr>
              <a:t>b¶n</a:t>
            </a:r>
            <a:r>
              <a:rPr lang="en-US" dirty="0" smtClean="0">
                <a:latin typeface=".VnArial" pitchFamily="34" charset="0"/>
              </a:rPr>
              <a:t> </a:t>
            </a:r>
            <a:r>
              <a:rPr lang="en-US" dirty="0" err="1" smtClean="0">
                <a:latin typeface=".VnArial" pitchFamily="34" charset="0"/>
              </a:rPr>
              <a:t>cho</a:t>
            </a:r>
            <a:r>
              <a:rPr lang="en-US" dirty="0" smtClean="0">
                <a:latin typeface=".VnArial" pitchFamily="34" charset="0"/>
              </a:rPr>
              <a:t> </a:t>
            </a:r>
            <a:r>
              <a:rPr lang="en-US" dirty="0" err="1" smtClean="0">
                <a:latin typeface=".VnArial" pitchFamily="34" charset="0"/>
              </a:rPr>
              <a:t>c¸c</a:t>
            </a:r>
            <a:r>
              <a:rPr lang="en-US" dirty="0" smtClean="0">
                <a:latin typeface=".VnArial" pitchFamily="34" charset="0"/>
              </a:rPr>
              <a:t> </a:t>
            </a:r>
            <a:r>
              <a:rPr lang="en-US" dirty="0" err="1" smtClean="0">
                <a:latin typeface=".VnArial" pitchFamily="34" charset="0"/>
              </a:rPr>
              <a:t>v¨n</a:t>
            </a:r>
            <a:r>
              <a:rPr lang="en-US" dirty="0" smtClean="0">
                <a:latin typeface=".VnArial" pitchFamily="34" charset="0"/>
              </a:rPr>
              <a:t> </a:t>
            </a:r>
            <a:r>
              <a:rPr lang="en-US" dirty="0" err="1" smtClean="0">
                <a:latin typeface=".VnArial" pitchFamily="34" charset="0"/>
              </a:rPr>
              <a:t>b¶n</a:t>
            </a:r>
            <a:r>
              <a:rPr lang="en-US" dirty="0" smtClean="0">
                <a:latin typeface=".VnArial" pitchFamily="34" charset="0"/>
              </a:rPr>
              <a:t> </a:t>
            </a:r>
            <a:r>
              <a:rPr lang="en-US" dirty="0" err="1" smtClean="0">
                <a:latin typeface=".VnArial" pitchFamily="34" charset="0"/>
              </a:rPr>
              <a:t>kh«ng</a:t>
            </a:r>
            <a:r>
              <a:rPr lang="en-US" dirty="0" smtClean="0">
                <a:latin typeface=".VnArial" pitchFamily="34" charset="0"/>
              </a:rPr>
              <a:t> ®</a:t>
            </a:r>
            <a:r>
              <a:rPr lang="en-US" dirty="0" err="1" smtClean="0">
                <a:latin typeface=".VnArial" pitchFamily="34" charset="0"/>
              </a:rPr>
              <a:t>Þnh</a:t>
            </a:r>
            <a:r>
              <a:rPr lang="en-US" dirty="0" smtClean="0">
                <a:latin typeface=".VnArial" pitchFamily="34" charset="0"/>
              </a:rPr>
              <a:t> d¹ng vµ </a:t>
            </a:r>
            <a:r>
              <a:rPr lang="en-US" dirty="0" err="1" smtClean="0">
                <a:latin typeface=".VnArial" pitchFamily="34" charset="0"/>
              </a:rPr>
              <a:t>dïng</a:t>
            </a:r>
            <a:r>
              <a:rPr lang="en-US" dirty="0" smtClean="0">
                <a:latin typeface=".VnArial" pitchFamily="34" charset="0"/>
              </a:rPr>
              <a:t> </a:t>
            </a:r>
            <a:r>
              <a:rPr lang="en-US" dirty="0" err="1" smtClean="0">
                <a:latin typeface=".VnArial" pitchFamily="34" charset="0"/>
              </a:rPr>
              <a:t>víi</a:t>
            </a:r>
            <a:r>
              <a:rPr lang="en-US" dirty="0" smtClean="0">
                <a:latin typeface=".VnArial" pitchFamily="34" charset="0"/>
              </a:rPr>
              <a:t> </a:t>
            </a:r>
            <a:r>
              <a:rPr lang="en-US" dirty="0" err="1" smtClean="0">
                <a:latin typeface=".VnArial" pitchFamily="34" charset="0"/>
              </a:rPr>
              <a:t>thÎ</a:t>
            </a:r>
            <a:r>
              <a:rPr lang="en-US" dirty="0" smtClean="0">
                <a:latin typeface=".VnArial" pitchFamily="34" charset="0"/>
              </a:rPr>
              <a:t>. §</a:t>
            </a:r>
            <a:r>
              <a:rPr lang="en-US" dirty="0" err="1" smtClean="0">
                <a:latin typeface=".VnArial" pitchFamily="34" charset="0"/>
              </a:rPr>
              <a:t>Þnh</a:t>
            </a:r>
            <a:r>
              <a:rPr lang="en-US" dirty="0" smtClean="0">
                <a:latin typeface=".VnArial" pitchFamily="34" charset="0"/>
              </a:rPr>
              <a:t> </a:t>
            </a:r>
            <a:r>
              <a:rPr lang="en-US" dirty="0" err="1" smtClean="0">
                <a:latin typeface=".VnArial" pitchFamily="34" charset="0"/>
              </a:rPr>
              <a:t>nghÜa</a:t>
            </a:r>
            <a:r>
              <a:rPr lang="en-US" dirty="0" smtClean="0">
                <a:latin typeface=".VnArial" pitchFamily="34" charset="0"/>
              </a:rPr>
              <a:t> </a:t>
            </a:r>
            <a:r>
              <a:rPr lang="en-US" dirty="0" err="1" smtClean="0">
                <a:latin typeface=".VnArial" pitchFamily="34" charset="0"/>
              </a:rPr>
              <a:t>thÎ</a:t>
            </a:r>
            <a:r>
              <a:rPr lang="en-US" dirty="0" smtClean="0">
                <a:latin typeface=".VnArial" pitchFamily="34" charset="0"/>
              </a:rPr>
              <a:t> </a:t>
            </a:r>
            <a:r>
              <a:rPr lang="en-US" dirty="0" err="1" smtClean="0">
                <a:latin typeface=".VnArial" pitchFamily="34" charset="0"/>
              </a:rPr>
              <a:t>nh­</a:t>
            </a:r>
            <a:r>
              <a:rPr lang="en-US" dirty="0" smtClean="0">
                <a:latin typeface=".VnArial" pitchFamily="34" charset="0"/>
              </a:rPr>
              <a:t> </a:t>
            </a:r>
            <a:r>
              <a:rPr lang="en-US" dirty="0" err="1" smtClean="0">
                <a:latin typeface=".VnArial" pitchFamily="34" charset="0"/>
              </a:rPr>
              <a:t>sau</a:t>
            </a:r>
            <a:r>
              <a:rPr lang="en-US" dirty="0" smtClean="0">
                <a:latin typeface=".VnArial" pitchFamily="34" charset="0"/>
              </a:rPr>
              <a:t>:</a:t>
            </a:r>
          </a:p>
          <a:p>
            <a:pPr algn="ctr" eaLnBrk="1" hangingPunct="1">
              <a:buFont typeface="Arial" charset="0"/>
              <a:buNone/>
              <a:defRPr/>
            </a:pPr>
            <a:r>
              <a:rPr lang="en-US" dirty="0" smtClean="0">
                <a:latin typeface=".VnArial" pitchFamily="34" charset="0"/>
              </a:rPr>
              <a:t>	</a:t>
            </a:r>
            <a:r>
              <a:rPr lang="en-US" sz="2400" b="1" dirty="0" smtClean="0">
                <a:solidFill>
                  <a:schemeClr val="accent2"/>
                </a:solidFill>
                <a:effectLst>
                  <a:outerShdw blurRad="38100" dist="38100" dir="2700000" algn="tl">
                    <a:srgbClr val="C0C0C0"/>
                  </a:outerShdw>
                </a:effectLst>
                <a:latin typeface=".VnArial" pitchFamily="34" charset="0"/>
              </a:rPr>
              <a:t>&lt;BASEFONT  SIZE=n FACE=name  COLOR=color&gt;</a:t>
            </a:r>
          </a:p>
          <a:p>
            <a:pPr eaLnBrk="1" hangingPunct="1">
              <a:buFont typeface="Arial" charset="0"/>
              <a:buNone/>
              <a:defRPr/>
            </a:pPr>
            <a:r>
              <a:rPr lang="en-US" dirty="0" smtClean="0">
                <a:latin typeface=".VnArial" pitchFamily="34" charset="0"/>
              </a:rPr>
              <a:t>	</a:t>
            </a:r>
            <a:r>
              <a:rPr lang="en-US" dirty="0" err="1" smtClean="0">
                <a:latin typeface=".VnArial" pitchFamily="34" charset="0"/>
              </a:rPr>
              <a:t>Trong</a:t>
            </a:r>
            <a:r>
              <a:rPr lang="en-US" dirty="0" smtClean="0">
                <a:latin typeface=".VnArial" pitchFamily="34" charset="0"/>
              </a:rPr>
              <a:t> ®ã: </a:t>
            </a:r>
          </a:p>
          <a:p>
            <a:pPr lvl="2" eaLnBrk="1" hangingPunct="1">
              <a:buFont typeface="Arial" charset="0"/>
              <a:buChar char="●"/>
              <a:defRPr/>
            </a:pPr>
            <a:r>
              <a:rPr lang="en-US" dirty="0" smtClean="0">
                <a:latin typeface=".VnArial" pitchFamily="34" charset="0"/>
              </a:rPr>
              <a:t>SIZE=n: </a:t>
            </a:r>
            <a:r>
              <a:rPr lang="en-US" dirty="0" err="1" smtClean="0">
                <a:latin typeface=".VnArial" pitchFamily="34" charset="0"/>
              </a:rPr>
              <a:t>chØ</a:t>
            </a:r>
            <a:r>
              <a:rPr lang="en-US" dirty="0" smtClean="0">
                <a:latin typeface=".VnArial" pitchFamily="34" charset="0"/>
              </a:rPr>
              <a:t> </a:t>
            </a:r>
            <a:r>
              <a:rPr lang="en-US" dirty="0" err="1" smtClean="0">
                <a:latin typeface=".VnArial" pitchFamily="34" charset="0"/>
              </a:rPr>
              <a:t>kÝch</a:t>
            </a:r>
            <a:r>
              <a:rPr lang="en-US" dirty="0" smtClean="0">
                <a:latin typeface=".VnArial" pitchFamily="34" charset="0"/>
              </a:rPr>
              <a:t> </a:t>
            </a:r>
            <a:r>
              <a:rPr lang="en-US" dirty="0" err="1" smtClean="0">
                <a:latin typeface=".VnArial" pitchFamily="34" charset="0"/>
              </a:rPr>
              <a:t>th­íc</a:t>
            </a:r>
            <a:r>
              <a:rPr lang="en-US" dirty="0" smtClean="0">
                <a:latin typeface=".VnArial" pitchFamily="34" charset="0"/>
              </a:rPr>
              <a:t> </a:t>
            </a:r>
            <a:r>
              <a:rPr lang="en-US" dirty="0" err="1" smtClean="0">
                <a:latin typeface=".VnArial" pitchFamily="34" charset="0"/>
              </a:rPr>
              <a:t>v¨n</a:t>
            </a:r>
            <a:r>
              <a:rPr lang="en-US" dirty="0" smtClean="0">
                <a:latin typeface=".VnArial" pitchFamily="34" charset="0"/>
              </a:rPr>
              <a:t> </a:t>
            </a:r>
            <a:r>
              <a:rPr lang="en-US" dirty="0" err="1" smtClean="0">
                <a:latin typeface=".VnArial" pitchFamily="34" charset="0"/>
              </a:rPr>
              <a:t>b¶n</a:t>
            </a:r>
            <a:r>
              <a:rPr lang="en-US" dirty="0" smtClean="0">
                <a:latin typeface=".VnArial" pitchFamily="34" charset="0"/>
              </a:rPr>
              <a:t>, n </a:t>
            </a:r>
            <a:r>
              <a:rPr lang="en-US" dirty="0" err="1" smtClean="0">
                <a:latin typeface=".VnArial" pitchFamily="34" charset="0"/>
              </a:rPr>
              <a:t>tõ</a:t>
            </a:r>
            <a:r>
              <a:rPr lang="en-US" dirty="0" smtClean="0">
                <a:latin typeface=".VnArial" pitchFamily="34" charset="0"/>
              </a:rPr>
              <a:t> 2 ®</a:t>
            </a:r>
            <a:r>
              <a:rPr lang="en-US" dirty="0" err="1" smtClean="0">
                <a:latin typeface=".VnArial" pitchFamily="34" charset="0"/>
              </a:rPr>
              <a:t>Õn</a:t>
            </a:r>
            <a:r>
              <a:rPr lang="en-US" dirty="0" smtClean="0">
                <a:latin typeface=".VnArial" pitchFamily="34" charset="0"/>
              </a:rPr>
              <a:t> 7. </a:t>
            </a:r>
            <a:r>
              <a:rPr lang="en-US" dirty="0" err="1" smtClean="0">
                <a:latin typeface=".VnArial" pitchFamily="34" charset="0"/>
              </a:rPr>
              <a:t>Gi</a:t>
            </a:r>
            <a:r>
              <a:rPr lang="en-US" dirty="0" smtClean="0">
                <a:latin typeface=".VnArial" pitchFamily="34" charset="0"/>
              </a:rPr>
              <a:t>¸  </a:t>
            </a:r>
            <a:r>
              <a:rPr lang="en-US" dirty="0" err="1" smtClean="0">
                <a:latin typeface=".VnArial" pitchFamily="34" charset="0"/>
              </a:rPr>
              <a:t>trÞ</a:t>
            </a:r>
            <a:r>
              <a:rPr lang="en-US" dirty="0" smtClean="0">
                <a:latin typeface=".VnArial" pitchFamily="34" charset="0"/>
              </a:rPr>
              <a:t> </a:t>
            </a:r>
            <a:r>
              <a:rPr lang="en-US" dirty="0" err="1" smtClean="0">
                <a:latin typeface=".VnArial" pitchFamily="34" charset="0"/>
              </a:rPr>
              <a:t>mÆc</a:t>
            </a:r>
            <a:r>
              <a:rPr lang="en-US" dirty="0" smtClean="0">
                <a:latin typeface=".VnArial" pitchFamily="34" charset="0"/>
              </a:rPr>
              <a:t> ®</a:t>
            </a:r>
            <a:r>
              <a:rPr lang="en-US" dirty="0" err="1" smtClean="0">
                <a:latin typeface=".VnArial" pitchFamily="34" charset="0"/>
              </a:rPr>
              <a:t>Þnh</a:t>
            </a:r>
            <a:r>
              <a:rPr lang="en-US" dirty="0" smtClean="0">
                <a:latin typeface=".VnArial" pitchFamily="34" charset="0"/>
              </a:rPr>
              <a:t> lµ 3.</a:t>
            </a:r>
          </a:p>
          <a:p>
            <a:pPr lvl="2" eaLnBrk="1" hangingPunct="1">
              <a:buFont typeface="Arial" charset="0"/>
              <a:buChar char="●"/>
              <a:defRPr/>
            </a:pPr>
            <a:r>
              <a:rPr lang="en-US" dirty="0" smtClean="0">
                <a:latin typeface=".VnArial" pitchFamily="34" charset="0"/>
              </a:rPr>
              <a:t>COLOR=color: </a:t>
            </a:r>
            <a:r>
              <a:rPr lang="en-US" dirty="0" err="1" smtClean="0">
                <a:latin typeface=".VnArial" pitchFamily="34" charset="0"/>
              </a:rPr>
              <a:t>mµu</a:t>
            </a:r>
            <a:r>
              <a:rPr lang="en-US" dirty="0" smtClean="0">
                <a:latin typeface=".VnArial" pitchFamily="34" charset="0"/>
              </a:rPr>
              <a:t> </a:t>
            </a:r>
            <a:r>
              <a:rPr lang="en-US" dirty="0" err="1" smtClean="0">
                <a:latin typeface=".VnArial" pitchFamily="34" charset="0"/>
              </a:rPr>
              <a:t>v¨n</a:t>
            </a:r>
            <a:r>
              <a:rPr lang="en-US" dirty="0" smtClean="0">
                <a:latin typeface=".VnArial" pitchFamily="34" charset="0"/>
              </a:rPr>
              <a:t> </a:t>
            </a:r>
            <a:r>
              <a:rPr lang="en-US" dirty="0" err="1" smtClean="0">
                <a:latin typeface=".VnArial" pitchFamily="34" charset="0"/>
              </a:rPr>
              <a:t>b¶n</a:t>
            </a:r>
            <a:endParaRPr lang="en-US" dirty="0" smtClean="0">
              <a:latin typeface=".VnArial" pitchFamily="34" charset="0"/>
            </a:endParaRPr>
          </a:p>
          <a:p>
            <a:pPr lvl="2" eaLnBrk="1" hangingPunct="1">
              <a:buFont typeface="Arial" charset="0"/>
              <a:buChar char="●"/>
              <a:defRPr/>
            </a:pPr>
            <a:r>
              <a:rPr lang="en-US" dirty="0" smtClean="0">
                <a:latin typeface=".VnArial" pitchFamily="34" charset="0"/>
              </a:rPr>
              <a:t>FACE=name: </a:t>
            </a:r>
            <a:r>
              <a:rPr lang="en-US" dirty="0" err="1" smtClean="0">
                <a:latin typeface=".VnArial" pitchFamily="34" charset="0"/>
              </a:rPr>
              <a:t>Tªn</a:t>
            </a:r>
            <a:r>
              <a:rPr lang="en-US" dirty="0" smtClean="0">
                <a:latin typeface=".VnArial" pitchFamily="34" charset="0"/>
              </a:rPr>
              <a:t> Font</a:t>
            </a:r>
          </a:p>
          <a:p>
            <a:pPr lvl="2" algn="just" eaLnBrk="1" hangingPunct="1">
              <a:buFont typeface="Arial" charset="0"/>
              <a:buChar char="●"/>
              <a:defRPr/>
            </a:pPr>
            <a:endParaRPr lang="en-US" b="1" dirty="0" smtClean="0">
              <a:latin typeface=".VnArial" pitchFamily="34" charset="0"/>
            </a:endParaRPr>
          </a:p>
        </p:txBody>
      </p:sp>
      <p:sp>
        <p:nvSpPr>
          <p:cNvPr id="33796" name="Rectangle 3"/>
          <p:cNvSpPr>
            <a:spLocks noGrp="1" noChangeArrowheads="1"/>
          </p:cNvSpPr>
          <p:nvPr>
            <p:ph type="title"/>
          </p:nvPr>
        </p:nvSpPr>
        <p:spPr>
          <a:xfrm>
            <a:off x="457200" y="76200"/>
            <a:ext cx="8763000" cy="838200"/>
          </a:xfrm>
          <a:noFill/>
        </p:spPr>
        <p:txBody>
          <a:bodyPr>
            <a:normAutofit fontScale="90000"/>
          </a:bodyPr>
          <a:lstStyle/>
          <a:p>
            <a:pPr eaLnBrk="1" hangingPunct="1"/>
            <a:r>
              <a:rPr kumimoji="1" lang="en-US" altLang="en-US" b="1" dirty="0" smtClean="0">
                <a:solidFill>
                  <a:srgbClr val="C00000"/>
                </a:solidFill>
                <a:latin typeface=".VnTime" panose="020B7200000000000000" pitchFamily="34" charset="0"/>
              </a:rPr>
              <a:t>HTML - </a:t>
            </a:r>
            <a:r>
              <a:rPr kumimoji="1" lang="en-US" altLang="en-US" b="1" dirty="0" err="1" smtClean="0">
                <a:solidFill>
                  <a:srgbClr val="C00000"/>
                </a:solidFill>
                <a:latin typeface=".VnTime" panose="020B7200000000000000" pitchFamily="34" charset="0"/>
              </a:rPr>
              <a:t>HyperText</a:t>
            </a:r>
            <a:r>
              <a:rPr kumimoji="1" lang="en-US" altLang="en-US" b="1" dirty="0" smtClean="0">
                <a:solidFill>
                  <a:srgbClr val="C00000"/>
                </a:solidFill>
                <a:latin typeface=".VnTime" panose="020B7200000000000000" pitchFamily="34" charset="0"/>
              </a:rPr>
              <a:t> Markup Language</a:t>
            </a:r>
          </a:p>
        </p:txBody>
      </p:sp>
    </p:spTree>
    <p:extLst>
      <p:ext uri="{BB962C8B-B14F-4D97-AF65-F5344CB8AC3E}">
        <p14:creationId xmlns:p14="http://schemas.microsoft.com/office/powerpoint/2010/main" val="2561237677"/>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7AA389B2-193C-47C1-8A4F-D4D6B459FFC6}" type="slidenum">
              <a:rPr kumimoji="0" lang="en-US" altLang="en-US" sz="1400" b="0">
                <a:latin typeface="Times New Roman" panose="02020603050405020304" pitchFamily="18" charset="0"/>
              </a:rPr>
              <a:pPr eaLnBrk="1" hangingPunct="1"/>
              <a:t>16</a:t>
            </a:fld>
            <a:endParaRPr kumimoji="0" lang="en-US" altLang="en-US" sz="1400" b="0">
              <a:latin typeface="Times New Roman" panose="02020603050405020304" pitchFamily="18" charset="0"/>
            </a:endParaRPr>
          </a:p>
        </p:txBody>
      </p:sp>
      <p:sp>
        <p:nvSpPr>
          <p:cNvPr id="286722" name="Rectangle 2"/>
          <p:cNvSpPr>
            <a:spLocks noGrp="1" noChangeArrowheads="1"/>
          </p:cNvSpPr>
          <p:nvPr>
            <p:ph type="body" idx="1"/>
          </p:nvPr>
        </p:nvSpPr>
        <p:spPr>
          <a:xfrm>
            <a:off x="685800" y="1447800"/>
            <a:ext cx="7772400" cy="4800600"/>
          </a:xfrm>
        </p:spPr>
        <p:txBody>
          <a:bodyPr>
            <a:normAutofit/>
          </a:bodyPr>
          <a:lstStyle/>
          <a:p>
            <a:pPr algn="just" eaLnBrk="1" hangingPunct="1">
              <a:lnSpc>
                <a:spcPct val="80000"/>
              </a:lnSpc>
              <a:buFont typeface="Arial" charset="0"/>
              <a:buChar char="●"/>
              <a:defRPr/>
            </a:pPr>
            <a:r>
              <a:rPr lang="en-US" b="1" dirty="0" err="1" smtClean="0">
                <a:latin typeface=".VnArial" pitchFamily="34" charset="0"/>
              </a:rPr>
              <a:t>C¸c</a:t>
            </a:r>
            <a:r>
              <a:rPr lang="en-US" b="1" dirty="0" smtClean="0">
                <a:latin typeface=".VnArial" pitchFamily="34" charset="0"/>
              </a:rPr>
              <a:t> </a:t>
            </a:r>
            <a:r>
              <a:rPr lang="en-US" b="1" dirty="0" err="1" smtClean="0">
                <a:latin typeface=".VnArial" pitchFamily="34" charset="0"/>
              </a:rPr>
              <a:t>thÎ</a:t>
            </a:r>
            <a:r>
              <a:rPr lang="en-US" b="1" dirty="0" smtClean="0">
                <a:latin typeface=".VnArial" pitchFamily="34" charset="0"/>
              </a:rPr>
              <a:t> ®</a:t>
            </a:r>
            <a:r>
              <a:rPr lang="en-US" b="1" dirty="0" err="1" smtClean="0">
                <a:latin typeface=".VnArial" pitchFamily="34" charset="0"/>
              </a:rPr>
              <a:t>Þnh</a:t>
            </a:r>
            <a:r>
              <a:rPr lang="en-US" b="1" dirty="0" smtClean="0">
                <a:latin typeface=".VnArial" pitchFamily="34" charset="0"/>
              </a:rPr>
              <a:t> d¹ng </a:t>
            </a:r>
            <a:r>
              <a:rPr lang="en-US" b="1" dirty="0" err="1" smtClean="0">
                <a:latin typeface=".VnArial" pitchFamily="34" charset="0"/>
              </a:rPr>
              <a:t>ký</a:t>
            </a:r>
            <a:r>
              <a:rPr lang="en-US" b="1" dirty="0" smtClean="0">
                <a:latin typeface=".VnArial" pitchFamily="34" charset="0"/>
              </a:rPr>
              <a:t> </a:t>
            </a:r>
            <a:r>
              <a:rPr lang="en-US" b="1" dirty="0" err="1" smtClean="0">
                <a:latin typeface=".VnArial" pitchFamily="34" charset="0"/>
              </a:rPr>
              <a:t>tù</a:t>
            </a:r>
            <a:endParaRPr lang="en-US" b="1" dirty="0" smtClean="0">
              <a:latin typeface=".VnArial" pitchFamily="34" charset="0"/>
            </a:endParaRPr>
          </a:p>
          <a:p>
            <a:pPr lvl="1" algn="just" eaLnBrk="1" hangingPunct="1">
              <a:lnSpc>
                <a:spcPct val="80000"/>
              </a:lnSpc>
              <a:buFont typeface="Arial" charset="0"/>
              <a:buChar char="●"/>
              <a:defRPr/>
            </a:pPr>
            <a:r>
              <a:rPr lang="en-US" sz="2000" b="1" dirty="0" smtClean="0">
                <a:latin typeface=".VnArial" pitchFamily="34" charset="0"/>
              </a:rPr>
              <a:t>&lt;FONT&gt;&lt;/FONT&gt;</a:t>
            </a:r>
            <a:r>
              <a:rPr lang="en-US" sz="2000" dirty="0" smtClean="0">
                <a:latin typeface=".VnArial" pitchFamily="34" charset="0"/>
              </a:rPr>
              <a:t>: </a:t>
            </a:r>
            <a:r>
              <a:rPr lang="en-US" sz="2000" dirty="0" err="1" smtClean="0">
                <a:latin typeface=".VnArial" pitchFamily="34" charset="0"/>
              </a:rPr>
              <a:t>chØ</a:t>
            </a:r>
            <a:r>
              <a:rPr lang="en-US" sz="2000" dirty="0" smtClean="0">
                <a:latin typeface=".VnArial" pitchFamily="34" charset="0"/>
              </a:rPr>
              <a:t> ®</a:t>
            </a:r>
            <a:r>
              <a:rPr lang="en-US" sz="2000" dirty="0" err="1" smtClean="0">
                <a:latin typeface=".VnArial" pitchFamily="34" charset="0"/>
              </a:rPr>
              <a:t>Þnh</a:t>
            </a:r>
            <a:r>
              <a:rPr lang="en-US" sz="2000" dirty="0" smtClean="0">
                <a:latin typeface=".VnArial" pitchFamily="34" charset="0"/>
              </a:rPr>
              <a:t> Font, </a:t>
            </a:r>
            <a:r>
              <a:rPr lang="en-US" sz="2000" dirty="0" err="1" smtClean="0">
                <a:latin typeface=".VnArial" pitchFamily="34" charset="0"/>
              </a:rPr>
              <a:t>kÝch</a:t>
            </a:r>
            <a:r>
              <a:rPr lang="en-US" sz="2000" dirty="0" smtClean="0">
                <a:latin typeface=".VnArial" pitchFamily="34" charset="0"/>
              </a:rPr>
              <a:t> </a:t>
            </a:r>
            <a:r>
              <a:rPr lang="en-US" sz="2000" dirty="0" err="1" smtClean="0">
                <a:latin typeface=".VnArial" pitchFamily="34" charset="0"/>
              </a:rPr>
              <a:t>thøc</a:t>
            </a:r>
            <a:r>
              <a:rPr lang="en-US" sz="2000" dirty="0" smtClean="0">
                <a:latin typeface=".VnArial" pitchFamily="34" charset="0"/>
              </a:rPr>
              <a:t>, </a:t>
            </a:r>
            <a:r>
              <a:rPr lang="en-US" sz="2000" dirty="0" err="1" smtClean="0">
                <a:latin typeface=".VnArial" pitchFamily="34" charset="0"/>
              </a:rPr>
              <a:t>mµu</a:t>
            </a:r>
            <a:r>
              <a:rPr lang="en-US" sz="2000" dirty="0" smtClean="0">
                <a:latin typeface=".VnArial" pitchFamily="34" charset="0"/>
              </a:rPr>
              <a:t> </a:t>
            </a:r>
            <a:r>
              <a:rPr lang="en-US" sz="2000" dirty="0" err="1" smtClean="0">
                <a:latin typeface=".VnArial" pitchFamily="34" charset="0"/>
              </a:rPr>
              <a:t>v¨n</a:t>
            </a:r>
            <a:r>
              <a:rPr lang="en-US" sz="2000" dirty="0" smtClean="0">
                <a:latin typeface=".VnArial" pitchFamily="34" charset="0"/>
              </a:rPr>
              <a:t> </a:t>
            </a:r>
            <a:r>
              <a:rPr lang="en-US" sz="2000" dirty="0" err="1" smtClean="0">
                <a:latin typeface=".VnArial" pitchFamily="34" charset="0"/>
              </a:rPr>
              <a:t>b¶n</a:t>
            </a:r>
            <a:r>
              <a:rPr lang="en-US" sz="2000" dirty="0" smtClean="0">
                <a:latin typeface=".VnArial" pitchFamily="34" charset="0"/>
              </a:rPr>
              <a:t>. §</a:t>
            </a:r>
            <a:r>
              <a:rPr lang="en-US" sz="2000" dirty="0" err="1" smtClean="0">
                <a:latin typeface=".VnArial" pitchFamily="34" charset="0"/>
              </a:rPr>
              <a:t>Þnh</a:t>
            </a:r>
            <a:r>
              <a:rPr lang="en-US" sz="2000" dirty="0" smtClean="0">
                <a:latin typeface=".VnArial" pitchFamily="34" charset="0"/>
              </a:rPr>
              <a:t> </a:t>
            </a:r>
            <a:r>
              <a:rPr lang="en-US" sz="2000" dirty="0" err="1" smtClean="0">
                <a:latin typeface=".VnArial" pitchFamily="34" charset="0"/>
              </a:rPr>
              <a:t>nghÜa</a:t>
            </a:r>
            <a:r>
              <a:rPr lang="en-US" sz="2000" dirty="0" smtClean="0">
                <a:latin typeface=".VnArial" pitchFamily="34" charset="0"/>
              </a:rPr>
              <a:t> </a:t>
            </a:r>
            <a:r>
              <a:rPr lang="en-US" sz="2000" dirty="0" err="1" smtClean="0">
                <a:latin typeface=".VnArial" pitchFamily="34" charset="0"/>
              </a:rPr>
              <a:t>thÎ</a:t>
            </a:r>
            <a:r>
              <a:rPr lang="en-US" sz="2000" dirty="0" smtClean="0">
                <a:latin typeface=".VnArial" pitchFamily="34" charset="0"/>
              </a:rPr>
              <a:t> </a:t>
            </a:r>
            <a:r>
              <a:rPr lang="en-US" sz="2000" dirty="0" err="1" smtClean="0">
                <a:latin typeface=".VnArial" pitchFamily="34" charset="0"/>
              </a:rPr>
              <a:t>nh­</a:t>
            </a:r>
            <a:r>
              <a:rPr lang="en-US" sz="2000" dirty="0" smtClean="0">
                <a:latin typeface=".VnArial" pitchFamily="34" charset="0"/>
              </a:rPr>
              <a:t> </a:t>
            </a:r>
            <a:r>
              <a:rPr lang="en-US" sz="2000" dirty="0" err="1" smtClean="0">
                <a:latin typeface=".VnArial" pitchFamily="34" charset="0"/>
              </a:rPr>
              <a:t>sau</a:t>
            </a:r>
            <a:r>
              <a:rPr lang="en-US" sz="2000" dirty="0" smtClean="0">
                <a:latin typeface=".VnArial" pitchFamily="34" charset="0"/>
              </a:rPr>
              <a:t>:</a:t>
            </a:r>
          </a:p>
          <a:p>
            <a:pPr algn="ctr" eaLnBrk="1" hangingPunct="1">
              <a:lnSpc>
                <a:spcPct val="80000"/>
              </a:lnSpc>
              <a:buFont typeface="Arial" charset="0"/>
              <a:buNone/>
              <a:defRPr/>
            </a:pPr>
            <a:r>
              <a:rPr lang="en-US" sz="2400" dirty="0" smtClean="0">
                <a:latin typeface=".VnArial" pitchFamily="34" charset="0"/>
              </a:rPr>
              <a:t>	</a:t>
            </a:r>
            <a:r>
              <a:rPr lang="en-US" sz="2400" b="1" dirty="0" smtClean="0">
                <a:solidFill>
                  <a:schemeClr val="accent2"/>
                </a:solidFill>
                <a:effectLst>
                  <a:outerShdw blurRad="38100" dist="38100" dir="2700000" algn="tl">
                    <a:srgbClr val="C0C0C0"/>
                  </a:outerShdw>
                </a:effectLst>
                <a:latin typeface=".VnArial" pitchFamily="34" charset="0"/>
              </a:rPr>
              <a:t>&lt;FONT  SIZE=n  FACE=name  COLOR=color&gt;</a:t>
            </a:r>
          </a:p>
          <a:p>
            <a:pPr algn="just" eaLnBrk="1" hangingPunct="1">
              <a:lnSpc>
                <a:spcPct val="80000"/>
              </a:lnSpc>
              <a:buFont typeface="Arial" charset="0"/>
              <a:buNone/>
              <a:defRPr/>
            </a:pPr>
            <a:r>
              <a:rPr lang="en-US" sz="2400" dirty="0" smtClean="0">
                <a:latin typeface=".VnArial" pitchFamily="34" charset="0"/>
              </a:rPr>
              <a:t>	</a:t>
            </a:r>
            <a:r>
              <a:rPr lang="en-US" sz="2400" dirty="0" err="1" smtClean="0">
                <a:latin typeface=".VnArial" pitchFamily="34" charset="0"/>
              </a:rPr>
              <a:t>Thªm</a:t>
            </a:r>
            <a:r>
              <a:rPr lang="en-US" sz="2400" dirty="0" smtClean="0">
                <a:latin typeface=".VnArial" pitchFamily="34" charset="0"/>
              </a:rPr>
              <a:t> </a:t>
            </a:r>
            <a:r>
              <a:rPr lang="en-US" sz="2400" dirty="0" err="1" smtClean="0">
                <a:latin typeface=".VnArial" pitchFamily="34" charset="0"/>
              </a:rPr>
              <a:t>dÊu</a:t>
            </a:r>
            <a:r>
              <a:rPr lang="en-US" sz="2400" dirty="0" smtClean="0">
                <a:latin typeface=".VnArial" pitchFamily="34" charset="0"/>
              </a:rPr>
              <a:t> </a:t>
            </a:r>
            <a:r>
              <a:rPr lang="en-US" sz="2400" dirty="0" smtClean="0">
                <a:latin typeface=".VnArialH" pitchFamily="34" charset="0"/>
              </a:rPr>
              <a:t>“</a:t>
            </a:r>
            <a:r>
              <a:rPr lang="en-US" sz="2400" dirty="0" smtClean="0">
                <a:latin typeface=".VnArial" pitchFamily="34" charset="0"/>
              </a:rPr>
              <a:t>+</a:t>
            </a:r>
            <a:r>
              <a:rPr lang="en-US" sz="2400" dirty="0" smtClean="0">
                <a:latin typeface=".VnArialH" pitchFamily="34" charset="0"/>
              </a:rPr>
              <a:t>”</a:t>
            </a:r>
            <a:r>
              <a:rPr lang="en-US" sz="2400" dirty="0" smtClean="0">
                <a:latin typeface=".VnArial" pitchFamily="34" charset="0"/>
              </a:rPr>
              <a:t> hay </a:t>
            </a:r>
            <a:r>
              <a:rPr lang="en-US" sz="2400" dirty="0" smtClean="0">
                <a:latin typeface=".VnArialH" pitchFamily="34" charset="0"/>
              </a:rPr>
              <a:t>“</a:t>
            </a:r>
            <a:r>
              <a:rPr lang="en-US" sz="2400" dirty="0" smtClean="0">
                <a:latin typeface=".VnArial" pitchFamily="34" charset="0"/>
              </a:rPr>
              <a:t>-</a:t>
            </a:r>
            <a:r>
              <a:rPr lang="en-US" sz="2400" dirty="0" smtClean="0">
                <a:latin typeface=".VnArialH" pitchFamily="34" charset="0"/>
              </a:rPr>
              <a:t>”</a:t>
            </a:r>
            <a:r>
              <a:rPr lang="en-US" sz="2400" dirty="0" smtClean="0">
                <a:latin typeface=".VnArial" pitchFamily="34" charset="0"/>
              </a:rPr>
              <a:t> </a:t>
            </a:r>
            <a:r>
              <a:rPr lang="en-US" sz="2400" dirty="0" err="1" smtClean="0">
                <a:latin typeface=".VnArial" pitchFamily="34" charset="0"/>
              </a:rPr>
              <a:t>tr­íc</a:t>
            </a:r>
            <a:r>
              <a:rPr lang="en-US" sz="2400" dirty="0" smtClean="0">
                <a:latin typeface=".VnArial" pitchFamily="34" charset="0"/>
              </a:rPr>
              <a:t> n </a:t>
            </a:r>
            <a:r>
              <a:rPr lang="en-US" sz="2400" dirty="0" err="1" smtClean="0">
                <a:latin typeface=".VnArial" pitchFamily="34" charset="0"/>
              </a:rPr>
              <a:t>dïng</a:t>
            </a:r>
            <a:r>
              <a:rPr lang="en-US" sz="2400" dirty="0" smtClean="0">
                <a:latin typeface=".VnArial" pitchFamily="34" charset="0"/>
              </a:rPr>
              <a:t> </a:t>
            </a:r>
            <a:r>
              <a:rPr lang="en-US" sz="2400" dirty="0" err="1" smtClean="0">
                <a:latin typeface=".VnArial" pitchFamily="34" charset="0"/>
              </a:rPr>
              <a:t>t¨ng</a:t>
            </a:r>
            <a:r>
              <a:rPr lang="en-US" sz="2400" dirty="0" smtClean="0">
                <a:latin typeface=".VnArial" pitchFamily="34" charset="0"/>
              </a:rPr>
              <a:t> </a:t>
            </a:r>
            <a:r>
              <a:rPr lang="en-US" sz="2400" dirty="0" err="1" smtClean="0">
                <a:latin typeface=".VnArial" pitchFamily="34" charset="0"/>
              </a:rPr>
              <a:t>hoÆc</a:t>
            </a:r>
            <a:r>
              <a:rPr lang="en-US" sz="2400" dirty="0" smtClean="0">
                <a:latin typeface=".VnArial" pitchFamily="34" charset="0"/>
              </a:rPr>
              <a:t> </a:t>
            </a:r>
            <a:r>
              <a:rPr lang="en-US" sz="2400" dirty="0" err="1" smtClean="0">
                <a:latin typeface=".VnArial" pitchFamily="34" charset="0"/>
              </a:rPr>
              <a:t>gi¶m</a:t>
            </a:r>
            <a:r>
              <a:rPr lang="en-US" sz="2400" dirty="0" smtClean="0">
                <a:latin typeface=".VnArial" pitchFamily="34" charset="0"/>
              </a:rPr>
              <a:t> </a:t>
            </a:r>
            <a:r>
              <a:rPr lang="en-US" sz="2400" dirty="0" err="1" smtClean="0">
                <a:latin typeface=".VnArial" pitchFamily="34" charset="0"/>
              </a:rPr>
              <a:t>kÝch</a:t>
            </a:r>
            <a:r>
              <a:rPr lang="en-US" sz="2400" dirty="0" smtClean="0">
                <a:latin typeface=".VnArial" pitchFamily="34" charset="0"/>
              </a:rPr>
              <a:t> </a:t>
            </a:r>
            <a:r>
              <a:rPr lang="en-US" sz="2400" dirty="0" err="1" smtClean="0">
                <a:latin typeface=".VnArial" pitchFamily="34" charset="0"/>
              </a:rPr>
              <a:t>th­íc</a:t>
            </a:r>
            <a:r>
              <a:rPr lang="en-US" sz="2400" dirty="0" smtClean="0">
                <a:latin typeface=".VnArial" pitchFamily="34" charset="0"/>
              </a:rPr>
              <a:t> so </a:t>
            </a:r>
            <a:r>
              <a:rPr lang="en-US" sz="2400" dirty="0" err="1" smtClean="0">
                <a:latin typeface=".VnArial" pitchFamily="34" charset="0"/>
              </a:rPr>
              <a:t>víi</a:t>
            </a:r>
            <a:r>
              <a:rPr lang="en-US" sz="2400" dirty="0" smtClean="0">
                <a:latin typeface=".VnArial" pitchFamily="34" charset="0"/>
              </a:rPr>
              <a:t> </a:t>
            </a:r>
            <a:r>
              <a:rPr lang="en-US" sz="2400" dirty="0" err="1" smtClean="0">
                <a:latin typeface=".VnArial" pitchFamily="34" charset="0"/>
              </a:rPr>
              <a:t>kÝch</a:t>
            </a:r>
            <a:r>
              <a:rPr lang="en-US" sz="2400" dirty="0" smtClean="0">
                <a:latin typeface=".VnArial" pitchFamily="34" charset="0"/>
              </a:rPr>
              <a:t> </a:t>
            </a:r>
            <a:r>
              <a:rPr lang="en-US" sz="2400" dirty="0" err="1" smtClean="0">
                <a:latin typeface=".VnArial" pitchFamily="34" charset="0"/>
              </a:rPr>
              <a:t>th­íc</a:t>
            </a:r>
            <a:r>
              <a:rPr lang="en-US" sz="2400" dirty="0" smtClean="0">
                <a:latin typeface=".VnArial" pitchFamily="34" charset="0"/>
              </a:rPr>
              <a:t> ®· </a:t>
            </a:r>
            <a:r>
              <a:rPr lang="en-US" sz="2400" dirty="0" err="1" smtClean="0">
                <a:latin typeface=".VnArial" pitchFamily="34" charset="0"/>
              </a:rPr>
              <a:t>chØ</a:t>
            </a:r>
            <a:r>
              <a:rPr lang="en-US" sz="2400" dirty="0" smtClean="0">
                <a:latin typeface=".VnArial" pitchFamily="34" charset="0"/>
              </a:rPr>
              <a:t> ®</a:t>
            </a:r>
            <a:r>
              <a:rPr lang="en-US" sz="2400" dirty="0" err="1" smtClean="0">
                <a:latin typeface=".VnArial" pitchFamily="34" charset="0"/>
              </a:rPr>
              <a:t>Þnh</a:t>
            </a:r>
            <a:r>
              <a:rPr lang="en-US" sz="2400" dirty="0" smtClean="0">
                <a:latin typeface=".VnArial" pitchFamily="34" charset="0"/>
              </a:rPr>
              <a:t> t¹i </a:t>
            </a:r>
            <a:r>
              <a:rPr lang="en-US" sz="2400" dirty="0" err="1" smtClean="0">
                <a:latin typeface=".VnArial" pitchFamily="34" charset="0"/>
              </a:rPr>
              <a:t>thÎ</a:t>
            </a:r>
            <a:r>
              <a:rPr lang="en-US" sz="2400" dirty="0" smtClean="0">
                <a:latin typeface=".VnArial" pitchFamily="34" charset="0"/>
              </a:rPr>
              <a:t> BASEFONT</a:t>
            </a:r>
          </a:p>
          <a:p>
            <a:pPr eaLnBrk="1" hangingPunct="1">
              <a:lnSpc>
                <a:spcPct val="80000"/>
              </a:lnSpc>
              <a:buFont typeface="Arial" charset="0"/>
              <a:buNone/>
              <a:defRPr/>
            </a:pPr>
            <a:r>
              <a:rPr lang="en-US" sz="2400" dirty="0" smtClean="0">
                <a:latin typeface=".VnArial" pitchFamily="34" charset="0"/>
              </a:rPr>
              <a:t>	VÝ </a:t>
            </a:r>
            <a:r>
              <a:rPr lang="en-US" sz="2400" dirty="0" err="1" smtClean="0">
                <a:latin typeface=".VnArial" pitchFamily="34" charset="0"/>
              </a:rPr>
              <a:t>dô</a:t>
            </a:r>
            <a:r>
              <a:rPr lang="en-US" sz="2400" dirty="0" smtClean="0">
                <a:latin typeface=".VnArial" pitchFamily="34" charset="0"/>
              </a:rPr>
              <a:t>: </a:t>
            </a:r>
          </a:p>
          <a:p>
            <a:pPr eaLnBrk="1" hangingPunct="1">
              <a:lnSpc>
                <a:spcPct val="80000"/>
              </a:lnSpc>
              <a:buFont typeface="Arial" charset="0"/>
              <a:buNone/>
              <a:defRPr/>
            </a:pPr>
            <a:r>
              <a:rPr lang="en-US" sz="2400" dirty="0" smtClean="0">
                <a:latin typeface=".VnArial" pitchFamily="34" charset="0"/>
              </a:rPr>
              <a:t>		&lt;</a:t>
            </a:r>
            <a:r>
              <a:rPr lang="en-US" sz="2400" dirty="0" err="1" smtClean="0">
                <a:latin typeface=".VnArial" pitchFamily="34" charset="0"/>
              </a:rPr>
              <a:t>basefont</a:t>
            </a:r>
            <a:r>
              <a:rPr lang="en-US" sz="2400" dirty="0" smtClean="0">
                <a:latin typeface=".VnArial" pitchFamily="34" charset="0"/>
              </a:rPr>
              <a:t> size=3&gt;</a:t>
            </a:r>
          </a:p>
          <a:p>
            <a:pPr eaLnBrk="1" hangingPunct="1">
              <a:lnSpc>
                <a:spcPct val="80000"/>
              </a:lnSpc>
              <a:buFont typeface="Arial" charset="0"/>
              <a:buNone/>
              <a:defRPr/>
            </a:pPr>
            <a:r>
              <a:rPr lang="en-US" sz="2400" dirty="0" smtClean="0">
                <a:latin typeface=".VnArial" pitchFamily="34" charset="0"/>
              </a:rPr>
              <a:t>		&lt;font size=5&gt; </a:t>
            </a:r>
            <a:r>
              <a:rPr lang="en-US" sz="2400" dirty="0" err="1" smtClean="0">
                <a:latin typeface=".VnArial" pitchFamily="34" charset="0"/>
              </a:rPr>
              <a:t>KÝch</a:t>
            </a:r>
            <a:r>
              <a:rPr lang="en-US" sz="2400" dirty="0" smtClean="0">
                <a:latin typeface=".VnArial" pitchFamily="34" charset="0"/>
              </a:rPr>
              <a:t> </a:t>
            </a:r>
            <a:r>
              <a:rPr lang="en-US" sz="2400" dirty="0" err="1" smtClean="0">
                <a:latin typeface=".VnArial" pitchFamily="34" charset="0"/>
              </a:rPr>
              <a:t>th­íc</a:t>
            </a:r>
            <a:r>
              <a:rPr lang="en-US" sz="2400" dirty="0" smtClean="0">
                <a:latin typeface=".VnArial" pitchFamily="34" charset="0"/>
              </a:rPr>
              <a:t>  </a:t>
            </a:r>
            <a:r>
              <a:rPr lang="en-US" sz="2400" dirty="0" err="1" smtClean="0">
                <a:latin typeface=".VnArial" pitchFamily="34" charset="0"/>
              </a:rPr>
              <a:t>v¨n</a:t>
            </a:r>
            <a:r>
              <a:rPr lang="en-US" sz="2400" dirty="0" smtClean="0">
                <a:latin typeface=".VnArial" pitchFamily="34" charset="0"/>
              </a:rPr>
              <a:t> </a:t>
            </a:r>
            <a:r>
              <a:rPr lang="en-US" sz="2400" dirty="0" err="1" smtClean="0">
                <a:latin typeface=".VnArial" pitchFamily="34" charset="0"/>
              </a:rPr>
              <a:t>b¶n</a:t>
            </a:r>
            <a:r>
              <a:rPr lang="en-US" sz="2400" dirty="0" smtClean="0">
                <a:latin typeface=".VnArial" pitchFamily="34" charset="0"/>
              </a:rPr>
              <a:t> lµ 5&lt;/font&gt;</a:t>
            </a:r>
          </a:p>
          <a:p>
            <a:pPr eaLnBrk="1" hangingPunct="1">
              <a:lnSpc>
                <a:spcPct val="80000"/>
              </a:lnSpc>
              <a:buFont typeface="Arial" charset="0"/>
              <a:buNone/>
              <a:defRPr/>
            </a:pPr>
            <a:r>
              <a:rPr lang="en-US" sz="2400" dirty="0" smtClean="0">
                <a:latin typeface=".VnArial" pitchFamily="34" charset="0"/>
              </a:rPr>
              <a:t>		&lt;p&gt;&lt;font size=+1&gt; </a:t>
            </a:r>
            <a:r>
              <a:rPr lang="en-US" sz="2400" dirty="0" err="1" smtClean="0">
                <a:latin typeface=".VnArial" pitchFamily="34" charset="0"/>
              </a:rPr>
              <a:t>KÝch</a:t>
            </a:r>
            <a:r>
              <a:rPr lang="en-US" sz="2400" dirty="0" smtClean="0">
                <a:latin typeface=".VnArial" pitchFamily="34" charset="0"/>
              </a:rPr>
              <a:t> </a:t>
            </a:r>
            <a:r>
              <a:rPr lang="en-US" sz="2400" dirty="0" err="1" smtClean="0">
                <a:latin typeface=".VnArial" pitchFamily="34" charset="0"/>
              </a:rPr>
              <a:t>th­íc</a:t>
            </a:r>
            <a:r>
              <a:rPr lang="en-US" sz="2400" dirty="0" smtClean="0">
                <a:latin typeface=".VnArial" pitchFamily="34" charset="0"/>
              </a:rPr>
              <a:t>  </a:t>
            </a:r>
            <a:r>
              <a:rPr lang="en-US" sz="2400" dirty="0" err="1" smtClean="0">
                <a:latin typeface=".VnArial" pitchFamily="34" charset="0"/>
              </a:rPr>
              <a:t>vb</a:t>
            </a:r>
            <a:r>
              <a:rPr lang="en-US" sz="2400" dirty="0" smtClean="0">
                <a:latin typeface=".VnArial" pitchFamily="34" charset="0"/>
              </a:rPr>
              <a:t> lµ 4&lt;/font&gt;&lt;/p&gt;</a:t>
            </a:r>
          </a:p>
          <a:p>
            <a:pPr eaLnBrk="1" hangingPunct="1">
              <a:lnSpc>
                <a:spcPct val="80000"/>
              </a:lnSpc>
              <a:buFont typeface="Arial" charset="0"/>
              <a:buNone/>
              <a:defRPr/>
            </a:pPr>
            <a:r>
              <a:rPr lang="en-US" sz="2400" dirty="0" smtClean="0">
                <a:latin typeface=".VnArial" pitchFamily="34" charset="0"/>
              </a:rPr>
              <a:t>		&lt;p&gt;&lt;font size=+2&gt; </a:t>
            </a:r>
            <a:r>
              <a:rPr lang="en-US" sz="2400" dirty="0" err="1" smtClean="0">
                <a:latin typeface=".VnArial" pitchFamily="34" charset="0"/>
              </a:rPr>
              <a:t>KÝch</a:t>
            </a:r>
            <a:r>
              <a:rPr lang="en-US" sz="2400" dirty="0" smtClean="0">
                <a:latin typeface=".VnArial" pitchFamily="34" charset="0"/>
              </a:rPr>
              <a:t> </a:t>
            </a:r>
            <a:r>
              <a:rPr lang="en-US" sz="2400" dirty="0" err="1" smtClean="0">
                <a:latin typeface=".VnArial" pitchFamily="34" charset="0"/>
              </a:rPr>
              <a:t>th­íc</a:t>
            </a:r>
            <a:r>
              <a:rPr lang="en-US" sz="2400" dirty="0" smtClean="0">
                <a:latin typeface=".VnArial" pitchFamily="34" charset="0"/>
              </a:rPr>
              <a:t>  </a:t>
            </a:r>
            <a:r>
              <a:rPr lang="en-US" sz="2400" dirty="0" err="1" smtClean="0">
                <a:latin typeface=".VnArial" pitchFamily="34" charset="0"/>
              </a:rPr>
              <a:t>vb</a:t>
            </a:r>
            <a:r>
              <a:rPr lang="en-US" sz="2400" dirty="0" smtClean="0">
                <a:latin typeface=".VnArial" pitchFamily="34" charset="0"/>
              </a:rPr>
              <a:t> lµ 5&lt;/font&gt;&lt;/p&gt;</a:t>
            </a:r>
          </a:p>
          <a:p>
            <a:pPr eaLnBrk="1" hangingPunct="1">
              <a:lnSpc>
                <a:spcPct val="80000"/>
              </a:lnSpc>
              <a:buFont typeface="Arial" charset="0"/>
              <a:buNone/>
              <a:defRPr/>
            </a:pPr>
            <a:r>
              <a:rPr lang="en-US" sz="2400" dirty="0" smtClean="0">
                <a:latin typeface=".VnArial" pitchFamily="34" charset="0"/>
              </a:rPr>
              <a:t>		&lt;p&gt;&lt;font size=-1&gt; </a:t>
            </a:r>
            <a:r>
              <a:rPr lang="en-US" sz="2400" dirty="0" err="1" smtClean="0">
                <a:latin typeface=".VnArial" pitchFamily="34" charset="0"/>
              </a:rPr>
              <a:t>KÝch</a:t>
            </a:r>
            <a:r>
              <a:rPr lang="en-US" sz="2400" dirty="0" smtClean="0">
                <a:latin typeface=".VnArial" pitchFamily="34" charset="0"/>
              </a:rPr>
              <a:t> </a:t>
            </a:r>
            <a:r>
              <a:rPr lang="en-US" sz="2400" dirty="0" err="1" smtClean="0">
                <a:latin typeface=".VnArial" pitchFamily="34" charset="0"/>
              </a:rPr>
              <a:t>th­íc</a:t>
            </a:r>
            <a:r>
              <a:rPr lang="en-US" sz="2400" dirty="0" smtClean="0">
                <a:latin typeface=".VnArial" pitchFamily="34" charset="0"/>
              </a:rPr>
              <a:t>  </a:t>
            </a:r>
            <a:r>
              <a:rPr lang="en-US" sz="2400" dirty="0" err="1" smtClean="0">
                <a:latin typeface=".VnArial" pitchFamily="34" charset="0"/>
              </a:rPr>
              <a:t>vb</a:t>
            </a:r>
            <a:r>
              <a:rPr lang="en-US" sz="2400" dirty="0" smtClean="0">
                <a:latin typeface=".VnArial" pitchFamily="34" charset="0"/>
              </a:rPr>
              <a:t> lµ 2&lt;/font&gt;&lt;/p&gt;</a:t>
            </a:r>
          </a:p>
          <a:p>
            <a:pPr algn="just" eaLnBrk="1" hangingPunct="1">
              <a:lnSpc>
                <a:spcPct val="80000"/>
              </a:lnSpc>
              <a:buFont typeface="Arial" charset="0"/>
              <a:buChar char="●"/>
              <a:defRPr/>
            </a:pPr>
            <a:endParaRPr lang="en-US" sz="2400" dirty="0" smtClean="0"/>
          </a:p>
        </p:txBody>
      </p:sp>
      <p:sp>
        <p:nvSpPr>
          <p:cNvPr id="34820" name="Rectangle 3"/>
          <p:cNvSpPr>
            <a:spLocks noGrp="1" noChangeArrowheads="1"/>
          </p:cNvSpPr>
          <p:nvPr>
            <p:ph type="title"/>
          </p:nvPr>
        </p:nvSpPr>
        <p:spPr>
          <a:xfrm>
            <a:off x="457200" y="76200"/>
            <a:ext cx="8763000" cy="838200"/>
          </a:xfrm>
          <a:noFill/>
        </p:spPr>
        <p:txBody>
          <a:bodyPr>
            <a:normAutofit fontScale="90000"/>
          </a:bodyPr>
          <a:lstStyle/>
          <a:p>
            <a:pPr eaLnBrk="1" hangingPunct="1"/>
            <a:r>
              <a:rPr kumimoji="1" lang="en-US" altLang="en-US" b="1" dirty="0" smtClean="0">
                <a:solidFill>
                  <a:srgbClr val="C00000"/>
                </a:solidFill>
                <a:latin typeface=".VnTime" panose="020B7200000000000000" pitchFamily="34" charset="0"/>
              </a:rPr>
              <a:t>HTML - </a:t>
            </a:r>
            <a:r>
              <a:rPr kumimoji="1" lang="en-US" altLang="en-US" b="1" dirty="0" err="1" smtClean="0">
                <a:solidFill>
                  <a:srgbClr val="C00000"/>
                </a:solidFill>
                <a:latin typeface=".VnTime" panose="020B7200000000000000" pitchFamily="34" charset="0"/>
              </a:rPr>
              <a:t>HyperText</a:t>
            </a:r>
            <a:r>
              <a:rPr kumimoji="1" lang="en-US" altLang="en-US" b="1" dirty="0" smtClean="0">
                <a:solidFill>
                  <a:srgbClr val="C00000"/>
                </a:solidFill>
                <a:latin typeface=".VnTime" panose="020B7200000000000000" pitchFamily="34" charset="0"/>
              </a:rPr>
              <a:t> Markup Language</a:t>
            </a:r>
          </a:p>
        </p:txBody>
      </p:sp>
    </p:spTree>
    <p:extLst>
      <p:ext uri="{BB962C8B-B14F-4D97-AF65-F5344CB8AC3E}">
        <p14:creationId xmlns:p14="http://schemas.microsoft.com/office/powerpoint/2010/main" val="3492257548"/>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34D12076-C649-4A2D-B5FE-F221422C479E}" type="slidenum">
              <a:rPr kumimoji="0" lang="en-US" altLang="en-US" sz="1400" b="0">
                <a:latin typeface="Times New Roman" panose="02020603050405020304" pitchFamily="18" charset="0"/>
              </a:rPr>
              <a:pPr eaLnBrk="1" hangingPunct="1"/>
              <a:t>17</a:t>
            </a:fld>
            <a:endParaRPr kumimoji="0" lang="en-US" altLang="en-US" sz="1400" b="0">
              <a:latin typeface="Times New Roman" panose="02020603050405020304" pitchFamily="18" charset="0"/>
            </a:endParaRPr>
          </a:p>
        </p:txBody>
      </p:sp>
      <p:sp>
        <p:nvSpPr>
          <p:cNvPr id="35843" name="Rectangle 2"/>
          <p:cNvSpPr>
            <a:spLocks noGrp="1" noChangeArrowheads="1"/>
          </p:cNvSpPr>
          <p:nvPr>
            <p:ph type="body" idx="1"/>
          </p:nvPr>
        </p:nvSpPr>
        <p:spPr>
          <a:xfrm>
            <a:off x="609600" y="1295400"/>
            <a:ext cx="8229600" cy="5257800"/>
          </a:xfrm>
        </p:spPr>
        <p:txBody>
          <a:bodyPr>
            <a:normAutofit fontScale="92500" lnSpcReduction="10000"/>
          </a:bodyPr>
          <a:lstStyle/>
          <a:p>
            <a:pPr algn="just" eaLnBrk="1" hangingPunct="1"/>
            <a:r>
              <a:rPr lang="en-US" altLang="en-US" sz="3200" b="1" dirty="0" err="1" smtClean="0">
                <a:latin typeface=".VnArial" panose="020B7200000000000000" pitchFamily="34" charset="0"/>
              </a:rPr>
              <a:t>C¸c</a:t>
            </a:r>
            <a:r>
              <a:rPr lang="en-US" altLang="en-US" sz="3200" b="1" dirty="0" smtClean="0">
                <a:latin typeface=".VnArial" panose="020B7200000000000000" pitchFamily="34" charset="0"/>
              </a:rPr>
              <a:t> </a:t>
            </a:r>
            <a:r>
              <a:rPr lang="en-US" altLang="en-US" sz="3200" b="1" dirty="0" err="1" smtClean="0">
                <a:latin typeface=".VnArial" panose="020B7200000000000000" pitchFamily="34" charset="0"/>
              </a:rPr>
              <a:t>thÎ</a:t>
            </a:r>
            <a:r>
              <a:rPr lang="en-US" altLang="en-US" sz="3200" b="1" dirty="0" smtClean="0">
                <a:latin typeface=".VnArial" panose="020B7200000000000000" pitchFamily="34" charset="0"/>
              </a:rPr>
              <a:t> ®</a:t>
            </a:r>
            <a:r>
              <a:rPr lang="en-US" altLang="en-US" sz="3200" b="1" dirty="0" err="1" smtClean="0">
                <a:latin typeface=".VnArial" panose="020B7200000000000000" pitchFamily="34" charset="0"/>
              </a:rPr>
              <a:t>Þnh</a:t>
            </a:r>
            <a:r>
              <a:rPr lang="en-US" altLang="en-US" sz="3200" b="1" dirty="0" smtClean="0">
                <a:latin typeface=".VnArial" panose="020B7200000000000000" pitchFamily="34" charset="0"/>
              </a:rPr>
              <a:t> d¹ng </a:t>
            </a:r>
            <a:r>
              <a:rPr lang="en-US" altLang="en-US" sz="3200" b="1" dirty="0" err="1" smtClean="0">
                <a:latin typeface=".VnArial" panose="020B7200000000000000" pitchFamily="34" charset="0"/>
              </a:rPr>
              <a:t>ký</a:t>
            </a:r>
            <a:r>
              <a:rPr lang="en-US" altLang="en-US" sz="3200" b="1" dirty="0" smtClean="0">
                <a:latin typeface=".VnArial" panose="020B7200000000000000" pitchFamily="34" charset="0"/>
              </a:rPr>
              <a:t> </a:t>
            </a:r>
            <a:r>
              <a:rPr lang="en-US" altLang="en-US" sz="3200" b="1" dirty="0" err="1" smtClean="0">
                <a:latin typeface=".VnArial" panose="020B7200000000000000" pitchFamily="34" charset="0"/>
              </a:rPr>
              <a:t>tù</a:t>
            </a:r>
            <a:endParaRPr lang="en-US" altLang="en-US" sz="3200" b="1" dirty="0" smtClean="0">
              <a:latin typeface=".VnArial" panose="020B7200000000000000" pitchFamily="34" charset="0"/>
            </a:endParaRPr>
          </a:p>
          <a:p>
            <a:pPr lvl="1" algn="just" eaLnBrk="1" hangingPunct="1"/>
            <a:r>
              <a:rPr lang="en-US" altLang="en-US" b="1" dirty="0" err="1" smtClean="0">
                <a:latin typeface=".VnArial" panose="020B7200000000000000" pitchFamily="34" charset="0"/>
              </a:rPr>
              <a:t>C¨n</a:t>
            </a:r>
            <a:r>
              <a:rPr lang="en-US" altLang="en-US" b="1" dirty="0" smtClean="0">
                <a:latin typeface=".VnArial" panose="020B7200000000000000" pitchFamily="34" charset="0"/>
              </a:rPr>
              <a:t> </a:t>
            </a:r>
            <a:r>
              <a:rPr lang="en-US" altLang="en-US" b="1" dirty="0" err="1" smtClean="0">
                <a:latin typeface=".VnArial" panose="020B7200000000000000" pitchFamily="34" charset="0"/>
              </a:rPr>
              <a:t>lÒ</a:t>
            </a:r>
            <a:r>
              <a:rPr lang="en-US" altLang="en-US" b="1" dirty="0" smtClean="0">
                <a:latin typeface=".VnArial" panose="020B7200000000000000" pitchFamily="34" charset="0"/>
              </a:rPr>
              <a:t> </a:t>
            </a:r>
            <a:r>
              <a:rPr lang="en-US" altLang="en-US" b="1" dirty="0" err="1" smtClean="0">
                <a:latin typeface=".VnArial" panose="020B7200000000000000" pitchFamily="34" charset="0"/>
              </a:rPr>
              <a:t>v¨n</a:t>
            </a:r>
            <a:r>
              <a:rPr lang="en-US" altLang="en-US" b="1" dirty="0" smtClean="0">
                <a:latin typeface=".VnArial" panose="020B7200000000000000" pitchFamily="34" charset="0"/>
              </a:rPr>
              <a:t> </a:t>
            </a:r>
            <a:r>
              <a:rPr lang="en-US" altLang="en-US" b="1" dirty="0" err="1" smtClean="0">
                <a:latin typeface=".VnArial" panose="020B7200000000000000" pitchFamily="34" charset="0"/>
              </a:rPr>
              <a:t>b¶n</a:t>
            </a:r>
            <a:r>
              <a:rPr lang="en-US" altLang="en-US" b="1" dirty="0" smtClean="0">
                <a:latin typeface=".VnArial" panose="020B7200000000000000" pitchFamily="34" charset="0"/>
              </a:rPr>
              <a:t> </a:t>
            </a:r>
            <a:r>
              <a:rPr lang="en-US" altLang="en-US" b="1" dirty="0" err="1" smtClean="0">
                <a:latin typeface=".VnArial" panose="020B7200000000000000" pitchFamily="34" charset="0"/>
              </a:rPr>
              <a:t>trong</a:t>
            </a:r>
            <a:r>
              <a:rPr lang="en-US" altLang="en-US" b="1" dirty="0" smtClean="0">
                <a:latin typeface=".VnArial" panose="020B7200000000000000" pitchFamily="34" charset="0"/>
              </a:rPr>
              <a:t> </a:t>
            </a:r>
            <a:r>
              <a:rPr lang="en-US" altLang="en-US" b="1" dirty="0" err="1" smtClean="0">
                <a:latin typeface=".VnArial" panose="020B7200000000000000" pitchFamily="34" charset="0"/>
              </a:rPr>
              <a:t>trang</a:t>
            </a:r>
            <a:r>
              <a:rPr lang="en-US" altLang="en-US" b="1" dirty="0" smtClean="0">
                <a:latin typeface=".VnArial" panose="020B7200000000000000" pitchFamily="34" charset="0"/>
              </a:rPr>
              <a:t> Web:</a:t>
            </a:r>
            <a:r>
              <a:rPr lang="en-US" altLang="en-US" dirty="0" smtClean="0">
                <a:latin typeface=".VnArial" panose="020B7200000000000000" pitchFamily="34" charset="0"/>
              </a:rPr>
              <a:t> </a:t>
            </a:r>
            <a:r>
              <a:rPr lang="en-US" altLang="en-US" dirty="0" err="1" smtClean="0">
                <a:latin typeface=".VnArial" panose="020B7200000000000000" pitchFamily="34" charset="0"/>
              </a:rPr>
              <a:t>C¸c</a:t>
            </a:r>
            <a:r>
              <a:rPr lang="en-US" altLang="en-US" dirty="0" smtClean="0">
                <a:latin typeface=".VnArial" panose="020B7200000000000000" pitchFamily="34" charset="0"/>
              </a:rPr>
              <a:t> </a:t>
            </a:r>
            <a:r>
              <a:rPr lang="en-US" altLang="en-US" dirty="0" err="1" smtClean="0">
                <a:latin typeface=".VnArial" panose="020B7200000000000000" pitchFamily="34" charset="0"/>
              </a:rPr>
              <a:t>thÎ</a:t>
            </a:r>
            <a:r>
              <a:rPr lang="en-US" altLang="en-US" dirty="0" smtClean="0">
                <a:latin typeface=".VnArial" panose="020B7200000000000000" pitchFamily="34" charset="0"/>
              </a:rPr>
              <a:t> ®</a:t>
            </a:r>
            <a:r>
              <a:rPr lang="en-US" altLang="en-US" dirty="0" err="1" smtClean="0">
                <a:latin typeface=".VnArial" panose="020B7200000000000000" pitchFamily="34" charset="0"/>
              </a:rPr>
              <a:t>Þnh</a:t>
            </a:r>
            <a:r>
              <a:rPr lang="en-US" altLang="en-US" dirty="0" smtClean="0">
                <a:latin typeface=".VnArial" panose="020B7200000000000000" pitchFamily="34" charset="0"/>
              </a:rPr>
              <a:t> d¹ng </a:t>
            </a:r>
            <a:r>
              <a:rPr lang="en-US" altLang="en-US" b="1" dirty="0" smtClean="0">
                <a:latin typeface=".VnArial" panose="020B7200000000000000" pitchFamily="34" charset="0"/>
              </a:rPr>
              <a:t>P</a:t>
            </a:r>
            <a:r>
              <a:rPr lang="en-US" altLang="en-US" dirty="0" smtClean="0">
                <a:latin typeface=".VnArial" panose="020B7200000000000000" pitchFamily="34" charset="0"/>
              </a:rPr>
              <a:t>, </a:t>
            </a:r>
            <a:r>
              <a:rPr lang="en-US" altLang="en-US" b="1" dirty="0" err="1" smtClean="0">
                <a:latin typeface=".VnArial" panose="020B7200000000000000" pitchFamily="34" charset="0"/>
              </a:rPr>
              <a:t>Hn</a:t>
            </a:r>
            <a:r>
              <a:rPr lang="en-US" altLang="en-US" dirty="0" smtClean="0">
                <a:latin typeface=".VnArial" panose="020B7200000000000000" pitchFamily="34" charset="0"/>
              </a:rPr>
              <a:t>,... ®</a:t>
            </a:r>
            <a:r>
              <a:rPr lang="en-US" altLang="en-US" dirty="0" err="1" smtClean="0">
                <a:latin typeface=".VnArial" panose="020B7200000000000000" pitchFamily="34" charset="0"/>
              </a:rPr>
              <a:t>Òu</a:t>
            </a:r>
            <a:r>
              <a:rPr lang="en-US" altLang="en-US" dirty="0" smtClean="0">
                <a:latin typeface=".VnArial" panose="020B7200000000000000" pitchFamily="34" charset="0"/>
              </a:rPr>
              <a:t> </a:t>
            </a:r>
            <a:r>
              <a:rPr lang="en-US" altLang="en-US" dirty="0" err="1" smtClean="0">
                <a:latin typeface=".VnArial" panose="020B7200000000000000" pitchFamily="34" charset="0"/>
              </a:rPr>
              <a:t>cã</a:t>
            </a:r>
            <a:r>
              <a:rPr lang="en-US" altLang="en-US" dirty="0" smtClean="0">
                <a:latin typeface=".VnArial" panose="020B7200000000000000" pitchFamily="34" charset="0"/>
              </a:rPr>
              <a:t> </a:t>
            </a:r>
            <a:r>
              <a:rPr lang="en-US" altLang="en-US" dirty="0" err="1" smtClean="0">
                <a:latin typeface=".VnArial" panose="020B7200000000000000" pitchFamily="34" charset="0"/>
              </a:rPr>
              <a:t>tham</a:t>
            </a:r>
            <a:r>
              <a:rPr lang="en-US" altLang="en-US" dirty="0" smtClean="0">
                <a:latin typeface=".VnArial" panose="020B7200000000000000" pitchFamily="34" charset="0"/>
              </a:rPr>
              <a:t> </a:t>
            </a:r>
            <a:r>
              <a:rPr lang="en-US" altLang="en-US" dirty="0" err="1" smtClean="0">
                <a:latin typeface=".VnArial" panose="020B7200000000000000" pitchFamily="34" charset="0"/>
              </a:rPr>
              <a:t>sè</a:t>
            </a:r>
            <a:r>
              <a:rPr lang="en-US" altLang="en-US" dirty="0" smtClean="0">
                <a:latin typeface=".VnArial" panose="020B7200000000000000" pitchFamily="34" charset="0"/>
              </a:rPr>
              <a:t> </a:t>
            </a:r>
            <a:r>
              <a:rPr lang="en-US" altLang="en-US" b="1" dirty="0" smtClean="0">
                <a:latin typeface=".VnArial" panose="020B7200000000000000" pitchFamily="34" charset="0"/>
              </a:rPr>
              <a:t>ALIGN</a:t>
            </a:r>
            <a:r>
              <a:rPr lang="en-US" altLang="en-US" dirty="0" smtClean="0">
                <a:latin typeface=".VnArial" panose="020B7200000000000000" pitchFamily="34" charset="0"/>
              </a:rPr>
              <a:t> </a:t>
            </a:r>
            <a:r>
              <a:rPr lang="en-US" altLang="en-US" dirty="0" err="1" smtClean="0">
                <a:latin typeface=".VnArial" panose="020B7200000000000000" pitchFamily="34" charset="0"/>
              </a:rPr>
              <a:t>dïng</a:t>
            </a:r>
            <a:r>
              <a:rPr lang="en-US" altLang="en-US" dirty="0" smtClean="0">
                <a:latin typeface=".VnArial" panose="020B7200000000000000" pitchFamily="34" charset="0"/>
              </a:rPr>
              <a:t> </a:t>
            </a:r>
            <a:r>
              <a:rPr lang="en-US" altLang="en-US" dirty="0" err="1" smtClean="0">
                <a:latin typeface=".VnArial" panose="020B7200000000000000" pitchFamily="34" charset="0"/>
              </a:rPr>
              <a:t>c¨n</a:t>
            </a:r>
            <a:r>
              <a:rPr lang="en-US" altLang="en-US" dirty="0" smtClean="0">
                <a:latin typeface=".VnArial" panose="020B7200000000000000" pitchFamily="34" charset="0"/>
              </a:rPr>
              <a:t> </a:t>
            </a:r>
            <a:r>
              <a:rPr lang="en-US" altLang="en-US" dirty="0" err="1" smtClean="0">
                <a:latin typeface=".VnArial" panose="020B7200000000000000" pitchFamily="34" charset="0"/>
              </a:rPr>
              <a:t>lÒ</a:t>
            </a:r>
            <a:r>
              <a:rPr lang="en-US" altLang="en-US" dirty="0" smtClean="0">
                <a:latin typeface=".VnArial" panose="020B7200000000000000" pitchFamily="34" charset="0"/>
              </a:rPr>
              <a:t> </a:t>
            </a:r>
            <a:r>
              <a:rPr lang="en-US" altLang="en-US" dirty="0" err="1" smtClean="0">
                <a:latin typeface=".VnArial" panose="020B7200000000000000" pitchFamily="34" charset="0"/>
              </a:rPr>
              <a:t>c¸c</a:t>
            </a:r>
            <a:r>
              <a:rPr lang="en-US" altLang="en-US" dirty="0" smtClean="0">
                <a:latin typeface=".VnArial" panose="020B7200000000000000" pitchFamily="34" charset="0"/>
              </a:rPr>
              <a:t> </a:t>
            </a:r>
            <a:r>
              <a:rPr lang="en-US" altLang="en-US" dirty="0" err="1" smtClean="0">
                <a:latin typeface=".VnArial" panose="020B7200000000000000" pitchFamily="34" charset="0"/>
              </a:rPr>
              <a:t>v¨n</a:t>
            </a:r>
            <a:r>
              <a:rPr lang="en-US" altLang="en-US" dirty="0" smtClean="0">
                <a:latin typeface=".VnArial" panose="020B7200000000000000" pitchFamily="34" charset="0"/>
              </a:rPr>
              <a:t> </a:t>
            </a:r>
            <a:r>
              <a:rPr lang="en-US" altLang="en-US" dirty="0" err="1" smtClean="0">
                <a:latin typeface=".VnArial" panose="020B7200000000000000" pitchFamily="34" charset="0"/>
              </a:rPr>
              <a:t>b¶n</a:t>
            </a:r>
            <a:r>
              <a:rPr lang="en-US" altLang="en-US" dirty="0" smtClean="0">
                <a:latin typeface=".VnArial" panose="020B7200000000000000" pitchFamily="34" charset="0"/>
              </a:rPr>
              <a:t> </a:t>
            </a:r>
            <a:r>
              <a:rPr lang="en-US" altLang="en-US" dirty="0" err="1" smtClean="0">
                <a:latin typeface=".VnArial" panose="020B7200000000000000" pitchFamily="34" charset="0"/>
              </a:rPr>
              <a:t>n»m</a:t>
            </a:r>
            <a:r>
              <a:rPr lang="en-US" altLang="en-US" dirty="0" smtClean="0">
                <a:latin typeface=".VnArial" panose="020B7200000000000000" pitchFamily="34" charset="0"/>
              </a:rPr>
              <a:t> </a:t>
            </a:r>
            <a:r>
              <a:rPr lang="en-US" altLang="en-US" dirty="0" err="1" smtClean="0">
                <a:latin typeface=".VnArial" panose="020B7200000000000000" pitchFamily="34" charset="0"/>
              </a:rPr>
              <a:t>trong</a:t>
            </a:r>
            <a:r>
              <a:rPr lang="en-US" altLang="en-US" dirty="0" smtClean="0">
                <a:latin typeface=".VnArial" panose="020B7200000000000000" pitchFamily="34" charset="0"/>
              </a:rPr>
              <a:t> ph¹m vi </a:t>
            </a:r>
            <a:r>
              <a:rPr lang="en-US" altLang="en-US" dirty="0" err="1" smtClean="0">
                <a:latin typeface=".VnArial" panose="020B7200000000000000" pitchFamily="34" charset="0"/>
              </a:rPr>
              <a:t>giíi</a:t>
            </a:r>
            <a:r>
              <a:rPr lang="en-US" altLang="en-US" dirty="0" smtClean="0">
                <a:latin typeface=".VnArial" panose="020B7200000000000000" pitchFamily="34" charset="0"/>
              </a:rPr>
              <a:t> h¹n </a:t>
            </a:r>
            <a:r>
              <a:rPr lang="en-US" altLang="en-US" dirty="0" err="1" smtClean="0">
                <a:latin typeface=".VnArial" panose="020B7200000000000000" pitchFamily="34" charset="0"/>
              </a:rPr>
              <a:t>cña</a:t>
            </a:r>
            <a:r>
              <a:rPr lang="en-US" altLang="en-US" dirty="0" smtClean="0">
                <a:latin typeface=".VnArial" panose="020B7200000000000000" pitchFamily="34" charset="0"/>
              </a:rPr>
              <a:t> </a:t>
            </a:r>
            <a:r>
              <a:rPr lang="en-US" altLang="en-US" dirty="0" err="1" smtClean="0">
                <a:latin typeface=".VnArial" panose="020B7200000000000000" pitchFamily="34" charset="0"/>
              </a:rPr>
              <a:t>c¸c</a:t>
            </a:r>
            <a:r>
              <a:rPr lang="en-US" altLang="en-US" dirty="0" smtClean="0">
                <a:latin typeface=".VnArial" panose="020B7200000000000000" pitchFamily="34" charset="0"/>
              </a:rPr>
              <a:t> </a:t>
            </a:r>
            <a:r>
              <a:rPr lang="en-US" altLang="en-US" dirty="0" err="1" smtClean="0">
                <a:latin typeface=".VnArial" panose="020B7200000000000000" pitchFamily="34" charset="0"/>
              </a:rPr>
              <a:t>thÎ</a:t>
            </a:r>
            <a:r>
              <a:rPr lang="en-US" altLang="en-US" dirty="0" smtClean="0">
                <a:latin typeface=".VnArial" panose="020B7200000000000000" pitchFamily="34" charset="0"/>
              </a:rPr>
              <a:t> ®ã. </a:t>
            </a:r>
            <a:r>
              <a:rPr lang="en-US" altLang="en-US" dirty="0" err="1" smtClean="0">
                <a:latin typeface=".VnArial" panose="020B7200000000000000" pitchFamily="34" charset="0"/>
              </a:rPr>
              <a:t>C¸c</a:t>
            </a:r>
            <a:r>
              <a:rPr lang="en-US" altLang="en-US" dirty="0" smtClean="0">
                <a:latin typeface=".VnArial" panose="020B7200000000000000" pitchFamily="34" charset="0"/>
              </a:rPr>
              <a:t> </a:t>
            </a:r>
            <a:r>
              <a:rPr lang="en-US" altLang="en-US" dirty="0" err="1" smtClean="0">
                <a:latin typeface=".VnArial" panose="020B7200000000000000" pitchFamily="34" charset="0"/>
              </a:rPr>
              <a:t>gi</a:t>
            </a:r>
            <a:r>
              <a:rPr lang="en-US" altLang="en-US" dirty="0" smtClean="0">
                <a:latin typeface=".VnArial" panose="020B7200000000000000" pitchFamily="34" charset="0"/>
              </a:rPr>
              <a:t>¸ </a:t>
            </a:r>
            <a:r>
              <a:rPr lang="en-US" altLang="en-US" dirty="0" err="1" smtClean="0">
                <a:latin typeface=".VnArial" panose="020B7200000000000000" pitchFamily="34" charset="0"/>
              </a:rPr>
              <a:t>trÞ</a:t>
            </a:r>
            <a:r>
              <a:rPr lang="en-US" altLang="en-US" dirty="0" smtClean="0">
                <a:latin typeface=".VnArial" panose="020B7200000000000000" pitchFamily="34" charset="0"/>
              </a:rPr>
              <a:t> </a:t>
            </a:r>
            <a:r>
              <a:rPr lang="en-US" altLang="en-US" dirty="0" err="1" smtClean="0">
                <a:latin typeface=".VnArial" panose="020B7200000000000000" pitchFamily="34" charset="0"/>
              </a:rPr>
              <a:t>cho</a:t>
            </a:r>
            <a:r>
              <a:rPr lang="en-US" altLang="en-US" dirty="0" smtClean="0">
                <a:latin typeface=".VnArial" panose="020B7200000000000000" pitchFamily="34" charset="0"/>
              </a:rPr>
              <a:t> </a:t>
            </a:r>
            <a:r>
              <a:rPr lang="en-US" altLang="en-US" dirty="0" err="1" smtClean="0">
                <a:latin typeface=".VnArial" panose="020B7200000000000000" pitchFamily="34" charset="0"/>
              </a:rPr>
              <a:t>tham</a:t>
            </a:r>
            <a:r>
              <a:rPr lang="en-US" altLang="en-US" dirty="0" smtClean="0">
                <a:latin typeface=".VnArial" panose="020B7200000000000000" pitchFamily="34" charset="0"/>
              </a:rPr>
              <a:t> </a:t>
            </a:r>
            <a:r>
              <a:rPr lang="en-US" altLang="en-US" dirty="0" err="1" smtClean="0">
                <a:latin typeface=".VnArial" panose="020B7200000000000000" pitchFamily="34" charset="0"/>
              </a:rPr>
              <a:t>sè</a:t>
            </a:r>
            <a:r>
              <a:rPr lang="en-US" altLang="en-US" dirty="0" smtClean="0">
                <a:latin typeface=".VnArial" panose="020B7200000000000000" pitchFamily="34" charset="0"/>
              </a:rPr>
              <a:t> </a:t>
            </a:r>
            <a:r>
              <a:rPr lang="en-US" altLang="en-US" b="1" noProof="1" smtClean="0">
                <a:latin typeface=".VnArial" panose="020B7200000000000000" pitchFamily="34" charset="0"/>
              </a:rPr>
              <a:t>ALIGN</a:t>
            </a:r>
            <a:r>
              <a:rPr lang="en-US" altLang="en-US" dirty="0" smtClean="0">
                <a:latin typeface=".VnArial" panose="020B7200000000000000" pitchFamily="34" charset="0"/>
              </a:rPr>
              <a:t>: </a:t>
            </a:r>
            <a:r>
              <a:rPr lang="en-US" altLang="en-US" b="1" dirty="0" smtClean="0">
                <a:latin typeface=".VnArial" panose="020B7200000000000000" pitchFamily="34" charset="0"/>
              </a:rPr>
              <a:t>LEFT, CENTER, RIGHT</a:t>
            </a:r>
          </a:p>
          <a:p>
            <a:pPr lvl="1" algn="just" eaLnBrk="1" hangingPunct="1"/>
            <a:r>
              <a:rPr lang="en-US" altLang="en-US" dirty="0" err="1" smtClean="0">
                <a:latin typeface=".VnArial" panose="020B7200000000000000" pitchFamily="34" charset="0"/>
              </a:rPr>
              <a:t>Cã</a:t>
            </a:r>
            <a:r>
              <a:rPr lang="en-US" altLang="en-US" dirty="0" smtClean="0">
                <a:latin typeface=".VnArial" panose="020B7200000000000000" pitchFamily="34" charset="0"/>
              </a:rPr>
              <a:t> </a:t>
            </a:r>
            <a:r>
              <a:rPr lang="en-US" altLang="en-US" dirty="0" err="1" smtClean="0">
                <a:latin typeface=".VnArial" panose="020B7200000000000000" pitchFamily="34" charset="0"/>
              </a:rPr>
              <a:t>thÓ</a:t>
            </a:r>
            <a:r>
              <a:rPr lang="en-US" altLang="en-US" dirty="0" smtClean="0">
                <a:latin typeface=".VnArial" panose="020B7200000000000000" pitchFamily="34" charset="0"/>
              </a:rPr>
              <a:t> </a:t>
            </a:r>
            <a:r>
              <a:rPr lang="en-US" altLang="en-US" dirty="0" err="1" smtClean="0">
                <a:latin typeface=".VnArial" panose="020B7200000000000000" pitchFamily="34" charset="0"/>
              </a:rPr>
              <a:t>sö</a:t>
            </a:r>
            <a:r>
              <a:rPr lang="en-US" altLang="en-US" dirty="0" smtClean="0">
                <a:latin typeface=".VnArial" panose="020B7200000000000000" pitchFamily="34" charset="0"/>
              </a:rPr>
              <a:t> </a:t>
            </a:r>
            <a:r>
              <a:rPr lang="en-US" altLang="en-US" dirty="0" err="1" smtClean="0">
                <a:latin typeface=".VnArial" panose="020B7200000000000000" pitchFamily="34" charset="0"/>
              </a:rPr>
              <a:t>dông</a:t>
            </a:r>
            <a:r>
              <a:rPr lang="en-US" altLang="en-US" dirty="0" smtClean="0">
                <a:latin typeface=".VnArial" panose="020B7200000000000000" pitchFamily="34" charset="0"/>
              </a:rPr>
              <a:t> </a:t>
            </a:r>
            <a:r>
              <a:rPr lang="en-US" altLang="en-US" dirty="0" err="1" smtClean="0">
                <a:latin typeface=".VnArial" panose="020B7200000000000000" pitchFamily="34" charset="0"/>
              </a:rPr>
              <a:t>thÎ</a:t>
            </a:r>
            <a:r>
              <a:rPr lang="en-US" altLang="en-US" dirty="0" smtClean="0">
                <a:latin typeface=".VnArial" panose="020B7200000000000000" pitchFamily="34" charset="0"/>
              </a:rPr>
              <a:t> </a:t>
            </a:r>
            <a:r>
              <a:rPr lang="en-US" altLang="en-US" b="1" dirty="0" smtClean="0">
                <a:latin typeface=".VnArial" panose="020B7200000000000000" pitchFamily="34" charset="0"/>
              </a:rPr>
              <a:t>CENTER</a:t>
            </a:r>
            <a:r>
              <a:rPr lang="en-US" altLang="en-US" dirty="0" smtClean="0">
                <a:latin typeface=".VnArial" panose="020B7200000000000000" pitchFamily="34" charset="0"/>
              </a:rPr>
              <a:t> ®Ó </a:t>
            </a:r>
            <a:r>
              <a:rPr lang="en-US" altLang="en-US" dirty="0" err="1" smtClean="0">
                <a:latin typeface=".VnArial" panose="020B7200000000000000" pitchFamily="34" charset="0"/>
              </a:rPr>
              <a:t>c¨n</a:t>
            </a:r>
            <a:r>
              <a:rPr lang="en-US" altLang="en-US" dirty="0" smtClean="0">
                <a:latin typeface=".VnArial" panose="020B7200000000000000" pitchFamily="34" charset="0"/>
              </a:rPr>
              <a:t> </a:t>
            </a:r>
            <a:r>
              <a:rPr lang="en-US" altLang="en-US" dirty="0" err="1" smtClean="0">
                <a:latin typeface=".VnArial" panose="020B7200000000000000" pitchFamily="34" charset="0"/>
              </a:rPr>
              <a:t>gi÷a</a:t>
            </a:r>
            <a:r>
              <a:rPr lang="en-US" altLang="en-US" dirty="0" smtClean="0">
                <a:latin typeface=".VnArial" panose="020B7200000000000000" pitchFamily="34" charset="0"/>
              </a:rPr>
              <a:t> </a:t>
            </a:r>
            <a:r>
              <a:rPr lang="en-US" altLang="en-US" dirty="0" err="1" smtClean="0">
                <a:latin typeface=".VnArial" panose="020B7200000000000000" pitchFamily="34" charset="0"/>
              </a:rPr>
              <a:t>trang</a:t>
            </a:r>
            <a:r>
              <a:rPr lang="en-US" altLang="en-US" dirty="0" smtClean="0">
                <a:latin typeface=".VnArial" panose="020B7200000000000000" pitchFamily="34" charset="0"/>
              </a:rPr>
              <a:t> </a:t>
            </a:r>
            <a:r>
              <a:rPr lang="en-US" altLang="en-US" dirty="0" err="1" smtClean="0">
                <a:latin typeface=".VnArial" panose="020B7200000000000000" pitchFamily="34" charset="0"/>
              </a:rPr>
              <a:t>mét</a:t>
            </a:r>
            <a:r>
              <a:rPr lang="en-US" altLang="en-US" dirty="0" smtClean="0">
                <a:latin typeface=".VnArial" panose="020B7200000000000000" pitchFamily="34" charset="0"/>
              </a:rPr>
              <a:t> </a:t>
            </a:r>
            <a:r>
              <a:rPr lang="en-US" altLang="en-US" dirty="0" err="1" smtClean="0">
                <a:latin typeface=".VnArial" panose="020B7200000000000000" pitchFamily="34" charset="0"/>
              </a:rPr>
              <a:t>khèi</a:t>
            </a:r>
            <a:r>
              <a:rPr lang="en-US" altLang="en-US" dirty="0" smtClean="0">
                <a:latin typeface=".VnArial" panose="020B7200000000000000" pitchFamily="34" charset="0"/>
              </a:rPr>
              <a:t> </a:t>
            </a:r>
            <a:r>
              <a:rPr lang="en-US" altLang="en-US" dirty="0" err="1" smtClean="0">
                <a:latin typeface=".VnArial" panose="020B7200000000000000" pitchFamily="34" charset="0"/>
              </a:rPr>
              <a:t>v¨n</a:t>
            </a:r>
            <a:r>
              <a:rPr lang="en-US" altLang="en-US" dirty="0" smtClean="0">
                <a:latin typeface=".VnArial" panose="020B7200000000000000" pitchFamily="34" charset="0"/>
              </a:rPr>
              <a:t> </a:t>
            </a:r>
            <a:r>
              <a:rPr lang="en-US" altLang="en-US" dirty="0" err="1" smtClean="0">
                <a:latin typeface=".VnArial" panose="020B7200000000000000" pitchFamily="34" charset="0"/>
              </a:rPr>
              <a:t>b¶n</a:t>
            </a:r>
            <a:r>
              <a:rPr lang="en-US" altLang="en-US" dirty="0" smtClean="0">
                <a:latin typeface=".VnArial" panose="020B7200000000000000" pitchFamily="34" charset="0"/>
              </a:rPr>
              <a:t>. </a:t>
            </a:r>
            <a:r>
              <a:rPr lang="en-US" altLang="en-US" dirty="0" err="1" smtClean="0">
                <a:latin typeface=".VnArial" panose="020B7200000000000000" pitchFamily="34" charset="0"/>
              </a:rPr>
              <a:t>Có</a:t>
            </a:r>
            <a:r>
              <a:rPr lang="en-US" altLang="en-US" dirty="0" smtClean="0">
                <a:latin typeface=".VnArial" panose="020B7200000000000000" pitchFamily="34" charset="0"/>
              </a:rPr>
              <a:t> </a:t>
            </a:r>
            <a:r>
              <a:rPr lang="en-US" altLang="en-US" dirty="0" err="1" smtClean="0">
                <a:latin typeface=".VnArial" panose="020B7200000000000000" pitchFamily="34" charset="0"/>
              </a:rPr>
              <a:t>ph¸p</a:t>
            </a:r>
            <a:r>
              <a:rPr lang="en-US" altLang="en-US" dirty="0" smtClean="0">
                <a:latin typeface=".VnArial" panose="020B7200000000000000" pitchFamily="34" charset="0"/>
              </a:rPr>
              <a:t>:</a:t>
            </a:r>
          </a:p>
          <a:p>
            <a:pPr lvl="1" algn="just" eaLnBrk="1" hangingPunct="1"/>
            <a:endParaRPr lang="en-US" altLang="en-US" dirty="0" smtClean="0">
              <a:latin typeface=".VnArial" panose="020B7200000000000000" pitchFamily="34" charset="0"/>
            </a:endParaRPr>
          </a:p>
          <a:p>
            <a:pPr lvl="1" algn="just" eaLnBrk="1" hangingPunct="1"/>
            <a:endParaRPr lang="en-US" altLang="en-US" dirty="0" smtClean="0">
              <a:latin typeface=".VnArial" panose="020B7200000000000000" pitchFamily="34" charset="0"/>
            </a:endParaRPr>
          </a:p>
          <a:p>
            <a:pPr lvl="1" algn="just" eaLnBrk="1" hangingPunct="1"/>
            <a:r>
              <a:rPr lang="en-US" altLang="en-US" b="1" dirty="0" err="1" smtClean="0">
                <a:latin typeface=".VnArial" panose="020B7200000000000000" pitchFamily="34" charset="0"/>
              </a:rPr>
              <a:t>Sö</a:t>
            </a:r>
            <a:r>
              <a:rPr lang="en-US" altLang="en-US" b="1" dirty="0" smtClean="0">
                <a:latin typeface=".VnArial" panose="020B7200000000000000" pitchFamily="34" charset="0"/>
              </a:rPr>
              <a:t> </a:t>
            </a:r>
            <a:r>
              <a:rPr lang="en-US" altLang="en-US" b="1" dirty="0" err="1" smtClean="0">
                <a:latin typeface=".VnArial" panose="020B7200000000000000" pitchFamily="34" charset="0"/>
              </a:rPr>
              <a:t>dông</a:t>
            </a:r>
            <a:r>
              <a:rPr lang="en-US" altLang="en-US" b="1" dirty="0" smtClean="0">
                <a:latin typeface=".VnArial" panose="020B7200000000000000" pitchFamily="34" charset="0"/>
              </a:rPr>
              <a:t> </a:t>
            </a:r>
            <a:r>
              <a:rPr lang="en-US" altLang="en-US" b="1" dirty="0" err="1" smtClean="0">
                <a:latin typeface=".VnArial" panose="020B7200000000000000" pitchFamily="34" charset="0"/>
              </a:rPr>
              <a:t>mµu</a:t>
            </a:r>
            <a:r>
              <a:rPr lang="en-US" altLang="en-US" b="1" dirty="0" smtClean="0">
                <a:latin typeface=".VnArial" panose="020B7200000000000000" pitchFamily="34" charset="0"/>
              </a:rPr>
              <a:t> s¾c </a:t>
            </a:r>
            <a:r>
              <a:rPr lang="en-US" altLang="en-US" b="1" dirty="0" err="1" smtClean="0">
                <a:latin typeface=".VnArial" panose="020B7200000000000000" pitchFamily="34" charset="0"/>
              </a:rPr>
              <a:t>trong</a:t>
            </a:r>
            <a:r>
              <a:rPr lang="en-US" altLang="en-US" b="1" dirty="0" smtClean="0">
                <a:latin typeface=".VnArial" panose="020B7200000000000000" pitchFamily="34" charset="0"/>
              </a:rPr>
              <a:t> </a:t>
            </a:r>
            <a:r>
              <a:rPr lang="en-US" altLang="en-US" b="1" dirty="0" err="1" smtClean="0">
                <a:latin typeface=".VnArial" panose="020B7200000000000000" pitchFamily="34" charset="0"/>
              </a:rPr>
              <a:t>thiÕt</a:t>
            </a:r>
            <a:r>
              <a:rPr lang="en-US" altLang="en-US" b="1" dirty="0" smtClean="0">
                <a:latin typeface=".VnArial" panose="020B7200000000000000" pitchFamily="34" charset="0"/>
              </a:rPr>
              <a:t> </a:t>
            </a:r>
            <a:r>
              <a:rPr lang="en-US" altLang="en-US" b="1" dirty="0" err="1" smtClean="0">
                <a:latin typeface=".VnArial" panose="020B7200000000000000" pitchFamily="34" charset="0"/>
              </a:rPr>
              <a:t>kÕ</a:t>
            </a:r>
            <a:r>
              <a:rPr lang="en-US" altLang="en-US" b="1" dirty="0" smtClean="0">
                <a:latin typeface=".VnArial" panose="020B7200000000000000" pitchFamily="34" charset="0"/>
              </a:rPr>
              <a:t> </a:t>
            </a:r>
            <a:r>
              <a:rPr lang="en-US" altLang="en-US" b="1" dirty="0" err="1" smtClean="0">
                <a:latin typeface=".VnArial" panose="020B7200000000000000" pitchFamily="34" charset="0"/>
              </a:rPr>
              <a:t>c¸c</a:t>
            </a:r>
            <a:r>
              <a:rPr lang="en-US" altLang="en-US" b="1" dirty="0" smtClean="0">
                <a:latin typeface=".VnArial" panose="020B7200000000000000" pitchFamily="34" charset="0"/>
              </a:rPr>
              <a:t> </a:t>
            </a:r>
            <a:r>
              <a:rPr lang="en-US" altLang="en-US" b="1" dirty="0" err="1" smtClean="0">
                <a:latin typeface=".VnArial" panose="020B7200000000000000" pitchFamily="34" charset="0"/>
              </a:rPr>
              <a:t>trang</a:t>
            </a:r>
            <a:r>
              <a:rPr lang="en-US" altLang="en-US" b="1" dirty="0" smtClean="0">
                <a:latin typeface=".VnArial" panose="020B7200000000000000" pitchFamily="34" charset="0"/>
              </a:rPr>
              <a:t> Web: </a:t>
            </a:r>
            <a:r>
              <a:rPr lang="en-US" altLang="en-US" dirty="0" smtClean="0">
                <a:latin typeface=".VnArial" panose="020B7200000000000000" pitchFamily="34" charset="0"/>
              </a:rPr>
              <a:t>M</a:t>
            </a:r>
            <a:r>
              <a:rPr lang="fr-FR" altLang="en-US" dirty="0" err="1" smtClean="0">
                <a:latin typeface=".VnArial" panose="020B7200000000000000" pitchFamily="34" charset="0"/>
              </a:rPr>
              <a:t>ét</a:t>
            </a:r>
            <a:r>
              <a:rPr lang="fr-FR" altLang="en-US" dirty="0" smtClean="0">
                <a:latin typeface=".VnArial" panose="020B7200000000000000" pitchFamily="34" charset="0"/>
              </a:rPr>
              <a:t> </a:t>
            </a:r>
            <a:r>
              <a:rPr lang="fr-FR" altLang="en-US" dirty="0" err="1" smtClean="0">
                <a:latin typeface=".VnArial" panose="020B7200000000000000" pitchFamily="34" charset="0"/>
              </a:rPr>
              <a:t>sè</a:t>
            </a:r>
            <a:r>
              <a:rPr lang="fr-FR" altLang="en-US" dirty="0" smtClean="0">
                <a:latin typeface=".VnArial" panose="020B7200000000000000" pitchFamily="34" charset="0"/>
              </a:rPr>
              <a:t> gi¸ </a:t>
            </a:r>
            <a:r>
              <a:rPr lang="fr-FR" altLang="en-US" dirty="0" err="1" smtClean="0">
                <a:latin typeface=".VnArial" panose="020B7200000000000000" pitchFamily="34" charset="0"/>
              </a:rPr>
              <a:t>trÞ</a:t>
            </a:r>
            <a:r>
              <a:rPr lang="fr-FR" altLang="en-US" dirty="0" smtClean="0">
                <a:latin typeface=".VnArial" panose="020B7200000000000000" pitchFamily="34" charset="0"/>
              </a:rPr>
              <a:t> </a:t>
            </a:r>
            <a:r>
              <a:rPr lang="fr-FR" altLang="en-US" dirty="0" err="1" smtClean="0">
                <a:latin typeface=".VnArial" panose="020B7200000000000000" pitchFamily="34" charset="0"/>
              </a:rPr>
              <a:t>mµu</a:t>
            </a:r>
            <a:r>
              <a:rPr lang="fr-FR" altLang="en-US" dirty="0" smtClean="0">
                <a:latin typeface=".VnArial" panose="020B7200000000000000" pitchFamily="34" charset="0"/>
              </a:rPr>
              <a:t> c¬ </a:t>
            </a:r>
            <a:r>
              <a:rPr lang="fr-FR" altLang="en-US" dirty="0" err="1" smtClean="0">
                <a:latin typeface=".VnArial" panose="020B7200000000000000" pitchFamily="34" charset="0"/>
              </a:rPr>
              <a:t>b¶n</a:t>
            </a:r>
            <a:r>
              <a:rPr lang="fr-FR" altLang="en-US" dirty="0" smtClean="0">
                <a:latin typeface=".VnArial" panose="020B7200000000000000" pitchFamily="34" charset="0"/>
              </a:rPr>
              <a:t> (</a:t>
            </a:r>
            <a:r>
              <a:rPr lang="fr-FR" altLang="en-US" dirty="0" err="1" smtClean="0">
                <a:latin typeface=".VnArial" panose="020B7200000000000000" pitchFamily="34" charset="0"/>
              </a:rPr>
              <a:t>Tham</a:t>
            </a:r>
            <a:r>
              <a:rPr lang="fr-FR" altLang="en-US" dirty="0" smtClean="0">
                <a:latin typeface=".VnArial" panose="020B7200000000000000" pitchFamily="34" charset="0"/>
              </a:rPr>
              <a:t> </a:t>
            </a:r>
            <a:r>
              <a:rPr lang="fr-FR" altLang="en-US" dirty="0" err="1" smtClean="0">
                <a:latin typeface=".VnArial" panose="020B7200000000000000" pitchFamily="34" charset="0"/>
              </a:rPr>
              <a:t>kh¶o</a:t>
            </a:r>
            <a:r>
              <a:rPr lang="fr-FR" altLang="en-US" dirty="0" smtClean="0">
                <a:latin typeface=".VnArial" panose="020B7200000000000000" pitchFamily="34" charset="0"/>
              </a:rPr>
              <a:t> </a:t>
            </a:r>
            <a:r>
              <a:rPr lang="fr-FR" altLang="en-US" dirty="0" err="1" smtClean="0">
                <a:latin typeface=".VnArial" panose="020B7200000000000000" pitchFamily="34" charset="0"/>
              </a:rPr>
              <a:t>trong</a:t>
            </a:r>
            <a:r>
              <a:rPr lang="fr-FR" altLang="en-US" dirty="0" smtClean="0">
                <a:latin typeface=".VnArial" panose="020B7200000000000000" pitchFamily="34" charset="0"/>
              </a:rPr>
              <a:t> </a:t>
            </a:r>
            <a:r>
              <a:rPr lang="fr-FR" altLang="en-US" dirty="0" err="1" smtClean="0">
                <a:latin typeface=".VnArial" panose="020B7200000000000000" pitchFamily="34" charset="0"/>
              </a:rPr>
              <a:t>gi¸o</a:t>
            </a:r>
            <a:r>
              <a:rPr lang="fr-FR" altLang="en-US" dirty="0" smtClean="0">
                <a:latin typeface=".VnArial" panose="020B7200000000000000" pitchFamily="34" charset="0"/>
              </a:rPr>
              <a:t> </a:t>
            </a:r>
            <a:r>
              <a:rPr lang="fr-FR" altLang="en-US" dirty="0" err="1" smtClean="0">
                <a:latin typeface=".VnArial" panose="020B7200000000000000" pitchFamily="34" charset="0"/>
              </a:rPr>
              <a:t>tr×nh</a:t>
            </a:r>
            <a:r>
              <a:rPr lang="fr-FR" altLang="en-US" dirty="0" smtClean="0">
                <a:latin typeface=".VnArial" panose="020B7200000000000000" pitchFamily="34" charset="0"/>
              </a:rPr>
              <a:t>).</a:t>
            </a:r>
            <a:endParaRPr lang="en-US" altLang="en-US" dirty="0" smtClean="0">
              <a:latin typeface=".VnArial" panose="020B7200000000000000" pitchFamily="34" charset="0"/>
            </a:endParaRPr>
          </a:p>
          <a:p>
            <a:pPr algn="just" eaLnBrk="1" hangingPunct="1"/>
            <a:endParaRPr lang="en-US" altLang="en-US" sz="3200" b="1" dirty="0" smtClean="0">
              <a:latin typeface=".VnArial" panose="020B7200000000000000" pitchFamily="34" charset="0"/>
            </a:endParaRPr>
          </a:p>
          <a:p>
            <a:pPr algn="just" eaLnBrk="1" hangingPunct="1"/>
            <a:endParaRPr lang="en-US" altLang="en-US" dirty="0" smtClean="0"/>
          </a:p>
        </p:txBody>
      </p:sp>
      <p:sp>
        <p:nvSpPr>
          <p:cNvPr id="35844" name="Rectangle 3"/>
          <p:cNvSpPr>
            <a:spLocks noGrp="1" noChangeArrowheads="1"/>
          </p:cNvSpPr>
          <p:nvPr>
            <p:ph type="title"/>
          </p:nvPr>
        </p:nvSpPr>
        <p:spPr>
          <a:xfrm>
            <a:off x="381000" y="76200"/>
            <a:ext cx="8839200" cy="838200"/>
          </a:xfrm>
          <a:noFill/>
        </p:spPr>
        <p:txBody>
          <a:bodyPr>
            <a:normAutofit fontScale="90000"/>
          </a:bodyPr>
          <a:lstStyle/>
          <a:p>
            <a:pPr eaLnBrk="1" hangingPunct="1"/>
            <a:r>
              <a:rPr kumimoji="1" lang="en-US" altLang="en-US" b="1" dirty="0" smtClean="0">
                <a:solidFill>
                  <a:srgbClr val="C00000"/>
                </a:solidFill>
                <a:latin typeface=".VnTime" panose="020B7200000000000000" pitchFamily="34" charset="0"/>
              </a:rPr>
              <a:t>HTML - </a:t>
            </a:r>
            <a:r>
              <a:rPr kumimoji="1" lang="en-US" altLang="en-US" b="1" dirty="0" err="1" smtClean="0">
                <a:solidFill>
                  <a:srgbClr val="C00000"/>
                </a:solidFill>
                <a:latin typeface=".VnTime" panose="020B7200000000000000" pitchFamily="34" charset="0"/>
              </a:rPr>
              <a:t>HyperText</a:t>
            </a:r>
            <a:r>
              <a:rPr kumimoji="1" lang="en-US" altLang="en-US" b="1" dirty="0" smtClean="0">
                <a:solidFill>
                  <a:srgbClr val="C00000"/>
                </a:solidFill>
                <a:latin typeface=".VnTime" panose="020B7200000000000000" pitchFamily="34" charset="0"/>
              </a:rPr>
              <a:t> Markup Language</a:t>
            </a:r>
          </a:p>
        </p:txBody>
      </p:sp>
      <p:sp>
        <p:nvSpPr>
          <p:cNvPr id="35845" name="Text Box 4"/>
          <p:cNvSpPr txBox="1">
            <a:spLocks noChangeArrowheads="1"/>
          </p:cNvSpPr>
          <p:nvPr/>
        </p:nvSpPr>
        <p:spPr bwMode="auto">
          <a:xfrm>
            <a:off x="1143000" y="4648200"/>
            <a:ext cx="7543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a:spcBef>
                <a:spcPts val="200"/>
              </a:spcBef>
              <a:spcAft>
                <a:spcPts val="200"/>
              </a:spcAft>
            </a:pPr>
            <a:r>
              <a:rPr kumimoji="0" lang="en-US" altLang="en-US" sz="2200" dirty="0" smtClean="0">
                <a:solidFill>
                  <a:schemeClr val="accent2"/>
                </a:solidFill>
                <a:latin typeface=".VnArial" panose="020B7200000000000000" pitchFamily="34" charset="0"/>
              </a:rPr>
              <a:t>&lt;CENTER&gt;</a:t>
            </a:r>
            <a:r>
              <a:rPr kumimoji="0" lang="en-US" altLang="en-US" sz="2200" dirty="0" err="1" smtClean="0">
                <a:solidFill>
                  <a:schemeClr val="accent2"/>
                </a:solidFill>
                <a:latin typeface=".VnArial" panose="020B7200000000000000" pitchFamily="34" charset="0"/>
              </a:rPr>
              <a:t>Văn</a:t>
            </a:r>
            <a:r>
              <a:rPr kumimoji="0" lang="en-US" altLang="en-US" sz="2200" dirty="0" smtClean="0">
                <a:solidFill>
                  <a:schemeClr val="accent2"/>
                </a:solidFill>
                <a:latin typeface=".VnArial" panose="020B7200000000000000" pitchFamily="34" charset="0"/>
              </a:rPr>
              <a:t> </a:t>
            </a:r>
            <a:r>
              <a:rPr kumimoji="0" lang="en-US" altLang="en-US" sz="2200" dirty="0" err="1" smtClean="0">
                <a:solidFill>
                  <a:schemeClr val="accent2"/>
                </a:solidFill>
                <a:latin typeface=".VnArial" panose="020B7200000000000000" pitchFamily="34" charset="0"/>
              </a:rPr>
              <a:t>bản</a:t>
            </a:r>
            <a:r>
              <a:rPr kumimoji="0" lang="en-US" altLang="en-US" sz="2200" dirty="0" smtClean="0">
                <a:solidFill>
                  <a:schemeClr val="accent2"/>
                </a:solidFill>
                <a:latin typeface=".VnArial" panose="020B7200000000000000" pitchFamily="34" charset="0"/>
              </a:rPr>
              <a:t> </a:t>
            </a:r>
            <a:r>
              <a:rPr kumimoji="0" lang="en-US" altLang="en-US" sz="2200" dirty="0" err="1" smtClean="0">
                <a:solidFill>
                  <a:schemeClr val="accent2"/>
                </a:solidFill>
                <a:latin typeface=".VnArial" panose="020B7200000000000000" pitchFamily="34" charset="0"/>
              </a:rPr>
              <a:t>được</a:t>
            </a:r>
            <a:r>
              <a:rPr kumimoji="0" lang="en-US" altLang="en-US" sz="2200" dirty="0" smtClean="0">
                <a:solidFill>
                  <a:schemeClr val="accent2"/>
                </a:solidFill>
                <a:latin typeface=".VnArial" panose="020B7200000000000000" pitchFamily="34" charset="0"/>
              </a:rPr>
              <a:t> </a:t>
            </a:r>
            <a:r>
              <a:rPr kumimoji="0" lang="en-US" altLang="en-US" sz="2200" dirty="0" err="1" smtClean="0">
                <a:solidFill>
                  <a:schemeClr val="accent2"/>
                </a:solidFill>
                <a:latin typeface=".VnArial" panose="020B7200000000000000" pitchFamily="34" charset="0"/>
              </a:rPr>
              <a:t>canh</a:t>
            </a:r>
            <a:r>
              <a:rPr kumimoji="0" lang="en-US" altLang="en-US" sz="2200" dirty="0" smtClean="0">
                <a:solidFill>
                  <a:schemeClr val="accent2"/>
                </a:solidFill>
                <a:latin typeface=".VnArial" panose="020B7200000000000000" pitchFamily="34" charset="0"/>
              </a:rPr>
              <a:t> </a:t>
            </a:r>
            <a:r>
              <a:rPr kumimoji="0" lang="en-US" altLang="en-US" sz="2200" dirty="0" err="1" smtClean="0">
                <a:solidFill>
                  <a:schemeClr val="accent2"/>
                </a:solidFill>
                <a:latin typeface=".VnArial" panose="020B7200000000000000" pitchFamily="34" charset="0"/>
              </a:rPr>
              <a:t>giữa</a:t>
            </a:r>
            <a:r>
              <a:rPr kumimoji="0" lang="en-US" altLang="en-US" sz="2200" dirty="0" smtClean="0">
                <a:solidFill>
                  <a:schemeClr val="accent2"/>
                </a:solidFill>
                <a:latin typeface=".VnArial" panose="020B7200000000000000" pitchFamily="34" charset="0"/>
              </a:rPr>
              <a:t> </a:t>
            </a:r>
            <a:r>
              <a:rPr kumimoji="0" lang="en-US" altLang="en-US" sz="2200" dirty="0" err="1" smtClean="0">
                <a:solidFill>
                  <a:schemeClr val="accent2"/>
                </a:solidFill>
                <a:latin typeface=".VnArial" panose="020B7200000000000000" pitchFamily="34" charset="0"/>
              </a:rPr>
              <a:t>trang</a:t>
            </a:r>
            <a:r>
              <a:rPr kumimoji="0" lang="en-US" altLang="en-US" sz="2200" dirty="0" smtClean="0">
                <a:solidFill>
                  <a:schemeClr val="accent2"/>
                </a:solidFill>
                <a:latin typeface=".VnArial" panose="020B7200000000000000" pitchFamily="34" charset="0"/>
              </a:rPr>
              <a:t>&lt;/CENTER&gt;</a:t>
            </a:r>
          </a:p>
          <a:p>
            <a:endParaRPr kumimoji="0" lang="en-US" altLang="en-US" sz="2200" b="0" dirty="0">
              <a:solidFill>
                <a:schemeClr val="folHlink"/>
              </a:solidFill>
              <a:latin typeface=".VnArial" panose="020B7200000000000000" pitchFamily="34" charset="0"/>
            </a:endParaRPr>
          </a:p>
        </p:txBody>
      </p:sp>
    </p:spTree>
    <p:extLst>
      <p:ext uri="{BB962C8B-B14F-4D97-AF65-F5344CB8AC3E}">
        <p14:creationId xmlns:p14="http://schemas.microsoft.com/office/powerpoint/2010/main" val="1202737849"/>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EB359BE9-2065-400A-90A3-565E49C34650}" type="slidenum">
              <a:rPr kumimoji="0" lang="en-US" altLang="en-US" sz="1400" b="0">
                <a:latin typeface="Times New Roman" panose="02020603050405020304" pitchFamily="18" charset="0"/>
              </a:rPr>
              <a:pPr eaLnBrk="1" hangingPunct="1"/>
              <a:t>18</a:t>
            </a:fld>
            <a:endParaRPr kumimoji="0" lang="en-US" altLang="en-US" sz="1400" b="0">
              <a:latin typeface="Times New Roman" panose="02020603050405020304" pitchFamily="18" charset="0"/>
            </a:endParaRPr>
          </a:p>
        </p:txBody>
      </p:sp>
      <p:sp>
        <p:nvSpPr>
          <p:cNvPr id="36867" name="Rectangle 2"/>
          <p:cNvSpPr>
            <a:spLocks noGrp="1" noChangeArrowheads="1"/>
          </p:cNvSpPr>
          <p:nvPr>
            <p:ph type="body" idx="1"/>
          </p:nvPr>
        </p:nvSpPr>
        <p:spPr>
          <a:xfrm>
            <a:off x="685800" y="1295400"/>
            <a:ext cx="8077200" cy="5181600"/>
          </a:xfrm>
        </p:spPr>
        <p:txBody>
          <a:bodyPr>
            <a:normAutofit fontScale="92500"/>
          </a:bodyPr>
          <a:lstStyle/>
          <a:p>
            <a:pPr algn="just" eaLnBrk="1" hangingPunct="1"/>
            <a:r>
              <a:rPr lang="en-US" altLang="en-US" b="1" dirty="0" err="1" smtClean="0">
                <a:latin typeface=".VnArial" panose="020B7200000000000000" pitchFamily="34" charset="0"/>
              </a:rPr>
              <a:t>Liªn</a:t>
            </a:r>
            <a:r>
              <a:rPr lang="en-US" altLang="en-US" b="1" dirty="0" smtClean="0">
                <a:latin typeface=".VnArial" panose="020B7200000000000000" pitchFamily="34" charset="0"/>
              </a:rPr>
              <a:t> </a:t>
            </a:r>
            <a:r>
              <a:rPr lang="en-US" altLang="en-US" b="1" dirty="0" err="1" smtClean="0">
                <a:latin typeface=".VnArial" panose="020B7200000000000000" pitchFamily="34" charset="0"/>
              </a:rPr>
              <a:t>kÕt</a:t>
            </a:r>
            <a:r>
              <a:rPr lang="en-US" altLang="en-US" b="1" dirty="0" smtClean="0">
                <a:latin typeface=".VnArial" panose="020B7200000000000000" pitchFamily="34" charset="0"/>
              </a:rPr>
              <a:t> </a:t>
            </a:r>
            <a:r>
              <a:rPr lang="en-US" altLang="en-US" b="1" dirty="0" err="1" smtClean="0">
                <a:latin typeface=".VnArial" panose="020B7200000000000000" pitchFamily="34" charset="0"/>
              </a:rPr>
              <a:t>tµi</a:t>
            </a:r>
            <a:r>
              <a:rPr lang="en-US" altLang="en-US" b="1" dirty="0" smtClean="0">
                <a:latin typeface=".VnArial" panose="020B7200000000000000" pitchFamily="34" charset="0"/>
              </a:rPr>
              <a:t> </a:t>
            </a:r>
            <a:r>
              <a:rPr lang="en-US" altLang="en-US" b="1" dirty="0" err="1" smtClean="0">
                <a:latin typeface=".VnArial" panose="020B7200000000000000" pitchFamily="34" charset="0"/>
              </a:rPr>
              <a:t>liÖu</a:t>
            </a:r>
            <a:r>
              <a:rPr lang="en-US" altLang="en-US" b="1" dirty="0" smtClean="0">
                <a:latin typeface=".VnArial" panose="020B7200000000000000" pitchFamily="34" charset="0"/>
              </a:rPr>
              <a:t> </a:t>
            </a:r>
            <a:r>
              <a:rPr lang="en-US" altLang="en-US" b="1" dirty="0" err="1" smtClean="0">
                <a:latin typeface=".VnArial" panose="020B7200000000000000" pitchFamily="34" charset="0"/>
              </a:rPr>
              <a:t>trªn</a:t>
            </a:r>
            <a:r>
              <a:rPr lang="en-US" altLang="en-US" b="1" dirty="0" smtClean="0">
                <a:latin typeface=".VnArial" panose="020B7200000000000000" pitchFamily="34" charset="0"/>
              </a:rPr>
              <a:t> Web</a:t>
            </a:r>
          </a:p>
          <a:p>
            <a:pPr lvl="1" algn="just" eaLnBrk="1" hangingPunct="1"/>
            <a:r>
              <a:rPr lang="fr-FR" altLang="en-US" b="1" dirty="0" err="1" smtClean="0">
                <a:latin typeface=".VnArial" panose="020B7200000000000000" pitchFamily="34" charset="0"/>
              </a:rPr>
              <a:t>Quy</a:t>
            </a:r>
            <a:r>
              <a:rPr lang="fr-FR" altLang="en-US" b="1" dirty="0" smtClean="0">
                <a:latin typeface=".VnArial" panose="020B7200000000000000" pitchFamily="34" charset="0"/>
              </a:rPr>
              <a:t> t¾c ®</a:t>
            </a:r>
            <a:r>
              <a:rPr lang="fr-FR" altLang="en-US" b="1" dirty="0" err="1" smtClean="0">
                <a:latin typeface=".VnArial" panose="020B7200000000000000" pitchFamily="34" charset="0"/>
              </a:rPr>
              <a:t>Æt</a:t>
            </a:r>
            <a:r>
              <a:rPr lang="fr-FR" altLang="en-US" b="1" dirty="0" smtClean="0">
                <a:latin typeface=".VnArial" panose="020B7200000000000000" pitchFamily="34" charset="0"/>
              </a:rPr>
              <a:t> </a:t>
            </a:r>
            <a:r>
              <a:rPr lang="fr-FR" altLang="en-US" b="1" dirty="0" err="1" smtClean="0">
                <a:latin typeface=".VnArial" panose="020B7200000000000000" pitchFamily="34" charset="0"/>
              </a:rPr>
              <a:t>tªn</a:t>
            </a:r>
            <a:r>
              <a:rPr lang="fr-FR" altLang="en-US" b="1" dirty="0" smtClean="0">
                <a:latin typeface=".VnArial" panose="020B7200000000000000" pitchFamily="34" charset="0"/>
              </a:rPr>
              <a:t> ®ã lµ URL (Universal Resource Locator-§</a:t>
            </a:r>
            <a:r>
              <a:rPr lang="fr-FR" altLang="en-US" b="1" dirty="0" err="1" smtClean="0">
                <a:latin typeface=".VnArial" panose="020B7200000000000000" pitchFamily="34" charset="0"/>
              </a:rPr>
              <a:t>Þnh</a:t>
            </a:r>
            <a:r>
              <a:rPr lang="fr-FR" altLang="en-US" b="1" dirty="0" smtClean="0">
                <a:latin typeface=".VnArial" panose="020B7200000000000000" pitchFamily="34" charset="0"/>
              </a:rPr>
              <a:t> </a:t>
            </a:r>
            <a:r>
              <a:rPr lang="fr-FR" altLang="en-US" b="1" dirty="0" err="1" smtClean="0">
                <a:latin typeface=".VnArial" panose="020B7200000000000000" pitchFamily="34" charset="0"/>
              </a:rPr>
              <a:t>vÞ</a:t>
            </a:r>
            <a:r>
              <a:rPr lang="fr-FR" altLang="en-US" b="1" dirty="0" smtClean="0">
                <a:latin typeface=".VnArial" panose="020B7200000000000000" pitchFamily="34" charset="0"/>
              </a:rPr>
              <a:t> </a:t>
            </a:r>
            <a:r>
              <a:rPr lang="fr-FR" altLang="en-US" b="1" dirty="0" err="1" smtClean="0">
                <a:latin typeface=".VnArial" panose="020B7200000000000000" pitchFamily="34" charset="0"/>
              </a:rPr>
              <a:t>nguån</a:t>
            </a:r>
            <a:r>
              <a:rPr lang="fr-FR" altLang="en-US" b="1" dirty="0" smtClean="0">
                <a:latin typeface=".VnArial" panose="020B7200000000000000" pitchFamily="34" charset="0"/>
              </a:rPr>
              <a:t> </a:t>
            </a:r>
            <a:r>
              <a:rPr lang="fr-FR" altLang="en-US" b="1" dirty="0" err="1" smtClean="0">
                <a:latin typeface=".VnArial" panose="020B7200000000000000" pitchFamily="34" charset="0"/>
              </a:rPr>
              <a:t>tµi</a:t>
            </a:r>
            <a:r>
              <a:rPr lang="fr-FR" altLang="en-US" b="1" dirty="0" smtClean="0">
                <a:latin typeface=".VnArial" panose="020B7200000000000000" pitchFamily="34" charset="0"/>
              </a:rPr>
              <a:t> </a:t>
            </a:r>
            <a:r>
              <a:rPr lang="fr-FR" altLang="en-US" b="1" dirty="0" err="1" smtClean="0">
                <a:latin typeface=".VnArial" panose="020B7200000000000000" pitchFamily="34" charset="0"/>
              </a:rPr>
              <a:t>nguyªn</a:t>
            </a:r>
            <a:r>
              <a:rPr lang="fr-FR" altLang="en-US" b="1" dirty="0" smtClean="0">
                <a:latin typeface=".VnArial" panose="020B7200000000000000" pitchFamily="34" charset="0"/>
              </a:rPr>
              <a:t>):</a:t>
            </a:r>
          </a:p>
          <a:p>
            <a:pPr algn="ctr" eaLnBrk="1" hangingPunct="1">
              <a:buFont typeface="Arial" panose="020B0604020202020204" pitchFamily="34" charset="0"/>
              <a:buNone/>
            </a:pPr>
            <a:r>
              <a:rPr lang="fr-FR" altLang="en-US" b="1" dirty="0" smtClean="0">
                <a:solidFill>
                  <a:srgbClr val="FFFF66"/>
                </a:solidFill>
                <a:latin typeface=".VnArial" panose="020B7200000000000000" pitchFamily="34" charset="0"/>
              </a:rPr>
              <a:t>	</a:t>
            </a:r>
            <a:r>
              <a:rPr lang="fr-FR" altLang="en-US" sz="2400" b="1" dirty="0" smtClean="0">
                <a:solidFill>
                  <a:srgbClr val="FF3300"/>
                </a:solidFill>
                <a:latin typeface=".VnArial" panose="020B7200000000000000" pitchFamily="34" charset="0"/>
              </a:rPr>
              <a:t>http://</a:t>
            </a:r>
            <a:r>
              <a:rPr lang="en-US" altLang="en-US" sz="2400" b="1" dirty="0" smtClean="0">
                <a:solidFill>
                  <a:srgbClr val="FF00FF"/>
                </a:solidFill>
                <a:latin typeface=".VnArial" panose="020B7200000000000000" pitchFamily="34" charset="0"/>
              </a:rPr>
              <a:t>selab.vnuh.edu.vn</a:t>
            </a:r>
            <a:r>
              <a:rPr lang="en-US" altLang="en-US" sz="2400" b="1" dirty="0" smtClean="0">
                <a:latin typeface=".VnArial" panose="020B7200000000000000" pitchFamily="34" charset="0"/>
              </a:rPr>
              <a:t>/</a:t>
            </a:r>
            <a:r>
              <a:rPr lang="en-US" altLang="en-US" sz="2400" b="1" dirty="0" smtClean="0">
                <a:solidFill>
                  <a:schemeClr val="accent1"/>
                </a:solidFill>
                <a:latin typeface=".VnArial" panose="020B7200000000000000" pitchFamily="34" charset="0"/>
              </a:rPr>
              <a:t>~dir1/dir2/dir3</a:t>
            </a:r>
            <a:r>
              <a:rPr lang="en-US" altLang="en-US" sz="2400" b="1" dirty="0" smtClean="0">
                <a:latin typeface=".VnArial" panose="020B7200000000000000" pitchFamily="34" charset="0"/>
              </a:rPr>
              <a:t>/index.HTML</a:t>
            </a:r>
          </a:p>
          <a:p>
            <a:pPr algn="ctr" eaLnBrk="1" hangingPunct="1">
              <a:buFont typeface="Arial" panose="020B0604020202020204" pitchFamily="34" charset="0"/>
              <a:buNone/>
            </a:pPr>
            <a:endParaRPr lang="en-US" altLang="en-US" sz="2400" b="1" dirty="0" smtClean="0">
              <a:latin typeface=".VnArial" panose="020B7200000000000000" pitchFamily="34" charset="0"/>
            </a:endParaRPr>
          </a:p>
          <a:p>
            <a:pPr algn="ctr" eaLnBrk="1" hangingPunct="1">
              <a:buFont typeface="Arial" panose="020B0604020202020204" pitchFamily="34" charset="0"/>
              <a:buNone/>
            </a:pPr>
            <a:endParaRPr lang="en-US" altLang="en-US" sz="2400" b="1" dirty="0" smtClean="0">
              <a:latin typeface=".VnArial" panose="020B7200000000000000" pitchFamily="34" charset="0"/>
            </a:endParaRPr>
          </a:p>
          <a:p>
            <a:pPr algn="ctr" eaLnBrk="1" hangingPunct="1">
              <a:buFont typeface="Arial" panose="020B0604020202020204" pitchFamily="34" charset="0"/>
              <a:buNone/>
            </a:pPr>
            <a:endParaRPr lang="en-US" altLang="en-US" sz="2400" b="1" dirty="0" smtClean="0">
              <a:latin typeface=".VnArial" panose="020B7200000000000000" pitchFamily="34" charset="0"/>
            </a:endParaRPr>
          </a:p>
          <a:p>
            <a:pPr lvl="1" algn="just" eaLnBrk="1" hangingPunct="1"/>
            <a:r>
              <a:rPr lang="fr-FR" altLang="en-US" b="1" dirty="0" smtClean="0">
                <a:latin typeface=".VnArial" panose="020B7200000000000000" pitchFamily="34" charset="0"/>
              </a:rPr>
              <a:t>§Ó t¹o ra </a:t>
            </a:r>
            <a:r>
              <a:rPr lang="fr-FR" altLang="en-US" b="1" dirty="0" err="1" smtClean="0">
                <a:latin typeface=".VnArial" panose="020B7200000000000000" pitchFamily="34" charset="0"/>
              </a:rPr>
              <a:t>mét</a:t>
            </a:r>
            <a:r>
              <a:rPr lang="fr-FR" altLang="en-US" b="1" dirty="0" smtClean="0">
                <a:latin typeface=".VnArial" panose="020B7200000000000000" pitchFamily="34" charset="0"/>
              </a:rPr>
              <a:t> </a:t>
            </a:r>
            <a:r>
              <a:rPr lang="fr-FR" altLang="en-US" b="1" dirty="0" err="1" smtClean="0">
                <a:latin typeface=".VnArial" panose="020B7200000000000000" pitchFamily="34" charset="0"/>
              </a:rPr>
              <a:t>siªu</a:t>
            </a:r>
            <a:r>
              <a:rPr lang="fr-FR" altLang="en-US" b="1" dirty="0" smtClean="0">
                <a:latin typeface=".VnArial" panose="020B7200000000000000" pitchFamily="34" charset="0"/>
              </a:rPr>
              <a:t> </a:t>
            </a:r>
            <a:r>
              <a:rPr lang="fr-FR" altLang="en-US" b="1" dirty="0" err="1" smtClean="0">
                <a:latin typeface=".VnArial" panose="020B7200000000000000" pitchFamily="34" charset="0"/>
              </a:rPr>
              <a:t>v¨n</a:t>
            </a:r>
            <a:r>
              <a:rPr lang="fr-FR" altLang="en-US" b="1" dirty="0" smtClean="0">
                <a:latin typeface=".VnArial" panose="020B7200000000000000" pitchFamily="34" charset="0"/>
              </a:rPr>
              <a:t> </a:t>
            </a:r>
            <a:r>
              <a:rPr lang="fr-FR" altLang="en-US" b="1" dirty="0" err="1" smtClean="0">
                <a:latin typeface=".VnArial" panose="020B7200000000000000" pitchFamily="34" charset="0"/>
              </a:rPr>
              <a:t>b¶n</a:t>
            </a:r>
            <a:r>
              <a:rPr lang="fr-FR" altLang="en-US" b="1" dirty="0" smtClean="0">
                <a:latin typeface=".VnArial" panose="020B7200000000000000" pitchFamily="34" charset="0"/>
              </a:rPr>
              <a:t> </a:t>
            </a:r>
            <a:r>
              <a:rPr lang="fr-FR" altLang="en-US" b="1" dirty="0" err="1" smtClean="0">
                <a:latin typeface=".VnArial" panose="020B7200000000000000" pitchFamily="34" charset="0"/>
              </a:rPr>
              <a:t>chóng</a:t>
            </a:r>
            <a:r>
              <a:rPr lang="fr-FR" altLang="en-US" b="1" dirty="0" smtClean="0">
                <a:latin typeface=".VnArial" panose="020B7200000000000000" pitchFamily="34" charset="0"/>
              </a:rPr>
              <a:t> ta </a:t>
            </a:r>
            <a:r>
              <a:rPr lang="fr-FR" altLang="en-US" b="1" dirty="0" err="1" smtClean="0">
                <a:latin typeface=".VnArial" panose="020B7200000000000000" pitchFamily="34" charset="0"/>
              </a:rPr>
              <a:t>sö</a:t>
            </a:r>
            <a:r>
              <a:rPr lang="fr-FR" altLang="en-US" b="1" dirty="0" smtClean="0">
                <a:latin typeface=".VnArial" panose="020B7200000000000000" pitchFamily="34" charset="0"/>
              </a:rPr>
              <a:t> dông </a:t>
            </a:r>
            <a:r>
              <a:rPr lang="fr-FR" altLang="en-US" b="1" dirty="0" err="1" smtClean="0">
                <a:latin typeface=".VnArial" panose="020B7200000000000000" pitchFamily="34" charset="0"/>
              </a:rPr>
              <a:t>thÎ</a:t>
            </a:r>
            <a:r>
              <a:rPr lang="fr-FR" altLang="en-US" b="1" dirty="0" smtClean="0">
                <a:latin typeface=".VnArial" panose="020B7200000000000000" pitchFamily="34" charset="0"/>
              </a:rPr>
              <a:t> &lt;A&gt;. </a:t>
            </a:r>
            <a:r>
              <a:rPr lang="en-US" altLang="en-US" dirty="0" err="1" smtClean="0">
                <a:latin typeface=".VnArial" panose="020B7200000000000000" pitchFamily="34" charset="0"/>
              </a:rPr>
              <a:t>Có</a:t>
            </a:r>
            <a:r>
              <a:rPr lang="en-US" altLang="en-US" dirty="0" smtClean="0">
                <a:latin typeface=".VnArial" panose="020B7200000000000000" pitchFamily="34" charset="0"/>
              </a:rPr>
              <a:t> </a:t>
            </a:r>
            <a:r>
              <a:rPr lang="en-US" altLang="en-US" dirty="0" err="1" smtClean="0">
                <a:latin typeface=".VnArial" panose="020B7200000000000000" pitchFamily="34" charset="0"/>
              </a:rPr>
              <a:t>ph¸p</a:t>
            </a:r>
            <a:r>
              <a:rPr lang="en-US" altLang="en-US" dirty="0" smtClean="0">
                <a:latin typeface=".VnArial" panose="020B7200000000000000" pitchFamily="34" charset="0"/>
              </a:rPr>
              <a:t>:</a:t>
            </a:r>
          </a:p>
          <a:p>
            <a:pPr eaLnBrk="1" hangingPunct="1">
              <a:spcBef>
                <a:spcPts val="200"/>
              </a:spcBef>
              <a:spcAft>
                <a:spcPts val="200"/>
              </a:spcAft>
              <a:buFont typeface="Arial" panose="020B0604020202020204" pitchFamily="34" charset="0"/>
              <a:buNone/>
            </a:pPr>
            <a:r>
              <a:rPr lang="en-US" altLang="en-US" sz="2000" b="1" dirty="0" smtClean="0">
                <a:latin typeface=".VnArial" panose="020B7200000000000000" pitchFamily="34" charset="0"/>
              </a:rPr>
              <a:t>		</a:t>
            </a:r>
            <a:r>
              <a:rPr lang="en-US" altLang="en-US" sz="2000" b="1" dirty="0" smtClean="0">
                <a:solidFill>
                  <a:srgbClr val="FF3300"/>
                </a:solidFill>
                <a:latin typeface=".VnArial" panose="020B7200000000000000" pitchFamily="34" charset="0"/>
              </a:rPr>
              <a:t>&lt;A HREF =  </a:t>
            </a:r>
            <a:r>
              <a:rPr lang="en-US" altLang="en-US" sz="2000" b="1" i="1" dirty="0" err="1" smtClean="0">
                <a:solidFill>
                  <a:srgbClr val="FF3300"/>
                </a:solidFill>
                <a:latin typeface=".VnArial" panose="020B7200000000000000" pitchFamily="34" charset="0"/>
              </a:rPr>
              <a:t>url</a:t>
            </a:r>
            <a:r>
              <a:rPr lang="en-US" altLang="en-US" sz="2000" b="1" i="1" dirty="0" smtClean="0">
                <a:solidFill>
                  <a:srgbClr val="FF3300"/>
                </a:solidFill>
                <a:latin typeface=".VnArial" panose="020B7200000000000000" pitchFamily="34" charset="0"/>
              </a:rPr>
              <a:t>  </a:t>
            </a:r>
            <a:r>
              <a:rPr lang="en-US" altLang="en-US" sz="2000" b="1" dirty="0" smtClean="0">
                <a:solidFill>
                  <a:srgbClr val="FF3300"/>
                </a:solidFill>
                <a:latin typeface=".VnArial" panose="020B7200000000000000" pitchFamily="34" charset="0"/>
              </a:rPr>
              <a:t>NAME  = </a:t>
            </a:r>
            <a:r>
              <a:rPr lang="en-US" altLang="en-US" sz="2000" b="1" i="1" dirty="0" smtClean="0">
                <a:solidFill>
                  <a:srgbClr val="FF3300"/>
                </a:solidFill>
                <a:latin typeface=".VnArial" panose="020B7200000000000000" pitchFamily="34" charset="0"/>
              </a:rPr>
              <a:t>name  </a:t>
            </a:r>
            <a:r>
              <a:rPr lang="en-US" altLang="en-US" sz="2000" b="1" dirty="0" smtClean="0">
                <a:solidFill>
                  <a:srgbClr val="FF3300"/>
                </a:solidFill>
                <a:latin typeface=".VnArial" panose="020B7200000000000000" pitchFamily="34" charset="0"/>
              </a:rPr>
              <a:t>TABINDEX = </a:t>
            </a:r>
            <a:r>
              <a:rPr lang="en-US" altLang="en-US" sz="2000" b="1" i="1" dirty="0" smtClean="0">
                <a:solidFill>
                  <a:srgbClr val="FF3300"/>
                </a:solidFill>
                <a:latin typeface=".VnArial" panose="020B7200000000000000" pitchFamily="34" charset="0"/>
              </a:rPr>
              <a:t>n</a:t>
            </a:r>
            <a:endParaRPr lang="en-US" altLang="en-US" sz="2000" b="1" dirty="0" smtClean="0">
              <a:solidFill>
                <a:srgbClr val="FF3300"/>
              </a:solidFill>
              <a:latin typeface=".VnArial" panose="020B7200000000000000" pitchFamily="34" charset="0"/>
            </a:endParaRPr>
          </a:p>
          <a:p>
            <a:pPr eaLnBrk="1" hangingPunct="1">
              <a:spcBef>
                <a:spcPts val="200"/>
              </a:spcBef>
              <a:spcAft>
                <a:spcPts val="200"/>
              </a:spcAft>
              <a:buFont typeface="Arial" panose="020B0604020202020204" pitchFamily="34" charset="0"/>
              <a:buNone/>
            </a:pPr>
            <a:r>
              <a:rPr lang="en-US" altLang="en-US" sz="2000" b="1" dirty="0" smtClean="0">
                <a:solidFill>
                  <a:srgbClr val="FF3300"/>
                </a:solidFill>
                <a:latin typeface=".VnArial" panose="020B7200000000000000" pitchFamily="34" charset="0"/>
              </a:rPr>
              <a:t>		 TITLE = </a:t>
            </a:r>
            <a:r>
              <a:rPr lang="en-US" altLang="en-US" sz="2000" b="1" i="1" dirty="0" smtClean="0">
                <a:solidFill>
                  <a:srgbClr val="FF3300"/>
                </a:solidFill>
                <a:latin typeface=".VnArial" panose="020B7200000000000000" pitchFamily="34" charset="0"/>
              </a:rPr>
              <a:t>title  </a:t>
            </a:r>
            <a:r>
              <a:rPr lang="en-US" altLang="en-US" sz="2000" b="1" dirty="0" smtClean="0">
                <a:solidFill>
                  <a:srgbClr val="FF3300"/>
                </a:solidFill>
                <a:latin typeface=".VnArial" panose="020B7200000000000000" pitchFamily="34" charset="0"/>
              </a:rPr>
              <a:t>TARGET	= </a:t>
            </a:r>
            <a:r>
              <a:rPr lang="en-US" altLang="en-US" sz="2000" b="1" i="1" dirty="0" smtClean="0">
                <a:solidFill>
                  <a:srgbClr val="FF3300"/>
                </a:solidFill>
                <a:latin typeface=".VnArial" panose="020B7200000000000000" pitchFamily="34" charset="0"/>
              </a:rPr>
              <a:t>_blank</a:t>
            </a:r>
            <a:r>
              <a:rPr lang="en-US" altLang="en-US" sz="2000" b="1" dirty="0" smtClean="0">
                <a:solidFill>
                  <a:srgbClr val="FF3300"/>
                </a:solidFill>
                <a:latin typeface=".VnArial" panose="020B7200000000000000" pitchFamily="34" charset="0"/>
              </a:rPr>
              <a:t> / </a:t>
            </a:r>
            <a:r>
              <a:rPr lang="en-US" altLang="en-US" sz="2000" b="1" i="1" dirty="0" smtClean="0">
                <a:solidFill>
                  <a:srgbClr val="FF3300"/>
                </a:solidFill>
                <a:latin typeface=".VnArial" panose="020B7200000000000000" pitchFamily="34" charset="0"/>
              </a:rPr>
              <a:t>_self</a:t>
            </a:r>
            <a:r>
              <a:rPr lang="en-US" altLang="en-US" sz="2000" b="1" dirty="0" smtClean="0">
                <a:solidFill>
                  <a:srgbClr val="FF3300"/>
                </a:solidFill>
                <a:latin typeface=".VnArial" panose="020B7200000000000000" pitchFamily="34" charset="0"/>
              </a:rPr>
              <a:t>&gt;...</a:t>
            </a:r>
            <a:r>
              <a:rPr lang="en-US" altLang="en-US" sz="2000" b="1" dirty="0" err="1" smtClean="0">
                <a:solidFill>
                  <a:srgbClr val="FF3300"/>
                </a:solidFill>
                <a:latin typeface=".VnArial" panose="020B7200000000000000" pitchFamily="34" charset="0"/>
              </a:rPr>
              <a:t>siªu</a:t>
            </a:r>
            <a:r>
              <a:rPr lang="en-US" altLang="en-US" sz="2000" b="1" dirty="0" smtClean="0">
                <a:solidFill>
                  <a:srgbClr val="FF3300"/>
                </a:solidFill>
                <a:latin typeface=".VnArial" panose="020B7200000000000000" pitchFamily="34" charset="0"/>
              </a:rPr>
              <a:t> </a:t>
            </a:r>
            <a:r>
              <a:rPr lang="en-US" altLang="en-US" sz="2000" b="1" dirty="0" err="1" smtClean="0">
                <a:solidFill>
                  <a:srgbClr val="FF3300"/>
                </a:solidFill>
                <a:latin typeface=".VnArial" panose="020B7200000000000000" pitchFamily="34" charset="0"/>
              </a:rPr>
              <a:t>v¨n</a:t>
            </a:r>
            <a:r>
              <a:rPr lang="en-US" altLang="en-US" sz="2000" b="1" dirty="0" smtClean="0">
                <a:solidFill>
                  <a:srgbClr val="FF3300"/>
                </a:solidFill>
                <a:latin typeface=".VnArial" panose="020B7200000000000000" pitchFamily="34" charset="0"/>
              </a:rPr>
              <a:t> </a:t>
            </a:r>
            <a:r>
              <a:rPr lang="en-US" altLang="en-US" sz="2000" b="1" dirty="0" err="1" smtClean="0">
                <a:solidFill>
                  <a:srgbClr val="FF3300"/>
                </a:solidFill>
                <a:latin typeface=".VnArial" panose="020B7200000000000000" pitchFamily="34" charset="0"/>
              </a:rPr>
              <a:t>b¶n</a:t>
            </a:r>
            <a:endParaRPr lang="en-US" altLang="en-US" sz="2000" b="1" dirty="0" smtClean="0">
              <a:solidFill>
                <a:srgbClr val="FF3300"/>
              </a:solidFill>
              <a:latin typeface=".VnArial" panose="020B7200000000000000" pitchFamily="34" charset="0"/>
            </a:endParaRPr>
          </a:p>
          <a:p>
            <a:pPr eaLnBrk="1" hangingPunct="1">
              <a:buFont typeface="Arial" panose="020B0604020202020204" pitchFamily="34" charset="0"/>
              <a:buNone/>
            </a:pPr>
            <a:r>
              <a:rPr lang="en-US" altLang="en-US" sz="2000" b="1" dirty="0" smtClean="0">
                <a:solidFill>
                  <a:srgbClr val="FF3300"/>
                </a:solidFill>
                <a:latin typeface=".VnArial" panose="020B7200000000000000" pitchFamily="34" charset="0"/>
              </a:rPr>
              <a:t>		&lt;/A&gt;	</a:t>
            </a:r>
            <a:endParaRPr lang="fr-FR" altLang="en-US" b="1" dirty="0" smtClean="0">
              <a:solidFill>
                <a:srgbClr val="FF3300"/>
              </a:solidFill>
              <a:latin typeface=".VnArial" panose="020B7200000000000000" pitchFamily="34" charset="0"/>
            </a:endParaRPr>
          </a:p>
          <a:p>
            <a:pPr algn="just" eaLnBrk="1" hangingPunct="1">
              <a:buClr>
                <a:schemeClr val="tx1"/>
              </a:buClr>
              <a:buFontTx/>
              <a:buNone/>
            </a:pPr>
            <a:endParaRPr lang="en-US" altLang="en-US" b="1" dirty="0" smtClean="0">
              <a:latin typeface=".VnArial" panose="020B7200000000000000" pitchFamily="34" charset="0"/>
            </a:endParaRPr>
          </a:p>
        </p:txBody>
      </p:sp>
      <p:sp>
        <p:nvSpPr>
          <p:cNvPr id="36868" name="Rectangle 3"/>
          <p:cNvSpPr>
            <a:spLocks noGrp="1" noChangeArrowheads="1"/>
          </p:cNvSpPr>
          <p:nvPr>
            <p:ph type="title"/>
          </p:nvPr>
        </p:nvSpPr>
        <p:spPr>
          <a:xfrm>
            <a:off x="381000" y="76200"/>
            <a:ext cx="8839200" cy="838200"/>
          </a:xfrm>
          <a:noFill/>
        </p:spPr>
        <p:txBody>
          <a:bodyPr>
            <a:normAutofit fontScale="90000"/>
          </a:bodyPr>
          <a:lstStyle/>
          <a:p>
            <a:pPr eaLnBrk="1" hangingPunct="1"/>
            <a:r>
              <a:rPr kumimoji="1" lang="en-US" altLang="en-US" b="1" dirty="0" smtClean="0">
                <a:solidFill>
                  <a:srgbClr val="C00000"/>
                </a:solidFill>
                <a:latin typeface=".VnTime" panose="020B7200000000000000" pitchFamily="34" charset="0"/>
              </a:rPr>
              <a:t>HTML - </a:t>
            </a:r>
            <a:r>
              <a:rPr kumimoji="1" lang="en-US" altLang="en-US" b="1" dirty="0" err="1" smtClean="0">
                <a:solidFill>
                  <a:srgbClr val="C00000"/>
                </a:solidFill>
                <a:latin typeface=".VnTime" panose="020B7200000000000000" pitchFamily="34" charset="0"/>
              </a:rPr>
              <a:t>HyperText</a:t>
            </a:r>
            <a:r>
              <a:rPr kumimoji="1" lang="en-US" altLang="en-US" b="1" dirty="0" smtClean="0">
                <a:solidFill>
                  <a:srgbClr val="C00000"/>
                </a:solidFill>
                <a:latin typeface=".VnTime" panose="020B7200000000000000" pitchFamily="34" charset="0"/>
              </a:rPr>
              <a:t> Markup Language</a:t>
            </a:r>
          </a:p>
        </p:txBody>
      </p:sp>
      <p:grpSp>
        <p:nvGrpSpPr>
          <p:cNvPr id="36869" name="Group 4"/>
          <p:cNvGrpSpPr>
            <a:grpSpLocks/>
          </p:cNvGrpSpPr>
          <p:nvPr/>
        </p:nvGrpSpPr>
        <p:grpSpPr bwMode="auto">
          <a:xfrm>
            <a:off x="1066800" y="3130550"/>
            <a:ext cx="6553200" cy="1060450"/>
            <a:chOff x="480" y="1968"/>
            <a:chExt cx="4128" cy="668"/>
          </a:xfrm>
        </p:grpSpPr>
        <p:sp>
          <p:nvSpPr>
            <p:cNvPr id="36870" name="Rectangle 5"/>
            <p:cNvSpPr>
              <a:spLocks noChangeArrowheads="1"/>
            </p:cNvSpPr>
            <p:nvPr/>
          </p:nvSpPr>
          <p:spPr bwMode="auto">
            <a:xfrm>
              <a:off x="480" y="2108"/>
              <a:ext cx="48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algn="ctr"/>
              <a:r>
                <a:rPr kumimoji="0" lang="en-US" altLang="en-US" sz="2400" b="0" dirty="0" err="1">
                  <a:latin typeface=".VnArial" panose="020B7200000000000000" pitchFamily="34" charset="0"/>
                </a:rPr>
                <a:t>DÞch</a:t>
              </a:r>
              <a:r>
                <a:rPr kumimoji="0" lang="en-US" altLang="en-US" sz="2400" b="0" dirty="0">
                  <a:latin typeface=".VnArial" panose="020B7200000000000000" pitchFamily="34" charset="0"/>
                </a:rPr>
                <a:t> </a:t>
              </a:r>
              <a:r>
                <a:rPr kumimoji="0" lang="en-US" altLang="en-US" sz="2400" b="0" dirty="0" err="1">
                  <a:latin typeface=".VnArial" panose="020B7200000000000000" pitchFamily="34" charset="0"/>
                </a:rPr>
                <a:t>vô</a:t>
              </a:r>
              <a:endParaRPr kumimoji="0" lang="en-US" altLang="en-US" sz="2400" b="0" dirty="0">
                <a:latin typeface=".VnArial" panose="020B7200000000000000" pitchFamily="34" charset="0"/>
              </a:endParaRPr>
            </a:p>
          </p:txBody>
        </p:sp>
        <p:sp>
          <p:nvSpPr>
            <p:cNvPr id="36871" name="Rectangle 6"/>
            <p:cNvSpPr>
              <a:spLocks noChangeArrowheads="1"/>
            </p:cNvSpPr>
            <p:nvPr/>
          </p:nvSpPr>
          <p:spPr bwMode="auto">
            <a:xfrm>
              <a:off x="2736" y="2108"/>
              <a:ext cx="1872"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algn="ctr"/>
              <a:r>
                <a:rPr kumimoji="0" lang="en-US" altLang="en-US" sz="2400" b="0">
                  <a:latin typeface=".VnArial" panose="020B7200000000000000" pitchFamily="34" charset="0"/>
                </a:rPr>
                <a:t>Tªn ®­êng dÉn</a:t>
              </a:r>
            </a:p>
          </p:txBody>
        </p:sp>
        <p:sp>
          <p:nvSpPr>
            <p:cNvPr id="36872" name="Rectangle 7"/>
            <p:cNvSpPr>
              <a:spLocks noChangeArrowheads="1"/>
            </p:cNvSpPr>
            <p:nvPr/>
          </p:nvSpPr>
          <p:spPr bwMode="auto">
            <a:xfrm>
              <a:off x="1200" y="2108"/>
              <a:ext cx="124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algn="ctr"/>
              <a:r>
                <a:rPr kumimoji="0" lang="en-US" altLang="en-US" sz="2400" b="0">
                  <a:latin typeface=".VnArial" panose="020B7200000000000000" pitchFamily="34" charset="0"/>
                </a:rPr>
                <a:t>Tªn hÖ thèng</a:t>
              </a:r>
            </a:p>
          </p:txBody>
        </p:sp>
        <p:sp>
          <p:nvSpPr>
            <p:cNvPr id="36873" name="Line 8"/>
            <p:cNvSpPr>
              <a:spLocks noChangeShapeType="1"/>
            </p:cNvSpPr>
            <p:nvPr/>
          </p:nvSpPr>
          <p:spPr bwMode="auto">
            <a:xfrm>
              <a:off x="624" y="1968"/>
              <a:ext cx="0" cy="2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4" name="Line 9"/>
            <p:cNvSpPr>
              <a:spLocks noChangeShapeType="1"/>
            </p:cNvSpPr>
            <p:nvPr/>
          </p:nvSpPr>
          <p:spPr bwMode="auto">
            <a:xfrm>
              <a:off x="1680" y="1968"/>
              <a:ext cx="0" cy="2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5" name="Line 10"/>
            <p:cNvSpPr>
              <a:spLocks noChangeShapeType="1"/>
            </p:cNvSpPr>
            <p:nvPr/>
          </p:nvSpPr>
          <p:spPr bwMode="auto">
            <a:xfrm>
              <a:off x="3648" y="1968"/>
              <a:ext cx="0" cy="2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996868561"/>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EF0955B1-77BD-46EA-8130-B9F8D0E65038}" type="slidenum">
              <a:rPr kumimoji="0" lang="en-US" altLang="en-US" sz="1400" b="0">
                <a:latin typeface="Times New Roman" panose="02020603050405020304" pitchFamily="18" charset="0"/>
              </a:rPr>
              <a:pPr eaLnBrk="1" hangingPunct="1"/>
              <a:t>19</a:t>
            </a:fld>
            <a:endParaRPr kumimoji="0" lang="en-US" altLang="en-US" sz="1400" b="0">
              <a:latin typeface="Times New Roman" panose="02020603050405020304" pitchFamily="18" charset="0"/>
            </a:endParaRPr>
          </a:p>
        </p:txBody>
      </p:sp>
      <p:sp>
        <p:nvSpPr>
          <p:cNvPr id="37891" name="Rectangle 2"/>
          <p:cNvSpPr>
            <a:spLocks noGrp="1" noChangeArrowheads="1"/>
          </p:cNvSpPr>
          <p:nvPr>
            <p:ph type="body" idx="1"/>
          </p:nvPr>
        </p:nvSpPr>
        <p:spPr>
          <a:xfrm>
            <a:off x="685800" y="1295400"/>
            <a:ext cx="8382000" cy="5181600"/>
          </a:xfrm>
        </p:spPr>
        <p:txBody>
          <a:bodyPr>
            <a:normAutofit/>
          </a:bodyPr>
          <a:lstStyle/>
          <a:p>
            <a:pPr algn="just" eaLnBrk="1" hangingPunct="1"/>
            <a:r>
              <a:rPr lang="en-US" altLang="en-US" b="1" dirty="0" err="1" smtClean="0">
                <a:latin typeface=".VnArial" panose="020B7200000000000000" pitchFamily="34" charset="0"/>
              </a:rPr>
              <a:t>Lµm</a:t>
            </a:r>
            <a:r>
              <a:rPr lang="en-US" altLang="en-US" b="1" dirty="0" smtClean="0">
                <a:latin typeface=".VnArial" panose="020B7200000000000000" pitchFamily="34" charset="0"/>
              </a:rPr>
              <a:t> </a:t>
            </a:r>
            <a:r>
              <a:rPr lang="en-US" altLang="en-US" b="1" dirty="0" err="1" smtClean="0">
                <a:latin typeface=".VnArial" panose="020B7200000000000000" pitchFamily="34" charset="0"/>
              </a:rPr>
              <a:t>viÖc</a:t>
            </a:r>
            <a:r>
              <a:rPr lang="en-US" altLang="en-US" b="1" dirty="0" smtClean="0">
                <a:latin typeface=".VnArial" panose="020B7200000000000000" pitchFamily="34" charset="0"/>
              </a:rPr>
              <a:t> </a:t>
            </a:r>
            <a:r>
              <a:rPr lang="en-US" altLang="en-US" b="1" dirty="0" err="1" smtClean="0">
                <a:latin typeface=".VnArial" panose="020B7200000000000000" pitchFamily="34" charset="0"/>
              </a:rPr>
              <a:t>víi</a:t>
            </a:r>
            <a:r>
              <a:rPr lang="en-US" altLang="en-US" b="1" dirty="0" smtClean="0">
                <a:latin typeface=".VnArial" panose="020B7200000000000000" pitchFamily="34" charset="0"/>
              </a:rPr>
              <a:t> FRAME</a:t>
            </a:r>
          </a:p>
          <a:p>
            <a:pPr lvl="1" algn="just" eaLnBrk="1" hangingPunct="1"/>
            <a:r>
              <a:rPr lang="en-US" altLang="en-US" b="1" dirty="0" err="1" smtClean="0">
                <a:latin typeface=".VnArial" panose="020B7200000000000000" pitchFamily="34" charset="0"/>
              </a:rPr>
              <a:t>ThÎ</a:t>
            </a:r>
            <a:r>
              <a:rPr lang="en-US" altLang="en-US" b="1" dirty="0" smtClean="0">
                <a:latin typeface=".VnArial" panose="020B7200000000000000" pitchFamily="34" charset="0"/>
              </a:rPr>
              <a:t> FRAMESET</a:t>
            </a:r>
            <a:r>
              <a:rPr lang="en-US" altLang="en-US" dirty="0" smtClean="0">
                <a:latin typeface=".VnArial" panose="020B7200000000000000" pitchFamily="34" charset="0"/>
              </a:rPr>
              <a:t>: </a:t>
            </a:r>
            <a:r>
              <a:rPr lang="en-US" altLang="en-US" dirty="0" err="1" smtClean="0">
                <a:latin typeface=".VnArial" panose="020B7200000000000000" pitchFamily="34" charset="0"/>
              </a:rPr>
              <a:t>Tµi</a:t>
            </a:r>
            <a:r>
              <a:rPr lang="en-US" altLang="en-US" dirty="0" smtClean="0">
                <a:latin typeface=".VnArial" panose="020B7200000000000000" pitchFamily="34" charset="0"/>
              </a:rPr>
              <a:t> </a:t>
            </a:r>
            <a:r>
              <a:rPr lang="en-US" altLang="en-US" dirty="0" err="1" smtClean="0">
                <a:latin typeface=".VnArial" panose="020B7200000000000000" pitchFamily="34" charset="0"/>
              </a:rPr>
              <a:t>liÖu</a:t>
            </a:r>
            <a:r>
              <a:rPr lang="en-US" altLang="en-US" dirty="0" smtClean="0">
                <a:latin typeface=".VnArial" panose="020B7200000000000000" pitchFamily="34" charset="0"/>
              </a:rPr>
              <a:t> FRAMESET (Frameset Document) lµ </a:t>
            </a:r>
            <a:r>
              <a:rPr lang="en-US" altLang="en-US" dirty="0" err="1" smtClean="0">
                <a:latin typeface=".VnArial" panose="020B7200000000000000" pitchFamily="34" charset="0"/>
              </a:rPr>
              <a:t>trang</a:t>
            </a:r>
            <a:r>
              <a:rPr lang="en-US" altLang="en-US" dirty="0" smtClean="0">
                <a:latin typeface=".VnArial" panose="020B7200000000000000" pitchFamily="34" charset="0"/>
              </a:rPr>
              <a:t> </a:t>
            </a:r>
            <a:r>
              <a:rPr lang="en-US" altLang="en-US" dirty="0" err="1" smtClean="0">
                <a:latin typeface=".VnArial" panose="020B7200000000000000" pitchFamily="34" charset="0"/>
              </a:rPr>
              <a:t>cã</a:t>
            </a:r>
            <a:r>
              <a:rPr lang="en-US" altLang="en-US" dirty="0" smtClean="0">
                <a:latin typeface=".VnArial" panose="020B7200000000000000" pitchFamily="34" charset="0"/>
              </a:rPr>
              <a:t> </a:t>
            </a:r>
            <a:r>
              <a:rPr lang="en-US" altLang="en-US" dirty="0" err="1" smtClean="0">
                <a:latin typeface=".VnArial" panose="020B7200000000000000" pitchFamily="34" charset="0"/>
              </a:rPr>
              <a:t>chøa</a:t>
            </a:r>
            <a:r>
              <a:rPr lang="en-US" altLang="en-US" dirty="0" smtClean="0">
                <a:latin typeface=".VnArial" panose="020B7200000000000000" pitchFamily="34" charset="0"/>
              </a:rPr>
              <a:t> </a:t>
            </a:r>
            <a:r>
              <a:rPr lang="en-US" altLang="en-US" dirty="0" err="1" smtClean="0">
                <a:latin typeface=".VnArial" panose="020B7200000000000000" pitchFamily="34" charset="0"/>
              </a:rPr>
              <a:t>néi</a:t>
            </a:r>
            <a:r>
              <a:rPr lang="en-US" altLang="en-US" dirty="0" smtClean="0">
                <a:latin typeface=".VnArial" panose="020B7200000000000000" pitchFamily="34" charset="0"/>
              </a:rPr>
              <a:t> dung m« t¶ vµ </a:t>
            </a:r>
            <a:r>
              <a:rPr lang="en-US" altLang="en-US" dirty="0" err="1" smtClean="0">
                <a:latin typeface=".VnArial" panose="020B7200000000000000" pitchFamily="34" charset="0"/>
              </a:rPr>
              <a:t>c¸ch</a:t>
            </a:r>
            <a:r>
              <a:rPr lang="en-US" altLang="en-US" dirty="0" smtClean="0">
                <a:latin typeface=".VnArial" panose="020B7200000000000000" pitchFamily="34" charset="0"/>
              </a:rPr>
              <a:t> </a:t>
            </a:r>
            <a:r>
              <a:rPr lang="en-US" altLang="en-US" dirty="0" err="1" smtClean="0">
                <a:latin typeface=".VnArial" panose="020B7200000000000000" pitchFamily="34" charset="0"/>
              </a:rPr>
              <a:t>tr×nh</a:t>
            </a:r>
            <a:r>
              <a:rPr lang="en-US" altLang="en-US" dirty="0" smtClean="0">
                <a:latin typeface=".VnArial" panose="020B7200000000000000" pitchFamily="34" charset="0"/>
              </a:rPr>
              <a:t> </a:t>
            </a:r>
            <a:r>
              <a:rPr lang="en-US" altLang="en-US" dirty="0" err="1" smtClean="0">
                <a:latin typeface=".VnArial" panose="020B7200000000000000" pitchFamily="34" charset="0"/>
              </a:rPr>
              <a:t>bµy</a:t>
            </a:r>
            <a:r>
              <a:rPr lang="en-US" altLang="en-US" dirty="0" smtClean="0">
                <a:latin typeface=".VnArial" panose="020B7200000000000000" pitchFamily="34" charset="0"/>
              </a:rPr>
              <a:t> </a:t>
            </a:r>
            <a:r>
              <a:rPr lang="en-US" altLang="en-US" dirty="0" err="1" smtClean="0">
                <a:latin typeface=".VnArial" panose="020B7200000000000000" pitchFamily="34" charset="0"/>
              </a:rPr>
              <a:t>cña</a:t>
            </a:r>
            <a:r>
              <a:rPr lang="en-US" altLang="en-US" dirty="0" smtClean="0">
                <a:latin typeface=".VnArial" panose="020B7200000000000000" pitchFamily="34" charset="0"/>
              </a:rPr>
              <a:t> </a:t>
            </a:r>
            <a:r>
              <a:rPr lang="en-US" altLang="en-US" dirty="0" err="1" smtClean="0">
                <a:latin typeface=".VnArial" panose="020B7200000000000000" pitchFamily="34" charset="0"/>
              </a:rPr>
              <a:t>c¸c</a:t>
            </a:r>
            <a:r>
              <a:rPr lang="en-US" altLang="en-US" dirty="0" smtClean="0">
                <a:latin typeface=".VnArial" panose="020B7200000000000000" pitchFamily="34" charset="0"/>
              </a:rPr>
              <a:t> frame (</a:t>
            </a:r>
            <a:r>
              <a:rPr lang="en-US" altLang="en-US" dirty="0" err="1" smtClean="0">
                <a:latin typeface=".VnArial" panose="020B7200000000000000" pitchFamily="34" charset="0"/>
              </a:rPr>
              <a:t>c¸c</a:t>
            </a:r>
            <a:r>
              <a:rPr lang="en-US" altLang="en-US" dirty="0" smtClean="0">
                <a:latin typeface=".VnArial" panose="020B7200000000000000" pitchFamily="34" charset="0"/>
              </a:rPr>
              <a:t> </a:t>
            </a:r>
            <a:r>
              <a:rPr lang="en-US" altLang="en-US" dirty="0" err="1" smtClean="0">
                <a:latin typeface=".VnArial" panose="020B7200000000000000" pitchFamily="34" charset="0"/>
              </a:rPr>
              <a:t>tµi</a:t>
            </a:r>
            <a:r>
              <a:rPr lang="en-US" altLang="en-US" dirty="0" smtClean="0">
                <a:latin typeface=".VnArial" panose="020B7200000000000000" pitchFamily="34" charset="0"/>
              </a:rPr>
              <a:t> </a:t>
            </a:r>
            <a:r>
              <a:rPr lang="en-US" altLang="en-US" dirty="0" err="1" smtClean="0">
                <a:latin typeface=".VnArial" panose="020B7200000000000000" pitchFamily="34" charset="0"/>
              </a:rPr>
              <a:t>liÖu</a:t>
            </a:r>
            <a:r>
              <a:rPr lang="en-US" altLang="en-US" dirty="0" smtClean="0">
                <a:latin typeface=".VnArial" panose="020B7200000000000000" pitchFamily="34" charset="0"/>
              </a:rPr>
              <a:t> HTML). </a:t>
            </a:r>
            <a:r>
              <a:rPr lang="en-US" altLang="en-US" dirty="0" err="1" smtClean="0">
                <a:latin typeface=".VnArial" panose="020B7200000000000000" pitchFamily="34" charset="0"/>
              </a:rPr>
              <a:t>Có</a:t>
            </a:r>
            <a:r>
              <a:rPr lang="en-US" altLang="en-US" dirty="0" smtClean="0">
                <a:latin typeface=".VnArial" panose="020B7200000000000000" pitchFamily="34" charset="0"/>
              </a:rPr>
              <a:t> </a:t>
            </a:r>
            <a:r>
              <a:rPr lang="en-US" altLang="en-US" dirty="0" err="1" smtClean="0">
                <a:latin typeface=".VnArial" panose="020B7200000000000000" pitchFamily="34" charset="0"/>
              </a:rPr>
              <a:t>ph¸p</a:t>
            </a:r>
            <a:r>
              <a:rPr lang="en-US" altLang="en-US" dirty="0" smtClean="0">
                <a:latin typeface=".VnArial" panose="020B7200000000000000" pitchFamily="34" charset="0"/>
              </a:rPr>
              <a:t>:</a:t>
            </a:r>
          </a:p>
          <a:p>
            <a:pPr algn="just" eaLnBrk="1" hangingPunct="1"/>
            <a:endParaRPr lang="en-US" altLang="en-US" dirty="0" smtClean="0">
              <a:latin typeface=".VnArial" panose="020B7200000000000000" pitchFamily="34" charset="0"/>
            </a:endParaRPr>
          </a:p>
          <a:p>
            <a:pPr eaLnBrk="1" hangingPunct="1">
              <a:buFont typeface="Arial" panose="020B0604020202020204" pitchFamily="34" charset="0"/>
              <a:buNone/>
            </a:pPr>
            <a:r>
              <a:rPr lang="en-US" altLang="en-US" sz="2000" b="1" i="1" dirty="0" smtClean="0">
                <a:solidFill>
                  <a:srgbClr val="FF3300"/>
                </a:solidFill>
                <a:latin typeface=".VnArial" panose="020B7200000000000000" pitchFamily="34" charset="0"/>
              </a:rPr>
              <a:t>		&lt;FRAMESET ROWS = width COLS = width</a:t>
            </a:r>
          </a:p>
          <a:p>
            <a:pPr eaLnBrk="1" hangingPunct="1">
              <a:buFont typeface="Arial" panose="020B0604020202020204" pitchFamily="34" charset="0"/>
              <a:buNone/>
            </a:pPr>
            <a:r>
              <a:rPr lang="en-US" altLang="en-US" sz="2000" b="1" i="1" dirty="0" smtClean="0">
                <a:solidFill>
                  <a:srgbClr val="FF3300"/>
                </a:solidFill>
                <a:latin typeface=".VnArial" panose="020B7200000000000000" pitchFamily="34" charset="0"/>
              </a:rPr>
              <a:t>                     		FRAMEBORDER=n BORDERCOLOR=color&gt;</a:t>
            </a:r>
          </a:p>
          <a:p>
            <a:pPr eaLnBrk="1" hangingPunct="1">
              <a:buFont typeface="Arial" panose="020B0604020202020204" pitchFamily="34" charset="0"/>
              <a:buNone/>
            </a:pPr>
            <a:r>
              <a:rPr lang="en-US" altLang="en-US" sz="2000" b="1" i="1" dirty="0" smtClean="0">
                <a:solidFill>
                  <a:srgbClr val="FF3300"/>
                </a:solidFill>
                <a:latin typeface=".VnArial" panose="020B7200000000000000" pitchFamily="34" charset="0"/>
              </a:rPr>
              <a:t>     			&lt;FRAME SRC = </a:t>
            </a:r>
            <a:r>
              <a:rPr lang="en-US" altLang="en-US" sz="2000" b="1" i="1" dirty="0" err="1" smtClean="0">
                <a:solidFill>
                  <a:srgbClr val="FF3300"/>
                </a:solidFill>
                <a:latin typeface=".VnArial" panose="020B7200000000000000" pitchFamily="34" charset="0"/>
              </a:rPr>
              <a:t>url</a:t>
            </a:r>
            <a:r>
              <a:rPr lang="en-US" altLang="en-US" sz="2000" b="1" i="1" dirty="0" smtClean="0">
                <a:solidFill>
                  <a:srgbClr val="FF3300"/>
                </a:solidFill>
                <a:latin typeface=".VnArial" panose="020B7200000000000000" pitchFamily="34" charset="0"/>
              </a:rPr>
              <a:t> NAME = Text </a:t>
            </a:r>
          </a:p>
          <a:p>
            <a:pPr eaLnBrk="1" hangingPunct="1">
              <a:buFont typeface="Arial" panose="020B0604020202020204" pitchFamily="34" charset="0"/>
              <a:buNone/>
            </a:pPr>
            <a:r>
              <a:rPr lang="en-US" altLang="en-US" sz="2000" b="1" i="1" dirty="0" smtClean="0">
                <a:solidFill>
                  <a:srgbClr val="FF3300"/>
                </a:solidFill>
                <a:latin typeface=".VnArial" panose="020B7200000000000000" pitchFamily="34" charset="0"/>
              </a:rPr>
              <a:t>                      		SCROLLING=YES/NO&gt;</a:t>
            </a:r>
          </a:p>
          <a:p>
            <a:pPr eaLnBrk="1" hangingPunct="1">
              <a:buFont typeface="Arial" panose="020B0604020202020204" pitchFamily="34" charset="0"/>
              <a:buNone/>
            </a:pPr>
            <a:r>
              <a:rPr lang="en-US" altLang="en-US" sz="2000" b="1" i="1" dirty="0" smtClean="0">
                <a:solidFill>
                  <a:srgbClr val="FF3300"/>
                </a:solidFill>
                <a:latin typeface=".VnArial" panose="020B7200000000000000" pitchFamily="34" charset="0"/>
              </a:rPr>
              <a:t>  				 ...</a:t>
            </a:r>
          </a:p>
          <a:p>
            <a:pPr eaLnBrk="1" hangingPunct="1">
              <a:buFont typeface="Arial" panose="020B0604020202020204" pitchFamily="34" charset="0"/>
              <a:buNone/>
            </a:pPr>
            <a:r>
              <a:rPr lang="en-US" altLang="en-US" sz="2000" b="1" i="1" dirty="0" smtClean="0">
                <a:solidFill>
                  <a:srgbClr val="FF3300"/>
                </a:solidFill>
                <a:latin typeface=".VnArial" panose="020B7200000000000000" pitchFamily="34" charset="0"/>
              </a:rPr>
              <a:t>		&lt;/FRAMESET&gt;</a:t>
            </a:r>
          </a:p>
          <a:p>
            <a:pPr algn="just" eaLnBrk="1" hangingPunct="1"/>
            <a:endParaRPr lang="en-US" altLang="en-US" b="1" dirty="0" smtClean="0">
              <a:latin typeface=".VnArial" panose="020B7200000000000000" pitchFamily="34" charset="0"/>
            </a:endParaRPr>
          </a:p>
          <a:p>
            <a:pPr algn="just" eaLnBrk="1" hangingPunct="1"/>
            <a:endParaRPr lang="en-US" altLang="en-US" dirty="0" smtClean="0"/>
          </a:p>
        </p:txBody>
      </p:sp>
      <p:sp>
        <p:nvSpPr>
          <p:cNvPr id="37892" name="Rectangle 3"/>
          <p:cNvSpPr>
            <a:spLocks noGrp="1" noChangeArrowheads="1"/>
          </p:cNvSpPr>
          <p:nvPr>
            <p:ph type="title"/>
          </p:nvPr>
        </p:nvSpPr>
        <p:spPr>
          <a:xfrm>
            <a:off x="381000" y="76200"/>
            <a:ext cx="8839200" cy="838200"/>
          </a:xfrm>
          <a:noFill/>
        </p:spPr>
        <p:txBody>
          <a:bodyPr>
            <a:normAutofit fontScale="90000"/>
          </a:bodyPr>
          <a:lstStyle/>
          <a:p>
            <a:pPr eaLnBrk="1" hangingPunct="1"/>
            <a:r>
              <a:rPr kumimoji="1" lang="en-US" altLang="en-US" b="1" dirty="0" smtClean="0">
                <a:solidFill>
                  <a:srgbClr val="C00000"/>
                </a:solidFill>
                <a:latin typeface=".VnTime" panose="020B7200000000000000" pitchFamily="34" charset="0"/>
              </a:rPr>
              <a:t>HTML - </a:t>
            </a:r>
            <a:r>
              <a:rPr kumimoji="1" lang="en-US" altLang="en-US" b="1" dirty="0" err="1" smtClean="0">
                <a:solidFill>
                  <a:srgbClr val="C00000"/>
                </a:solidFill>
                <a:latin typeface=".VnTime" panose="020B7200000000000000" pitchFamily="34" charset="0"/>
              </a:rPr>
              <a:t>HyperText</a:t>
            </a:r>
            <a:r>
              <a:rPr kumimoji="1" lang="en-US" altLang="en-US" b="1" dirty="0" smtClean="0">
                <a:solidFill>
                  <a:srgbClr val="C00000"/>
                </a:solidFill>
                <a:latin typeface=".VnTime" panose="020B7200000000000000" pitchFamily="34" charset="0"/>
              </a:rPr>
              <a:t> Markup Language</a:t>
            </a:r>
          </a:p>
        </p:txBody>
      </p:sp>
    </p:spTree>
    <p:extLst>
      <p:ext uri="{BB962C8B-B14F-4D97-AF65-F5344CB8AC3E}">
        <p14:creationId xmlns:p14="http://schemas.microsoft.com/office/powerpoint/2010/main" val="3050341017"/>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EA51B3C6-3673-4796-8B6F-EBAC68E1BE1D}" type="slidenum">
              <a:rPr kumimoji="0" lang="en-US" altLang="en-US" sz="1400" b="0">
                <a:latin typeface="Times New Roman" panose="02020603050405020304" pitchFamily="18" charset="0"/>
              </a:rPr>
              <a:pPr eaLnBrk="1" hangingPunct="1"/>
              <a:t>2</a:t>
            </a:fld>
            <a:endParaRPr kumimoji="0" lang="en-US" altLang="en-US" sz="1400" b="0">
              <a:latin typeface="Times New Roman" panose="02020603050405020304" pitchFamily="18" charset="0"/>
            </a:endParaRPr>
          </a:p>
        </p:txBody>
      </p:sp>
      <p:sp>
        <p:nvSpPr>
          <p:cNvPr id="20483" name="Rectangle 2"/>
          <p:cNvSpPr>
            <a:spLocks noGrp="1" noChangeArrowheads="1"/>
          </p:cNvSpPr>
          <p:nvPr>
            <p:ph type="body" idx="1"/>
          </p:nvPr>
        </p:nvSpPr>
        <p:spPr>
          <a:xfrm>
            <a:off x="685800" y="1295400"/>
            <a:ext cx="8229600" cy="5105400"/>
          </a:xfrm>
        </p:spPr>
        <p:txBody>
          <a:bodyPr/>
          <a:lstStyle/>
          <a:p>
            <a:pPr eaLnBrk="1" hangingPunct="1"/>
            <a:r>
              <a:rPr lang="en-US" altLang="en-US" b="1" dirty="0" err="1" smtClean="0">
                <a:latin typeface=".VnArial" panose="020B7200000000000000" pitchFamily="34" charset="0"/>
              </a:rPr>
              <a:t>Trang</a:t>
            </a:r>
            <a:r>
              <a:rPr lang="en-US" altLang="en-US" b="1" dirty="0" smtClean="0">
                <a:latin typeface=".VnArial" panose="020B7200000000000000" pitchFamily="34" charset="0"/>
              </a:rPr>
              <a:t> web </a:t>
            </a:r>
            <a:r>
              <a:rPr lang="en-US" altLang="en-US" b="1" dirty="0" err="1" smtClean="0">
                <a:latin typeface=".VnArial" panose="020B7200000000000000" pitchFamily="34" charset="0"/>
              </a:rPr>
              <a:t>được</a:t>
            </a:r>
            <a:r>
              <a:rPr lang="en-US" altLang="en-US" b="1" dirty="0" smtClean="0">
                <a:latin typeface=".VnArial" panose="020B7200000000000000" pitchFamily="34" charset="0"/>
              </a:rPr>
              <a:t> </a:t>
            </a:r>
            <a:r>
              <a:rPr lang="en-US" altLang="en-US" b="1" dirty="0" err="1" smtClean="0">
                <a:latin typeface=".VnArial" panose="020B7200000000000000" pitchFamily="34" charset="0"/>
              </a:rPr>
              <a:t>tạo</a:t>
            </a:r>
            <a:r>
              <a:rPr lang="en-US" altLang="en-US" b="1" dirty="0" smtClean="0">
                <a:latin typeface=".VnArial" panose="020B7200000000000000" pitchFamily="34" charset="0"/>
              </a:rPr>
              <a:t> </a:t>
            </a:r>
            <a:r>
              <a:rPr lang="en-US" altLang="en-US" b="1" dirty="0" err="1" smtClean="0">
                <a:latin typeface=".VnArial" panose="020B7200000000000000" pitchFamily="34" charset="0"/>
              </a:rPr>
              <a:t>bằng</a:t>
            </a:r>
            <a:r>
              <a:rPr lang="en-US" altLang="en-US" b="1" dirty="0" smtClean="0">
                <a:latin typeface=".VnArial" panose="020B7200000000000000" pitchFamily="34" charset="0"/>
              </a:rPr>
              <a:t> HTML</a:t>
            </a:r>
          </a:p>
          <a:p>
            <a:pPr lvl="1" algn="just" eaLnBrk="1" hangingPunct="1"/>
            <a:r>
              <a:rPr lang="en-US" altLang="en-US" dirty="0" smtClean="0">
                <a:latin typeface=".VnArial" panose="020B7200000000000000" pitchFamily="34" charset="0"/>
              </a:rPr>
              <a:t>§Ó t¹o </a:t>
            </a:r>
            <a:r>
              <a:rPr lang="en-US" altLang="en-US" dirty="0" err="1" smtClean="0">
                <a:latin typeface=".VnArial" panose="020B7200000000000000" pitchFamily="34" charset="0"/>
              </a:rPr>
              <a:t>mét</a:t>
            </a:r>
            <a:r>
              <a:rPr lang="en-US" altLang="en-US" dirty="0" smtClean="0">
                <a:latin typeface=".VnArial" panose="020B7200000000000000" pitchFamily="34" charset="0"/>
              </a:rPr>
              <a:t> </a:t>
            </a:r>
            <a:r>
              <a:rPr lang="en-US" altLang="en-US" dirty="0" err="1" smtClean="0">
                <a:latin typeface=".VnArial" panose="020B7200000000000000" pitchFamily="34" charset="0"/>
              </a:rPr>
              <a:t>tµi</a:t>
            </a:r>
            <a:r>
              <a:rPr lang="en-US" altLang="en-US" dirty="0" smtClean="0">
                <a:latin typeface=".VnArial" panose="020B7200000000000000" pitchFamily="34" charset="0"/>
              </a:rPr>
              <a:t> </a:t>
            </a:r>
            <a:r>
              <a:rPr lang="en-US" altLang="en-US" dirty="0" err="1" smtClean="0">
                <a:latin typeface=".VnArial" panose="020B7200000000000000" pitchFamily="34" charset="0"/>
              </a:rPr>
              <a:t>liÖu</a:t>
            </a:r>
            <a:r>
              <a:rPr lang="en-US" altLang="en-US" dirty="0" smtClean="0">
                <a:latin typeface=".VnArial" panose="020B7200000000000000" pitchFamily="34" charset="0"/>
              </a:rPr>
              <a:t> HTML, </a:t>
            </a:r>
            <a:r>
              <a:rPr lang="en-US" altLang="en-US" dirty="0" err="1" smtClean="0">
                <a:latin typeface=".VnArial" panose="020B7200000000000000" pitchFamily="34" charset="0"/>
              </a:rPr>
              <a:t>cã</a:t>
            </a:r>
            <a:r>
              <a:rPr lang="en-US" altLang="en-US" dirty="0" smtClean="0">
                <a:latin typeface=".VnArial" panose="020B7200000000000000" pitchFamily="34" charset="0"/>
              </a:rPr>
              <a:t> </a:t>
            </a:r>
            <a:r>
              <a:rPr lang="en-US" altLang="en-US" dirty="0" err="1" smtClean="0">
                <a:latin typeface=".VnArial" panose="020B7200000000000000" pitchFamily="34" charset="0"/>
              </a:rPr>
              <a:t>thÓ</a:t>
            </a:r>
            <a:r>
              <a:rPr lang="en-US" altLang="en-US" dirty="0" smtClean="0">
                <a:latin typeface=".VnArial" panose="020B7200000000000000" pitchFamily="34" charset="0"/>
              </a:rPr>
              <a:t> </a:t>
            </a:r>
            <a:r>
              <a:rPr lang="en-US" altLang="en-US" dirty="0" err="1" smtClean="0">
                <a:latin typeface=".VnArial" panose="020B7200000000000000" pitchFamily="34" charset="0"/>
              </a:rPr>
              <a:t>sö</a:t>
            </a:r>
            <a:r>
              <a:rPr lang="en-US" altLang="en-US" dirty="0" smtClean="0">
                <a:latin typeface=".VnArial" panose="020B7200000000000000" pitchFamily="34" charset="0"/>
              </a:rPr>
              <a:t> </a:t>
            </a:r>
            <a:r>
              <a:rPr lang="en-US" altLang="en-US" dirty="0" err="1" smtClean="0">
                <a:latin typeface=".VnArial" panose="020B7200000000000000" pitchFamily="34" charset="0"/>
              </a:rPr>
              <a:t>dông</a:t>
            </a:r>
            <a:r>
              <a:rPr lang="en-US" altLang="en-US" dirty="0" smtClean="0">
                <a:latin typeface=".VnArial" panose="020B7200000000000000" pitchFamily="34" charset="0"/>
              </a:rPr>
              <a:t> </a:t>
            </a:r>
            <a:r>
              <a:rPr lang="en-US" altLang="en-US" dirty="0" err="1" smtClean="0">
                <a:latin typeface=".VnArial" panose="020B7200000000000000" pitchFamily="34" charset="0"/>
              </a:rPr>
              <a:t>tr×nh</a:t>
            </a:r>
            <a:r>
              <a:rPr lang="en-US" altLang="en-US" dirty="0" smtClean="0">
                <a:latin typeface=".VnArial" panose="020B7200000000000000" pitchFamily="34" charset="0"/>
              </a:rPr>
              <a:t> so¹n </a:t>
            </a:r>
            <a:r>
              <a:rPr lang="en-US" altLang="en-US" dirty="0" err="1" smtClean="0">
                <a:latin typeface=".VnArial" panose="020B7200000000000000" pitchFamily="34" charset="0"/>
              </a:rPr>
              <a:t>th¶o</a:t>
            </a:r>
            <a:r>
              <a:rPr lang="en-US" altLang="en-US" dirty="0" smtClean="0">
                <a:latin typeface=".VnArial" panose="020B7200000000000000" pitchFamily="34" charset="0"/>
              </a:rPr>
              <a:t> WordPad </a:t>
            </a:r>
            <a:r>
              <a:rPr lang="en-US" altLang="en-US" dirty="0" err="1" smtClean="0">
                <a:latin typeface=".VnArial" panose="020B7200000000000000" pitchFamily="34" charset="0"/>
              </a:rPr>
              <a:t>cña</a:t>
            </a:r>
            <a:r>
              <a:rPr lang="en-US" altLang="en-US" dirty="0" smtClean="0">
                <a:latin typeface=".VnArial" panose="020B7200000000000000" pitchFamily="34" charset="0"/>
              </a:rPr>
              <a:t> Windows hay </a:t>
            </a:r>
            <a:r>
              <a:rPr lang="en-US" altLang="en-US" dirty="0" err="1" smtClean="0">
                <a:latin typeface=".VnArial" panose="020B7200000000000000" pitchFamily="34" charset="0"/>
              </a:rPr>
              <a:t>một</a:t>
            </a:r>
            <a:r>
              <a:rPr lang="en-US" altLang="en-US" dirty="0" smtClean="0">
                <a:latin typeface=".VnArial" panose="020B7200000000000000" pitchFamily="34" charset="0"/>
              </a:rPr>
              <a:t> </a:t>
            </a:r>
            <a:r>
              <a:rPr lang="en-US" altLang="en-US" dirty="0" err="1" smtClean="0">
                <a:latin typeface=".VnArial" panose="020B7200000000000000" pitchFamily="34" charset="0"/>
              </a:rPr>
              <a:t>số</a:t>
            </a:r>
            <a:r>
              <a:rPr lang="en-US" altLang="en-US" dirty="0" smtClean="0">
                <a:latin typeface=".VnArial" panose="020B7200000000000000" pitchFamily="34" charset="0"/>
              </a:rPr>
              <a:t> </a:t>
            </a:r>
            <a:r>
              <a:rPr lang="en-US" altLang="en-US" dirty="0" err="1" smtClean="0">
                <a:latin typeface=".VnArial" panose="020B7200000000000000" pitchFamily="34" charset="0"/>
              </a:rPr>
              <a:t>pÇn</a:t>
            </a:r>
            <a:r>
              <a:rPr lang="en-US" altLang="en-US" dirty="0" smtClean="0">
                <a:latin typeface=".VnArial" panose="020B7200000000000000" pitchFamily="34" charset="0"/>
              </a:rPr>
              <a:t> </a:t>
            </a:r>
            <a:r>
              <a:rPr lang="en-US" altLang="en-US" dirty="0" err="1" smtClean="0">
                <a:latin typeface=".VnArial" panose="020B7200000000000000" pitchFamily="34" charset="0"/>
              </a:rPr>
              <a:t>mÒm</a:t>
            </a:r>
            <a:r>
              <a:rPr lang="en-US" altLang="en-US" dirty="0" smtClean="0">
                <a:latin typeface=".VnArial" panose="020B7200000000000000" pitchFamily="34" charset="0"/>
              </a:rPr>
              <a:t> </a:t>
            </a:r>
            <a:r>
              <a:rPr lang="en-US" altLang="en-US" dirty="0" err="1" smtClean="0">
                <a:latin typeface=".VnArial" panose="020B7200000000000000" pitchFamily="34" charset="0"/>
              </a:rPr>
              <a:t>hç</a:t>
            </a:r>
            <a:r>
              <a:rPr lang="en-US" altLang="en-US" dirty="0" smtClean="0">
                <a:latin typeface=".VnArial" panose="020B7200000000000000" pitchFamily="34" charset="0"/>
              </a:rPr>
              <a:t> </a:t>
            </a:r>
            <a:r>
              <a:rPr lang="en-US" altLang="en-US" dirty="0" err="1" smtClean="0">
                <a:latin typeface=".VnArial" panose="020B7200000000000000" pitchFamily="34" charset="0"/>
              </a:rPr>
              <a:t>trî</a:t>
            </a:r>
            <a:r>
              <a:rPr lang="en-US" altLang="en-US" dirty="0" smtClean="0">
                <a:latin typeface=".VnArial" panose="020B7200000000000000" pitchFamily="34" charset="0"/>
              </a:rPr>
              <a:t> </a:t>
            </a:r>
            <a:r>
              <a:rPr lang="en-US" altLang="en-US" dirty="0" err="1" smtClean="0">
                <a:latin typeface=".VnArial" panose="020B7200000000000000" pitchFamily="34" charset="0"/>
              </a:rPr>
              <a:t>thiÕt</a:t>
            </a:r>
            <a:r>
              <a:rPr lang="en-US" altLang="en-US" dirty="0" smtClean="0">
                <a:latin typeface=".VnArial" panose="020B7200000000000000" pitchFamily="34" charset="0"/>
              </a:rPr>
              <a:t> </a:t>
            </a:r>
            <a:r>
              <a:rPr lang="en-US" altLang="en-US" dirty="0" err="1" smtClean="0">
                <a:latin typeface=".VnArial" panose="020B7200000000000000" pitchFamily="34" charset="0"/>
              </a:rPr>
              <a:t>kÕ</a:t>
            </a:r>
            <a:r>
              <a:rPr lang="en-US" altLang="en-US" dirty="0" smtClean="0">
                <a:latin typeface=".VnArial" panose="020B7200000000000000" pitchFamily="34" charset="0"/>
              </a:rPr>
              <a:t> web.</a:t>
            </a:r>
          </a:p>
          <a:p>
            <a:pPr lvl="1" algn="just" eaLnBrk="1" hangingPunct="1"/>
            <a:r>
              <a:rPr lang="en-US" altLang="en-US" dirty="0" err="1" smtClean="0">
                <a:latin typeface=".VnArial" panose="020B7200000000000000" pitchFamily="34" charset="0"/>
              </a:rPr>
              <a:t>CÊu</a:t>
            </a:r>
            <a:r>
              <a:rPr lang="en-US" altLang="en-US" dirty="0" smtClean="0">
                <a:latin typeface=".VnArial" panose="020B7200000000000000" pitchFamily="34" charset="0"/>
              </a:rPr>
              <a:t> </a:t>
            </a:r>
            <a:r>
              <a:rPr lang="en-US" altLang="en-US" dirty="0" err="1" smtClean="0">
                <a:latin typeface=".VnArial" panose="020B7200000000000000" pitchFamily="34" charset="0"/>
              </a:rPr>
              <a:t>tróc</a:t>
            </a:r>
            <a:r>
              <a:rPr lang="en-US" altLang="en-US" dirty="0" smtClean="0">
                <a:latin typeface=".VnArial" panose="020B7200000000000000" pitchFamily="34" charset="0"/>
              </a:rPr>
              <a:t> </a:t>
            </a:r>
            <a:r>
              <a:rPr lang="en-US" altLang="en-US" dirty="0" err="1" smtClean="0">
                <a:latin typeface=".VnArial" panose="020B7200000000000000" pitchFamily="34" charset="0"/>
              </a:rPr>
              <a:t>tµi</a:t>
            </a:r>
            <a:r>
              <a:rPr lang="en-US" altLang="en-US" dirty="0" smtClean="0">
                <a:latin typeface=".VnArial" panose="020B7200000000000000" pitchFamily="34" charset="0"/>
              </a:rPr>
              <a:t> </a:t>
            </a:r>
            <a:r>
              <a:rPr lang="en-US" altLang="en-US" dirty="0" err="1" smtClean="0">
                <a:latin typeface=".VnArial" panose="020B7200000000000000" pitchFamily="34" charset="0"/>
              </a:rPr>
              <a:t>liÖu</a:t>
            </a:r>
            <a:r>
              <a:rPr lang="en-US" altLang="en-US" dirty="0" smtClean="0">
                <a:latin typeface=".VnArial" panose="020B7200000000000000" pitchFamily="34" charset="0"/>
              </a:rPr>
              <a:t> HTML c¬ </a:t>
            </a:r>
            <a:r>
              <a:rPr lang="en-US" altLang="en-US" dirty="0" err="1" smtClean="0">
                <a:latin typeface=".VnArial" panose="020B7200000000000000" pitchFamily="34" charset="0"/>
              </a:rPr>
              <a:t>b¶n</a:t>
            </a:r>
            <a:r>
              <a:rPr lang="en-US" altLang="en-US" dirty="0" smtClean="0">
                <a:latin typeface=".VnArial" panose="020B7200000000000000" pitchFamily="34" charset="0"/>
              </a:rPr>
              <a:t> </a:t>
            </a:r>
            <a:r>
              <a:rPr lang="en-US" altLang="en-US" dirty="0" err="1" smtClean="0">
                <a:latin typeface=".VnArial" panose="020B7200000000000000" pitchFamily="34" charset="0"/>
              </a:rPr>
              <a:t>gåm</a:t>
            </a:r>
            <a:r>
              <a:rPr lang="en-US" altLang="en-US" dirty="0" smtClean="0">
                <a:latin typeface=".VnArial" panose="020B7200000000000000" pitchFamily="34" charset="0"/>
              </a:rPr>
              <a:t> </a:t>
            </a:r>
            <a:r>
              <a:rPr lang="en-US" altLang="en-US" dirty="0" err="1" smtClean="0">
                <a:latin typeface=".VnArial" panose="020B7200000000000000" pitchFamily="34" charset="0"/>
              </a:rPr>
              <a:t>cã</a:t>
            </a:r>
            <a:r>
              <a:rPr lang="en-US" altLang="en-US" dirty="0" smtClean="0">
                <a:latin typeface=".VnArial" panose="020B7200000000000000" pitchFamily="34" charset="0"/>
              </a:rPr>
              <a:t> </a:t>
            </a:r>
            <a:r>
              <a:rPr lang="en-US" altLang="en-US" dirty="0" err="1" smtClean="0">
                <a:latin typeface=".VnArial" panose="020B7200000000000000" pitchFamily="34" charset="0"/>
              </a:rPr>
              <a:t>cÊu</a:t>
            </a:r>
            <a:r>
              <a:rPr lang="en-US" altLang="en-US" dirty="0" smtClean="0">
                <a:latin typeface=".VnArial" panose="020B7200000000000000" pitchFamily="34" charset="0"/>
              </a:rPr>
              <a:t> </a:t>
            </a:r>
            <a:r>
              <a:rPr lang="en-US" altLang="en-US" dirty="0" err="1" smtClean="0">
                <a:latin typeface=".VnArial" panose="020B7200000000000000" pitchFamily="34" charset="0"/>
              </a:rPr>
              <a:t>tróc</a:t>
            </a:r>
            <a:r>
              <a:rPr lang="en-US" altLang="en-US" dirty="0" smtClean="0">
                <a:latin typeface=".VnArial" panose="020B7200000000000000" pitchFamily="34" charset="0"/>
              </a:rPr>
              <a:t> </a:t>
            </a:r>
            <a:r>
              <a:rPr lang="en-US" altLang="en-US" dirty="0" err="1" smtClean="0">
                <a:latin typeface=".VnArial" panose="020B7200000000000000" pitchFamily="34" charset="0"/>
              </a:rPr>
              <a:t>sau</a:t>
            </a:r>
            <a:r>
              <a:rPr lang="en-US" altLang="en-US" dirty="0" smtClean="0">
                <a:latin typeface=".VnArial" panose="020B7200000000000000" pitchFamily="34" charset="0"/>
              </a:rPr>
              <a:t>:</a:t>
            </a:r>
          </a:p>
          <a:p>
            <a:pPr eaLnBrk="1" hangingPunct="1"/>
            <a:endParaRPr lang="en-US" altLang="en-US" dirty="0" smtClean="0">
              <a:latin typeface=".VnArial" panose="020B7200000000000000" pitchFamily="34" charset="0"/>
            </a:endParaRPr>
          </a:p>
          <a:p>
            <a:pPr lvl="1" eaLnBrk="1" hangingPunct="1"/>
            <a:endParaRPr lang="en-US" altLang="en-US" b="1" dirty="0" smtClean="0">
              <a:latin typeface=".VnArial" panose="020B7200000000000000" pitchFamily="34" charset="0"/>
            </a:endParaRPr>
          </a:p>
          <a:p>
            <a:pPr algn="just" eaLnBrk="1" hangingPunct="1"/>
            <a:endParaRPr lang="en-US" altLang="en-US" dirty="0" smtClean="0"/>
          </a:p>
        </p:txBody>
      </p:sp>
      <p:sp>
        <p:nvSpPr>
          <p:cNvPr id="20484" name="Rectangle 3"/>
          <p:cNvSpPr>
            <a:spLocks noGrp="1" noChangeArrowheads="1"/>
          </p:cNvSpPr>
          <p:nvPr>
            <p:ph type="title"/>
          </p:nvPr>
        </p:nvSpPr>
        <p:spPr>
          <a:xfrm>
            <a:off x="533400" y="76199"/>
            <a:ext cx="8763000" cy="1082675"/>
          </a:xfrm>
          <a:noFill/>
        </p:spPr>
        <p:txBody>
          <a:bodyPr>
            <a:noAutofit/>
          </a:bodyPr>
          <a:lstStyle/>
          <a:p>
            <a:pPr eaLnBrk="1" hangingPunct="1"/>
            <a:r>
              <a:rPr kumimoji="1" lang="en-US" altLang="en-US" sz="4000" b="1" dirty="0" smtClean="0">
                <a:solidFill>
                  <a:srgbClr val="C00000"/>
                </a:solidFill>
                <a:latin typeface=".VnTime" panose="020B7200000000000000" pitchFamily="34" charset="0"/>
              </a:rPr>
              <a:t>HTML - </a:t>
            </a:r>
            <a:r>
              <a:rPr kumimoji="1" lang="en-US" altLang="en-US" sz="4000" b="1" dirty="0" err="1" smtClean="0">
                <a:solidFill>
                  <a:srgbClr val="C00000"/>
                </a:solidFill>
                <a:latin typeface=".VnTime" panose="020B7200000000000000" pitchFamily="34" charset="0"/>
              </a:rPr>
              <a:t>HyperText</a:t>
            </a:r>
            <a:r>
              <a:rPr kumimoji="1" lang="en-US" altLang="en-US" sz="4000" b="1" dirty="0" smtClean="0">
                <a:solidFill>
                  <a:srgbClr val="C00000"/>
                </a:solidFill>
                <a:latin typeface=".VnTime" panose="020B7200000000000000" pitchFamily="34" charset="0"/>
              </a:rPr>
              <a:t> Markup Language</a:t>
            </a:r>
          </a:p>
        </p:txBody>
      </p:sp>
      <p:sp>
        <p:nvSpPr>
          <p:cNvPr id="20485" name="Text Box 4"/>
          <p:cNvSpPr txBox="1">
            <a:spLocks noChangeArrowheads="1"/>
          </p:cNvSpPr>
          <p:nvPr/>
        </p:nvSpPr>
        <p:spPr bwMode="auto">
          <a:xfrm>
            <a:off x="2286000" y="3429000"/>
            <a:ext cx="5105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a:spcBef>
                <a:spcPts val="200"/>
              </a:spcBef>
              <a:spcAft>
                <a:spcPts val="200"/>
              </a:spcAft>
            </a:pPr>
            <a:r>
              <a:rPr kumimoji="0" lang="en-US" altLang="en-US">
                <a:solidFill>
                  <a:schemeClr val="accent2"/>
                </a:solidFill>
                <a:latin typeface=".VnArial" panose="020B7200000000000000" pitchFamily="34" charset="0"/>
              </a:rPr>
              <a:t>&lt;</a:t>
            </a:r>
            <a:r>
              <a:rPr kumimoji="0" lang="en-US" altLang="en-US" b="0">
                <a:solidFill>
                  <a:schemeClr val="accent2"/>
                </a:solidFill>
                <a:latin typeface=".VnArial" panose="020B7200000000000000" pitchFamily="34" charset="0"/>
              </a:rPr>
              <a:t>HTML</a:t>
            </a:r>
            <a:r>
              <a:rPr kumimoji="0" lang="en-US" altLang="en-US">
                <a:solidFill>
                  <a:schemeClr val="accent2"/>
                </a:solidFill>
                <a:latin typeface=".VnArial" panose="020B7200000000000000" pitchFamily="34" charset="0"/>
              </a:rPr>
              <a:t>&gt;</a:t>
            </a:r>
          </a:p>
          <a:p>
            <a:pPr>
              <a:spcBef>
                <a:spcPts val="200"/>
              </a:spcBef>
              <a:spcAft>
                <a:spcPts val="200"/>
              </a:spcAft>
            </a:pPr>
            <a:r>
              <a:rPr kumimoji="0" lang="en-US" altLang="en-US">
                <a:solidFill>
                  <a:schemeClr val="accent2"/>
                </a:solidFill>
                <a:latin typeface=".VnArial" panose="020B7200000000000000" pitchFamily="34" charset="0"/>
              </a:rPr>
              <a:t>&lt;</a:t>
            </a:r>
            <a:r>
              <a:rPr kumimoji="0" lang="en-US" altLang="en-US" b="0">
                <a:solidFill>
                  <a:schemeClr val="accent2"/>
                </a:solidFill>
                <a:latin typeface=".VnArial" panose="020B7200000000000000" pitchFamily="34" charset="0"/>
              </a:rPr>
              <a:t>HEAD</a:t>
            </a:r>
            <a:r>
              <a:rPr kumimoji="0" lang="en-US" altLang="en-US">
                <a:solidFill>
                  <a:schemeClr val="accent2"/>
                </a:solidFill>
                <a:latin typeface=".VnArial" panose="020B7200000000000000" pitchFamily="34" charset="0"/>
              </a:rPr>
              <a:t>&gt;</a:t>
            </a:r>
          </a:p>
          <a:p>
            <a:pPr>
              <a:spcBef>
                <a:spcPts val="200"/>
              </a:spcBef>
              <a:spcAft>
                <a:spcPts val="200"/>
              </a:spcAft>
            </a:pPr>
            <a:r>
              <a:rPr kumimoji="0" lang="en-US" altLang="en-US">
                <a:solidFill>
                  <a:schemeClr val="accent2"/>
                </a:solidFill>
                <a:latin typeface=".VnArial" panose="020B7200000000000000" pitchFamily="34" charset="0"/>
              </a:rPr>
              <a:t>&lt;</a:t>
            </a:r>
            <a:r>
              <a:rPr kumimoji="0" lang="en-US" altLang="en-US" b="0">
                <a:solidFill>
                  <a:schemeClr val="accent2"/>
                </a:solidFill>
                <a:latin typeface=".VnArial" panose="020B7200000000000000" pitchFamily="34" charset="0"/>
              </a:rPr>
              <a:t>TITLE</a:t>
            </a:r>
            <a:r>
              <a:rPr kumimoji="0" lang="en-US" altLang="en-US">
                <a:solidFill>
                  <a:schemeClr val="accent2"/>
                </a:solidFill>
                <a:latin typeface=".VnArial" panose="020B7200000000000000" pitchFamily="34" charset="0"/>
              </a:rPr>
              <a:t>&gt;Tiªu ®Ò cña tµi liÖu</a:t>
            </a:r>
            <a:r>
              <a:rPr kumimoji="0" lang="en-US" altLang="en-US" b="0">
                <a:solidFill>
                  <a:schemeClr val="accent2"/>
                </a:solidFill>
                <a:latin typeface=".VnArial" panose="020B7200000000000000" pitchFamily="34" charset="0"/>
              </a:rPr>
              <a:t>&lt;/TITLE</a:t>
            </a:r>
            <a:r>
              <a:rPr kumimoji="0" lang="en-US" altLang="en-US">
                <a:solidFill>
                  <a:schemeClr val="accent2"/>
                </a:solidFill>
                <a:latin typeface=".VnArial" panose="020B7200000000000000" pitchFamily="34" charset="0"/>
              </a:rPr>
              <a:t>&gt;</a:t>
            </a:r>
          </a:p>
          <a:p>
            <a:pPr>
              <a:spcBef>
                <a:spcPts val="200"/>
              </a:spcBef>
              <a:spcAft>
                <a:spcPts val="200"/>
              </a:spcAft>
            </a:pPr>
            <a:r>
              <a:rPr kumimoji="0" lang="en-US" altLang="en-US">
                <a:solidFill>
                  <a:schemeClr val="accent2"/>
                </a:solidFill>
                <a:latin typeface=".VnArial" panose="020B7200000000000000" pitchFamily="34" charset="0"/>
              </a:rPr>
              <a:t>&lt;/</a:t>
            </a:r>
            <a:r>
              <a:rPr kumimoji="0" lang="en-US" altLang="en-US" b="0">
                <a:solidFill>
                  <a:schemeClr val="accent2"/>
                </a:solidFill>
                <a:latin typeface=".VnArial" panose="020B7200000000000000" pitchFamily="34" charset="0"/>
              </a:rPr>
              <a:t>HEAD</a:t>
            </a:r>
            <a:r>
              <a:rPr kumimoji="0" lang="en-US" altLang="en-US">
                <a:solidFill>
                  <a:schemeClr val="accent2"/>
                </a:solidFill>
                <a:latin typeface=".VnArial" panose="020B7200000000000000" pitchFamily="34" charset="0"/>
              </a:rPr>
              <a:t>&gt;</a:t>
            </a:r>
          </a:p>
          <a:p>
            <a:pPr>
              <a:spcBef>
                <a:spcPts val="200"/>
              </a:spcBef>
              <a:spcAft>
                <a:spcPts val="200"/>
              </a:spcAft>
            </a:pPr>
            <a:r>
              <a:rPr kumimoji="0" lang="en-US" altLang="en-US">
                <a:solidFill>
                  <a:schemeClr val="accent2"/>
                </a:solidFill>
                <a:latin typeface=".VnArial" panose="020B7200000000000000" pitchFamily="34" charset="0"/>
              </a:rPr>
              <a:t>&lt;</a:t>
            </a:r>
            <a:r>
              <a:rPr kumimoji="0" lang="en-US" altLang="en-US" b="0">
                <a:solidFill>
                  <a:schemeClr val="accent2"/>
                </a:solidFill>
                <a:latin typeface=".VnArial" panose="020B7200000000000000" pitchFamily="34" charset="0"/>
              </a:rPr>
              <a:t>BODY </a:t>
            </a:r>
            <a:r>
              <a:rPr kumimoji="0" lang="en-US" altLang="en-US">
                <a:solidFill>
                  <a:schemeClr val="accent2"/>
                </a:solidFill>
                <a:latin typeface=".VnArial" panose="020B7200000000000000" pitchFamily="34" charset="0"/>
              </a:rPr>
              <a:t>C¸c tham sè nÕu cã&gt;</a:t>
            </a:r>
          </a:p>
          <a:p>
            <a:pPr>
              <a:spcBef>
                <a:spcPts val="200"/>
              </a:spcBef>
              <a:spcAft>
                <a:spcPts val="200"/>
              </a:spcAft>
            </a:pPr>
            <a:r>
              <a:rPr kumimoji="0" lang="fr-FR" altLang="en-US">
                <a:solidFill>
                  <a:schemeClr val="accent2"/>
                </a:solidFill>
                <a:latin typeface=".VnArial" panose="020B7200000000000000" pitchFamily="34" charset="0"/>
              </a:rPr>
              <a:t>... Néi dung cña tµi liÖu</a:t>
            </a:r>
          </a:p>
          <a:p>
            <a:pPr>
              <a:spcBef>
                <a:spcPts val="200"/>
              </a:spcBef>
              <a:spcAft>
                <a:spcPts val="200"/>
              </a:spcAft>
            </a:pPr>
            <a:r>
              <a:rPr kumimoji="0" lang="en-US" altLang="en-US">
                <a:solidFill>
                  <a:schemeClr val="accent2"/>
                </a:solidFill>
                <a:latin typeface=".VnArial" panose="020B7200000000000000" pitchFamily="34" charset="0"/>
              </a:rPr>
              <a:t>&lt;/</a:t>
            </a:r>
            <a:r>
              <a:rPr kumimoji="0" lang="en-US" altLang="en-US" b="0">
                <a:solidFill>
                  <a:schemeClr val="accent2"/>
                </a:solidFill>
                <a:latin typeface=".VnArial" panose="020B7200000000000000" pitchFamily="34" charset="0"/>
              </a:rPr>
              <a:t>BODY</a:t>
            </a:r>
            <a:r>
              <a:rPr kumimoji="0" lang="en-US" altLang="en-US">
                <a:solidFill>
                  <a:schemeClr val="accent2"/>
                </a:solidFill>
                <a:latin typeface=".VnArial" panose="020B7200000000000000" pitchFamily="34" charset="0"/>
              </a:rPr>
              <a:t>&gt;</a:t>
            </a:r>
          </a:p>
          <a:p>
            <a:pPr>
              <a:spcBef>
                <a:spcPts val="200"/>
              </a:spcBef>
              <a:spcAft>
                <a:spcPts val="200"/>
              </a:spcAft>
            </a:pPr>
            <a:r>
              <a:rPr kumimoji="0" lang="en-US" altLang="en-US">
                <a:solidFill>
                  <a:schemeClr val="accent2"/>
                </a:solidFill>
                <a:latin typeface=".VnArial" panose="020B7200000000000000" pitchFamily="34" charset="0"/>
              </a:rPr>
              <a:t>&lt;/</a:t>
            </a:r>
            <a:r>
              <a:rPr kumimoji="0" lang="en-US" altLang="en-US" b="0">
                <a:solidFill>
                  <a:schemeClr val="accent2"/>
                </a:solidFill>
                <a:latin typeface=".VnArial" panose="020B7200000000000000" pitchFamily="34" charset="0"/>
              </a:rPr>
              <a:t>HTML</a:t>
            </a:r>
            <a:r>
              <a:rPr kumimoji="0" lang="en-US" altLang="en-US">
                <a:solidFill>
                  <a:schemeClr val="accent2"/>
                </a:solidFill>
                <a:latin typeface=".VnArial" panose="020B7200000000000000" pitchFamily="34" charset="0"/>
              </a:rPr>
              <a:t>&gt;</a:t>
            </a:r>
          </a:p>
        </p:txBody>
      </p:sp>
    </p:spTree>
    <p:extLst>
      <p:ext uri="{BB962C8B-B14F-4D97-AF65-F5344CB8AC3E}">
        <p14:creationId xmlns:p14="http://schemas.microsoft.com/office/powerpoint/2010/main" val="3495219228"/>
      </p:ext>
    </p:ext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9DB34C62-24FE-44D1-91FA-8C23154DBCF9}" type="slidenum">
              <a:rPr kumimoji="0" lang="en-US" altLang="en-US" sz="1400" b="0">
                <a:latin typeface="Times New Roman" panose="02020603050405020304" pitchFamily="18" charset="0"/>
              </a:rPr>
              <a:pPr eaLnBrk="1" hangingPunct="1"/>
              <a:t>20</a:t>
            </a:fld>
            <a:endParaRPr kumimoji="0" lang="en-US" altLang="en-US" sz="1400" b="0">
              <a:latin typeface="Times New Roman" panose="02020603050405020304" pitchFamily="18" charset="0"/>
            </a:endParaRPr>
          </a:p>
        </p:txBody>
      </p:sp>
      <p:sp>
        <p:nvSpPr>
          <p:cNvPr id="38915" name="Rectangle 2"/>
          <p:cNvSpPr>
            <a:spLocks noGrp="1" noChangeArrowheads="1"/>
          </p:cNvSpPr>
          <p:nvPr>
            <p:ph type="body" idx="1"/>
          </p:nvPr>
        </p:nvSpPr>
        <p:spPr>
          <a:xfrm>
            <a:off x="685800" y="1295400"/>
            <a:ext cx="8458200" cy="5181600"/>
          </a:xfrm>
        </p:spPr>
        <p:txBody>
          <a:bodyPr>
            <a:normAutofit fontScale="92500"/>
          </a:bodyPr>
          <a:lstStyle/>
          <a:p>
            <a:pPr algn="just" eaLnBrk="1" hangingPunct="1">
              <a:lnSpc>
                <a:spcPct val="90000"/>
              </a:lnSpc>
            </a:pPr>
            <a:r>
              <a:rPr lang="en-US" altLang="en-US" b="1" dirty="0" err="1" smtClean="0">
                <a:latin typeface=".VnArial" panose="020B7200000000000000" pitchFamily="34" charset="0"/>
              </a:rPr>
              <a:t>Lµm</a:t>
            </a:r>
            <a:r>
              <a:rPr lang="en-US" altLang="en-US" b="1" dirty="0" smtClean="0">
                <a:latin typeface=".VnArial" panose="020B7200000000000000" pitchFamily="34" charset="0"/>
              </a:rPr>
              <a:t> </a:t>
            </a:r>
            <a:r>
              <a:rPr lang="en-US" altLang="en-US" b="1" dirty="0" err="1" smtClean="0">
                <a:latin typeface=".VnArial" panose="020B7200000000000000" pitchFamily="34" charset="0"/>
              </a:rPr>
              <a:t>viÖc</a:t>
            </a:r>
            <a:r>
              <a:rPr lang="en-US" altLang="en-US" b="1" dirty="0" smtClean="0">
                <a:latin typeface=".VnArial" panose="020B7200000000000000" pitchFamily="34" charset="0"/>
              </a:rPr>
              <a:t> </a:t>
            </a:r>
            <a:r>
              <a:rPr lang="en-US" altLang="en-US" b="1" dirty="0" err="1" smtClean="0">
                <a:latin typeface=".VnArial" panose="020B7200000000000000" pitchFamily="34" charset="0"/>
              </a:rPr>
              <a:t>víi</a:t>
            </a:r>
            <a:r>
              <a:rPr lang="en-US" altLang="en-US" b="1" dirty="0" smtClean="0">
                <a:latin typeface=".VnArial" panose="020B7200000000000000" pitchFamily="34" charset="0"/>
              </a:rPr>
              <a:t> FRAME</a:t>
            </a:r>
          </a:p>
          <a:p>
            <a:pPr eaLnBrk="1" hangingPunct="1">
              <a:lnSpc>
                <a:spcPct val="90000"/>
              </a:lnSpc>
              <a:buFont typeface="Arial" panose="020B0604020202020204" pitchFamily="34" charset="0"/>
              <a:buNone/>
            </a:pPr>
            <a:r>
              <a:rPr lang="en-US" altLang="en-US" dirty="0" smtClean="0">
                <a:latin typeface=".VnArial" panose="020B7200000000000000" pitchFamily="34" charset="0"/>
              </a:rPr>
              <a:t>	</a:t>
            </a:r>
            <a:r>
              <a:rPr lang="en-US" altLang="en-US" dirty="0" err="1" smtClean="0">
                <a:latin typeface=".VnArial" panose="020B7200000000000000" pitchFamily="34" charset="0"/>
              </a:rPr>
              <a:t>Trong</a:t>
            </a:r>
            <a:r>
              <a:rPr lang="en-US" altLang="en-US" dirty="0" smtClean="0">
                <a:latin typeface=".VnArial" panose="020B7200000000000000" pitchFamily="34" charset="0"/>
              </a:rPr>
              <a:t> ®ã:</a:t>
            </a:r>
          </a:p>
          <a:p>
            <a:pPr lvl="1" eaLnBrk="1" hangingPunct="1">
              <a:lnSpc>
                <a:spcPct val="90000"/>
              </a:lnSpc>
            </a:pPr>
            <a:r>
              <a:rPr lang="en-US" altLang="en-US" dirty="0" smtClean="0">
                <a:latin typeface=".VnArial" panose="020B7200000000000000" pitchFamily="34" charset="0"/>
              </a:rPr>
              <a:t>COLS: </a:t>
            </a:r>
            <a:r>
              <a:rPr lang="en-US" altLang="en-US" dirty="0" err="1" smtClean="0">
                <a:latin typeface=".VnArial" panose="020B7200000000000000" pitchFamily="34" charset="0"/>
              </a:rPr>
              <a:t>X¸c</a:t>
            </a:r>
            <a:r>
              <a:rPr lang="en-US" altLang="en-US" dirty="0" smtClean="0">
                <a:latin typeface=".VnArial" panose="020B7200000000000000" pitchFamily="34" charset="0"/>
              </a:rPr>
              <a:t> ®</a:t>
            </a:r>
            <a:r>
              <a:rPr lang="en-US" altLang="en-US" dirty="0" err="1" smtClean="0">
                <a:latin typeface=".VnArial" panose="020B7200000000000000" pitchFamily="34" charset="0"/>
              </a:rPr>
              <a:t>Þnh</a:t>
            </a:r>
            <a:r>
              <a:rPr lang="en-US" altLang="en-US" dirty="0" smtClean="0">
                <a:latin typeface=".VnArial" panose="020B7200000000000000" pitchFamily="34" charset="0"/>
              </a:rPr>
              <a:t> </a:t>
            </a:r>
            <a:r>
              <a:rPr lang="en-US" altLang="en-US" dirty="0" err="1" smtClean="0">
                <a:latin typeface=".VnArial" panose="020B7200000000000000" pitchFamily="34" charset="0"/>
              </a:rPr>
              <a:t>sè</a:t>
            </a:r>
            <a:r>
              <a:rPr lang="en-US" altLang="en-US" dirty="0" smtClean="0">
                <a:latin typeface=".VnArial" panose="020B7200000000000000" pitchFamily="34" charset="0"/>
              </a:rPr>
              <a:t> </a:t>
            </a:r>
            <a:r>
              <a:rPr lang="en-US" altLang="en-US" dirty="0" err="1" smtClean="0">
                <a:latin typeface=".VnArial" panose="020B7200000000000000" pitchFamily="34" charset="0"/>
              </a:rPr>
              <a:t>cét</a:t>
            </a:r>
            <a:r>
              <a:rPr lang="en-US" altLang="en-US" dirty="0" smtClean="0">
                <a:latin typeface=".VnArial" panose="020B7200000000000000" pitchFamily="34" charset="0"/>
              </a:rPr>
              <a:t> </a:t>
            </a:r>
            <a:r>
              <a:rPr lang="en-US" altLang="en-US" dirty="0" err="1" smtClean="0">
                <a:latin typeface=".VnArial" panose="020B7200000000000000" pitchFamily="34" charset="0"/>
              </a:rPr>
              <a:t>trong</a:t>
            </a:r>
            <a:r>
              <a:rPr lang="en-US" altLang="en-US" dirty="0" smtClean="0">
                <a:latin typeface=".VnArial" panose="020B7200000000000000" pitchFamily="34" charset="0"/>
              </a:rPr>
              <a:t> </a:t>
            </a:r>
            <a:r>
              <a:rPr lang="en-US" altLang="en-US" dirty="0" err="1" smtClean="0">
                <a:latin typeface=".VnArial" panose="020B7200000000000000" pitchFamily="34" charset="0"/>
              </a:rPr>
              <a:t>mét</a:t>
            </a:r>
            <a:r>
              <a:rPr lang="en-US" altLang="en-US" dirty="0" smtClean="0">
                <a:latin typeface=".VnArial" panose="020B7200000000000000" pitchFamily="34" charset="0"/>
              </a:rPr>
              <a:t> frameset.</a:t>
            </a:r>
          </a:p>
          <a:p>
            <a:pPr lvl="1" eaLnBrk="1" hangingPunct="1">
              <a:lnSpc>
                <a:spcPct val="90000"/>
              </a:lnSpc>
            </a:pPr>
            <a:r>
              <a:rPr lang="en-US" altLang="en-US" dirty="0" smtClean="0">
                <a:latin typeface=".VnArial" panose="020B7200000000000000" pitchFamily="34" charset="0"/>
              </a:rPr>
              <a:t>ROWS: </a:t>
            </a:r>
            <a:r>
              <a:rPr lang="en-US" altLang="en-US" dirty="0" err="1" smtClean="0">
                <a:latin typeface=".VnArial" panose="020B7200000000000000" pitchFamily="34" charset="0"/>
              </a:rPr>
              <a:t>X¸c</a:t>
            </a:r>
            <a:r>
              <a:rPr lang="en-US" altLang="en-US" dirty="0" smtClean="0">
                <a:latin typeface=".VnArial" panose="020B7200000000000000" pitchFamily="34" charset="0"/>
              </a:rPr>
              <a:t> ®</a:t>
            </a:r>
            <a:r>
              <a:rPr lang="en-US" altLang="en-US" dirty="0" err="1" smtClean="0">
                <a:latin typeface=".VnArial" panose="020B7200000000000000" pitchFamily="34" charset="0"/>
              </a:rPr>
              <a:t>Þnh</a:t>
            </a:r>
            <a:r>
              <a:rPr lang="en-US" altLang="en-US" dirty="0" smtClean="0">
                <a:latin typeface=".VnArial" panose="020B7200000000000000" pitchFamily="34" charset="0"/>
              </a:rPr>
              <a:t> </a:t>
            </a:r>
            <a:r>
              <a:rPr lang="en-US" altLang="en-US" dirty="0" err="1" smtClean="0">
                <a:latin typeface=".VnArial" panose="020B7200000000000000" pitchFamily="34" charset="0"/>
              </a:rPr>
              <a:t>sè</a:t>
            </a:r>
            <a:r>
              <a:rPr lang="en-US" altLang="en-US" dirty="0" smtClean="0">
                <a:latin typeface=".VnArial" panose="020B7200000000000000" pitchFamily="34" charset="0"/>
              </a:rPr>
              <a:t> </a:t>
            </a:r>
            <a:r>
              <a:rPr lang="en-US" altLang="en-US" dirty="0" err="1" smtClean="0">
                <a:latin typeface=".VnArial" panose="020B7200000000000000" pitchFamily="34" charset="0"/>
              </a:rPr>
              <a:t>dßng</a:t>
            </a:r>
            <a:r>
              <a:rPr lang="en-US" altLang="en-US" dirty="0" smtClean="0">
                <a:latin typeface=".VnArial" panose="020B7200000000000000" pitchFamily="34" charset="0"/>
              </a:rPr>
              <a:t> </a:t>
            </a:r>
            <a:r>
              <a:rPr lang="en-US" altLang="en-US" dirty="0" err="1" smtClean="0">
                <a:latin typeface=".VnArial" panose="020B7200000000000000" pitchFamily="34" charset="0"/>
              </a:rPr>
              <a:t>trong</a:t>
            </a:r>
            <a:r>
              <a:rPr lang="en-US" altLang="en-US" dirty="0" smtClean="0">
                <a:latin typeface=".VnArial" panose="020B7200000000000000" pitchFamily="34" charset="0"/>
              </a:rPr>
              <a:t> </a:t>
            </a:r>
            <a:r>
              <a:rPr lang="en-US" altLang="en-US" dirty="0" err="1" smtClean="0">
                <a:latin typeface=".VnArial" panose="020B7200000000000000" pitchFamily="34" charset="0"/>
              </a:rPr>
              <a:t>mét</a:t>
            </a:r>
            <a:r>
              <a:rPr lang="en-US" altLang="en-US" dirty="0" smtClean="0">
                <a:latin typeface=".VnArial" panose="020B7200000000000000" pitchFamily="34" charset="0"/>
              </a:rPr>
              <a:t> frameset.</a:t>
            </a:r>
          </a:p>
          <a:p>
            <a:pPr lvl="1" eaLnBrk="1" hangingPunct="1">
              <a:lnSpc>
                <a:spcPct val="90000"/>
              </a:lnSpc>
            </a:pPr>
            <a:r>
              <a:rPr lang="en-US" altLang="en-US" dirty="0" smtClean="0">
                <a:latin typeface=".VnArial" panose="020B7200000000000000" pitchFamily="34" charset="0"/>
              </a:rPr>
              <a:t>FRAMEBORDER: </a:t>
            </a:r>
            <a:r>
              <a:rPr lang="en-US" altLang="en-US" dirty="0" err="1" smtClean="0">
                <a:latin typeface=".VnArial" panose="020B7200000000000000" pitchFamily="34" charset="0"/>
              </a:rPr>
              <a:t>X¸c</a:t>
            </a:r>
            <a:r>
              <a:rPr lang="en-US" altLang="en-US" dirty="0" smtClean="0">
                <a:latin typeface=".VnArial" panose="020B7200000000000000" pitchFamily="34" charset="0"/>
              </a:rPr>
              <a:t> ®</a:t>
            </a:r>
            <a:r>
              <a:rPr lang="en-US" altLang="en-US" dirty="0" err="1" smtClean="0">
                <a:latin typeface=".VnArial" panose="020B7200000000000000" pitchFamily="34" charset="0"/>
              </a:rPr>
              <a:t>Þnh</a:t>
            </a:r>
            <a:r>
              <a:rPr lang="en-US" altLang="en-US" dirty="0" smtClean="0">
                <a:latin typeface=".VnArial" panose="020B7200000000000000" pitchFamily="34" charset="0"/>
              </a:rPr>
              <a:t> frameset </a:t>
            </a:r>
            <a:r>
              <a:rPr lang="en-US" altLang="en-US" dirty="0" err="1" smtClean="0">
                <a:latin typeface=".VnArial" panose="020B7200000000000000" pitchFamily="34" charset="0"/>
              </a:rPr>
              <a:t>sÏ</a:t>
            </a:r>
            <a:r>
              <a:rPr lang="en-US" altLang="en-US" dirty="0" smtClean="0">
                <a:latin typeface=".VnArial" panose="020B7200000000000000" pitchFamily="34" charset="0"/>
              </a:rPr>
              <a:t> </a:t>
            </a:r>
            <a:r>
              <a:rPr lang="en-US" altLang="en-US" dirty="0" err="1" smtClean="0">
                <a:latin typeface=".VnArial" panose="020B7200000000000000" pitchFamily="34" charset="0"/>
              </a:rPr>
              <a:t>hiÓn</a:t>
            </a:r>
            <a:r>
              <a:rPr lang="en-US" altLang="en-US" dirty="0" smtClean="0">
                <a:latin typeface=".VnArial" panose="020B7200000000000000" pitchFamily="34" charset="0"/>
              </a:rPr>
              <a:t> </a:t>
            </a:r>
            <a:r>
              <a:rPr lang="en-US" altLang="en-US" dirty="0" err="1" smtClean="0">
                <a:latin typeface=".VnArial" panose="020B7200000000000000" pitchFamily="34" charset="0"/>
              </a:rPr>
              <a:t>thÞ</a:t>
            </a:r>
            <a:r>
              <a:rPr lang="en-US" altLang="en-US" dirty="0" smtClean="0">
                <a:latin typeface=".VnArial" panose="020B7200000000000000" pitchFamily="34" charset="0"/>
              </a:rPr>
              <a:t> </a:t>
            </a:r>
            <a:r>
              <a:rPr lang="en-US" altLang="en-US" dirty="0" err="1" smtClean="0">
                <a:latin typeface=".VnArial" panose="020B7200000000000000" pitchFamily="34" charset="0"/>
              </a:rPr>
              <a:t>c¸c</a:t>
            </a:r>
            <a:r>
              <a:rPr lang="en-US" altLang="en-US" dirty="0" smtClean="0">
                <a:latin typeface=".VnArial" panose="020B7200000000000000" pitchFamily="34" charset="0"/>
              </a:rPr>
              <a:t> ®­</a:t>
            </a:r>
            <a:r>
              <a:rPr lang="en-US" altLang="en-US" dirty="0" err="1" smtClean="0">
                <a:latin typeface=".VnArial" panose="020B7200000000000000" pitchFamily="34" charset="0"/>
              </a:rPr>
              <a:t>êng</a:t>
            </a:r>
            <a:r>
              <a:rPr lang="en-US" altLang="en-US" dirty="0" smtClean="0">
                <a:latin typeface=".VnArial" panose="020B7200000000000000" pitchFamily="34" charset="0"/>
              </a:rPr>
              <a:t> </a:t>
            </a:r>
            <a:r>
              <a:rPr lang="en-US" altLang="en-US" dirty="0" err="1" smtClean="0">
                <a:latin typeface=".VnArial" panose="020B7200000000000000" pitchFamily="34" charset="0"/>
              </a:rPr>
              <a:t>biªn</a:t>
            </a:r>
            <a:r>
              <a:rPr lang="en-US" altLang="en-US" dirty="0" smtClean="0">
                <a:latin typeface=".VnArial" panose="020B7200000000000000" pitchFamily="34" charset="0"/>
              </a:rPr>
              <a:t> </a:t>
            </a:r>
            <a:r>
              <a:rPr lang="en-US" altLang="en-US" dirty="0" err="1" smtClean="0">
                <a:latin typeface=".VnArial" panose="020B7200000000000000" pitchFamily="34" charset="0"/>
              </a:rPr>
              <a:t>gi÷a</a:t>
            </a:r>
            <a:r>
              <a:rPr lang="en-US" altLang="en-US" dirty="0" smtClean="0">
                <a:latin typeface=".VnArial" panose="020B7200000000000000" pitchFamily="34" charset="0"/>
              </a:rPr>
              <a:t> </a:t>
            </a:r>
            <a:r>
              <a:rPr lang="en-US" altLang="en-US" dirty="0" err="1" smtClean="0">
                <a:latin typeface=".VnArial" panose="020B7200000000000000" pitchFamily="34" charset="0"/>
              </a:rPr>
              <a:t>c¸c</a:t>
            </a:r>
            <a:r>
              <a:rPr lang="en-US" altLang="en-US" dirty="0" smtClean="0">
                <a:latin typeface=".VnArial" panose="020B7200000000000000" pitchFamily="34" charset="0"/>
              </a:rPr>
              <a:t> frame.</a:t>
            </a:r>
          </a:p>
          <a:p>
            <a:pPr lvl="1" eaLnBrk="1" hangingPunct="1">
              <a:lnSpc>
                <a:spcPct val="90000"/>
              </a:lnSpc>
            </a:pPr>
            <a:r>
              <a:rPr lang="en-US" altLang="en-US" dirty="0" smtClean="0">
                <a:latin typeface=".VnArial" panose="020B7200000000000000" pitchFamily="34" charset="0"/>
              </a:rPr>
              <a:t>BORDERCOLOR: </a:t>
            </a:r>
            <a:r>
              <a:rPr lang="en-US" altLang="en-US" dirty="0" err="1" smtClean="0">
                <a:latin typeface=".VnArial" panose="020B7200000000000000" pitchFamily="34" charset="0"/>
              </a:rPr>
              <a:t>X¸c</a:t>
            </a:r>
            <a:r>
              <a:rPr lang="en-US" altLang="en-US" dirty="0" smtClean="0">
                <a:latin typeface=".VnArial" panose="020B7200000000000000" pitchFamily="34" charset="0"/>
              </a:rPr>
              <a:t> ®</a:t>
            </a:r>
            <a:r>
              <a:rPr lang="en-US" altLang="en-US" dirty="0" err="1" smtClean="0">
                <a:latin typeface=".VnArial" panose="020B7200000000000000" pitchFamily="34" charset="0"/>
              </a:rPr>
              <a:t>Þnh</a:t>
            </a:r>
            <a:r>
              <a:rPr lang="en-US" altLang="en-US" dirty="0" smtClean="0">
                <a:latin typeface=".VnArial" panose="020B7200000000000000" pitchFamily="34" charset="0"/>
              </a:rPr>
              <a:t> </a:t>
            </a:r>
            <a:r>
              <a:rPr lang="en-US" altLang="en-US" dirty="0" err="1" smtClean="0">
                <a:latin typeface=".VnArial" panose="020B7200000000000000" pitchFamily="34" charset="0"/>
              </a:rPr>
              <a:t>mµu</a:t>
            </a:r>
            <a:r>
              <a:rPr lang="en-US" altLang="en-US" dirty="0" smtClean="0">
                <a:latin typeface=".VnArial" panose="020B7200000000000000" pitchFamily="34" charset="0"/>
              </a:rPr>
              <a:t> </a:t>
            </a:r>
            <a:r>
              <a:rPr lang="en-US" altLang="en-US" dirty="0" err="1" smtClean="0">
                <a:latin typeface=".VnArial" panose="020B7200000000000000" pitchFamily="34" charset="0"/>
              </a:rPr>
              <a:t>cho</a:t>
            </a:r>
            <a:r>
              <a:rPr lang="en-US" altLang="en-US" dirty="0" smtClean="0">
                <a:latin typeface=".VnArial" panose="020B7200000000000000" pitchFamily="34" charset="0"/>
              </a:rPr>
              <a:t> ®­</a:t>
            </a:r>
            <a:r>
              <a:rPr lang="en-US" altLang="en-US" dirty="0" err="1" smtClean="0">
                <a:latin typeface=".VnArial" panose="020B7200000000000000" pitchFamily="34" charset="0"/>
              </a:rPr>
              <a:t>êng</a:t>
            </a:r>
            <a:r>
              <a:rPr lang="en-US" altLang="en-US" dirty="0" smtClean="0">
                <a:latin typeface=".VnArial" panose="020B7200000000000000" pitchFamily="34" charset="0"/>
              </a:rPr>
              <a:t> </a:t>
            </a:r>
            <a:r>
              <a:rPr lang="en-US" altLang="en-US" dirty="0" err="1" smtClean="0">
                <a:latin typeface=".VnArial" panose="020B7200000000000000" pitchFamily="34" charset="0"/>
              </a:rPr>
              <a:t>biªn</a:t>
            </a:r>
            <a:r>
              <a:rPr lang="en-US" altLang="en-US" dirty="0" smtClean="0">
                <a:latin typeface=".VnArial" panose="020B7200000000000000" pitchFamily="34" charset="0"/>
              </a:rPr>
              <a:t>.</a:t>
            </a:r>
          </a:p>
          <a:p>
            <a:pPr lvl="1" eaLnBrk="1" hangingPunct="1">
              <a:lnSpc>
                <a:spcPct val="90000"/>
              </a:lnSpc>
            </a:pPr>
            <a:r>
              <a:rPr lang="en-US" altLang="en-US" dirty="0" smtClean="0">
                <a:latin typeface=".VnArial" panose="020B7200000000000000" pitchFamily="34" charset="0"/>
              </a:rPr>
              <a:t>SRC: </a:t>
            </a:r>
            <a:r>
              <a:rPr lang="en-US" altLang="en-US" dirty="0" err="1" smtClean="0">
                <a:latin typeface=".VnArial" panose="020B7200000000000000" pitchFamily="34" charset="0"/>
              </a:rPr>
              <a:t>X¸c</a:t>
            </a:r>
            <a:r>
              <a:rPr lang="en-US" altLang="en-US" dirty="0" smtClean="0">
                <a:latin typeface=".VnArial" panose="020B7200000000000000" pitchFamily="34" charset="0"/>
              </a:rPr>
              <a:t> ®</a:t>
            </a:r>
            <a:r>
              <a:rPr lang="en-US" altLang="en-US" dirty="0" err="1" smtClean="0">
                <a:latin typeface=".VnArial" panose="020B7200000000000000" pitchFamily="34" charset="0"/>
              </a:rPr>
              <a:t>Þnh</a:t>
            </a:r>
            <a:r>
              <a:rPr lang="en-US" altLang="en-US" dirty="0" smtClean="0">
                <a:latin typeface=".VnArial" panose="020B7200000000000000" pitchFamily="34" charset="0"/>
              </a:rPr>
              <a:t> ®</a:t>
            </a:r>
            <a:r>
              <a:rPr lang="en-US" altLang="en-US" dirty="0" err="1" smtClean="0">
                <a:latin typeface=".VnArial" panose="020B7200000000000000" pitchFamily="34" charset="0"/>
              </a:rPr>
              <a:t>Þa</a:t>
            </a:r>
            <a:r>
              <a:rPr lang="en-US" altLang="en-US" dirty="0" smtClean="0">
                <a:latin typeface=".VnArial" panose="020B7200000000000000" pitchFamily="34" charset="0"/>
              </a:rPr>
              <a:t> </a:t>
            </a:r>
            <a:r>
              <a:rPr lang="en-US" altLang="en-US" dirty="0" err="1" smtClean="0">
                <a:latin typeface=".VnArial" panose="020B7200000000000000" pitchFamily="34" charset="0"/>
              </a:rPr>
              <a:t>chØ</a:t>
            </a:r>
            <a:r>
              <a:rPr lang="en-US" altLang="en-US" dirty="0" smtClean="0">
                <a:latin typeface=".VnArial" panose="020B7200000000000000" pitchFamily="34" charset="0"/>
              </a:rPr>
              <a:t> URL </a:t>
            </a:r>
            <a:r>
              <a:rPr lang="en-US" altLang="en-US" dirty="0" err="1" smtClean="0">
                <a:latin typeface=".VnArial" panose="020B7200000000000000" pitchFamily="34" charset="0"/>
              </a:rPr>
              <a:t>cña</a:t>
            </a:r>
            <a:r>
              <a:rPr lang="en-US" altLang="en-US" dirty="0" smtClean="0">
                <a:latin typeface=".VnArial" panose="020B7200000000000000" pitchFamily="34" charset="0"/>
              </a:rPr>
              <a:t> </a:t>
            </a:r>
            <a:r>
              <a:rPr lang="en-US" altLang="en-US" dirty="0" err="1" smtClean="0">
                <a:latin typeface=".VnArial" panose="020B7200000000000000" pitchFamily="34" charset="0"/>
              </a:rPr>
              <a:t>tµi</a:t>
            </a:r>
            <a:r>
              <a:rPr lang="en-US" altLang="en-US" dirty="0" smtClean="0">
                <a:latin typeface=".VnArial" panose="020B7200000000000000" pitchFamily="34" charset="0"/>
              </a:rPr>
              <a:t> </a:t>
            </a:r>
            <a:r>
              <a:rPr lang="en-US" altLang="en-US" dirty="0" err="1" smtClean="0">
                <a:latin typeface=".VnArial" panose="020B7200000000000000" pitchFamily="34" charset="0"/>
              </a:rPr>
              <a:t>liÖu</a:t>
            </a:r>
            <a:r>
              <a:rPr lang="en-US" altLang="en-US" dirty="0" smtClean="0">
                <a:latin typeface=".VnArial" panose="020B7200000000000000" pitchFamily="34" charset="0"/>
              </a:rPr>
              <a:t> </a:t>
            </a:r>
            <a:r>
              <a:rPr lang="en-US" altLang="en-US" dirty="0" err="1" smtClean="0">
                <a:latin typeface=".VnArial" panose="020B7200000000000000" pitchFamily="34" charset="0"/>
              </a:rPr>
              <a:t>cÇn</a:t>
            </a:r>
            <a:r>
              <a:rPr lang="en-US" altLang="en-US" dirty="0" smtClean="0">
                <a:latin typeface=".VnArial" panose="020B7200000000000000" pitchFamily="34" charset="0"/>
              </a:rPr>
              <a:t> </a:t>
            </a:r>
            <a:r>
              <a:rPr lang="en-US" altLang="en-US" dirty="0" err="1" smtClean="0">
                <a:latin typeface=".VnArial" panose="020B7200000000000000" pitchFamily="34" charset="0"/>
              </a:rPr>
              <a:t>hiÓn</a:t>
            </a:r>
            <a:r>
              <a:rPr lang="en-US" altLang="en-US" dirty="0" smtClean="0">
                <a:latin typeface=".VnArial" panose="020B7200000000000000" pitchFamily="34" charset="0"/>
              </a:rPr>
              <a:t> </a:t>
            </a:r>
            <a:r>
              <a:rPr lang="en-US" altLang="en-US" dirty="0" err="1" smtClean="0">
                <a:latin typeface=".VnArial" panose="020B7200000000000000" pitchFamily="34" charset="0"/>
              </a:rPr>
              <a:t>thÞ</a:t>
            </a:r>
            <a:r>
              <a:rPr lang="en-US" altLang="en-US" dirty="0" smtClean="0">
                <a:latin typeface=".VnArial" panose="020B7200000000000000" pitchFamily="34" charset="0"/>
              </a:rPr>
              <a:t> </a:t>
            </a:r>
            <a:r>
              <a:rPr lang="en-US" altLang="en-US" dirty="0" err="1" smtClean="0">
                <a:latin typeface=".VnArial" panose="020B7200000000000000" pitchFamily="34" charset="0"/>
              </a:rPr>
              <a:t>trong</a:t>
            </a:r>
            <a:r>
              <a:rPr lang="en-US" altLang="en-US" dirty="0" smtClean="0">
                <a:latin typeface=".VnArial" panose="020B7200000000000000" pitchFamily="34" charset="0"/>
              </a:rPr>
              <a:t> frame. </a:t>
            </a:r>
          </a:p>
          <a:p>
            <a:pPr lvl="1" eaLnBrk="1" hangingPunct="1">
              <a:lnSpc>
                <a:spcPct val="90000"/>
              </a:lnSpc>
            </a:pPr>
            <a:r>
              <a:rPr lang="en-US" altLang="en-US" dirty="0" smtClean="0">
                <a:latin typeface=".VnArial" panose="020B7200000000000000" pitchFamily="34" charset="0"/>
              </a:rPr>
              <a:t>NAME: </a:t>
            </a:r>
            <a:r>
              <a:rPr lang="en-US" altLang="en-US" dirty="0" err="1" smtClean="0">
                <a:latin typeface=".VnArial" panose="020B7200000000000000" pitchFamily="34" charset="0"/>
              </a:rPr>
              <a:t>G¸n</a:t>
            </a:r>
            <a:r>
              <a:rPr lang="en-US" altLang="en-US" dirty="0" smtClean="0">
                <a:latin typeface=".VnArial" panose="020B7200000000000000" pitchFamily="34" charset="0"/>
              </a:rPr>
              <a:t> </a:t>
            </a:r>
            <a:r>
              <a:rPr lang="en-US" altLang="en-US" dirty="0" err="1" smtClean="0">
                <a:latin typeface=".VnArial" panose="020B7200000000000000" pitchFamily="34" charset="0"/>
              </a:rPr>
              <a:t>tªn</a:t>
            </a:r>
            <a:r>
              <a:rPr lang="en-US" altLang="en-US" dirty="0" smtClean="0">
                <a:latin typeface=".VnArial" panose="020B7200000000000000" pitchFamily="34" charset="0"/>
              </a:rPr>
              <a:t> </a:t>
            </a:r>
            <a:r>
              <a:rPr lang="en-US" altLang="en-US" dirty="0" err="1" smtClean="0">
                <a:latin typeface=".VnArial" panose="020B7200000000000000" pitchFamily="34" charset="0"/>
              </a:rPr>
              <a:t>cho</a:t>
            </a:r>
            <a:r>
              <a:rPr lang="en-US" altLang="en-US" dirty="0" smtClean="0">
                <a:latin typeface=".VnArial" panose="020B7200000000000000" pitchFamily="34" charset="0"/>
              </a:rPr>
              <a:t> </a:t>
            </a:r>
            <a:r>
              <a:rPr lang="en-US" altLang="en-US" dirty="0" err="1" smtClean="0">
                <a:latin typeface=".VnArial" panose="020B7200000000000000" pitchFamily="34" charset="0"/>
              </a:rPr>
              <a:t>mét</a:t>
            </a:r>
            <a:r>
              <a:rPr lang="en-US" altLang="en-US" dirty="0" smtClean="0">
                <a:latin typeface=".VnArial" panose="020B7200000000000000" pitchFamily="34" charset="0"/>
              </a:rPr>
              <a:t> frame.</a:t>
            </a:r>
          </a:p>
          <a:p>
            <a:pPr lvl="1" eaLnBrk="1" hangingPunct="1">
              <a:lnSpc>
                <a:spcPct val="90000"/>
              </a:lnSpc>
            </a:pPr>
            <a:r>
              <a:rPr lang="en-US" altLang="en-US" dirty="0" smtClean="0">
                <a:latin typeface=".VnArial" panose="020B7200000000000000" pitchFamily="34" charset="0"/>
              </a:rPr>
              <a:t>SCROLLING: Cho </a:t>
            </a:r>
            <a:r>
              <a:rPr lang="en-US" altLang="en-US" dirty="0" err="1" smtClean="0">
                <a:latin typeface=".VnArial" panose="020B7200000000000000" pitchFamily="34" charset="0"/>
              </a:rPr>
              <a:t>phÐp</a:t>
            </a:r>
            <a:r>
              <a:rPr lang="en-US" altLang="en-US" dirty="0" smtClean="0">
                <a:latin typeface=".VnArial" panose="020B7200000000000000" pitchFamily="34" charset="0"/>
              </a:rPr>
              <a:t> </a:t>
            </a:r>
            <a:r>
              <a:rPr lang="en-US" altLang="en-US" dirty="0" err="1" smtClean="0">
                <a:latin typeface=".VnArial" panose="020B7200000000000000" pitchFamily="34" charset="0"/>
              </a:rPr>
              <a:t>hiÓn</a:t>
            </a:r>
            <a:r>
              <a:rPr lang="en-US" altLang="en-US" dirty="0" smtClean="0">
                <a:latin typeface=".VnArial" panose="020B7200000000000000" pitchFamily="34" charset="0"/>
              </a:rPr>
              <a:t> </a:t>
            </a:r>
            <a:r>
              <a:rPr lang="en-US" altLang="en-US" dirty="0" err="1" smtClean="0">
                <a:latin typeface=".VnArial" panose="020B7200000000000000" pitchFamily="34" charset="0"/>
              </a:rPr>
              <a:t>thÞ</a:t>
            </a:r>
            <a:r>
              <a:rPr lang="en-US" altLang="en-US" dirty="0" smtClean="0">
                <a:latin typeface=".VnArial" panose="020B7200000000000000" pitchFamily="34" charset="0"/>
              </a:rPr>
              <a:t> </a:t>
            </a:r>
            <a:r>
              <a:rPr lang="en-US" altLang="en-US" dirty="0" err="1" smtClean="0">
                <a:latin typeface=".VnArial" panose="020B7200000000000000" pitchFamily="34" charset="0"/>
              </a:rPr>
              <a:t>hoÆc</a:t>
            </a:r>
            <a:r>
              <a:rPr lang="en-US" altLang="en-US" dirty="0" smtClean="0">
                <a:latin typeface=".VnArial" panose="020B7200000000000000" pitchFamily="34" charset="0"/>
              </a:rPr>
              <a:t> </a:t>
            </a:r>
            <a:r>
              <a:rPr lang="en-US" altLang="en-US" dirty="0" err="1" smtClean="0">
                <a:latin typeface=".VnArial" panose="020B7200000000000000" pitchFamily="34" charset="0"/>
              </a:rPr>
              <a:t>kh«ng</a:t>
            </a:r>
            <a:r>
              <a:rPr lang="en-US" altLang="en-US" dirty="0" smtClean="0">
                <a:latin typeface=".VnArial" panose="020B7200000000000000" pitchFamily="34" charset="0"/>
              </a:rPr>
              <a:t> </a:t>
            </a:r>
            <a:r>
              <a:rPr lang="en-US" altLang="en-US" dirty="0" err="1" smtClean="0">
                <a:latin typeface=".VnArial" panose="020B7200000000000000" pitchFamily="34" charset="0"/>
              </a:rPr>
              <a:t>hiÓn</a:t>
            </a:r>
            <a:r>
              <a:rPr lang="en-US" altLang="en-US" dirty="0" smtClean="0">
                <a:latin typeface=".VnArial" panose="020B7200000000000000" pitchFamily="34" charset="0"/>
              </a:rPr>
              <a:t> </a:t>
            </a:r>
            <a:r>
              <a:rPr lang="en-US" altLang="en-US" dirty="0" err="1" smtClean="0">
                <a:latin typeface=".VnArial" panose="020B7200000000000000" pitchFamily="34" charset="0"/>
              </a:rPr>
              <a:t>thÞ</a:t>
            </a:r>
            <a:r>
              <a:rPr lang="en-US" altLang="en-US" dirty="0" smtClean="0">
                <a:latin typeface=".VnArial" panose="020B7200000000000000" pitchFamily="34" charset="0"/>
              </a:rPr>
              <a:t> </a:t>
            </a:r>
            <a:r>
              <a:rPr lang="en-US" altLang="en-US" dirty="0" err="1" smtClean="0">
                <a:latin typeface=".VnArial" panose="020B7200000000000000" pitchFamily="34" charset="0"/>
              </a:rPr>
              <a:t>thanh</a:t>
            </a:r>
            <a:r>
              <a:rPr lang="en-US" altLang="en-US" dirty="0" smtClean="0">
                <a:latin typeface=".VnArial" panose="020B7200000000000000" pitchFamily="34" charset="0"/>
              </a:rPr>
              <a:t> </a:t>
            </a:r>
            <a:r>
              <a:rPr lang="en-US" altLang="en-US" dirty="0" err="1" smtClean="0">
                <a:latin typeface=".VnArial" panose="020B7200000000000000" pitchFamily="34" charset="0"/>
              </a:rPr>
              <a:t>cuén</a:t>
            </a:r>
            <a:r>
              <a:rPr lang="en-US" altLang="en-US" dirty="0" smtClean="0">
                <a:latin typeface=".VnArial" panose="020B7200000000000000" pitchFamily="34" charset="0"/>
              </a:rPr>
              <a:t>.</a:t>
            </a:r>
            <a:endParaRPr lang="en-US" altLang="en-US" b="1" i="1" dirty="0" smtClean="0">
              <a:latin typeface=".VnArial" panose="020B7200000000000000" pitchFamily="34" charset="0"/>
            </a:endParaRPr>
          </a:p>
          <a:p>
            <a:pPr algn="just" eaLnBrk="1" hangingPunct="1">
              <a:lnSpc>
                <a:spcPct val="90000"/>
              </a:lnSpc>
            </a:pPr>
            <a:endParaRPr lang="en-US" altLang="en-US" dirty="0" smtClean="0"/>
          </a:p>
        </p:txBody>
      </p:sp>
      <p:sp>
        <p:nvSpPr>
          <p:cNvPr id="38916" name="Rectangle 3"/>
          <p:cNvSpPr>
            <a:spLocks noGrp="1" noChangeArrowheads="1"/>
          </p:cNvSpPr>
          <p:nvPr>
            <p:ph type="title"/>
          </p:nvPr>
        </p:nvSpPr>
        <p:spPr>
          <a:xfrm>
            <a:off x="457200" y="76200"/>
            <a:ext cx="8763000" cy="838200"/>
          </a:xfrm>
          <a:noFill/>
        </p:spPr>
        <p:txBody>
          <a:bodyPr>
            <a:normAutofit fontScale="90000"/>
          </a:bodyPr>
          <a:lstStyle/>
          <a:p>
            <a:pPr eaLnBrk="1" hangingPunct="1"/>
            <a:r>
              <a:rPr kumimoji="1" lang="en-US" altLang="en-US" b="1" dirty="0" smtClean="0">
                <a:solidFill>
                  <a:srgbClr val="C00000"/>
                </a:solidFill>
                <a:latin typeface=".VnTime" panose="020B7200000000000000" pitchFamily="34" charset="0"/>
              </a:rPr>
              <a:t>HTML - </a:t>
            </a:r>
            <a:r>
              <a:rPr kumimoji="1" lang="en-US" altLang="en-US" b="1" dirty="0" err="1" smtClean="0">
                <a:solidFill>
                  <a:srgbClr val="C00000"/>
                </a:solidFill>
                <a:latin typeface=".VnTime" panose="020B7200000000000000" pitchFamily="34" charset="0"/>
              </a:rPr>
              <a:t>HyperText</a:t>
            </a:r>
            <a:r>
              <a:rPr kumimoji="1" lang="en-US" altLang="en-US" b="1" dirty="0" smtClean="0">
                <a:solidFill>
                  <a:srgbClr val="C00000"/>
                </a:solidFill>
                <a:latin typeface=".VnTime" panose="020B7200000000000000" pitchFamily="34" charset="0"/>
              </a:rPr>
              <a:t> Markup Language</a:t>
            </a:r>
          </a:p>
        </p:txBody>
      </p:sp>
    </p:spTree>
    <p:extLst>
      <p:ext uri="{BB962C8B-B14F-4D97-AF65-F5344CB8AC3E}">
        <p14:creationId xmlns:p14="http://schemas.microsoft.com/office/powerpoint/2010/main" val="2158204789"/>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FA330173-14FA-4AA6-B71B-A82E474D12CE}" type="slidenum">
              <a:rPr kumimoji="0" lang="en-US" altLang="en-US" sz="1400" b="0">
                <a:latin typeface="Times New Roman" panose="02020603050405020304" pitchFamily="18" charset="0"/>
              </a:rPr>
              <a:pPr eaLnBrk="1" hangingPunct="1"/>
              <a:t>21</a:t>
            </a:fld>
            <a:endParaRPr kumimoji="0" lang="en-US" altLang="en-US" sz="1400" b="0">
              <a:latin typeface="Times New Roman" panose="02020603050405020304" pitchFamily="18" charset="0"/>
            </a:endParaRPr>
          </a:p>
        </p:txBody>
      </p:sp>
      <p:sp>
        <p:nvSpPr>
          <p:cNvPr id="39939" name="Rectangle 2"/>
          <p:cNvSpPr>
            <a:spLocks noGrp="1" noChangeArrowheads="1"/>
          </p:cNvSpPr>
          <p:nvPr>
            <p:ph type="body" idx="1"/>
          </p:nvPr>
        </p:nvSpPr>
        <p:spPr>
          <a:xfrm>
            <a:off x="609600" y="1371600"/>
            <a:ext cx="8458200" cy="5029200"/>
          </a:xfrm>
        </p:spPr>
        <p:txBody>
          <a:bodyPr>
            <a:normAutofit/>
          </a:bodyPr>
          <a:lstStyle/>
          <a:p>
            <a:pPr algn="just" eaLnBrk="1" hangingPunct="1"/>
            <a:r>
              <a:rPr lang="en-US" altLang="en-US" sz="2800" b="1" dirty="0" err="1" smtClean="0">
                <a:latin typeface=".VnArial" panose="020B7200000000000000" pitchFamily="34" charset="0"/>
              </a:rPr>
              <a:t>C¸c</a:t>
            </a:r>
            <a:r>
              <a:rPr lang="en-US" altLang="en-US" sz="2800" b="1" dirty="0" smtClean="0">
                <a:latin typeface=".VnArial" panose="020B7200000000000000" pitchFamily="34" charset="0"/>
              </a:rPr>
              <a:t> </a:t>
            </a:r>
            <a:r>
              <a:rPr lang="en-US" altLang="en-US" sz="2800" b="1" dirty="0" err="1" smtClean="0">
                <a:latin typeface=".VnArial" panose="020B7200000000000000" pitchFamily="34" charset="0"/>
              </a:rPr>
              <a:t>thÎ</a:t>
            </a:r>
            <a:r>
              <a:rPr lang="en-US" altLang="en-US" sz="2800" b="1" dirty="0" smtClean="0">
                <a:latin typeface=".VnArial" panose="020B7200000000000000" pitchFamily="34" charset="0"/>
              </a:rPr>
              <a:t> </a:t>
            </a:r>
            <a:r>
              <a:rPr lang="en-US" altLang="en-US" sz="2800" b="1" dirty="0" err="1" smtClean="0">
                <a:latin typeface=".VnArial" panose="020B7200000000000000" pitchFamily="34" charset="0"/>
              </a:rPr>
              <a:t>chÌn</a:t>
            </a:r>
            <a:r>
              <a:rPr lang="en-US" altLang="en-US" sz="2800" b="1" dirty="0" smtClean="0">
                <a:latin typeface=".VnArial" panose="020B7200000000000000" pitchFamily="34" charset="0"/>
              </a:rPr>
              <a:t> ©m </a:t>
            </a:r>
            <a:r>
              <a:rPr lang="en-US" altLang="en-US" sz="2800" b="1" dirty="0" err="1" smtClean="0">
                <a:latin typeface=".VnArial" panose="020B7200000000000000" pitchFamily="34" charset="0"/>
              </a:rPr>
              <a:t>thanh</a:t>
            </a:r>
            <a:r>
              <a:rPr lang="en-US" altLang="en-US" sz="2800" b="1" dirty="0" smtClean="0">
                <a:latin typeface=".VnArial" panose="020B7200000000000000" pitchFamily="34" charset="0"/>
              </a:rPr>
              <a:t>, </a:t>
            </a:r>
            <a:r>
              <a:rPr lang="en-US" altLang="en-US" sz="2800" b="1" dirty="0" err="1" smtClean="0">
                <a:latin typeface=".VnArial" panose="020B7200000000000000" pitchFamily="34" charset="0"/>
              </a:rPr>
              <a:t>h×nh</a:t>
            </a:r>
            <a:r>
              <a:rPr lang="en-US" altLang="en-US" sz="2800" b="1" dirty="0" smtClean="0">
                <a:latin typeface=".VnArial" panose="020B7200000000000000" pitchFamily="34" charset="0"/>
              </a:rPr>
              <a:t> ¶</a:t>
            </a:r>
            <a:r>
              <a:rPr lang="en-US" altLang="en-US" sz="2800" b="1" dirty="0" err="1" smtClean="0">
                <a:latin typeface=".VnArial" panose="020B7200000000000000" pitchFamily="34" charset="0"/>
              </a:rPr>
              <a:t>nh</a:t>
            </a:r>
            <a:endParaRPr lang="en-US" altLang="en-US" sz="2800" b="1" dirty="0" smtClean="0">
              <a:latin typeface=".VnArial" panose="020B7200000000000000" pitchFamily="34" charset="0"/>
            </a:endParaRPr>
          </a:p>
          <a:p>
            <a:pPr lvl="1" algn="just" eaLnBrk="1" hangingPunct="1">
              <a:lnSpc>
                <a:spcPct val="85000"/>
              </a:lnSpc>
            </a:pPr>
            <a:r>
              <a:rPr lang="en-US" altLang="en-US" dirty="0" err="1" smtClean="0">
                <a:latin typeface=".VnArial" panose="020B7200000000000000" pitchFamily="34" charset="0"/>
              </a:rPr>
              <a:t>Liªn</a:t>
            </a:r>
            <a:r>
              <a:rPr lang="en-US" altLang="en-US" dirty="0" smtClean="0">
                <a:latin typeface=".VnArial" panose="020B7200000000000000" pitchFamily="34" charset="0"/>
              </a:rPr>
              <a:t> </a:t>
            </a:r>
            <a:r>
              <a:rPr lang="en-US" altLang="en-US" dirty="0" err="1" smtClean="0">
                <a:latin typeface=".VnArial" panose="020B7200000000000000" pitchFamily="34" charset="0"/>
              </a:rPr>
              <a:t>kÕt</a:t>
            </a:r>
            <a:r>
              <a:rPr lang="en-US" altLang="en-US" dirty="0" smtClean="0">
                <a:latin typeface=".VnArial" panose="020B7200000000000000" pitchFamily="34" charset="0"/>
              </a:rPr>
              <a:t> </a:t>
            </a:r>
            <a:r>
              <a:rPr lang="en-US" altLang="en-US" dirty="0" err="1" smtClean="0">
                <a:latin typeface=".VnArial" panose="020B7200000000000000" pitchFamily="34" charset="0"/>
              </a:rPr>
              <a:t>víi</a:t>
            </a:r>
            <a:r>
              <a:rPr lang="en-US" altLang="en-US" dirty="0" smtClean="0">
                <a:latin typeface=".VnArial" panose="020B7200000000000000" pitchFamily="34" charset="0"/>
              </a:rPr>
              <a:t> </a:t>
            </a:r>
            <a:r>
              <a:rPr lang="en-US" altLang="en-US" dirty="0" err="1" smtClean="0">
                <a:latin typeface=".VnArial" panose="020B7200000000000000" pitchFamily="34" charset="0"/>
              </a:rPr>
              <a:t>tËp</a:t>
            </a:r>
            <a:r>
              <a:rPr lang="en-US" altLang="en-US" dirty="0" smtClean="0">
                <a:latin typeface=".VnArial" panose="020B7200000000000000" pitchFamily="34" charset="0"/>
              </a:rPr>
              <a:t> tin ®a </a:t>
            </a:r>
            <a:r>
              <a:rPr lang="en-US" altLang="en-US" dirty="0" err="1" smtClean="0">
                <a:latin typeface=".VnArial" panose="020B7200000000000000" pitchFamily="34" charset="0"/>
              </a:rPr>
              <a:t>ph­¬ng</a:t>
            </a:r>
            <a:r>
              <a:rPr lang="en-US" altLang="en-US" dirty="0" smtClean="0">
                <a:latin typeface=".VnArial" panose="020B7200000000000000" pitchFamily="34" charset="0"/>
              </a:rPr>
              <a:t> </a:t>
            </a:r>
            <a:r>
              <a:rPr lang="en-US" altLang="en-US" dirty="0" err="1" smtClean="0">
                <a:latin typeface=".VnArial" panose="020B7200000000000000" pitchFamily="34" charset="0"/>
              </a:rPr>
              <a:t>tiÖn</a:t>
            </a:r>
            <a:r>
              <a:rPr lang="en-US" altLang="en-US" dirty="0" smtClean="0">
                <a:latin typeface=".VnArial" panose="020B7200000000000000" pitchFamily="34" charset="0"/>
              </a:rPr>
              <a:t> </a:t>
            </a:r>
            <a:r>
              <a:rPr lang="en-US" altLang="en-US" dirty="0" err="1" smtClean="0">
                <a:latin typeface=".VnArial" panose="020B7200000000000000" pitchFamily="34" charset="0"/>
              </a:rPr>
              <a:t>t­¬ng</a:t>
            </a:r>
            <a:r>
              <a:rPr lang="en-US" altLang="en-US" dirty="0" smtClean="0">
                <a:latin typeface=".VnArial" panose="020B7200000000000000" pitchFamily="34" charset="0"/>
              </a:rPr>
              <a:t> </a:t>
            </a:r>
            <a:r>
              <a:rPr lang="en-US" altLang="en-US" dirty="0" err="1" smtClean="0">
                <a:latin typeface=".VnArial" panose="020B7200000000000000" pitchFamily="34" charset="0"/>
              </a:rPr>
              <a:t>tù</a:t>
            </a:r>
            <a:r>
              <a:rPr lang="en-US" altLang="en-US" dirty="0" smtClean="0">
                <a:latin typeface=".VnArial" panose="020B7200000000000000" pitchFamily="34" charset="0"/>
              </a:rPr>
              <a:t> </a:t>
            </a:r>
            <a:r>
              <a:rPr lang="en-US" altLang="en-US" dirty="0" err="1" smtClean="0">
                <a:latin typeface=".VnArial" panose="020B7200000000000000" pitchFamily="34" charset="0"/>
              </a:rPr>
              <a:t>nh­</a:t>
            </a:r>
            <a:r>
              <a:rPr lang="en-US" altLang="en-US" dirty="0" smtClean="0">
                <a:latin typeface=".VnArial" panose="020B7200000000000000" pitchFamily="34" charset="0"/>
              </a:rPr>
              <a:t> </a:t>
            </a:r>
            <a:r>
              <a:rPr lang="en-US" altLang="en-US" dirty="0" err="1" smtClean="0">
                <a:latin typeface=".VnArial" panose="020B7200000000000000" pitchFamily="34" charset="0"/>
              </a:rPr>
              <a:t>liªn</a:t>
            </a:r>
            <a:r>
              <a:rPr lang="en-US" altLang="en-US" dirty="0" smtClean="0">
                <a:latin typeface=".VnArial" panose="020B7200000000000000" pitchFamily="34" charset="0"/>
              </a:rPr>
              <a:t> </a:t>
            </a:r>
            <a:r>
              <a:rPr lang="en-US" altLang="en-US" dirty="0" err="1" smtClean="0">
                <a:latin typeface=".VnArial" panose="020B7200000000000000" pitchFamily="34" charset="0"/>
              </a:rPr>
              <a:t>kÕt</a:t>
            </a:r>
            <a:r>
              <a:rPr lang="en-US" altLang="en-US" dirty="0" smtClean="0">
                <a:latin typeface=".VnArial" panose="020B7200000000000000" pitchFamily="34" charset="0"/>
              </a:rPr>
              <a:t> </a:t>
            </a:r>
            <a:r>
              <a:rPr lang="en-US" altLang="en-US" dirty="0" err="1" smtClean="0">
                <a:latin typeface=".VnArial" panose="020B7200000000000000" pitchFamily="34" charset="0"/>
              </a:rPr>
              <a:t>kh¸c</a:t>
            </a:r>
            <a:r>
              <a:rPr lang="en-US" altLang="en-US" dirty="0" smtClean="0">
                <a:latin typeface=".VnArial" panose="020B7200000000000000" pitchFamily="34" charset="0"/>
              </a:rPr>
              <a:t>. </a:t>
            </a:r>
            <a:r>
              <a:rPr lang="en-US" altLang="en-US" dirty="0" err="1" smtClean="0">
                <a:latin typeface=".VnArial" panose="020B7200000000000000" pitchFamily="34" charset="0"/>
              </a:rPr>
              <a:t>Tuy</a:t>
            </a:r>
            <a:r>
              <a:rPr lang="en-US" altLang="en-US" dirty="0" smtClean="0">
                <a:latin typeface=".VnArial" panose="020B7200000000000000" pitchFamily="34" charset="0"/>
              </a:rPr>
              <a:t> </a:t>
            </a:r>
            <a:r>
              <a:rPr lang="en-US" altLang="en-US" dirty="0" err="1" smtClean="0">
                <a:latin typeface=".VnArial" panose="020B7200000000000000" pitchFamily="34" charset="0"/>
              </a:rPr>
              <a:t>vËy</a:t>
            </a:r>
            <a:r>
              <a:rPr lang="en-US" altLang="en-US" dirty="0" smtClean="0">
                <a:latin typeface=".VnArial" panose="020B7200000000000000" pitchFamily="34" charset="0"/>
              </a:rPr>
              <a:t> </a:t>
            </a:r>
            <a:r>
              <a:rPr lang="en-US" altLang="en-US" dirty="0" err="1" smtClean="0">
                <a:latin typeface=".VnArial" panose="020B7200000000000000" pitchFamily="34" charset="0"/>
              </a:rPr>
              <a:t>ph¶i</a:t>
            </a:r>
            <a:r>
              <a:rPr lang="en-US" altLang="en-US" dirty="0" smtClean="0">
                <a:latin typeface=".VnArial" panose="020B7200000000000000" pitchFamily="34" charset="0"/>
              </a:rPr>
              <a:t> ®</a:t>
            </a:r>
            <a:r>
              <a:rPr lang="en-US" altLang="en-US" dirty="0" err="1" smtClean="0">
                <a:latin typeface=".VnArial" panose="020B7200000000000000" pitchFamily="34" charset="0"/>
              </a:rPr>
              <a:t>Æt</a:t>
            </a:r>
            <a:r>
              <a:rPr lang="en-US" altLang="en-US" dirty="0" smtClean="0">
                <a:latin typeface=".VnArial" panose="020B7200000000000000" pitchFamily="34" charset="0"/>
              </a:rPr>
              <a:t> </a:t>
            </a:r>
            <a:r>
              <a:rPr lang="en-US" altLang="en-US" dirty="0" err="1" smtClean="0">
                <a:latin typeface=".VnArial" panose="020B7200000000000000" pitchFamily="34" charset="0"/>
              </a:rPr>
              <a:t>tªn</a:t>
            </a:r>
            <a:r>
              <a:rPr lang="en-US" altLang="en-US" dirty="0" smtClean="0">
                <a:latin typeface=".VnArial" panose="020B7200000000000000" pitchFamily="34" charset="0"/>
              </a:rPr>
              <a:t> ®</a:t>
            </a:r>
            <a:r>
              <a:rPr lang="en-US" altLang="en-US" dirty="0" err="1" smtClean="0">
                <a:latin typeface=".VnArial" panose="020B7200000000000000" pitchFamily="34" charset="0"/>
              </a:rPr>
              <a:t>óng</a:t>
            </a:r>
            <a:r>
              <a:rPr lang="en-US" altLang="en-US" dirty="0" smtClean="0">
                <a:latin typeface=".VnArial" panose="020B7200000000000000" pitchFamily="34" charset="0"/>
              </a:rPr>
              <a:t> </a:t>
            </a:r>
            <a:r>
              <a:rPr lang="en-US" altLang="en-US" dirty="0" err="1" smtClean="0">
                <a:latin typeface=".VnArial" panose="020B7200000000000000" pitchFamily="34" charset="0"/>
              </a:rPr>
              <a:t>cho</a:t>
            </a:r>
            <a:r>
              <a:rPr lang="en-US" altLang="en-US" dirty="0" smtClean="0">
                <a:latin typeface=".VnArial" panose="020B7200000000000000" pitchFamily="34" charset="0"/>
              </a:rPr>
              <a:t> </a:t>
            </a:r>
            <a:r>
              <a:rPr lang="en-US" altLang="en-US" dirty="0" err="1" smtClean="0">
                <a:latin typeface=".VnArial" panose="020B7200000000000000" pitchFamily="34" charset="0"/>
              </a:rPr>
              <a:t>tËp</a:t>
            </a:r>
            <a:r>
              <a:rPr lang="en-US" altLang="en-US" dirty="0" smtClean="0">
                <a:latin typeface=".VnArial" panose="020B7200000000000000" pitchFamily="34" charset="0"/>
              </a:rPr>
              <a:t> tin ®a </a:t>
            </a:r>
            <a:r>
              <a:rPr lang="en-US" altLang="en-US" dirty="0" err="1" smtClean="0">
                <a:latin typeface=".VnArial" panose="020B7200000000000000" pitchFamily="34" charset="0"/>
              </a:rPr>
              <a:t>ph­¬ng</a:t>
            </a:r>
            <a:r>
              <a:rPr lang="en-US" altLang="en-US" dirty="0" smtClean="0">
                <a:latin typeface=".VnArial" panose="020B7200000000000000" pitchFamily="34" charset="0"/>
              </a:rPr>
              <a:t> </a:t>
            </a:r>
            <a:r>
              <a:rPr lang="en-US" altLang="en-US" dirty="0" err="1" smtClean="0">
                <a:latin typeface=".VnArial" panose="020B7200000000000000" pitchFamily="34" charset="0"/>
              </a:rPr>
              <a:t>tiÖn</a:t>
            </a:r>
            <a:r>
              <a:rPr lang="en-US" altLang="en-US" dirty="0" smtClean="0">
                <a:latin typeface=".VnArial" panose="020B7200000000000000" pitchFamily="34" charset="0"/>
              </a:rPr>
              <a:t>, </a:t>
            </a:r>
            <a:r>
              <a:rPr lang="en-US" altLang="en-US" dirty="0" err="1" smtClean="0">
                <a:latin typeface=".VnArial" panose="020B7200000000000000" pitchFamily="34" charset="0"/>
              </a:rPr>
              <a:t>kiÓu</a:t>
            </a:r>
            <a:r>
              <a:rPr lang="en-US" altLang="en-US" dirty="0" smtClean="0">
                <a:latin typeface=".VnArial" panose="020B7200000000000000" pitchFamily="34" charset="0"/>
              </a:rPr>
              <a:t> </a:t>
            </a:r>
            <a:r>
              <a:rPr lang="en-US" altLang="en-US" dirty="0" err="1" smtClean="0">
                <a:latin typeface=".VnArial" panose="020B7200000000000000" pitchFamily="34" charset="0"/>
              </a:rPr>
              <a:t>cña</a:t>
            </a:r>
            <a:r>
              <a:rPr lang="en-US" altLang="en-US" dirty="0" smtClean="0">
                <a:latin typeface=".VnArial" panose="020B7200000000000000" pitchFamily="34" charset="0"/>
              </a:rPr>
              <a:t> </a:t>
            </a:r>
            <a:r>
              <a:rPr lang="en-US" altLang="en-US" dirty="0" err="1" smtClean="0">
                <a:latin typeface=".VnArial" panose="020B7200000000000000" pitchFamily="34" charset="0"/>
              </a:rPr>
              <a:t>tËp</a:t>
            </a:r>
            <a:r>
              <a:rPr lang="en-US" altLang="en-US" dirty="0" smtClean="0">
                <a:latin typeface=".VnArial" panose="020B7200000000000000" pitchFamily="34" charset="0"/>
              </a:rPr>
              <a:t> tin. </a:t>
            </a:r>
          </a:p>
          <a:p>
            <a:pPr lvl="1" algn="just" eaLnBrk="1" hangingPunct="1">
              <a:lnSpc>
                <a:spcPct val="85000"/>
              </a:lnSpc>
            </a:pPr>
            <a:r>
              <a:rPr lang="en-US" altLang="en-US" b="1" dirty="0" err="1" smtClean="0">
                <a:latin typeface=".VnArial" panose="020B7200000000000000" pitchFamily="34" charset="0"/>
              </a:rPr>
              <a:t>ChÌn</a:t>
            </a:r>
            <a:r>
              <a:rPr lang="en-US" altLang="en-US" b="1" dirty="0" smtClean="0">
                <a:latin typeface=".VnArial" panose="020B7200000000000000" pitchFamily="34" charset="0"/>
              </a:rPr>
              <a:t> ©m </a:t>
            </a:r>
            <a:r>
              <a:rPr lang="en-US" altLang="en-US" b="1" dirty="0" err="1" smtClean="0">
                <a:latin typeface=".VnArial" panose="020B7200000000000000" pitchFamily="34" charset="0"/>
              </a:rPr>
              <a:t>thanh</a:t>
            </a:r>
            <a:r>
              <a:rPr lang="en-US" altLang="en-US" b="1" dirty="0" smtClean="0">
                <a:latin typeface=".VnArial" panose="020B7200000000000000" pitchFamily="34" charset="0"/>
              </a:rPr>
              <a:t> </a:t>
            </a:r>
            <a:r>
              <a:rPr lang="en-US" altLang="en-US" b="1" dirty="0" err="1" smtClean="0">
                <a:latin typeface=".VnArial" panose="020B7200000000000000" pitchFamily="34" charset="0"/>
              </a:rPr>
              <a:t>vµo</a:t>
            </a:r>
            <a:r>
              <a:rPr lang="en-US" altLang="en-US" b="1" dirty="0" smtClean="0">
                <a:latin typeface=".VnArial" panose="020B7200000000000000" pitchFamily="34" charset="0"/>
              </a:rPr>
              <a:t> </a:t>
            </a:r>
            <a:r>
              <a:rPr lang="en-US" altLang="en-US" b="1" dirty="0" err="1" smtClean="0">
                <a:latin typeface=".VnArial" panose="020B7200000000000000" pitchFamily="34" charset="0"/>
              </a:rPr>
              <a:t>mét</a:t>
            </a:r>
            <a:r>
              <a:rPr lang="en-US" altLang="en-US" b="1" dirty="0" smtClean="0">
                <a:latin typeface=".VnArial" panose="020B7200000000000000" pitchFamily="34" charset="0"/>
              </a:rPr>
              <a:t> </a:t>
            </a:r>
            <a:r>
              <a:rPr lang="en-US" altLang="en-US" b="1" dirty="0" err="1" smtClean="0">
                <a:latin typeface=".VnArial" panose="020B7200000000000000" pitchFamily="34" charset="0"/>
              </a:rPr>
              <a:t>tµi</a:t>
            </a:r>
            <a:r>
              <a:rPr lang="en-US" altLang="en-US" b="1" dirty="0" smtClean="0">
                <a:latin typeface=".VnArial" panose="020B7200000000000000" pitchFamily="34" charset="0"/>
              </a:rPr>
              <a:t> </a:t>
            </a:r>
            <a:r>
              <a:rPr lang="en-US" altLang="en-US" b="1" dirty="0" err="1" smtClean="0">
                <a:latin typeface=".VnArial" panose="020B7200000000000000" pitchFamily="34" charset="0"/>
              </a:rPr>
              <a:t>liÖu</a:t>
            </a:r>
            <a:r>
              <a:rPr lang="en-US" altLang="en-US" b="1" dirty="0" smtClean="0">
                <a:latin typeface=".VnArial" panose="020B7200000000000000" pitchFamily="34" charset="0"/>
              </a:rPr>
              <a:t> HTML.</a:t>
            </a:r>
            <a:r>
              <a:rPr lang="en-US" altLang="en-US" dirty="0" smtClean="0">
                <a:latin typeface=".VnArial" panose="020B7200000000000000" pitchFamily="34" charset="0"/>
              </a:rPr>
              <a:t> </a:t>
            </a:r>
          </a:p>
          <a:p>
            <a:pPr algn="ctr" eaLnBrk="1" hangingPunct="1">
              <a:lnSpc>
                <a:spcPct val="85000"/>
              </a:lnSpc>
              <a:buFont typeface="Arial" panose="020B0604020202020204" pitchFamily="34" charset="0"/>
              <a:buNone/>
            </a:pPr>
            <a:r>
              <a:rPr lang="en-US" altLang="en-US" sz="2400" b="1" i="1" dirty="0" smtClean="0">
                <a:solidFill>
                  <a:srgbClr val="FF3300"/>
                </a:solidFill>
                <a:latin typeface=".VnArial" panose="020B7200000000000000" pitchFamily="34" charset="0"/>
              </a:rPr>
              <a:t>&lt;BGSOUND  SRC = </a:t>
            </a:r>
            <a:r>
              <a:rPr lang="en-US" altLang="en-US" sz="2400" b="1" i="1" dirty="0" err="1" smtClean="0">
                <a:solidFill>
                  <a:srgbClr val="FF3300"/>
                </a:solidFill>
                <a:latin typeface=".VnArial" panose="020B7200000000000000" pitchFamily="34" charset="0"/>
              </a:rPr>
              <a:t>url</a:t>
            </a:r>
            <a:r>
              <a:rPr lang="en-US" altLang="en-US" sz="2400" b="1" i="1" dirty="0" smtClean="0">
                <a:solidFill>
                  <a:srgbClr val="FF3300"/>
                </a:solidFill>
                <a:latin typeface=".VnArial" panose="020B7200000000000000" pitchFamily="34" charset="0"/>
              </a:rPr>
              <a:t> LOOP = n &gt;</a:t>
            </a:r>
            <a:r>
              <a:rPr lang="en-US" altLang="en-US" b="1" dirty="0" smtClean="0">
                <a:latin typeface=".VnArial" panose="020B7200000000000000" pitchFamily="34" charset="0"/>
              </a:rPr>
              <a:t>	</a:t>
            </a:r>
            <a:endParaRPr lang="en-US" altLang="en-US" dirty="0" smtClean="0">
              <a:latin typeface=".VnArial" panose="020B7200000000000000" pitchFamily="34" charset="0"/>
            </a:endParaRPr>
          </a:p>
          <a:p>
            <a:pPr lvl="1" algn="just" eaLnBrk="1" hangingPunct="1">
              <a:lnSpc>
                <a:spcPct val="85000"/>
              </a:lnSpc>
            </a:pPr>
            <a:r>
              <a:rPr lang="en-US" altLang="en-US" dirty="0" err="1" smtClean="0">
                <a:latin typeface=".VnArial" panose="020B7200000000000000" pitchFamily="34" charset="0"/>
              </a:rPr>
              <a:t>ThÎ</a:t>
            </a:r>
            <a:r>
              <a:rPr lang="en-US" altLang="en-US" dirty="0" smtClean="0">
                <a:latin typeface=".VnArial" panose="020B7200000000000000" pitchFamily="34" charset="0"/>
              </a:rPr>
              <a:t> </a:t>
            </a:r>
            <a:r>
              <a:rPr lang="en-US" altLang="en-US" dirty="0" err="1" smtClean="0">
                <a:latin typeface=".VnArial" panose="020B7200000000000000" pitchFamily="34" charset="0"/>
              </a:rPr>
              <a:t>nµy</a:t>
            </a:r>
            <a:r>
              <a:rPr lang="en-US" altLang="en-US" dirty="0" smtClean="0">
                <a:latin typeface=".VnArial" panose="020B7200000000000000" pitchFamily="34" charset="0"/>
              </a:rPr>
              <a:t> </a:t>
            </a:r>
            <a:r>
              <a:rPr lang="en-US" altLang="en-US" dirty="0" err="1" smtClean="0">
                <a:latin typeface=".VnArial" panose="020B7200000000000000" pitchFamily="34" charset="0"/>
              </a:rPr>
              <a:t>kh«ng</a:t>
            </a:r>
            <a:r>
              <a:rPr lang="en-US" altLang="en-US" dirty="0" smtClean="0">
                <a:latin typeface=".VnArial" panose="020B7200000000000000" pitchFamily="34" charset="0"/>
              </a:rPr>
              <a:t> </a:t>
            </a:r>
            <a:r>
              <a:rPr lang="en-US" altLang="en-US" dirty="0" err="1" smtClean="0">
                <a:latin typeface=".VnArial" panose="020B7200000000000000" pitchFamily="34" charset="0"/>
              </a:rPr>
              <a:t>cã</a:t>
            </a:r>
            <a:r>
              <a:rPr lang="en-US" altLang="en-US" dirty="0" smtClean="0">
                <a:latin typeface=".VnArial" panose="020B7200000000000000" pitchFamily="34" charset="0"/>
              </a:rPr>
              <a:t> </a:t>
            </a:r>
            <a:r>
              <a:rPr lang="en-US" altLang="en-US" dirty="0" err="1" smtClean="0">
                <a:latin typeface=".VnArial" panose="020B7200000000000000" pitchFamily="34" charset="0"/>
              </a:rPr>
              <a:t>thÎ</a:t>
            </a:r>
            <a:r>
              <a:rPr lang="en-US" altLang="en-US" dirty="0" smtClean="0">
                <a:latin typeface=".VnArial" panose="020B7200000000000000" pitchFamily="34" charset="0"/>
              </a:rPr>
              <a:t> </a:t>
            </a:r>
            <a:r>
              <a:rPr lang="en-US" altLang="en-US" dirty="0" err="1" smtClean="0">
                <a:latin typeface=".VnArial" panose="020B7200000000000000" pitchFamily="34" charset="0"/>
              </a:rPr>
              <a:t>kÕt</a:t>
            </a:r>
            <a:r>
              <a:rPr lang="en-US" altLang="en-US" dirty="0" smtClean="0">
                <a:latin typeface=".VnArial" panose="020B7200000000000000" pitchFamily="34" charset="0"/>
              </a:rPr>
              <a:t> </a:t>
            </a:r>
            <a:r>
              <a:rPr lang="en-US" altLang="en-US" dirty="0" err="1" smtClean="0">
                <a:latin typeface=".VnArial" panose="020B7200000000000000" pitchFamily="34" charset="0"/>
              </a:rPr>
              <a:t>thóc</a:t>
            </a:r>
            <a:r>
              <a:rPr lang="en-US" altLang="en-US" dirty="0" smtClean="0">
                <a:latin typeface=".VnArial" panose="020B7200000000000000" pitchFamily="34" charset="0"/>
              </a:rPr>
              <a:t> </a:t>
            </a:r>
            <a:r>
              <a:rPr lang="en-US" altLang="en-US" dirty="0" err="1" smtClean="0">
                <a:latin typeface=".VnArial" panose="020B7200000000000000" pitchFamily="34" charset="0"/>
              </a:rPr>
              <a:t>t­¬ng</a:t>
            </a:r>
            <a:r>
              <a:rPr lang="en-US" altLang="en-US" dirty="0" smtClean="0">
                <a:latin typeface=".VnArial" panose="020B7200000000000000" pitchFamily="34" charset="0"/>
              </a:rPr>
              <a:t> </a:t>
            </a:r>
            <a:r>
              <a:rPr lang="en-US" altLang="en-US" dirty="0" err="1" smtClean="0">
                <a:latin typeface=".VnArial" panose="020B7200000000000000" pitchFamily="34" charset="0"/>
              </a:rPr>
              <a:t>øng</a:t>
            </a:r>
            <a:r>
              <a:rPr lang="en-US" altLang="en-US" dirty="0" smtClean="0">
                <a:latin typeface=".VnArial" panose="020B7200000000000000" pitchFamily="34" charset="0"/>
              </a:rPr>
              <a:t> (&lt;/</a:t>
            </a:r>
            <a:r>
              <a:rPr lang="en-US" altLang="en-US" b="1" dirty="0" smtClean="0">
                <a:latin typeface=".VnArial" panose="020B7200000000000000" pitchFamily="34" charset="0"/>
              </a:rPr>
              <a:t>BGSOUND</a:t>
            </a:r>
            <a:r>
              <a:rPr lang="en-US" altLang="en-US" dirty="0" smtClean="0">
                <a:latin typeface=".VnArial" panose="020B7200000000000000" pitchFamily="34" charset="0"/>
              </a:rPr>
              <a:t>&gt;). §Ó </a:t>
            </a:r>
            <a:r>
              <a:rPr lang="en-US" altLang="en-US" dirty="0" err="1" smtClean="0">
                <a:latin typeface=".VnArial" panose="020B7200000000000000" pitchFamily="34" charset="0"/>
              </a:rPr>
              <a:t>lÆp</a:t>
            </a:r>
            <a:r>
              <a:rPr lang="en-US" altLang="en-US" dirty="0" smtClean="0">
                <a:latin typeface=".VnArial" panose="020B7200000000000000" pitchFamily="34" charset="0"/>
              </a:rPr>
              <a:t> l¹i v« h¹n </a:t>
            </a:r>
            <a:r>
              <a:rPr lang="en-US" altLang="en-US" dirty="0" err="1" smtClean="0">
                <a:latin typeface=".VnArial" panose="020B7200000000000000" pitchFamily="34" charset="0"/>
              </a:rPr>
              <a:t>chØ</a:t>
            </a:r>
            <a:r>
              <a:rPr lang="en-US" altLang="en-US" dirty="0" smtClean="0">
                <a:latin typeface=".VnArial" panose="020B7200000000000000" pitchFamily="34" charset="0"/>
              </a:rPr>
              <a:t> ®</a:t>
            </a:r>
            <a:r>
              <a:rPr lang="en-US" altLang="en-US" dirty="0" err="1" smtClean="0">
                <a:latin typeface=".VnArial" panose="020B7200000000000000" pitchFamily="34" charset="0"/>
              </a:rPr>
              <a:t>Þnh</a:t>
            </a:r>
            <a:r>
              <a:rPr lang="en-US" altLang="en-US" dirty="0" smtClean="0">
                <a:latin typeface=".VnArial" panose="020B7200000000000000" pitchFamily="34" charset="0"/>
              </a:rPr>
              <a:t> </a:t>
            </a:r>
            <a:r>
              <a:rPr lang="en-US" altLang="en-US" b="1" dirty="0" smtClean="0">
                <a:latin typeface=".VnArial" panose="020B7200000000000000" pitchFamily="34" charset="0"/>
              </a:rPr>
              <a:t>LOOP</a:t>
            </a:r>
            <a:r>
              <a:rPr lang="en-US" altLang="en-US" dirty="0" smtClean="0">
                <a:latin typeface=".VnArial" panose="020B7200000000000000" pitchFamily="34" charset="0"/>
              </a:rPr>
              <a:t> = -1 </a:t>
            </a:r>
            <a:r>
              <a:rPr lang="en-US" altLang="en-US" dirty="0" err="1" smtClean="0">
                <a:latin typeface=".VnArial" panose="020B7200000000000000" pitchFamily="34" charset="0"/>
              </a:rPr>
              <a:t>hoÆc</a:t>
            </a:r>
            <a:r>
              <a:rPr lang="en-US" altLang="en-US" dirty="0" smtClean="0">
                <a:latin typeface=".VnArial" panose="020B7200000000000000" pitchFamily="34" charset="0"/>
              </a:rPr>
              <a:t> </a:t>
            </a:r>
            <a:r>
              <a:rPr lang="en-US" altLang="en-US" b="1" dirty="0" smtClean="0">
                <a:latin typeface=".VnArial" panose="020B7200000000000000" pitchFamily="34" charset="0"/>
              </a:rPr>
              <a:t>LOOP</a:t>
            </a:r>
            <a:r>
              <a:rPr lang="en-US" altLang="en-US" dirty="0" smtClean="0">
                <a:latin typeface=".VnArial" panose="020B7200000000000000" pitchFamily="34" charset="0"/>
              </a:rPr>
              <a:t> = </a:t>
            </a:r>
            <a:r>
              <a:rPr lang="en-US" altLang="en-US" i="1" dirty="0" smtClean="0">
                <a:latin typeface=".VnArial" panose="020B7200000000000000" pitchFamily="34" charset="0"/>
              </a:rPr>
              <a:t>INFINITE</a:t>
            </a:r>
            <a:r>
              <a:rPr lang="en-US" altLang="en-US" dirty="0" smtClean="0">
                <a:latin typeface=".VnArial" panose="020B7200000000000000" pitchFamily="34" charset="0"/>
              </a:rPr>
              <a:t>. </a:t>
            </a:r>
            <a:r>
              <a:rPr lang="en-US" altLang="en-US" dirty="0" err="1" smtClean="0">
                <a:latin typeface=".VnArial" panose="020B7200000000000000" pitchFamily="34" charset="0"/>
              </a:rPr>
              <a:t>ThÎ</a:t>
            </a:r>
            <a:r>
              <a:rPr lang="en-US" altLang="en-US" dirty="0" smtClean="0">
                <a:latin typeface=".VnArial" panose="020B7200000000000000" pitchFamily="34" charset="0"/>
              </a:rPr>
              <a:t> </a:t>
            </a:r>
            <a:r>
              <a:rPr lang="en-US" altLang="en-US" b="1" dirty="0" smtClean="0">
                <a:latin typeface=".VnArial" panose="020B7200000000000000" pitchFamily="34" charset="0"/>
              </a:rPr>
              <a:t>BGSOUND</a:t>
            </a:r>
            <a:r>
              <a:rPr lang="en-US" altLang="en-US" dirty="0" smtClean="0">
                <a:latin typeface=".VnArial" panose="020B7200000000000000" pitchFamily="34" charset="0"/>
              </a:rPr>
              <a:t> </a:t>
            </a:r>
            <a:r>
              <a:rPr lang="en-US" altLang="en-US" dirty="0" err="1" smtClean="0">
                <a:latin typeface=".VnArial" panose="020B7200000000000000" pitchFamily="34" charset="0"/>
              </a:rPr>
              <a:t>ph¶i</a:t>
            </a:r>
            <a:r>
              <a:rPr lang="en-US" altLang="en-US" dirty="0" smtClean="0">
                <a:latin typeface=".VnArial" panose="020B7200000000000000" pitchFamily="34" charset="0"/>
              </a:rPr>
              <a:t> ®­</a:t>
            </a:r>
            <a:r>
              <a:rPr lang="en-US" altLang="en-US" dirty="0" err="1" smtClean="0">
                <a:latin typeface=".VnArial" panose="020B7200000000000000" pitchFamily="34" charset="0"/>
              </a:rPr>
              <a:t>îc</a:t>
            </a:r>
            <a:r>
              <a:rPr lang="en-US" altLang="en-US" dirty="0" smtClean="0">
                <a:latin typeface=".VnArial" panose="020B7200000000000000" pitchFamily="34" charset="0"/>
              </a:rPr>
              <a:t> ®</a:t>
            </a:r>
            <a:r>
              <a:rPr lang="en-US" altLang="en-US" dirty="0" err="1" smtClean="0">
                <a:latin typeface=".VnArial" panose="020B7200000000000000" pitchFamily="34" charset="0"/>
              </a:rPr>
              <a:t>Æt</a:t>
            </a:r>
            <a:r>
              <a:rPr lang="en-US" altLang="en-US" dirty="0" smtClean="0">
                <a:latin typeface=".VnArial" panose="020B7200000000000000" pitchFamily="34" charset="0"/>
              </a:rPr>
              <a:t> </a:t>
            </a:r>
            <a:r>
              <a:rPr lang="en-US" altLang="en-US" dirty="0" err="1" smtClean="0">
                <a:latin typeface=".VnArial" panose="020B7200000000000000" pitchFamily="34" charset="0"/>
              </a:rPr>
              <a:t>trong</a:t>
            </a:r>
            <a:r>
              <a:rPr lang="en-US" altLang="en-US" dirty="0" smtClean="0">
                <a:latin typeface=".VnArial" panose="020B7200000000000000" pitchFamily="34" charset="0"/>
              </a:rPr>
              <a:t> </a:t>
            </a:r>
            <a:r>
              <a:rPr lang="en-US" altLang="en-US" dirty="0" err="1" smtClean="0">
                <a:latin typeface=".VnArial" panose="020B7200000000000000" pitchFamily="34" charset="0"/>
              </a:rPr>
              <a:t>phÇn</a:t>
            </a:r>
            <a:r>
              <a:rPr lang="en-US" altLang="en-US" dirty="0" smtClean="0">
                <a:latin typeface=".VnArial" panose="020B7200000000000000" pitchFamily="34" charset="0"/>
              </a:rPr>
              <a:t> </a:t>
            </a:r>
            <a:r>
              <a:rPr lang="en-US" altLang="en-US" dirty="0" err="1" smtClean="0">
                <a:latin typeface=".VnArial" panose="020B7200000000000000" pitchFamily="34" charset="0"/>
              </a:rPr>
              <a:t>më</a:t>
            </a:r>
            <a:r>
              <a:rPr lang="en-US" altLang="en-US" dirty="0" smtClean="0">
                <a:latin typeface=".VnArial" panose="020B7200000000000000" pitchFamily="34" charset="0"/>
              </a:rPr>
              <a:t> ®</a:t>
            </a:r>
            <a:r>
              <a:rPr lang="en-US" altLang="en-US" dirty="0" err="1" smtClean="0">
                <a:latin typeface=".VnArial" panose="020B7200000000000000" pitchFamily="34" charset="0"/>
              </a:rPr>
              <a:t>Çu</a:t>
            </a:r>
            <a:r>
              <a:rPr lang="en-US" altLang="en-US" dirty="0" smtClean="0">
                <a:latin typeface=".VnArial" panose="020B7200000000000000" pitchFamily="34" charset="0"/>
              </a:rPr>
              <a:t> (</a:t>
            </a:r>
            <a:r>
              <a:rPr lang="en-US" altLang="en-US" dirty="0" err="1" smtClean="0">
                <a:latin typeface=".VnArial" panose="020B7200000000000000" pitchFamily="34" charset="0"/>
              </a:rPr>
              <a:t>tøc</a:t>
            </a:r>
            <a:r>
              <a:rPr lang="en-US" altLang="en-US" dirty="0" smtClean="0">
                <a:latin typeface=".VnArial" panose="020B7200000000000000" pitchFamily="34" charset="0"/>
              </a:rPr>
              <a:t> lµ </a:t>
            </a:r>
            <a:r>
              <a:rPr lang="en-US" altLang="en-US" dirty="0" err="1" smtClean="0">
                <a:latin typeface=".VnArial" panose="020B7200000000000000" pitchFamily="34" charset="0"/>
              </a:rPr>
              <a:t>n»m</a:t>
            </a:r>
            <a:r>
              <a:rPr lang="en-US" altLang="en-US" dirty="0" smtClean="0">
                <a:latin typeface=".VnArial" panose="020B7200000000000000" pitchFamily="34" charset="0"/>
              </a:rPr>
              <a:t> </a:t>
            </a:r>
            <a:r>
              <a:rPr lang="en-US" altLang="en-US" dirty="0" err="1" smtClean="0">
                <a:latin typeface=".VnArial" panose="020B7200000000000000" pitchFamily="34" charset="0"/>
              </a:rPr>
              <a:t>trong</a:t>
            </a:r>
            <a:r>
              <a:rPr lang="en-US" altLang="en-US" dirty="0" smtClean="0">
                <a:latin typeface=".VnArial" panose="020B7200000000000000" pitchFamily="34" charset="0"/>
              </a:rPr>
              <a:t> </a:t>
            </a:r>
            <a:r>
              <a:rPr lang="en-US" altLang="en-US" dirty="0" err="1" smtClean="0">
                <a:latin typeface=".VnArial" panose="020B7200000000000000" pitchFamily="34" charset="0"/>
              </a:rPr>
              <a:t>cÆp</a:t>
            </a:r>
            <a:r>
              <a:rPr lang="en-US" altLang="en-US" dirty="0" smtClean="0">
                <a:latin typeface=".VnArial" panose="020B7200000000000000" pitchFamily="34" charset="0"/>
              </a:rPr>
              <a:t> </a:t>
            </a:r>
            <a:r>
              <a:rPr lang="en-US" altLang="en-US" dirty="0" err="1" smtClean="0">
                <a:latin typeface=".VnArial" panose="020B7200000000000000" pitchFamily="34" charset="0"/>
              </a:rPr>
              <a:t>thÎ</a:t>
            </a:r>
            <a:r>
              <a:rPr lang="en-US" altLang="en-US" dirty="0" smtClean="0">
                <a:latin typeface=".VnArial" panose="020B7200000000000000" pitchFamily="34" charset="0"/>
              </a:rPr>
              <a:t> </a:t>
            </a:r>
            <a:r>
              <a:rPr lang="en-US" altLang="en-US" b="1" dirty="0" smtClean="0">
                <a:latin typeface=".VnArial" panose="020B7200000000000000" pitchFamily="34" charset="0"/>
              </a:rPr>
              <a:t>HEAD</a:t>
            </a:r>
            <a:r>
              <a:rPr lang="en-US" altLang="en-US" dirty="0" smtClean="0">
                <a:latin typeface=".VnArial" panose="020B7200000000000000" pitchFamily="34" charset="0"/>
              </a:rPr>
              <a:t>).</a:t>
            </a:r>
          </a:p>
          <a:p>
            <a:pPr algn="just" eaLnBrk="1" hangingPunct="1"/>
            <a:endParaRPr lang="en-US" altLang="en-US" sz="2400" b="1" dirty="0" smtClean="0">
              <a:latin typeface=".VnArial" panose="020B7200000000000000" pitchFamily="34" charset="0"/>
            </a:endParaRPr>
          </a:p>
        </p:txBody>
      </p:sp>
      <p:sp>
        <p:nvSpPr>
          <p:cNvPr id="39940" name="Rectangle 3"/>
          <p:cNvSpPr>
            <a:spLocks noGrp="1" noChangeArrowheads="1"/>
          </p:cNvSpPr>
          <p:nvPr>
            <p:ph type="title"/>
          </p:nvPr>
        </p:nvSpPr>
        <p:spPr>
          <a:xfrm>
            <a:off x="381000" y="76200"/>
            <a:ext cx="8839200" cy="838200"/>
          </a:xfrm>
          <a:noFill/>
        </p:spPr>
        <p:txBody>
          <a:bodyPr>
            <a:normAutofit fontScale="90000"/>
          </a:bodyPr>
          <a:lstStyle/>
          <a:p>
            <a:pPr eaLnBrk="1" hangingPunct="1"/>
            <a:r>
              <a:rPr kumimoji="1" lang="en-US" altLang="en-US" b="1" dirty="0" smtClean="0">
                <a:solidFill>
                  <a:srgbClr val="C00000"/>
                </a:solidFill>
                <a:latin typeface=".VnTime" panose="020B7200000000000000" pitchFamily="34" charset="0"/>
              </a:rPr>
              <a:t>HTML - </a:t>
            </a:r>
            <a:r>
              <a:rPr kumimoji="1" lang="en-US" altLang="en-US" b="1" dirty="0" err="1" smtClean="0">
                <a:solidFill>
                  <a:srgbClr val="C00000"/>
                </a:solidFill>
                <a:latin typeface=".VnTime" panose="020B7200000000000000" pitchFamily="34" charset="0"/>
              </a:rPr>
              <a:t>HyperText</a:t>
            </a:r>
            <a:r>
              <a:rPr kumimoji="1" lang="en-US" altLang="en-US" b="1" dirty="0" smtClean="0">
                <a:solidFill>
                  <a:srgbClr val="C00000"/>
                </a:solidFill>
                <a:latin typeface=".VnTime" panose="020B7200000000000000" pitchFamily="34" charset="0"/>
              </a:rPr>
              <a:t> Markup Language</a:t>
            </a:r>
          </a:p>
        </p:txBody>
      </p:sp>
    </p:spTree>
    <p:extLst>
      <p:ext uri="{BB962C8B-B14F-4D97-AF65-F5344CB8AC3E}">
        <p14:creationId xmlns:p14="http://schemas.microsoft.com/office/powerpoint/2010/main" val="23151517"/>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6A77AD0C-7732-4728-82DC-0DA0DD2B1428}" type="slidenum">
              <a:rPr kumimoji="0" lang="en-US" altLang="en-US" sz="1400" b="0">
                <a:latin typeface="Times New Roman" panose="02020603050405020304" pitchFamily="18" charset="0"/>
              </a:rPr>
              <a:pPr eaLnBrk="1" hangingPunct="1"/>
              <a:t>22</a:t>
            </a:fld>
            <a:endParaRPr kumimoji="0" lang="en-US" altLang="en-US" sz="1400" b="0">
              <a:latin typeface="Times New Roman" panose="02020603050405020304" pitchFamily="18" charset="0"/>
            </a:endParaRPr>
          </a:p>
        </p:txBody>
      </p:sp>
      <p:sp>
        <p:nvSpPr>
          <p:cNvPr id="40963" name="Rectangle 2"/>
          <p:cNvSpPr>
            <a:spLocks noGrp="1" noChangeArrowheads="1"/>
          </p:cNvSpPr>
          <p:nvPr>
            <p:ph type="body" idx="1"/>
          </p:nvPr>
        </p:nvSpPr>
        <p:spPr>
          <a:xfrm>
            <a:off x="762000" y="1371600"/>
            <a:ext cx="8229600" cy="5029200"/>
          </a:xfrm>
        </p:spPr>
        <p:txBody>
          <a:bodyPr>
            <a:normAutofit lnSpcReduction="10000"/>
          </a:bodyPr>
          <a:lstStyle/>
          <a:p>
            <a:pPr algn="just" eaLnBrk="1" hangingPunct="1"/>
            <a:r>
              <a:rPr lang="en-US" altLang="en-US" sz="2400" b="1" dirty="0" err="1" smtClean="0">
                <a:latin typeface=".VnArial" panose="020B7200000000000000" pitchFamily="34" charset="0"/>
              </a:rPr>
              <a:t>C¸c</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thÎ</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chÌn</a:t>
            </a:r>
            <a:r>
              <a:rPr lang="en-US" altLang="en-US" sz="2400" b="1" dirty="0" smtClean="0">
                <a:latin typeface=".VnArial" panose="020B7200000000000000" pitchFamily="34" charset="0"/>
              </a:rPr>
              <a:t> ©m </a:t>
            </a:r>
            <a:r>
              <a:rPr lang="en-US" altLang="en-US" sz="2400" b="1" dirty="0" err="1" smtClean="0">
                <a:latin typeface=".VnArial" panose="020B7200000000000000" pitchFamily="34" charset="0"/>
              </a:rPr>
              <a:t>thanh</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h×nh</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nh</a:t>
            </a:r>
            <a:endParaRPr lang="en-US" altLang="en-US" sz="2400" b="1" dirty="0" smtClean="0">
              <a:latin typeface=".VnArial" panose="020B7200000000000000" pitchFamily="34" charset="0"/>
            </a:endParaRPr>
          </a:p>
          <a:p>
            <a:pPr lvl="1" algn="just" eaLnBrk="1" hangingPunct="1"/>
            <a:r>
              <a:rPr lang="en-US" altLang="en-US" b="1" dirty="0" err="1" smtClean="0">
                <a:latin typeface=".VnArial" panose="020B7200000000000000" pitchFamily="34" charset="0"/>
              </a:rPr>
              <a:t>ChÌn</a:t>
            </a:r>
            <a:r>
              <a:rPr lang="en-US" altLang="en-US" b="1" dirty="0" smtClean="0">
                <a:latin typeface=".VnArial" panose="020B7200000000000000" pitchFamily="34" charset="0"/>
              </a:rPr>
              <a:t> </a:t>
            </a:r>
            <a:r>
              <a:rPr lang="en-US" altLang="en-US" b="1" dirty="0" err="1" smtClean="0">
                <a:latin typeface=".VnArial" panose="020B7200000000000000" pitchFamily="34" charset="0"/>
              </a:rPr>
              <a:t>mét</a:t>
            </a:r>
            <a:r>
              <a:rPr lang="en-US" altLang="en-US" b="1" dirty="0" smtClean="0">
                <a:latin typeface=".VnArial" panose="020B7200000000000000" pitchFamily="34" charset="0"/>
              </a:rPr>
              <a:t> </a:t>
            </a:r>
            <a:r>
              <a:rPr lang="en-US" altLang="en-US" b="1" dirty="0" err="1" smtClean="0">
                <a:latin typeface=".VnArial" panose="020B7200000000000000" pitchFamily="34" charset="0"/>
              </a:rPr>
              <a:t>h×nh</a:t>
            </a:r>
            <a:r>
              <a:rPr lang="en-US" altLang="en-US" b="1" dirty="0" smtClean="0">
                <a:latin typeface=".VnArial" panose="020B7200000000000000" pitchFamily="34" charset="0"/>
              </a:rPr>
              <a:t> ¶</a:t>
            </a:r>
            <a:r>
              <a:rPr lang="en-US" altLang="en-US" b="1" dirty="0" err="1" smtClean="0">
                <a:latin typeface=".VnArial" panose="020B7200000000000000" pitchFamily="34" charset="0"/>
              </a:rPr>
              <a:t>nh</a:t>
            </a:r>
            <a:r>
              <a:rPr lang="en-US" altLang="en-US" b="1" dirty="0" smtClean="0">
                <a:latin typeface=".VnArial" panose="020B7200000000000000" pitchFamily="34" charset="0"/>
              </a:rPr>
              <a:t>, </a:t>
            </a:r>
            <a:r>
              <a:rPr lang="en-US" altLang="en-US" b="1" dirty="0" err="1" smtClean="0">
                <a:latin typeface=".VnArial" panose="020B7200000000000000" pitchFamily="34" charset="0"/>
              </a:rPr>
              <a:t>mét</a:t>
            </a:r>
            <a:r>
              <a:rPr lang="en-US" altLang="en-US" b="1" dirty="0" smtClean="0">
                <a:latin typeface=".VnArial" panose="020B7200000000000000" pitchFamily="34" charset="0"/>
              </a:rPr>
              <a:t> ®o¹n video </a:t>
            </a:r>
            <a:r>
              <a:rPr lang="en-US" altLang="en-US" b="1" dirty="0" err="1" smtClean="0">
                <a:latin typeface=".VnArial" panose="020B7200000000000000" pitchFamily="34" charset="0"/>
              </a:rPr>
              <a:t>vµo</a:t>
            </a:r>
            <a:r>
              <a:rPr lang="en-US" altLang="en-US" b="1" dirty="0" smtClean="0">
                <a:latin typeface=".VnArial" panose="020B7200000000000000" pitchFamily="34" charset="0"/>
              </a:rPr>
              <a:t> </a:t>
            </a:r>
            <a:r>
              <a:rPr lang="en-US" altLang="en-US" b="1" dirty="0" err="1" smtClean="0">
                <a:latin typeface=".VnArial" panose="020B7200000000000000" pitchFamily="34" charset="0"/>
              </a:rPr>
              <a:t>tµi</a:t>
            </a:r>
            <a:r>
              <a:rPr lang="en-US" altLang="en-US" b="1" dirty="0" smtClean="0">
                <a:latin typeface=".VnArial" panose="020B7200000000000000" pitchFamily="34" charset="0"/>
              </a:rPr>
              <a:t> </a:t>
            </a:r>
            <a:r>
              <a:rPr lang="en-US" altLang="en-US" b="1" dirty="0" err="1" smtClean="0">
                <a:latin typeface=".VnArial" panose="020B7200000000000000" pitchFamily="34" charset="0"/>
              </a:rPr>
              <a:t>liÖu</a:t>
            </a:r>
            <a:r>
              <a:rPr lang="en-US" altLang="en-US" b="1" dirty="0" smtClean="0">
                <a:latin typeface=".VnArial" panose="020B7200000000000000" pitchFamily="34" charset="0"/>
              </a:rPr>
              <a:t> HTML: </a:t>
            </a:r>
            <a:r>
              <a:rPr lang="en-US" altLang="en-US" dirty="0" smtClean="0">
                <a:latin typeface=".VnArial" panose="020B7200000000000000" pitchFamily="34" charset="0"/>
              </a:rPr>
              <a:t>§Ó </a:t>
            </a:r>
            <a:r>
              <a:rPr lang="en-US" altLang="en-US" dirty="0" err="1" smtClean="0">
                <a:latin typeface=".VnArial" panose="020B7200000000000000" pitchFamily="34" charset="0"/>
              </a:rPr>
              <a:t>chÌn</a:t>
            </a:r>
            <a:r>
              <a:rPr lang="en-US" altLang="en-US" dirty="0" smtClean="0">
                <a:latin typeface=".VnArial" panose="020B7200000000000000" pitchFamily="34" charset="0"/>
              </a:rPr>
              <a:t> </a:t>
            </a:r>
            <a:r>
              <a:rPr lang="en-US" altLang="en-US" dirty="0" err="1" smtClean="0">
                <a:latin typeface=".VnArial" panose="020B7200000000000000" pitchFamily="34" charset="0"/>
              </a:rPr>
              <a:t>mét</a:t>
            </a:r>
            <a:r>
              <a:rPr lang="en-US" altLang="en-US" dirty="0" smtClean="0">
                <a:latin typeface=".VnArial" panose="020B7200000000000000" pitchFamily="34" charset="0"/>
              </a:rPr>
              <a:t> </a:t>
            </a:r>
            <a:r>
              <a:rPr lang="en-US" altLang="en-US" dirty="0" err="1" smtClean="0">
                <a:latin typeface=".VnArial" panose="020B7200000000000000" pitchFamily="34" charset="0"/>
              </a:rPr>
              <a:t>tËp</a:t>
            </a:r>
            <a:r>
              <a:rPr lang="en-US" altLang="en-US" dirty="0" smtClean="0">
                <a:latin typeface=".VnArial" panose="020B7200000000000000" pitchFamily="34" charset="0"/>
              </a:rPr>
              <a:t> tin ¶</a:t>
            </a:r>
            <a:r>
              <a:rPr lang="en-US" altLang="en-US" dirty="0" err="1" smtClean="0">
                <a:latin typeface=".VnArial" panose="020B7200000000000000" pitchFamily="34" charset="0"/>
              </a:rPr>
              <a:t>nh</a:t>
            </a:r>
            <a:r>
              <a:rPr lang="en-US" altLang="en-US" dirty="0" smtClean="0">
                <a:latin typeface=".VnArial" panose="020B7200000000000000" pitchFamily="34" charset="0"/>
              </a:rPr>
              <a:t> (.jpg, .gif, .bmp) </a:t>
            </a:r>
            <a:r>
              <a:rPr lang="en-US" altLang="en-US" dirty="0" err="1" smtClean="0">
                <a:latin typeface=".VnArial" panose="020B7200000000000000" pitchFamily="34" charset="0"/>
              </a:rPr>
              <a:t>hoÆc</a:t>
            </a:r>
            <a:r>
              <a:rPr lang="en-US" altLang="en-US" dirty="0" smtClean="0">
                <a:latin typeface=".VnArial" panose="020B7200000000000000" pitchFamily="34" charset="0"/>
              </a:rPr>
              <a:t> video (.mpg, .</a:t>
            </a:r>
            <a:r>
              <a:rPr lang="en-US" altLang="en-US" dirty="0" err="1" smtClean="0">
                <a:latin typeface=".VnArial" panose="020B7200000000000000" pitchFamily="34" charset="0"/>
              </a:rPr>
              <a:t>avi</a:t>
            </a:r>
            <a:r>
              <a:rPr lang="en-US" altLang="en-US" dirty="0" smtClean="0">
                <a:latin typeface=".VnArial" panose="020B7200000000000000" pitchFamily="34" charset="0"/>
              </a:rPr>
              <a:t>) </a:t>
            </a:r>
            <a:r>
              <a:rPr lang="en-US" altLang="en-US" dirty="0" err="1" smtClean="0">
                <a:latin typeface=".VnArial" panose="020B7200000000000000" pitchFamily="34" charset="0"/>
              </a:rPr>
              <a:t>vµo</a:t>
            </a:r>
            <a:r>
              <a:rPr lang="en-US" altLang="en-US" dirty="0" smtClean="0">
                <a:latin typeface=".VnArial" panose="020B7200000000000000" pitchFamily="34" charset="0"/>
              </a:rPr>
              <a:t> </a:t>
            </a:r>
            <a:r>
              <a:rPr lang="en-US" altLang="en-US" dirty="0" err="1" smtClean="0">
                <a:latin typeface=".VnArial" panose="020B7200000000000000" pitchFamily="34" charset="0"/>
              </a:rPr>
              <a:t>tµi</a:t>
            </a:r>
            <a:r>
              <a:rPr lang="en-US" altLang="en-US" dirty="0" smtClean="0">
                <a:latin typeface=".VnArial" panose="020B7200000000000000" pitchFamily="34" charset="0"/>
              </a:rPr>
              <a:t> </a:t>
            </a:r>
            <a:r>
              <a:rPr lang="en-US" altLang="en-US" dirty="0" err="1" smtClean="0">
                <a:latin typeface=".VnArial" panose="020B7200000000000000" pitchFamily="34" charset="0"/>
              </a:rPr>
              <a:t>liÖu</a:t>
            </a:r>
            <a:r>
              <a:rPr lang="en-US" altLang="en-US" dirty="0" smtClean="0">
                <a:latin typeface=".VnArial" panose="020B7200000000000000" pitchFamily="34" charset="0"/>
              </a:rPr>
              <a:t> HTML. </a:t>
            </a:r>
            <a:r>
              <a:rPr lang="en-US" altLang="en-US" dirty="0" err="1" smtClean="0">
                <a:latin typeface=".VnArial" panose="020B7200000000000000" pitchFamily="34" charset="0"/>
              </a:rPr>
              <a:t>Có</a:t>
            </a:r>
            <a:r>
              <a:rPr lang="en-US" altLang="en-US" dirty="0" smtClean="0">
                <a:latin typeface=".VnArial" panose="020B7200000000000000" pitchFamily="34" charset="0"/>
              </a:rPr>
              <a:t> </a:t>
            </a:r>
            <a:r>
              <a:rPr lang="en-US" altLang="en-US" dirty="0" err="1" smtClean="0">
                <a:latin typeface=".VnArial" panose="020B7200000000000000" pitchFamily="34" charset="0"/>
              </a:rPr>
              <a:t>ph¸p</a:t>
            </a:r>
            <a:r>
              <a:rPr lang="en-US" altLang="en-US" dirty="0" smtClean="0">
                <a:latin typeface=".VnArial" panose="020B7200000000000000" pitchFamily="34" charset="0"/>
              </a:rPr>
              <a:t>:</a:t>
            </a:r>
          </a:p>
          <a:p>
            <a:pPr lvl="1" algn="just" eaLnBrk="1" hangingPunct="1"/>
            <a:endParaRPr lang="en-US" altLang="en-US" dirty="0" smtClean="0">
              <a:latin typeface=".VnArial" panose="020B7200000000000000" pitchFamily="34" charset="0"/>
            </a:endParaRPr>
          </a:p>
          <a:p>
            <a:pPr algn="just" eaLnBrk="1" hangingPunct="1">
              <a:spcBef>
                <a:spcPts val="200"/>
              </a:spcBef>
              <a:spcAft>
                <a:spcPts val="200"/>
              </a:spcAft>
              <a:buFont typeface="Arial" panose="020B0604020202020204" pitchFamily="34" charset="0"/>
              <a:buNone/>
            </a:pPr>
            <a:r>
              <a:rPr lang="en-US" altLang="en-US" dirty="0" smtClean="0">
                <a:latin typeface=".VnArial" panose="020B7200000000000000" pitchFamily="34" charset="0"/>
              </a:rPr>
              <a:t>	  </a:t>
            </a:r>
            <a:r>
              <a:rPr lang="en-US" altLang="en-US" sz="2400" b="1" i="1" dirty="0" smtClean="0">
                <a:solidFill>
                  <a:srgbClr val="FF3300"/>
                </a:solidFill>
                <a:latin typeface=".VnArial" panose="020B7200000000000000" pitchFamily="34" charset="0"/>
              </a:rPr>
              <a:t>&lt;IMG  ALIGN = </a:t>
            </a:r>
            <a:r>
              <a:rPr lang="en-US" altLang="en-US" sz="2400" b="1" i="1" dirty="0" smtClean="0">
                <a:solidFill>
                  <a:schemeClr val="tx1"/>
                </a:solidFill>
                <a:latin typeface=".VnArial" panose="020B7200000000000000" pitchFamily="34" charset="0"/>
              </a:rPr>
              <a:t>TOP/MIDDLE/BOTTOM</a:t>
            </a:r>
            <a:r>
              <a:rPr lang="en-US" altLang="en-US" sz="2400" b="1" i="1" dirty="0" smtClean="0">
                <a:solidFill>
                  <a:srgbClr val="FF3300"/>
                </a:solidFill>
                <a:latin typeface=".VnArial" panose="020B7200000000000000" pitchFamily="34" charset="0"/>
              </a:rPr>
              <a:t> ALT = text</a:t>
            </a:r>
          </a:p>
          <a:p>
            <a:pPr algn="just" eaLnBrk="1" hangingPunct="1">
              <a:spcBef>
                <a:spcPts val="200"/>
              </a:spcBef>
              <a:spcAft>
                <a:spcPts val="200"/>
              </a:spcAft>
              <a:buFont typeface="Arial" panose="020B0604020202020204" pitchFamily="34" charset="0"/>
              <a:buNone/>
            </a:pPr>
            <a:r>
              <a:rPr lang="en-US" altLang="en-US" sz="2400" b="1" i="1" dirty="0" smtClean="0">
                <a:solidFill>
                  <a:srgbClr val="FF3300"/>
                </a:solidFill>
                <a:latin typeface=".VnArial" panose="020B7200000000000000" pitchFamily="34" charset="0"/>
              </a:rPr>
              <a:t>		BORDER = </a:t>
            </a:r>
            <a:r>
              <a:rPr lang="en-US" altLang="en-US" sz="2400" b="1" i="1" dirty="0" smtClean="0">
                <a:solidFill>
                  <a:schemeClr val="tx1"/>
                </a:solidFill>
                <a:latin typeface=".VnArial" panose="020B7200000000000000" pitchFamily="34" charset="0"/>
              </a:rPr>
              <a:t>n</a:t>
            </a:r>
            <a:r>
              <a:rPr lang="en-US" altLang="en-US" sz="2400" b="1" i="1" dirty="0" smtClean="0">
                <a:solidFill>
                  <a:srgbClr val="FF3300"/>
                </a:solidFill>
                <a:latin typeface=".VnArial" panose="020B7200000000000000" pitchFamily="34" charset="0"/>
              </a:rPr>
              <a:t> SRC =</a:t>
            </a:r>
            <a:r>
              <a:rPr lang="en-US" altLang="en-US" sz="2400" b="1" i="1" dirty="0" smtClean="0">
                <a:solidFill>
                  <a:schemeClr val="tx1"/>
                </a:solidFill>
                <a:latin typeface=".VnArial" panose="020B7200000000000000" pitchFamily="34" charset="0"/>
              </a:rPr>
              <a:t> </a:t>
            </a:r>
            <a:r>
              <a:rPr lang="en-US" altLang="en-US" sz="2400" b="1" i="1" dirty="0" err="1" smtClean="0">
                <a:solidFill>
                  <a:schemeClr val="tx1"/>
                </a:solidFill>
                <a:latin typeface=".VnArial" panose="020B7200000000000000" pitchFamily="34" charset="0"/>
              </a:rPr>
              <a:t>url</a:t>
            </a:r>
            <a:r>
              <a:rPr lang="en-US" altLang="en-US" sz="2400" b="1" i="1" dirty="0" smtClean="0">
                <a:solidFill>
                  <a:srgbClr val="FF3300"/>
                </a:solidFill>
                <a:latin typeface=".VnArial" panose="020B7200000000000000" pitchFamily="34" charset="0"/>
              </a:rPr>
              <a:t>  WIDTH = </a:t>
            </a:r>
            <a:r>
              <a:rPr lang="en-US" altLang="en-US" sz="2400" b="1" i="1" dirty="0" smtClean="0">
                <a:solidFill>
                  <a:schemeClr val="tx1"/>
                </a:solidFill>
                <a:latin typeface=".VnArial" panose="020B7200000000000000" pitchFamily="34" charset="0"/>
              </a:rPr>
              <a:t>width</a:t>
            </a:r>
          </a:p>
          <a:p>
            <a:pPr algn="just" eaLnBrk="1" hangingPunct="1">
              <a:spcBef>
                <a:spcPts val="200"/>
              </a:spcBef>
              <a:spcAft>
                <a:spcPts val="200"/>
              </a:spcAft>
              <a:buFont typeface="Arial" panose="020B0604020202020204" pitchFamily="34" charset="0"/>
              <a:buNone/>
            </a:pPr>
            <a:r>
              <a:rPr lang="en-US" altLang="en-US" sz="2400" b="1" i="1" dirty="0" smtClean="0">
                <a:solidFill>
                  <a:srgbClr val="FF3300"/>
                </a:solidFill>
                <a:latin typeface=".VnArial" panose="020B7200000000000000" pitchFamily="34" charset="0"/>
              </a:rPr>
              <a:t>		HEIGHT = </a:t>
            </a:r>
            <a:r>
              <a:rPr lang="en-US" altLang="en-US" sz="2400" b="1" i="1" dirty="0" smtClean="0">
                <a:solidFill>
                  <a:schemeClr val="tx1"/>
                </a:solidFill>
                <a:latin typeface=".VnArial" panose="020B7200000000000000" pitchFamily="34" charset="0"/>
              </a:rPr>
              <a:t>height</a:t>
            </a:r>
            <a:r>
              <a:rPr lang="en-US" altLang="en-US" sz="2400" b="1" i="1" dirty="0" smtClean="0">
                <a:solidFill>
                  <a:srgbClr val="FF3300"/>
                </a:solidFill>
                <a:latin typeface=".VnArial" panose="020B7200000000000000" pitchFamily="34" charset="0"/>
              </a:rPr>
              <a:t>  HSPACE 	= </a:t>
            </a:r>
            <a:r>
              <a:rPr lang="en-US" altLang="en-US" sz="2400" b="1" i="1" dirty="0" err="1" smtClean="0">
                <a:solidFill>
                  <a:schemeClr val="tx1"/>
                </a:solidFill>
                <a:latin typeface=".VnArial" panose="020B7200000000000000" pitchFamily="34" charset="0"/>
              </a:rPr>
              <a:t>vspace</a:t>
            </a:r>
            <a:endParaRPr lang="en-US" altLang="en-US" sz="2400" b="1" i="1" dirty="0" smtClean="0">
              <a:solidFill>
                <a:schemeClr val="tx1"/>
              </a:solidFill>
              <a:latin typeface=".VnArial" panose="020B7200000000000000" pitchFamily="34" charset="0"/>
            </a:endParaRPr>
          </a:p>
          <a:p>
            <a:pPr algn="just" eaLnBrk="1" hangingPunct="1">
              <a:spcBef>
                <a:spcPts val="200"/>
              </a:spcBef>
              <a:spcAft>
                <a:spcPts val="200"/>
              </a:spcAft>
              <a:buFont typeface="Arial" panose="020B0604020202020204" pitchFamily="34" charset="0"/>
              <a:buNone/>
            </a:pPr>
            <a:r>
              <a:rPr lang="en-US" altLang="en-US" sz="2400" b="1" i="1" dirty="0" smtClean="0">
                <a:solidFill>
                  <a:srgbClr val="FF3300"/>
                </a:solidFill>
                <a:latin typeface=".VnArial" panose="020B7200000000000000" pitchFamily="34" charset="0"/>
              </a:rPr>
              <a:t>		VSPACE = </a:t>
            </a:r>
            <a:r>
              <a:rPr lang="en-US" altLang="en-US" sz="2400" b="1" i="1" dirty="0" err="1" smtClean="0">
                <a:solidFill>
                  <a:schemeClr val="tx1"/>
                </a:solidFill>
                <a:latin typeface=".VnArial" panose="020B7200000000000000" pitchFamily="34" charset="0"/>
              </a:rPr>
              <a:t>hspace</a:t>
            </a:r>
            <a:r>
              <a:rPr lang="en-US" altLang="en-US" sz="2400" b="1" i="1" dirty="0" smtClean="0">
                <a:solidFill>
                  <a:srgbClr val="FF3300"/>
                </a:solidFill>
                <a:latin typeface=".VnArial" panose="020B7200000000000000" pitchFamily="34" charset="0"/>
              </a:rPr>
              <a:t> TITLE = </a:t>
            </a:r>
            <a:r>
              <a:rPr lang="en-US" altLang="en-US" sz="2400" b="1" i="1" dirty="0" smtClean="0">
                <a:solidFill>
                  <a:schemeClr val="tx1"/>
                </a:solidFill>
                <a:latin typeface=".VnArial" panose="020B7200000000000000" pitchFamily="34" charset="0"/>
              </a:rPr>
              <a:t>title</a:t>
            </a:r>
            <a:r>
              <a:rPr lang="en-US" altLang="en-US" sz="2400" b="1" i="1" dirty="0" smtClean="0">
                <a:solidFill>
                  <a:srgbClr val="FF3300"/>
                </a:solidFill>
                <a:latin typeface=".VnArial" panose="020B7200000000000000" pitchFamily="34" charset="0"/>
              </a:rPr>
              <a:t> DYNSRC= </a:t>
            </a:r>
            <a:r>
              <a:rPr lang="en-US" altLang="en-US" sz="2400" b="1" i="1" dirty="0" err="1" smtClean="0">
                <a:solidFill>
                  <a:schemeClr val="tx1"/>
                </a:solidFill>
                <a:latin typeface=".VnArial" panose="020B7200000000000000" pitchFamily="34" charset="0"/>
              </a:rPr>
              <a:t>url</a:t>
            </a:r>
            <a:endParaRPr lang="en-US" altLang="en-US" sz="2400" b="1" i="1" dirty="0" smtClean="0">
              <a:solidFill>
                <a:schemeClr val="tx1"/>
              </a:solidFill>
              <a:latin typeface=".VnArial" panose="020B7200000000000000" pitchFamily="34" charset="0"/>
            </a:endParaRPr>
          </a:p>
          <a:p>
            <a:pPr algn="just" eaLnBrk="1" hangingPunct="1">
              <a:spcBef>
                <a:spcPts val="200"/>
              </a:spcBef>
              <a:spcAft>
                <a:spcPts val="200"/>
              </a:spcAft>
              <a:buFont typeface="Arial" panose="020B0604020202020204" pitchFamily="34" charset="0"/>
              <a:buNone/>
            </a:pPr>
            <a:r>
              <a:rPr lang="en-US" altLang="en-US" sz="2400" b="1" i="1" dirty="0" smtClean="0">
                <a:solidFill>
                  <a:srgbClr val="FF3300"/>
                </a:solidFill>
                <a:latin typeface=".VnArial" panose="020B7200000000000000" pitchFamily="34" charset="0"/>
              </a:rPr>
              <a:t>		START  = </a:t>
            </a:r>
            <a:r>
              <a:rPr lang="en-US" altLang="en-US" sz="2400" b="1" i="1" dirty="0" smtClean="0">
                <a:solidFill>
                  <a:schemeClr val="tx1"/>
                </a:solidFill>
                <a:latin typeface=".VnArial" panose="020B7200000000000000" pitchFamily="34" charset="0"/>
              </a:rPr>
              <a:t>FILEOPEN/MOUSEOVER</a:t>
            </a:r>
          </a:p>
          <a:p>
            <a:pPr algn="just" eaLnBrk="1" hangingPunct="1">
              <a:spcBef>
                <a:spcPts val="200"/>
              </a:spcBef>
              <a:spcAft>
                <a:spcPts val="200"/>
              </a:spcAft>
              <a:buFont typeface="Arial" panose="020B0604020202020204" pitchFamily="34" charset="0"/>
              <a:buNone/>
            </a:pPr>
            <a:r>
              <a:rPr lang="en-US" altLang="en-US" sz="2400" b="1" i="1" dirty="0" smtClean="0">
                <a:solidFill>
                  <a:srgbClr val="FF3300"/>
                </a:solidFill>
                <a:latin typeface=".VnArial" panose="020B7200000000000000" pitchFamily="34" charset="0"/>
              </a:rPr>
              <a:t>		LOOP = </a:t>
            </a:r>
            <a:r>
              <a:rPr lang="en-US" altLang="en-US" sz="2400" b="1" i="1" dirty="0" smtClean="0">
                <a:solidFill>
                  <a:schemeClr val="tx1"/>
                </a:solidFill>
                <a:latin typeface=".VnArial" panose="020B7200000000000000" pitchFamily="34" charset="0"/>
              </a:rPr>
              <a:t>n</a:t>
            </a:r>
            <a:r>
              <a:rPr lang="en-US" altLang="en-US" sz="2400" b="1" i="1" dirty="0" smtClean="0">
                <a:solidFill>
                  <a:srgbClr val="FF3300"/>
                </a:solidFill>
                <a:latin typeface=".VnArial" panose="020B7200000000000000" pitchFamily="34" charset="0"/>
              </a:rPr>
              <a:t> &gt;</a:t>
            </a:r>
          </a:p>
          <a:p>
            <a:pPr algn="just" eaLnBrk="1" hangingPunct="1"/>
            <a:endParaRPr lang="en-US" altLang="en-US" sz="2400" b="1" dirty="0" smtClean="0">
              <a:latin typeface=".VnArial" panose="020B7200000000000000" pitchFamily="34" charset="0"/>
            </a:endParaRPr>
          </a:p>
        </p:txBody>
      </p:sp>
      <p:sp>
        <p:nvSpPr>
          <p:cNvPr id="40964" name="Rectangle 3"/>
          <p:cNvSpPr>
            <a:spLocks noGrp="1" noChangeArrowheads="1"/>
          </p:cNvSpPr>
          <p:nvPr>
            <p:ph type="title"/>
          </p:nvPr>
        </p:nvSpPr>
        <p:spPr>
          <a:xfrm>
            <a:off x="457200" y="76200"/>
            <a:ext cx="8763000" cy="838200"/>
          </a:xfrm>
          <a:noFill/>
        </p:spPr>
        <p:txBody>
          <a:bodyPr>
            <a:normAutofit fontScale="90000"/>
          </a:bodyPr>
          <a:lstStyle/>
          <a:p>
            <a:pPr eaLnBrk="1" hangingPunct="1"/>
            <a:r>
              <a:rPr kumimoji="1" lang="en-US" altLang="en-US" b="1" dirty="0" smtClean="0">
                <a:solidFill>
                  <a:srgbClr val="C00000"/>
                </a:solidFill>
                <a:latin typeface=".VnTime" panose="020B7200000000000000" pitchFamily="34" charset="0"/>
              </a:rPr>
              <a:t>HTML - </a:t>
            </a:r>
            <a:r>
              <a:rPr kumimoji="1" lang="en-US" altLang="en-US" b="1" dirty="0" err="1" smtClean="0">
                <a:solidFill>
                  <a:srgbClr val="C00000"/>
                </a:solidFill>
                <a:latin typeface=".VnTime" panose="020B7200000000000000" pitchFamily="34" charset="0"/>
              </a:rPr>
              <a:t>HyperText</a:t>
            </a:r>
            <a:r>
              <a:rPr kumimoji="1" lang="en-US" altLang="en-US" b="1" dirty="0" smtClean="0">
                <a:solidFill>
                  <a:srgbClr val="C00000"/>
                </a:solidFill>
                <a:latin typeface=".VnTime" panose="020B7200000000000000" pitchFamily="34" charset="0"/>
              </a:rPr>
              <a:t> Markup Language</a:t>
            </a:r>
          </a:p>
        </p:txBody>
      </p:sp>
    </p:spTree>
    <p:extLst>
      <p:ext uri="{BB962C8B-B14F-4D97-AF65-F5344CB8AC3E}">
        <p14:creationId xmlns:p14="http://schemas.microsoft.com/office/powerpoint/2010/main" val="4125098108"/>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23783E7F-EC9E-4E0B-AB76-70B6B96E424E}" type="slidenum">
              <a:rPr kumimoji="0" lang="en-US" altLang="en-US" sz="1400" b="0">
                <a:latin typeface="Times New Roman" panose="02020603050405020304" pitchFamily="18" charset="0"/>
              </a:rPr>
              <a:pPr eaLnBrk="1" hangingPunct="1"/>
              <a:t>23</a:t>
            </a:fld>
            <a:endParaRPr kumimoji="0" lang="en-US" altLang="en-US" sz="1400" b="0">
              <a:latin typeface="Times New Roman" panose="02020603050405020304" pitchFamily="18" charset="0"/>
            </a:endParaRPr>
          </a:p>
        </p:txBody>
      </p:sp>
      <p:sp>
        <p:nvSpPr>
          <p:cNvPr id="41987" name="Rectangle 2"/>
          <p:cNvSpPr>
            <a:spLocks noGrp="1" noChangeArrowheads="1"/>
          </p:cNvSpPr>
          <p:nvPr>
            <p:ph type="body" idx="1"/>
          </p:nvPr>
        </p:nvSpPr>
        <p:spPr>
          <a:xfrm>
            <a:off x="685800" y="1295400"/>
            <a:ext cx="8229600" cy="5181600"/>
          </a:xfrm>
        </p:spPr>
        <p:txBody>
          <a:bodyPr/>
          <a:lstStyle/>
          <a:p>
            <a:pPr algn="just" eaLnBrk="1" hangingPunct="1">
              <a:lnSpc>
                <a:spcPct val="80000"/>
              </a:lnSpc>
            </a:pPr>
            <a:r>
              <a:rPr lang="en-US" altLang="en-US" sz="2000" b="1" dirty="0" err="1" smtClean="0">
                <a:latin typeface=".VnArial" panose="020B7200000000000000" pitchFamily="34" charset="0"/>
              </a:rPr>
              <a:t>C¸c</a:t>
            </a:r>
            <a:r>
              <a:rPr lang="en-US" altLang="en-US" sz="2000" b="1" dirty="0" smtClean="0">
                <a:latin typeface=".VnArial" panose="020B7200000000000000" pitchFamily="34" charset="0"/>
              </a:rPr>
              <a:t> </a:t>
            </a:r>
            <a:r>
              <a:rPr lang="en-US" altLang="en-US" sz="2000" b="1" dirty="0" err="1" smtClean="0">
                <a:latin typeface=".VnArial" panose="020B7200000000000000" pitchFamily="34" charset="0"/>
              </a:rPr>
              <a:t>thÎ</a:t>
            </a:r>
            <a:r>
              <a:rPr lang="en-US" altLang="en-US" sz="2000" b="1" dirty="0" smtClean="0">
                <a:latin typeface=".VnArial" panose="020B7200000000000000" pitchFamily="34" charset="0"/>
              </a:rPr>
              <a:t> ®</a:t>
            </a:r>
            <a:r>
              <a:rPr lang="en-US" altLang="en-US" sz="2000" b="1" dirty="0" err="1" smtClean="0">
                <a:latin typeface=".VnArial" panose="020B7200000000000000" pitchFamily="34" charset="0"/>
              </a:rPr>
              <a:t>Þnh</a:t>
            </a:r>
            <a:r>
              <a:rPr lang="en-US" altLang="en-US" sz="2000" b="1" dirty="0" smtClean="0">
                <a:latin typeface=".VnArial" panose="020B7200000000000000" pitchFamily="34" charset="0"/>
              </a:rPr>
              <a:t> d¹ng </a:t>
            </a:r>
            <a:r>
              <a:rPr lang="en-US" altLang="en-US" sz="2000" b="1" dirty="0" err="1" smtClean="0">
                <a:latin typeface=".VnArial" panose="020B7200000000000000" pitchFamily="34" charset="0"/>
              </a:rPr>
              <a:t>b¶ng</a:t>
            </a:r>
            <a:r>
              <a:rPr lang="en-US" altLang="en-US" sz="2000" b="1" dirty="0" smtClean="0">
                <a:latin typeface=".VnArial" panose="020B7200000000000000" pitchFamily="34" charset="0"/>
              </a:rPr>
              <a:t> </a:t>
            </a:r>
            <a:r>
              <a:rPr lang="en-US" altLang="en-US" sz="2000" b="1" dirty="0" err="1" smtClean="0">
                <a:latin typeface=".VnArial" panose="020B7200000000000000" pitchFamily="34" charset="0"/>
              </a:rPr>
              <a:t>biÓu</a:t>
            </a:r>
            <a:endParaRPr lang="en-US" altLang="en-US" sz="2000" b="1" dirty="0" smtClean="0">
              <a:latin typeface=".VnArial" panose="020B7200000000000000" pitchFamily="34" charset="0"/>
            </a:endParaRPr>
          </a:p>
          <a:p>
            <a:pPr lvl="1" algn="just" eaLnBrk="1" hangingPunct="1">
              <a:lnSpc>
                <a:spcPct val="80000"/>
              </a:lnSpc>
            </a:pPr>
            <a:r>
              <a:rPr lang="en-US" altLang="en-US" sz="1800" b="1" dirty="0" err="1" smtClean="0">
                <a:latin typeface=".VnArial" panose="020B7200000000000000" pitchFamily="34" charset="0"/>
              </a:rPr>
              <a:t>Có</a:t>
            </a:r>
            <a:r>
              <a:rPr lang="en-US" altLang="en-US" sz="1800" b="1" dirty="0" smtClean="0">
                <a:latin typeface=".VnArial" panose="020B7200000000000000" pitchFamily="34" charset="0"/>
              </a:rPr>
              <a:t> </a:t>
            </a:r>
            <a:r>
              <a:rPr lang="en-US" altLang="en-US" sz="1800" b="1" dirty="0" err="1" smtClean="0">
                <a:latin typeface=".VnArial" panose="020B7200000000000000" pitchFamily="34" charset="0"/>
              </a:rPr>
              <a:t>ph¸p</a:t>
            </a:r>
            <a:r>
              <a:rPr lang="en-US" altLang="en-US" sz="1800" b="1" dirty="0" smtClean="0">
                <a:latin typeface=".VnArial" panose="020B7200000000000000" pitchFamily="34" charset="0"/>
              </a:rPr>
              <a:t> ®</a:t>
            </a:r>
            <a:r>
              <a:rPr lang="en-US" altLang="en-US" sz="1800" b="1" dirty="0" err="1" smtClean="0">
                <a:latin typeface=".VnArial" panose="020B7200000000000000" pitchFamily="34" charset="0"/>
              </a:rPr>
              <a:t>Þnh</a:t>
            </a:r>
            <a:r>
              <a:rPr lang="en-US" altLang="en-US" sz="1800" b="1" dirty="0" smtClean="0">
                <a:latin typeface=".VnArial" panose="020B7200000000000000" pitchFamily="34" charset="0"/>
              </a:rPr>
              <a:t> </a:t>
            </a:r>
            <a:r>
              <a:rPr lang="en-US" altLang="en-US" sz="1800" b="1" dirty="0" err="1" smtClean="0">
                <a:latin typeface=".VnArial" panose="020B7200000000000000" pitchFamily="34" charset="0"/>
              </a:rPr>
              <a:t>nghÜa</a:t>
            </a:r>
            <a:r>
              <a:rPr lang="en-US" altLang="en-US" sz="1800" b="1" dirty="0" smtClean="0">
                <a:latin typeface=".VnArial" panose="020B7200000000000000" pitchFamily="34" charset="0"/>
              </a:rPr>
              <a:t> </a:t>
            </a:r>
            <a:r>
              <a:rPr lang="en-US" altLang="en-US" sz="1800" b="1" dirty="0" err="1" smtClean="0">
                <a:latin typeface=".VnArial" panose="020B7200000000000000" pitchFamily="34" charset="0"/>
              </a:rPr>
              <a:t>b¶ng</a:t>
            </a:r>
            <a:endParaRPr lang="en-US" altLang="en-US" sz="1800" b="1" dirty="0" smtClean="0">
              <a:latin typeface=".VnArial" panose="020B7200000000000000" pitchFamily="34" charset="0"/>
            </a:endParaRPr>
          </a:p>
          <a:p>
            <a:pPr eaLnBrk="1" hangingPunct="1">
              <a:lnSpc>
                <a:spcPct val="80000"/>
              </a:lnSpc>
              <a:spcBef>
                <a:spcPct val="0"/>
              </a:spcBef>
              <a:buClrTx/>
              <a:buSzTx/>
              <a:buFontTx/>
              <a:buNone/>
            </a:pPr>
            <a:endParaRPr lang="en-US" altLang="en-US" sz="1600" dirty="0" smtClean="0">
              <a:solidFill>
                <a:schemeClr val="tx1"/>
              </a:solidFill>
              <a:latin typeface=".VnArial" panose="020B7200000000000000" pitchFamily="34" charset="0"/>
              <a:cs typeface="Times New Roman" panose="02020603050405020304" pitchFamily="18" charset="0"/>
            </a:endParaRPr>
          </a:p>
          <a:p>
            <a:pPr eaLnBrk="1" hangingPunct="1">
              <a:lnSpc>
                <a:spcPct val="80000"/>
              </a:lnSpc>
              <a:spcBef>
                <a:spcPct val="0"/>
              </a:spcBef>
              <a:buClrTx/>
              <a:buSzTx/>
              <a:buFontTx/>
              <a:buNone/>
            </a:pPr>
            <a:r>
              <a:rPr lang="en-US" altLang="en-US" sz="1600" dirty="0" smtClean="0">
                <a:solidFill>
                  <a:schemeClr val="tx1"/>
                </a:solidFill>
                <a:latin typeface=".VnArial" panose="020B7200000000000000" pitchFamily="34" charset="0"/>
                <a:cs typeface="Times New Roman" panose="02020603050405020304" pitchFamily="18" charset="0"/>
              </a:rPr>
              <a:t>	</a:t>
            </a:r>
            <a:r>
              <a:rPr lang="en-US" altLang="en-US" sz="1600" dirty="0" smtClean="0">
                <a:solidFill>
                  <a:srgbClr val="FF3300"/>
                </a:solidFill>
                <a:latin typeface=".VnArial" panose="020B7200000000000000" pitchFamily="34" charset="0"/>
                <a:cs typeface="Times New Roman" panose="02020603050405020304" pitchFamily="18" charset="0"/>
              </a:rPr>
              <a:t>&lt;</a:t>
            </a:r>
            <a:r>
              <a:rPr lang="en-US" altLang="en-US" sz="1600" b="1" dirty="0" smtClean="0">
                <a:solidFill>
                  <a:srgbClr val="FF3300"/>
                </a:solidFill>
                <a:latin typeface=".VnArial" panose="020B7200000000000000" pitchFamily="34" charset="0"/>
                <a:cs typeface="Times New Roman" panose="02020603050405020304" pitchFamily="18" charset="0"/>
              </a:rPr>
              <a:t>TABLE</a:t>
            </a:r>
            <a:r>
              <a:rPr lang="en-US" altLang="en-US" sz="1600" dirty="0" smtClean="0">
                <a:solidFill>
                  <a:schemeClr val="tx1"/>
                </a:solidFill>
                <a:latin typeface=".VnArial" panose="020B7200000000000000" pitchFamily="34" charset="0"/>
                <a:cs typeface="Times New Roman" panose="02020603050405020304" pitchFamily="18" charset="0"/>
              </a:rPr>
              <a:t> </a:t>
            </a:r>
            <a:endParaRPr lang="en-US" altLang="en-US" sz="1600" dirty="0" smtClean="0">
              <a:solidFill>
                <a:schemeClr val="tx1"/>
              </a:solidFill>
              <a:latin typeface="Times New Roman" panose="02020603050405020304" pitchFamily="18" charset="0"/>
              <a:cs typeface="Times New Roman" panose="02020603050405020304" pitchFamily="18" charset="0"/>
            </a:endParaRPr>
          </a:p>
          <a:p>
            <a:pPr>
              <a:lnSpc>
                <a:spcPct val="80000"/>
              </a:lnSpc>
              <a:spcBef>
                <a:spcPct val="0"/>
              </a:spcBef>
              <a:buClrTx/>
              <a:buSzTx/>
              <a:buFontTx/>
              <a:buNone/>
            </a:pPr>
            <a:r>
              <a:rPr lang="en-US" altLang="en-US" sz="1600" b="1" dirty="0" smtClean="0">
                <a:solidFill>
                  <a:schemeClr val="tx1"/>
                </a:solidFill>
                <a:latin typeface=".VnArial" panose="020B7200000000000000" pitchFamily="34" charset="0"/>
                <a:cs typeface="Times New Roman" panose="02020603050405020304" pitchFamily="18" charset="0"/>
              </a:rPr>
              <a:t>                  </a:t>
            </a:r>
            <a:r>
              <a:rPr lang="en-US" altLang="en-US" sz="1600" b="1" dirty="0" smtClean="0">
                <a:solidFill>
                  <a:srgbClr val="FF3300"/>
                </a:solidFill>
                <a:latin typeface=".VnArial" panose="020B7200000000000000" pitchFamily="34" charset="0"/>
                <a:cs typeface="Times New Roman" panose="02020603050405020304" pitchFamily="18" charset="0"/>
              </a:rPr>
              <a:t>  ALIGN</a:t>
            </a:r>
            <a:r>
              <a:rPr lang="en-US" altLang="en-US" sz="1600" dirty="0" smtClean="0">
                <a:solidFill>
                  <a:schemeClr val="tx1"/>
                </a:solidFill>
                <a:latin typeface=".VnArial" panose="020B7200000000000000" pitchFamily="34" charset="0"/>
                <a:cs typeface="Times New Roman" panose="02020603050405020304" pitchFamily="18" charset="0"/>
              </a:rPr>
              <a:t>   = LEFT / CENTER / RIGHT</a:t>
            </a:r>
            <a:endParaRPr lang="en-US" altLang="en-US" sz="1600" dirty="0" smtClean="0">
              <a:solidFill>
                <a:schemeClr val="tx1"/>
              </a:solidFill>
              <a:latin typeface="Times New Roman" panose="02020603050405020304" pitchFamily="18" charset="0"/>
              <a:cs typeface="Times New Roman" panose="02020603050405020304" pitchFamily="18" charset="0"/>
            </a:endParaRPr>
          </a:p>
          <a:p>
            <a:pPr>
              <a:lnSpc>
                <a:spcPct val="80000"/>
              </a:lnSpc>
              <a:spcBef>
                <a:spcPct val="0"/>
              </a:spcBef>
              <a:buClrTx/>
              <a:buSzTx/>
              <a:buFontTx/>
              <a:buNone/>
            </a:pPr>
            <a:r>
              <a:rPr lang="en-US" altLang="en-US" sz="1600" b="1" dirty="0" smtClean="0">
                <a:solidFill>
                  <a:schemeClr val="tx1"/>
                </a:solidFill>
                <a:latin typeface=".VnArial" panose="020B7200000000000000" pitchFamily="34" charset="0"/>
                <a:cs typeface="Times New Roman" panose="02020603050405020304" pitchFamily="18" charset="0"/>
              </a:rPr>
              <a:t>                   </a:t>
            </a:r>
            <a:r>
              <a:rPr lang="en-US" altLang="en-US" sz="1600" b="1" dirty="0" smtClean="0">
                <a:solidFill>
                  <a:srgbClr val="FF3300"/>
                </a:solidFill>
                <a:latin typeface=".VnArial" panose="020B7200000000000000" pitchFamily="34" charset="0"/>
                <a:cs typeface="Times New Roman" panose="02020603050405020304" pitchFamily="18" charset="0"/>
              </a:rPr>
              <a:t> BORDER</a:t>
            </a:r>
            <a:r>
              <a:rPr lang="en-US" altLang="en-US" sz="1600" dirty="0" smtClean="0">
                <a:solidFill>
                  <a:schemeClr val="tx1"/>
                </a:solidFill>
                <a:latin typeface=".VnArial" panose="020B7200000000000000" pitchFamily="34" charset="0"/>
                <a:cs typeface="Times New Roman" panose="02020603050405020304" pitchFamily="18" charset="0"/>
              </a:rPr>
              <a:t> = n  </a:t>
            </a:r>
            <a:r>
              <a:rPr lang="en-US" altLang="en-US" sz="1600" dirty="0" smtClean="0">
                <a:solidFill>
                  <a:srgbClr val="FF3300"/>
                </a:solidFill>
                <a:latin typeface=".VnArial" panose="020B7200000000000000" pitchFamily="34" charset="0"/>
                <a:cs typeface="Times New Roman" panose="02020603050405020304" pitchFamily="18" charset="0"/>
              </a:rPr>
              <a:t>&gt;</a:t>
            </a:r>
            <a:endParaRPr lang="en-US" altLang="en-US" sz="1600" dirty="0" smtClean="0">
              <a:solidFill>
                <a:srgbClr val="FF3300"/>
              </a:solidFill>
              <a:latin typeface="Times New Roman" panose="02020603050405020304" pitchFamily="18" charset="0"/>
              <a:cs typeface="Times New Roman" panose="02020603050405020304" pitchFamily="18" charset="0"/>
            </a:endParaRPr>
          </a:p>
          <a:p>
            <a:pPr>
              <a:lnSpc>
                <a:spcPct val="80000"/>
              </a:lnSpc>
              <a:spcBef>
                <a:spcPct val="0"/>
              </a:spcBef>
              <a:buClrTx/>
              <a:buSzTx/>
              <a:buFontTx/>
              <a:buNone/>
            </a:pPr>
            <a:r>
              <a:rPr lang="en-US" altLang="en-US" sz="1600" dirty="0" smtClean="0">
                <a:solidFill>
                  <a:schemeClr val="tx1"/>
                </a:solidFill>
                <a:latin typeface=".VnArial" panose="020B7200000000000000" pitchFamily="34" charset="0"/>
                <a:cs typeface="Times New Roman" panose="02020603050405020304" pitchFamily="18" charset="0"/>
              </a:rPr>
              <a:t>                  </a:t>
            </a:r>
            <a:r>
              <a:rPr lang="en-US" altLang="en-US" sz="1600" dirty="0" smtClean="0">
                <a:solidFill>
                  <a:srgbClr val="FF3300"/>
                </a:solidFill>
                <a:latin typeface=".VnArial" panose="020B7200000000000000" pitchFamily="34" charset="0"/>
                <a:cs typeface="Times New Roman" panose="02020603050405020304" pitchFamily="18" charset="0"/>
              </a:rPr>
              <a:t>&lt;</a:t>
            </a:r>
            <a:r>
              <a:rPr lang="en-US" altLang="en-US" sz="1600" b="1" dirty="0" smtClean="0">
                <a:solidFill>
                  <a:srgbClr val="FF3300"/>
                </a:solidFill>
                <a:latin typeface=".VnArial" panose="020B7200000000000000" pitchFamily="34" charset="0"/>
                <a:cs typeface="Times New Roman" panose="02020603050405020304" pitchFamily="18" charset="0"/>
              </a:rPr>
              <a:t>CAPTION</a:t>
            </a:r>
            <a:r>
              <a:rPr lang="en-US" altLang="en-US" sz="1600" dirty="0" smtClean="0">
                <a:solidFill>
                  <a:srgbClr val="FF3300"/>
                </a:solidFill>
                <a:latin typeface="Times New Roman" panose="02020603050405020304" pitchFamily="18" charset="0"/>
                <a:cs typeface="Times New Roman" panose="02020603050405020304" pitchFamily="18" charset="0"/>
              </a:rPr>
              <a:t>&gt;</a:t>
            </a:r>
            <a:r>
              <a:rPr lang="en-US" altLang="en-US" sz="1600" dirty="0" err="1" smtClean="0">
                <a:solidFill>
                  <a:schemeClr val="tx1"/>
                </a:solidFill>
                <a:latin typeface="Times New Roman" panose="02020603050405020304" pitchFamily="18" charset="0"/>
                <a:cs typeface="Times New Roman" panose="02020603050405020304" pitchFamily="18" charset="0"/>
              </a:rPr>
              <a:t>tiêu</a:t>
            </a:r>
            <a:r>
              <a:rPr lang="en-US" altLang="en-US" sz="1600" dirty="0" smtClean="0">
                <a:solidFill>
                  <a:schemeClr val="tx1"/>
                </a:solidFill>
                <a:latin typeface="Times New Roman" panose="02020603050405020304" pitchFamily="18" charset="0"/>
                <a:cs typeface="Times New Roman" panose="02020603050405020304" pitchFamily="18" charset="0"/>
              </a:rPr>
              <a:t> </a:t>
            </a:r>
            <a:r>
              <a:rPr lang="en-US" altLang="en-US" sz="1600" dirty="0" err="1" smtClean="0">
                <a:solidFill>
                  <a:schemeClr val="tx1"/>
                </a:solidFill>
                <a:latin typeface="Times New Roman" panose="02020603050405020304" pitchFamily="18" charset="0"/>
                <a:cs typeface="Times New Roman" panose="02020603050405020304" pitchFamily="18" charset="0"/>
              </a:rPr>
              <a:t>đề</a:t>
            </a:r>
            <a:r>
              <a:rPr lang="en-US" altLang="en-US" sz="1600" dirty="0" smtClean="0">
                <a:solidFill>
                  <a:schemeClr val="tx1"/>
                </a:solidFill>
                <a:latin typeface="Times New Roman" panose="02020603050405020304" pitchFamily="18" charset="0"/>
                <a:cs typeface="Times New Roman" panose="02020603050405020304" pitchFamily="18" charset="0"/>
              </a:rPr>
              <a:t> </a:t>
            </a:r>
            <a:r>
              <a:rPr lang="en-US" altLang="en-US" sz="1600" dirty="0" err="1" smtClean="0">
                <a:solidFill>
                  <a:schemeClr val="tx1"/>
                </a:solidFill>
                <a:latin typeface="Times New Roman" panose="02020603050405020304" pitchFamily="18" charset="0"/>
                <a:cs typeface="Times New Roman" panose="02020603050405020304" pitchFamily="18" charset="0"/>
              </a:rPr>
              <a:t>của</a:t>
            </a:r>
            <a:r>
              <a:rPr lang="en-US" altLang="en-US" sz="1600" dirty="0" smtClean="0">
                <a:solidFill>
                  <a:schemeClr val="tx1"/>
                </a:solidFill>
                <a:latin typeface="Times New Roman" panose="02020603050405020304" pitchFamily="18" charset="0"/>
                <a:cs typeface="Times New Roman" panose="02020603050405020304" pitchFamily="18" charset="0"/>
              </a:rPr>
              <a:t> </a:t>
            </a:r>
            <a:r>
              <a:rPr lang="en-US" altLang="en-US" sz="1600" dirty="0" err="1" smtClean="0">
                <a:solidFill>
                  <a:schemeClr val="tx1"/>
                </a:solidFill>
                <a:latin typeface="Times New Roman" panose="02020603050405020304" pitchFamily="18" charset="0"/>
                <a:cs typeface="Times New Roman" panose="02020603050405020304" pitchFamily="18" charset="0"/>
              </a:rPr>
              <a:t>bảng</a:t>
            </a:r>
            <a:r>
              <a:rPr lang="en-US" altLang="en-US" sz="1600" dirty="0" smtClean="0">
                <a:solidFill>
                  <a:srgbClr val="FF3300"/>
                </a:solidFill>
                <a:latin typeface="Times New Roman" panose="02020603050405020304" pitchFamily="18" charset="0"/>
                <a:cs typeface="Times New Roman" panose="02020603050405020304" pitchFamily="18" charset="0"/>
              </a:rPr>
              <a:t>&lt;/</a:t>
            </a:r>
            <a:r>
              <a:rPr lang="en-US" altLang="en-US" sz="1600" b="1" dirty="0" smtClean="0">
                <a:solidFill>
                  <a:srgbClr val="FF3300"/>
                </a:solidFill>
                <a:latin typeface=".VnArial" panose="020B7200000000000000" pitchFamily="34" charset="0"/>
                <a:cs typeface="Times New Roman" panose="02020603050405020304" pitchFamily="18" charset="0"/>
              </a:rPr>
              <a:t>CAPTION</a:t>
            </a:r>
            <a:r>
              <a:rPr lang="en-US" altLang="en-US" sz="1600" dirty="0" smtClean="0">
                <a:solidFill>
                  <a:srgbClr val="FF3300"/>
                </a:solidFill>
                <a:latin typeface=".VnArial" panose="020B7200000000000000" pitchFamily="34" charset="0"/>
                <a:cs typeface="Times New Roman" panose="02020603050405020304" pitchFamily="18" charset="0"/>
              </a:rPr>
              <a:t>&gt;</a:t>
            </a:r>
            <a:endParaRPr lang="en-US" altLang="en-US" sz="1600" dirty="0" smtClean="0">
              <a:solidFill>
                <a:srgbClr val="FF3300"/>
              </a:solidFill>
              <a:latin typeface="Times New Roman" panose="02020603050405020304" pitchFamily="18" charset="0"/>
              <a:cs typeface="Times New Roman" panose="02020603050405020304" pitchFamily="18" charset="0"/>
            </a:endParaRPr>
          </a:p>
          <a:p>
            <a:pPr>
              <a:lnSpc>
                <a:spcPct val="80000"/>
              </a:lnSpc>
              <a:spcBef>
                <a:spcPct val="0"/>
              </a:spcBef>
              <a:buClrTx/>
              <a:buSzTx/>
              <a:buFontTx/>
              <a:buNone/>
            </a:pPr>
            <a:r>
              <a:rPr lang="en-US" altLang="en-US" sz="1600" i="1" dirty="0" smtClean="0">
                <a:solidFill>
                  <a:schemeClr val="tx1"/>
                </a:solidFill>
                <a:latin typeface=".VnArial" panose="020B7200000000000000" pitchFamily="34" charset="0"/>
                <a:cs typeface="Times New Roman" panose="02020603050405020304" pitchFamily="18" charset="0"/>
              </a:rPr>
              <a:t>                    ...</a:t>
            </a:r>
            <a:r>
              <a:rPr lang="en-US" altLang="en-US" sz="1600" dirty="0" smtClean="0">
                <a:solidFill>
                  <a:schemeClr val="tx1"/>
                </a:solidFill>
                <a:latin typeface=".VnArial" panose="020B7200000000000000" pitchFamily="34" charset="0"/>
                <a:cs typeface="Times New Roman" panose="02020603050405020304" pitchFamily="18" charset="0"/>
              </a:rPr>
              <a:t> </a:t>
            </a:r>
            <a:r>
              <a:rPr lang="en-US" altLang="en-US" sz="1600" dirty="0" err="1" smtClean="0">
                <a:solidFill>
                  <a:schemeClr val="tx1"/>
                </a:solidFill>
                <a:latin typeface="Times New Roman" panose="02020603050405020304" pitchFamily="18" charset="0"/>
                <a:cs typeface="Times New Roman" panose="02020603050405020304" pitchFamily="18" charset="0"/>
              </a:rPr>
              <a:t>Định</a:t>
            </a:r>
            <a:r>
              <a:rPr lang="en-US" altLang="en-US" sz="1600" dirty="0" smtClean="0">
                <a:solidFill>
                  <a:schemeClr val="tx1"/>
                </a:solidFill>
                <a:latin typeface="Times New Roman" panose="02020603050405020304" pitchFamily="18" charset="0"/>
                <a:cs typeface="Times New Roman" panose="02020603050405020304" pitchFamily="18" charset="0"/>
              </a:rPr>
              <a:t> </a:t>
            </a:r>
            <a:r>
              <a:rPr lang="en-US" altLang="en-US" sz="1600" dirty="0" err="1" smtClean="0">
                <a:solidFill>
                  <a:schemeClr val="tx1"/>
                </a:solidFill>
                <a:latin typeface="Times New Roman" panose="02020603050405020304" pitchFamily="18" charset="0"/>
                <a:cs typeface="Times New Roman" panose="02020603050405020304" pitchFamily="18" charset="0"/>
              </a:rPr>
              <a:t>nghĩa</a:t>
            </a:r>
            <a:r>
              <a:rPr lang="en-US" altLang="en-US" sz="1600" dirty="0" smtClean="0">
                <a:solidFill>
                  <a:schemeClr val="tx1"/>
                </a:solidFill>
                <a:latin typeface="Times New Roman" panose="02020603050405020304" pitchFamily="18" charset="0"/>
                <a:cs typeface="Times New Roman" panose="02020603050405020304" pitchFamily="18" charset="0"/>
              </a:rPr>
              <a:t> </a:t>
            </a:r>
            <a:r>
              <a:rPr lang="en-US" altLang="en-US" sz="1600" dirty="0" err="1" smtClean="0">
                <a:solidFill>
                  <a:schemeClr val="tx1"/>
                </a:solidFill>
                <a:latin typeface="Times New Roman" panose="02020603050405020304" pitchFamily="18" charset="0"/>
                <a:cs typeface="Times New Roman" panose="02020603050405020304" pitchFamily="18" charset="0"/>
              </a:rPr>
              <a:t>các</a:t>
            </a:r>
            <a:r>
              <a:rPr lang="en-US" altLang="en-US" sz="1600" dirty="0" smtClean="0">
                <a:solidFill>
                  <a:schemeClr val="tx1"/>
                </a:solidFill>
                <a:latin typeface="Times New Roman" panose="02020603050405020304" pitchFamily="18" charset="0"/>
                <a:cs typeface="Times New Roman" panose="02020603050405020304" pitchFamily="18" charset="0"/>
              </a:rPr>
              <a:t> </a:t>
            </a:r>
            <a:r>
              <a:rPr lang="en-US" altLang="en-US" sz="1600" dirty="0" err="1" smtClean="0">
                <a:solidFill>
                  <a:schemeClr val="tx1"/>
                </a:solidFill>
                <a:latin typeface="Times New Roman" panose="02020603050405020304" pitchFamily="18" charset="0"/>
                <a:cs typeface="Times New Roman" panose="02020603050405020304" pitchFamily="18" charset="0"/>
              </a:rPr>
              <a:t>dòng</a:t>
            </a:r>
            <a:endParaRPr lang="en-US" altLang="en-US" sz="1600" dirty="0" smtClean="0">
              <a:solidFill>
                <a:schemeClr val="tx1"/>
              </a:solidFill>
              <a:latin typeface="Times New Roman" panose="02020603050405020304" pitchFamily="18" charset="0"/>
              <a:cs typeface="Times New Roman" panose="02020603050405020304" pitchFamily="18" charset="0"/>
            </a:endParaRPr>
          </a:p>
          <a:p>
            <a:pPr>
              <a:lnSpc>
                <a:spcPct val="80000"/>
              </a:lnSpc>
              <a:spcBef>
                <a:spcPct val="0"/>
              </a:spcBef>
              <a:buClrTx/>
              <a:buSzTx/>
              <a:buFontTx/>
              <a:buNone/>
            </a:pPr>
            <a:r>
              <a:rPr lang="en-US" altLang="en-US" sz="1600" dirty="0" smtClean="0">
                <a:solidFill>
                  <a:schemeClr val="tx1"/>
                </a:solidFill>
                <a:latin typeface=".VnArial" panose="020B7200000000000000" pitchFamily="34" charset="0"/>
                <a:cs typeface="Times New Roman" panose="02020603050405020304" pitchFamily="18" charset="0"/>
              </a:rPr>
              <a:t>                  </a:t>
            </a:r>
            <a:r>
              <a:rPr lang="en-US" altLang="en-US" sz="1600" dirty="0" smtClean="0">
                <a:solidFill>
                  <a:srgbClr val="FF3300"/>
                </a:solidFill>
                <a:latin typeface=".VnArial" panose="020B7200000000000000" pitchFamily="34" charset="0"/>
                <a:cs typeface="Times New Roman" panose="02020603050405020304" pitchFamily="18" charset="0"/>
              </a:rPr>
              <a:t>&lt;</a:t>
            </a:r>
            <a:r>
              <a:rPr lang="en-US" altLang="en-US" sz="1600" b="1" dirty="0" smtClean="0">
                <a:solidFill>
                  <a:srgbClr val="FF3300"/>
                </a:solidFill>
                <a:latin typeface=".VnArial" panose="020B7200000000000000" pitchFamily="34" charset="0"/>
                <a:cs typeface="Times New Roman" panose="02020603050405020304" pitchFamily="18" charset="0"/>
              </a:rPr>
              <a:t>TR</a:t>
            </a:r>
            <a:r>
              <a:rPr lang="en-US" altLang="en-US" sz="1600" dirty="0" smtClean="0">
                <a:solidFill>
                  <a:schemeClr val="tx1"/>
                </a:solidFill>
                <a:latin typeface=".VnArial" panose="020B7200000000000000" pitchFamily="34" charset="0"/>
                <a:cs typeface="Times New Roman" panose="02020603050405020304" pitchFamily="18" charset="0"/>
              </a:rPr>
              <a:t> </a:t>
            </a:r>
            <a:endParaRPr lang="en-US" altLang="en-US" sz="1600" dirty="0" smtClean="0">
              <a:solidFill>
                <a:schemeClr val="tx1"/>
              </a:solidFill>
              <a:latin typeface="Times New Roman" panose="02020603050405020304" pitchFamily="18" charset="0"/>
              <a:cs typeface="Times New Roman" panose="02020603050405020304" pitchFamily="18" charset="0"/>
            </a:endParaRPr>
          </a:p>
          <a:p>
            <a:pPr>
              <a:lnSpc>
                <a:spcPct val="80000"/>
              </a:lnSpc>
              <a:spcBef>
                <a:spcPct val="0"/>
              </a:spcBef>
              <a:buClrTx/>
              <a:buSzTx/>
              <a:buFontTx/>
              <a:buNone/>
            </a:pPr>
            <a:r>
              <a:rPr lang="en-US" altLang="en-US" sz="1600" b="1" dirty="0" smtClean="0">
                <a:solidFill>
                  <a:schemeClr val="tx1"/>
                </a:solidFill>
                <a:latin typeface=".VnArial" panose="020B7200000000000000" pitchFamily="34" charset="0"/>
                <a:cs typeface="Times New Roman" panose="02020603050405020304" pitchFamily="18" charset="0"/>
              </a:rPr>
              <a:t>                        </a:t>
            </a:r>
            <a:r>
              <a:rPr lang="en-US" altLang="en-US" sz="1600" b="1" dirty="0" smtClean="0">
                <a:solidFill>
                  <a:srgbClr val="FF3300"/>
                </a:solidFill>
                <a:latin typeface=".VnArial" panose="020B7200000000000000" pitchFamily="34" charset="0"/>
                <a:cs typeface="Times New Roman" panose="02020603050405020304" pitchFamily="18" charset="0"/>
              </a:rPr>
              <a:t>  ALIGN</a:t>
            </a:r>
            <a:r>
              <a:rPr lang="en-US" altLang="en-US" sz="1600" dirty="0" smtClean="0">
                <a:solidFill>
                  <a:schemeClr val="tx1"/>
                </a:solidFill>
                <a:latin typeface=".VnArial" panose="020B7200000000000000" pitchFamily="34" charset="0"/>
                <a:cs typeface="Times New Roman" panose="02020603050405020304" pitchFamily="18" charset="0"/>
              </a:rPr>
              <a:t> = LEFT/CENTER/RIGHT </a:t>
            </a:r>
            <a:endParaRPr lang="en-US" altLang="en-US" sz="1600" dirty="0" smtClean="0">
              <a:solidFill>
                <a:schemeClr val="tx1"/>
              </a:solidFill>
              <a:latin typeface="Times New Roman" panose="02020603050405020304" pitchFamily="18" charset="0"/>
              <a:cs typeface="Times New Roman" panose="02020603050405020304" pitchFamily="18" charset="0"/>
            </a:endParaRPr>
          </a:p>
          <a:p>
            <a:pPr>
              <a:lnSpc>
                <a:spcPct val="80000"/>
              </a:lnSpc>
              <a:spcBef>
                <a:spcPct val="0"/>
              </a:spcBef>
              <a:buClrTx/>
              <a:buSzTx/>
              <a:buFontTx/>
              <a:buNone/>
            </a:pPr>
            <a:r>
              <a:rPr lang="en-US" altLang="en-US" sz="1600" b="1" dirty="0" smtClean="0">
                <a:solidFill>
                  <a:schemeClr val="tx1"/>
                </a:solidFill>
                <a:latin typeface=".VnArial" panose="020B7200000000000000" pitchFamily="34" charset="0"/>
                <a:cs typeface="Times New Roman" panose="02020603050405020304" pitchFamily="18" charset="0"/>
              </a:rPr>
              <a:t>                         </a:t>
            </a:r>
            <a:r>
              <a:rPr lang="en-US" altLang="en-US" sz="1600" b="1" dirty="0" smtClean="0">
                <a:solidFill>
                  <a:srgbClr val="FF3300"/>
                </a:solidFill>
                <a:latin typeface=".VnArial" panose="020B7200000000000000" pitchFamily="34" charset="0"/>
                <a:cs typeface="Times New Roman" panose="02020603050405020304" pitchFamily="18" charset="0"/>
              </a:rPr>
              <a:t> VALIGN</a:t>
            </a:r>
            <a:r>
              <a:rPr lang="en-US" altLang="en-US" sz="1600" dirty="0" smtClean="0">
                <a:solidFill>
                  <a:schemeClr val="tx1"/>
                </a:solidFill>
                <a:latin typeface=".VnArial" panose="020B7200000000000000" pitchFamily="34" charset="0"/>
                <a:cs typeface="Times New Roman" panose="02020603050405020304" pitchFamily="18" charset="0"/>
              </a:rPr>
              <a:t> = TOP/MIDDLE/BOTTOM</a:t>
            </a:r>
            <a:r>
              <a:rPr lang="en-US" altLang="en-US" sz="1600" dirty="0" smtClean="0">
                <a:solidFill>
                  <a:srgbClr val="FF3300"/>
                </a:solidFill>
                <a:latin typeface=".VnArial" panose="020B7200000000000000" pitchFamily="34" charset="0"/>
                <a:cs typeface="Times New Roman" panose="02020603050405020304" pitchFamily="18" charset="0"/>
              </a:rPr>
              <a:t>&gt;</a:t>
            </a:r>
            <a:endParaRPr lang="en-US" altLang="en-US" sz="1600" dirty="0" smtClean="0">
              <a:solidFill>
                <a:srgbClr val="FF3300"/>
              </a:solidFill>
              <a:latin typeface="Times New Roman" panose="02020603050405020304" pitchFamily="18" charset="0"/>
              <a:cs typeface="Times New Roman" panose="02020603050405020304" pitchFamily="18" charset="0"/>
            </a:endParaRPr>
          </a:p>
          <a:p>
            <a:pPr>
              <a:lnSpc>
                <a:spcPct val="80000"/>
              </a:lnSpc>
              <a:spcBef>
                <a:spcPct val="0"/>
              </a:spcBef>
              <a:buClrTx/>
              <a:buSzTx/>
              <a:buFontTx/>
              <a:buNone/>
            </a:pPr>
            <a:r>
              <a:rPr lang="en-US" altLang="en-US" sz="1600" dirty="0" smtClean="0">
                <a:solidFill>
                  <a:schemeClr val="tx1"/>
                </a:solidFill>
                <a:latin typeface=".VnArial" panose="020B7200000000000000" pitchFamily="34" charset="0"/>
                <a:cs typeface="Times New Roman" panose="02020603050405020304" pitchFamily="18" charset="0"/>
              </a:rPr>
              <a:t>	                          </a:t>
            </a:r>
            <a:r>
              <a:rPr lang="en-US" altLang="en-US" sz="1600" dirty="0" smtClean="0">
                <a:solidFill>
                  <a:schemeClr val="tx1"/>
                </a:solidFill>
                <a:latin typeface=".VnTime" panose="020B7200000000000000" pitchFamily="34" charset="0"/>
                <a:cs typeface="Times New Roman" panose="02020603050405020304" pitchFamily="18" charset="0"/>
              </a:rPr>
              <a:t>... </a:t>
            </a:r>
            <a:r>
              <a:rPr lang="en-US" altLang="en-US" sz="1600" dirty="0" err="1" smtClean="0">
                <a:solidFill>
                  <a:schemeClr val="tx1"/>
                </a:solidFill>
                <a:latin typeface="Times New Roman" panose="02020603050405020304" pitchFamily="18" charset="0"/>
                <a:cs typeface="Times New Roman" panose="02020603050405020304" pitchFamily="18" charset="0"/>
              </a:rPr>
              <a:t>Định</a:t>
            </a:r>
            <a:r>
              <a:rPr lang="en-US" altLang="en-US" sz="1600" dirty="0" smtClean="0">
                <a:solidFill>
                  <a:schemeClr val="tx1"/>
                </a:solidFill>
                <a:latin typeface="Times New Roman" panose="02020603050405020304" pitchFamily="18" charset="0"/>
                <a:cs typeface="Times New Roman" panose="02020603050405020304" pitchFamily="18" charset="0"/>
              </a:rPr>
              <a:t> </a:t>
            </a:r>
            <a:r>
              <a:rPr lang="en-US" altLang="en-US" sz="1600" dirty="0" err="1" smtClean="0">
                <a:solidFill>
                  <a:schemeClr val="tx1"/>
                </a:solidFill>
                <a:latin typeface="Times New Roman" panose="02020603050405020304" pitchFamily="18" charset="0"/>
                <a:cs typeface="Times New Roman" panose="02020603050405020304" pitchFamily="18" charset="0"/>
              </a:rPr>
              <a:t>nghĩa</a:t>
            </a:r>
            <a:r>
              <a:rPr lang="en-US" altLang="en-US" sz="1600" dirty="0" smtClean="0">
                <a:solidFill>
                  <a:schemeClr val="tx1"/>
                </a:solidFill>
                <a:latin typeface="Times New Roman" panose="02020603050405020304" pitchFamily="18" charset="0"/>
                <a:cs typeface="Times New Roman" panose="02020603050405020304" pitchFamily="18" charset="0"/>
              </a:rPr>
              <a:t> </a:t>
            </a:r>
            <a:r>
              <a:rPr lang="en-US" altLang="en-US" sz="1600" dirty="0" err="1" smtClean="0">
                <a:solidFill>
                  <a:schemeClr val="tx1"/>
                </a:solidFill>
                <a:latin typeface="Times New Roman" panose="02020603050405020304" pitchFamily="18" charset="0"/>
                <a:cs typeface="Times New Roman" panose="02020603050405020304" pitchFamily="18" charset="0"/>
              </a:rPr>
              <a:t>các</a:t>
            </a:r>
            <a:r>
              <a:rPr lang="en-US" altLang="en-US" sz="1600" dirty="0" smtClean="0">
                <a:solidFill>
                  <a:schemeClr val="tx1"/>
                </a:solidFill>
                <a:latin typeface="Times New Roman" panose="02020603050405020304" pitchFamily="18" charset="0"/>
                <a:cs typeface="Times New Roman" panose="02020603050405020304" pitchFamily="18" charset="0"/>
              </a:rPr>
              <a:t> ô </a:t>
            </a:r>
            <a:r>
              <a:rPr lang="en-US" altLang="en-US" sz="1600" dirty="0" err="1" smtClean="0">
                <a:solidFill>
                  <a:schemeClr val="tx1"/>
                </a:solidFill>
                <a:latin typeface="Times New Roman" panose="02020603050405020304" pitchFamily="18" charset="0"/>
                <a:cs typeface="Times New Roman" panose="02020603050405020304" pitchFamily="18" charset="0"/>
              </a:rPr>
              <a:t>trong</a:t>
            </a:r>
            <a:r>
              <a:rPr lang="en-US" altLang="en-US" sz="1600" dirty="0" smtClean="0">
                <a:solidFill>
                  <a:schemeClr val="tx1"/>
                </a:solidFill>
                <a:latin typeface="Times New Roman" panose="02020603050405020304" pitchFamily="18" charset="0"/>
                <a:cs typeface="Times New Roman" panose="02020603050405020304" pitchFamily="18" charset="0"/>
              </a:rPr>
              <a:t> </a:t>
            </a:r>
            <a:r>
              <a:rPr lang="en-US" altLang="en-US" sz="1600" dirty="0" err="1" smtClean="0">
                <a:solidFill>
                  <a:schemeClr val="tx1"/>
                </a:solidFill>
                <a:latin typeface="Times New Roman" panose="02020603050405020304" pitchFamily="18" charset="0"/>
                <a:cs typeface="Times New Roman" panose="02020603050405020304" pitchFamily="18" charset="0"/>
              </a:rPr>
              <a:t>dòng</a:t>
            </a:r>
            <a:endParaRPr lang="en-US" altLang="en-US" sz="1600" dirty="0" smtClean="0">
              <a:solidFill>
                <a:schemeClr val="tx1"/>
              </a:solidFill>
              <a:latin typeface="Times New Roman" panose="02020603050405020304" pitchFamily="18" charset="0"/>
              <a:cs typeface="Times New Roman" panose="02020603050405020304" pitchFamily="18" charset="0"/>
            </a:endParaRPr>
          </a:p>
          <a:p>
            <a:pPr>
              <a:lnSpc>
                <a:spcPct val="80000"/>
              </a:lnSpc>
              <a:spcBef>
                <a:spcPct val="0"/>
              </a:spcBef>
              <a:buClrTx/>
              <a:buSzTx/>
              <a:buFontTx/>
              <a:buNone/>
            </a:pPr>
            <a:r>
              <a:rPr lang="en-US" altLang="en-US" sz="1600" dirty="0" smtClean="0">
                <a:solidFill>
                  <a:schemeClr val="tx1"/>
                </a:solidFill>
                <a:latin typeface=".VnArial" panose="020B7200000000000000" pitchFamily="34" charset="0"/>
                <a:cs typeface="Times New Roman" panose="02020603050405020304" pitchFamily="18" charset="0"/>
              </a:rPr>
              <a:t>                                   </a:t>
            </a:r>
            <a:r>
              <a:rPr lang="en-US" altLang="en-US" sz="1600" dirty="0" smtClean="0">
                <a:solidFill>
                  <a:srgbClr val="FF3300"/>
                </a:solidFill>
                <a:latin typeface=".VnArial" panose="020B7200000000000000" pitchFamily="34" charset="0"/>
                <a:cs typeface="Times New Roman" panose="02020603050405020304" pitchFamily="18" charset="0"/>
              </a:rPr>
              <a:t>&lt;</a:t>
            </a:r>
            <a:r>
              <a:rPr lang="en-US" altLang="en-US" sz="1600" b="1" dirty="0" smtClean="0">
                <a:solidFill>
                  <a:srgbClr val="FF3300"/>
                </a:solidFill>
                <a:latin typeface=".VnArial" panose="020B7200000000000000" pitchFamily="34" charset="0"/>
                <a:cs typeface="Times New Roman" panose="02020603050405020304" pitchFamily="18" charset="0"/>
              </a:rPr>
              <a:t>TD</a:t>
            </a:r>
            <a:r>
              <a:rPr lang="en-US" altLang="en-US" sz="1600" dirty="0" smtClean="0">
                <a:solidFill>
                  <a:schemeClr val="tx1"/>
                </a:solidFill>
                <a:latin typeface=".VnArial" panose="020B7200000000000000" pitchFamily="34" charset="0"/>
                <a:cs typeface="Times New Roman" panose="02020603050405020304" pitchFamily="18" charset="0"/>
              </a:rPr>
              <a:t> </a:t>
            </a:r>
            <a:endParaRPr lang="en-US" altLang="en-US" sz="1600" dirty="0" smtClean="0">
              <a:solidFill>
                <a:schemeClr val="tx1"/>
              </a:solidFill>
              <a:latin typeface="Times New Roman" panose="02020603050405020304" pitchFamily="18" charset="0"/>
              <a:cs typeface="Times New Roman" panose="02020603050405020304" pitchFamily="18" charset="0"/>
            </a:endParaRPr>
          </a:p>
          <a:p>
            <a:pPr>
              <a:lnSpc>
                <a:spcPct val="80000"/>
              </a:lnSpc>
              <a:spcBef>
                <a:spcPct val="0"/>
              </a:spcBef>
              <a:buClrTx/>
              <a:buSzTx/>
              <a:buFontTx/>
              <a:buNone/>
            </a:pPr>
            <a:r>
              <a:rPr lang="en-US" altLang="en-US" sz="1600" b="1" dirty="0" smtClean="0">
                <a:solidFill>
                  <a:schemeClr val="tx1"/>
                </a:solidFill>
                <a:latin typeface=".VnArial" panose="020B7200000000000000" pitchFamily="34" charset="0"/>
                <a:cs typeface="Times New Roman" panose="02020603050405020304" pitchFamily="18" charset="0"/>
              </a:rPr>
              <a:t>                                            </a:t>
            </a:r>
            <a:r>
              <a:rPr lang="en-US" altLang="en-US" sz="1600" b="1" dirty="0" smtClean="0">
                <a:solidFill>
                  <a:srgbClr val="FF3300"/>
                </a:solidFill>
                <a:latin typeface=".VnArial" panose="020B7200000000000000" pitchFamily="34" charset="0"/>
                <a:cs typeface="Times New Roman" panose="02020603050405020304" pitchFamily="18" charset="0"/>
              </a:rPr>
              <a:t>ALIGN</a:t>
            </a:r>
            <a:r>
              <a:rPr lang="en-US" altLang="en-US" sz="1600" dirty="0" smtClean="0">
                <a:solidFill>
                  <a:schemeClr val="tx1"/>
                </a:solidFill>
                <a:latin typeface=".VnArial" panose="020B7200000000000000" pitchFamily="34" charset="0"/>
                <a:cs typeface="Times New Roman" panose="02020603050405020304" pitchFamily="18" charset="0"/>
              </a:rPr>
              <a:t>  = LEFT / CENTER / RIGHT               </a:t>
            </a:r>
            <a:endParaRPr lang="en-US" altLang="en-US" sz="1600" dirty="0" smtClean="0">
              <a:solidFill>
                <a:schemeClr val="tx1"/>
              </a:solidFill>
              <a:latin typeface="Times New Roman" panose="02020603050405020304" pitchFamily="18" charset="0"/>
              <a:cs typeface="Times New Roman" panose="02020603050405020304" pitchFamily="18" charset="0"/>
            </a:endParaRPr>
          </a:p>
          <a:p>
            <a:pPr>
              <a:lnSpc>
                <a:spcPct val="80000"/>
              </a:lnSpc>
              <a:spcBef>
                <a:spcPct val="0"/>
              </a:spcBef>
              <a:buClrTx/>
              <a:buSzTx/>
              <a:buFontTx/>
              <a:buNone/>
            </a:pPr>
            <a:r>
              <a:rPr lang="en-US" altLang="en-US" sz="1600" b="1" dirty="0" smtClean="0">
                <a:solidFill>
                  <a:schemeClr val="tx1"/>
                </a:solidFill>
                <a:latin typeface=".VnArial" panose="020B7200000000000000" pitchFamily="34" charset="0"/>
                <a:cs typeface="Times New Roman" panose="02020603050405020304" pitchFamily="18" charset="0"/>
              </a:rPr>
              <a:t>                                           </a:t>
            </a:r>
            <a:r>
              <a:rPr lang="en-US" altLang="en-US" sz="1600" b="1" dirty="0" smtClean="0">
                <a:solidFill>
                  <a:srgbClr val="FF3300"/>
                </a:solidFill>
                <a:latin typeface=".VnArial" panose="020B7200000000000000" pitchFamily="34" charset="0"/>
                <a:cs typeface="Times New Roman" panose="02020603050405020304" pitchFamily="18" charset="0"/>
              </a:rPr>
              <a:t> VALIGN</a:t>
            </a:r>
            <a:r>
              <a:rPr lang="en-US" altLang="en-US" sz="1600" dirty="0" smtClean="0">
                <a:solidFill>
                  <a:srgbClr val="FF3300"/>
                </a:solidFill>
                <a:latin typeface=".VnArial" panose="020B7200000000000000" pitchFamily="34" charset="0"/>
                <a:cs typeface="Times New Roman" panose="02020603050405020304" pitchFamily="18" charset="0"/>
              </a:rPr>
              <a:t> </a:t>
            </a:r>
            <a:r>
              <a:rPr lang="en-US" altLang="en-US" sz="1600" dirty="0" smtClean="0">
                <a:solidFill>
                  <a:schemeClr val="tx1"/>
                </a:solidFill>
                <a:latin typeface=".VnArial" panose="020B7200000000000000" pitchFamily="34" charset="0"/>
                <a:cs typeface="Times New Roman" panose="02020603050405020304" pitchFamily="18" charset="0"/>
              </a:rPr>
              <a:t> = TOP / MIDDLE / BOTTOM</a:t>
            </a:r>
            <a:endParaRPr lang="en-US" altLang="en-US" sz="1600" dirty="0" smtClean="0">
              <a:solidFill>
                <a:schemeClr val="tx1"/>
              </a:solidFill>
              <a:latin typeface="Times New Roman" panose="02020603050405020304" pitchFamily="18" charset="0"/>
              <a:cs typeface="Times New Roman" panose="02020603050405020304" pitchFamily="18" charset="0"/>
            </a:endParaRPr>
          </a:p>
          <a:p>
            <a:pPr>
              <a:lnSpc>
                <a:spcPct val="80000"/>
              </a:lnSpc>
              <a:spcBef>
                <a:spcPct val="0"/>
              </a:spcBef>
              <a:buClrTx/>
              <a:buSzTx/>
              <a:buFontTx/>
              <a:buNone/>
            </a:pPr>
            <a:r>
              <a:rPr lang="en-US" altLang="en-US" sz="1600" b="1" dirty="0" smtClean="0">
                <a:solidFill>
                  <a:schemeClr val="tx1"/>
                </a:solidFill>
                <a:latin typeface=".VnArial" panose="020B7200000000000000" pitchFamily="34" charset="0"/>
                <a:cs typeface="Times New Roman" panose="02020603050405020304" pitchFamily="18" charset="0"/>
              </a:rPr>
              <a:t>                                            </a:t>
            </a:r>
            <a:r>
              <a:rPr lang="en-US" altLang="en-US" sz="1600" b="1" dirty="0" smtClean="0">
                <a:solidFill>
                  <a:srgbClr val="FF3300"/>
                </a:solidFill>
                <a:latin typeface=".VnArial" panose="020B7200000000000000" pitchFamily="34" charset="0"/>
                <a:cs typeface="Times New Roman" panose="02020603050405020304" pitchFamily="18" charset="0"/>
              </a:rPr>
              <a:t>COLSPAN</a:t>
            </a:r>
            <a:r>
              <a:rPr lang="en-US" altLang="en-US" sz="1600" dirty="0" smtClean="0">
                <a:solidFill>
                  <a:schemeClr val="tx1"/>
                </a:solidFill>
                <a:latin typeface=".VnArial" panose="020B7200000000000000" pitchFamily="34" charset="0"/>
                <a:cs typeface="Times New Roman" panose="02020603050405020304" pitchFamily="18" charset="0"/>
              </a:rPr>
              <a:t>  = n</a:t>
            </a:r>
            <a:endParaRPr lang="en-US" altLang="en-US" sz="1600" dirty="0" smtClean="0">
              <a:solidFill>
                <a:schemeClr val="tx1"/>
              </a:solidFill>
              <a:latin typeface="Times New Roman" panose="02020603050405020304" pitchFamily="18" charset="0"/>
              <a:cs typeface="Times New Roman" panose="02020603050405020304" pitchFamily="18" charset="0"/>
            </a:endParaRPr>
          </a:p>
          <a:p>
            <a:pPr>
              <a:lnSpc>
                <a:spcPct val="80000"/>
              </a:lnSpc>
              <a:spcBef>
                <a:spcPct val="0"/>
              </a:spcBef>
              <a:buClrTx/>
              <a:buSzTx/>
              <a:buFontTx/>
              <a:buNone/>
            </a:pPr>
            <a:r>
              <a:rPr lang="en-US" altLang="en-US" sz="1600" b="1" dirty="0" smtClean="0">
                <a:solidFill>
                  <a:schemeClr val="tx1"/>
                </a:solidFill>
                <a:latin typeface=".VnArial" panose="020B7200000000000000" pitchFamily="34" charset="0"/>
                <a:cs typeface="Times New Roman" panose="02020603050405020304" pitchFamily="18" charset="0"/>
              </a:rPr>
              <a:t>                                           </a:t>
            </a:r>
            <a:r>
              <a:rPr lang="en-US" altLang="en-US" sz="1600" b="1" dirty="0" smtClean="0">
                <a:solidFill>
                  <a:srgbClr val="FF3300"/>
                </a:solidFill>
                <a:latin typeface=".VnArial" panose="020B7200000000000000" pitchFamily="34" charset="0"/>
                <a:cs typeface="Times New Roman" panose="02020603050405020304" pitchFamily="18" charset="0"/>
              </a:rPr>
              <a:t>ROWSPAN</a:t>
            </a:r>
            <a:r>
              <a:rPr lang="en-US" altLang="en-US" sz="1600" dirty="0" smtClean="0">
                <a:solidFill>
                  <a:schemeClr val="tx1"/>
                </a:solidFill>
                <a:latin typeface=".VnArial" panose="020B7200000000000000" pitchFamily="34" charset="0"/>
                <a:cs typeface="Times New Roman" panose="02020603050405020304" pitchFamily="18" charset="0"/>
              </a:rPr>
              <a:t> = n  </a:t>
            </a:r>
            <a:r>
              <a:rPr lang="en-US" altLang="en-US" sz="1600" dirty="0" smtClean="0">
                <a:solidFill>
                  <a:srgbClr val="FF3300"/>
                </a:solidFill>
                <a:latin typeface=".VnArial" panose="020B7200000000000000" pitchFamily="34" charset="0"/>
                <a:cs typeface="Times New Roman" panose="02020603050405020304" pitchFamily="18" charset="0"/>
              </a:rPr>
              <a:t>&gt;</a:t>
            </a:r>
            <a:endParaRPr lang="en-US" altLang="en-US" sz="1600" dirty="0" smtClean="0">
              <a:solidFill>
                <a:srgbClr val="FF3300"/>
              </a:solidFill>
              <a:latin typeface="Times New Roman" panose="02020603050405020304" pitchFamily="18" charset="0"/>
              <a:cs typeface="Times New Roman" panose="02020603050405020304" pitchFamily="18" charset="0"/>
            </a:endParaRPr>
          </a:p>
          <a:p>
            <a:pPr>
              <a:lnSpc>
                <a:spcPct val="80000"/>
              </a:lnSpc>
              <a:spcBef>
                <a:spcPct val="0"/>
              </a:spcBef>
              <a:buClrTx/>
              <a:buSzTx/>
              <a:buFontTx/>
              <a:buNone/>
            </a:pPr>
            <a:r>
              <a:rPr lang="en-US" altLang="en-US" sz="1600" dirty="0" smtClean="0">
                <a:solidFill>
                  <a:schemeClr val="tx1"/>
                </a:solidFill>
                <a:latin typeface=".VnArial" panose="020B7200000000000000" pitchFamily="34" charset="0"/>
                <a:cs typeface="Times New Roman" panose="02020603050405020304" pitchFamily="18" charset="0"/>
              </a:rPr>
              <a:t>                                   ... </a:t>
            </a:r>
            <a:r>
              <a:rPr lang="en-US" altLang="en-US" sz="1600" dirty="0" err="1" smtClean="0">
                <a:solidFill>
                  <a:schemeClr val="tx1"/>
                </a:solidFill>
                <a:latin typeface=".VnArial" panose="020B7200000000000000" pitchFamily="34" charset="0"/>
                <a:cs typeface="Times New Roman" panose="02020603050405020304" pitchFamily="18" charset="0"/>
              </a:rPr>
              <a:t>Néi</a:t>
            </a:r>
            <a:r>
              <a:rPr lang="en-US" altLang="en-US" sz="1600" dirty="0" smtClean="0">
                <a:solidFill>
                  <a:schemeClr val="tx1"/>
                </a:solidFill>
                <a:latin typeface=".VnArial" panose="020B7200000000000000" pitchFamily="34" charset="0"/>
                <a:cs typeface="Times New Roman" panose="02020603050405020304" pitchFamily="18" charset="0"/>
              </a:rPr>
              <a:t> dung </a:t>
            </a:r>
            <a:r>
              <a:rPr lang="en-US" altLang="en-US" sz="1600" dirty="0" err="1" smtClean="0">
                <a:solidFill>
                  <a:schemeClr val="tx1"/>
                </a:solidFill>
                <a:latin typeface=".VnArial" panose="020B7200000000000000" pitchFamily="34" charset="0"/>
                <a:cs typeface="Times New Roman" panose="02020603050405020304" pitchFamily="18" charset="0"/>
              </a:rPr>
              <a:t>cña</a:t>
            </a:r>
            <a:r>
              <a:rPr lang="en-US" altLang="en-US" sz="1600" dirty="0" smtClean="0">
                <a:solidFill>
                  <a:schemeClr val="tx1"/>
                </a:solidFill>
                <a:latin typeface=".VnArial" panose="020B7200000000000000" pitchFamily="34" charset="0"/>
                <a:cs typeface="Times New Roman" panose="02020603050405020304" pitchFamily="18" charset="0"/>
              </a:rPr>
              <a:t> «</a:t>
            </a:r>
            <a:endParaRPr lang="en-US" altLang="en-US" sz="1600" dirty="0" smtClean="0">
              <a:solidFill>
                <a:schemeClr val="tx1"/>
              </a:solidFill>
              <a:latin typeface="Times New Roman" panose="02020603050405020304" pitchFamily="18" charset="0"/>
              <a:cs typeface="Times New Roman" panose="02020603050405020304" pitchFamily="18" charset="0"/>
            </a:endParaRPr>
          </a:p>
          <a:p>
            <a:pPr>
              <a:lnSpc>
                <a:spcPct val="80000"/>
              </a:lnSpc>
              <a:spcBef>
                <a:spcPct val="0"/>
              </a:spcBef>
              <a:buClrTx/>
              <a:buSzTx/>
              <a:buFontTx/>
              <a:buNone/>
            </a:pPr>
            <a:r>
              <a:rPr lang="en-US" altLang="en-US" sz="1600" dirty="0" smtClean="0">
                <a:solidFill>
                  <a:schemeClr val="tx1"/>
                </a:solidFill>
                <a:latin typeface=".VnArial" panose="020B7200000000000000" pitchFamily="34" charset="0"/>
                <a:cs typeface="Times New Roman" panose="02020603050405020304" pitchFamily="18" charset="0"/>
              </a:rPr>
              <a:t>                                  </a:t>
            </a:r>
            <a:r>
              <a:rPr lang="en-US" altLang="en-US" sz="1600" dirty="0" smtClean="0">
                <a:solidFill>
                  <a:srgbClr val="FF3300"/>
                </a:solidFill>
                <a:latin typeface=".VnArial" panose="020B7200000000000000" pitchFamily="34" charset="0"/>
                <a:cs typeface="Times New Roman" panose="02020603050405020304" pitchFamily="18" charset="0"/>
              </a:rPr>
              <a:t>&lt;/</a:t>
            </a:r>
            <a:r>
              <a:rPr lang="en-US" altLang="en-US" sz="1600" b="1" dirty="0" smtClean="0">
                <a:solidFill>
                  <a:srgbClr val="FF3300"/>
                </a:solidFill>
                <a:latin typeface=".VnArial" panose="020B7200000000000000" pitchFamily="34" charset="0"/>
                <a:cs typeface="Times New Roman" panose="02020603050405020304" pitchFamily="18" charset="0"/>
              </a:rPr>
              <a:t>TD</a:t>
            </a:r>
            <a:r>
              <a:rPr lang="en-US" altLang="en-US" sz="1600" dirty="0" smtClean="0">
                <a:solidFill>
                  <a:srgbClr val="FF3300"/>
                </a:solidFill>
                <a:latin typeface=".VnArial" panose="020B7200000000000000" pitchFamily="34" charset="0"/>
                <a:cs typeface="Times New Roman" panose="02020603050405020304" pitchFamily="18" charset="0"/>
              </a:rPr>
              <a:t>&gt;</a:t>
            </a:r>
            <a:endParaRPr lang="en-US" altLang="en-US" sz="1600" dirty="0" smtClean="0">
              <a:solidFill>
                <a:srgbClr val="FF3300"/>
              </a:solidFill>
              <a:latin typeface="Times New Roman" panose="02020603050405020304" pitchFamily="18" charset="0"/>
              <a:cs typeface="Times New Roman" panose="02020603050405020304" pitchFamily="18" charset="0"/>
            </a:endParaRPr>
          </a:p>
          <a:p>
            <a:pPr>
              <a:lnSpc>
                <a:spcPct val="80000"/>
              </a:lnSpc>
              <a:spcBef>
                <a:spcPct val="0"/>
              </a:spcBef>
              <a:buClrTx/>
              <a:buSzTx/>
              <a:buFontTx/>
              <a:buNone/>
            </a:pPr>
            <a:r>
              <a:rPr lang="en-US" altLang="en-US" sz="1600" dirty="0" smtClean="0">
                <a:solidFill>
                  <a:schemeClr val="tx1"/>
                </a:solidFill>
                <a:latin typeface=".VnArial" panose="020B7200000000000000" pitchFamily="34" charset="0"/>
                <a:cs typeface="Times New Roman" panose="02020603050405020304" pitchFamily="18" charset="0"/>
              </a:rPr>
              <a:t>                       ...</a:t>
            </a:r>
            <a:endParaRPr lang="en-US" altLang="en-US" sz="1600" dirty="0" smtClean="0">
              <a:solidFill>
                <a:schemeClr val="tx1"/>
              </a:solidFill>
              <a:latin typeface="Times New Roman" panose="02020603050405020304" pitchFamily="18" charset="0"/>
              <a:cs typeface="Times New Roman" panose="02020603050405020304" pitchFamily="18" charset="0"/>
            </a:endParaRPr>
          </a:p>
          <a:p>
            <a:pPr>
              <a:lnSpc>
                <a:spcPct val="80000"/>
              </a:lnSpc>
              <a:spcBef>
                <a:spcPct val="0"/>
              </a:spcBef>
              <a:buClrTx/>
              <a:buSzTx/>
              <a:buFontTx/>
              <a:buNone/>
            </a:pPr>
            <a:r>
              <a:rPr lang="en-US" altLang="en-US" sz="1600" dirty="0" smtClean="0">
                <a:solidFill>
                  <a:schemeClr val="tx1"/>
                </a:solidFill>
                <a:latin typeface=".VnArial" panose="020B7200000000000000" pitchFamily="34" charset="0"/>
                <a:cs typeface="Times New Roman" panose="02020603050405020304" pitchFamily="18" charset="0"/>
              </a:rPr>
              <a:t>                   </a:t>
            </a:r>
            <a:r>
              <a:rPr lang="en-US" altLang="en-US" sz="1600" dirty="0" smtClean="0">
                <a:solidFill>
                  <a:srgbClr val="FF3300"/>
                </a:solidFill>
                <a:latin typeface=".VnArial" panose="020B7200000000000000" pitchFamily="34" charset="0"/>
                <a:cs typeface="Times New Roman" panose="02020603050405020304" pitchFamily="18" charset="0"/>
              </a:rPr>
              <a:t>&lt;/</a:t>
            </a:r>
            <a:r>
              <a:rPr lang="en-US" altLang="en-US" sz="1600" b="1" dirty="0" smtClean="0">
                <a:solidFill>
                  <a:srgbClr val="FF3300"/>
                </a:solidFill>
                <a:latin typeface=".VnArial" panose="020B7200000000000000" pitchFamily="34" charset="0"/>
                <a:cs typeface="Times New Roman" panose="02020603050405020304" pitchFamily="18" charset="0"/>
              </a:rPr>
              <a:t>TR</a:t>
            </a:r>
            <a:r>
              <a:rPr lang="en-US" altLang="en-US" sz="1600" dirty="0" smtClean="0">
                <a:solidFill>
                  <a:srgbClr val="FF3300"/>
                </a:solidFill>
                <a:latin typeface=".VnArial" panose="020B7200000000000000" pitchFamily="34" charset="0"/>
                <a:cs typeface="Times New Roman" panose="02020603050405020304" pitchFamily="18" charset="0"/>
              </a:rPr>
              <a:t>&gt;</a:t>
            </a:r>
            <a:endParaRPr lang="en-US" altLang="en-US" sz="1600" dirty="0" smtClean="0">
              <a:solidFill>
                <a:srgbClr val="FF3300"/>
              </a:solidFill>
              <a:latin typeface="Times New Roman" panose="02020603050405020304" pitchFamily="18" charset="0"/>
              <a:cs typeface="Times New Roman" panose="02020603050405020304" pitchFamily="18" charset="0"/>
            </a:endParaRPr>
          </a:p>
          <a:p>
            <a:pPr>
              <a:lnSpc>
                <a:spcPct val="80000"/>
              </a:lnSpc>
              <a:spcBef>
                <a:spcPct val="0"/>
              </a:spcBef>
              <a:buClrTx/>
              <a:buSzTx/>
              <a:buFontTx/>
              <a:buNone/>
            </a:pPr>
            <a:r>
              <a:rPr lang="en-US" altLang="en-US" sz="1600" dirty="0" smtClean="0">
                <a:solidFill>
                  <a:schemeClr val="tx1"/>
                </a:solidFill>
                <a:latin typeface=".VnArial" panose="020B7200000000000000" pitchFamily="34" charset="0"/>
                <a:cs typeface="Times New Roman" panose="02020603050405020304" pitchFamily="18" charset="0"/>
              </a:rPr>
              <a:t>                   ...</a:t>
            </a:r>
            <a:endParaRPr lang="en-US" altLang="en-US" sz="1600" dirty="0" smtClean="0">
              <a:solidFill>
                <a:schemeClr val="tx1"/>
              </a:solidFill>
              <a:latin typeface="Times New Roman" panose="02020603050405020304" pitchFamily="18" charset="0"/>
              <a:cs typeface="Times New Roman" panose="02020603050405020304" pitchFamily="18" charset="0"/>
            </a:endParaRPr>
          </a:p>
          <a:p>
            <a:pPr>
              <a:lnSpc>
                <a:spcPct val="80000"/>
              </a:lnSpc>
              <a:spcBef>
                <a:spcPct val="0"/>
              </a:spcBef>
              <a:buClrTx/>
              <a:buSzTx/>
              <a:buFontTx/>
              <a:buNone/>
            </a:pPr>
            <a:r>
              <a:rPr lang="en-US" altLang="en-US" sz="1600" dirty="0" smtClean="0">
                <a:solidFill>
                  <a:schemeClr val="tx1"/>
                </a:solidFill>
                <a:latin typeface=".VnArial" panose="020B7200000000000000" pitchFamily="34" charset="0"/>
                <a:cs typeface="Times New Roman" panose="02020603050405020304" pitchFamily="18" charset="0"/>
              </a:rPr>
              <a:t>             </a:t>
            </a:r>
            <a:r>
              <a:rPr lang="en-US" altLang="en-US" sz="1600" dirty="0" smtClean="0">
                <a:solidFill>
                  <a:srgbClr val="FF3300"/>
                </a:solidFill>
                <a:latin typeface=".VnArial" panose="020B7200000000000000" pitchFamily="34" charset="0"/>
                <a:cs typeface="Times New Roman" panose="02020603050405020304" pitchFamily="18" charset="0"/>
              </a:rPr>
              <a:t>&lt;/</a:t>
            </a:r>
            <a:r>
              <a:rPr lang="en-US" altLang="en-US" sz="1600" b="1" dirty="0" smtClean="0">
                <a:solidFill>
                  <a:srgbClr val="FF3300"/>
                </a:solidFill>
                <a:latin typeface=".VnArial" panose="020B7200000000000000" pitchFamily="34" charset="0"/>
                <a:cs typeface="Times New Roman" panose="02020603050405020304" pitchFamily="18" charset="0"/>
              </a:rPr>
              <a:t>TABLE</a:t>
            </a:r>
            <a:r>
              <a:rPr lang="en-US" altLang="en-US" sz="1600" dirty="0" smtClean="0">
                <a:solidFill>
                  <a:srgbClr val="FF3300"/>
                </a:solidFill>
                <a:latin typeface=".VnArial" panose="020B7200000000000000" pitchFamily="34" charset="0"/>
                <a:cs typeface="Times New Roman" panose="02020603050405020304" pitchFamily="18" charset="0"/>
              </a:rPr>
              <a:t>&gt;</a:t>
            </a:r>
            <a:endParaRPr lang="en-US" altLang="en-US" sz="1600" dirty="0" smtClean="0">
              <a:solidFill>
                <a:srgbClr val="FF3300"/>
              </a:solidFill>
            </a:endParaRPr>
          </a:p>
          <a:p>
            <a:pPr algn="just" eaLnBrk="1" hangingPunct="1">
              <a:lnSpc>
                <a:spcPct val="80000"/>
              </a:lnSpc>
            </a:pPr>
            <a:endParaRPr lang="en-US" altLang="en-US" sz="2000" b="1" dirty="0" smtClean="0">
              <a:solidFill>
                <a:srgbClr val="FF3300"/>
              </a:solidFill>
              <a:latin typeface=".VnArial" panose="020B7200000000000000" pitchFamily="34" charset="0"/>
            </a:endParaRPr>
          </a:p>
        </p:txBody>
      </p:sp>
      <p:sp>
        <p:nvSpPr>
          <p:cNvPr id="41988" name="Rectangle 3"/>
          <p:cNvSpPr>
            <a:spLocks noGrp="1" noChangeArrowheads="1"/>
          </p:cNvSpPr>
          <p:nvPr>
            <p:ph type="title"/>
          </p:nvPr>
        </p:nvSpPr>
        <p:spPr>
          <a:xfrm>
            <a:off x="381000" y="76200"/>
            <a:ext cx="8839200" cy="838200"/>
          </a:xfrm>
          <a:noFill/>
        </p:spPr>
        <p:txBody>
          <a:bodyPr>
            <a:normAutofit fontScale="90000"/>
          </a:bodyPr>
          <a:lstStyle/>
          <a:p>
            <a:pPr eaLnBrk="1" hangingPunct="1"/>
            <a:r>
              <a:rPr kumimoji="1" lang="en-US" altLang="en-US" b="1" dirty="0" smtClean="0">
                <a:solidFill>
                  <a:srgbClr val="C00000"/>
                </a:solidFill>
                <a:latin typeface=".VnTime" panose="020B7200000000000000" pitchFamily="34" charset="0"/>
              </a:rPr>
              <a:t>HTML - </a:t>
            </a:r>
            <a:r>
              <a:rPr kumimoji="1" lang="en-US" altLang="en-US" b="1" dirty="0" err="1" smtClean="0">
                <a:solidFill>
                  <a:srgbClr val="C00000"/>
                </a:solidFill>
                <a:latin typeface=".VnTime" panose="020B7200000000000000" pitchFamily="34" charset="0"/>
              </a:rPr>
              <a:t>HyperText</a:t>
            </a:r>
            <a:r>
              <a:rPr kumimoji="1" lang="en-US" altLang="en-US" b="1" dirty="0" smtClean="0">
                <a:solidFill>
                  <a:srgbClr val="C00000"/>
                </a:solidFill>
                <a:latin typeface=".VnTime" panose="020B7200000000000000" pitchFamily="34" charset="0"/>
              </a:rPr>
              <a:t> Markup Language</a:t>
            </a:r>
          </a:p>
        </p:txBody>
      </p:sp>
    </p:spTree>
    <p:extLst>
      <p:ext uri="{BB962C8B-B14F-4D97-AF65-F5344CB8AC3E}">
        <p14:creationId xmlns:p14="http://schemas.microsoft.com/office/powerpoint/2010/main" val="1230592089"/>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FA7BC7FB-506D-46A6-A58D-E283ECBDA1A2}" type="slidenum">
              <a:rPr kumimoji="0" lang="en-US" altLang="en-US" sz="1400" b="0">
                <a:latin typeface="Times New Roman" panose="02020603050405020304" pitchFamily="18" charset="0"/>
              </a:rPr>
              <a:pPr eaLnBrk="1" hangingPunct="1"/>
              <a:t>24</a:t>
            </a:fld>
            <a:endParaRPr kumimoji="0" lang="en-US" altLang="en-US" sz="1400" b="0">
              <a:latin typeface="Times New Roman" panose="02020603050405020304" pitchFamily="18" charset="0"/>
            </a:endParaRPr>
          </a:p>
        </p:txBody>
      </p:sp>
      <p:sp>
        <p:nvSpPr>
          <p:cNvPr id="43011" name="Rectangle 2"/>
          <p:cNvSpPr>
            <a:spLocks noGrp="1" noChangeArrowheads="1"/>
          </p:cNvSpPr>
          <p:nvPr>
            <p:ph type="body" idx="1"/>
          </p:nvPr>
        </p:nvSpPr>
        <p:spPr>
          <a:xfrm>
            <a:off x="609600" y="1295400"/>
            <a:ext cx="8382000" cy="5029200"/>
          </a:xfrm>
        </p:spPr>
        <p:txBody>
          <a:bodyPr>
            <a:normAutofit fontScale="92500" lnSpcReduction="10000"/>
          </a:bodyPr>
          <a:lstStyle/>
          <a:p>
            <a:pPr algn="just" eaLnBrk="1" hangingPunct="1">
              <a:lnSpc>
                <a:spcPct val="90000"/>
              </a:lnSpc>
            </a:pPr>
            <a:r>
              <a:rPr lang="en-US" altLang="en-US" sz="2400" b="1" dirty="0" err="1" smtClean="0">
                <a:latin typeface=".VnArial" panose="020B7200000000000000" pitchFamily="34" charset="0"/>
              </a:rPr>
              <a:t>C¸c</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thÎ</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Þnh</a:t>
            </a:r>
            <a:r>
              <a:rPr lang="en-US" altLang="en-US" sz="2400" b="1" dirty="0" smtClean="0">
                <a:latin typeface=".VnArial" panose="020B7200000000000000" pitchFamily="34" charset="0"/>
              </a:rPr>
              <a:t> d¹ng </a:t>
            </a:r>
            <a:r>
              <a:rPr lang="en-US" altLang="en-US" sz="2400" b="1" dirty="0" err="1" smtClean="0">
                <a:latin typeface=".VnArial" panose="020B7200000000000000" pitchFamily="34" charset="0"/>
              </a:rPr>
              <a:t>b¶ng</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biÓu</a:t>
            </a:r>
            <a:endParaRPr lang="en-US" altLang="en-US" sz="2400" b="1" dirty="0" smtClean="0">
              <a:latin typeface=".VnArial" panose="020B7200000000000000" pitchFamily="34" charset="0"/>
            </a:endParaRPr>
          </a:p>
          <a:p>
            <a:pPr lvl="1" algn="just" eaLnBrk="1" hangingPunct="1">
              <a:lnSpc>
                <a:spcPct val="90000"/>
              </a:lnSpc>
            </a:pPr>
            <a:r>
              <a:rPr lang="en-US" altLang="en-US" sz="2200" b="1" dirty="0" smtClean="0">
                <a:latin typeface=".VnArialH" panose="020B7200000000000000" pitchFamily="34" charset="0"/>
              </a:rPr>
              <a:t>ý</a:t>
            </a:r>
            <a:r>
              <a:rPr lang="en-US" altLang="en-US" sz="2200" b="1" dirty="0" smtClean="0">
                <a:latin typeface=".VnArial" panose="020B7200000000000000" pitchFamily="34" charset="0"/>
              </a:rPr>
              <a:t> </a:t>
            </a:r>
            <a:r>
              <a:rPr lang="en-US" altLang="en-US" sz="2200" b="1" dirty="0" err="1" smtClean="0">
                <a:latin typeface=".VnArial" panose="020B7200000000000000" pitchFamily="34" charset="0"/>
              </a:rPr>
              <a:t>nghÜa</a:t>
            </a:r>
            <a:r>
              <a:rPr lang="en-US" altLang="en-US" sz="2200" b="1" dirty="0" smtClean="0">
                <a:latin typeface=".VnArial" panose="020B7200000000000000" pitchFamily="34" charset="0"/>
              </a:rPr>
              <a:t> </a:t>
            </a:r>
            <a:r>
              <a:rPr lang="en-US" altLang="en-US" sz="2200" b="1" dirty="0" err="1" smtClean="0">
                <a:latin typeface=".VnArial" panose="020B7200000000000000" pitchFamily="34" charset="0"/>
              </a:rPr>
              <a:t>c¸c</a:t>
            </a:r>
            <a:r>
              <a:rPr lang="en-US" altLang="en-US" sz="2200" b="1" dirty="0" smtClean="0">
                <a:latin typeface=".VnArial" panose="020B7200000000000000" pitchFamily="34" charset="0"/>
              </a:rPr>
              <a:t> </a:t>
            </a:r>
            <a:r>
              <a:rPr lang="en-US" altLang="en-US" sz="2200" b="1" dirty="0" err="1" smtClean="0">
                <a:latin typeface=".VnArial" panose="020B7200000000000000" pitchFamily="34" charset="0"/>
              </a:rPr>
              <a:t>tham</a:t>
            </a:r>
            <a:r>
              <a:rPr lang="en-US" altLang="en-US" sz="2200" b="1" dirty="0" smtClean="0">
                <a:latin typeface=".VnArial" panose="020B7200000000000000" pitchFamily="34" charset="0"/>
              </a:rPr>
              <a:t> </a:t>
            </a:r>
            <a:r>
              <a:rPr lang="en-US" altLang="en-US" sz="2200" b="1" dirty="0" err="1" smtClean="0">
                <a:latin typeface=".VnArial" panose="020B7200000000000000" pitchFamily="34" charset="0"/>
              </a:rPr>
              <a:t>sè</a:t>
            </a:r>
            <a:r>
              <a:rPr lang="en-US" altLang="en-US" sz="2200" b="1" dirty="0" smtClean="0">
                <a:latin typeface=".VnArial" panose="020B7200000000000000" pitchFamily="34" charset="0"/>
              </a:rPr>
              <a:t>:</a:t>
            </a:r>
          </a:p>
          <a:p>
            <a:pPr lvl="2" algn="just" eaLnBrk="1" hangingPunct="1">
              <a:lnSpc>
                <a:spcPct val="90000"/>
              </a:lnSpc>
            </a:pPr>
            <a:r>
              <a:rPr lang="en-US" altLang="en-US" b="1" dirty="0" smtClean="0">
                <a:latin typeface=".VnArial" panose="020B7200000000000000" pitchFamily="34" charset="0"/>
              </a:rPr>
              <a:t>ALIGN / VALIGN</a:t>
            </a:r>
            <a:r>
              <a:rPr lang="en-US" altLang="en-US" dirty="0" smtClean="0">
                <a:latin typeface=".VnArial" panose="020B7200000000000000" pitchFamily="34" charset="0"/>
              </a:rPr>
              <a:t>: </a:t>
            </a:r>
            <a:r>
              <a:rPr lang="en-US" altLang="en-US" dirty="0" err="1" smtClean="0">
                <a:latin typeface=".VnArial" panose="020B7200000000000000" pitchFamily="34" charset="0"/>
              </a:rPr>
              <a:t>Canh</a:t>
            </a:r>
            <a:r>
              <a:rPr lang="en-US" altLang="en-US" dirty="0" smtClean="0">
                <a:latin typeface=".VnArial" panose="020B7200000000000000" pitchFamily="34" charset="0"/>
              </a:rPr>
              <a:t> </a:t>
            </a:r>
            <a:r>
              <a:rPr lang="en-US" altLang="en-US" dirty="0" err="1" smtClean="0">
                <a:latin typeface=".VnArial" panose="020B7200000000000000" pitchFamily="34" charset="0"/>
              </a:rPr>
              <a:t>lÒ</a:t>
            </a:r>
            <a:r>
              <a:rPr lang="en-US" altLang="en-US" dirty="0" smtClean="0">
                <a:latin typeface=".VnArial" panose="020B7200000000000000" pitchFamily="34" charset="0"/>
              </a:rPr>
              <a:t> </a:t>
            </a:r>
            <a:r>
              <a:rPr lang="en-US" altLang="en-US" dirty="0" err="1" smtClean="0">
                <a:latin typeface=".VnArial" panose="020B7200000000000000" pitchFamily="34" charset="0"/>
              </a:rPr>
              <a:t>cho</a:t>
            </a:r>
            <a:r>
              <a:rPr lang="en-US" altLang="en-US" dirty="0" smtClean="0">
                <a:latin typeface=".VnArial" panose="020B7200000000000000" pitchFamily="34" charset="0"/>
              </a:rPr>
              <a:t> </a:t>
            </a:r>
            <a:r>
              <a:rPr lang="en-US" altLang="en-US" dirty="0" err="1" smtClean="0">
                <a:latin typeface=".VnArial" panose="020B7200000000000000" pitchFamily="34" charset="0"/>
              </a:rPr>
              <a:t>b¶ng</a:t>
            </a:r>
            <a:r>
              <a:rPr lang="en-US" altLang="en-US" dirty="0" smtClean="0">
                <a:latin typeface=".VnArial" panose="020B7200000000000000" pitchFamily="34" charset="0"/>
              </a:rPr>
              <a:t>. </a:t>
            </a:r>
          </a:p>
          <a:p>
            <a:pPr lvl="2" algn="just" eaLnBrk="1" hangingPunct="1">
              <a:lnSpc>
                <a:spcPct val="90000"/>
              </a:lnSpc>
            </a:pPr>
            <a:r>
              <a:rPr lang="en-US" altLang="en-US" b="1" dirty="0" smtClean="0">
                <a:latin typeface=".VnArial" panose="020B7200000000000000" pitchFamily="34" charset="0"/>
              </a:rPr>
              <a:t>BORDER</a:t>
            </a:r>
            <a:r>
              <a:rPr lang="en-US" altLang="en-US" dirty="0" smtClean="0">
                <a:latin typeface=".VnArial" panose="020B7200000000000000" pitchFamily="34" charset="0"/>
              </a:rPr>
              <a:t>: </a:t>
            </a:r>
            <a:r>
              <a:rPr lang="en-US" altLang="en-US" dirty="0" err="1" smtClean="0">
                <a:latin typeface=".VnArial" panose="020B7200000000000000" pitchFamily="34" charset="0"/>
              </a:rPr>
              <a:t>KÝch</a:t>
            </a:r>
            <a:r>
              <a:rPr lang="en-US" altLang="en-US" dirty="0" smtClean="0">
                <a:latin typeface=".VnArial" panose="020B7200000000000000" pitchFamily="34" charset="0"/>
              </a:rPr>
              <a:t> </a:t>
            </a:r>
            <a:r>
              <a:rPr lang="en-US" altLang="en-US" dirty="0" err="1" smtClean="0">
                <a:latin typeface=".VnArial" panose="020B7200000000000000" pitchFamily="34" charset="0"/>
              </a:rPr>
              <a:t>th­íc</a:t>
            </a:r>
            <a:r>
              <a:rPr lang="en-US" altLang="en-US" dirty="0" smtClean="0">
                <a:latin typeface=".VnArial" panose="020B7200000000000000" pitchFamily="34" charset="0"/>
              </a:rPr>
              <a:t> ®­</a:t>
            </a:r>
            <a:r>
              <a:rPr lang="en-US" altLang="en-US" dirty="0" err="1" smtClean="0">
                <a:latin typeface=".VnArial" panose="020B7200000000000000" pitchFamily="34" charset="0"/>
              </a:rPr>
              <a:t>êng</a:t>
            </a:r>
            <a:r>
              <a:rPr lang="en-US" altLang="en-US" dirty="0" smtClean="0">
                <a:latin typeface=".VnArial" panose="020B7200000000000000" pitchFamily="34" charset="0"/>
              </a:rPr>
              <a:t> </a:t>
            </a:r>
            <a:r>
              <a:rPr lang="en-US" altLang="en-US" dirty="0" err="1" smtClean="0">
                <a:latin typeface=".VnArial" panose="020B7200000000000000" pitchFamily="34" charset="0"/>
              </a:rPr>
              <a:t>kÎ</a:t>
            </a:r>
            <a:r>
              <a:rPr lang="en-US" altLang="en-US" dirty="0" smtClean="0">
                <a:latin typeface=".VnArial" panose="020B7200000000000000" pitchFamily="34" charset="0"/>
              </a:rPr>
              <a:t> chia « </a:t>
            </a:r>
            <a:r>
              <a:rPr lang="en-US" altLang="en-US" dirty="0" err="1" smtClean="0">
                <a:latin typeface=".VnArial" panose="020B7200000000000000" pitchFamily="34" charset="0"/>
              </a:rPr>
              <a:t>trong</a:t>
            </a:r>
            <a:r>
              <a:rPr lang="en-US" altLang="en-US" dirty="0" smtClean="0">
                <a:latin typeface=".VnArial" panose="020B7200000000000000" pitchFamily="34" charset="0"/>
              </a:rPr>
              <a:t> </a:t>
            </a:r>
            <a:r>
              <a:rPr lang="en-US" altLang="en-US" dirty="0" err="1" smtClean="0">
                <a:latin typeface=".VnArial" panose="020B7200000000000000" pitchFamily="34" charset="0"/>
              </a:rPr>
              <a:t>b¶ng</a:t>
            </a:r>
            <a:r>
              <a:rPr lang="en-US" altLang="en-US" dirty="0" smtClean="0">
                <a:latin typeface=".VnArial" panose="020B7200000000000000" pitchFamily="34" charset="0"/>
              </a:rPr>
              <a:t>, ®­</a:t>
            </a:r>
            <a:r>
              <a:rPr lang="en-US" altLang="en-US" dirty="0" err="1" smtClean="0">
                <a:latin typeface=".VnArial" panose="020B7200000000000000" pitchFamily="34" charset="0"/>
              </a:rPr>
              <a:t>îc</a:t>
            </a:r>
            <a:r>
              <a:rPr lang="en-US" altLang="en-US" dirty="0" smtClean="0">
                <a:latin typeface=".VnArial" panose="020B7200000000000000" pitchFamily="34" charset="0"/>
              </a:rPr>
              <a:t> ®o </a:t>
            </a:r>
            <a:r>
              <a:rPr lang="en-US" altLang="en-US" dirty="0" err="1" smtClean="0">
                <a:latin typeface=".VnArial" panose="020B7200000000000000" pitchFamily="34" charset="0"/>
              </a:rPr>
              <a:t>theo</a:t>
            </a:r>
            <a:r>
              <a:rPr lang="en-US" altLang="en-US" dirty="0" smtClean="0">
                <a:latin typeface=".VnArial" panose="020B7200000000000000" pitchFamily="34" charset="0"/>
              </a:rPr>
              <a:t> pixel.</a:t>
            </a:r>
          </a:p>
          <a:p>
            <a:pPr lvl="2" algn="just" eaLnBrk="1" hangingPunct="1">
              <a:lnSpc>
                <a:spcPct val="90000"/>
              </a:lnSpc>
            </a:pPr>
            <a:r>
              <a:rPr lang="en-US" altLang="en-US" b="1" dirty="0" smtClean="0">
                <a:latin typeface=".VnArial" panose="020B7200000000000000" pitchFamily="34" charset="0"/>
              </a:rPr>
              <a:t>BORDERCOLOR</a:t>
            </a:r>
            <a:r>
              <a:rPr lang="en-US" altLang="en-US" dirty="0" smtClean="0">
                <a:latin typeface=".VnArial" panose="020B7200000000000000" pitchFamily="34" charset="0"/>
              </a:rPr>
              <a:t>: </a:t>
            </a:r>
            <a:r>
              <a:rPr lang="en-US" altLang="en-US" dirty="0" err="1" smtClean="0">
                <a:latin typeface=".VnArial" panose="020B7200000000000000" pitchFamily="34" charset="0"/>
              </a:rPr>
              <a:t>Mµu</a:t>
            </a:r>
            <a:r>
              <a:rPr lang="en-US" altLang="en-US" dirty="0" smtClean="0">
                <a:latin typeface=".VnArial" panose="020B7200000000000000" pitchFamily="34" charset="0"/>
              </a:rPr>
              <a:t> ®­</a:t>
            </a:r>
            <a:r>
              <a:rPr lang="en-US" altLang="en-US" dirty="0" err="1" smtClean="0">
                <a:latin typeface=".VnArial" panose="020B7200000000000000" pitchFamily="34" charset="0"/>
              </a:rPr>
              <a:t>êng</a:t>
            </a:r>
            <a:r>
              <a:rPr lang="en-US" altLang="en-US" dirty="0" smtClean="0">
                <a:latin typeface=".VnArial" panose="020B7200000000000000" pitchFamily="34" charset="0"/>
              </a:rPr>
              <a:t> </a:t>
            </a:r>
            <a:r>
              <a:rPr lang="en-US" altLang="en-US" dirty="0" err="1" smtClean="0">
                <a:latin typeface=".VnArial" panose="020B7200000000000000" pitchFamily="34" charset="0"/>
              </a:rPr>
              <a:t>kÎ</a:t>
            </a:r>
            <a:r>
              <a:rPr lang="en-US" altLang="en-US" dirty="0" smtClean="0">
                <a:latin typeface=".VnArial" panose="020B7200000000000000" pitchFamily="34" charset="0"/>
              </a:rPr>
              <a:t>	</a:t>
            </a:r>
          </a:p>
          <a:p>
            <a:pPr lvl="2" algn="just" eaLnBrk="1" hangingPunct="1">
              <a:lnSpc>
                <a:spcPct val="90000"/>
              </a:lnSpc>
            </a:pPr>
            <a:r>
              <a:rPr lang="en-US" altLang="en-US" b="1" dirty="0" smtClean="0">
                <a:latin typeface=".VnArial" panose="020B7200000000000000" pitchFamily="34" charset="0"/>
              </a:rPr>
              <a:t>BORDERCOLORDARK, BORDERCOLORLIGHT</a:t>
            </a:r>
            <a:r>
              <a:rPr lang="en-US" altLang="en-US" dirty="0" smtClean="0">
                <a:latin typeface=".VnArial" panose="020B7200000000000000" pitchFamily="34" charset="0"/>
              </a:rPr>
              <a:t>: </a:t>
            </a:r>
            <a:r>
              <a:rPr lang="en-US" altLang="en-US" dirty="0" err="1" smtClean="0">
                <a:latin typeface=".VnArial" panose="020B7200000000000000" pitchFamily="34" charset="0"/>
              </a:rPr>
              <a:t>Mµu</a:t>
            </a:r>
            <a:r>
              <a:rPr lang="en-US" altLang="en-US" dirty="0" smtClean="0">
                <a:latin typeface=".VnArial" panose="020B7200000000000000" pitchFamily="34" charset="0"/>
              </a:rPr>
              <a:t> </a:t>
            </a:r>
            <a:r>
              <a:rPr lang="en-US" altLang="en-US" dirty="0" err="1" smtClean="0">
                <a:latin typeface=".VnArial" panose="020B7200000000000000" pitchFamily="34" charset="0"/>
              </a:rPr>
              <a:t>phÝa</a:t>
            </a:r>
            <a:r>
              <a:rPr lang="en-US" altLang="en-US" dirty="0" smtClean="0">
                <a:latin typeface=".VnArial" panose="020B7200000000000000" pitchFamily="34" charset="0"/>
              </a:rPr>
              <a:t> </a:t>
            </a:r>
            <a:r>
              <a:rPr lang="en-US" altLang="en-US" dirty="0" err="1" smtClean="0">
                <a:latin typeface=".VnArial" panose="020B7200000000000000" pitchFamily="34" charset="0"/>
              </a:rPr>
              <a:t>tèi</a:t>
            </a:r>
            <a:r>
              <a:rPr lang="en-US" altLang="en-US" dirty="0" smtClean="0">
                <a:latin typeface=".VnArial" panose="020B7200000000000000" pitchFamily="34" charset="0"/>
              </a:rPr>
              <a:t> vµ </a:t>
            </a:r>
            <a:r>
              <a:rPr lang="en-US" altLang="en-US" dirty="0" err="1" smtClean="0">
                <a:latin typeface=".VnArial" panose="020B7200000000000000" pitchFamily="34" charset="0"/>
              </a:rPr>
              <a:t>phÝa</a:t>
            </a:r>
            <a:r>
              <a:rPr lang="en-US" altLang="en-US" dirty="0" smtClean="0">
                <a:latin typeface=".VnArial" panose="020B7200000000000000" pitchFamily="34" charset="0"/>
              </a:rPr>
              <a:t> </a:t>
            </a:r>
            <a:r>
              <a:rPr lang="en-US" altLang="en-US" dirty="0" err="1" smtClean="0">
                <a:latin typeface=".VnArial" panose="020B7200000000000000" pitchFamily="34" charset="0"/>
              </a:rPr>
              <a:t>s¸ng</a:t>
            </a:r>
            <a:r>
              <a:rPr lang="en-US" altLang="en-US" dirty="0" smtClean="0">
                <a:latin typeface=".VnArial" panose="020B7200000000000000" pitchFamily="34" charset="0"/>
              </a:rPr>
              <a:t> </a:t>
            </a:r>
            <a:r>
              <a:rPr lang="en-US" altLang="en-US" dirty="0" err="1" smtClean="0">
                <a:latin typeface=".VnArial" panose="020B7200000000000000" pitchFamily="34" charset="0"/>
              </a:rPr>
              <a:t>cho</a:t>
            </a:r>
            <a:r>
              <a:rPr lang="en-US" altLang="en-US" dirty="0" smtClean="0">
                <a:latin typeface=".VnArial" panose="020B7200000000000000" pitchFamily="34" charset="0"/>
              </a:rPr>
              <a:t> ®­</a:t>
            </a:r>
            <a:r>
              <a:rPr lang="en-US" altLang="en-US" dirty="0" err="1" smtClean="0">
                <a:latin typeface=".VnArial" panose="020B7200000000000000" pitchFamily="34" charset="0"/>
              </a:rPr>
              <a:t>êng</a:t>
            </a:r>
            <a:r>
              <a:rPr lang="en-US" altLang="en-US" dirty="0" smtClean="0">
                <a:latin typeface=".VnArial" panose="020B7200000000000000" pitchFamily="34" charset="0"/>
              </a:rPr>
              <a:t> </a:t>
            </a:r>
            <a:r>
              <a:rPr lang="en-US" altLang="en-US" dirty="0" err="1" smtClean="0">
                <a:latin typeface=".VnArial" panose="020B7200000000000000" pitchFamily="34" charset="0"/>
              </a:rPr>
              <a:t>kÎ</a:t>
            </a:r>
            <a:r>
              <a:rPr lang="en-US" altLang="en-US" dirty="0" smtClean="0">
                <a:latin typeface=".VnArial" panose="020B7200000000000000" pitchFamily="34" charset="0"/>
              </a:rPr>
              <a:t> </a:t>
            </a:r>
            <a:r>
              <a:rPr lang="en-US" altLang="en-US" dirty="0" err="1" smtClean="0">
                <a:latin typeface=".VnArial" panose="020B7200000000000000" pitchFamily="34" charset="0"/>
              </a:rPr>
              <a:t>næi</a:t>
            </a:r>
            <a:r>
              <a:rPr lang="en-US" altLang="en-US" dirty="0" smtClean="0">
                <a:latin typeface=".VnArial" panose="020B7200000000000000" pitchFamily="34" charset="0"/>
              </a:rPr>
              <a:t>.</a:t>
            </a:r>
          </a:p>
          <a:p>
            <a:pPr lvl="2" algn="just" eaLnBrk="1" hangingPunct="1">
              <a:lnSpc>
                <a:spcPct val="90000"/>
              </a:lnSpc>
            </a:pPr>
            <a:r>
              <a:rPr lang="en-US" altLang="en-US" b="1" dirty="0" smtClean="0">
                <a:latin typeface=".VnArial" panose="020B7200000000000000" pitchFamily="34" charset="0"/>
              </a:rPr>
              <a:t>BACKGROUND</a:t>
            </a:r>
            <a:r>
              <a:rPr lang="en-US" altLang="en-US" dirty="0" smtClean="0">
                <a:latin typeface=".VnArial" panose="020B7200000000000000" pitchFamily="34" charset="0"/>
              </a:rPr>
              <a:t>: §</a:t>
            </a:r>
            <a:r>
              <a:rPr lang="en-US" altLang="en-US" dirty="0" err="1" smtClean="0">
                <a:latin typeface=".VnArial" panose="020B7200000000000000" pitchFamily="34" charset="0"/>
              </a:rPr>
              <a:t>Þa</a:t>
            </a:r>
            <a:r>
              <a:rPr lang="en-US" altLang="en-US" dirty="0" smtClean="0">
                <a:latin typeface=".VnArial" panose="020B7200000000000000" pitchFamily="34" charset="0"/>
              </a:rPr>
              <a:t> </a:t>
            </a:r>
            <a:r>
              <a:rPr lang="en-US" altLang="en-US" dirty="0" err="1" smtClean="0">
                <a:latin typeface=".VnArial" panose="020B7200000000000000" pitchFamily="34" charset="0"/>
              </a:rPr>
              <a:t>chØ</a:t>
            </a:r>
            <a:r>
              <a:rPr lang="en-US" altLang="en-US" dirty="0" smtClean="0">
                <a:latin typeface=".VnArial" panose="020B7200000000000000" pitchFamily="34" charset="0"/>
              </a:rPr>
              <a:t> </a:t>
            </a:r>
            <a:r>
              <a:rPr lang="en-US" altLang="en-US" dirty="0" err="1" smtClean="0">
                <a:latin typeface=".VnArial" panose="020B7200000000000000" pitchFamily="34" charset="0"/>
              </a:rPr>
              <a:t>tíi</a:t>
            </a:r>
            <a:r>
              <a:rPr lang="en-US" altLang="en-US" dirty="0" smtClean="0">
                <a:latin typeface=".VnArial" panose="020B7200000000000000" pitchFamily="34" charset="0"/>
              </a:rPr>
              <a:t> </a:t>
            </a:r>
            <a:r>
              <a:rPr lang="en-US" altLang="en-US" dirty="0" err="1" smtClean="0">
                <a:latin typeface=".VnArial" panose="020B7200000000000000" pitchFamily="34" charset="0"/>
              </a:rPr>
              <a:t>tËp</a:t>
            </a:r>
            <a:r>
              <a:rPr lang="en-US" altLang="en-US" dirty="0" smtClean="0">
                <a:latin typeface=".VnArial" panose="020B7200000000000000" pitchFamily="34" charset="0"/>
              </a:rPr>
              <a:t> tin ¶</a:t>
            </a:r>
            <a:r>
              <a:rPr lang="en-US" altLang="en-US" dirty="0" err="1" smtClean="0">
                <a:latin typeface=".VnArial" panose="020B7200000000000000" pitchFamily="34" charset="0"/>
              </a:rPr>
              <a:t>nh</a:t>
            </a:r>
            <a:r>
              <a:rPr lang="en-US" altLang="en-US" dirty="0" smtClean="0">
                <a:latin typeface=".VnArial" panose="020B7200000000000000" pitchFamily="34" charset="0"/>
              </a:rPr>
              <a:t> </a:t>
            </a:r>
            <a:r>
              <a:rPr lang="en-US" altLang="en-US" dirty="0" err="1" smtClean="0">
                <a:latin typeface=".VnArial" panose="020B7200000000000000" pitchFamily="34" charset="0"/>
              </a:rPr>
              <a:t>dïng</a:t>
            </a:r>
            <a:r>
              <a:rPr lang="en-US" altLang="en-US" dirty="0" smtClean="0">
                <a:latin typeface=".VnArial" panose="020B7200000000000000" pitchFamily="34" charset="0"/>
              </a:rPr>
              <a:t> </a:t>
            </a:r>
            <a:r>
              <a:rPr lang="en-US" altLang="en-US" dirty="0" err="1" smtClean="0">
                <a:latin typeface=".VnArial" panose="020B7200000000000000" pitchFamily="34" charset="0"/>
              </a:rPr>
              <a:t>lµm</a:t>
            </a:r>
            <a:r>
              <a:rPr lang="en-US" altLang="en-US" dirty="0" smtClean="0">
                <a:latin typeface=".VnArial" panose="020B7200000000000000" pitchFamily="34" charset="0"/>
              </a:rPr>
              <a:t> </a:t>
            </a:r>
            <a:r>
              <a:rPr lang="en-US" altLang="en-US" dirty="0" err="1" smtClean="0">
                <a:latin typeface=".VnArial" panose="020B7200000000000000" pitchFamily="34" charset="0"/>
              </a:rPr>
              <a:t>nÒn</a:t>
            </a:r>
            <a:r>
              <a:rPr lang="en-US" altLang="en-US" dirty="0" smtClean="0">
                <a:latin typeface=".VnArial" panose="020B7200000000000000" pitchFamily="34" charset="0"/>
              </a:rPr>
              <a:t>.</a:t>
            </a:r>
          </a:p>
          <a:p>
            <a:pPr lvl="2" algn="just" eaLnBrk="1" hangingPunct="1">
              <a:lnSpc>
                <a:spcPct val="90000"/>
              </a:lnSpc>
            </a:pPr>
            <a:r>
              <a:rPr lang="en-US" altLang="en-US" b="1" dirty="0" smtClean="0">
                <a:latin typeface=".VnArial" panose="020B7200000000000000" pitchFamily="34" charset="0"/>
              </a:rPr>
              <a:t>BGCOLOR</a:t>
            </a:r>
            <a:r>
              <a:rPr lang="en-US" altLang="en-US" dirty="0" smtClean="0">
                <a:latin typeface=".VnArial" panose="020B7200000000000000" pitchFamily="34" charset="0"/>
              </a:rPr>
              <a:t>: </a:t>
            </a:r>
            <a:r>
              <a:rPr lang="en-US" altLang="en-US" dirty="0" err="1" smtClean="0">
                <a:latin typeface=".VnArial" panose="020B7200000000000000" pitchFamily="34" charset="0"/>
              </a:rPr>
              <a:t>Mµu</a:t>
            </a:r>
            <a:r>
              <a:rPr lang="en-US" altLang="en-US" dirty="0" smtClean="0">
                <a:latin typeface=".VnArial" panose="020B7200000000000000" pitchFamily="34" charset="0"/>
              </a:rPr>
              <a:t> </a:t>
            </a:r>
            <a:r>
              <a:rPr lang="en-US" altLang="en-US" dirty="0" err="1" smtClean="0">
                <a:latin typeface=".VnArial" panose="020B7200000000000000" pitchFamily="34" charset="0"/>
              </a:rPr>
              <a:t>nÒn</a:t>
            </a:r>
            <a:endParaRPr lang="en-US" altLang="en-US" dirty="0" smtClean="0">
              <a:latin typeface=".VnArial" panose="020B7200000000000000" pitchFamily="34" charset="0"/>
            </a:endParaRPr>
          </a:p>
          <a:p>
            <a:pPr lvl="2" algn="just" eaLnBrk="1" hangingPunct="1">
              <a:lnSpc>
                <a:spcPct val="90000"/>
              </a:lnSpc>
            </a:pPr>
            <a:r>
              <a:rPr lang="en-US" altLang="en-US" b="1" dirty="0" smtClean="0">
                <a:latin typeface=".VnArial" panose="020B7200000000000000" pitchFamily="34" charset="0"/>
              </a:rPr>
              <a:t>CELLSPACING</a:t>
            </a:r>
            <a:r>
              <a:rPr lang="en-US" altLang="en-US" dirty="0" smtClean="0">
                <a:latin typeface=".VnArial" panose="020B7200000000000000" pitchFamily="34" charset="0"/>
              </a:rPr>
              <a:t>: </a:t>
            </a:r>
            <a:r>
              <a:rPr lang="en-US" altLang="en-US" dirty="0" err="1" smtClean="0">
                <a:latin typeface=".VnArial" panose="020B7200000000000000" pitchFamily="34" charset="0"/>
              </a:rPr>
              <a:t>Kho¶ng</a:t>
            </a:r>
            <a:r>
              <a:rPr lang="en-US" altLang="en-US" dirty="0" smtClean="0">
                <a:latin typeface=".VnArial" panose="020B7200000000000000" pitchFamily="34" charset="0"/>
              </a:rPr>
              <a:t> </a:t>
            </a:r>
            <a:r>
              <a:rPr lang="en-US" altLang="en-US" dirty="0" err="1" smtClean="0">
                <a:latin typeface=".VnArial" panose="020B7200000000000000" pitchFamily="34" charset="0"/>
              </a:rPr>
              <a:t>c¸ch</a:t>
            </a:r>
            <a:r>
              <a:rPr lang="en-US" altLang="en-US" dirty="0" smtClean="0">
                <a:latin typeface=".VnArial" panose="020B7200000000000000" pitchFamily="34" charset="0"/>
              </a:rPr>
              <a:t> </a:t>
            </a:r>
            <a:r>
              <a:rPr lang="en-US" altLang="en-US" dirty="0" err="1" smtClean="0">
                <a:latin typeface=".VnArial" panose="020B7200000000000000" pitchFamily="34" charset="0"/>
              </a:rPr>
              <a:t>gi÷a</a:t>
            </a:r>
            <a:r>
              <a:rPr lang="en-US" altLang="en-US" dirty="0" smtClean="0">
                <a:latin typeface=".VnArial" panose="020B7200000000000000" pitchFamily="34" charset="0"/>
              </a:rPr>
              <a:t> </a:t>
            </a:r>
            <a:r>
              <a:rPr lang="en-US" altLang="en-US" dirty="0" err="1" smtClean="0">
                <a:latin typeface=".VnArial" panose="020B7200000000000000" pitchFamily="34" charset="0"/>
              </a:rPr>
              <a:t>c¸c</a:t>
            </a:r>
            <a:r>
              <a:rPr lang="en-US" altLang="en-US" dirty="0" smtClean="0">
                <a:latin typeface=".VnArial" panose="020B7200000000000000" pitchFamily="34" charset="0"/>
              </a:rPr>
              <a:t> « </a:t>
            </a:r>
            <a:r>
              <a:rPr lang="en-US" altLang="en-US" dirty="0" err="1" smtClean="0">
                <a:latin typeface=".VnArial" panose="020B7200000000000000" pitchFamily="34" charset="0"/>
              </a:rPr>
              <a:t>trong</a:t>
            </a:r>
            <a:r>
              <a:rPr lang="en-US" altLang="en-US" dirty="0" smtClean="0">
                <a:latin typeface=".VnArial" panose="020B7200000000000000" pitchFamily="34" charset="0"/>
              </a:rPr>
              <a:t> </a:t>
            </a:r>
            <a:r>
              <a:rPr lang="en-US" altLang="en-US" dirty="0" err="1" smtClean="0">
                <a:latin typeface=".VnArial" panose="020B7200000000000000" pitchFamily="34" charset="0"/>
              </a:rPr>
              <a:t>b¶ng</a:t>
            </a:r>
            <a:r>
              <a:rPr lang="en-US" altLang="en-US" dirty="0" smtClean="0">
                <a:latin typeface=".VnArial" panose="020B7200000000000000" pitchFamily="34" charset="0"/>
              </a:rPr>
              <a:t>.</a:t>
            </a:r>
          </a:p>
          <a:p>
            <a:pPr lvl="2" algn="just" eaLnBrk="1" hangingPunct="1">
              <a:lnSpc>
                <a:spcPct val="90000"/>
              </a:lnSpc>
            </a:pPr>
            <a:r>
              <a:rPr lang="en-US" altLang="en-US" b="1" dirty="0" smtClean="0">
                <a:latin typeface=".VnArial" panose="020B7200000000000000" pitchFamily="34" charset="0"/>
              </a:rPr>
              <a:t>CELLPADDING</a:t>
            </a:r>
            <a:r>
              <a:rPr lang="en-US" altLang="en-US" dirty="0" smtClean="0">
                <a:latin typeface=".VnArial" panose="020B7200000000000000" pitchFamily="34" charset="0"/>
              </a:rPr>
              <a:t>: </a:t>
            </a:r>
            <a:r>
              <a:rPr lang="en-US" altLang="en-US" dirty="0" err="1" smtClean="0">
                <a:latin typeface=".VnArial" panose="020B7200000000000000" pitchFamily="34" charset="0"/>
              </a:rPr>
              <a:t>Kho¶ng</a:t>
            </a:r>
            <a:r>
              <a:rPr lang="en-US" altLang="en-US" dirty="0" smtClean="0">
                <a:latin typeface=".VnArial" panose="020B7200000000000000" pitchFamily="34" charset="0"/>
              </a:rPr>
              <a:t> </a:t>
            </a:r>
            <a:r>
              <a:rPr lang="en-US" altLang="en-US" dirty="0" err="1" smtClean="0">
                <a:latin typeface=".VnArial" panose="020B7200000000000000" pitchFamily="34" charset="0"/>
              </a:rPr>
              <a:t>c¸ch</a:t>
            </a:r>
            <a:r>
              <a:rPr lang="en-US" altLang="en-US" dirty="0" smtClean="0">
                <a:latin typeface=".VnArial" panose="020B7200000000000000" pitchFamily="34" charset="0"/>
              </a:rPr>
              <a:t> </a:t>
            </a:r>
            <a:r>
              <a:rPr lang="en-US" altLang="en-US" dirty="0" err="1" smtClean="0">
                <a:latin typeface=".VnArial" panose="020B7200000000000000" pitchFamily="34" charset="0"/>
              </a:rPr>
              <a:t>gi÷a</a:t>
            </a:r>
            <a:r>
              <a:rPr lang="en-US" altLang="en-US" dirty="0" smtClean="0">
                <a:latin typeface=".VnArial" panose="020B7200000000000000" pitchFamily="34" charset="0"/>
              </a:rPr>
              <a:t> </a:t>
            </a:r>
            <a:r>
              <a:rPr lang="en-US" altLang="en-US" dirty="0" err="1" smtClean="0">
                <a:latin typeface=".VnArial" panose="020B7200000000000000" pitchFamily="34" charset="0"/>
              </a:rPr>
              <a:t>néi</a:t>
            </a:r>
            <a:r>
              <a:rPr lang="en-US" altLang="en-US" dirty="0" smtClean="0">
                <a:latin typeface=".VnArial" panose="020B7200000000000000" pitchFamily="34" charset="0"/>
              </a:rPr>
              <a:t> dung vµ ®­</a:t>
            </a:r>
            <a:r>
              <a:rPr lang="en-US" altLang="en-US" dirty="0" err="1" smtClean="0">
                <a:latin typeface=".VnArial" panose="020B7200000000000000" pitchFamily="34" charset="0"/>
              </a:rPr>
              <a:t>êng</a:t>
            </a:r>
            <a:r>
              <a:rPr lang="en-US" altLang="en-US" dirty="0" smtClean="0">
                <a:latin typeface=".VnArial" panose="020B7200000000000000" pitchFamily="34" charset="0"/>
              </a:rPr>
              <a:t> </a:t>
            </a:r>
            <a:r>
              <a:rPr lang="en-US" altLang="en-US" dirty="0" err="1" smtClean="0">
                <a:latin typeface=".VnArial" panose="020B7200000000000000" pitchFamily="34" charset="0"/>
              </a:rPr>
              <a:t>kÎ</a:t>
            </a:r>
            <a:r>
              <a:rPr lang="en-US" altLang="en-US" dirty="0" smtClean="0">
                <a:latin typeface=".VnArial" panose="020B7200000000000000" pitchFamily="34" charset="0"/>
              </a:rPr>
              <a:t> </a:t>
            </a:r>
            <a:r>
              <a:rPr lang="en-US" altLang="en-US" dirty="0" err="1" smtClean="0">
                <a:latin typeface=".VnArial" panose="020B7200000000000000" pitchFamily="34" charset="0"/>
              </a:rPr>
              <a:t>trong</a:t>
            </a:r>
            <a:r>
              <a:rPr lang="en-US" altLang="en-US" dirty="0" smtClean="0">
                <a:latin typeface=".VnArial" panose="020B7200000000000000" pitchFamily="34" charset="0"/>
              </a:rPr>
              <a:t> </a:t>
            </a:r>
            <a:r>
              <a:rPr lang="en-US" altLang="en-US" dirty="0" err="1" smtClean="0">
                <a:latin typeface=".VnArial" panose="020B7200000000000000" pitchFamily="34" charset="0"/>
              </a:rPr>
              <a:t>mçi</a:t>
            </a:r>
            <a:r>
              <a:rPr lang="en-US" altLang="en-US" dirty="0" smtClean="0">
                <a:latin typeface=".VnArial" panose="020B7200000000000000" pitchFamily="34" charset="0"/>
              </a:rPr>
              <a:t> « </a:t>
            </a:r>
            <a:r>
              <a:rPr lang="en-US" altLang="en-US" dirty="0" err="1" smtClean="0">
                <a:latin typeface=".VnArial" panose="020B7200000000000000" pitchFamily="34" charset="0"/>
              </a:rPr>
              <a:t>cña</a:t>
            </a:r>
            <a:r>
              <a:rPr lang="en-US" altLang="en-US" dirty="0" smtClean="0">
                <a:latin typeface=".VnArial" panose="020B7200000000000000" pitchFamily="34" charset="0"/>
              </a:rPr>
              <a:t> </a:t>
            </a:r>
            <a:r>
              <a:rPr lang="en-US" altLang="en-US" dirty="0" err="1" smtClean="0">
                <a:latin typeface=".VnArial" panose="020B7200000000000000" pitchFamily="34" charset="0"/>
              </a:rPr>
              <a:t>b¶ng</a:t>
            </a:r>
            <a:r>
              <a:rPr lang="en-US" altLang="en-US" dirty="0" smtClean="0">
                <a:latin typeface=".VnArial" panose="020B7200000000000000" pitchFamily="34" charset="0"/>
              </a:rPr>
              <a:t>.</a:t>
            </a:r>
          </a:p>
          <a:p>
            <a:pPr lvl="2" algn="just" eaLnBrk="1" hangingPunct="1">
              <a:lnSpc>
                <a:spcPct val="90000"/>
              </a:lnSpc>
            </a:pPr>
            <a:r>
              <a:rPr lang="en-US" altLang="en-US" b="1" dirty="0" smtClean="0">
                <a:latin typeface=".VnArial" panose="020B7200000000000000" pitchFamily="34" charset="0"/>
              </a:rPr>
              <a:t>COLSPAN</a:t>
            </a:r>
            <a:r>
              <a:rPr lang="en-US" altLang="en-US" dirty="0" smtClean="0">
                <a:latin typeface=".VnArial" panose="020B7200000000000000" pitchFamily="34" charset="0"/>
              </a:rPr>
              <a:t>: </a:t>
            </a:r>
            <a:r>
              <a:rPr lang="en-US" altLang="en-US" dirty="0" err="1" smtClean="0">
                <a:latin typeface=".VnArial" panose="020B7200000000000000" pitchFamily="34" charset="0"/>
              </a:rPr>
              <a:t>ChØ</a:t>
            </a:r>
            <a:r>
              <a:rPr lang="en-US" altLang="en-US" dirty="0" smtClean="0">
                <a:latin typeface=".VnArial" panose="020B7200000000000000" pitchFamily="34" charset="0"/>
              </a:rPr>
              <a:t> ®</a:t>
            </a:r>
            <a:r>
              <a:rPr lang="en-US" altLang="en-US" dirty="0" err="1" smtClean="0">
                <a:latin typeface=".VnArial" panose="020B7200000000000000" pitchFamily="34" charset="0"/>
              </a:rPr>
              <a:t>Þnh</a:t>
            </a:r>
            <a:r>
              <a:rPr lang="en-US" altLang="en-US" dirty="0" smtClean="0">
                <a:latin typeface=".VnArial" panose="020B7200000000000000" pitchFamily="34" charset="0"/>
              </a:rPr>
              <a:t> « </a:t>
            </a:r>
            <a:r>
              <a:rPr lang="en-US" altLang="en-US" dirty="0" err="1" smtClean="0">
                <a:latin typeface=".VnArial" panose="020B7200000000000000" pitchFamily="34" charset="0"/>
              </a:rPr>
              <a:t>sÏ</a:t>
            </a:r>
            <a:r>
              <a:rPr lang="en-US" altLang="en-US" dirty="0" smtClean="0">
                <a:latin typeface=".VnArial" panose="020B7200000000000000" pitchFamily="34" charset="0"/>
              </a:rPr>
              <a:t> </a:t>
            </a:r>
            <a:r>
              <a:rPr lang="en-US" altLang="en-US" dirty="0" err="1" smtClean="0">
                <a:latin typeface=".VnArial" panose="020B7200000000000000" pitchFamily="34" charset="0"/>
              </a:rPr>
              <a:t>kÐo</a:t>
            </a:r>
            <a:r>
              <a:rPr lang="en-US" altLang="en-US" dirty="0" smtClean="0">
                <a:latin typeface=".VnArial" panose="020B7200000000000000" pitchFamily="34" charset="0"/>
              </a:rPr>
              <a:t> </a:t>
            </a:r>
            <a:r>
              <a:rPr lang="en-US" altLang="en-US" dirty="0" err="1" smtClean="0">
                <a:latin typeface=".VnArial" panose="020B7200000000000000" pitchFamily="34" charset="0"/>
              </a:rPr>
              <a:t>dµi</a:t>
            </a:r>
            <a:r>
              <a:rPr lang="en-US" altLang="en-US" dirty="0" smtClean="0">
                <a:latin typeface=".VnArial" panose="020B7200000000000000" pitchFamily="34" charset="0"/>
              </a:rPr>
              <a:t> </a:t>
            </a:r>
            <a:r>
              <a:rPr lang="en-US" altLang="en-US" dirty="0" err="1" smtClean="0">
                <a:latin typeface=".VnArial" panose="020B7200000000000000" pitchFamily="34" charset="0"/>
              </a:rPr>
              <a:t>trong</a:t>
            </a:r>
            <a:r>
              <a:rPr lang="en-US" altLang="en-US" dirty="0" smtClean="0">
                <a:latin typeface=".VnArial" panose="020B7200000000000000" pitchFamily="34" charset="0"/>
              </a:rPr>
              <a:t> </a:t>
            </a:r>
            <a:r>
              <a:rPr lang="en-US" altLang="en-US" dirty="0" err="1" smtClean="0">
                <a:latin typeface=".VnArial" panose="020B7200000000000000" pitchFamily="34" charset="0"/>
              </a:rPr>
              <a:t>bao</a:t>
            </a:r>
            <a:r>
              <a:rPr lang="en-US" altLang="en-US" dirty="0" smtClean="0">
                <a:latin typeface=".VnArial" panose="020B7200000000000000" pitchFamily="34" charset="0"/>
              </a:rPr>
              <a:t> </a:t>
            </a:r>
            <a:r>
              <a:rPr lang="en-US" altLang="en-US" dirty="0" err="1" smtClean="0">
                <a:latin typeface=".VnArial" panose="020B7200000000000000" pitchFamily="34" charset="0"/>
              </a:rPr>
              <a:t>nhiªu</a:t>
            </a:r>
            <a:r>
              <a:rPr lang="en-US" altLang="en-US" dirty="0" smtClean="0">
                <a:latin typeface=".VnArial" panose="020B7200000000000000" pitchFamily="34" charset="0"/>
              </a:rPr>
              <a:t> </a:t>
            </a:r>
            <a:r>
              <a:rPr lang="en-US" altLang="en-US" dirty="0" err="1" smtClean="0">
                <a:latin typeface=".VnArial" panose="020B7200000000000000" pitchFamily="34" charset="0"/>
              </a:rPr>
              <a:t>cét</a:t>
            </a:r>
            <a:endParaRPr lang="en-US" altLang="en-US" dirty="0" smtClean="0">
              <a:latin typeface=".VnArial" panose="020B7200000000000000" pitchFamily="34" charset="0"/>
            </a:endParaRPr>
          </a:p>
          <a:p>
            <a:pPr lvl="2" algn="just" eaLnBrk="1" hangingPunct="1">
              <a:lnSpc>
                <a:spcPct val="90000"/>
              </a:lnSpc>
            </a:pPr>
            <a:r>
              <a:rPr lang="en-US" altLang="en-US" b="1" dirty="0" smtClean="0">
                <a:latin typeface=".VnArial" panose="020B7200000000000000" pitchFamily="34" charset="0"/>
              </a:rPr>
              <a:t>ROWSPAN</a:t>
            </a:r>
            <a:r>
              <a:rPr lang="en-US" altLang="en-US" dirty="0" smtClean="0">
                <a:latin typeface=".VnArial" panose="020B7200000000000000" pitchFamily="34" charset="0"/>
              </a:rPr>
              <a:t>: </a:t>
            </a:r>
            <a:r>
              <a:rPr lang="en-US" altLang="en-US" dirty="0" err="1" smtClean="0">
                <a:latin typeface=".VnArial" panose="020B7200000000000000" pitchFamily="34" charset="0"/>
              </a:rPr>
              <a:t>ChØ</a:t>
            </a:r>
            <a:r>
              <a:rPr lang="en-US" altLang="en-US" dirty="0" smtClean="0">
                <a:latin typeface=".VnArial" panose="020B7200000000000000" pitchFamily="34" charset="0"/>
              </a:rPr>
              <a:t> ®</a:t>
            </a:r>
            <a:r>
              <a:rPr lang="en-US" altLang="en-US" dirty="0" err="1" smtClean="0">
                <a:latin typeface=".VnArial" panose="020B7200000000000000" pitchFamily="34" charset="0"/>
              </a:rPr>
              <a:t>Þnh</a:t>
            </a:r>
            <a:r>
              <a:rPr lang="en-US" altLang="en-US" dirty="0" smtClean="0">
                <a:latin typeface=".VnArial" panose="020B7200000000000000" pitchFamily="34" charset="0"/>
              </a:rPr>
              <a:t> « </a:t>
            </a:r>
            <a:r>
              <a:rPr lang="en-US" altLang="en-US" dirty="0" err="1" smtClean="0">
                <a:latin typeface=".VnArial" panose="020B7200000000000000" pitchFamily="34" charset="0"/>
              </a:rPr>
              <a:t>sÏ</a:t>
            </a:r>
            <a:r>
              <a:rPr lang="en-US" altLang="en-US" dirty="0" smtClean="0">
                <a:latin typeface=".VnArial" panose="020B7200000000000000" pitchFamily="34" charset="0"/>
              </a:rPr>
              <a:t> </a:t>
            </a:r>
            <a:r>
              <a:rPr lang="en-US" altLang="en-US" dirty="0" err="1" smtClean="0">
                <a:latin typeface=".VnArial" panose="020B7200000000000000" pitchFamily="34" charset="0"/>
              </a:rPr>
              <a:t>kÐo</a:t>
            </a:r>
            <a:r>
              <a:rPr lang="en-US" altLang="en-US" dirty="0" smtClean="0">
                <a:latin typeface=".VnArial" panose="020B7200000000000000" pitchFamily="34" charset="0"/>
              </a:rPr>
              <a:t> </a:t>
            </a:r>
            <a:r>
              <a:rPr lang="en-US" altLang="en-US" dirty="0" err="1" smtClean="0">
                <a:latin typeface=".VnArial" panose="020B7200000000000000" pitchFamily="34" charset="0"/>
              </a:rPr>
              <a:t>dµi</a:t>
            </a:r>
            <a:r>
              <a:rPr lang="en-US" altLang="en-US" dirty="0" smtClean="0">
                <a:latin typeface=".VnArial" panose="020B7200000000000000" pitchFamily="34" charset="0"/>
              </a:rPr>
              <a:t> </a:t>
            </a:r>
            <a:r>
              <a:rPr lang="en-US" altLang="en-US" dirty="0" err="1" smtClean="0">
                <a:latin typeface=".VnArial" panose="020B7200000000000000" pitchFamily="34" charset="0"/>
              </a:rPr>
              <a:t>trong</a:t>
            </a:r>
            <a:r>
              <a:rPr lang="en-US" altLang="en-US" dirty="0" smtClean="0">
                <a:latin typeface=".VnArial" panose="020B7200000000000000" pitchFamily="34" charset="0"/>
              </a:rPr>
              <a:t> </a:t>
            </a:r>
            <a:r>
              <a:rPr lang="en-US" altLang="en-US" dirty="0" err="1" smtClean="0">
                <a:latin typeface=".VnArial" panose="020B7200000000000000" pitchFamily="34" charset="0"/>
              </a:rPr>
              <a:t>bao</a:t>
            </a:r>
            <a:r>
              <a:rPr lang="en-US" altLang="en-US" dirty="0" smtClean="0">
                <a:latin typeface=".VnArial" panose="020B7200000000000000" pitchFamily="34" charset="0"/>
              </a:rPr>
              <a:t> </a:t>
            </a:r>
            <a:r>
              <a:rPr lang="en-US" altLang="en-US" dirty="0" err="1" smtClean="0">
                <a:latin typeface=".VnArial" panose="020B7200000000000000" pitchFamily="34" charset="0"/>
              </a:rPr>
              <a:t>nhiªu</a:t>
            </a:r>
            <a:r>
              <a:rPr lang="en-US" altLang="en-US" dirty="0" smtClean="0">
                <a:latin typeface=".VnArial" panose="020B7200000000000000" pitchFamily="34" charset="0"/>
              </a:rPr>
              <a:t> </a:t>
            </a:r>
            <a:r>
              <a:rPr lang="en-US" altLang="en-US" dirty="0" err="1" smtClean="0">
                <a:latin typeface=".VnArial" panose="020B7200000000000000" pitchFamily="34" charset="0"/>
              </a:rPr>
              <a:t>hµng</a:t>
            </a:r>
            <a:endParaRPr lang="en-US" altLang="en-US" dirty="0" smtClean="0">
              <a:latin typeface=".VnArial" panose="020B7200000000000000" pitchFamily="34" charset="0"/>
            </a:endParaRPr>
          </a:p>
        </p:txBody>
      </p:sp>
      <p:sp>
        <p:nvSpPr>
          <p:cNvPr id="43012" name="Rectangle 3"/>
          <p:cNvSpPr>
            <a:spLocks noGrp="1" noChangeArrowheads="1"/>
          </p:cNvSpPr>
          <p:nvPr>
            <p:ph type="title"/>
          </p:nvPr>
        </p:nvSpPr>
        <p:spPr>
          <a:xfrm>
            <a:off x="381000" y="76200"/>
            <a:ext cx="8839200" cy="838200"/>
          </a:xfrm>
          <a:noFill/>
        </p:spPr>
        <p:txBody>
          <a:bodyPr>
            <a:normAutofit fontScale="90000"/>
          </a:bodyPr>
          <a:lstStyle/>
          <a:p>
            <a:pPr eaLnBrk="1" hangingPunct="1"/>
            <a:r>
              <a:rPr kumimoji="1" lang="en-US" altLang="en-US" b="1" dirty="0" smtClean="0">
                <a:solidFill>
                  <a:srgbClr val="C00000"/>
                </a:solidFill>
                <a:latin typeface=".VnTime" panose="020B7200000000000000" pitchFamily="34" charset="0"/>
              </a:rPr>
              <a:t>HTML - </a:t>
            </a:r>
            <a:r>
              <a:rPr kumimoji="1" lang="en-US" altLang="en-US" b="1" dirty="0" err="1" smtClean="0">
                <a:solidFill>
                  <a:srgbClr val="C00000"/>
                </a:solidFill>
                <a:latin typeface=".VnTime" panose="020B7200000000000000" pitchFamily="34" charset="0"/>
              </a:rPr>
              <a:t>HyperText</a:t>
            </a:r>
            <a:r>
              <a:rPr kumimoji="1" lang="en-US" altLang="en-US" b="1" dirty="0" smtClean="0">
                <a:solidFill>
                  <a:srgbClr val="C00000"/>
                </a:solidFill>
                <a:latin typeface=".VnTime" panose="020B7200000000000000" pitchFamily="34" charset="0"/>
              </a:rPr>
              <a:t> Markup Language</a:t>
            </a:r>
          </a:p>
        </p:txBody>
      </p:sp>
    </p:spTree>
    <p:extLst>
      <p:ext uri="{BB962C8B-B14F-4D97-AF65-F5344CB8AC3E}">
        <p14:creationId xmlns:p14="http://schemas.microsoft.com/office/powerpoint/2010/main" val="2781628925"/>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A1A76D03-9DDF-4204-A0D5-688618074E99}" type="slidenum">
              <a:rPr kumimoji="0" lang="en-US" altLang="en-US" sz="1400" b="0">
                <a:latin typeface="Times New Roman" panose="02020603050405020304" pitchFamily="18" charset="0"/>
              </a:rPr>
              <a:pPr eaLnBrk="1" hangingPunct="1"/>
              <a:t>25</a:t>
            </a:fld>
            <a:endParaRPr kumimoji="0" lang="en-US" altLang="en-US" sz="1400" b="0">
              <a:latin typeface="Times New Roman" panose="02020603050405020304" pitchFamily="18" charset="0"/>
            </a:endParaRPr>
          </a:p>
        </p:txBody>
      </p:sp>
      <p:sp>
        <p:nvSpPr>
          <p:cNvPr id="44035" name="Rectangle 2"/>
          <p:cNvSpPr>
            <a:spLocks noGrp="1" noChangeArrowheads="1"/>
          </p:cNvSpPr>
          <p:nvPr>
            <p:ph type="body" idx="1"/>
          </p:nvPr>
        </p:nvSpPr>
        <p:spPr>
          <a:xfrm>
            <a:off x="685800" y="1295400"/>
            <a:ext cx="8305800" cy="5029200"/>
          </a:xfrm>
        </p:spPr>
        <p:txBody>
          <a:bodyPr>
            <a:normAutofit lnSpcReduction="10000"/>
          </a:bodyPr>
          <a:lstStyle/>
          <a:p>
            <a:pPr algn="just" eaLnBrk="1" hangingPunct="1"/>
            <a:r>
              <a:rPr lang="en-US" altLang="en-US" b="1" dirty="0" err="1" smtClean="0">
                <a:latin typeface=".VnArial" panose="020B7200000000000000" pitchFamily="34" charset="0"/>
              </a:rPr>
              <a:t>MÉu</a:t>
            </a:r>
            <a:r>
              <a:rPr lang="en-US" altLang="en-US" b="1" dirty="0" smtClean="0">
                <a:latin typeface=".VnArial" panose="020B7200000000000000" pitchFamily="34" charset="0"/>
              </a:rPr>
              <a:t> </a:t>
            </a:r>
            <a:r>
              <a:rPr lang="en-US" altLang="en-US" b="1" dirty="0" err="1" smtClean="0">
                <a:latin typeface=".VnArial" panose="020B7200000000000000" pitchFamily="34" charset="0"/>
              </a:rPr>
              <a:t>biÓu</a:t>
            </a:r>
            <a:r>
              <a:rPr lang="en-US" altLang="en-US" b="1" dirty="0" smtClean="0">
                <a:latin typeface=".VnArial" panose="020B7200000000000000" pitchFamily="34" charset="0"/>
              </a:rPr>
              <a:t> (Form)</a:t>
            </a:r>
          </a:p>
          <a:p>
            <a:pPr lvl="1" algn="just" eaLnBrk="1" hangingPunct="1"/>
            <a:r>
              <a:rPr lang="en-US" altLang="en-US" b="1" dirty="0" smtClean="0">
                <a:latin typeface=".VnArial" panose="020B7200000000000000" pitchFamily="34" charset="0"/>
              </a:rPr>
              <a:t>HTML Forms</a:t>
            </a:r>
            <a:r>
              <a:rPr lang="en-US" altLang="en-US" dirty="0" smtClean="0">
                <a:latin typeface=".VnArial" panose="020B7200000000000000" pitchFamily="34" charset="0"/>
              </a:rPr>
              <a:t>: </a:t>
            </a:r>
            <a:r>
              <a:rPr lang="en-US" altLang="en-US" dirty="0" err="1" smtClean="0">
                <a:latin typeface=".VnArial" panose="020B7200000000000000" pitchFamily="34" charset="0"/>
              </a:rPr>
              <a:t>C¸c</a:t>
            </a:r>
            <a:r>
              <a:rPr lang="en-US" altLang="en-US" dirty="0" smtClean="0">
                <a:latin typeface=".VnArial" panose="020B7200000000000000" pitchFamily="34" charset="0"/>
              </a:rPr>
              <a:t> HTML Form </a:t>
            </a:r>
            <a:r>
              <a:rPr lang="en-US" altLang="en-US" dirty="0" err="1" smtClean="0">
                <a:latin typeface=".VnArial" panose="020B7200000000000000" pitchFamily="34" charset="0"/>
              </a:rPr>
              <a:t>cã</a:t>
            </a:r>
            <a:r>
              <a:rPr lang="en-US" altLang="en-US" dirty="0" smtClean="0">
                <a:latin typeface=".VnArial" panose="020B7200000000000000" pitchFamily="34" charset="0"/>
              </a:rPr>
              <a:t> </a:t>
            </a:r>
            <a:r>
              <a:rPr lang="en-US" altLang="en-US" dirty="0" err="1" smtClean="0">
                <a:latin typeface=".VnArial" panose="020B7200000000000000" pitchFamily="34" charset="0"/>
              </a:rPr>
              <a:t>thÓ</a:t>
            </a:r>
            <a:r>
              <a:rPr lang="en-US" altLang="en-US" dirty="0" smtClean="0">
                <a:latin typeface=".VnArial" panose="020B7200000000000000" pitchFamily="34" charset="0"/>
              </a:rPr>
              <a:t> </a:t>
            </a:r>
            <a:r>
              <a:rPr lang="en-US" altLang="en-US" dirty="0" err="1" smtClean="0">
                <a:latin typeface=".VnArial" panose="020B7200000000000000" pitchFamily="34" charset="0"/>
              </a:rPr>
              <a:t>cã</a:t>
            </a:r>
            <a:r>
              <a:rPr lang="en-US" altLang="en-US" dirty="0" smtClean="0">
                <a:latin typeface=".VnArial" panose="020B7200000000000000" pitchFamily="34" charset="0"/>
              </a:rPr>
              <a:t> </a:t>
            </a:r>
            <a:r>
              <a:rPr lang="en-US" altLang="en-US" dirty="0" err="1" smtClean="0">
                <a:latin typeface=".VnArial" panose="020B7200000000000000" pitchFamily="34" charset="0"/>
              </a:rPr>
              <a:t>c¸c</a:t>
            </a:r>
            <a:r>
              <a:rPr lang="en-US" altLang="en-US" dirty="0" smtClean="0">
                <a:latin typeface=".VnArial" panose="020B7200000000000000" pitchFamily="34" charset="0"/>
              </a:rPr>
              <a:t> </a:t>
            </a:r>
            <a:r>
              <a:rPr lang="en-US" altLang="en-US" dirty="0" err="1" smtClean="0">
                <a:latin typeface=".VnArial" panose="020B7200000000000000" pitchFamily="34" charset="0"/>
              </a:rPr>
              <a:t>hép</a:t>
            </a:r>
            <a:r>
              <a:rPr lang="en-US" altLang="en-US" dirty="0" smtClean="0">
                <a:latin typeface=".VnArial" panose="020B7200000000000000" pitchFamily="34" charset="0"/>
              </a:rPr>
              <a:t> </a:t>
            </a:r>
            <a:r>
              <a:rPr lang="en-US" altLang="en-US" dirty="0" err="1" smtClean="0">
                <a:latin typeface=".VnArial" panose="020B7200000000000000" pitchFamily="34" charset="0"/>
              </a:rPr>
              <a:t>v¨n</a:t>
            </a:r>
            <a:r>
              <a:rPr lang="en-US" altLang="en-US" dirty="0" smtClean="0">
                <a:latin typeface=".VnArial" panose="020B7200000000000000" pitchFamily="34" charset="0"/>
              </a:rPr>
              <a:t> </a:t>
            </a:r>
            <a:r>
              <a:rPr lang="en-US" altLang="en-US" dirty="0" err="1" smtClean="0">
                <a:latin typeface=".VnArial" panose="020B7200000000000000" pitchFamily="34" charset="0"/>
              </a:rPr>
              <a:t>b¶n</a:t>
            </a:r>
            <a:r>
              <a:rPr lang="en-US" altLang="en-US" dirty="0" smtClean="0">
                <a:latin typeface=".VnArial" panose="020B7200000000000000" pitchFamily="34" charset="0"/>
              </a:rPr>
              <a:t>, </a:t>
            </a:r>
            <a:r>
              <a:rPr lang="en-US" altLang="en-US" dirty="0" err="1" smtClean="0">
                <a:latin typeface=".VnArial" panose="020B7200000000000000" pitchFamily="34" charset="0"/>
              </a:rPr>
              <a:t>hép</a:t>
            </a:r>
            <a:r>
              <a:rPr lang="en-US" altLang="en-US" dirty="0" smtClean="0">
                <a:latin typeface=".VnArial" panose="020B7200000000000000" pitchFamily="34" charset="0"/>
              </a:rPr>
              <a:t> </a:t>
            </a:r>
            <a:r>
              <a:rPr lang="en-US" altLang="en-US" dirty="0" err="1" smtClean="0">
                <a:latin typeface=".VnArial" panose="020B7200000000000000" pitchFamily="34" charset="0"/>
              </a:rPr>
              <a:t>danh</a:t>
            </a:r>
            <a:r>
              <a:rPr lang="en-US" altLang="en-US" dirty="0" smtClean="0">
                <a:latin typeface=".VnArial" panose="020B7200000000000000" pitchFamily="34" charset="0"/>
              </a:rPr>
              <a:t> </a:t>
            </a:r>
            <a:r>
              <a:rPr lang="en-US" altLang="en-US" dirty="0" err="1" smtClean="0">
                <a:latin typeface=".VnArial" panose="020B7200000000000000" pitchFamily="34" charset="0"/>
              </a:rPr>
              <a:t>s¸ch</a:t>
            </a:r>
            <a:r>
              <a:rPr lang="en-US" altLang="en-US" dirty="0" smtClean="0">
                <a:latin typeface=".VnArial" panose="020B7200000000000000" pitchFamily="34" charset="0"/>
              </a:rPr>
              <a:t> </a:t>
            </a:r>
            <a:r>
              <a:rPr lang="en-US" altLang="en-US" dirty="0" err="1" smtClean="0">
                <a:latin typeface=".VnArial" panose="020B7200000000000000" pitchFamily="34" charset="0"/>
              </a:rPr>
              <a:t>lùa</a:t>
            </a:r>
            <a:r>
              <a:rPr lang="en-US" altLang="en-US" dirty="0" smtClean="0">
                <a:latin typeface=".VnArial" panose="020B7200000000000000" pitchFamily="34" charset="0"/>
              </a:rPr>
              <a:t> </a:t>
            </a:r>
            <a:r>
              <a:rPr lang="en-US" altLang="en-US" dirty="0" err="1" smtClean="0">
                <a:latin typeface=".VnArial" panose="020B7200000000000000" pitchFamily="34" charset="0"/>
              </a:rPr>
              <a:t>chän</a:t>
            </a:r>
            <a:r>
              <a:rPr lang="en-US" altLang="en-US" dirty="0" smtClean="0">
                <a:latin typeface=".VnArial" panose="020B7200000000000000" pitchFamily="34" charset="0"/>
              </a:rPr>
              <a:t>, </a:t>
            </a:r>
            <a:r>
              <a:rPr lang="en-US" altLang="en-US" dirty="0" err="1" smtClean="0">
                <a:latin typeface=".VnArial" panose="020B7200000000000000" pitchFamily="34" charset="0"/>
              </a:rPr>
              <a:t>nót</a:t>
            </a:r>
            <a:r>
              <a:rPr lang="en-US" altLang="en-US" dirty="0" smtClean="0">
                <a:latin typeface=".VnArial" panose="020B7200000000000000" pitchFamily="34" charset="0"/>
              </a:rPr>
              <a:t> </a:t>
            </a:r>
            <a:r>
              <a:rPr lang="en-US" altLang="en-US" dirty="0" err="1" smtClean="0">
                <a:latin typeface=".VnArial" panose="020B7200000000000000" pitchFamily="34" charset="0"/>
              </a:rPr>
              <a:t>bÊm</a:t>
            </a:r>
            <a:r>
              <a:rPr lang="en-US" altLang="en-US" dirty="0" smtClean="0">
                <a:latin typeface=".VnArial" panose="020B7200000000000000" pitchFamily="34" charset="0"/>
              </a:rPr>
              <a:t>, </a:t>
            </a:r>
            <a:r>
              <a:rPr lang="en-US" altLang="en-US" dirty="0" err="1" smtClean="0">
                <a:latin typeface=".VnArial" panose="020B7200000000000000" pitchFamily="34" charset="0"/>
              </a:rPr>
              <a:t>nót</a:t>
            </a:r>
            <a:r>
              <a:rPr lang="en-US" altLang="en-US" dirty="0" smtClean="0">
                <a:latin typeface=".VnArial" panose="020B7200000000000000" pitchFamily="34" charset="0"/>
              </a:rPr>
              <a:t> </a:t>
            </a:r>
            <a:r>
              <a:rPr lang="en-US" altLang="en-US" dirty="0" err="1" smtClean="0">
                <a:latin typeface=".VnArial" panose="020B7200000000000000" pitchFamily="34" charset="0"/>
              </a:rPr>
              <a:t>chän</a:t>
            </a:r>
            <a:r>
              <a:rPr lang="en-US" altLang="en-US" dirty="0" smtClean="0">
                <a:latin typeface=".VnArial" panose="020B7200000000000000" pitchFamily="34" charset="0"/>
              </a:rPr>
              <a:t>...</a:t>
            </a:r>
          </a:p>
          <a:p>
            <a:pPr lvl="1" algn="just" eaLnBrk="1" hangingPunct="1"/>
            <a:r>
              <a:rPr lang="en-US" altLang="en-US" b="1" dirty="0" smtClean="0">
                <a:latin typeface=".VnArial" panose="020B7200000000000000" pitchFamily="34" charset="0"/>
              </a:rPr>
              <a:t>T¹o Form</a:t>
            </a:r>
            <a:r>
              <a:rPr lang="en-US" altLang="en-US" dirty="0" smtClean="0">
                <a:latin typeface=".VnArial" panose="020B7200000000000000" pitchFamily="34" charset="0"/>
              </a:rPr>
              <a:t>: §Ó t¹o </a:t>
            </a:r>
            <a:r>
              <a:rPr lang="en-US" altLang="en-US" dirty="0" err="1" smtClean="0">
                <a:latin typeface=".VnArial" panose="020B7200000000000000" pitchFamily="34" charset="0"/>
              </a:rPr>
              <a:t>ra</a:t>
            </a:r>
            <a:r>
              <a:rPr lang="en-US" altLang="en-US" dirty="0" smtClean="0">
                <a:latin typeface=".VnArial" panose="020B7200000000000000" pitchFamily="34" charset="0"/>
              </a:rPr>
              <a:t> </a:t>
            </a:r>
            <a:r>
              <a:rPr lang="en-US" altLang="en-US" dirty="0" err="1" smtClean="0">
                <a:latin typeface=".VnArial" panose="020B7200000000000000" pitchFamily="34" charset="0"/>
              </a:rPr>
              <a:t>mét</a:t>
            </a:r>
            <a:r>
              <a:rPr lang="en-US" altLang="en-US" dirty="0" smtClean="0">
                <a:latin typeface=".VnArial" panose="020B7200000000000000" pitchFamily="34" charset="0"/>
              </a:rPr>
              <a:t> form </a:t>
            </a:r>
            <a:r>
              <a:rPr lang="en-US" altLang="en-US" dirty="0" err="1" smtClean="0">
                <a:latin typeface=".VnArial" panose="020B7200000000000000" pitchFamily="34" charset="0"/>
              </a:rPr>
              <a:t>trong</a:t>
            </a:r>
            <a:r>
              <a:rPr lang="en-US" altLang="en-US" dirty="0" smtClean="0">
                <a:latin typeface=".VnArial" panose="020B7200000000000000" pitchFamily="34" charset="0"/>
              </a:rPr>
              <a:t> </a:t>
            </a:r>
            <a:r>
              <a:rPr lang="en-US" altLang="en-US" dirty="0" err="1" smtClean="0">
                <a:latin typeface=".VnArial" panose="020B7200000000000000" pitchFamily="34" charset="0"/>
              </a:rPr>
              <a:t>tµi</a:t>
            </a:r>
            <a:r>
              <a:rPr lang="en-US" altLang="en-US" dirty="0" smtClean="0">
                <a:latin typeface=".VnArial" panose="020B7200000000000000" pitchFamily="34" charset="0"/>
              </a:rPr>
              <a:t> </a:t>
            </a:r>
            <a:r>
              <a:rPr lang="en-US" altLang="en-US" dirty="0" err="1" smtClean="0">
                <a:latin typeface=".VnArial" panose="020B7200000000000000" pitchFamily="34" charset="0"/>
              </a:rPr>
              <a:t>liÖu</a:t>
            </a:r>
            <a:r>
              <a:rPr lang="en-US" altLang="en-US" dirty="0" smtClean="0">
                <a:latin typeface=".VnArial" panose="020B7200000000000000" pitchFamily="34" charset="0"/>
              </a:rPr>
              <a:t> HTML, </a:t>
            </a:r>
            <a:r>
              <a:rPr lang="en-US" altLang="en-US" dirty="0" err="1" smtClean="0">
                <a:latin typeface=".VnArial" panose="020B7200000000000000" pitchFamily="34" charset="0"/>
              </a:rPr>
              <a:t>sö</a:t>
            </a:r>
            <a:r>
              <a:rPr lang="en-US" altLang="en-US" dirty="0" smtClean="0">
                <a:latin typeface=".VnArial" panose="020B7200000000000000" pitchFamily="34" charset="0"/>
              </a:rPr>
              <a:t> </a:t>
            </a:r>
            <a:r>
              <a:rPr lang="en-US" altLang="en-US" dirty="0" err="1" smtClean="0">
                <a:latin typeface=".VnArial" panose="020B7200000000000000" pitchFamily="34" charset="0"/>
              </a:rPr>
              <a:t>dông</a:t>
            </a:r>
            <a:r>
              <a:rPr lang="en-US" altLang="en-US" dirty="0" smtClean="0">
                <a:latin typeface=".VnArial" panose="020B7200000000000000" pitchFamily="34" charset="0"/>
              </a:rPr>
              <a:t> </a:t>
            </a:r>
            <a:r>
              <a:rPr lang="en-US" altLang="en-US" dirty="0" err="1" smtClean="0">
                <a:latin typeface=".VnArial" panose="020B7200000000000000" pitchFamily="34" charset="0"/>
              </a:rPr>
              <a:t>thÎ</a:t>
            </a:r>
            <a:r>
              <a:rPr lang="en-US" altLang="en-US" dirty="0" smtClean="0">
                <a:latin typeface=".VnArial" panose="020B7200000000000000" pitchFamily="34" charset="0"/>
              </a:rPr>
              <a:t> FORM </a:t>
            </a:r>
            <a:r>
              <a:rPr lang="en-US" altLang="en-US" dirty="0" err="1" smtClean="0">
                <a:latin typeface=".VnArial" panose="020B7200000000000000" pitchFamily="34" charset="0"/>
              </a:rPr>
              <a:t>víi</a:t>
            </a:r>
            <a:r>
              <a:rPr lang="en-US" altLang="en-US" dirty="0" smtClean="0">
                <a:latin typeface=".VnArial" panose="020B7200000000000000" pitchFamily="34" charset="0"/>
              </a:rPr>
              <a:t> </a:t>
            </a:r>
            <a:r>
              <a:rPr lang="en-US" altLang="en-US" dirty="0" err="1" smtClean="0">
                <a:latin typeface=".VnArial" panose="020B7200000000000000" pitchFamily="34" charset="0"/>
              </a:rPr>
              <a:t>có</a:t>
            </a:r>
            <a:r>
              <a:rPr lang="en-US" altLang="en-US" dirty="0" smtClean="0">
                <a:latin typeface=".VnArial" panose="020B7200000000000000" pitchFamily="34" charset="0"/>
              </a:rPr>
              <a:t> </a:t>
            </a:r>
            <a:r>
              <a:rPr lang="en-US" altLang="en-US" dirty="0" err="1" smtClean="0">
                <a:latin typeface=".VnArial" panose="020B7200000000000000" pitchFamily="34" charset="0"/>
              </a:rPr>
              <a:t>ph¸p</a:t>
            </a:r>
            <a:r>
              <a:rPr lang="en-US" altLang="en-US" dirty="0" smtClean="0">
                <a:latin typeface=".VnArial" panose="020B7200000000000000" pitchFamily="34" charset="0"/>
              </a:rPr>
              <a:t> </a:t>
            </a:r>
            <a:r>
              <a:rPr lang="en-US" altLang="en-US" dirty="0" err="1" smtClean="0">
                <a:latin typeface=".VnArial" panose="020B7200000000000000" pitchFamily="34" charset="0"/>
              </a:rPr>
              <a:t>nh­</a:t>
            </a:r>
            <a:r>
              <a:rPr lang="en-US" altLang="en-US" dirty="0" smtClean="0">
                <a:latin typeface=".VnArial" panose="020B7200000000000000" pitchFamily="34" charset="0"/>
              </a:rPr>
              <a:t> </a:t>
            </a:r>
            <a:r>
              <a:rPr lang="en-US" altLang="en-US" dirty="0" err="1" smtClean="0">
                <a:latin typeface=".VnArial" panose="020B7200000000000000" pitchFamily="34" charset="0"/>
              </a:rPr>
              <a:t>sau</a:t>
            </a:r>
            <a:r>
              <a:rPr lang="en-US" altLang="en-US" dirty="0" smtClean="0">
                <a:latin typeface=".VnArial" panose="020B7200000000000000" pitchFamily="34" charset="0"/>
              </a:rPr>
              <a:t>:</a:t>
            </a:r>
          </a:p>
          <a:p>
            <a:pPr algn="just" eaLnBrk="1" hangingPunct="1">
              <a:buFont typeface="Arial" panose="020B0604020202020204" pitchFamily="34" charset="0"/>
              <a:buNone/>
            </a:pPr>
            <a:r>
              <a:rPr lang="en-US" altLang="en-US" sz="2400" b="1" dirty="0" smtClean="0">
                <a:latin typeface=".VnArial" panose="020B7200000000000000" pitchFamily="34" charset="0"/>
              </a:rPr>
              <a:t>&lt;</a:t>
            </a:r>
            <a:r>
              <a:rPr lang="en-US" altLang="en-US" sz="2400" dirty="0" smtClean="0">
                <a:latin typeface=".VnArial" panose="020B7200000000000000" pitchFamily="34" charset="0"/>
              </a:rPr>
              <a:t>FORM ACTION</a:t>
            </a:r>
            <a:r>
              <a:rPr lang="en-US" altLang="en-US" sz="2400" b="1" dirty="0" smtClean="0">
                <a:latin typeface=".VnArial" panose="020B7200000000000000" pitchFamily="34" charset="0"/>
              </a:rPr>
              <a:t>=</a:t>
            </a:r>
            <a:r>
              <a:rPr lang="en-US" altLang="en-US" sz="2400" b="1" dirty="0" err="1" smtClean="0">
                <a:latin typeface=".VnArial" panose="020B7200000000000000" pitchFamily="34" charset="0"/>
              </a:rPr>
              <a:t>ulr</a:t>
            </a:r>
            <a:r>
              <a:rPr lang="en-US" altLang="en-US" sz="2400" b="1" dirty="0" smtClean="0">
                <a:latin typeface=".VnArial" panose="020B7200000000000000" pitchFamily="34" charset="0"/>
              </a:rPr>
              <a:t>  </a:t>
            </a:r>
            <a:r>
              <a:rPr lang="en-US" altLang="en-US" sz="2400" dirty="0" smtClean="0">
                <a:latin typeface=".VnArial" panose="020B7200000000000000" pitchFamily="34" charset="0"/>
              </a:rPr>
              <a:t>METHOD</a:t>
            </a:r>
            <a:r>
              <a:rPr lang="en-US" altLang="en-US" sz="2400" b="1" dirty="0" smtClean="0">
                <a:latin typeface=".VnArial" panose="020B7200000000000000" pitchFamily="34" charset="0"/>
              </a:rPr>
              <a:t>= GET | POST</a:t>
            </a:r>
          </a:p>
          <a:p>
            <a:pPr algn="just" eaLnBrk="1" hangingPunct="1">
              <a:spcBef>
                <a:spcPts val="200"/>
              </a:spcBef>
              <a:spcAft>
                <a:spcPts val="200"/>
              </a:spcAft>
              <a:buFont typeface="Arial" panose="020B0604020202020204" pitchFamily="34" charset="0"/>
              <a:buNone/>
            </a:pPr>
            <a:r>
              <a:rPr lang="en-US" altLang="en-US" sz="2400" dirty="0" smtClean="0">
                <a:latin typeface=".VnArial" panose="020B7200000000000000" pitchFamily="34" charset="0"/>
              </a:rPr>
              <a:t>NAME</a:t>
            </a:r>
            <a:r>
              <a:rPr lang="en-US" altLang="en-US" sz="2400" b="1" dirty="0" smtClean="0">
                <a:latin typeface=".VnArial" panose="020B7200000000000000" pitchFamily="34" charset="0"/>
              </a:rPr>
              <a:t> = name </a:t>
            </a:r>
            <a:r>
              <a:rPr lang="en-US" altLang="en-US" sz="2400" dirty="0" smtClean="0">
                <a:latin typeface=".VnArial" panose="020B7200000000000000" pitchFamily="34" charset="0"/>
              </a:rPr>
              <a:t>TARGET</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frame_name|_blank|_self</a:t>
            </a:r>
            <a:r>
              <a:rPr lang="en-US" altLang="en-US" sz="2400" b="1" dirty="0" smtClean="0">
                <a:latin typeface=".VnArial" panose="020B7200000000000000" pitchFamily="34" charset="0"/>
              </a:rPr>
              <a:t>&gt;</a:t>
            </a:r>
          </a:p>
          <a:p>
            <a:pPr algn="just" eaLnBrk="1" hangingPunct="1">
              <a:spcBef>
                <a:spcPts val="200"/>
              </a:spcBef>
              <a:spcAft>
                <a:spcPts val="200"/>
              </a:spcAft>
              <a:buFont typeface="Arial" panose="020B0604020202020204" pitchFamily="34" charset="0"/>
              <a:buNone/>
            </a:pPr>
            <a:r>
              <a:rPr lang="en-US" altLang="en-US" sz="2400" i="1" dirty="0" smtClean="0">
                <a:latin typeface=".VnArial" panose="020B7200000000000000" pitchFamily="34" charset="0"/>
              </a:rPr>
              <a:t>&lt;!-- </a:t>
            </a:r>
            <a:r>
              <a:rPr lang="en-US" altLang="en-US" sz="2400" i="1" dirty="0" err="1" smtClean="0">
                <a:latin typeface=".VnArial" panose="020B7200000000000000" pitchFamily="34" charset="0"/>
              </a:rPr>
              <a:t>C¸c</a:t>
            </a:r>
            <a:r>
              <a:rPr lang="en-US" altLang="en-US" sz="2400" i="1" dirty="0" smtClean="0">
                <a:latin typeface=".VnArial" panose="020B7200000000000000" pitchFamily="34" charset="0"/>
              </a:rPr>
              <a:t> </a:t>
            </a:r>
            <a:r>
              <a:rPr lang="en-US" altLang="en-US" sz="2400" i="1" dirty="0" err="1" smtClean="0">
                <a:latin typeface=".VnArial" panose="020B7200000000000000" pitchFamily="34" charset="0"/>
              </a:rPr>
              <a:t>phÇn</a:t>
            </a:r>
            <a:r>
              <a:rPr lang="en-US" altLang="en-US" sz="2400" i="1" dirty="0" smtClean="0">
                <a:latin typeface=".VnArial" panose="020B7200000000000000" pitchFamily="34" charset="0"/>
              </a:rPr>
              <a:t> </a:t>
            </a:r>
            <a:r>
              <a:rPr lang="en-US" altLang="en-US" sz="2400" i="1" dirty="0" err="1" smtClean="0">
                <a:latin typeface=".VnArial" panose="020B7200000000000000" pitchFamily="34" charset="0"/>
              </a:rPr>
              <a:t>tö</a:t>
            </a:r>
            <a:r>
              <a:rPr lang="en-US" altLang="en-US" sz="2400" i="1" dirty="0" smtClean="0">
                <a:latin typeface=".VnArial" panose="020B7200000000000000" pitchFamily="34" charset="0"/>
              </a:rPr>
              <a:t> ®</a:t>
            </a:r>
            <a:r>
              <a:rPr lang="en-US" altLang="en-US" sz="2400" i="1" dirty="0" err="1" smtClean="0">
                <a:latin typeface=".VnArial" panose="020B7200000000000000" pitchFamily="34" charset="0"/>
              </a:rPr>
              <a:t>iÒu</a:t>
            </a:r>
            <a:r>
              <a:rPr lang="en-US" altLang="en-US" sz="2400" i="1" dirty="0" smtClean="0">
                <a:latin typeface=".VnArial" panose="020B7200000000000000" pitchFamily="34" charset="0"/>
              </a:rPr>
              <a:t> </a:t>
            </a:r>
            <a:r>
              <a:rPr lang="en-US" altLang="en-US" sz="2400" i="1" dirty="0" err="1" smtClean="0">
                <a:latin typeface=".VnArial" panose="020B7200000000000000" pitchFamily="34" charset="0"/>
              </a:rPr>
              <a:t>khiÓn</a:t>
            </a:r>
            <a:r>
              <a:rPr lang="en-US" altLang="en-US" sz="2400" i="1" dirty="0" smtClean="0">
                <a:latin typeface=".VnArial" panose="020B7200000000000000" pitchFamily="34" charset="0"/>
              </a:rPr>
              <a:t> </a:t>
            </a:r>
            <a:r>
              <a:rPr lang="en-US" altLang="en-US" sz="2400" i="1" dirty="0" err="1" smtClean="0">
                <a:latin typeface=".VnArial" panose="020B7200000000000000" pitchFamily="34" charset="0"/>
              </a:rPr>
              <a:t>cña</a:t>
            </a:r>
            <a:r>
              <a:rPr lang="en-US" altLang="en-US" sz="2400" i="1" dirty="0" smtClean="0">
                <a:latin typeface=".VnArial" panose="020B7200000000000000" pitchFamily="34" charset="0"/>
              </a:rPr>
              <a:t> form ®­</a:t>
            </a:r>
            <a:r>
              <a:rPr lang="en-US" altLang="en-US" sz="2400" i="1" dirty="0" err="1" smtClean="0">
                <a:latin typeface=".VnArial" panose="020B7200000000000000" pitchFamily="34" charset="0"/>
              </a:rPr>
              <a:t>îc</a:t>
            </a:r>
            <a:r>
              <a:rPr lang="en-US" altLang="en-US" sz="2400" i="1" dirty="0" smtClean="0">
                <a:latin typeface=".VnArial" panose="020B7200000000000000" pitchFamily="34" charset="0"/>
              </a:rPr>
              <a:t> ®</a:t>
            </a:r>
            <a:r>
              <a:rPr lang="en-US" altLang="en-US" sz="2400" i="1" dirty="0" err="1" smtClean="0">
                <a:latin typeface=".VnArial" panose="020B7200000000000000" pitchFamily="34" charset="0"/>
              </a:rPr>
              <a:t>Æt</a:t>
            </a:r>
            <a:r>
              <a:rPr lang="en-US" altLang="en-US" sz="2400" i="1" dirty="0" smtClean="0">
                <a:latin typeface=".VnArial" panose="020B7200000000000000" pitchFamily="34" charset="0"/>
              </a:rPr>
              <a:t> ë ®©y --&gt;</a:t>
            </a:r>
          </a:p>
          <a:p>
            <a:pPr algn="just" eaLnBrk="1" hangingPunct="1">
              <a:spcBef>
                <a:spcPts val="200"/>
              </a:spcBef>
              <a:spcAft>
                <a:spcPts val="200"/>
              </a:spcAft>
              <a:buFont typeface="Arial" panose="020B0604020202020204" pitchFamily="34" charset="0"/>
              <a:buNone/>
            </a:pPr>
            <a:r>
              <a:rPr lang="en-US" altLang="en-US" sz="2400" b="1" dirty="0" smtClean="0">
                <a:latin typeface=".VnArial" panose="020B7200000000000000" pitchFamily="34" charset="0"/>
              </a:rPr>
              <a:t>	&lt;</a:t>
            </a:r>
            <a:r>
              <a:rPr lang="en-US" altLang="en-US" sz="2400" dirty="0" smtClean="0">
                <a:latin typeface=".VnArial" panose="020B7200000000000000" pitchFamily="34" charset="0"/>
              </a:rPr>
              <a:t>INPUT</a:t>
            </a:r>
            <a:r>
              <a:rPr lang="en-US" altLang="en-US" sz="2400" b="1" dirty="0" smtClean="0">
                <a:latin typeface=".VnArial" panose="020B7200000000000000" pitchFamily="34" charset="0"/>
              </a:rPr>
              <a:t> ...&gt;</a:t>
            </a:r>
          </a:p>
          <a:p>
            <a:pPr algn="just" eaLnBrk="1" hangingPunct="1">
              <a:spcBef>
                <a:spcPts val="200"/>
              </a:spcBef>
              <a:spcAft>
                <a:spcPts val="200"/>
              </a:spcAft>
              <a:buFont typeface="Arial" panose="020B0604020202020204" pitchFamily="34" charset="0"/>
              <a:buNone/>
            </a:pPr>
            <a:r>
              <a:rPr lang="en-US" altLang="en-US" sz="2400" b="1" dirty="0" smtClean="0">
                <a:latin typeface=".VnArial" panose="020B7200000000000000" pitchFamily="34" charset="0"/>
              </a:rPr>
              <a:t>	&lt;</a:t>
            </a:r>
            <a:r>
              <a:rPr lang="en-US" altLang="en-US" sz="2400" dirty="0" smtClean="0">
                <a:latin typeface=".VnArial" panose="020B7200000000000000" pitchFamily="34" charset="0"/>
              </a:rPr>
              <a:t>INPUT</a:t>
            </a:r>
            <a:r>
              <a:rPr lang="en-US" altLang="en-US" sz="2400" b="1" dirty="0" smtClean="0">
                <a:latin typeface=".VnArial" panose="020B7200000000000000" pitchFamily="34" charset="0"/>
              </a:rPr>
              <a:t> ...&gt;</a:t>
            </a:r>
          </a:p>
          <a:p>
            <a:pPr algn="just" eaLnBrk="1" hangingPunct="1">
              <a:spcBef>
                <a:spcPts val="200"/>
              </a:spcBef>
              <a:spcAft>
                <a:spcPts val="200"/>
              </a:spcAft>
              <a:buFont typeface="Arial" panose="020B0604020202020204" pitchFamily="34" charset="0"/>
              <a:buNone/>
            </a:pPr>
            <a:r>
              <a:rPr lang="en-US" altLang="en-US" sz="2400" b="1" dirty="0" smtClean="0">
                <a:latin typeface=".VnArial" panose="020B7200000000000000" pitchFamily="34" charset="0"/>
              </a:rPr>
              <a:t>&lt;/</a:t>
            </a:r>
            <a:r>
              <a:rPr lang="en-US" altLang="en-US" sz="2400" dirty="0" smtClean="0">
                <a:latin typeface=".VnArial" panose="020B7200000000000000" pitchFamily="34" charset="0"/>
              </a:rPr>
              <a:t>FORM</a:t>
            </a:r>
            <a:r>
              <a:rPr lang="en-US" altLang="en-US" sz="2400" b="1" dirty="0" smtClean="0">
                <a:latin typeface=".VnArial" panose="020B7200000000000000" pitchFamily="34" charset="0"/>
              </a:rPr>
              <a:t>&gt;	</a:t>
            </a:r>
            <a:endParaRPr lang="en-US" altLang="en-US" sz="2400" dirty="0" smtClean="0">
              <a:latin typeface=".VnArial" panose="020B7200000000000000" pitchFamily="34" charset="0"/>
            </a:endParaRPr>
          </a:p>
          <a:p>
            <a:pPr algn="just" eaLnBrk="1" hangingPunct="1"/>
            <a:endParaRPr lang="en-US" altLang="en-US" sz="2400" b="1" dirty="0" smtClean="0">
              <a:latin typeface=".VnArial" panose="020B7200000000000000" pitchFamily="34" charset="0"/>
            </a:endParaRPr>
          </a:p>
        </p:txBody>
      </p:sp>
      <p:sp>
        <p:nvSpPr>
          <p:cNvPr id="44036" name="Rectangle 3"/>
          <p:cNvSpPr>
            <a:spLocks noGrp="1" noChangeArrowheads="1"/>
          </p:cNvSpPr>
          <p:nvPr>
            <p:ph type="title"/>
          </p:nvPr>
        </p:nvSpPr>
        <p:spPr>
          <a:xfrm>
            <a:off x="381000" y="76200"/>
            <a:ext cx="8839200" cy="838200"/>
          </a:xfrm>
          <a:noFill/>
        </p:spPr>
        <p:txBody>
          <a:bodyPr>
            <a:normAutofit fontScale="90000"/>
          </a:bodyPr>
          <a:lstStyle/>
          <a:p>
            <a:pPr eaLnBrk="1" hangingPunct="1"/>
            <a:r>
              <a:rPr kumimoji="1" lang="en-US" altLang="en-US" b="1" dirty="0" smtClean="0">
                <a:solidFill>
                  <a:srgbClr val="C00000"/>
                </a:solidFill>
                <a:latin typeface=".VnTime" panose="020B7200000000000000" pitchFamily="34" charset="0"/>
              </a:rPr>
              <a:t>HTML - </a:t>
            </a:r>
            <a:r>
              <a:rPr kumimoji="1" lang="en-US" altLang="en-US" b="1" dirty="0" err="1" smtClean="0">
                <a:solidFill>
                  <a:srgbClr val="C00000"/>
                </a:solidFill>
                <a:latin typeface=".VnTime" panose="020B7200000000000000" pitchFamily="34" charset="0"/>
              </a:rPr>
              <a:t>HyperText</a:t>
            </a:r>
            <a:r>
              <a:rPr kumimoji="1" lang="en-US" altLang="en-US" b="1" dirty="0" smtClean="0">
                <a:solidFill>
                  <a:srgbClr val="C00000"/>
                </a:solidFill>
                <a:latin typeface=".VnTime" panose="020B7200000000000000" pitchFamily="34" charset="0"/>
              </a:rPr>
              <a:t> Markup Language</a:t>
            </a:r>
          </a:p>
        </p:txBody>
      </p:sp>
    </p:spTree>
    <p:extLst>
      <p:ext uri="{BB962C8B-B14F-4D97-AF65-F5344CB8AC3E}">
        <p14:creationId xmlns:p14="http://schemas.microsoft.com/office/powerpoint/2010/main" val="1113114249"/>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D078C702-C151-4FE9-B84D-A6B062075E44}" type="slidenum">
              <a:rPr kumimoji="0" lang="en-US" altLang="en-US" sz="1400" b="0">
                <a:latin typeface="Times New Roman" panose="02020603050405020304" pitchFamily="18" charset="0"/>
              </a:rPr>
              <a:pPr eaLnBrk="1" hangingPunct="1"/>
              <a:t>26</a:t>
            </a:fld>
            <a:endParaRPr kumimoji="0" lang="en-US" altLang="en-US" sz="1400" b="0">
              <a:latin typeface="Times New Roman" panose="02020603050405020304" pitchFamily="18" charset="0"/>
            </a:endParaRPr>
          </a:p>
        </p:txBody>
      </p:sp>
      <p:sp>
        <p:nvSpPr>
          <p:cNvPr id="45059" name="Rectangle 2"/>
          <p:cNvSpPr>
            <a:spLocks noGrp="1" noChangeArrowheads="1"/>
          </p:cNvSpPr>
          <p:nvPr>
            <p:ph type="body" idx="1"/>
          </p:nvPr>
        </p:nvSpPr>
        <p:spPr>
          <a:xfrm>
            <a:off x="609600" y="1295400"/>
            <a:ext cx="8153400" cy="5029200"/>
          </a:xfrm>
        </p:spPr>
        <p:txBody>
          <a:bodyPr/>
          <a:lstStyle/>
          <a:p>
            <a:pPr algn="just" eaLnBrk="1" hangingPunct="1"/>
            <a:r>
              <a:rPr lang="en-US" altLang="en-US" b="1" dirty="0" err="1" smtClean="0">
                <a:latin typeface=".VnArial" panose="020B7200000000000000" pitchFamily="34" charset="0"/>
              </a:rPr>
              <a:t>MÉu</a:t>
            </a:r>
            <a:r>
              <a:rPr lang="en-US" altLang="en-US" b="1" dirty="0" smtClean="0">
                <a:latin typeface=".VnArial" panose="020B7200000000000000" pitchFamily="34" charset="0"/>
              </a:rPr>
              <a:t> </a:t>
            </a:r>
            <a:r>
              <a:rPr lang="en-US" altLang="en-US" b="1" dirty="0" err="1" smtClean="0">
                <a:latin typeface=".VnArial" panose="020B7200000000000000" pitchFamily="34" charset="0"/>
              </a:rPr>
              <a:t>biÓu</a:t>
            </a:r>
            <a:r>
              <a:rPr lang="en-US" altLang="en-US" b="1" dirty="0" smtClean="0">
                <a:latin typeface=".VnArial" panose="020B7200000000000000" pitchFamily="34" charset="0"/>
              </a:rPr>
              <a:t> (Form)</a:t>
            </a:r>
          </a:p>
          <a:p>
            <a:pPr lvl="1" algn="just" eaLnBrk="1" hangingPunct="1"/>
            <a:r>
              <a:rPr lang="en-US" altLang="en-US" b="1" dirty="0" err="1" smtClean="0">
                <a:latin typeface=".VnArial" panose="020B7200000000000000" pitchFamily="34" charset="0"/>
              </a:rPr>
              <a:t>Trong</a:t>
            </a:r>
            <a:r>
              <a:rPr lang="en-US" altLang="en-US" b="1" dirty="0" smtClean="0">
                <a:latin typeface=".VnArial" panose="020B7200000000000000" pitchFamily="34" charset="0"/>
              </a:rPr>
              <a:t> ®ã</a:t>
            </a:r>
            <a:r>
              <a:rPr lang="en-US" altLang="en-US" dirty="0" smtClean="0">
                <a:latin typeface=".VnArial" panose="020B7200000000000000" pitchFamily="34" charset="0"/>
              </a:rPr>
              <a:t>:</a:t>
            </a:r>
          </a:p>
          <a:p>
            <a:pPr lvl="2" algn="just" eaLnBrk="1" hangingPunct="1"/>
            <a:r>
              <a:rPr lang="en-US" altLang="en-US" b="1" dirty="0" smtClean="0">
                <a:latin typeface=".VnArial" panose="020B7200000000000000" pitchFamily="34" charset="0"/>
              </a:rPr>
              <a:t>ACTION</a:t>
            </a:r>
            <a:r>
              <a:rPr lang="en-US" altLang="en-US" dirty="0" smtClean="0">
                <a:latin typeface=".VnArial" panose="020B7200000000000000" pitchFamily="34" charset="0"/>
              </a:rPr>
              <a:t>: §</a:t>
            </a:r>
            <a:r>
              <a:rPr lang="en-US" altLang="en-US" dirty="0" err="1" smtClean="0">
                <a:latin typeface=".VnArial" panose="020B7200000000000000" pitchFamily="34" charset="0"/>
              </a:rPr>
              <a:t>Þa</a:t>
            </a:r>
            <a:r>
              <a:rPr lang="en-US" altLang="en-US" dirty="0" smtClean="0">
                <a:latin typeface=".VnArial" panose="020B7200000000000000" pitchFamily="34" charset="0"/>
              </a:rPr>
              <a:t> </a:t>
            </a:r>
            <a:r>
              <a:rPr lang="en-US" altLang="en-US" dirty="0" err="1" smtClean="0">
                <a:latin typeface=".VnArial" panose="020B7200000000000000" pitchFamily="34" charset="0"/>
              </a:rPr>
              <a:t>chØ</a:t>
            </a:r>
            <a:r>
              <a:rPr lang="en-US" altLang="en-US" dirty="0" smtClean="0">
                <a:latin typeface=".VnArial" panose="020B7200000000000000" pitchFamily="34" charset="0"/>
              </a:rPr>
              <a:t> </a:t>
            </a:r>
            <a:r>
              <a:rPr lang="en-US" altLang="en-US" dirty="0" err="1" smtClean="0">
                <a:latin typeface=".VnArial" panose="020B7200000000000000" pitchFamily="34" charset="0"/>
              </a:rPr>
              <a:t>sÏ</a:t>
            </a:r>
            <a:r>
              <a:rPr lang="en-US" altLang="en-US" dirty="0" smtClean="0">
                <a:latin typeface=".VnArial" panose="020B7200000000000000" pitchFamily="34" charset="0"/>
              </a:rPr>
              <a:t> </a:t>
            </a:r>
            <a:r>
              <a:rPr lang="en-US" altLang="en-US" dirty="0" err="1" smtClean="0">
                <a:latin typeface=".VnArial" panose="020B7200000000000000" pitchFamily="34" charset="0"/>
              </a:rPr>
              <a:t>göi</a:t>
            </a:r>
            <a:r>
              <a:rPr lang="en-US" altLang="en-US" dirty="0" smtClean="0">
                <a:latin typeface=".VnArial" panose="020B7200000000000000" pitchFamily="34" charset="0"/>
              </a:rPr>
              <a:t> d÷ </a:t>
            </a:r>
            <a:r>
              <a:rPr lang="en-US" altLang="en-US" dirty="0" err="1" smtClean="0">
                <a:latin typeface=".VnArial" panose="020B7200000000000000" pitchFamily="34" charset="0"/>
              </a:rPr>
              <a:t>liÖu</a:t>
            </a:r>
            <a:r>
              <a:rPr lang="en-US" altLang="en-US" dirty="0" smtClean="0">
                <a:latin typeface=".VnArial" panose="020B7200000000000000" pitchFamily="34" charset="0"/>
              </a:rPr>
              <a:t> </a:t>
            </a:r>
            <a:r>
              <a:rPr lang="en-US" altLang="en-US" dirty="0" err="1" smtClean="0">
                <a:latin typeface=".VnArial" panose="020B7200000000000000" pitchFamily="34" charset="0"/>
              </a:rPr>
              <a:t>tíi</a:t>
            </a:r>
            <a:r>
              <a:rPr lang="en-US" altLang="en-US" dirty="0" smtClean="0">
                <a:latin typeface=".VnArial" panose="020B7200000000000000" pitchFamily="34" charset="0"/>
              </a:rPr>
              <a:t> </a:t>
            </a:r>
            <a:r>
              <a:rPr lang="en-US" altLang="en-US" dirty="0" err="1" smtClean="0">
                <a:latin typeface=".VnArial" panose="020B7200000000000000" pitchFamily="34" charset="0"/>
              </a:rPr>
              <a:t>khi</a:t>
            </a:r>
            <a:r>
              <a:rPr lang="en-US" altLang="en-US" dirty="0" smtClean="0">
                <a:latin typeface=".VnArial" panose="020B7200000000000000" pitchFamily="34" charset="0"/>
              </a:rPr>
              <a:t> form ®­</a:t>
            </a:r>
            <a:r>
              <a:rPr lang="en-US" altLang="en-US" dirty="0" err="1" smtClean="0">
                <a:latin typeface=".VnArial" panose="020B7200000000000000" pitchFamily="34" charset="0"/>
              </a:rPr>
              <a:t>îc</a:t>
            </a:r>
            <a:r>
              <a:rPr lang="en-US" altLang="en-US" dirty="0" smtClean="0">
                <a:latin typeface=".VnArial" panose="020B7200000000000000" pitchFamily="34" charset="0"/>
              </a:rPr>
              <a:t> submit (</a:t>
            </a:r>
            <a:r>
              <a:rPr lang="en-US" altLang="en-US" dirty="0" err="1" smtClean="0">
                <a:latin typeface=".VnArial" panose="020B7200000000000000" pitchFamily="34" charset="0"/>
              </a:rPr>
              <a:t>cã</a:t>
            </a:r>
            <a:r>
              <a:rPr lang="en-US" altLang="en-US" dirty="0" smtClean="0">
                <a:latin typeface=".VnArial" panose="020B7200000000000000" pitchFamily="34" charset="0"/>
              </a:rPr>
              <a:t> </a:t>
            </a:r>
            <a:r>
              <a:rPr lang="en-US" altLang="en-US" dirty="0" err="1" smtClean="0">
                <a:latin typeface=".VnArial" panose="020B7200000000000000" pitchFamily="34" charset="0"/>
              </a:rPr>
              <a:t>thÓ</a:t>
            </a:r>
            <a:r>
              <a:rPr lang="en-US" altLang="en-US" dirty="0" smtClean="0">
                <a:latin typeface=".VnArial" panose="020B7200000000000000" pitchFamily="34" charset="0"/>
              </a:rPr>
              <a:t> lµ ®</a:t>
            </a:r>
            <a:r>
              <a:rPr lang="en-US" altLang="en-US" dirty="0" err="1" smtClean="0">
                <a:latin typeface=".VnArial" panose="020B7200000000000000" pitchFamily="34" charset="0"/>
              </a:rPr>
              <a:t>Þa</a:t>
            </a:r>
            <a:r>
              <a:rPr lang="en-US" altLang="en-US" dirty="0" smtClean="0">
                <a:latin typeface=".VnArial" panose="020B7200000000000000" pitchFamily="34" charset="0"/>
              </a:rPr>
              <a:t> </a:t>
            </a:r>
            <a:r>
              <a:rPr lang="en-US" altLang="en-US" dirty="0" err="1" smtClean="0">
                <a:latin typeface=".VnArial" panose="020B7200000000000000" pitchFamily="34" charset="0"/>
              </a:rPr>
              <a:t>chØ</a:t>
            </a:r>
            <a:r>
              <a:rPr lang="en-US" altLang="en-US" dirty="0" smtClean="0">
                <a:latin typeface=".VnArial" panose="020B7200000000000000" pitchFamily="34" charset="0"/>
              </a:rPr>
              <a:t> </a:t>
            </a:r>
            <a:r>
              <a:rPr lang="en-US" altLang="en-US" dirty="0" err="1" smtClean="0">
                <a:latin typeface=".VnArial" panose="020B7200000000000000" pitchFamily="34" charset="0"/>
              </a:rPr>
              <a:t>tíi</a:t>
            </a:r>
            <a:r>
              <a:rPr lang="en-US" altLang="en-US" dirty="0" smtClean="0">
                <a:latin typeface=".VnArial" panose="020B7200000000000000" pitchFamily="34" charset="0"/>
              </a:rPr>
              <a:t> </a:t>
            </a:r>
            <a:r>
              <a:rPr lang="en-US" altLang="en-US" dirty="0" err="1" smtClean="0">
                <a:latin typeface=".VnArial" panose="020B7200000000000000" pitchFamily="34" charset="0"/>
              </a:rPr>
              <a:t>mét</a:t>
            </a:r>
            <a:r>
              <a:rPr lang="en-US" altLang="en-US" dirty="0" smtClean="0">
                <a:latin typeface=".VnArial" panose="020B7200000000000000" pitchFamily="34" charset="0"/>
              </a:rPr>
              <a:t> </a:t>
            </a:r>
            <a:r>
              <a:rPr lang="en-US" altLang="en-US" dirty="0" err="1" smtClean="0">
                <a:latin typeface=".VnArial" panose="020B7200000000000000" pitchFamily="34" charset="0"/>
              </a:rPr>
              <a:t>ch­¬ng</a:t>
            </a:r>
            <a:r>
              <a:rPr lang="en-US" altLang="en-US" dirty="0" smtClean="0">
                <a:latin typeface=".VnArial" panose="020B7200000000000000" pitchFamily="34" charset="0"/>
              </a:rPr>
              <a:t> </a:t>
            </a:r>
            <a:r>
              <a:rPr lang="en-US" altLang="en-US" dirty="0" err="1" smtClean="0">
                <a:latin typeface=".VnArial" panose="020B7200000000000000" pitchFamily="34" charset="0"/>
              </a:rPr>
              <a:t>tr×nh</a:t>
            </a:r>
            <a:r>
              <a:rPr lang="en-US" altLang="en-US" dirty="0" smtClean="0">
                <a:latin typeface=".VnArial" panose="020B7200000000000000" pitchFamily="34" charset="0"/>
              </a:rPr>
              <a:t> CGI, </a:t>
            </a:r>
            <a:r>
              <a:rPr lang="en-US" altLang="en-US" dirty="0" err="1" smtClean="0">
                <a:latin typeface=".VnArial" panose="020B7200000000000000" pitchFamily="34" charset="0"/>
              </a:rPr>
              <a:t>mét</a:t>
            </a:r>
            <a:r>
              <a:rPr lang="en-US" altLang="en-US" dirty="0" smtClean="0">
                <a:latin typeface=".VnArial" panose="020B7200000000000000" pitchFamily="34" charset="0"/>
              </a:rPr>
              <a:t> </a:t>
            </a:r>
            <a:r>
              <a:rPr lang="en-US" altLang="en-US" dirty="0" err="1" smtClean="0">
                <a:latin typeface=".VnArial" panose="020B7200000000000000" pitchFamily="34" charset="0"/>
              </a:rPr>
              <a:t>trang</a:t>
            </a:r>
            <a:r>
              <a:rPr lang="en-US" altLang="en-US" dirty="0" smtClean="0">
                <a:latin typeface=".VnArial" panose="020B7200000000000000" pitchFamily="34" charset="0"/>
              </a:rPr>
              <a:t> ASP...).</a:t>
            </a:r>
          </a:p>
          <a:p>
            <a:pPr lvl="2" algn="just" eaLnBrk="1" hangingPunct="1"/>
            <a:r>
              <a:rPr lang="en-US" altLang="en-US" b="1" dirty="0" smtClean="0">
                <a:latin typeface=".VnArial" panose="020B7200000000000000" pitchFamily="34" charset="0"/>
              </a:rPr>
              <a:t>METHOD</a:t>
            </a:r>
            <a:r>
              <a:rPr lang="en-US" altLang="en-US" dirty="0" smtClean="0">
                <a:latin typeface=".VnArial" panose="020B7200000000000000" pitchFamily="34" charset="0"/>
              </a:rPr>
              <a:t>: </a:t>
            </a:r>
            <a:r>
              <a:rPr lang="en-US" altLang="en-US" dirty="0" err="1" smtClean="0">
                <a:latin typeface=".VnArial" panose="020B7200000000000000" pitchFamily="34" charset="0"/>
              </a:rPr>
              <a:t>Ph­¬ng</a:t>
            </a:r>
            <a:r>
              <a:rPr lang="en-US" altLang="en-US" dirty="0" smtClean="0">
                <a:latin typeface=".VnArial" panose="020B7200000000000000" pitchFamily="34" charset="0"/>
              </a:rPr>
              <a:t> </a:t>
            </a:r>
            <a:r>
              <a:rPr lang="en-US" altLang="en-US" dirty="0" err="1" smtClean="0">
                <a:latin typeface=".VnArial" panose="020B7200000000000000" pitchFamily="34" charset="0"/>
              </a:rPr>
              <a:t>thøc</a:t>
            </a:r>
            <a:r>
              <a:rPr lang="en-US" altLang="en-US" dirty="0" smtClean="0">
                <a:latin typeface=".VnArial" panose="020B7200000000000000" pitchFamily="34" charset="0"/>
              </a:rPr>
              <a:t> </a:t>
            </a:r>
            <a:r>
              <a:rPr lang="en-US" altLang="en-US" dirty="0" err="1" smtClean="0">
                <a:latin typeface=".VnArial" panose="020B7200000000000000" pitchFamily="34" charset="0"/>
              </a:rPr>
              <a:t>göi</a:t>
            </a:r>
            <a:r>
              <a:rPr lang="en-US" altLang="en-US" dirty="0" smtClean="0">
                <a:latin typeface=".VnArial" panose="020B7200000000000000" pitchFamily="34" charset="0"/>
              </a:rPr>
              <a:t> d÷ </a:t>
            </a:r>
            <a:r>
              <a:rPr lang="en-US" altLang="en-US" dirty="0" err="1" smtClean="0">
                <a:latin typeface=".VnArial" panose="020B7200000000000000" pitchFamily="34" charset="0"/>
              </a:rPr>
              <a:t>liÖu</a:t>
            </a:r>
            <a:r>
              <a:rPr lang="en-US" altLang="en-US" dirty="0" smtClean="0">
                <a:latin typeface=".VnArial" panose="020B7200000000000000" pitchFamily="34" charset="0"/>
              </a:rPr>
              <a:t>.	</a:t>
            </a:r>
          </a:p>
          <a:p>
            <a:pPr lvl="2" algn="just" eaLnBrk="1" hangingPunct="1"/>
            <a:r>
              <a:rPr lang="en-US" altLang="en-US" b="1" dirty="0" smtClean="0">
                <a:latin typeface=".VnArial" panose="020B7200000000000000" pitchFamily="34" charset="0"/>
              </a:rPr>
              <a:t>NAME</a:t>
            </a:r>
            <a:r>
              <a:rPr lang="en-US" altLang="en-US" dirty="0" smtClean="0">
                <a:latin typeface=".VnArial" panose="020B7200000000000000" pitchFamily="34" charset="0"/>
              </a:rPr>
              <a:t>: </a:t>
            </a:r>
            <a:r>
              <a:rPr lang="en-US" altLang="en-US" dirty="0" err="1" smtClean="0">
                <a:latin typeface=".VnArial" panose="020B7200000000000000" pitchFamily="34" charset="0"/>
              </a:rPr>
              <a:t>Tªn</a:t>
            </a:r>
            <a:r>
              <a:rPr lang="en-US" altLang="en-US" dirty="0" smtClean="0">
                <a:latin typeface=".VnArial" panose="020B7200000000000000" pitchFamily="34" charset="0"/>
              </a:rPr>
              <a:t> </a:t>
            </a:r>
            <a:r>
              <a:rPr lang="en-US" altLang="en-US" dirty="0" err="1" smtClean="0">
                <a:latin typeface=".VnArial" panose="020B7200000000000000" pitchFamily="34" charset="0"/>
              </a:rPr>
              <a:t>cña</a:t>
            </a:r>
            <a:r>
              <a:rPr lang="en-US" altLang="en-US" dirty="0" smtClean="0">
                <a:latin typeface=".VnArial" panose="020B7200000000000000" pitchFamily="34" charset="0"/>
              </a:rPr>
              <a:t> form.	</a:t>
            </a:r>
          </a:p>
          <a:p>
            <a:pPr lvl="2" algn="just" eaLnBrk="1" hangingPunct="1"/>
            <a:r>
              <a:rPr lang="en-US" altLang="en-US" b="1" dirty="0" smtClean="0">
                <a:latin typeface=".VnArial" panose="020B7200000000000000" pitchFamily="34" charset="0"/>
              </a:rPr>
              <a:t>TARGET</a:t>
            </a:r>
            <a:r>
              <a:rPr lang="en-US" altLang="en-US" dirty="0" smtClean="0">
                <a:latin typeface=".VnArial" panose="020B7200000000000000" pitchFamily="34" charset="0"/>
              </a:rPr>
              <a:t>: </a:t>
            </a:r>
            <a:r>
              <a:rPr lang="en-US" altLang="en-US" dirty="0" err="1" smtClean="0">
                <a:latin typeface=".VnArial" panose="020B7200000000000000" pitchFamily="34" charset="0"/>
              </a:rPr>
              <a:t>ChØ</a:t>
            </a:r>
            <a:r>
              <a:rPr lang="en-US" altLang="en-US" dirty="0" smtClean="0">
                <a:latin typeface=".VnArial" panose="020B7200000000000000" pitchFamily="34" charset="0"/>
              </a:rPr>
              <a:t> ®</a:t>
            </a:r>
            <a:r>
              <a:rPr lang="en-US" altLang="en-US" dirty="0" err="1" smtClean="0">
                <a:latin typeface=".VnArial" panose="020B7200000000000000" pitchFamily="34" charset="0"/>
              </a:rPr>
              <a:t>Þnh</a:t>
            </a:r>
            <a:r>
              <a:rPr lang="en-US" altLang="en-US" dirty="0" smtClean="0">
                <a:latin typeface=".VnArial" panose="020B7200000000000000" pitchFamily="34" charset="0"/>
              </a:rPr>
              <a:t> </a:t>
            </a:r>
            <a:r>
              <a:rPr lang="en-US" altLang="en-US" dirty="0" err="1" smtClean="0">
                <a:latin typeface=".VnArial" panose="020B7200000000000000" pitchFamily="34" charset="0"/>
              </a:rPr>
              <a:t>cöa</a:t>
            </a:r>
            <a:r>
              <a:rPr lang="en-US" altLang="en-US" dirty="0" smtClean="0">
                <a:latin typeface=".VnArial" panose="020B7200000000000000" pitchFamily="34" charset="0"/>
              </a:rPr>
              <a:t> </a:t>
            </a:r>
            <a:r>
              <a:rPr lang="en-US" altLang="en-US" dirty="0" err="1" smtClean="0">
                <a:latin typeface=".VnArial" panose="020B7200000000000000" pitchFamily="34" charset="0"/>
              </a:rPr>
              <a:t>sæ</a:t>
            </a:r>
            <a:r>
              <a:rPr lang="en-US" altLang="en-US" dirty="0" smtClean="0">
                <a:latin typeface=".VnArial" panose="020B7200000000000000" pitchFamily="34" charset="0"/>
              </a:rPr>
              <a:t> </a:t>
            </a:r>
            <a:r>
              <a:rPr lang="en-US" altLang="en-US" dirty="0" err="1" smtClean="0">
                <a:latin typeface=".VnArial" panose="020B7200000000000000" pitchFamily="34" charset="0"/>
              </a:rPr>
              <a:t>sÏ</a:t>
            </a:r>
            <a:r>
              <a:rPr lang="en-US" altLang="en-US" dirty="0" smtClean="0">
                <a:latin typeface=".VnArial" panose="020B7200000000000000" pitchFamily="34" charset="0"/>
              </a:rPr>
              <a:t> </a:t>
            </a:r>
            <a:r>
              <a:rPr lang="en-US" altLang="en-US" dirty="0" err="1" smtClean="0">
                <a:latin typeface=".VnArial" panose="020B7200000000000000" pitchFamily="34" charset="0"/>
              </a:rPr>
              <a:t>hiÓn</a:t>
            </a:r>
            <a:r>
              <a:rPr lang="en-US" altLang="en-US" dirty="0" smtClean="0">
                <a:latin typeface=".VnArial" panose="020B7200000000000000" pitchFamily="34" charset="0"/>
              </a:rPr>
              <a:t> </a:t>
            </a:r>
            <a:r>
              <a:rPr lang="en-US" altLang="en-US" dirty="0" err="1" smtClean="0">
                <a:latin typeface=".VnArial" panose="020B7200000000000000" pitchFamily="34" charset="0"/>
              </a:rPr>
              <a:t>thÞ</a:t>
            </a:r>
            <a:r>
              <a:rPr lang="en-US" altLang="en-US" dirty="0" smtClean="0">
                <a:latin typeface=".VnArial" panose="020B7200000000000000" pitchFamily="34" charset="0"/>
              </a:rPr>
              <a:t> </a:t>
            </a:r>
            <a:r>
              <a:rPr lang="en-US" altLang="en-US" dirty="0" err="1" smtClean="0">
                <a:latin typeface=".VnArial" panose="020B7200000000000000" pitchFamily="34" charset="0"/>
              </a:rPr>
              <a:t>kÕt</a:t>
            </a:r>
            <a:r>
              <a:rPr lang="en-US" altLang="en-US" dirty="0" smtClean="0">
                <a:latin typeface=".VnArial" panose="020B7200000000000000" pitchFamily="34" charset="0"/>
              </a:rPr>
              <a:t> </a:t>
            </a:r>
            <a:r>
              <a:rPr lang="en-US" altLang="en-US" dirty="0" err="1" smtClean="0">
                <a:latin typeface=".VnArial" panose="020B7200000000000000" pitchFamily="34" charset="0"/>
              </a:rPr>
              <a:t>qu</a:t>
            </a:r>
            <a:r>
              <a:rPr lang="en-US" altLang="en-US" dirty="0" smtClean="0">
                <a:latin typeface=".VnArial" panose="020B7200000000000000" pitchFamily="34" charset="0"/>
              </a:rPr>
              <a:t>¶ </a:t>
            </a:r>
            <a:r>
              <a:rPr lang="en-US" altLang="en-US" dirty="0" err="1" smtClean="0">
                <a:latin typeface=".VnArial" panose="020B7200000000000000" pitchFamily="34" charset="0"/>
              </a:rPr>
              <a:t>sau</a:t>
            </a:r>
            <a:r>
              <a:rPr lang="en-US" altLang="en-US" dirty="0" smtClean="0">
                <a:latin typeface=".VnArial" panose="020B7200000000000000" pitchFamily="34" charset="0"/>
              </a:rPr>
              <a:t> </a:t>
            </a:r>
            <a:r>
              <a:rPr lang="en-US" altLang="en-US" dirty="0" err="1" smtClean="0">
                <a:latin typeface=".VnArial" panose="020B7200000000000000" pitchFamily="34" charset="0"/>
              </a:rPr>
              <a:t>khi</a:t>
            </a:r>
            <a:r>
              <a:rPr lang="en-US" altLang="en-US" dirty="0" smtClean="0">
                <a:latin typeface=".VnArial" panose="020B7200000000000000" pitchFamily="34" charset="0"/>
              </a:rPr>
              <a:t> </a:t>
            </a:r>
            <a:r>
              <a:rPr lang="en-US" altLang="en-US" dirty="0" err="1" smtClean="0">
                <a:latin typeface=".VnArial" panose="020B7200000000000000" pitchFamily="34" charset="0"/>
              </a:rPr>
              <a:t>göi</a:t>
            </a:r>
            <a:r>
              <a:rPr lang="en-US" altLang="en-US" dirty="0" smtClean="0">
                <a:latin typeface=".VnArial" panose="020B7200000000000000" pitchFamily="34" charset="0"/>
              </a:rPr>
              <a:t> d÷ </a:t>
            </a:r>
            <a:r>
              <a:rPr lang="en-US" altLang="en-US" dirty="0" err="1" smtClean="0">
                <a:latin typeface=".VnArial" panose="020B7200000000000000" pitchFamily="34" charset="0"/>
              </a:rPr>
              <a:t>liÖu</a:t>
            </a:r>
            <a:r>
              <a:rPr lang="en-US" altLang="en-US" dirty="0" smtClean="0">
                <a:latin typeface=".VnArial" panose="020B7200000000000000" pitchFamily="34" charset="0"/>
              </a:rPr>
              <a:t> </a:t>
            </a:r>
            <a:r>
              <a:rPr lang="en-US" altLang="en-US" dirty="0" err="1" smtClean="0">
                <a:latin typeface=".VnArial" panose="020B7200000000000000" pitchFamily="34" charset="0"/>
              </a:rPr>
              <a:t>tõ</a:t>
            </a:r>
            <a:r>
              <a:rPr lang="en-US" altLang="en-US" dirty="0" smtClean="0">
                <a:latin typeface=".VnArial" panose="020B7200000000000000" pitchFamily="34" charset="0"/>
              </a:rPr>
              <a:t> form ®</a:t>
            </a:r>
            <a:r>
              <a:rPr lang="en-US" altLang="en-US" dirty="0" err="1" smtClean="0">
                <a:latin typeface=".VnArial" panose="020B7200000000000000" pitchFamily="34" charset="0"/>
              </a:rPr>
              <a:t>Õn</a:t>
            </a:r>
            <a:r>
              <a:rPr lang="en-US" altLang="en-US" dirty="0" smtClean="0">
                <a:latin typeface=".VnArial" panose="020B7200000000000000" pitchFamily="34" charset="0"/>
              </a:rPr>
              <a:t> server.</a:t>
            </a:r>
          </a:p>
        </p:txBody>
      </p:sp>
      <p:sp>
        <p:nvSpPr>
          <p:cNvPr id="45060" name="Rectangle 3"/>
          <p:cNvSpPr>
            <a:spLocks noGrp="1" noChangeArrowheads="1"/>
          </p:cNvSpPr>
          <p:nvPr>
            <p:ph type="title"/>
          </p:nvPr>
        </p:nvSpPr>
        <p:spPr>
          <a:xfrm>
            <a:off x="381000" y="76200"/>
            <a:ext cx="8839200" cy="838200"/>
          </a:xfrm>
          <a:noFill/>
        </p:spPr>
        <p:txBody>
          <a:bodyPr>
            <a:normAutofit fontScale="90000"/>
          </a:bodyPr>
          <a:lstStyle/>
          <a:p>
            <a:pPr eaLnBrk="1" hangingPunct="1"/>
            <a:r>
              <a:rPr kumimoji="1" lang="en-US" altLang="en-US" b="1" dirty="0" smtClean="0">
                <a:solidFill>
                  <a:srgbClr val="C00000"/>
                </a:solidFill>
                <a:latin typeface=".VnTime" panose="020B7200000000000000" pitchFamily="34" charset="0"/>
              </a:rPr>
              <a:t>HTML - </a:t>
            </a:r>
            <a:r>
              <a:rPr kumimoji="1" lang="en-US" altLang="en-US" b="1" dirty="0" err="1" smtClean="0">
                <a:solidFill>
                  <a:srgbClr val="C00000"/>
                </a:solidFill>
                <a:latin typeface=".VnTime" panose="020B7200000000000000" pitchFamily="34" charset="0"/>
              </a:rPr>
              <a:t>HyperText</a:t>
            </a:r>
            <a:r>
              <a:rPr kumimoji="1" lang="en-US" altLang="en-US" b="1" dirty="0" smtClean="0">
                <a:solidFill>
                  <a:srgbClr val="C00000"/>
                </a:solidFill>
                <a:latin typeface=".VnTime" panose="020B7200000000000000" pitchFamily="34" charset="0"/>
              </a:rPr>
              <a:t> Markup Language</a:t>
            </a:r>
          </a:p>
        </p:txBody>
      </p:sp>
    </p:spTree>
    <p:extLst>
      <p:ext uri="{BB962C8B-B14F-4D97-AF65-F5344CB8AC3E}">
        <p14:creationId xmlns:p14="http://schemas.microsoft.com/office/powerpoint/2010/main" val="800479014"/>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A3F54624-162D-4D5E-85F8-15B453A4190F}" type="slidenum">
              <a:rPr kumimoji="0" lang="en-US" altLang="en-US" sz="1400" b="0">
                <a:latin typeface="Times New Roman" panose="02020603050405020304" pitchFamily="18" charset="0"/>
              </a:rPr>
              <a:pPr eaLnBrk="1" hangingPunct="1"/>
              <a:t>27</a:t>
            </a:fld>
            <a:endParaRPr kumimoji="0" lang="en-US" altLang="en-US" sz="1400" b="0">
              <a:latin typeface="Times New Roman" panose="02020603050405020304" pitchFamily="18" charset="0"/>
            </a:endParaRPr>
          </a:p>
        </p:txBody>
      </p:sp>
      <p:sp>
        <p:nvSpPr>
          <p:cNvPr id="46083" name="Rectangle 2"/>
          <p:cNvSpPr>
            <a:spLocks noGrp="1" noChangeArrowheads="1"/>
          </p:cNvSpPr>
          <p:nvPr>
            <p:ph type="body" idx="1"/>
          </p:nvPr>
        </p:nvSpPr>
        <p:spPr>
          <a:xfrm>
            <a:off x="685800" y="1295400"/>
            <a:ext cx="8077200" cy="5029200"/>
          </a:xfrm>
        </p:spPr>
        <p:txBody>
          <a:bodyPr/>
          <a:lstStyle/>
          <a:p>
            <a:pPr algn="just" eaLnBrk="1" hangingPunct="1"/>
            <a:r>
              <a:rPr lang="en-US" altLang="en-US" b="1" dirty="0" err="1" smtClean="0">
                <a:latin typeface=".VnArial" panose="020B7200000000000000" pitchFamily="34" charset="0"/>
              </a:rPr>
              <a:t>MÉu</a:t>
            </a:r>
            <a:r>
              <a:rPr lang="en-US" altLang="en-US" b="1" dirty="0" smtClean="0">
                <a:latin typeface=".VnArial" panose="020B7200000000000000" pitchFamily="34" charset="0"/>
              </a:rPr>
              <a:t> </a:t>
            </a:r>
            <a:r>
              <a:rPr lang="en-US" altLang="en-US" b="1" dirty="0" err="1" smtClean="0">
                <a:latin typeface=".VnArial" panose="020B7200000000000000" pitchFamily="34" charset="0"/>
              </a:rPr>
              <a:t>biÓu</a:t>
            </a:r>
            <a:r>
              <a:rPr lang="en-US" altLang="en-US" b="1" dirty="0" smtClean="0">
                <a:latin typeface=".VnArial" panose="020B7200000000000000" pitchFamily="34" charset="0"/>
              </a:rPr>
              <a:t> (Form)</a:t>
            </a:r>
          </a:p>
          <a:p>
            <a:pPr algn="just" eaLnBrk="1" hangingPunct="1"/>
            <a:r>
              <a:rPr lang="en-US" altLang="en-US" b="1" dirty="0" err="1" smtClean="0">
                <a:latin typeface=".VnArial" panose="020B7200000000000000" pitchFamily="34" charset="0"/>
              </a:rPr>
              <a:t>Có</a:t>
            </a:r>
            <a:r>
              <a:rPr lang="en-US" altLang="en-US" b="1" dirty="0" smtClean="0">
                <a:latin typeface=".VnArial" panose="020B7200000000000000" pitchFamily="34" charset="0"/>
              </a:rPr>
              <a:t> </a:t>
            </a:r>
            <a:r>
              <a:rPr lang="en-US" altLang="en-US" b="1" dirty="0" err="1" smtClean="0">
                <a:latin typeface=".VnArial" panose="020B7200000000000000" pitchFamily="34" charset="0"/>
              </a:rPr>
              <a:t>ph¸p</a:t>
            </a:r>
            <a:r>
              <a:rPr lang="en-US" altLang="en-US" b="1" dirty="0" smtClean="0">
                <a:latin typeface=".VnArial" panose="020B7200000000000000" pitchFamily="34" charset="0"/>
              </a:rPr>
              <a:t> </a:t>
            </a:r>
            <a:r>
              <a:rPr lang="en-US" altLang="en-US" b="1" dirty="0" err="1" smtClean="0">
                <a:latin typeface=".VnArial" panose="020B7200000000000000" pitchFamily="34" charset="0"/>
              </a:rPr>
              <a:t>thÎ</a:t>
            </a:r>
            <a:r>
              <a:rPr lang="en-US" altLang="en-US" b="1" dirty="0" smtClean="0">
                <a:latin typeface=".VnArial" panose="020B7200000000000000" pitchFamily="34" charset="0"/>
              </a:rPr>
              <a:t> INPUT:</a:t>
            </a:r>
          </a:p>
          <a:p>
            <a:pPr algn="just" eaLnBrk="1" hangingPunct="1">
              <a:spcBef>
                <a:spcPts val="200"/>
              </a:spcBef>
              <a:spcAft>
                <a:spcPts val="200"/>
              </a:spcAft>
              <a:buFont typeface="Arial" panose="020B0604020202020204" pitchFamily="34" charset="0"/>
              <a:buNone/>
            </a:pPr>
            <a:r>
              <a:rPr lang="en-US" altLang="en-US" sz="2400" dirty="0" smtClean="0">
                <a:latin typeface=".VnArial" panose="020B7200000000000000" pitchFamily="34" charset="0"/>
              </a:rPr>
              <a:t>	</a:t>
            </a:r>
            <a:r>
              <a:rPr lang="en-US" altLang="en-US" sz="2400" b="1" i="1" dirty="0" smtClean="0">
                <a:solidFill>
                  <a:srgbClr val="FF3300"/>
                </a:solidFill>
                <a:latin typeface=".VnArial" panose="020B7200000000000000" pitchFamily="34" charset="0"/>
              </a:rPr>
              <a:t>&lt;INPUT ALIGN</a:t>
            </a:r>
            <a:r>
              <a:rPr lang="en-US" altLang="en-US" sz="2400" b="1" i="1" dirty="0" smtClean="0">
                <a:latin typeface=".VnArial" panose="020B7200000000000000" pitchFamily="34" charset="0"/>
              </a:rPr>
              <a:t> = LEFT | CENTER | RIGHT</a:t>
            </a:r>
          </a:p>
          <a:p>
            <a:pPr algn="just" eaLnBrk="1" hangingPunct="1">
              <a:spcBef>
                <a:spcPts val="200"/>
              </a:spcBef>
              <a:spcAft>
                <a:spcPts val="200"/>
              </a:spcAft>
              <a:buFont typeface="Arial" panose="020B0604020202020204" pitchFamily="34" charset="0"/>
              <a:buNone/>
            </a:pPr>
            <a:r>
              <a:rPr lang="en-US" altLang="en-US" sz="2400" b="1" i="1" dirty="0" smtClean="0">
                <a:latin typeface=".VnArial" panose="020B7200000000000000" pitchFamily="34" charset="0"/>
              </a:rPr>
              <a:t>  		</a:t>
            </a:r>
            <a:r>
              <a:rPr lang="en-US" altLang="en-US" sz="2400" b="1" i="1" dirty="0" smtClean="0">
                <a:solidFill>
                  <a:srgbClr val="FF3300"/>
                </a:solidFill>
                <a:latin typeface=".VnArial" panose="020B7200000000000000" pitchFamily="34" charset="0"/>
              </a:rPr>
              <a:t>TYPE</a:t>
            </a:r>
            <a:r>
              <a:rPr lang="en-US" altLang="en-US" sz="2400" b="1" i="1" dirty="0" smtClean="0">
                <a:latin typeface=".VnArial" panose="020B7200000000000000" pitchFamily="34" charset="0"/>
              </a:rPr>
              <a:t>=BUTTON | CHECKBOX | FILE | IMAGE |     	PASSWORD | RADIO | RESET | SUBMIT | TEXT</a:t>
            </a:r>
          </a:p>
          <a:p>
            <a:pPr algn="just" eaLnBrk="1" hangingPunct="1">
              <a:spcBef>
                <a:spcPts val="200"/>
              </a:spcBef>
              <a:spcAft>
                <a:spcPts val="200"/>
              </a:spcAft>
              <a:buFont typeface="Arial" panose="020B0604020202020204" pitchFamily="34" charset="0"/>
              <a:buNone/>
            </a:pPr>
            <a:r>
              <a:rPr lang="en-US" altLang="en-US" sz="2400" b="1" i="1" dirty="0" smtClean="0">
                <a:latin typeface=".VnArial" panose="020B7200000000000000" pitchFamily="34" charset="0"/>
              </a:rPr>
              <a:t>     	</a:t>
            </a:r>
            <a:r>
              <a:rPr lang="en-US" altLang="en-US" sz="2400" b="1" i="1" dirty="0" smtClean="0">
                <a:solidFill>
                  <a:srgbClr val="FF3300"/>
                </a:solidFill>
                <a:latin typeface=".VnArial" panose="020B7200000000000000" pitchFamily="34" charset="0"/>
              </a:rPr>
              <a:t>NAME</a:t>
            </a:r>
            <a:r>
              <a:rPr lang="en-US" altLang="en-US" sz="2400" b="1" i="1" dirty="0" smtClean="0">
                <a:latin typeface=".VnArial" panose="020B7200000000000000" pitchFamily="34" charset="0"/>
              </a:rPr>
              <a:t>= </a:t>
            </a:r>
            <a:r>
              <a:rPr lang="en-US" altLang="en-US" sz="2400" b="1" i="1" dirty="0" err="1" smtClean="0">
                <a:latin typeface=".VnArial" panose="020B7200000000000000" pitchFamily="34" charset="0"/>
              </a:rPr>
              <a:t>Nameinput</a:t>
            </a:r>
            <a:r>
              <a:rPr lang="en-US" altLang="en-US" sz="2400" b="1" i="1" dirty="0" smtClean="0">
                <a:latin typeface=".VnArial" panose="020B7200000000000000" pitchFamily="34" charset="0"/>
              </a:rPr>
              <a:t> </a:t>
            </a:r>
            <a:r>
              <a:rPr lang="en-US" altLang="en-US" sz="2400" b="1" i="1" dirty="0" smtClean="0">
                <a:solidFill>
                  <a:srgbClr val="FF3300"/>
                </a:solidFill>
                <a:latin typeface=".VnArial" panose="020B7200000000000000" pitchFamily="34" charset="0"/>
              </a:rPr>
              <a:t>VALUE</a:t>
            </a:r>
            <a:r>
              <a:rPr lang="en-US" altLang="en-US" sz="2400" b="1" i="1" dirty="0" smtClean="0">
                <a:latin typeface=".VnArial" panose="020B7200000000000000" pitchFamily="34" charset="0"/>
              </a:rPr>
              <a:t> = value  &gt;</a:t>
            </a:r>
            <a:endParaRPr lang="en-US" altLang="en-US" b="1" i="1" dirty="0" smtClean="0">
              <a:latin typeface=".VnArial" panose="020B7200000000000000" pitchFamily="34" charset="0"/>
            </a:endParaRPr>
          </a:p>
          <a:p>
            <a:pPr algn="just" eaLnBrk="1" hangingPunct="1"/>
            <a:endParaRPr lang="en-US" altLang="en-US" b="1" dirty="0" smtClean="0">
              <a:latin typeface=".VnArial" panose="020B7200000000000000" pitchFamily="34" charset="0"/>
            </a:endParaRPr>
          </a:p>
        </p:txBody>
      </p:sp>
      <p:sp>
        <p:nvSpPr>
          <p:cNvPr id="46084" name="Rectangle 3"/>
          <p:cNvSpPr>
            <a:spLocks noGrp="1" noChangeArrowheads="1"/>
          </p:cNvSpPr>
          <p:nvPr>
            <p:ph type="title"/>
          </p:nvPr>
        </p:nvSpPr>
        <p:spPr>
          <a:xfrm>
            <a:off x="381000" y="76200"/>
            <a:ext cx="8839200" cy="838200"/>
          </a:xfrm>
          <a:noFill/>
        </p:spPr>
        <p:txBody>
          <a:bodyPr>
            <a:normAutofit fontScale="90000"/>
          </a:bodyPr>
          <a:lstStyle/>
          <a:p>
            <a:pPr eaLnBrk="1" hangingPunct="1"/>
            <a:r>
              <a:rPr kumimoji="1" lang="en-US" altLang="en-US" b="1" dirty="0" smtClean="0">
                <a:solidFill>
                  <a:srgbClr val="C00000"/>
                </a:solidFill>
                <a:latin typeface=".VnTime" panose="020B7200000000000000" pitchFamily="34" charset="0"/>
              </a:rPr>
              <a:t>HTML - </a:t>
            </a:r>
            <a:r>
              <a:rPr kumimoji="1" lang="en-US" altLang="en-US" b="1" dirty="0" err="1" smtClean="0">
                <a:solidFill>
                  <a:srgbClr val="C00000"/>
                </a:solidFill>
                <a:latin typeface=".VnTime" panose="020B7200000000000000" pitchFamily="34" charset="0"/>
              </a:rPr>
              <a:t>HyperText</a:t>
            </a:r>
            <a:r>
              <a:rPr kumimoji="1" lang="en-US" altLang="en-US" b="1" dirty="0" smtClean="0">
                <a:solidFill>
                  <a:srgbClr val="C00000"/>
                </a:solidFill>
                <a:latin typeface=".VnTime" panose="020B7200000000000000" pitchFamily="34" charset="0"/>
              </a:rPr>
              <a:t> Markup Language</a:t>
            </a:r>
          </a:p>
        </p:txBody>
      </p:sp>
    </p:spTree>
    <p:extLst>
      <p:ext uri="{BB962C8B-B14F-4D97-AF65-F5344CB8AC3E}">
        <p14:creationId xmlns:p14="http://schemas.microsoft.com/office/powerpoint/2010/main" val="2910169836"/>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ADD48B76-D3B3-4970-BE44-81847D2A7F36}" type="slidenum">
              <a:rPr kumimoji="0" lang="en-US" altLang="en-US" sz="1400" b="0">
                <a:latin typeface="Times New Roman" panose="02020603050405020304" pitchFamily="18" charset="0"/>
              </a:rPr>
              <a:pPr eaLnBrk="1" hangingPunct="1"/>
              <a:t>28</a:t>
            </a:fld>
            <a:endParaRPr kumimoji="0" lang="en-US" altLang="en-US" sz="1400" b="0">
              <a:latin typeface="Times New Roman" panose="02020603050405020304" pitchFamily="18" charset="0"/>
            </a:endParaRPr>
          </a:p>
        </p:txBody>
      </p:sp>
      <p:sp>
        <p:nvSpPr>
          <p:cNvPr id="47107" name="Rectangle 2"/>
          <p:cNvSpPr>
            <a:spLocks noGrp="1" noChangeArrowheads="1"/>
          </p:cNvSpPr>
          <p:nvPr>
            <p:ph type="body" idx="1"/>
          </p:nvPr>
        </p:nvSpPr>
        <p:spPr>
          <a:xfrm>
            <a:off x="685800" y="1295400"/>
            <a:ext cx="8229600" cy="5029200"/>
          </a:xfrm>
        </p:spPr>
        <p:txBody>
          <a:bodyPr>
            <a:normAutofit/>
          </a:bodyPr>
          <a:lstStyle/>
          <a:p>
            <a:pPr algn="just" eaLnBrk="1" hangingPunct="1"/>
            <a:r>
              <a:rPr lang="en-US" altLang="en-US" sz="2400" b="1" dirty="0" err="1" smtClean="0">
                <a:latin typeface=".VnArial" panose="020B7200000000000000" pitchFamily="34" charset="0"/>
              </a:rPr>
              <a:t>MÉu</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biÓu</a:t>
            </a:r>
            <a:r>
              <a:rPr lang="en-US" altLang="en-US" sz="2400" b="1" dirty="0" smtClean="0">
                <a:latin typeface=".VnArial" panose="020B7200000000000000" pitchFamily="34" charset="0"/>
              </a:rPr>
              <a:t> (Form)</a:t>
            </a:r>
          </a:p>
          <a:p>
            <a:pPr algn="just" eaLnBrk="1" hangingPunct="1"/>
            <a:r>
              <a:rPr lang="en-US" altLang="en-US" sz="2400" b="1" dirty="0" smtClean="0">
                <a:latin typeface=".VnArial" panose="020B7200000000000000" pitchFamily="34" charset="0"/>
              </a:rPr>
              <a:t>T¹o </a:t>
            </a:r>
            <a:r>
              <a:rPr lang="en-US" altLang="en-US" sz="2400" b="1" dirty="0" err="1" smtClean="0">
                <a:latin typeface=".VnArial" panose="020B7200000000000000" pitchFamily="34" charset="0"/>
              </a:rPr>
              <a:t>mét</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danh</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s¸ch</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lùa</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chän</a:t>
            </a:r>
            <a:r>
              <a:rPr lang="en-US" altLang="en-US" sz="2400" b="1" dirty="0" smtClean="0">
                <a:latin typeface=".VnArial" panose="020B7200000000000000" pitchFamily="34" charset="0"/>
              </a:rPr>
              <a:t>. </a:t>
            </a:r>
            <a:r>
              <a:rPr lang="en-US" altLang="en-US" sz="2400" dirty="0" err="1" smtClean="0">
                <a:latin typeface=".VnArial" panose="020B7200000000000000" pitchFamily="34" charset="0"/>
              </a:rPr>
              <a:t>Có</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ph¸p</a:t>
            </a:r>
            <a:r>
              <a:rPr lang="en-US" altLang="en-US" sz="2400" dirty="0" smtClean="0">
                <a:latin typeface=".VnArial" panose="020B7200000000000000" pitchFamily="34" charset="0"/>
              </a:rPr>
              <a:t>:</a:t>
            </a:r>
          </a:p>
          <a:p>
            <a:pPr algn="just" eaLnBrk="1" hangingPunct="1">
              <a:buFont typeface="Arial" panose="020B0604020202020204" pitchFamily="34" charset="0"/>
              <a:buNone/>
            </a:pPr>
            <a:r>
              <a:rPr lang="en-US" altLang="en-US" sz="2400" b="1" dirty="0" smtClean="0">
                <a:solidFill>
                  <a:srgbClr val="FF3300"/>
                </a:solidFill>
                <a:latin typeface=".VnArial" panose="020B7200000000000000" pitchFamily="34" charset="0"/>
              </a:rPr>
              <a:t>	</a:t>
            </a:r>
            <a:r>
              <a:rPr lang="en-US" altLang="en-US" sz="2000" b="1" i="1" dirty="0" smtClean="0">
                <a:solidFill>
                  <a:srgbClr val="FF3300"/>
                </a:solidFill>
                <a:latin typeface=".VnArial" panose="020B7200000000000000" pitchFamily="34" charset="0"/>
              </a:rPr>
              <a:t>&lt;SELECT</a:t>
            </a:r>
            <a:r>
              <a:rPr lang="en-US" altLang="en-US" sz="2000" b="1" i="1" dirty="0" smtClean="0">
                <a:latin typeface=".VnArial" panose="020B7200000000000000" pitchFamily="34" charset="0"/>
              </a:rPr>
              <a:t> NAME="</a:t>
            </a:r>
            <a:r>
              <a:rPr lang="en-US" altLang="en-US" sz="2000" b="1" i="1" dirty="0" err="1" smtClean="0">
                <a:latin typeface=".VnArial" panose="020B7200000000000000" pitchFamily="34" charset="0"/>
              </a:rPr>
              <a:t>tªn</a:t>
            </a:r>
            <a:r>
              <a:rPr lang="en-US" altLang="en-US" sz="2000" b="1" i="1" dirty="0" smtClean="0">
                <a:latin typeface=".VnArial" panose="020B7200000000000000" pitchFamily="34" charset="0"/>
              </a:rPr>
              <a:t> </a:t>
            </a:r>
            <a:r>
              <a:rPr lang="en-US" altLang="en-US" sz="2000" b="1" i="1" dirty="0" err="1" smtClean="0">
                <a:latin typeface=".VnArial" panose="020B7200000000000000" pitchFamily="34" charset="0"/>
              </a:rPr>
              <a:t>danh</a:t>
            </a:r>
            <a:r>
              <a:rPr lang="en-US" altLang="en-US" sz="2000" b="1" i="1" dirty="0" smtClean="0">
                <a:latin typeface=".VnArial" panose="020B7200000000000000" pitchFamily="34" charset="0"/>
              </a:rPr>
              <a:t> </a:t>
            </a:r>
            <a:r>
              <a:rPr lang="en-US" altLang="en-US" sz="2000" b="1" i="1" dirty="0" err="1" smtClean="0">
                <a:latin typeface=".VnArial" panose="020B7200000000000000" pitchFamily="34" charset="0"/>
              </a:rPr>
              <a:t>s¸ch</a:t>
            </a:r>
            <a:r>
              <a:rPr lang="en-US" altLang="en-US" sz="2000" b="1" i="1" dirty="0" smtClean="0">
                <a:latin typeface=".VnArial" panose="020B7200000000000000" pitchFamily="34" charset="0"/>
              </a:rPr>
              <a:t>"  SIZE="</a:t>
            </a:r>
            <a:r>
              <a:rPr lang="en-US" altLang="en-US" sz="2000" b="1" i="1" dirty="0" err="1" smtClean="0">
                <a:latin typeface=".VnArial" panose="020B7200000000000000" pitchFamily="34" charset="0"/>
              </a:rPr>
              <a:t>chiÒu</a:t>
            </a:r>
            <a:r>
              <a:rPr lang="en-US" altLang="en-US" sz="2000" b="1" i="1" dirty="0" smtClean="0">
                <a:latin typeface=".VnArial" panose="020B7200000000000000" pitchFamily="34" charset="0"/>
              </a:rPr>
              <a:t> </a:t>
            </a:r>
            <a:r>
              <a:rPr lang="en-US" altLang="en-US" sz="2000" b="1" i="1" dirty="0" err="1" smtClean="0">
                <a:latin typeface=".VnArial" panose="020B7200000000000000" pitchFamily="34" charset="0"/>
              </a:rPr>
              <a:t>cao</a:t>
            </a:r>
            <a:r>
              <a:rPr lang="en-US" altLang="en-US" sz="2000" b="1" i="1" dirty="0" smtClean="0">
                <a:latin typeface=".VnArial" panose="020B7200000000000000" pitchFamily="34" charset="0"/>
              </a:rPr>
              <a:t>"&gt;</a:t>
            </a:r>
          </a:p>
          <a:p>
            <a:pPr algn="just" eaLnBrk="1" hangingPunct="1">
              <a:spcBef>
                <a:spcPts val="200"/>
              </a:spcBef>
              <a:spcAft>
                <a:spcPts val="200"/>
              </a:spcAft>
              <a:buFont typeface="Arial" panose="020B0604020202020204" pitchFamily="34" charset="0"/>
              <a:buNone/>
            </a:pPr>
            <a:r>
              <a:rPr lang="en-US" altLang="en-US" sz="2000" b="1" i="1" dirty="0" smtClean="0">
                <a:latin typeface=".VnArial" panose="020B7200000000000000" pitchFamily="34" charset="0"/>
              </a:rPr>
              <a:t>		&lt;OPTION VALUE=value1 SELECTED&gt; </a:t>
            </a:r>
            <a:r>
              <a:rPr lang="en-US" altLang="en-US" sz="2000" b="1" i="1" dirty="0" err="1" smtClean="0">
                <a:latin typeface=".VnArial" panose="020B7200000000000000" pitchFamily="34" charset="0"/>
              </a:rPr>
              <a:t>Tªn</a:t>
            </a:r>
            <a:r>
              <a:rPr lang="en-US" altLang="en-US" sz="2000" b="1" i="1" dirty="0" smtClean="0">
                <a:latin typeface=".VnArial" panose="020B7200000000000000" pitchFamily="34" charset="0"/>
              </a:rPr>
              <a:t> </a:t>
            </a:r>
            <a:r>
              <a:rPr lang="en-US" altLang="en-US" sz="2000" b="1" i="1" dirty="0" err="1" smtClean="0">
                <a:latin typeface=".VnArial" panose="020B7200000000000000" pitchFamily="34" charset="0"/>
              </a:rPr>
              <a:t>môc</a:t>
            </a:r>
            <a:r>
              <a:rPr lang="en-US" altLang="en-US" sz="2000" b="1" i="1" dirty="0" smtClean="0">
                <a:latin typeface=".VnArial" panose="020B7200000000000000" pitchFamily="34" charset="0"/>
              </a:rPr>
              <a:t> </a:t>
            </a:r>
            <a:r>
              <a:rPr lang="en-US" altLang="en-US" sz="2000" b="1" i="1" dirty="0" err="1" smtClean="0">
                <a:latin typeface=".VnArial" panose="020B7200000000000000" pitchFamily="34" charset="0"/>
              </a:rPr>
              <a:t>chän</a:t>
            </a:r>
            <a:r>
              <a:rPr lang="en-US" altLang="en-US" sz="2000" b="1" i="1" dirty="0" smtClean="0">
                <a:latin typeface=".VnArial" panose="020B7200000000000000" pitchFamily="34" charset="0"/>
              </a:rPr>
              <a:t> </a:t>
            </a:r>
            <a:r>
              <a:rPr lang="en-US" altLang="en-US" sz="2000" b="1" i="1" dirty="0" err="1" smtClean="0">
                <a:latin typeface=".VnArial" panose="020B7200000000000000" pitchFamily="34" charset="0"/>
              </a:rPr>
              <a:t>thø</a:t>
            </a:r>
            <a:r>
              <a:rPr lang="en-US" altLang="en-US" sz="2000" b="1" i="1" dirty="0" smtClean="0">
                <a:latin typeface=".VnArial" panose="020B7200000000000000" pitchFamily="34" charset="0"/>
              </a:rPr>
              <a:t> 1</a:t>
            </a:r>
          </a:p>
          <a:p>
            <a:pPr algn="just" eaLnBrk="1" hangingPunct="1">
              <a:spcBef>
                <a:spcPts val="200"/>
              </a:spcBef>
              <a:spcAft>
                <a:spcPts val="200"/>
              </a:spcAft>
              <a:buFont typeface="Arial" panose="020B0604020202020204" pitchFamily="34" charset="0"/>
              <a:buNone/>
            </a:pPr>
            <a:r>
              <a:rPr lang="en-US" altLang="en-US" sz="2000" b="1" i="1" dirty="0" smtClean="0">
                <a:latin typeface=".VnArial" panose="020B7200000000000000" pitchFamily="34" charset="0"/>
              </a:rPr>
              <a:t>		&lt;OPTION VALUE=value2&gt; </a:t>
            </a:r>
            <a:r>
              <a:rPr lang="en-US" altLang="en-US" sz="2000" b="1" i="1" dirty="0" err="1" smtClean="0">
                <a:latin typeface=".VnArial" panose="020B7200000000000000" pitchFamily="34" charset="0"/>
              </a:rPr>
              <a:t>Tªn</a:t>
            </a:r>
            <a:r>
              <a:rPr lang="en-US" altLang="en-US" sz="2000" b="1" i="1" dirty="0" smtClean="0">
                <a:latin typeface=".VnArial" panose="020B7200000000000000" pitchFamily="34" charset="0"/>
              </a:rPr>
              <a:t> </a:t>
            </a:r>
            <a:r>
              <a:rPr lang="en-US" altLang="en-US" sz="2000" b="1" i="1" dirty="0" err="1" smtClean="0">
                <a:latin typeface=".VnArial" panose="020B7200000000000000" pitchFamily="34" charset="0"/>
              </a:rPr>
              <a:t>môc</a:t>
            </a:r>
            <a:r>
              <a:rPr lang="en-US" altLang="en-US" sz="2000" b="1" i="1" dirty="0" smtClean="0">
                <a:latin typeface=".VnArial" panose="020B7200000000000000" pitchFamily="34" charset="0"/>
              </a:rPr>
              <a:t> </a:t>
            </a:r>
            <a:r>
              <a:rPr lang="en-US" altLang="en-US" sz="2000" b="1" i="1" dirty="0" err="1" smtClean="0">
                <a:latin typeface=".VnArial" panose="020B7200000000000000" pitchFamily="34" charset="0"/>
              </a:rPr>
              <a:t>chän</a:t>
            </a:r>
            <a:r>
              <a:rPr lang="en-US" altLang="en-US" sz="2000" b="1" i="1" dirty="0" smtClean="0">
                <a:latin typeface=".VnArial" panose="020B7200000000000000" pitchFamily="34" charset="0"/>
              </a:rPr>
              <a:t> </a:t>
            </a:r>
            <a:r>
              <a:rPr lang="en-US" altLang="en-US" sz="2000" b="1" i="1" dirty="0" err="1" smtClean="0">
                <a:latin typeface=".VnArial" panose="020B7200000000000000" pitchFamily="34" charset="0"/>
              </a:rPr>
              <a:t>thø</a:t>
            </a:r>
            <a:r>
              <a:rPr lang="en-US" altLang="en-US" sz="2000" b="1" i="1" dirty="0" smtClean="0">
                <a:latin typeface=".VnArial" panose="020B7200000000000000" pitchFamily="34" charset="0"/>
              </a:rPr>
              <a:t> 2</a:t>
            </a:r>
          </a:p>
          <a:p>
            <a:pPr algn="just" eaLnBrk="1" hangingPunct="1">
              <a:spcBef>
                <a:spcPts val="200"/>
              </a:spcBef>
              <a:spcAft>
                <a:spcPts val="200"/>
              </a:spcAft>
              <a:buFont typeface="Arial" panose="020B0604020202020204" pitchFamily="34" charset="0"/>
              <a:buNone/>
            </a:pPr>
            <a:r>
              <a:rPr lang="en-US" altLang="en-US" sz="2000" b="1" i="1" dirty="0" smtClean="0">
                <a:latin typeface=".VnArial" panose="020B7200000000000000" pitchFamily="34" charset="0"/>
              </a:rPr>
              <a:t>		&lt;!-- </a:t>
            </a:r>
            <a:r>
              <a:rPr lang="en-US" altLang="en-US" sz="2000" b="1" i="1" dirty="0" err="1" smtClean="0">
                <a:latin typeface=".VnArial" panose="020B7200000000000000" pitchFamily="34" charset="0"/>
              </a:rPr>
              <a:t>Danh</a:t>
            </a:r>
            <a:r>
              <a:rPr lang="en-US" altLang="en-US" sz="2000" b="1" i="1" dirty="0" smtClean="0">
                <a:latin typeface=".VnArial" panose="020B7200000000000000" pitchFamily="34" charset="0"/>
              </a:rPr>
              <a:t> </a:t>
            </a:r>
            <a:r>
              <a:rPr lang="en-US" altLang="en-US" sz="2000" b="1" i="1" dirty="0" err="1" smtClean="0">
                <a:latin typeface=".VnArial" panose="020B7200000000000000" pitchFamily="34" charset="0"/>
              </a:rPr>
              <a:t>s¸ch</a:t>
            </a:r>
            <a:r>
              <a:rPr lang="en-US" altLang="en-US" sz="2000" b="1" i="1" dirty="0" smtClean="0">
                <a:latin typeface=".VnArial" panose="020B7200000000000000" pitchFamily="34" charset="0"/>
              </a:rPr>
              <a:t> </a:t>
            </a:r>
            <a:r>
              <a:rPr lang="en-US" altLang="en-US" sz="2000" b="1" i="1" dirty="0" err="1" smtClean="0">
                <a:latin typeface=".VnArial" panose="020B7200000000000000" pitchFamily="34" charset="0"/>
              </a:rPr>
              <a:t>c¸c</a:t>
            </a:r>
            <a:r>
              <a:rPr lang="en-US" altLang="en-US" sz="2000" b="1" i="1" dirty="0" smtClean="0">
                <a:latin typeface=".VnArial" panose="020B7200000000000000" pitchFamily="34" charset="0"/>
              </a:rPr>
              <a:t> </a:t>
            </a:r>
            <a:r>
              <a:rPr lang="en-US" altLang="en-US" sz="2000" b="1" i="1" dirty="0" err="1" smtClean="0">
                <a:latin typeface=".VnArial" panose="020B7200000000000000" pitchFamily="34" charset="0"/>
              </a:rPr>
              <a:t>môc</a:t>
            </a:r>
            <a:r>
              <a:rPr lang="en-US" altLang="en-US" sz="2000" b="1" i="1" dirty="0" smtClean="0">
                <a:latin typeface=".VnArial" panose="020B7200000000000000" pitchFamily="34" charset="0"/>
              </a:rPr>
              <a:t> </a:t>
            </a:r>
            <a:r>
              <a:rPr lang="en-US" altLang="en-US" sz="2000" b="1" i="1" dirty="0" err="1" smtClean="0">
                <a:latin typeface=".VnArial" panose="020B7200000000000000" pitchFamily="34" charset="0"/>
              </a:rPr>
              <a:t>chän</a:t>
            </a:r>
            <a:r>
              <a:rPr lang="en-US" altLang="en-US" sz="2000" b="1" i="1" dirty="0" smtClean="0">
                <a:latin typeface=".VnArial" panose="020B7200000000000000" pitchFamily="34" charset="0"/>
              </a:rPr>
              <a:t> --&gt;</a:t>
            </a:r>
          </a:p>
          <a:p>
            <a:pPr eaLnBrk="1" hangingPunct="1">
              <a:buFont typeface="Arial" panose="020B0604020202020204" pitchFamily="34" charset="0"/>
              <a:buNone/>
            </a:pPr>
            <a:r>
              <a:rPr lang="en-US" altLang="en-US" sz="2000" b="1" i="1" dirty="0" smtClean="0">
                <a:solidFill>
                  <a:srgbClr val="FF3300"/>
                </a:solidFill>
                <a:latin typeface=".VnArial" panose="020B7200000000000000" pitchFamily="34" charset="0"/>
              </a:rPr>
              <a:t>	&lt;/SELECT&gt;</a:t>
            </a:r>
            <a:r>
              <a:rPr lang="en-US" altLang="en-US" sz="2000" b="1" i="1" dirty="0" smtClean="0">
                <a:latin typeface=".VnArial" panose="020B7200000000000000" pitchFamily="34" charset="0"/>
              </a:rPr>
              <a:t>	</a:t>
            </a:r>
          </a:p>
          <a:p>
            <a:pPr eaLnBrk="1" hangingPunct="1"/>
            <a:r>
              <a:rPr lang="en-US" altLang="en-US" sz="2400" b="1" dirty="0" smtClean="0">
                <a:latin typeface=".VnArial" panose="020B7200000000000000" pitchFamily="34" charset="0"/>
              </a:rPr>
              <a:t>T¹o </a:t>
            </a:r>
            <a:r>
              <a:rPr lang="en-US" altLang="en-US" sz="2400" b="1" dirty="0" err="1" smtClean="0">
                <a:latin typeface=".VnArial" panose="020B7200000000000000" pitchFamily="34" charset="0"/>
              </a:rPr>
              <a:t>hép</a:t>
            </a:r>
            <a:r>
              <a:rPr lang="en-US" altLang="en-US" sz="2400" b="1" dirty="0" smtClean="0">
                <a:latin typeface=".VnArial" panose="020B7200000000000000" pitchFamily="34" charset="0"/>
              </a:rPr>
              <a:t> so¹n </a:t>
            </a:r>
            <a:r>
              <a:rPr lang="en-US" altLang="en-US" sz="2400" b="1" dirty="0" err="1" smtClean="0">
                <a:latin typeface=".VnArial" panose="020B7200000000000000" pitchFamily="34" charset="0"/>
              </a:rPr>
              <a:t>th¶o</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v¨n</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b¶n</a:t>
            </a:r>
            <a:r>
              <a:rPr lang="en-US" altLang="en-US" sz="2400" b="1" dirty="0" smtClean="0">
                <a:latin typeface=".VnArial" panose="020B7200000000000000" pitchFamily="34" charset="0"/>
              </a:rPr>
              <a:t>. </a:t>
            </a:r>
            <a:r>
              <a:rPr lang="en-US" altLang="en-US" sz="2400" dirty="0" err="1" smtClean="0">
                <a:latin typeface=".VnArial" panose="020B7200000000000000" pitchFamily="34" charset="0"/>
              </a:rPr>
              <a:t>Có</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ph¸p</a:t>
            </a:r>
            <a:r>
              <a:rPr lang="en-US" altLang="en-US" sz="2400" dirty="0" smtClean="0">
                <a:latin typeface=".VnArial" panose="020B7200000000000000" pitchFamily="34" charset="0"/>
              </a:rPr>
              <a:t>:</a:t>
            </a:r>
          </a:p>
          <a:p>
            <a:pPr eaLnBrk="1" hangingPunct="1">
              <a:buFont typeface="Arial" panose="020B0604020202020204" pitchFamily="34" charset="0"/>
              <a:buNone/>
            </a:pPr>
            <a:r>
              <a:rPr lang="en-US" altLang="en-US" sz="2400" b="1" dirty="0" smtClean="0">
                <a:latin typeface=".VnArial" panose="020B7200000000000000" pitchFamily="34" charset="0"/>
              </a:rPr>
              <a:t>		</a:t>
            </a:r>
            <a:r>
              <a:rPr lang="en-US" altLang="en-US" sz="2000" b="1" i="1" dirty="0" smtClean="0">
                <a:solidFill>
                  <a:srgbClr val="FF3300"/>
                </a:solidFill>
                <a:latin typeface=".VnArial" panose="020B7200000000000000" pitchFamily="34" charset="0"/>
              </a:rPr>
              <a:t>&lt;TEXTAREA</a:t>
            </a:r>
            <a:r>
              <a:rPr lang="en-US" altLang="en-US" sz="2000" b="1" i="1" dirty="0" smtClean="0">
                <a:latin typeface=".VnArial" panose="020B7200000000000000" pitchFamily="34" charset="0"/>
              </a:rPr>
              <a:t> COLS = </a:t>
            </a:r>
            <a:r>
              <a:rPr lang="en-US" altLang="en-US" sz="2000" b="1" i="1" dirty="0" err="1" smtClean="0">
                <a:latin typeface=".VnArial" panose="020B7200000000000000" pitchFamily="34" charset="0"/>
              </a:rPr>
              <a:t>sè</a:t>
            </a:r>
            <a:r>
              <a:rPr lang="en-US" altLang="en-US" sz="2000" b="1" i="1" dirty="0" smtClean="0">
                <a:latin typeface=".VnArial" panose="020B7200000000000000" pitchFamily="34" charset="0"/>
              </a:rPr>
              <a:t> </a:t>
            </a:r>
            <a:r>
              <a:rPr lang="en-US" altLang="en-US" sz="2000" b="1" i="1" dirty="0" err="1" smtClean="0">
                <a:latin typeface=".VnArial" panose="020B7200000000000000" pitchFamily="34" charset="0"/>
              </a:rPr>
              <a:t>cét</a:t>
            </a:r>
            <a:r>
              <a:rPr lang="en-US" altLang="en-US" sz="2000" b="1" i="1" dirty="0" smtClean="0">
                <a:latin typeface=".VnArial" panose="020B7200000000000000" pitchFamily="34" charset="0"/>
              </a:rPr>
              <a:t>	ROWS=</a:t>
            </a:r>
            <a:r>
              <a:rPr lang="en-US" altLang="en-US" sz="2000" b="1" i="1" dirty="0" err="1" smtClean="0">
                <a:latin typeface=".VnArial" panose="020B7200000000000000" pitchFamily="34" charset="0"/>
              </a:rPr>
              <a:t>sè</a:t>
            </a:r>
            <a:r>
              <a:rPr lang="en-US" altLang="en-US" sz="2000" b="1" i="1" dirty="0" smtClean="0">
                <a:latin typeface=".VnArial" panose="020B7200000000000000" pitchFamily="34" charset="0"/>
              </a:rPr>
              <a:t> </a:t>
            </a:r>
            <a:r>
              <a:rPr lang="en-US" altLang="en-US" sz="2000" b="1" i="1" dirty="0" err="1" smtClean="0">
                <a:latin typeface=".VnArial" panose="020B7200000000000000" pitchFamily="34" charset="0"/>
              </a:rPr>
              <a:t>hµng</a:t>
            </a:r>
            <a:r>
              <a:rPr lang="en-US" altLang="en-US" sz="2000" b="1" i="1" dirty="0" smtClean="0">
                <a:latin typeface=".VnArial" panose="020B7200000000000000" pitchFamily="34" charset="0"/>
              </a:rPr>
              <a:t>	NAME=</a:t>
            </a:r>
            <a:r>
              <a:rPr lang="en-US" altLang="en-US" sz="2000" b="1" i="1" dirty="0" err="1" smtClean="0">
                <a:latin typeface=".VnArial" panose="020B7200000000000000" pitchFamily="34" charset="0"/>
              </a:rPr>
              <a:t>tªn</a:t>
            </a:r>
            <a:r>
              <a:rPr lang="en-US" altLang="en-US" sz="2000" b="1" i="1" dirty="0" smtClean="0">
                <a:latin typeface=".VnArial" panose="020B7200000000000000" pitchFamily="34" charset="0"/>
              </a:rPr>
              <a:t>&gt;</a:t>
            </a:r>
          </a:p>
          <a:p>
            <a:pPr algn="just" eaLnBrk="1" hangingPunct="1">
              <a:spcBef>
                <a:spcPts val="200"/>
              </a:spcBef>
              <a:spcAft>
                <a:spcPts val="200"/>
              </a:spcAft>
              <a:buFont typeface="Arial" panose="020B0604020202020204" pitchFamily="34" charset="0"/>
              <a:buNone/>
            </a:pPr>
            <a:r>
              <a:rPr lang="en-US" altLang="en-US" sz="2000" b="1" i="1" dirty="0" smtClean="0">
                <a:latin typeface=".VnArial" panose="020B7200000000000000" pitchFamily="34" charset="0"/>
              </a:rPr>
              <a:t>			</a:t>
            </a:r>
            <a:r>
              <a:rPr lang="en-US" altLang="en-US" sz="2000" b="1" i="1" dirty="0" err="1" smtClean="0">
                <a:latin typeface=".VnArial" panose="020B7200000000000000" pitchFamily="34" charset="0"/>
              </a:rPr>
              <a:t>V¨n</a:t>
            </a:r>
            <a:r>
              <a:rPr lang="en-US" altLang="en-US" sz="2000" b="1" i="1" dirty="0" smtClean="0">
                <a:latin typeface=".VnArial" panose="020B7200000000000000" pitchFamily="34" charset="0"/>
              </a:rPr>
              <a:t> </a:t>
            </a:r>
            <a:r>
              <a:rPr lang="en-US" altLang="en-US" sz="2000" b="1" i="1" dirty="0" err="1" smtClean="0">
                <a:latin typeface=".VnArial" panose="020B7200000000000000" pitchFamily="34" charset="0"/>
              </a:rPr>
              <a:t>b¶n</a:t>
            </a:r>
            <a:r>
              <a:rPr lang="en-US" altLang="en-US" sz="2000" b="1" i="1" dirty="0" smtClean="0">
                <a:latin typeface=".VnArial" panose="020B7200000000000000" pitchFamily="34" charset="0"/>
              </a:rPr>
              <a:t> ban ®</a:t>
            </a:r>
            <a:r>
              <a:rPr lang="en-US" altLang="en-US" sz="2000" b="1" i="1" dirty="0" err="1" smtClean="0">
                <a:latin typeface=".VnArial" panose="020B7200000000000000" pitchFamily="34" charset="0"/>
              </a:rPr>
              <a:t>Çu</a:t>
            </a:r>
            <a:endParaRPr lang="en-US" altLang="en-US" sz="2000" b="1" i="1" dirty="0" smtClean="0">
              <a:latin typeface=".VnArial" panose="020B7200000000000000" pitchFamily="34" charset="0"/>
            </a:endParaRPr>
          </a:p>
          <a:p>
            <a:pPr eaLnBrk="1" hangingPunct="1">
              <a:buFont typeface="Arial" panose="020B0604020202020204" pitchFamily="34" charset="0"/>
              <a:buNone/>
            </a:pPr>
            <a:r>
              <a:rPr lang="en-US" altLang="en-US" sz="2000" b="1" i="1" dirty="0" smtClean="0">
                <a:latin typeface=".VnArial" panose="020B7200000000000000" pitchFamily="34" charset="0"/>
              </a:rPr>
              <a:t>		</a:t>
            </a:r>
            <a:r>
              <a:rPr lang="en-US" altLang="en-US" sz="2000" b="1" i="1" dirty="0" smtClean="0">
                <a:solidFill>
                  <a:srgbClr val="FF3300"/>
                </a:solidFill>
                <a:latin typeface=".VnArial" panose="020B7200000000000000" pitchFamily="34" charset="0"/>
              </a:rPr>
              <a:t>&lt;/TEXTAREA&gt;</a:t>
            </a:r>
            <a:r>
              <a:rPr lang="en-US" altLang="en-US" sz="2400" b="1" dirty="0" smtClean="0">
                <a:latin typeface=".VnArial" panose="020B7200000000000000" pitchFamily="34" charset="0"/>
              </a:rPr>
              <a:t>	</a:t>
            </a:r>
            <a:endParaRPr lang="en-US" altLang="en-US" sz="2400" dirty="0" smtClean="0">
              <a:latin typeface=".VnArial" panose="020B7200000000000000" pitchFamily="34" charset="0"/>
            </a:endParaRPr>
          </a:p>
          <a:p>
            <a:pPr algn="just" eaLnBrk="1" hangingPunct="1"/>
            <a:endParaRPr lang="en-US" altLang="en-US" sz="2400" b="1" dirty="0" smtClean="0">
              <a:latin typeface=".VnArial" panose="020B7200000000000000" pitchFamily="34" charset="0"/>
            </a:endParaRPr>
          </a:p>
        </p:txBody>
      </p:sp>
      <p:sp>
        <p:nvSpPr>
          <p:cNvPr id="47108" name="Rectangle 3"/>
          <p:cNvSpPr>
            <a:spLocks noGrp="1" noChangeArrowheads="1"/>
          </p:cNvSpPr>
          <p:nvPr>
            <p:ph type="title"/>
          </p:nvPr>
        </p:nvSpPr>
        <p:spPr>
          <a:xfrm>
            <a:off x="381000" y="76200"/>
            <a:ext cx="8839200" cy="838200"/>
          </a:xfrm>
          <a:noFill/>
        </p:spPr>
        <p:txBody>
          <a:bodyPr>
            <a:normAutofit fontScale="90000"/>
          </a:bodyPr>
          <a:lstStyle/>
          <a:p>
            <a:pPr eaLnBrk="1" hangingPunct="1"/>
            <a:r>
              <a:rPr kumimoji="1" lang="en-US" altLang="en-US" b="1" dirty="0" smtClean="0">
                <a:solidFill>
                  <a:srgbClr val="C00000"/>
                </a:solidFill>
                <a:latin typeface=".VnTime" panose="020B7200000000000000" pitchFamily="34" charset="0"/>
              </a:rPr>
              <a:t>HTML - </a:t>
            </a:r>
            <a:r>
              <a:rPr kumimoji="1" lang="en-US" altLang="en-US" b="1" dirty="0" err="1" smtClean="0">
                <a:solidFill>
                  <a:srgbClr val="C00000"/>
                </a:solidFill>
                <a:latin typeface=".VnTime" panose="020B7200000000000000" pitchFamily="34" charset="0"/>
              </a:rPr>
              <a:t>HyperText</a:t>
            </a:r>
            <a:r>
              <a:rPr kumimoji="1" lang="en-US" altLang="en-US" b="1" dirty="0" smtClean="0">
                <a:solidFill>
                  <a:srgbClr val="C00000"/>
                </a:solidFill>
                <a:latin typeface=".VnTime" panose="020B7200000000000000" pitchFamily="34" charset="0"/>
              </a:rPr>
              <a:t> Markup Language</a:t>
            </a:r>
          </a:p>
        </p:txBody>
      </p:sp>
    </p:spTree>
    <p:extLst>
      <p:ext uri="{BB962C8B-B14F-4D97-AF65-F5344CB8AC3E}">
        <p14:creationId xmlns:p14="http://schemas.microsoft.com/office/powerpoint/2010/main" val="1926984743"/>
      </p:ext>
    </p:extLst>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749AA02-C147-4410-91A2-908660FCD953}" type="slidenum">
              <a:rPr lang="en-US" altLang="en-US"/>
              <a:pPr/>
              <a:t>29</a:t>
            </a:fld>
            <a:endParaRPr lang="en-US" altLang="en-US"/>
          </a:p>
        </p:txBody>
      </p:sp>
      <p:sp>
        <p:nvSpPr>
          <p:cNvPr id="455682" name="Rectangle 2"/>
          <p:cNvSpPr>
            <a:spLocks noGrp="1" noChangeArrowheads="1"/>
          </p:cNvSpPr>
          <p:nvPr>
            <p:ph type="title"/>
          </p:nvPr>
        </p:nvSpPr>
        <p:spPr>
          <a:xfrm>
            <a:off x="609600" y="76200"/>
            <a:ext cx="8382000" cy="838200"/>
          </a:xfrm>
          <a:noFill/>
          <a:ln/>
        </p:spPr>
        <p:txBody>
          <a:bodyPr>
            <a:normAutofit/>
          </a:bodyPr>
          <a:lstStyle/>
          <a:p>
            <a:r>
              <a:rPr kumimoji="1" lang="en-US" altLang="en-US" sz="4000" b="1" dirty="0" smtClean="0">
                <a:solidFill>
                  <a:srgbClr val="C00000"/>
                </a:solidFill>
                <a:latin typeface=".VnTime" panose="020B7200000000000000" pitchFamily="34" charset="0"/>
              </a:rPr>
              <a:t>CSS -</a:t>
            </a:r>
            <a:r>
              <a:rPr lang="en-US" altLang="en-US" sz="4000" dirty="0" smtClean="0">
                <a:solidFill>
                  <a:srgbClr val="C00000"/>
                </a:solidFill>
              </a:rPr>
              <a:t> </a:t>
            </a:r>
            <a:r>
              <a:rPr kumimoji="1" lang="en-US" altLang="en-US" sz="4000" b="1" dirty="0" smtClean="0">
                <a:solidFill>
                  <a:srgbClr val="C00000"/>
                </a:solidFill>
                <a:latin typeface=".VnTime" panose="020B7200000000000000" pitchFamily="34" charset="0"/>
              </a:rPr>
              <a:t>Cascading </a:t>
            </a:r>
            <a:r>
              <a:rPr kumimoji="1" lang="en-US" altLang="en-US" sz="4000" b="1" dirty="0">
                <a:solidFill>
                  <a:srgbClr val="C00000"/>
                </a:solidFill>
                <a:latin typeface=".VnTime" panose="020B7200000000000000" pitchFamily="34" charset="0"/>
              </a:rPr>
              <a:t>Style </a:t>
            </a:r>
            <a:r>
              <a:rPr kumimoji="1" lang="en-US" altLang="en-US" sz="4000" b="1" dirty="0" smtClean="0">
                <a:solidFill>
                  <a:srgbClr val="C00000"/>
                </a:solidFill>
                <a:latin typeface=".VnTime" panose="020B7200000000000000" pitchFamily="34" charset="0"/>
              </a:rPr>
              <a:t>Sheets</a:t>
            </a:r>
            <a:endParaRPr lang="en-US" altLang="en-US" sz="4000" dirty="0">
              <a:solidFill>
                <a:srgbClr val="C00000"/>
              </a:solidFill>
            </a:endParaRPr>
          </a:p>
        </p:txBody>
      </p:sp>
      <p:sp>
        <p:nvSpPr>
          <p:cNvPr id="455683" name="Rectangle 3"/>
          <p:cNvSpPr>
            <a:spLocks noChangeArrowheads="1"/>
          </p:cNvSpPr>
          <p:nvPr/>
        </p:nvSpPr>
        <p:spPr bwMode="auto">
          <a:xfrm>
            <a:off x="76200" y="1143000"/>
            <a:ext cx="8915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0066"/>
              </a:buClr>
              <a:buSzPct val="140000"/>
              <a:buFont typeface="Arial" panose="020B0604020202020204" pitchFamily="34" charset="0"/>
              <a:buChar char="●"/>
              <a:defRPr sz="2800">
                <a:solidFill>
                  <a:srgbClr val="00006C"/>
                </a:solidFill>
                <a:latin typeface="Arial" panose="020B0604020202020204" pitchFamily="34" charset="0"/>
              </a:defRPr>
            </a:lvl1pPr>
            <a:lvl2pPr marL="742950" indent="-285750">
              <a:spcBef>
                <a:spcPct val="20000"/>
              </a:spcBef>
              <a:buClr>
                <a:schemeClr val="accent1"/>
              </a:buClr>
              <a:buSzPct val="120000"/>
              <a:buFont typeface="Arial" panose="020B0604020202020204" pitchFamily="34" charset="0"/>
              <a:buChar char="●"/>
              <a:defRPr sz="2400">
                <a:solidFill>
                  <a:srgbClr val="00006C"/>
                </a:solidFill>
                <a:latin typeface="Arial" panose="020B0604020202020204" pitchFamily="34" charset="0"/>
              </a:defRPr>
            </a:lvl2pPr>
            <a:lvl3pPr marL="1143000" indent="-228600">
              <a:spcBef>
                <a:spcPct val="20000"/>
              </a:spcBef>
              <a:buClr>
                <a:srgbClr val="FFCC66"/>
              </a:buClr>
              <a:buFont typeface="Arial" panose="020B0604020202020204" pitchFamily="34" charset="0"/>
              <a:buChar char="●"/>
              <a:defRPr sz="2000">
                <a:solidFill>
                  <a:srgbClr val="00006C"/>
                </a:solidFill>
                <a:latin typeface="Arial" panose="020B0604020202020204" pitchFamily="34" charset="0"/>
              </a:defRPr>
            </a:lvl3pPr>
            <a:lvl4pPr marL="1600200" indent="-228600">
              <a:spcBef>
                <a:spcPct val="20000"/>
              </a:spcBef>
              <a:buClr>
                <a:srgbClr val="990099"/>
              </a:buClr>
              <a:buSzPct val="80000"/>
              <a:buFont typeface="Arial" panose="020B0604020202020204" pitchFamily="34" charset="0"/>
              <a:buChar char="●"/>
              <a:defRPr sz="1600">
                <a:solidFill>
                  <a:srgbClr val="00006C"/>
                </a:solidFill>
                <a:latin typeface="Arial" panose="020B0604020202020204" pitchFamily="34" charset="0"/>
              </a:defRPr>
            </a:lvl4pPr>
            <a:lvl5pPr marL="2057400" indent="-228600">
              <a:spcBef>
                <a:spcPct val="20000"/>
              </a:spcBef>
              <a:buClr>
                <a:srgbClr val="00CCFF"/>
              </a:buClr>
              <a:buSzPct val="60000"/>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9pPr>
          </a:lstStyle>
          <a:p>
            <a:pPr lvl="1"/>
            <a:r>
              <a:rPr kumimoji="0" lang="en-US" altLang="en-US" b="0" dirty="0"/>
              <a:t>Style </a:t>
            </a:r>
            <a:r>
              <a:rPr kumimoji="0" lang="en-US" altLang="en-US" b="0" dirty="0" err="1"/>
              <a:t>giúp</a:t>
            </a:r>
            <a:r>
              <a:rPr kumimoji="0" lang="en-US" altLang="en-US" b="0" dirty="0"/>
              <a:t> </a:t>
            </a:r>
            <a:r>
              <a:rPr kumimoji="0" lang="en-US" altLang="en-US" b="0" dirty="0" err="1"/>
              <a:t>bạn</a:t>
            </a:r>
            <a:r>
              <a:rPr kumimoji="0" lang="en-US" altLang="en-US" b="0" dirty="0"/>
              <a:t> </a:t>
            </a:r>
            <a:r>
              <a:rPr kumimoji="0" lang="en-US" altLang="en-US" b="0" dirty="0" err="1"/>
              <a:t>giải</a:t>
            </a:r>
            <a:r>
              <a:rPr kumimoji="0" lang="en-US" altLang="en-US" b="0" dirty="0"/>
              <a:t> </a:t>
            </a:r>
            <a:r>
              <a:rPr kumimoji="0" lang="en-US" altLang="en-US" b="0" dirty="0" err="1"/>
              <a:t>quyết</a:t>
            </a:r>
            <a:r>
              <a:rPr kumimoji="0" lang="en-US" altLang="en-US" b="0" dirty="0"/>
              <a:t> </a:t>
            </a:r>
            <a:r>
              <a:rPr kumimoji="0" lang="en-US" altLang="en-US" b="0" dirty="0" err="1"/>
              <a:t>nhiều</a:t>
            </a:r>
            <a:r>
              <a:rPr kumimoji="0" lang="en-US" altLang="en-US" b="0" dirty="0"/>
              <a:t> </a:t>
            </a:r>
            <a:r>
              <a:rPr kumimoji="0" lang="en-US" altLang="en-US" b="0" dirty="0" err="1"/>
              <a:t>vấn</a:t>
            </a:r>
            <a:r>
              <a:rPr kumimoji="0" lang="en-US" altLang="en-US" b="0" dirty="0"/>
              <a:t> </a:t>
            </a:r>
            <a:r>
              <a:rPr kumimoji="0" lang="en-US" altLang="en-US" b="0" dirty="0" err="1"/>
              <a:t>đề</a:t>
            </a:r>
            <a:r>
              <a:rPr kumimoji="0" lang="en-US" altLang="en-US" b="0" dirty="0"/>
              <a:t>  </a:t>
            </a:r>
          </a:p>
          <a:p>
            <a:pPr lvl="2" algn="just"/>
            <a:r>
              <a:rPr kumimoji="0" lang="en-US" altLang="en-US" b="0" dirty="0"/>
              <a:t>HTML tag </a:t>
            </a:r>
            <a:r>
              <a:rPr kumimoji="0" lang="en-US" altLang="en-US" b="0" dirty="0" err="1"/>
              <a:t>được</a:t>
            </a:r>
            <a:r>
              <a:rPr kumimoji="0" lang="en-US" altLang="en-US" b="0" dirty="0"/>
              <a:t> </a:t>
            </a:r>
            <a:r>
              <a:rPr kumimoji="0" lang="en-US" altLang="en-US" b="0" dirty="0" err="1"/>
              <a:t>thiết</a:t>
            </a:r>
            <a:r>
              <a:rPr kumimoji="0" lang="en-US" altLang="en-US" b="0" dirty="0"/>
              <a:t> </a:t>
            </a:r>
            <a:r>
              <a:rPr kumimoji="0" lang="en-US" altLang="en-US" b="0" dirty="0" err="1"/>
              <a:t>kế</a:t>
            </a:r>
            <a:r>
              <a:rPr kumimoji="0" lang="en-US" altLang="en-US" b="0" dirty="0"/>
              <a:t> </a:t>
            </a:r>
            <a:r>
              <a:rPr kumimoji="0" lang="en-US" altLang="en-US" b="0" dirty="0" err="1"/>
              <a:t>để</a:t>
            </a:r>
            <a:r>
              <a:rPr kumimoji="0" lang="en-US" altLang="en-US" b="0" dirty="0"/>
              <a:t> </a:t>
            </a:r>
            <a:r>
              <a:rPr kumimoji="0" lang="en-US" altLang="en-US" b="0" dirty="0" err="1"/>
              <a:t>định</a:t>
            </a:r>
            <a:r>
              <a:rPr kumimoji="0" lang="en-US" altLang="en-US" b="0" dirty="0"/>
              <a:t> </a:t>
            </a:r>
            <a:r>
              <a:rPr kumimoji="0" lang="en-US" altLang="en-US" b="0" dirty="0" err="1"/>
              <a:t>dạng</a:t>
            </a:r>
            <a:r>
              <a:rPr kumimoji="0" lang="en-US" altLang="en-US" b="0" dirty="0"/>
              <a:t> </a:t>
            </a:r>
            <a:r>
              <a:rPr kumimoji="0" lang="en-US" altLang="en-US" b="0" dirty="0" err="1"/>
              <a:t>cách</a:t>
            </a:r>
            <a:r>
              <a:rPr kumimoji="0" lang="en-US" altLang="en-US" b="0" dirty="0"/>
              <a:t> </a:t>
            </a:r>
            <a:r>
              <a:rPr kumimoji="0" lang="en-US" altLang="en-US" b="0" dirty="0" err="1"/>
              <a:t>hiển</a:t>
            </a:r>
            <a:r>
              <a:rPr kumimoji="0" lang="en-US" altLang="en-US" b="0" dirty="0"/>
              <a:t> </a:t>
            </a:r>
            <a:r>
              <a:rPr kumimoji="0" lang="en-US" altLang="en-US" b="0" dirty="0" err="1"/>
              <a:t>thị</a:t>
            </a:r>
            <a:r>
              <a:rPr kumimoji="0" lang="en-US" altLang="en-US" b="0" dirty="0"/>
              <a:t> </a:t>
            </a:r>
            <a:r>
              <a:rPr kumimoji="0" lang="en-US" altLang="en-US" b="0" dirty="0" err="1"/>
              <a:t>nội</a:t>
            </a:r>
            <a:r>
              <a:rPr kumimoji="0" lang="en-US" altLang="en-US" b="0" dirty="0"/>
              <a:t> dung </a:t>
            </a:r>
            <a:r>
              <a:rPr kumimoji="0" lang="en-US" altLang="en-US" b="0" dirty="0" err="1"/>
              <a:t>của</a:t>
            </a:r>
            <a:r>
              <a:rPr kumimoji="0" lang="en-US" altLang="en-US" b="0" dirty="0"/>
              <a:t> </a:t>
            </a:r>
            <a:r>
              <a:rPr kumimoji="0" lang="en-US" altLang="en-US" b="0" dirty="0" err="1"/>
              <a:t>một</a:t>
            </a:r>
            <a:r>
              <a:rPr kumimoji="0" lang="en-US" altLang="en-US" b="0" dirty="0"/>
              <a:t> </a:t>
            </a:r>
            <a:r>
              <a:rPr kumimoji="0" lang="en-US" altLang="en-US" b="0" dirty="0" err="1"/>
              <a:t>trang</a:t>
            </a:r>
            <a:r>
              <a:rPr kumimoji="0" lang="en-US" altLang="en-US" b="0" dirty="0"/>
              <a:t> Web </a:t>
            </a:r>
            <a:r>
              <a:rPr kumimoji="0" lang="en-US" altLang="en-US" b="0" dirty="0" err="1"/>
              <a:t>bằng</a:t>
            </a:r>
            <a:r>
              <a:rPr kumimoji="0" lang="en-US" altLang="en-US" b="0" dirty="0"/>
              <a:t> </a:t>
            </a:r>
            <a:r>
              <a:rPr kumimoji="0" lang="en-US" altLang="en-US" b="0" dirty="0" err="1"/>
              <a:t>cách</a:t>
            </a:r>
            <a:r>
              <a:rPr kumimoji="0" lang="en-US" altLang="en-US" b="0" dirty="0"/>
              <a:t> </a:t>
            </a:r>
            <a:r>
              <a:rPr kumimoji="0" lang="en-US" altLang="en-US" b="0" dirty="0" err="1"/>
              <a:t>định</a:t>
            </a:r>
            <a:r>
              <a:rPr kumimoji="0" lang="en-US" altLang="en-US" b="0" dirty="0"/>
              <a:t> </a:t>
            </a:r>
            <a:r>
              <a:rPr kumimoji="0" lang="en-US" altLang="en-US" b="0" dirty="0" err="1"/>
              <a:t>nghĩa</a:t>
            </a:r>
            <a:r>
              <a:rPr kumimoji="0" lang="en-US" altLang="en-US" b="0" dirty="0"/>
              <a:t> </a:t>
            </a:r>
            <a:r>
              <a:rPr kumimoji="0" lang="en-US" altLang="en-US" b="0" dirty="0" err="1"/>
              <a:t>như</a:t>
            </a:r>
            <a:r>
              <a:rPr kumimoji="0" lang="en-US" altLang="en-US" b="0" dirty="0"/>
              <a:t> "</a:t>
            </a:r>
            <a:r>
              <a:rPr kumimoji="0" lang="en-US" altLang="en-US" b="0" dirty="0" err="1"/>
              <a:t>đây</a:t>
            </a:r>
            <a:r>
              <a:rPr kumimoji="0" lang="en-US" altLang="en-US" b="0" dirty="0"/>
              <a:t> </a:t>
            </a:r>
            <a:r>
              <a:rPr kumimoji="0" lang="en-US" altLang="en-US" b="0" dirty="0" err="1"/>
              <a:t>là</a:t>
            </a:r>
            <a:r>
              <a:rPr kumimoji="0" lang="en-US" altLang="en-US" b="0" dirty="0"/>
              <a:t> </a:t>
            </a:r>
            <a:r>
              <a:rPr kumimoji="0" lang="en-US" altLang="en-US" b="0" dirty="0" err="1"/>
              <a:t>phần</a:t>
            </a:r>
            <a:r>
              <a:rPr kumimoji="0" lang="en-US" altLang="en-US" b="0" dirty="0"/>
              <a:t> header", "</a:t>
            </a:r>
            <a:r>
              <a:rPr kumimoji="0" lang="en-US" altLang="en-US" b="0" dirty="0" err="1"/>
              <a:t>đây</a:t>
            </a:r>
            <a:r>
              <a:rPr kumimoji="0" lang="en-US" altLang="en-US" b="0" dirty="0"/>
              <a:t> </a:t>
            </a:r>
            <a:r>
              <a:rPr kumimoji="0" lang="en-US" altLang="en-US" b="0" dirty="0" err="1"/>
              <a:t>là</a:t>
            </a:r>
            <a:r>
              <a:rPr kumimoji="0" lang="en-US" altLang="en-US" b="0" dirty="0"/>
              <a:t> </a:t>
            </a:r>
            <a:r>
              <a:rPr kumimoji="0" lang="en-US" altLang="en-US" b="0" dirty="0" err="1"/>
              <a:t>một</a:t>
            </a:r>
            <a:r>
              <a:rPr kumimoji="0" lang="en-US" altLang="en-US" b="0" dirty="0"/>
              <a:t> </a:t>
            </a:r>
            <a:r>
              <a:rPr kumimoji="0" lang="en-US" altLang="en-US" b="0" dirty="0" err="1"/>
              <a:t>đoạn</a:t>
            </a:r>
            <a:r>
              <a:rPr kumimoji="0" lang="en-US" altLang="en-US" b="0" dirty="0"/>
              <a:t>", "</a:t>
            </a:r>
            <a:r>
              <a:rPr kumimoji="0" lang="en-US" altLang="en-US" b="0" dirty="0" err="1"/>
              <a:t>đây</a:t>
            </a:r>
            <a:r>
              <a:rPr kumimoji="0" lang="en-US" altLang="en-US" b="0" dirty="0"/>
              <a:t> </a:t>
            </a:r>
            <a:r>
              <a:rPr kumimoji="0" lang="en-US" altLang="en-US" b="0" dirty="0" err="1"/>
              <a:t>là</a:t>
            </a:r>
            <a:r>
              <a:rPr kumimoji="0" lang="en-US" altLang="en-US" b="0" dirty="0"/>
              <a:t> </a:t>
            </a:r>
            <a:r>
              <a:rPr kumimoji="0" lang="en-US" altLang="en-US" b="0" dirty="0" err="1"/>
              <a:t>một</a:t>
            </a:r>
            <a:r>
              <a:rPr kumimoji="0" lang="en-US" altLang="en-US" b="0" dirty="0"/>
              <a:t> </a:t>
            </a:r>
            <a:r>
              <a:rPr kumimoji="0" lang="en-US" altLang="en-US" b="0" dirty="0" err="1"/>
              <a:t>bảng</a:t>
            </a:r>
            <a:r>
              <a:rPr kumimoji="0" lang="en-US" altLang="en-US" b="0" dirty="0"/>
              <a:t>",… </a:t>
            </a:r>
            <a:r>
              <a:rPr kumimoji="0" lang="en-US" altLang="en-US" b="0" dirty="0" err="1"/>
              <a:t>Mỗi</a:t>
            </a:r>
            <a:r>
              <a:rPr kumimoji="0" lang="en-US" altLang="en-US" b="0" dirty="0"/>
              <a:t> </a:t>
            </a:r>
            <a:r>
              <a:rPr kumimoji="0" lang="en-US" altLang="en-US" b="0" dirty="0" err="1"/>
              <a:t>trình</a:t>
            </a:r>
            <a:r>
              <a:rPr kumimoji="0" lang="en-US" altLang="en-US" b="0" dirty="0"/>
              <a:t> </a:t>
            </a:r>
            <a:r>
              <a:rPr kumimoji="0" lang="en-US" altLang="en-US" b="0" dirty="0" err="1"/>
              <a:t>duyệt</a:t>
            </a:r>
            <a:r>
              <a:rPr kumimoji="0" lang="en-US" altLang="en-US" b="0" dirty="0"/>
              <a:t> </a:t>
            </a:r>
            <a:r>
              <a:rPr kumimoji="0" lang="en-US" altLang="en-US" b="0" dirty="0" err="1"/>
              <a:t>hiển</a:t>
            </a:r>
            <a:r>
              <a:rPr kumimoji="0" lang="en-US" altLang="en-US" b="0" dirty="0"/>
              <a:t> </a:t>
            </a:r>
            <a:r>
              <a:rPr kumimoji="0" lang="en-US" altLang="en-US" b="0" dirty="0" err="1"/>
              <a:t>thị</a:t>
            </a:r>
            <a:r>
              <a:rPr kumimoji="0" lang="en-US" altLang="en-US" b="0" dirty="0"/>
              <a:t> </a:t>
            </a:r>
            <a:r>
              <a:rPr kumimoji="0" lang="en-US" altLang="en-US" b="0" dirty="0" err="1"/>
              <a:t>nội</a:t>
            </a:r>
            <a:r>
              <a:rPr kumimoji="0" lang="en-US" altLang="en-US" b="0" dirty="0"/>
              <a:t> dung </a:t>
            </a:r>
            <a:r>
              <a:rPr kumimoji="0" lang="en-US" altLang="en-US" b="0" dirty="0" err="1"/>
              <a:t>trang</a:t>
            </a:r>
            <a:r>
              <a:rPr kumimoji="0" lang="en-US" altLang="en-US" b="0" dirty="0"/>
              <a:t> Web </a:t>
            </a:r>
            <a:r>
              <a:rPr kumimoji="0" lang="en-US" altLang="en-US" b="0" dirty="0" err="1"/>
              <a:t>theo</a:t>
            </a:r>
            <a:r>
              <a:rPr kumimoji="0" lang="en-US" altLang="en-US" b="0" dirty="0"/>
              <a:t> </a:t>
            </a:r>
            <a:r>
              <a:rPr kumimoji="0" lang="en-US" altLang="en-US" b="0" dirty="0" err="1"/>
              <a:t>cách</a:t>
            </a:r>
            <a:r>
              <a:rPr kumimoji="0" lang="en-US" altLang="en-US" b="0" dirty="0"/>
              <a:t> </a:t>
            </a:r>
            <a:r>
              <a:rPr kumimoji="0" lang="en-US" altLang="en-US" b="0" dirty="0" err="1"/>
              <a:t>riêng</a:t>
            </a:r>
            <a:r>
              <a:rPr kumimoji="0" lang="en-US" altLang="en-US" b="0" dirty="0"/>
              <a:t> </a:t>
            </a:r>
            <a:r>
              <a:rPr kumimoji="0" lang="en-US" altLang="en-US" b="0" dirty="0" err="1"/>
              <a:t>của</a:t>
            </a:r>
            <a:r>
              <a:rPr kumimoji="0" lang="en-US" altLang="en-US" b="0" dirty="0"/>
              <a:t> </a:t>
            </a:r>
            <a:r>
              <a:rPr kumimoji="0" lang="en-US" altLang="en-US" b="0" dirty="0" err="1"/>
              <a:t>mình</a:t>
            </a:r>
            <a:r>
              <a:rPr kumimoji="0" lang="en-US" altLang="en-US" b="0" dirty="0"/>
              <a:t> </a:t>
            </a:r>
            <a:r>
              <a:rPr kumimoji="0" lang="en-US" altLang="en-US" b="0" dirty="0" err="1"/>
              <a:t>dựa</a:t>
            </a:r>
            <a:r>
              <a:rPr kumimoji="0" lang="en-US" altLang="en-US" b="0" dirty="0"/>
              <a:t> </a:t>
            </a:r>
            <a:r>
              <a:rPr kumimoji="0" lang="en-US" altLang="en-US" b="0" dirty="0" err="1"/>
              <a:t>trên</a:t>
            </a:r>
            <a:r>
              <a:rPr kumimoji="0" lang="en-US" altLang="en-US" b="0" dirty="0"/>
              <a:t> </a:t>
            </a:r>
            <a:r>
              <a:rPr kumimoji="0" lang="en-US" altLang="en-US" b="0" dirty="0" err="1"/>
              <a:t>những</a:t>
            </a:r>
            <a:r>
              <a:rPr kumimoji="0" lang="en-US" altLang="en-US" b="0" dirty="0"/>
              <a:t> </a:t>
            </a:r>
            <a:r>
              <a:rPr kumimoji="0" lang="en-US" altLang="en-US" b="0" dirty="0" err="1"/>
              <a:t>định</a:t>
            </a:r>
            <a:r>
              <a:rPr kumimoji="0" lang="en-US" altLang="en-US" b="0" dirty="0"/>
              <a:t> </a:t>
            </a:r>
            <a:r>
              <a:rPr kumimoji="0" lang="en-US" altLang="en-US" b="0" dirty="0" err="1"/>
              <a:t>nghĩa</a:t>
            </a:r>
            <a:r>
              <a:rPr kumimoji="0" lang="en-US" altLang="en-US" b="0" dirty="0"/>
              <a:t> </a:t>
            </a:r>
            <a:r>
              <a:rPr kumimoji="0" lang="en-US" altLang="en-US" b="0" dirty="0" err="1"/>
              <a:t>đó</a:t>
            </a:r>
            <a:r>
              <a:rPr kumimoji="0" lang="en-US" altLang="en-US" b="0" dirty="0"/>
              <a:t>. </a:t>
            </a:r>
          </a:p>
          <a:p>
            <a:pPr lvl="2" algn="just"/>
            <a:r>
              <a:rPr kumimoji="0" lang="en-US" altLang="en-US" b="0" dirty="0" err="1"/>
              <a:t>Các</a:t>
            </a:r>
            <a:r>
              <a:rPr kumimoji="0" lang="en-US" altLang="en-US" b="0" dirty="0"/>
              <a:t> </a:t>
            </a:r>
            <a:r>
              <a:rPr kumimoji="0" lang="en-US" altLang="en-US" b="0" dirty="0" err="1"/>
              <a:t>trình</a:t>
            </a:r>
            <a:r>
              <a:rPr kumimoji="0" lang="en-US" altLang="en-US" b="0" dirty="0"/>
              <a:t> </a:t>
            </a:r>
            <a:r>
              <a:rPr kumimoji="0" lang="en-US" altLang="en-US" b="0" dirty="0" err="1"/>
              <a:t>duyệt</a:t>
            </a:r>
            <a:r>
              <a:rPr kumimoji="0" lang="en-US" altLang="en-US" b="0" dirty="0"/>
              <a:t> </a:t>
            </a:r>
            <a:r>
              <a:rPr kumimoji="0" lang="en-US" altLang="en-US" b="0" dirty="0" err="1"/>
              <a:t>thông</a:t>
            </a:r>
            <a:r>
              <a:rPr kumimoji="0" lang="en-US" altLang="en-US" b="0" dirty="0"/>
              <a:t> </a:t>
            </a:r>
            <a:r>
              <a:rPr kumimoji="0" lang="en-US" altLang="en-US" b="0" dirty="0" err="1"/>
              <a:t>dụng</a:t>
            </a:r>
            <a:r>
              <a:rPr kumimoji="0" lang="en-US" altLang="en-US" b="0" dirty="0"/>
              <a:t> </a:t>
            </a:r>
            <a:r>
              <a:rPr kumimoji="0" lang="en-US" altLang="en-US" b="0" dirty="0" err="1"/>
              <a:t>như</a:t>
            </a:r>
            <a:r>
              <a:rPr kumimoji="0" lang="en-US" altLang="en-US" b="0" dirty="0"/>
              <a:t> Internet Explorer hay Netscape </a:t>
            </a:r>
            <a:r>
              <a:rPr kumimoji="0" lang="en-US" altLang="en-US" b="0" dirty="0" err="1"/>
              <a:t>liên</a:t>
            </a:r>
            <a:r>
              <a:rPr kumimoji="0" lang="en-US" altLang="en-US" b="0" dirty="0"/>
              <a:t> </a:t>
            </a:r>
            <a:r>
              <a:rPr kumimoji="0" lang="en-US" altLang="en-US" b="0" dirty="0" err="1"/>
              <a:t>tục</a:t>
            </a:r>
            <a:r>
              <a:rPr kumimoji="0" lang="en-US" altLang="en-US" b="0" dirty="0"/>
              <a:t> </a:t>
            </a:r>
            <a:r>
              <a:rPr kumimoji="0" lang="en-US" altLang="en-US" b="0" dirty="0" err="1"/>
              <a:t>thêm</a:t>
            </a:r>
            <a:r>
              <a:rPr kumimoji="0" lang="en-US" altLang="en-US" b="0" dirty="0"/>
              <a:t> </a:t>
            </a:r>
            <a:r>
              <a:rPr kumimoji="0" lang="en-US" altLang="en-US" b="0" dirty="0" err="1"/>
              <a:t>các</a:t>
            </a:r>
            <a:r>
              <a:rPr kumimoji="0" lang="en-US" altLang="en-US" b="0" dirty="0"/>
              <a:t> tag HTML </a:t>
            </a:r>
            <a:r>
              <a:rPr kumimoji="0" lang="en-US" altLang="en-US" b="0" dirty="0" err="1"/>
              <a:t>mới</a:t>
            </a:r>
            <a:r>
              <a:rPr kumimoji="0" lang="en-US" altLang="en-US" b="0" dirty="0"/>
              <a:t> </a:t>
            </a:r>
            <a:r>
              <a:rPr kumimoji="0" lang="en-US" altLang="en-US" b="0" dirty="0" err="1"/>
              <a:t>của</a:t>
            </a:r>
            <a:r>
              <a:rPr kumimoji="0" lang="en-US" altLang="en-US" b="0" dirty="0"/>
              <a:t> </a:t>
            </a:r>
            <a:r>
              <a:rPr kumimoji="0" lang="en-US" altLang="en-US" b="0" dirty="0" err="1"/>
              <a:t>riêng</a:t>
            </a:r>
            <a:r>
              <a:rPr kumimoji="0" lang="en-US" altLang="en-US" b="0" dirty="0"/>
              <a:t> </a:t>
            </a:r>
            <a:r>
              <a:rPr kumimoji="0" lang="en-US" altLang="en-US" b="0" dirty="0" err="1"/>
              <a:t>mình</a:t>
            </a:r>
            <a:r>
              <a:rPr kumimoji="0" lang="en-US" altLang="en-US" b="0" dirty="0"/>
              <a:t> </a:t>
            </a:r>
            <a:r>
              <a:rPr kumimoji="0" lang="en-US" altLang="en-US" b="0" dirty="0" err="1"/>
              <a:t>vào</a:t>
            </a:r>
            <a:r>
              <a:rPr kumimoji="0" lang="en-US" altLang="en-US" b="0" dirty="0"/>
              <a:t> </a:t>
            </a:r>
            <a:r>
              <a:rPr kumimoji="0" lang="en-US" altLang="en-US" b="0" dirty="0" err="1"/>
              <a:t>danh</a:t>
            </a:r>
            <a:r>
              <a:rPr kumimoji="0" lang="en-US" altLang="en-US" b="0" dirty="0"/>
              <a:t> </a:t>
            </a:r>
            <a:r>
              <a:rPr kumimoji="0" lang="en-US" altLang="en-US" b="0" dirty="0" err="1"/>
              <a:t>sách</a:t>
            </a:r>
            <a:r>
              <a:rPr kumimoji="0" lang="en-US" altLang="en-US" b="0" dirty="0"/>
              <a:t> </a:t>
            </a:r>
            <a:r>
              <a:rPr kumimoji="0" lang="en-US" altLang="en-US" b="0" dirty="0" err="1"/>
              <a:t>các</a:t>
            </a:r>
            <a:r>
              <a:rPr kumimoji="0" lang="en-US" altLang="en-US" b="0" dirty="0"/>
              <a:t> HTML tag </a:t>
            </a:r>
            <a:r>
              <a:rPr kumimoji="0" lang="en-US" altLang="en-US" b="0" dirty="0" err="1"/>
              <a:t>chuẩn</a:t>
            </a:r>
            <a:r>
              <a:rPr kumimoji="0" lang="en-US" altLang="en-US" b="0" dirty="0"/>
              <a:t> </a:t>
            </a:r>
            <a:r>
              <a:rPr kumimoji="0" lang="en-US" altLang="en-US" b="0" dirty="0" err="1"/>
              <a:t>của</a:t>
            </a:r>
            <a:r>
              <a:rPr kumimoji="0" lang="en-US" altLang="en-US" b="0" dirty="0"/>
              <a:t> W3C </a:t>
            </a:r>
            <a:r>
              <a:rPr kumimoji="0" lang="en-US" altLang="en-US" b="0" dirty="0" err="1"/>
              <a:t>làm</a:t>
            </a:r>
            <a:r>
              <a:rPr kumimoji="0" lang="en-US" altLang="en-US" b="0" dirty="0"/>
              <a:t> </a:t>
            </a:r>
            <a:r>
              <a:rPr kumimoji="0" lang="en-US" altLang="en-US" b="0" dirty="0" err="1"/>
              <a:t>cho</a:t>
            </a:r>
            <a:r>
              <a:rPr kumimoji="0" lang="en-US" altLang="en-US" b="0" dirty="0"/>
              <a:t> </a:t>
            </a:r>
            <a:r>
              <a:rPr kumimoji="0" lang="en-US" altLang="en-US" b="0" dirty="0" err="1"/>
              <a:t>việc</a:t>
            </a:r>
            <a:r>
              <a:rPr kumimoji="0" lang="en-US" altLang="en-US" b="0" dirty="0"/>
              <a:t> </a:t>
            </a:r>
            <a:r>
              <a:rPr kumimoji="0" lang="en-US" altLang="en-US" b="0" dirty="0" err="1"/>
              <a:t>tạo</a:t>
            </a:r>
            <a:r>
              <a:rPr kumimoji="0" lang="en-US" altLang="en-US" b="0" dirty="0"/>
              <a:t> </a:t>
            </a:r>
            <a:r>
              <a:rPr kumimoji="0" lang="en-US" altLang="en-US" b="0" dirty="0" err="1"/>
              <a:t>lập</a:t>
            </a:r>
            <a:r>
              <a:rPr kumimoji="0" lang="en-US" altLang="en-US" b="0" dirty="0"/>
              <a:t> </a:t>
            </a:r>
            <a:r>
              <a:rPr kumimoji="0" lang="en-US" altLang="en-US" b="0" dirty="0" err="1"/>
              <a:t>các</a:t>
            </a:r>
            <a:r>
              <a:rPr kumimoji="0" lang="en-US" altLang="en-US" b="0" dirty="0"/>
              <a:t> </a:t>
            </a:r>
            <a:r>
              <a:rPr kumimoji="0" lang="en-US" altLang="en-US" b="0" dirty="0" err="1"/>
              <a:t>văn</a:t>
            </a:r>
            <a:r>
              <a:rPr kumimoji="0" lang="en-US" altLang="en-US" b="0" dirty="0"/>
              <a:t> </a:t>
            </a:r>
            <a:r>
              <a:rPr kumimoji="0" lang="en-US" altLang="en-US" b="0" dirty="0" err="1"/>
              <a:t>bản</a:t>
            </a:r>
            <a:r>
              <a:rPr kumimoji="0" lang="en-US" altLang="en-US" b="0" dirty="0"/>
              <a:t> Web </a:t>
            </a:r>
            <a:r>
              <a:rPr kumimoji="0" lang="en-US" altLang="en-US" b="0" dirty="0" err="1"/>
              <a:t>để</a:t>
            </a:r>
            <a:r>
              <a:rPr kumimoji="0" lang="en-US" altLang="en-US" b="0" dirty="0"/>
              <a:t> </a:t>
            </a:r>
            <a:r>
              <a:rPr kumimoji="0" lang="en-US" altLang="en-US" b="0" dirty="0" err="1"/>
              <a:t>hiển</a:t>
            </a:r>
            <a:r>
              <a:rPr kumimoji="0" lang="en-US" altLang="en-US" b="0" dirty="0"/>
              <a:t> </a:t>
            </a:r>
            <a:r>
              <a:rPr kumimoji="0" lang="en-US" altLang="en-US" b="0" dirty="0" err="1"/>
              <a:t>thị</a:t>
            </a:r>
            <a:r>
              <a:rPr kumimoji="0" lang="en-US" altLang="en-US" b="0" dirty="0"/>
              <a:t> </a:t>
            </a:r>
            <a:r>
              <a:rPr kumimoji="0" lang="en-US" altLang="en-US" b="0" dirty="0" err="1"/>
              <a:t>độc</a:t>
            </a:r>
            <a:r>
              <a:rPr kumimoji="0" lang="en-US" altLang="en-US" b="0" dirty="0"/>
              <a:t> </a:t>
            </a:r>
            <a:r>
              <a:rPr kumimoji="0" lang="en-US" altLang="en-US" b="0" dirty="0" err="1"/>
              <a:t>lập</a:t>
            </a:r>
            <a:r>
              <a:rPr kumimoji="0" lang="en-US" altLang="en-US" b="0" dirty="0"/>
              <a:t> </a:t>
            </a:r>
            <a:r>
              <a:rPr kumimoji="0" lang="en-US" altLang="en-US" b="0" dirty="0" err="1"/>
              <a:t>trên</a:t>
            </a:r>
            <a:r>
              <a:rPr kumimoji="0" lang="en-US" altLang="en-US" b="0" dirty="0"/>
              <a:t> </a:t>
            </a:r>
            <a:r>
              <a:rPr kumimoji="0" lang="en-US" altLang="en-US" b="0" dirty="0" err="1"/>
              <a:t>mọi</a:t>
            </a:r>
            <a:r>
              <a:rPr kumimoji="0" lang="en-US" altLang="en-US" b="0" dirty="0"/>
              <a:t> </a:t>
            </a:r>
            <a:r>
              <a:rPr kumimoji="0" lang="en-US" altLang="en-US" b="0" dirty="0" err="1"/>
              <a:t>trình</a:t>
            </a:r>
            <a:r>
              <a:rPr kumimoji="0" lang="en-US" altLang="en-US" b="0" dirty="0"/>
              <a:t> </a:t>
            </a:r>
            <a:r>
              <a:rPr kumimoji="0" lang="en-US" altLang="en-US" b="0" dirty="0" err="1"/>
              <a:t>duyệt</a:t>
            </a:r>
            <a:r>
              <a:rPr kumimoji="0" lang="en-US" altLang="en-US" b="0" dirty="0"/>
              <a:t> </a:t>
            </a:r>
            <a:r>
              <a:rPr kumimoji="0" lang="en-US" altLang="en-US" b="0" dirty="0" err="1"/>
              <a:t>ngày</a:t>
            </a:r>
            <a:r>
              <a:rPr kumimoji="0" lang="en-US" altLang="en-US" b="0" dirty="0"/>
              <a:t> </a:t>
            </a:r>
            <a:r>
              <a:rPr kumimoji="0" lang="en-US" altLang="en-US" b="0" dirty="0" err="1"/>
              <a:t>càng</a:t>
            </a:r>
            <a:r>
              <a:rPr kumimoji="0" lang="en-US" altLang="en-US" b="0" dirty="0"/>
              <a:t> </a:t>
            </a:r>
            <a:r>
              <a:rPr kumimoji="0" lang="en-US" altLang="en-US" b="0" dirty="0" err="1"/>
              <a:t>khó</a:t>
            </a:r>
            <a:r>
              <a:rPr kumimoji="0" lang="en-US" altLang="en-US" b="0" dirty="0"/>
              <a:t> </a:t>
            </a:r>
            <a:r>
              <a:rPr kumimoji="0" lang="en-US" altLang="en-US" b="0" dirty="0" err="1"/>
              <a:t>khăn</a:t>
            </a:r>
            <a:r>
              <a:rPr kumimoji="0" lang="en-US" altLang="en-US" b="0" dirty="0"/>
              <a:t>. </a:t>
            </a:r>
          </a:p>
          <a:p>
            <a:pPr lvl="2" algn="just"/>
            <a:r>
              <a:rPr kumimoji="0" lang="en-US" altLang="en-US" b="0" dirty="0" err="1"/>
              <a:t>Để</a:t>
            </a:r>
            <a:r>
              <a:rPr kumimoji="0" lang="en-US" altLang="en-US" b="0" dirty="0"/>
              <a:t> </a:t>
            </a:r>
            <a:r>
              <a:rPr kumimoji="0" lang="en-US" altLang="en-US" b="0" dirty="0" err="1"/>
              <a:t>giải</a:t>
            </a:r>
            <a:r>
              <a:rPr kumimoji="0" lang="en-US" altLang="en-US" b="0" dirty="0"/>
              <a:t> </a:t>
            </a:r>
            <a:r>
              <a:rPr kumimoji="0" lang="en-US" altLang="en-US" b="0" dirty="0" err="1"/>
              <a:t>quyết</a:t>
            </a:r>
            <a:r>
              <a:rPr kumimoji="0" lang="en-US" altLang="en-US" b="0" dirty="0"/>
              <a:t> </a:t>
            </a:r>
            <a:r>
              <a:rPr kumimoji="0" lang="en-US" altLang="en-US" b="0" dirty="0" err="1"/>
              <a:t>vấn</a:t>
            </a:r>
            <a:r>
              <a:rPr kumimoji="0" lang="en-US" altLang="en-US" b="0" dirty="0"/>
              <a:t> </a:t>
            </a:r>
            <a:r>
              <a:rPr kumimoji="0" lang="en-US" altLang="en-US" b="0" dirty="0" err="1"/>
              <a:t>đề</a:t>
            </a:r>
            <a:r>
              <a:rPr kumimoji="0" lang="en-US" altLang="en-US" b="0" dirty="0"/>
              <a:t> </a:t>
            </a:r>
            <a:r>
              <a:rPr kumimoji="0" lang="en-US" altLang="en-US" b="0" dirty="0" err="1"/>
              <a:t>này</a:t>
            </a:r>
            <a:r>
              <a:rPr kumimoji="0" lang="en-US" altLang="en-US" b="0" dirty="0"/>
              <a:t>, W3C (World Wide Web consortium-  </a:t>
            </a:r>
            <a:r>
              <a:rPr kumimoji="0" lang="en-US" altLang="en-US" b="0" dirty="0" err="1"/>
              <a:t>tổ</a:t>
            </a:r>
            <a:r>
              <a:rPr kumimoji="0" lang="en-US" altLang="en-US" b="0" dirty="0"/>
              <a:t> </a:t>
            </a:r>
            <a:r>
              <a:rPr kumimoji="0" lang="en-US" altLang="en-US" b="0" dirty="0" err="1"/>
              <a:t>chức</a:t>
            </a:r>
            <a:r>
              <a:rPr kumimoji="0" lang="en-US" altLang="en-US" b="0" dirty="0"/>
              <a:t> </a:t>
            </a:r>
            <a:r>
              <a:rPr kumimoji="0" lang="en-US" altLang="en-US" b="0" dirty="0" err="1"/>
              <a:t>chịu</a:t>
            </a:r>
            <a:r>
              <a:rPr kumimoji="0" lang="en-US" altLang="en-US" b="0" dirty="0"/>
              <a:t> </a:t>
            </a:r>
            <a:r>
              <a:rPr kumimoji="0" lang="en-US" altLang="en-US" b="0" dirty="0" err="1"/>
              <a:t>trách</a:t>
            </a:r>
            <a:r>
              <a:rPr kumimoji="0" lang="en-US" altLang="en-US" b="0" dirty="0"/>
              <a:t> </a:t>
            </a:r>
            <a:r>
              <a:rPr kumimoji="0" lang="en-US" altLang="en-US" b="0" dirty="0" err="1"/>
              <a:t>nhiệm</a:t>
            </a:r>
            <a:r>
              <a:rPr kumimoji="0" lang="en-US" altLang="en-US" b="0" dirty="0"/>
              <a:t> </a:t>
            </a:r>
            <a:r>
              <a:rPr kumimoji="0" lang="en-US" altLang="en-US" b="0" dirty="0" err="1"/>
              <a:t>tạo</a:t>
            </a:r>
            <a:r>
              <a:rPr kumimoji="0" lang="en-US" altLang="en-US" b="0" dirty="0"/>
              <a:t> </a:t>
            </a:r>
            <a:r>
              <a:rPr kumimoji="0" lang="en-US" altLang="en-US" b="0" dirty="0" err="1"/>
              <a:t>lập</a:t>
            </a:r>
            <a:r>
              <a:rPr kumimoji="0" lang="en-US" altLang="en-US" b="0" dirty="0"/>
              <a:t> </a:t>
            </a:r>
            <a:r>
              <a:rPr kumimoji="0" lang="en-US" altLang="en-US" b="0" dirty="0" err="1"/>
              <a:t>các</a:t>
            </a:r>
            <a:r>
              <a:rPr kumimoji="0" lang="en-US" altLang="en-US" b="0" dirty="0"/>
              <a:t> </a:t>
            </a:r>
            <a:r>
              <a:rPr kumimoji="0" lang="en-US" altLang="en-US" b="0" dirty="0" err="1"/>
              <a:t>chuẩn</a:t>
            </a:r>
            <a:r>
              <a:rPr kumimoji="0" lang="en-US" altLang="en-US" b="0" dirty="0"/>
              <a:t> </a:t>
            </a:r>
            <a:r>
              <a:rPr kumimoji="0" lang="en-US" altLang="en-US" b="0" dirty="0" err="1"/>
              <a:t>trên</a:t>
            </a:r>
            <a:r>
              <a:rPr kumimoji="0" lang="en-US" altLang="en-US" b="0" dirty="0"/>
              <a:t> Web) </a:t>
            </a:r>
            <a:r>
              <a:rPr kumimoji="0" lang="en-US" altLang="en-US" b="0" dirty="0" err="1"/>
              <a:t>tạo</a:t>
            </a:r>
            <a:r>
              <a:rPr kumimoji="0" lang="en-US" altLang="en-US" b="0" dirty="0"/>
              <a:t> </a:t>
            </a:r>
            <a:r>
              <a:rPr kumimoji="0" lang="en-US" altLang="en-US" b="0" dirty="0" err="1"/>
              <a:t>ra</a:t>
            </a:r>
            <a:r>
              <a:rPr kumimoji="0" lang="en-US" altLang="en-US" b="0" dirty="0"/>
              <a:t> </a:t>
            </a:r>
            <a:r>
              <a:rPr kumimoji="0" lang="en-US" altLang="en-US" b="0" dirty="0" err="1"/>
              <a:t>các</a:t>
            </a:r>
            <a:r>
              <a:rPr kumimoji="0" lang="en-US" altLang="en-US" b="0" dirty="0"/>
              <a:t> STYLE </a:t>
            </a:r>
            <a:r>
              <a:rPr kumimoji="0" lang="en-US" altLang="en-US" b="0" dirty="0" err="1"/>
              <a:t>cho</a:t>
            </a:r>
            <a:r>
              <a:rPr kumimoji="0" lang="en-US" altLang="en-US" b="0" dirty="0"/>
              <a:t> HTML 4.0 </a:t>
            </a:r>
            <a:r>
              <a:rPr kumimoji="0" lang="en-US" altLang="en-US" b="0" dirty="0" err="1"/>
              <a:t>Cả</a:t>
            </a:r>
            <a:r>
              <a:rPr kumimoji="0" lang="en-US" altLang="en-US" b="0" dirty="0"/>
              <a:t> Netscape 4.0 </a:t>
            </a:r>
            <a:r>
              <a:rPr kumimoji="0" lang="en-US" altLang="en-US" b="0" dirty="0" err="1"/>
              <a:t>và</a:t>
            </a:r>
            <a:r>
              <a:rPr kumimoji="0" lang="en-US" altLang="en-US" b="0" dirty="0"/>
              <a:t> Internet Explorer 4.0 </a:t>
            </a:r>
            <a:r>
              <a:rPr kumimoji="0" lang="en-US" altLang="en-US" b="0" dirty="0" err="1"/>
              <a:t>đều</a:t>
            </a:r>
            <a:r>
              <a:rPr kumimoji="0" lang="en-US" altLang="en-US" b="0" dirty="0"/>
              <a:t> </a:t>
            </a:r>
            <a:r>
              <a:rPr kumimoji="0" lang="en-US" altLang="en-US" b="0" dirty="0" err="1"/>
              <a:t>hỗ</a:t>
            </a:r>
            <a:r>
              <a:rPr kumimoji="0" lang="en-US" altLang="en-US" b="0" dirty="0"/>
              <a:t> </a:t>
            </a:r>
            <a:r>
              <a:rPr kumimoji="0" lang="en-US" altLang="en-US" b="0" dirty="0" err="1"/>
              <a:t>trợ</a:t>
            </a:r>
            <a:r>
              <a:rPr kumimoji="0" lang="en-US" altLang="en-US" b="0" dirty="0"/>
              <a:t> Cascading Style Sheets.</a:t>
            </a:r>
            <a:r>
              <a:rPr kumimoji="0" lang="en-US" altLang="en-US" sz="2400" b="0" dirty="0"/>
              <a:t> </a:t>
            </a:r>
          </a:p>
        </p:txBody>
      </p:sp>
    </p:spTree>
    <p:extLst>
      <p:ext uri="{BB962C8B-B14F-4D97-AF65-F5344CB8AC3E}">
        <p14:creationId xmlns:p14="http://schemas.microsoft.com/office/powerpoint/2010/main" val="2014634939"/>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AF815C03-177E-4384-9894-A6C92652B0C3}" type="slidenum">
              <a:rPr kumimoji="0" lang="en-US" altLang="en-US" sz="1400" b="0">
                <a:latin typeface="Times New Roman" panose="02020603050405020304" pitchFamily="18" charset="0"/>
              </a:rPr>
              <a:pPr eaLnBrk="1" hangingPunct="1"/>
              <a:t>3</a:t>
            </a:fld>
            <a:endParaRPr kumimoji="0" lang="en-US" altLang="en-US" sz="1400" b="0">
              <a:latin typeface="Times New Roman" panose="02020603050405020304" pitchFamily="18" charset="0"/>
            </a:endParaRPr>
          </a:p>
        </p:txBody>
      </p:sp>
      <p:sp>
        <p:nvSpPr>
          <p:cNvPr id="21507" name="Rectangle 2"/>
          <p:cNvSpPr>
            <a:spLocks noGrp="1" noChangeArrowheads="1"/>
          </p:cNvSpPr>
          <p:nvPr>
            <p:ph type="body" idx="1"/>
          </p:nvPr>
        </p:nvSpPr>
        <p:spPr>
          <a:xfrm>
            <a:off x="609600" y="1371600"/>
            <a:ext cx="8382000" cy="4953000"/>
          </a:xfrm>
        </p:spPr>
        <p:txBody>
          <a:bodyPr>
            <a:normAutofit fontScale="92500"/>
          </a:bodyPr>
          <a:lstStyle/>
          <a:p>
            <a:pPr algn="just" eaLnBrk="1" hangingPunct="1"/>
            <a:r>
              <a:rPr lang="en-US" altLang="en-US" b="1" dirty="0" err="1" smtClean="0">
                <a:latin typeface=".VnArial" panose="020B7200000000000000" pitchFamily="34" charset="0"/>
              </a:rPr>
              <a:t>C¸c</a:t>
            </a:r>
            <a:r>
              <a:rPr lang="en-US" altLang="en-US" b="1" dirty="0" smtClean="0">
                <a:latin typeface=".VnArial" panose="020B7200000000000000" pitchFamily="34" charset="0"/>
              </a:rPr>
              <a:t> </a:t>
            </a:r>
            <a:r>
              <a:rPr lang="en-US" altLang="en-US" b="1" dirty="0" err="1" smtClean="0">
                <a:latin typeface=".VnArial" panose="020B7200000000000000" pitchFamily="34" charset="0"/>
              </a:rPr>
              <a:t>thÎ</a:t>
            </a:r>
            <a:r>
              <a:rPr lang="en-US" altLang="en-US" b="1" dirty="0" smtClean="0">
                <a:latin typeface=".VnArial" panose="020B7200000000000000" pitchFamily="34" charset="0"/>
              </a:rPr>
              <a:t> ®</a:t>
            </a:r>
            <a:r>
              <a:rPr lang="en-US" altLang="en-US" b="1" dirty="0" err="1" smtClean="0">
                <a:latin typeface=".VnArial" panose="020B7200000000000000" pitchFamily="34" charset="0"/>
              </a:rPr>
              <a:t>Þnh</a:t>
            </a:r>
            <a:r>
              <a:rPr lang="en-US" altLang="en-US" b="1" dirty="0" smtClean="0">
                <a:latin typeface=".VnArial" panose="020B7200000000000000" pitchFamily="34" charset="0"/>
              </a:rPr>
              <a:t> d¹ng </a:t>
            </a:r>
            <a:r>
              <a:rPr lang="en-US" altLang="en-US" b="1" dirty="0" err="1" smtClean="0">
                <a:latin typeface=".VnArial" panose="020B7200000000000000" pitchFamily="34" charset="0"/>
              </a:rPr>
              <a:t>cÊu</a:t>
            </a:r>
            <a:r>
              <a:rPr lang="en-US" altLang="en-US" b="1" dirty="0" smtClean="0">
                <a:latin typeface=".VnArial" panose="020B7200000000000000" pitchFamily="34" charset="0"/>
              </a:rPr>
              <a:t> </a:t>
            </a:r>
            <a:r>
              <a:rPr lang="en-US" altLang="en-US" b="1" dirty="0" err="1" smtClean="0">
                <a:latin typeface=".VnArial" panose="020B7200000000000000" pitchFamily="34" charset="0"/>
              </a:rPr>
              <a:t>tróc</a:t>
            </a:r>
            <a:r>
              <a:rPr lang="en-US" altLang="en-US" b="1" dirty="0" smtClean="0">
                <a:latin typeface=".VnArial" panose="020B7200000000000000" pitchFamily="34" charset="0"/>
              </a:rPr>
              <a:t> </a:t>
            </a:r>
            <a:r>
              <a:rPr lang="en-US" altLang="en-US" b="1" dirty="0" err="1" smtClean="0">
                <a:latin typeface=".VnArial" panose="020B7200000000000000" pitchFamily="34" charset="0"/>
              </a:rPr>
              <a:t>tµi</a:t>
            </a:r>
            <a:r>
              <a:rPr lang="en-US" altLang="en-US" b="1" dirty="0" smtClean="0">
                <a:latin typeface=".VnArial" panose="020B7200000000000000" pitchFamily="34" charset="0"/>
              </a:rPr>
              <a:t> </a:t>
            </a:r>
            <a:r>
              <a:rPr lang="en-US" altLang="en-US" b="1" dirty="0" err="1" smtClean="0">
                <a:latin typeface=".VnArial" panose="020B7200000000000000" pitchFamily="34" charset="0"/>
              </a:rPr>
              <a:t>liÖu</a:t>
            </a:r>
            <a:endParaRPr lang="en-US" altLang="en-US" b="1" dirty="0" smtClean="0">
              <a:latin typeface=".VnArial" panose="020B7200000000000000" pitchFamily="34" charset="0"/>
            </a:endParaRPr>
          </a:p>
          <a:p>
            <a:pPr lvl="1" algn="just" eaLnBrk="1" hangingPunct="1"/>
            <a:r>
              <a:rPr lang="en-US" altLang="en-US" b="1" dirty="0" err="1" smtClean="0">
                <a:latin typeface=".VnArial" panose="020B7200000000000000" pitchFamily="34" charset="0"/>
              </a:rPr>
              <a:t>ThÎ</a:t>
            </a:r>
            <a:r>
              <a:rPr lang="en-US" altLang="en-US" b="1" dirty="0" smtClean="0">
                <a:latin typeface=".VnArial" panose="020B7200000000000000" pitchFamily="34" charset="0"/>
              </a:rPr>
              <a:t> HTML: </a:t>
            </a:r>
            <a:r>
              <a:rPr lang="en-US" altLang="en-US" dirty="0" err="1" smtClean="0">
                <a:latin typeface=".VnArial" panose="020B7200000000000000" pitchFamily="34" charset="0"/>
              </a:rPr>
              <a:t>CÆp</a:t>
            </a:r>
            <a:r>
              <a:rPr lang="en-US" altLang="en-US" dirty="0" smtClean="0">
                <a:latin typeface=".VnArial" panose="020B7200000000000000" pitchFamily="34" charset="0"/>
              </a:rPr>
              <a:t> </a:t>
            </a:r>
            <a:r>
              <a:rPr lang="en-US" altLang="en-US" dirty="0" err="1" smtClean="0">
                <a:latin typeface=".VnArial" panose="020B7200000000000000" pitchFamily="34" charset="0"/>
              </a:rPr>
              <a:t>thÎ</a:t>
            </a:r>
            <a:r>
              <a:rPr lang="en-US" altLang="en-US" dirty="0" smtClean="0">
                <a:latin typeface=".VnArial" panose="020B7200000000000000" pitchFamily="34" charset="0"/>
              </a:rPr>
              <a:t> </a:t>
            </a:r>
            <a:r>
              <a:rPr lang="en-US" altLang="en-US" dirty="0" err="1" smtClean="0">
                <a:latin typeface=".VnArial" panose="020B7200000000000000" pitchFamily="34" charset="0"/>
              </a:rPr>
              <a:t>nµy</a:t>
            </a:r>
            <a:r>
              <a:rPr lang="en-US" altLang="en-US" dirty="0" smtClean="0">
                <a:latin typeface=".VnArial" panose="020B7200000000000000" pitchFamily="34" charset="0"/>
              </a:rPr>
              <a:t> ®­</a:t>
            </a:r>
            <a:r>
              <a:rPr lang="en-US" altLang="en-US" dirty="0" err="1" smtClean="0">
                <a:latin typeface=".VnArial" panose="020B7200000000000000" pitchFamily="34" charset="0"/>
              </a:rPr>
              <a:t>îc</a:t>
            </a:r>
            <a:r>
              <a:rPr lang="en-US" altLang="en-US" dirty="0" smtClean="0">
                <a:latin typeface=".VnArial" panose="020B7200000000000000" pitchFamily="34" charset="0"/>
              </a:rPr>
              <a:t> </a:t>
            </a:r>
            <a:r>
              <a:rPr lang="en-US" altLang="en-US" dirty="0" err="1" smtClean="0">
                <a:latin typeface=".VnArial" panose="020B7200000000000000" pitchFamily="34" charset="0"/>
              </a:rPr>
              <a:t>sö</a:t>
            </a:r>
            <a:r>
              <a:rPr lang="en-US" altLang="en-US" dirty="0" smtClean="0">
                <a:latin typeface=".VnArial" panose="020B7200000000000000" pitchFamily="34" charset="0"/>
              </a:rPr>
              <a:t> </a:t>
            </a:r>
            <a:r>
              <a:rPr lang="en-US" altLang="en-US" dirty="0" err="1" smtClean="0">
                <a:latin typeface=".VnArial" panose="020B7200000000000000" pitchFamily="34" charset="0"/>
              </a:rPr>
              <a:t>dông</a:t>
            </a:r>
            <a:r>
              <a:rPr lang="en-US" altLang="en-US" dirty="0" smtClean="0">
                <a:latin typeface=".VnArial" panose="020B7200000000000000" pitchFamily="34" charset="0"/>
              </a:rPr>
              <a:t> ®Ó </a:t>
            </a:r>
            <a:r>
              <a:rPr lang="en-US" altLang="en-US" dirty="0" err="1" smtClean="0">
                <a:latin typeface=".VnArial" panose="020B7200000000000000" pitchFamily="34" charset="0"/>
              </a:rPr>
              <a:t>x¸c</a:t>
            </a:r>
            <a:r>
              <a:rPr lang="en-US" altLang="en-US" dirty="0" smtClean="0">
                <a:latin typeface=".VnArial" panose="020B7200000000000000" pitchFamily="34" charset="0"/>
              </a:rPr>
              <a:t> </a:t>
            </a:r>
            <a:r>
              <a:rPr lang="en-US" altLang="en-US" dirty="0" err="1" smtClean="0">
                <a:latin typeface=".VnArial" panose="020B7200000000000000" pitchFamily="34" charset="0"/>
              </a:rPr>
              <a:t>nhËn</a:t>
            </a:r>
            <a:r>
              <a:rPr lang="en-US" altLang="en-US" dirty="0" smtClean="0">
                <a:latin typeface=".VnArial" panose="020B7200000000000000" pitchFamily="34" charset="0"/>
              </a:rPr>
              <a:t> </a:t>
            </a:r>
            <a:r>
              <a:rPr lang="en-US" altLang="en-US" dirty="0" err="1" smtClean="0">
                <a:latin typeface=".VnArial" panose="020B7200000000000000" pitchFamily="34" charset="0"/>
              </a:rPr>
              <a:t>tµi</a:t>
            </a:r>
            <a:r>
              <a:rPr lang="en-US" altLang="en-US" dirty="0" smtClean="0">
                <a:latin typeface=".VnArial" panose="020B7200000000000000" pitchFamily="34" charset="0"/>
              </a:rPr>
              <a:t> </a:t>
            </a:r>
            <a:r>
              <a:rPr lang="en-US" altLang="en-US" dirty="0" err="1" smtClean="0">
                <a:latin typeface=".VnArial" panose="020B7200000000000000" pitchFamily="34" charset="0"/>
              </a:rPr>
              <a:t>liÖu</a:t>
            </a:r>
            <a:r>
              <a:rPr lang="en-US" altLang="en-US" dirty="0" smtClean="0">
                <a:latin typeface=".VnArial" panose="020B7200000000000000" pitchFamily="34" charset="0"/>
              </a:rPr>
              <a:t> ®­</a:t>
            </a:r>
            <a:r>
              <a:rPr lang="en-US" altLang="en-US" dirty="0" err="1" smtClean="0">
                <a:latin typeface=".VnArial" panose="020B7200000000000000" pitchFamily="34" charset="0"/>
              </a:rPr>
              <a:t>îc</a:t>
            </a:r>
            <a:r>
              <a:rPr lang="en-US" altLang="en-US" dirty="0" smtClean="0">
                <a:latin typeface=".VnArial" panose="020B7200000000000000" pitchFamily="34" charset="0"/>
              </a:rPr>
              <a:t> so¹n </a:t>
            </a:r>
            <a:r>
              <a:rPr lang="en-US" altLang="en-US" dirty="0" err="1" smtClean="0">
                <a:latin typeface=".VnArial" panose="020B7200000000000000" pitchFamily="34" charset="0"/>
              </a:rPr>
              <a:t>th¶o</a:t>
            </a:r>
            <a:r>
              <a:rPr lang="en-US" altLang="en-US" dirty="0" smtClean="0">
                <a:latin typeface=".VnArial" panose="020B7200000000000000" pitchFamily="34" charset="0"/>
              </a:rPr>
              <a:t> lµ </a:t>
            </a:r>
            <a:r>
              <a:rPr lang="en-US" altLang="en-US" dirty="0" err="1" smtClean="0">
                <a:latin typeface=".VnArial" panose="020B7200000000000000" pitchFamily="34" charset="0"/>
              </a:rPr>
              <a:t>tµi</a:t>
            </a:r>
            <a:r>
              <a:rPr lang="en-US" altLang="en-US" dirty="0" smtClean="0">
                <a:latin typeface=".VnArial" panose="020B7200000000000000" pitchFamily="34" charset="0"/>
              </a:rPr>
              <a:t> </a:t>
            </a:r>
            <a:r>
              <a:rPr lang="en-US" altLang="en-US" dirty="0" err="1" smtClean="0">
                <a:latin typeface=".VnArial" panose="020B7200000000000000" pitchFamily="34" charset="0"/>
              </a:rPr>
              <a:t>liÖu</a:t>
            </a:r>
            <a:r>
              <a:rPr lang="en-US" altLang="en-US" dirty="0" smtClean="0">
                <a:latin typeface=".VnArial" panose="020B7200000000000000" pitchFamily="34" charset="0"/>
              </a:rPr>
              <a:t> HTML. </a:t>
            </a:r>
            <a:r>
              <a:rPr lang="en-US" altLang="en-US" dirty="0" err="1" smtClean="0">
                <a:latin typeface=".VnArial" panose="020B7200000000000000" pitchFamily="34" charset="0"/>
              </a:rPr>
              <a:t>Toµn</a:t>
            </a:r>
            <a:r>
              <a:rPr lang="en-US" altLang="en-US" dirty="0" smtClean="0">
                <a:latin typeface=".VnArial" panose="020B7200000000000000" pitchFamily="34" charset="0"/>
              </a:rPr>
              <a:t> </a:t>
            </a:r>
            <a:r>
              <a:rPr lang="en-US" altLang="en-US" dirty="0" err="1" smtClean="0">
                <a:latin typeface=".VnArial" panose="020B7200000000000000" pitchFamily="34" charset="0"/>
              </a:rPr>
              <a:t>bé</a:t>
            </a:r>
            <a:r>
              <a:rPr lang="en-US" altLang="en-US" dirty="0" smtClean="0">
                <a:latin typeface=".VnArial" panose="020B7200000000000000" pitchFamily="34" charset="0"/>
              </a:rPr>
              <a:t> </a:t>
            </a:r>
            <a:r>
              <a:rPr lang="en-US" altLang="en-US" dirty="0" err="1" smtClean="0">
                <a:latin typeface=".VnArial" panose="020B7200000000000000" pitchFamily="34" charset="0"/>
              </a:rPr>
              <a:t>néi</a:t>
            </a:r>
            <a:r>
              <a:rPr lang="en-US" altLang="en-US" dirty="0" smtClean="0">
                <a:latin typeface=".VnArial" panose="020B7200000000000000" pitchFamily="34" charset="0"/>
              </a:rPr>
              <a:t> dung </a:t>
            </a:r>
            <a:r>
              <a:rPr lang="en-US" altLang="en-US" dirty="0" err="1" smtClean="0">
                <a:latin typeface=".VnArial" panose="020B7200000000000000" pitchFamily="34" charset="0"/>
              </a:rPr>
              <a:t>cña</a:t>
            </a:r>
            <a:r>
              <a:rPr lang="en-US" altLang="en-US" dirty="0" smtClean="0">
                <a:latin typeface=".VnArial" panose="020B7200000000000000" pitchFamily="34" charset="0"/>
              </a:rPr>
              <a:t> </a:t>
            </a:r>
            <a:r>
              <a:rPr lang="en-US" altLang="en-US" dirty="0" err="1" smtClean="0">
                <a:latin typeface=".VnArial" panose="020B7200000000000000" pitchFamily="34" charset="0"/>
              </a:rPr>
              <a:t>tµi</a:t>
            </a:r>
            <a:r>
              <a:rPr lang="en-US" altLang="en-US" dirty="0" smtClean="0">
                <a:latin typeface=".VnArial" panose="020B7200000000000000" pitchFamily="34" charset="0"/>
              </a:rPr>
              <a:t> </a:t>
            </a:r>
            <a:r>
              <a:rPr lang="en-US" altLang="en-US" dirty="0" err="1" smtClean="0">
                <a:latin typeface=".VnArial" panose="020B7200000000000000" pitchFamily="34" charset="0"/>
              </a:rPr>
              <a:t>liÖu</a:t>
            </a:r>
            <a:r>
              <a:rPr lang="en-US" altLang="en-US" dirty="0" smtClean="0">
                <a:latin typeface=".VnArial" panose="020B7200000000000000" pitchFamily="34" charset="0"/>
              </a:rPr>
              <a:t> ®­</a:t>
            </a:r>
            <a:r>
              <a:rPr lang="en-US" altLang="en-US" dirty="0" err="1" smtClean="0">
                <a:latin typeface=".VnArial" panose="020B7200000000000000" pitchFamily="34" charset="0"/>
              </a:rPr>
              <a:t>îc</a:t>
            </a:r>
            <a:r>
              <a:rPr lang="en-US" altLang="en-US" dirty="0" smtClean="0">
                <a:latin typeface=".VnArial" panose="020B7200000000000000" pitchFamily="34" charset="0"/>
              </a:rPr>
              <a:t> ®</a:t>
            </a:r>
            <a:r>
              <a:rPr lang="en-US" altLang="en-US" dirty="0" err="1" smtClean="0">
                <a:latin typeface=".VnArial" panose="020B7200000000000000" pitchFamily="34" charset="0"/>
              </a:rPr>
              <a:t>Æt</a:t>
            </a:r>
            <a:r>
              <a:rPr lang="en-US" altLang="en-US" dirty="0" smtClean="0">
                <a:latin typeface=".VnArial" panose="020B7200000000000000" pitchFamily="34" charset="0"/>
              </a:rPr>
              <a:t> </a:t>
            </a:r>
            <a:r>
              <a:rPr lang="en-US" altLang="en-US" dirty="0" err="1" smtClean="0">
                <a:latin typeface=".VnArial" panose="020B7200000000000000" pitchFamily="34" charset="0"/>
              </a:rPr>
              <a:t>gi÷a</a:t>
            </a:r>
            <a:r>
              <a:rPr lang="en-US" altLang="en-US" dirty="0" smtClean="0">
                <a:latin typeface=".VnArial" panose="020B7200000000000000" pitchFamily="34" charset="0"/>
              </a:rPr>
              <a:t> </a:t>
            </a:r>
            <a:r>
              <a:rPr lang="en-US" altLang="en-US" dirty="0" err="1" smtClean="0">
                <a:latin typeface=".VnArial" panose="020B7200000000000000" pitchFamily="34" charset="0"/>
              </a:rPr>
              <a:t>cÆp</a:t>
            </a:r>
            <a:r>
              <a:rPr lang="en-US" altLang="en-US" dirty="0" smtClean="0">
                <a:latin typeface=".VnArial" panose="020B7200000000000000" pitchFamily="34" charset="0"/>
              </a:rPr>
              <a:t> </a:t>
            </a:r>
            <a:r>
              <a:rPr lang="en-US" altLang="en-US" dirty="0" err="1" smtClean="0">
                <a:latin typeface=".VnArial" panose="020B7200000000000000" pitchFamily="34" charset="0"/>
              </a:rPr>
              <a:t>thÎ</a:t>
            </a:r>
            <a:r>
              <a:rPr lang="en-US" altLang="en-US" dirty="0" smtClean="0">
                <a:latin typeface=".VnArial" panose="020B7200000000000000" pitchFamily="34" charset="0"/>
              </a:rPr>
              <a:t> </a:t>
            </a:r>
            <a:r>
              <a:rPr lang="en-US" altLang="en-US" dirty="0" err="1" smtClean="0">
                <a:latin typeface=".VnArial" panose="020B7200000000000000" pitchFamily="34" charset="0"/>
              </a:rPr>
              <a:t>nµy</a:t>
            </a:r>
            <a:r>
              <a:rPr lang="en-US" altLang="en-US" dirty="0" smtClean="0">
                <a:latin typeface=".VnArial" panose="020B7200000000000000" pitchFamily="34" charset="0"/>
              </a:rPr>
              <a:t>. </a:t>
            </a:r>
            <a:r>
              <a:rPr lang="en-US" altLang="en-US" b="1" dirty="0" err="1" smtClean="0">
                <a:latin typeface=".VnArial" panose="020B7200000000000000" pitchFamily="34" charset="0"/>
              </a:rPr>
              <a:t>Có</a:t>
            </a:r>
            <a:r>
              <a:rPr lang="en-US" altLang="en-US" b="1" dirty="0" smtClean="0">
                <a:latin typeface=".VnArial" panose="020B7200000000000000" pitchFamily="34" charset="0"/>
              </a:rPr>
              <a:t> </a:t>
            </a:r>
            <a:r>
              <a:rPr lang="en-US" altLang="en-US" b="1" dirty="0" err="1" smtClean="0">
                <a:latin typeface=".VnArial" panose="020B7200000000000000" pitchFamily="34" charset="0"/>
              </a:rPr>
              <a:t>ph¸p</a:t>
            </a:r>
            <a:r>
              <a:rPr lang="en-US" altLang="en-US" dirty="0" smtClean="0">
                <a:latin typeface=".VnArial" panose="020B7200000000000000" pitchFamily="34" charset="0"/>
              </a:rPr>
              <a:t>:</a:t>
            </a:r>
          </a:p>
          <a:p>
            <a:pPr algn="just" eaLnBrk="1" hangingPunct="1"/>
            <a:endParaRPr lang="en-US" altLang="en-US" dirty="0" smtClean="0">
              <a:latin typeface=".VnArial" panose="020B7200000000000000" pitchFamily="34" charset="0"/>
            </a:endParaRPr>
          </a:p>
          <a:p>
            <a:pPr algn="just" eaLnBrk="1" hangingPunct="1"/>
            <a:endParaRPr lang="en-US" altLang="en-US" dirty="0" smtClean="0">
              <a:latin typeface=".VnArial" panose="020B7200000000000000" pitchFamily="34" charset="0"/>
            </a:endParaRPr>
          </a:p>
          <a:p>
            <a:pPr algn="just" eaLnBrk="1" hangingPunct="1"/>
            <a:endParaRPr lang="en-US" altLang="en-US" dirty="0" smtClean="0">
              <a:latin typeface=".VnArial" panose="020B7200000000000000" pitchFamily="34" charset="0"/>
            </a:endParaRPr>
          </a:p>
          <a:p>
            <a:pPr lvl="1" algn="just" eaLnBrk="1" hangingPunct="1"/>
            <a:r>
              <a:rPr lang="en-US" altLang="en-US" dirty="0" err="1" smtClean="0">
                <a:latin typeface=".VnArial" panose="020B7200000000000000" pitchFamily="34" charset="0"/>
              </a:rPr>
              <a:t>Tr×nh</a:t>
            </a:r>
            <a:r>
              <a:rPr lang="en-US" altLang="en-US" dirty="0" smtClean="0">
                <a:latin typeface=".VnArial" panose="020B7200000000000000" pitchFamily="34" charset="0"/>
              </a:rPr>
              <a:t> </a:t>
            </a:r>
            <a:r>
              <a:rPr lang="en-US" altLang="en-US" dirty="0" err="1" smtClean="0">
                <a:latin typeface=".VnArial" panose="020B7200000000000000" pitchFamily="34" charset="0"/>
              </a:rPr>
              <a:t>duyÖt</a:t>
            </a:r>
            <a:r>
              <a:rPr lang="en-US" altLang="en-US" dirty="0" smtClean="0">
                <a:latin typeface=".VnArial" panose="020B7200000000000000" pitchFamily="34" charset="0"/>
              </a:rPr>
              <a:t> </a:t>
            </a:r>
            <a:r>
              <a:rPr lang="en-US" altLang="en-US" dirty="0" err="1" smtClean="0">
                <a:latin typeface=".VnArial" panose="020B7200000000000000" pitchFamily="34" charset="0"/>
              </a:rPr>
              <a:t>sÏ</a:t>
            </a:r>
            <a:r>
              <a:rPr lang="en-US" altLang="en-US" dirty="0" smtClean="0">
                <a:latin typeface=".VnArial" panose="020B7200000000000000" pitchFamily="34" charset="0"/>
              </a:rPr>
              <a:t> </a:t>
            </a:r>
            <a:r>
              <a:rPr lang="en-US" altLang="en-US" dirty="0" err="1" smtClean="0">
                <a:latin typeface=".VnArial" panose="020B7200000000000000" pitchFamily="34" charset="0"/>
              </a:rPr>
              <a:t>xem</a:t>
            </a:r>
            <a:r>
              <a:rPr lang="en-US" altLang="en-US" dirty="0" smtClean="0">
                <a:latin typeface=".VnArial" panose="020B7200000000000000" pitchFamily="34" charset="0"/>
              </a:rPr>
              <a:t> </a:t>
            </a:r>
            <a:r>
              <a:rPr lang="en-US" altLang="en-US" dirty="0" err="1" smtClean="0">
                <a:latin typeface=".VnArial" panose="020B7200000000000000" pitchFamily="34" charset="0"/>
              </a:rPr>
              <a:t>c¸c</a:t>
            </a:r>
            <a:r>
              <a:rPr lang="en-US" altLang="en-US" dirty="0" smtClean="0">
                <a:latin typeface=".VnArial" panose="020B7200000000000000" pitchFamily="34" charset="0"/>
              </a:rPr>
              <a:t> </a:t>
            </a:r>
            <a:r>
              <a:rPr lang="en-US" altLang="en-US" dirty="0" err="1" smtClean="0">
                <a:latin typeface=".VnArial" panose="020B7200000000000000" pitchFamily="34" charset="0"/>
              </a:rPr>
              <a:t>tµi</a:t>
            </a:r>
            <a:r>
              <a:rPr lang="en-US" altLang="en-US" dirty="0" smtClean="0">
                <a:latin typeface=".VnArial" panose="020B7200000000000000" pitchFamily="34" charset="0"/>
              </a:rPr>
              <a:t> </a:t>
            </a:r>
            <a:r>
              <a:rPr lang="en-US" altLang="en-US" dirty="0" err="1" smtClean="0">
                <a:latin typeface=".VnArial" panose="020B7200000000000000" pitchFamily="34" charset="0"/>
              </a:rPr>
              <a:t>liÖu</a:t>
            </a:r>
            <a:r>
              <a:rPr lang="en-US" altLang="en-US" dirty="0" smtClean="0">
                <a:latin typeface=".VnArial" panose="020B7200000000000000" pitchFamily="34" charset="0"/>
              </a:rPr>
              <a:t> </a:t>
            </a:r>
            <a:r>
              <a:rPr lang="en-US" altLang="en-US" dirty="0" err="1" smtClean="0">
                <a:latin typeface=".VnArial" panose="020B7200000000000000" pitchFamily="34" charset="0"/>
              </a:rPr>
              <a:t>kh«ng</a:t>
            </a:r>
            <a:r>
              <a:rPr lang="en-US" altLang="en-US" dirty="0" smtClean="0">
                <a:latin typeface=".VnArial" panose="020B7200000000000000" pitchFamily="34" charset="0"/>
              </a:rPr>
              <a:t> </a:t>
            </a:r>
            <a:r>
              <a:rPr lang="en-US" altLang="en-US" dirty="0" err="1" smtClean="0">
                <a:latin typeface=".VnArial" panose="020B7200000000000000" pitchFamily="34" charset="0"/>
              </a:rPr>
              <a:t>sö</a:t>
            </a:r>
            <a:r>
              <a:rPr lang="en-US" altLang="en-US" dirty="0" smtClean="0">
                <a:latin typeface=".VnArial" panose="020B7200000000000000" pitchFamily="34" charset="0"/>
              </a:rPr>
              <a:t> </a:t>
            </a:r>
            <a:r>
              <a:rPr lang="en-US" altLang="en-US" dirty="0" err="1" smtClean="0">
                <a:latin typeface=".VnArial" panose="020B7200000000000000" pitchFamily="34" charset="0"/>
              </a:rPr>
              <a:t>dông</a:t>
            </a:r>
            <a:r>
              <a:rPr lang="en-US" altLang="en-US" dirty="0" smtClean="0">
                <a:latin typeface=".VnArial" panose="020B7200000000000000" pitchFamily="34" charset="0"/>
              </a:rPr>
              <a:t> </a:t>
            </a:r>
            <a:r>
              <a:rPr lang="en-US" altLang="en-US" dirty="0" err="1" smtClean="0">
                <a:latin typeface=".VnArial" panose="020B7200000000000000" pitchFamily="34" charset="0"/>
              </a:rPr>
              <a:t>thÎ</a:t>
            </a:r>
            <a:r>
              <a:rPr lang="en-US" altLang="en-US" dirty="0" smtClean="0">
                <a:latin typeface=".VnArial" panose="020B7200000000000000" pitchFamily="34" charset="0"/>
              </a:rPr>
              <a:t> </a:t>
            </a:r>
            <a:r>
              <a:rPr lang="en-US" altLang="en-US" b="1" noProof="1" smtClean="0">
                <a:latin typeface=".VnArial" panose="020B7200000000000000" pitchFamily="34" charset="0"/>
              </a:rPr>
              <a:t>&lt;HTML&gt;</a:t>
            </a:r>
            <a:r>
              <a:rPr lang="en-US" altLang="en-US" dirty="0" smtClean="0">
                <a:latin typeface=".VnArial" panose="020B7200000000000000" pitchFamily="34" charset="0"/>
              </a:rPr>
              <a:t> </a:t>
            </a:r>
            <a:r>
              <a:rPr lang="en-US" altLang="en-US" dirty="0" err="1" smtClean="0">
                <a:latin typeface=".VnArial" panose="020B7200000000000000" pitchFamily="34" charset="0"/>
              </a:rPr>
              <a:t>nh­</a:t>
            </a:r>
            <a:r>
              <a:rPr lang="en-US" altLang="en-US" dirty="0" smtClean="0">
                <a:latin typeface=".VnArial" panose="020B7200000000000000" pitchFamily="34" charset="0"/>
              </a:rPr>
              <a:t> </a:t>
            </a:r>
            <a:r>
              <a:rPr lang="en-US" altLang="en-US" dirty="0" err="1" smtClean="0">
                <a:latin typeface=".VnArial" panose="020B7200000000000000" pitchFamily="34" charset="0"/>
              </a:rPr>
              <a:t>nh÷ng</a:t>
            </a:r>
            <a:r>
              <a:rPr lang="en-US" altLang="en-US" dirty="0" smtClean="0">
                <a:latin typeface=".VnArial" panose="020B7200000000000000" pitchFamily="34" charset="0"/>
              </a:rPr>
              <a:t> </a:t>
            </a:r>
            <a:r>
              <a:rPr lang="en-US" altLang="en-US" dirty="0" err="1" smtClean="0">
                <a:latin typeface=".VnArial" panose="020B7200000000000000" pitchFamily="34" charset="0"/>
              </a:rPr>
              <a:t>tÖp</a:t>
            </a:r>
            <a:r>
              <a:rPr lang="en-US" altLang="en-US" dirty="0" smtClean="0">
                <a:latin typeface=".VnArial" panose="020B7200000000000000" pitchFamily="34" charset="0"/>
              </a:rPr>
              <a:t> tin </a:t>
            </a:r>
            <a:r>
              <a:rPr lang="en-US" altLang="en-US" dirty="0" err="1" smtClean="0">
                <a:latin typeface=".VnArial" panose="020B7200000000000000" pitchFamily="34" charset="0"/>
              </a:rPr>
              <a:t>v¨n</a:t>
            </a:r>
            <a:r>
              <a:rPr lang="en-US" altLang="en-US" dirty="0" smtClean="0">
                <a:latin typeface=".VnArial" panose="020B7200000000000000" pitchFamily="34" charset="0"/>
              </a:rPr>
              <a:t> </a:t>
            </a:r>
            <a:r>
              <a:rPr lang="en-US" altLang="en-US" dirty="0" err="1" smtClean="0">
                <a:latin typeface=".VnArial" panose="020B7200000000000000" pitchFamily="34" charset="0"/>
              </a:rPr>
              <a:t>b¶n</a:t>
            </a:r>
            <a:r>
              <a:rPr lang="en-US" altLang="en-US" dirty="0" smtClean="0">
                <a:latin typeface=".VnArial" panose="020B7200000000000000" pitchFamily="34" charset="0"/>
              </a:rPr>
              <a:t> </a:t>
            </a:r>
            <a:r>
              <a:rPr lang="en-US" altLang="en-US" dirty="0" err="1" smtClean="0">
                <a:latin typeface=".VnArial" panose="020B7200000000000000" pitchFamily="34" charset="0"/>
              </a:rPr>
              <a:t>b×nh</a:t>
            </a:r>
            <a:r>
              <a:rPr lang="en-US" altLang="en-US" dirty="0" smtClean="0">
                <a:latin typeface=".VnArial" panose="020B7200000000000000" pitchFamily="34" charset="0"/>
              </a:rPr>
              <a:t> </a:t>
            </a:r>
            <a:r>
              <a:rPr lang="en-US" altLang="en-US" dirty="0" err="1" smtClean="0">
                <a:latin typeface=".VnArial" panose="020B7200000000000000" pitchFamily="34" charset="0"/>
              </a:rPr>
              <a:t>th­êng</a:t>
            </a:r>
            <a:r>
              <a:rPr lang="en-US" altLang="en-US" dirty="0" smtClean="0">
                <a:latin typeface=".VnArial" panose="020B7200000000000000" pitchFamily="34" charset="0"/>
              </a:rPr>
              <a:t>.</a:t>
            </a:r>
            <a:endParaRPr lang="en-US" altLang="en-US" sz="3200" dirty="0" smtClean="0">
              <a:latin typeface=".VnArial" panose="020B7200000000000000" pitchFamily="34" charset="0"/>
            </a:endParaRPr>
          </a:p>
          <a:p>
            <a:pPr algn="just" eaLnBrk="1" hangingPunct="1"/>
            <a:endParaRPr lang="en-US" altLang="en-US" b="1" dirty="0" smtClean="0">
              <a:latin typeface=".VnArial" panose="020B7200000000000000" pitchFamily="34" charset="0"/>
            </a:endParaRPr>
          </a:p>
        </p:txBody>
      </p:sp>
      <p:sp>
        <p:nvSpPr>
          <p:cNvPr id="21508" name="Rectangle 3"/>
          <p:cNvSpPr>
            <a:spLocks noGrp="1" noChangeArrowheads="1"/>
          </p:cNvSpPr>
          <p:nvPr>
            <p:ph type="title"/>
          </p:nvPr>
        </p:nvSpPr>
        <p:spPr>
          <a:xfrm>
            <a:off x="457200" y="76200"/>
            <a:ext cx="8763000" cy="838200"/>
          </a:xfrm>
          <a:noFill/>
        </p:spPr>
        <p:txBody>
          <a:bodyPr>
            <a:noAutofit/>
          </a:bodyPr>
          <a:lstStyle/>
          <a:p>
            <a:pPr eaLnBrk="1" hangingPunct="1"/>
            <a:r>
              <a:rPr kumimoji="1" lang="en-US" altLang="en-US" sz="4000" b="1" dirty="0" smtClean="0">
                <a:solidFill>
                  <a:srgbClr val="C00000"/>
                </a:solidFill>
                <a:latin typeface=".VnTime" panose="020B7200000000000000" pitchFamily="34" charset="0"/>
              </a:rPr>
              <a:t>HTML - </a:t>
            </a:r>
            <a:r>
              <a:rPr kumimoji="1" lang="en-US" altLang="en-US" sz="4000" b="1" dirty="0" err="1" smtClean="0">
                <a:solidFill>
                  <a:srgbClr val="C00000"/>
                </a:solidFill>
                <a:latin typeface=".VnTime" panose="020B7200000000000000" pitchFamily="34" charset="0"/>
              </a:rPr>
              <a:t>HyperText</a:t>
            </a:r>
            <a:r>
              <a:rPr kumimoji="1" lang="en-US" altLang="en-US" sz="4000" b="1" dirty="0" smtClean="0">
                <a:solidFill>
                  <a:srgbClr val="C00000"/>
                </a:solidFill>
                <a:latin typeface=".VnTime" panose="020B7200000000000000" pitchFamily="34" charset="0"/>
              </a:rPr>
              <a:t> Markup Language</a:t>
            </a:r>
          </a:p>
        </p:txBody>
      </p:sp>
      <p:sp>
        <p:nvSpPr>
          <p:cNvPr id="21509" name="Rectangle 4"/>
          <p:cNvSpPr>
            <a:spLocks noChangeArrowheads="1"/>
          </p:cNvSpPr>
          <p:nvPr/>
        </p:nvSpPr>
        <p:spPr bwMode="auto">
          <a:xfrm>
            <a:off x="1905000" y="3352800"/>
            <a:ext cx="6019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a:spcBef>
                <a:spcPts val="200"/>
              </a:spcBef>
              <a:spcAft>
                <a:spcPts val="200"/>
              </a:spcAft>
            </a:pPr>
            <a:r>
              <a:rPr kumimoji="0" lang="en-US" altLang="en-US" b="0">
                <a:solidFill>
                  <a:schemeClr val="accent2"/>
                </a:solidFill>
                <a:latin typeface=".VnArial" panose="020B7200000000000000" pitchFamily="34" charset="0"/>
              </a:rPr>
              <a:t>&lt;HTML&gt;</a:t>
            </a:r>
          </a:p>
          <a:p>
            <a:pPr>
              <a:spcBef>
                <a:spcPts val="200"/>
              </a:spcBef>
              <a:spcAft>
                <a:spcPts val="200"/>
              </a:spcAft>
            </a:pPr>
            <a:r>
              <a:rPr kumimoji="0" lang="en-US" altLang="en-US" b="0">
                <a:solidFill>
                  <a:schemeClr val="accent2"/>
                </a:solidFill>
                <a:latin typeface=".VnArial" panose="020B7200000000000000" pitchFamily="34" charset="0"/>
              </a:rPr>
              <a:t>... Toµn bé néi dung cña tµi liÖu ®­îc ®Æt ë ®©y</a:t>
            </a:r>
          </a:p>
          <a:p>
            <a:pPr>
              <a:spcBef>
                <a:spcPts val="200"/>
              </a:spcBef>
              <a:spcAft>
                <a:spcPts val="200"/>
              </a:spcAft>
            </a:pPr>
            <a:r>
              <a:rPr kumimoji="0" lang="en-US" altLang="en-US" b="0">
                <a:solidFill>
                  <a:schemeClr val="accent2"/>
                </a:solidFill>
                <a:latin typeface=".VnArial" panose="020B7200000000000000" pitchFamily="34" charset="0"/>
              </a:rPr>
              <a:t>&lt;/HTML&gt;</a:t>
            </a:r>
          </a:p>
        </p:txBody>
      </p:sp>
    </p:spTree>
    <p:extLst>
      <p:ext uri="{BB962C8B-B14F-4D97-AF65-F5344CB8AC3E}">
        <p14:creationId xmlns:p14="http://schemas.microsoft.com/office/powerpoint/2010/main" val="3509874863"/>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8D57DC0-36E0-4A24-95A0-1824149594FE}" type="slidenum">
              <a:rPr lang="en-US" altLang="en-US"/>
              <a:pPr/>
              <a:t>30</a:t>
            </a:fld>
            <a:endParaRPr lang="en-US" altLang="en-US"/>
          </a:p>
        </p:txBody>
      </p:sp>
      <p:sp>
        <p:nvSpPr>
          <p:cNvPr id="456707" name="Rectangle 3"/>
          <p:cNvSpPr>
            <a:spLocks noChangeArrowheads="1"/>
          </p:cNvSpPr>
          <p:nvPr/>
        </p:nvSpPr>
        <p:spPr bwMode="auto">
          <a:xfrm>
            <a:off x="152400" y="1143000"/>
            <a:ext cx="8839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0066"/>
              </a:buClr>
              <a:buSzPct val="140000"/>
              <a:buFont typeface="Arial" panose="020B0604020202020204" pitchFamily="34" charset="0"/>
              <a:buChar char="●"/>
              <a:defRPr sz="2800">
                <a:solidFill>
                  <a:srgbClr val="00006C"/>
                </a:solidFill>
                <a:latin typeface="Arial" panose="020B0604020202020204" pitchFamily="34" charset="0"/>
              </a:defRPr>
            </a:lvl1pPr>
            <a:lvl2pPr marL="742950" indent="-285750">
              <a:spcBef>
                <a:spcPct val="20000"/>
              </a:spcBef>
              <a:buClr>
                <a:schemeClr val="accent1"/>
              </a:buClr>
              <a:buSzPct val="120000"/>
              <a:buFont typeface="Arial" panose="020B0604020202020204" pitchFamily="34" charset="0"/>
              <a:buChar char="●"/>
              <a:defRPr sz="2400">
                <a:solidFill>
                  <a:srgbClr val="00006C"/>
                </a:solidFill>
                <a:latin typeface="Arial" panose="020B0604020202020204" pitchFamily="34" charset="0"/>
              </a:defRPr>
            </a:lvl2pPr>
            <a:lvl3pPr marL="1143000" indent="-228600">
              <a:spcBef>
                <a:spcPct val="20000"/>
              </a:spcBef>
              <a:buClr>
                <a:srgbClr val="FFCC66"/>
              </a:buClr>
              <a:buFont typeface="Arial" panose="020B0604020202020204" pitchFamily="34" charset="0"/>
              <a:buChar char="●"/>
              <a:defRPr sz="2000">
                <a:solidFill>
                  <a:srgbClr val="00006C"/>
                </a:solidFill>
                <a:latin typeface="Arial" panose="020B0604020202020204" pitchFamily="34" charset="0"/>
              </a:defRPr>
            </a:lvl3pPr>
            <a:lvl4pPr marL="1600200" indent="-228600">
              <a:spcBef>
                <a:spcPct val="20000"/>
              </a:spcBef>
              <a:buClr>
                <a:srgbClr val="990099"/>
              </a:buClr>
              <a:buSzPct val="80000"/>
              <a:buFont typeface="Arial" panose="020B0604020202020204" pitchFamily="34" charset="0"/>
              <a:buChar char="●"/>
              <a:defRPr sz="1600">
                <a:solidFill>
                  <a:srgbClr val="00006C"/>
                </a:solidFill>
                <a:latin typeface="Arial" panose="020B0604020202020204" pitchFamily="34" charset="0"/>
              </a:defRPr>
            </a:lvl4pPr>
            <a:lvl5pPr marL="2057400" indent="-228600">
              <a:spcBef>
                <a:spcPct val="20000"/>
              </a:spcBef>
              <a:buClr>
                <a:srgbClr val="00CCFF"/>
              </a:buClr>
              <a:buSzPct val="60000"/>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9pPr>
          </a:lstStyle>
          <a:p>
            <a:pPr lvl="1" algn="just"/>
            <a:r>
              <a:rPr kumimoji="0" lang="en-US" altLang="en-US" b="0" dirty="0"/>
              <a:t>Style Sheet </a:t>
            </a:r>
            <a:r>
              <a:rPr kumimoji="0" lang="en-US" altLang="en-US" b="0" dirty="0" err="1"/>
              <a:t>tiết</a:t>
            </a:r>
            <a:r>
              <a:rPr kumimoji="0" lang="en-US" altLang="en-US" b="0" dirty="0"/>
              <a:t> </a:t>
            </a:r>
            <a:r>
              <a:rPr kumimoji="0" lang="en-US" altLang="en-US" b="0" dirty="0" err="1"/>
              <a:t>kiệm</a:t>
            </a:r>
            <a:r>
              <a:rPr kumimoji="0" lang="en-US" altLang="en-US" b="0" dirty="0"/>
              <a:t> </a:t>
            </a:r>
            <a:r>
              <a:rPr kumimoji="0" lang="en-US" altLang="en-US" b="0" dirty="0" err="1"/>
              <a:t>nhiều</a:t>
            </a:r>
            <a:r>
              <a:rPr kumimoji="0" lang="en-US" altLang="en-US" b="0" dirty="0"/>
              <a:t> </a:t>
            </a:r>
            <a:r>
              <a:rPr kumimoji="0" lang="en-US" altLang="en-US" b="0" dirty="0" err="1"/>
              <a:t>công</a:t>
            </a:r>
            <a:r>
              <a:rPr kumimoji="0" lang="en-US" altLang="en-US" b="0" dirty="0"/>
              <a:t> </a:t>
            </a:r>
            <a:r>
              <a:rPr kumimoji="0" lang="en-US" altLang="en-US" b="0" dirty="0" err="1"/>
              <a:t>sức</a:t>
            </a:r>
            <a:r>
              <a:rPr kumimoji="0" lang="en-US" altLang="en-US" b="0" dirty="0"/>
              <a:t> </a:t>
            </a:r>
            <a:r>
              <a:rPr kumimoji="0" lang="en-US" altLang="en-US" b="0" dirty="0" err="1"/>
              <a:t>thiết</a:t>
            </a:r>
            <a:r>
              <a:rPr kumimoji="0" lang="en-US" altLang="en-US" b="0" dirty="0"/>
              <a:t> </a:t>
            </a:r>
            <a:r>
              <a:rPr kumimoji="0" lang="en-US" altLang="en-US" b="0" dirty="0" err="1"/>
              <a:t>kế</a:t>
            </a:r>
            <a:r>
              <a:rPr kumimoji="0" lang="en-US" altLang="en-US" b="0" dirty="0"/>
              <a:t> </a:t>
            </a:r>
          </a:p>
          <a:p>
            <a:pPr lvl="2" algn="just"/>
            <a:r>
              <a:rPr kumimoji="0" lang="en-US" altLang="en-US" b="0" dirty="0" err="1"/>
              <a:t>Các</a:t>
            </a:r>
            <a:r>
              <a:rPr kumimoji="0" lang="en-US" altLang="en-US" b="0" dirty="0"/>
              <a:t> Style </a:t>
            </a:r>
            <a:r>
              <a:rPr kumimoji="0" lang="en-US" altLang="en-US" b="0" dirty="0" err="1"/>
              <a:t>trên</a:t>
            </a:r>
            <a:r>
              <a:rPr kumimoji="0" lang="en-US" altLang="en-US" b="0" dirty="0"/>
              <a:t> HTML 4.0 </a:t>
            </a:r>
            <a:r>
              <a:rPr kumimoji="0" lang="en-US" altLang="en-US" b="0" dirty="0" err="1"/>
              <a:t>định</a:t>
            </a:r>
            <a:r>
              <a:rPr kumimoji="0" lang="en-US" altLang="en-US" b="0" dirty="0"/>
              <a:t> </a:t>
            </a:r>
            <a:r>
              <a:rPr kumimoji="0" lang="en-US" altLang="en-US" b="0" dirty="0" err="1"/>
              <a:t>nghĩa</a:t>
            </a:r>
            <a:r>
              <a:rPr kumimoji="0" lang="en-US" altLang="en-US" b="0" dirty="0"/>
              <a:t> </a:t>
            </a:r>
            <a:r>
              <a:rPr kumimoji="0" lang="en-US" altLang="en-US" b="0" dirty="0" err="1"/>
              <a:t>cách</a:t>
            </a:r>
            <a:r>
              <a:rPr kumimoji="0" lang="en-US" altLang="en-US" b="0" dirty="0"/>
              <a:t> </a:t>
            </a:r>
            <a:r>
              <a:rPr kumimoji="0" lang="en-US" altLang="en-US" b="0" dirty="0" err="1"/>
              <a:t>mà</a:t>
            </a:r>
            <a:r>
              <a:rPr kumimoji="0" lang="en-US" altLang="en-US" b="0" dirty="0"/>
              <a:t> </a:t>
            </a:r>
            <a:r>
              <a:rPr kumimoji="0" lang="en-US" altLang="en-US" b="0" dirty="0" err="1"/>
              <a:t>các</a:t>
            </a:r>
            <a:r>
              <a:rPr kumimoji="0" lang="en-US" altLang="en-US" b="0" dirty="0"/>
              <a:t> </a:t>
            </a:r>
            <a:r>
              <a:rPr kumimoji="0" lang="en-US" altLang="en-US" b="0" dirty="0" err="1"/>
              <a:t>thành</a:t>
            </a:r>
            <a:r>
              <a:rPr kumimoji="0" lang="en-US" altLang="en-US" b="0" dirty="0"/>
              <a:t> </a:t>
            </a:r>
            <a:r>
              <a:rPr kumimoji="0" lang="en-US" altLang="en-US" b="0" dirty="0" err="1"/>
              <a:t>phần</a:t>
            </a:r>
            <a:r>
              <a:rPr kumimoji="0" lang="en-US" altLang="en-US" b="0" dirty="0"/>
              <a:t> HTML </a:t>
            </a:r>
            <a:r>
              <a:rPr kumimoji="0" lang="en-US" altLang="en-US" b="0" dirty="0" err="1"/>
              <a:t>được</a:t>
            </a:r>
            <a:r>
              <a:rPr kumimoji="0" lang="en-US" altLang="en-US" b="0" dirty="0"/>
              <a:t> </a:t>
            </a:r>
            <a:r>
              <a:rPr kumimoji="0" lang="en-US" altLang="en-US" b="0" dirty="0" err="1"/>
              <a:t>hiển</a:t>
            </a:r>
            <a:r>
              <a:rPr kumimoji="0" lang="en-US" altLang="en-US" b="0" dirty="0"/>
              <a:t> </a:t>
            </a:r>
            <a:r>
              <a:rPr kumimoji="0" lang="en-US" altLang="en-US" b="0" dirty="0" err="1"/>
              <a:t>thị</a:t>
            </a:r>
            <a:r>
              <a:rPr kumimoji="0" lang="en-US" altLang="en-US" b="0" dirty="0"/>
              <a:t>. </a:t>
            </a:r>
            <a:r>
              <a:rPr kumimoji="0" lang="en-US" altLang="en-US" b="0" dirty="0" err="1"/>
              <a:t>Các</a:t>
            </a:r>
            <a:r>
              <a:rPr kumimoji="0" lang="en-US" altLang="en-US" b="0" dirty="0"/>
              <a:t> Style </a:t>
            </a:r>
            <a:r>
              <a:rPr kumimoji="0" lang="en-US" altLang="en-US" b="0" dirty="0" err="1"/>
              <a:t>thường</a:t>
            </a:r>
            <a:r>
              <a:rPr kumimoji="0" lang="en-US" altLang="en-US" b="0" dirty="0"/>
              <a:t> </a:t>
            </a:r>
            <a:r>
              <a:rPr kumimoji="0" lang="en-US" altLang="en-US" b="0" dirty="0" err="1"/>
              <a:t>được</a:t>
            </a:r>
            <a:r>
              <a:rPr kumimoji="0" lang="en-US" altLang="en-US" b="0" dirty="0"/>
              <a:t> </a:t>
            </a:r>
            <a:r>
              <a:rPr kumimoji="0" lang="en-US" altLang="en-US" b="0" dirty="0" err="1"/>
              <a:t>lưu</a:t>
            </a:r>
            <a:r>
              <a:rPr kumimoji="0" lang="en-US" altLang="en-US" b="0" dirty="0"/>
              <a:t> </a:t>
            </a:r>
            <a:r>
              <a:rPr kumimoji="0" lang="en-US" altLang="en-US" b="0" dirty="0" err="1"/>
              <a:t>trong</a:t>
            </a:r>
            <a:r>
              <a:rPr kumimoji="0" lang="en-US" altLang="en-US" b="0" dirty="0"/>
              <a:t> </a:t>
            </a:r>
            <a:r>
              <a:rPr kumimoji="0" lang="en-US" altLang="en-US" b="0" dirty="0" err="1"/>
              <a:t>các</a:t>
            </a:r>
            <a:r>
              <a:rPr kumimoji="0" lang="en-US" altLang="en-US" b="0" dirty="0"/>
              <a:t> file </a:t>
            </a:r>
            <a:r>
              <a:rPr kumimoji="0" lang="en-US" altLang="en-US" b="0" dirty="0" err="1"/>
              <a:t>độc</a:t>
            </a:r>
            <a:r>
              <a:rPr kumimoji="0" lang="en-US" altLang="en-US" b="0" dirty="0"/>
              <a:t> </a:t>
            </a:r>
            <a:r>
              <a:rPr kumimoji="0" lang="en-US" altLang="en-US" b="0" dirty="0" err="1"/>
              <a:t>lập</a:t>
            </a:r>
            <a:r>
              <a:rPr kumimoji="0" lang="en-US" altLang="en-US" b="0" dirty="0"/>
              <a:t> </a:t>
            </a:r>
            <a:r>
              <a:rPr kumimoji="0" lang="en-US" altLang="en-US" b="0" dirty="0" err="1"/>
              <a:t>với</a:t>
            </a:r>
            <a:r>
              <a:rPr kumimoji="0" lang="en-US" altLang="en-US" b="0" dirty="0"/>
              <a:t> </a:t>
            </a:r>
            <a:r>
              <a:rPr kumimoji="0" lang="en-US" altLang="en-US" b="0" dirty="0" err="1"/>
              <a:t>trang</a:t>
            </a:r>
            <a:r>
              <a:rPr kumimoji="0" lang="en-US" altLang="en-US" b="0" dirty="0"/>
              <a:t> Web </a:t>
            </a:r>
            <a:r>
              <a:rPr kumimoji="0" lang="en-US" altLang="en-US" b="0" dirty="0" err="1"/>
              <a:t>của</a:t>
            </a:r>
            <a:r>
              <a:rPr kumimoji="0" lang="en-US" altLang="en-US" b="0" dirty="0"/>
              <a:t> </a:t>
            </a:r>
            <a:r>
              <a:rPr kumimoji="0" lang="en-US" altLang="en-US" b="0" dirty="0" err="1"/>
              <a:t>bạn</a:t>
            </a:r>
            <a:r>
              <a:rPr kumimoji="0" lang="en-US" altLang="en-US" b="0" dirty="0"/>
              <a:t>. </a:t>
            </a:r>
          </a:p>
          <a:p>
            <a:pPr lvl="2" algn="just"/>
            <a:r>
              <a:rPr kumimoji="0" lang="en-US" altLang="en-US" b="0" dirty="0" err="1"/>
              <a:t>Các</a:t>
            </a:r>
            <a:r>
              <a:rPr kumimoji="0" lang="en-US" altLang="en-US" b="0" dirty="0"/>
              <a:t> file CSS </a:t>
            </a:r>
            <a:r>
              <a:rPr kumimoji="0" lang="en-US" altLang="en-US" b="0" dirty="0" err="1"/>
              <a:t>độc</a:t>
            </a:r>
            <a:r>
              <a:rPr kumimoji="0" lang="en-US" altLang="en-US" b="0" dirty="0"/>
              <a:t> </a:t>
            </a:r>
            <a:r>
              <a:rPr kumimoji="0" lang="en-US" altLang="en-US" b="0" dirty="0" err="1"/>
              <a:t>lập</a:t>
            </a:r>
            <a:r>
              <a:rPr kumimoji="0" lang="en-US" altLang="en-US" b="0" dirty="0"/>
              <a:t> </a:t>
            </a:r>
            <a:r>
              <a:rPr kumimoji="0" lang="en-US" altLang="en-US" b="0" dirty="0" err="1"/>
              <a:t>cho</a:t>
            </a:r>
            <a:r>
              <a:rPr kumimoji="0" lang="en-US" altLang="en-US" b="0" dirty="0"/>
              <a:t> </a:t>
            </a:r>
            <a:r>
              <a:rPr kumimoji="0" lang="en-US" altLang="en-US" b="0" dirty="0" err="1"/>
              <a:t>phép</a:t>
            </a:r>
            <a:r>
              <a:rPr kumimoji="0" lang="en-US" altLang="en-US" b="0" dirty="0"/>
              <a:t> </a:t>
            </a:r>
            <a:r>
              <a:rPr kumimoji="0" lang="en-US" altLang="en-US" b="0" dirty="0" err="1"/>
              <a:t>bạn</a:t>
            </a:r>
            <a:r>
              <a:rPr kumimoji="0" lang="en-US" altLang="en-US" b="0" dirty="0"/>
              <a:t> </a:t>
            </a:r>
            <a:r>
              <a:rPr kumimoji="0" lang="en-US" altLang="en-US" b="0" dirty="0" err="1"/>
              <a:t>thay</a:t>
            </a:r>
            <a:r>
              <a:rPr kumimoji="0" lang="en-US" altLang="en-US" b="0" dirty="0"/>
              <a:t> </a:t>
            </a:r>
            <a:r>
              <a:rPr kumimoji="0" lang="en-US" altLang="en-US" b="0" dirty="0" err="1"/>
              <a:t>đổi</a:t>
            </a:r>
            <a:r>
              <a:rPr kumimoji="0" lang="en-US" altLang="en-US" b="0" dirty="0"/>
              <a:t> </a:t>
            </a:r>
            <a:r>
              <a:rPr kumimoji="0" lang="en-US" altLang="en-US" b="0" dirty="0" err="1"/>
              <a:t>hình</a:t>
            </a:r>
            <a:r>
              <a:rPr kumimoji="0" lang="en-US" altLang="en-US" b="0" dirty="0"/>
              <a:t> </a:t>
            </a:r>
            <a:r>
              <a:rPr kumimoji="0" lang="en-US" altLang="en-US" b="0" dirty="0" err="1"/>
              <a:t>thức</a:t>
            </a:r>
            <a:r>
              <a:rPr kumimoji="0" lang="en-US" altLang="en-US" b="0" dirty="0"/>
              <a:t> </a:t>
            </a:r>
            <a:r>
              <a:rPr kumimoji="0" lang="en-US" altLang="en-US" b="0" dirty="0" err="1"/>
              <a:t>thể</a:t>
            </a:r>
            <a:r>
              <a:rPr kumimoji="0" lang="en-US" altLang="en-US" b="0" dirty="0"/>
              <a:t> </a:t>
            </a:r>
            <a:r>
              <a:rPr kumimoji="0" lang="en-US" altLang="en-US" b="0" dirty="0" err="1"/>
              <a:t>hiện</a:t>
            </a:r>
            <a:r>
              <a:rPr kumimoji="0" lang="en-US" altLang="en-US" b="0" dirty="0"/>
              <a:t> </a:t>
            </a:r>
            <a:r>
              <a:rPr kumimoji="0" lang="en-US" altLang="en-US" b="0" dirty="0" err="1"/>
              <a:t>và</a:t>
            </a:r>
            <a:r>
              <a:rPr kumimoji="0" lang="en-US" altLang="en-US" b="0" dirty="0"/>
              <a:t> </a:t>
            </a:r>
            <a:r>
              <a:rPr kumimoji="0" lang="en-US" altLang="en-US" b="0" dirty="0" err="1"/>
              <a:t>khuôn</a:t>
            </a:r>
            <a:r>
              <a:rPr kumimoji="0" lang="en-US" altLang="en-US" b="0" dirty="0"/>
              <a:t> </a:t>
            </a:r>
            <a:r>
              <a:rPr kumimoji="0" lang="en-US" altLang="en-US" b="0" dirty="0" err="1"/>
              <a:t>dạng</a:t>
            </a:r>
            <a:r>
              <a:rPr kumimoji="0" lang="en-US" altLang="en-US" b="0" dirty="0"/>
              <a:t> </a:t>
            </a:r>
            <a:r>
              <a:rPr kumimoji="0" lang="en-US" altLang="en-US" b="0" dirty="0" err="1"/>
              <a:t>của</a:t>
            </a:r>
            <a:r>
              <a:rPr kumimoji="0" lang="en-US" altLang="en-US" b="0" dirty="0"/>
              <a:t> </a:t>
            </a:r>
            <a:r>
              <a:rPr kumimoji="0" lang="en-US" altLang="en-US" b="0" dirty="0" err="1"/>
              <a:t>tất</a:t>
            </a:r>
            <a:r>
              <a:rPr kumimoji="0" lang="en-US" altLang="en-US" b="0" dirty="0"/>
              <a:t> </a:t>
            </a:r>
            <a:r>
              <a:rPr kumimoji="0" lang="en-US" altLang="en-US" b="0" dirty="0" err="1"/>
              <a:t>cả</a:t>
            </a:r>
            <a:r>
              <a:rPr kumimoji="0" lang="en-US" altLang="en-US" b="0" dirty="0"/>
              <a:t> </a:t>
            </a:r>
            <a:r>
              <a:rPr kumimoji="0" lang="en-US" altLang="en-US" b="0" dirty="0" err="1"/>
              <a:t>các</a:t>
            </a:r>
            <a:r>
              <a:rPr kumimoji="0" lang="en-US" altLang="en-US" b="0" dirty="0"/>
              <a:t> </a:t>
            </a:r>
            <a:r>
              <a:rPr kumimoji="0" lang="en-US" altLang="en-US" b="0" dirty="0" err="1"/>
              <a:t>trang</a:t>
            </a:r>
            <a:r>
              <a:rPr kumimoji="0" lang="en-US" altLang="en-US" b="0" dirty="0"/>
              <a:t> </a:t>
            </a:r>
            <a:r>
              <a:rPr kumimoji="0" lang="en-US" altLang="en-US" b="0" dirty="0" err="1"/>
              <a:t>trong</a:t>
            </a:r>
            <a:r>
              <a:rPr kumimoji="0" lang="en-US" altLang="en-US" b="0" dirty="0"/>
              <a:t> Website </a:t>
            </a:r>
            <a:r>
              <a:rPr kumimoji="0" lang="en-US" altLang="en-US" b="0" dirty="0" err="1"/>
              <a:t>thống</a:t>
            </a:r>
            <a:r>
              <a:rPr kumimoji="0" lang="en-US" altLang="en-US" b="0" dirty="0"/>
              <a:t> </a:t>
            </a:r>
            <a:r>
              <a:rPr kumimoji="0" lang="en-US" altLang="en-US" b="0" dirty="0" err="1"/>
              <a:t>nhất</a:t>
            </a:r>
            <a:r>
              <a:rPr kumimoji="0" lang="en-US" altLang="en-US" b="0" dirty="0"/>
              <a:t> </a:t>
            </a:r>
            <a:r>
              <a:rPr kumimoji="0" lang="en-US" altLang="en-US" b="0" dirty="0" err="1"/>
              <a:t>mà</a:t>
            </a:r>
            <a:r>
              <a:rPr kumimoji="0" lang="en-US" altLang="en-US" b="0" dirty="0"/>
              <a:t> </a:t>
            </a:r>
            <a:r>
              <a:rPr kumimoji="0" lang="en-US" altLang="en-US" b="0" dirty="0" err="1"/>
              <a:t>chỉ</a:t>
            </a:r>
            <a:r>
              <a:rPr kumimoji="0" lang="en-US" altLang="en-US" b="0" dirty="0"/>
              <a:t> </a:t>
            </a:r>
            <a:r>
              <a:rPr kumimoji="0" lang="en-US" altLang="en-US" b="0" dirty="0" err="1"/>
              <a:t>phải</a:t>
            </a:r>
            <a:r>
              <a:rPr kumimoji="0" lang="en-US" altLang="en-US" b="0" dirty="0"/>
              <a:t> </a:t>
            </a:r>
            <a:r>
              <a:rPr kumimoji="0" lang="en-US" altLang="en-US" b="0" dirty="0" err="1"/>
              <a:t>thực</a:t>
            </a:r>
            <a:r>
              <a:rPr kumimoji="0" lang="en-US" altLang="en-US" b="0" dirty="0"/>
              <a:t> </a:t>
            </a:r>
            <a:r>
              <a:rPr kumimoji="0" lang="en-US" altLang="en-US" b="0" dirty="0" err="1"/>
              <a:t>hiện</a:t>
            </a:r>
            <a:r>
              <a:rPr kumimoji="0" lang="en-US" altLang="en-US" b="0" dirty="0"/>
              <a:t> </a:t>
            </a:r>
            <a:r>
              <a:rPr kumimoji="0" lang="en-US" altLang="en-US" b="0" dirty="0" err="1"/>
              <a:t>thay</a:t>
            </a:r>
            <a:r>
              <a:rPr kumimoji="0" lang="en-US" altLang="en-US" b="0" dirty="0"/>
              <a:t> </a:t>
            </a:r>
            <a:r>
              <a:rPr kumimoji="0" lang="en-US" altLang="en-US" b="0" dirty="0" err="1"/>
              <a:t>đổi</a:t>
            </a:r>
            <a:r>
              <a:rPr kumimoji="0" lang="en-US" altLang="en-US" b="0" dirty="0"/>
              <a:t> </a:t>
            </a:r>
            <a:r>
              <a:rPr kumimoji="0" lang="en-US" altLang="en-US" b="0" dirty="0" err="1"/>
              <a:t>một</a:t>
            </a:r>
            <a:r>
              <a:rPr kumimoji="0" lang="en-US" altLang="en-US" b="0" dirty="0"/>
              <a:t> </a:t>
            </a:r>
            <a:r>
              <a:rPr kumimoji="0" lang="en-US" altLang="en-US" b="0" dirty="0" err="1"/>
              <a:t>lần</a:t>
            </a:r>
            <a:r>
              <a:rPr kumimoji="0" lang="en-US" altLang="en-US" b="0" dirty="0"/>
              <a:t>.</a:t>
            </a:r>
            <a:r>
              <a:rPr kumimoji="0" lang="en-US" altLang="en-US" sz="2400" b="0" dirty="0"/>
              <a:t> </a:t>
            </a:r>
          </a:p>
          <a:p>
            <a:pPr lvl="1"/>
            <a:r>
              <a:rPr kumimoji="0" lang="en-US" altLang="en-US" b="0" dirty="0"/>
              <a:t>Style </a:t>
            </a:r>
            <a:r>
              <a:rPr kumimoji="0" lang="en-US" altLang="en-US" b="0" dirty="0" err="1"/>
              <a:t>nào</a:t>
            </a:r>
            <a:r>
              <a:rPr kumimoji="0" lang="en-US" altLang="en-US" b="0" dirty="0"/>
              <a:t> </a:t>
            </a:r>
            <a:r>
              <a:rPr kumimoji="0" lang="en-US" altLang="en-US" b="0" dirty="0" err="1"/>
              <a:t>sẽ</a:t>
            </a:r>
            <a:r>
              <a:rPr kumimoji="0" lang="en-US" altLang="en-US" b="0" dirty="0"/>
              <a:t> </a:t>
            </a:r>
            <a:r>
              <a:rPr kumimoji="0" lang="en-US" altLang="en-US" b="0" dirty="0" err="1"/>
              <a:t>được</a:t>
            </a:r>
            <a:r>
              <a:rPr kumimoji="0" lang="en-US" altLang="en-US" b="0" dirty="0"/>
              <a:t> </a:t>
            </a:r>
            <a:r>
              <a:rPr kumimoji="0" lang="en-US" altLang="en-US" b="0" dirty="0" err="1"/>
              <a:t>dùng</a:t>
            </a:r>
            <a:r>
              <a:rPr kumimoji="0" lang="en-US" altLang="en-US" b="0" dirty="0"/>
              <a:t>? </a:t>
            </a:r>
          </a:p>
          <a:p>
            <a:pPr lvl="2" algn="just"/>
            <a:r>
              <a:rPr kumimoji="0" lang="en-US" altLang="en-US" b="0" dirty="0"/>
              <a:t>Ta </a:t>
            </a:r>
            <a:r>
              <a:rPr kumimoji="0" lang="en-US" altLang="en-US" b="0" dirty="0" err="1"/>
              <a:t>có</a:t>
            </a:r>
            <a:r>
              <a:rPr kumimoji="0" lang="en-US" altLang="en-US" b="0" dirty="0"/>
              <a:t> </a:t>
            </a:r>
            <a:r>
              <a:rPr kumimoji="0" lang="en-US" altLang="en-US" b="0" dirty="0" err="1"/>
              <a:t>thể</a:t>
            </a:r>
            <a:r>
              <a:rPr kumimoji="0" lang="en-US" altLang="en-US" b="0" dirty="0"/>
              <a:t> </a:t>
            </a:r>
            <a:r>
              <a:rPr kumimoji="0" lang="en-US" altLang="en-US" b="0" dirty="0" err="1"/>
              <a:t>nói</a:t>
            </a:r>
            <a:r>
              <a:rPr kumimoji="0" lang="en-US" altLang="en-US" b="0" dirty="0"/>
              <a:t> </a:t>
            </a:r>
            <a:r>
              <a:rPr kumimoji="0" lang="en-US" altLang="en-US" b="0" dirty="0" err="1"/>
              <a:t>rằng</a:t>
            </a:r>
            <a:r>
              <a:rPr kumimoji="0" lang="en-US" altLang="en-US" b="0" dirty="0"/>
              <a:t>, </a:t>
            </a:r>
            <a:r>
              <a:rPr kumimoji="0" lang="en-US" altLang="en-US" b="0" dirty="0" err="1"/>
              <a:t>các</a:t>
            </a:r>
            <a:r>
              <a:rPr kumimoji="0" lang="en-US" altLang="en-US" b="0" dirty="0"/>
              <a:t> Style </a:t>
            </a:r>
            <a:r>
              <a:rPr kumimoji="0" lang="en-US" altLang="en-US" b="0" dirty="0" err="1"/>
              <a:t>sẽ</a:t>
            </a:r>
            <a:r>
              <a:rPr kumimoji="0" lang="en-US" altLang="en-US" b="0" dirty="0"/>
              <a:t> </a:t>
            </a:r>
            <a:r>
              <a:rPr kumimoji="0" lang="en-US" altLang="en-US" b="0" dirty="0" err="1"/>
              <a:t>được</a:t>
            </a:r>
            <a:r>
              <a:rPr kumimoji="0" lang="en-US" altLang="en-US" b="0" dirty="0"/>
              <a:t> </a:t>
            </a:r>
            <a:r>
              <a:rPr kumimoji="0" lang="en-US" altLang="en-US" b="0" dirty="0" err="1"/>
              <a:t>sử</a:t>
            </a:r>
            <a:r>
              <a:rPr kumimoji="0" lang="en-US" altLang="en-US" b="0" dirty="0"/>
              <a:t> </a:t>
            </a:r>
            <a:r>
              <a:rPr kumimoji="0" lang="en-US" altLang="en-US" b="0" dirty="0" err="1"/>
              <a:t>dụng</a:t>
            </a:r>
            <a:r>
              <a:rPr kumimoji="0" lang="en-US" altLang="en-US" b="0" dirty="0"/>
              <a:t> </a:t>
            </a:r>
            <a:r>
              <a:rPr kumimoji="0" lang="en-US" altLang="en-US" b="0" dirty="0" err="1"/>
              <a:t>theo</a:t>
            </a:r>
            <a:r>
              <a:rPr kumimoji="0" lang="en-US" altLang="en-US" b="0" dirty="0"/>
              <a:t> "</a:t>
            </a:r>
            <a:r>
              <a:rPr kumimoji="0" lang="en-US" altLang="en-US" b="0" dirty="0" err="1"/>
              <a:t>lớp</a:t>
            </a:r>
            <a:r>
              <a:rPr kumimoji="0" lang="en-US" altLang="en-US" b="0" dirty="0"/>
              <a:t>" (cascade) </a:t>
            </a:r>
            <a:r>
              <a:rPr kumimoji="0" lang="en-US" altLang="en-US" b="0" dirty="0" err="1"/>
              <a:t>ưu</a:t>
            </a:r>
            <a:r>
              <a:rPr kumimoji="0" lang="en-US" altLang="en-US" b="0" dirty="0"/>
              <a:t> </a:t>
            </a:r>
            <a:r>
              <a:rPr kumimoji="0" lang="en-US" altLang="en-US" b="0" dirty="0" err="1"/>
              <a:t>tiên</a:t>
            </a:r>
            <a:r>
              <a:rPr kumimoji="0" lang="en-US" altLang="en-US" b="0" dirty="0"/>
              <a:t> </a:t>
            </a:r>
            <a:r>
              <a:rPr kumimoji="0" lang="en-US" altLang="en-US" b="0" dirty="0" err="1"/>
              <a:t>khi</a:t>
            </a:r>
            <a:r>
              <a:rPr kumimoji="0" lang="en-US" altLang="en-US" b="0" dirty="0"/>
              <a:t> </a:t>
            </a:r>
            <a:r>
              <a:rPr kumimoji="0" lang="en-US" altLang="en-US" b="0" dirty="0" err="1"/>
              <a:t>nhiều</a:t>
            </a:r>
            <a:r>
              <a:rPr kumimoji="0" lang="en-US" altLang="en-US" b="0" dirty="0"/>
              <a:t> Style </a:t>
            </a:r>
            <a:r>
              <a:rPr kumimoji="0" lang="en-US" altLang="en-US" b="0" dirty="0" err="1"/>
              <a:t>định</a:t>
            </a:r>
            <a:r>
              <a:rPr kumimoji="0" lang="en-US" altLang="en-US" b="0" dirty="0"/>
              <a:t> </a:t>
            </a:r>
            <a:r>
              <a:rPr kumimoji="0" lang="en-US" altLang="en-US" b="0" dirty="0" err="1"/>
              <a:t>nghĩa</a:t>
            </a:r>
            <a:r>
              <a:rPr kumimoji="0" lang="en-US" altLang="en-US" b="0" dirty="0"/>
              <a:t> </a:t>
            </a:r>
            <a:r>
              <a:rPr kumimoji="0" lang="en-US" altLang="en-US" b="0" dirty="0" err="1"/>
              <a:t>một</a:t>
            </a:r>
            <a:r>
              <a:rPr kumimoji="0" lang="en-US" altLang="en-US" b="0" dirty="0"/>
              <a:t> </a:t>
            </a:r>
            <a:r>
              <a:rPr kumimoji="0" lang="en-US" altLang="en-US" b="0" dirty="0" err="1"/>
              <a:t>thành</a:t>
            </a:r>
            <a:r>
              <a:rPr kumimoji="0" lang="en-US" altLang="en-US" b="0" dirty="0"/>
              <a:t> </a:t>
            </a:r>
            <a:r>
              <a:rPr kumimoji="0" lang="en-US" altLang="en-US" b="0" dirty="0" err="1"/>
              <a:t>phần</a:t>
            </a:r>
            <a:r>
              <a:rPr kumimoji="0" lang="en-US" altLang="en-US" b="0" dirty="0"/>
              <a:t> HTML </a:t>
            </a:r>
            <a:r>
              <a:rPr kumimoji="0" lang="en-US" altLang="en-US" b="0" dirty="0" err="1"/>
              <a:t>được</a:t>
            </a:r>
            <a:r>
              <a:rPr kumimoji="0" lang="en-US" altLang="en-US" b="0" dirty="0"/>
              <a:t> </a:t>
            </a:r>
            <a:r>
              <a:rPr kumimoji="0" lang="en-US" altLang="en-US" b="0" dirty="0" err="1"/>
              <a:t>tham</a:t>
            </a:r>
            <a:r>
              <a:rPr kumimoji="0" lang="en-US" altLang="en-US" b="0" dirty="0"/>
              <a:t> </a:t>
            </a:r>
            <a:r>
              <a:rPr kumimoji="0" lang="en-US" altLang="en-US" b="0" dirty="0" err="1"/>
              <a:t>chiếu</a:t>
            </a:r>
            <a:r>
              <a:rPr kumimoji="0" lang="en-US" altLang="en-US" b="0" dirty="0"/>
              <a:t> </a:t>
            </a:r>
            <a:r>
              <a:rPr kumimoji="0" lang="en-US" altLang="en-US" b="0" dirty="0" err="1"/>
              <a:t>trong</a:t>
            </a:r>
            <a:r>
              <a:rPr kumimoji="0" lang="en-US" altLang="en-US" b="0" dirty="0"/>
              <a:t> </a:t>
            </a:r>
            <a:r>
              <a:rPr kumimoji="0" lang="en-US" altLang="en-US" b="0" dirty="0" err="1"/>
              <a:t>một</a:t>
            </a:r>
            <a:r>
              <a:rPr kumimoji="0" lang="en-US" altLang="en-US" b="0" dirty="0"/>
              <a:t> file HTML. </a:t>
            </a:r>
            <a:r>
              <a:rPr kumimoji="0" lang="en-US" altLang="en-US" b="0" dirty="0" err="1"/>
              <a:t>Thứ</a:t>
            </a:r>
            <a:r>
              <a:rPr kumimoji="0" lang="en-US" altLang="en-US" b="0" dirty="0"/>
              <a:t> </a:t>
            </a:r>
            <a:r>
              <a:rPr kumimoji="0" lang="en-US" altLang="en-US" b="0" dirty="0" err="1"/>
              <a:t>tự</a:t>
            </a:r>
            <a:r>
              <a:rPr kumimoji="0" lang="en-US" altLang="en-US" b="0" dirty="0"/>
              <a:t> </a:t>
            </a:r>
            <a:r>
              <a:rPr kumimoji="0" lang="en-US" altLang="en-US" b="0" dirty="0" err="1"/>
              <a:t>ưu</a:t>
            </a:r>
            <a:r>
              <a:rPr kumimoji="0" lang="en-US" altLang="en-US" b="0" dirty="0"/>
              <a:t> </a:t>
            </a:r>
            <a:r>
              <a:rPr kumimoji="0" lang="en-US" altLang="en-US" b="0" dirty="0" err="1"/>
              <a:t>tiên</a:t>
            </a:r>
            <a:r>
              <a:rPr kumimoji="0" lang="en-US" altLang="en-US" b="0" dirty="0"/>
              <a:t> </a:t>
            </a:r>
            <a:r>
              <a:rPr kumimoji="0" lang="en-US" altLang="en-US" b="0" dirty="0" err="1"/>
              <a:t>được</a:t>
            </a:r>
            <a:r>
              <a:rPr kumimoji="0" lang="en-US" altLang="en-US" b="0" dirty="0"/>
              <a:t> </a:t>
            </a:r>
            <a:r>
              <a:rPr kumimoji="0" lang="en-US" altLang="en-US" b="0" dirty="0" err="1"/>
              <a:t>sắp</a:t>
            </a:r>
            <a:r>
              <a:rPr kumimoji="0" lang="en-US" altLang="en-US" b="0" dirty="0"/>
              <a:t> </a:t>
            </a:r>
            <a:r>
              <a:rPr kumimoji="0" lang="en-US" altLang="en-US" b="0" dirty="0" err="1"/>
              <a:t>xếp</a:t>
            </a:r>
            <a:r>
              <a:rPr kumimoji="0" lang="en-US" altLang="en-US" b="0" dirty="0"/>
              <a:t> </a:t>
            </a:r>
            <a:r>
              <a:rPr kumimoji="0" lang="en-US" altLang="en-US" b="0" dirty="0" err="1"/>
              <a:t>từ</a:t>
            </a:r>
            <a:r>
              <a:rPr kumimoji="0" lang="en-US" altLang="en-US" b="0" dirty="0"/>
              <a:t> </a:t>
            </a:r>
            <a:r>
              <a:rPr kumimoji="0" lang="en-US" altLang="en-US" b="0" dirty="0" err="1"/>
              <a:t>cao</a:t>
            </a:r>
            <a:r>
              <a:rPr kumimoji="0" lang="en-US" altLang="en-US" b="0" dirty="0"/>
              <a:t> </a:t>
            </a:r>
            <a:r>
              <a:rPr kumimoji="0" lang="en-US" altLang="en-US" b="0" dirty="0" err="1"/>
              <a:t>xuống</a:t>
            </a:r>
            <a:r>
              <a:rPr kumimoji="0" lang="en-US" altLang="en-US" b="0" dirty="0"/>
              <a:t> </a:t>
            </a:r>
            <a:r>
              <a:rPr kumimoji="0" lang="en-US" altLang="en-US" b="0" dirty="0" err="1"/>
              <a:t>thấp</a:t>
            </a:r>
            <a:r>
              <a:rPr kumimoji="0" lang="en-US" altLang="en-US" b="0" dirty="0"/>
              <a:t>: </a:t>
            </a:r>
          </a:p>
          <a:p>
            <a:pPr lvl="3" algn="just"/>
            <a:r>
              <a:rPr kumimoji="0" lang="en-US" altLang="en-US" b="0" dirty="0"/>
              <a:t>Style </a:t>
            </a:r>
            <a:r>
              <a:rPr kumimoji="0" lang="en-US" altLang="en-US" b="0" dirty="0" err="1"/>
              <a:t>cho</a:t>
            </a:r>
            <a:r>
              <a:rPr kumimoji="0" lang="en-US" altLang="en-US" b="0" dirty="0"/>
              <a:t> </a:t>
            </a:r>
            <a:r>
              <a:rPr kumimoji="0" lang="en-US" altLang="en-US" b="0" dirty="0" err="1"/>
              <a:t>thành</a:t>
            </a:r>
            <a:r>
              <a:rPr kumimoji="0" lang="en-US" altLang="en-US" b="0" dirty="0"/>
              <a:t> </a:t>
            </a:r>
            <a:r>
              <a:rPr kumimoji="0" lang="en-US" altLang="en-US" b="0" dirty="0" err="1"/>
              <a:t>phần</a:t>
            </a:r>
            <a:r>
              <a:rPr kumimoji="0" lang="en-US" altLang="en-US" b="0" dirty="0"/>
              <a:t> HTML </a:t>
            </a:r>
            <a:r>
              <a:rPr kumimoji="0" lang="en-US" altLang="en-US" b="0" dirty="0" err="1"/>
              <a:t>cụ</a:t>
            </a:r>
            <a:r>
              <a:rPr kumimoji="0" lang="en-US" altLang="en-US" b="0" dirty="0"/>
              <a:t> </a:t>
            </a:r>
            <a:r>
              <a:rPr kumimoji="0" lang="en-US" altLang="en-US" b="0" dirty="0" err="1"/>
              <a:t>thể</a:t>
            </a:r>
            <a:r>
              <a:rPr kumimoji="0" lang="en-US" altLang="en-US" b="0" dirty="0"/>
              <a:t> </a:t>
            </a:r>
          </a:p>
          <a:p>
            <a:pPr lvl="3" algn="just"/>
            <a:r>
              <a:rPr kumimoji="0" lang="en-US" altLang="en-US" b="0" dirty="0"/>
              <a:t>Style </a:t>
            </a:r>
            <a:r>
              <a:rPr kumimoji="0" lang="en-US" altLang="en-US" b="0" dirty="0" err="1"/>
              <a:t>trong</a:t>
            </a:r>
            <a:r>
              <a:rPr kumimoji="0" lang="en-US" altLang="en-US" b="0" dirty="0"/>
              <a:t> </a:t>
            </a:r>
            <a:r>
              <a:rPr kumimoji="0" lang="en-US" altLang="en-US" b="0" dirty="0" err="1"/>
              <a:t>phần</a:t>
            </a:r>
            <a:r>
              <a:rPr kumimoji="0" lang="en-US" altLang="en-US" b="0" dirty="0"/>
              <a:t> HEAD </a:t>
            </a:r>
          </a:p>
          <a:p>
            <a:pPr lvl="3" algn="just"/>
            <a:r>
              <a:rPr kumimoji="0" lang="en-US" altLang="en-US" b="0" dirty="0"/>
              <a:t>Style </a:t>
            </a:r>
            <a:r>
              <a:rPr kumimoji="0" lang="en-US" altLang="en-US" b="0" dirty="0" err="1"/>
              <a:t>trong</a:t>
            </a:r>
            <a:r>
              <a:rPr kumimoji="0" lang="en-US" altLang="en-US" b="0" dirty="0"/>
              <a:t> file CSS </a:t>
            </a:r>
          </a:p>
          <a:p>
            <a:pPr lvl="3" algn="just"/>
            <a:r>
              <a:rPr kumimoji="0" lang="en-US" altLang="en-US" b="0" dirty="0" err="1"/>
              <a:t>Mặc</a:t>
            </a:r>
            <a:r>
              <a:rPr kumimoji="0" lang="en-US" altLang="en-US" b="0" dirty="0"/>
              <a:t> </a:t>
            </a:r>
            <a:r>
              <a:rPr kumimoji="0" lang="en-US" altLang="en-US" b="0" dirty="0" err="1"/>
              <a:t>nhiên</a:t>
            </a:r>
            <a:r>
              <a:rPr kumimoji="0" lang="en-US" altLang="en-US" b="0" dirty="0"/>
              <a:t> </a:t>
            </a:r>
            <a:r>
              <a:rPr kumimoji="0" lang="en-US" altLang="en-US" b="0" dirty="0" err="1"/>
              <a:t>theo</a:t>
            </a:r>
            <a:r>
              <a:rPr kumimoji="0" lang="en-US" altLang="en-US" b="0" dirty="0"/>
              <a:t> </a:t>
            </a:r>
            <a:r>
              <a:rPr kumimoji="0" lang="en-US" altLang="en-US" b="0" dirty="0" err="1"/>
              <a:t>trình</a:t>
            </a:r>
            <a:r>
              <a:rPr kumimoji="0" lang="en-US" altLang="en-US" b="0" dirty="0"/>
              <a:t> </a:t>
            </a:r>
            <a:r>
              <a:rPr kumimoji="0" lang="en-US" altLang="en-US" b="0" dirty="0" err="1"/>
              <a:t>duyệt</a:t>
            </a:r>
            <a:r>
              <a:rPr kumimoji="0" lang="en-US" altLang="en-US" sz="2000" b="0" dirty="0"/>
              <a:t> </a:t>
            </a:r>
          </a:p>
        </p:txBody>
      </p:sp>
      <p:sp>
        <p:nvSpPr>
          <p:cNvPr id="6" name="Rectangle 2"/>
          <p:cNvSpPr>
            <a:spLocks noGrp="1" noChangeArrowheads="1"/>
          </p:cNvSpPr>
          <p:nvPr>
            <p:ph type="title"/>
          </p:nvPr>
        </p:nvSpPr>
        <p:spPr>
          <a:xfrm>
            <a:off x="609600" y="76200"/>
            <a:ext cx="8382000" cy="838200"/>
          </a:xfrm>
          <a:noFill/>
          <a:ln/>
        </p:spPr>
        <p:txBody>
          <a:bodyPr>
            <a:normAutofit/>
          </a:bodyPr>
          <a:lstStyle/>
          <a:p>
            <a:r>
              <a:rPr kumimoji="1" lang="en-US" altLang="en-US" sz="4000" b="1" dirty="0" smtClean="0">
                <a:solidFill>
                  <a:srgbClr val="C00000"/>
                </a:solidFill>
                <a:latin typeface=".VnTime" panose="020B7200000000000000" pitchFamily="34" charset="0"/>
              </a:rPr>
              <a:t>CSS -</a:t>
            </a:r>
            <a:r>
              <a:rPr lang="en-US" altLang="en-US" sz="4000" dirty="0" smtClean="0">
                <a:solidFill>
                  <a:srgbClr val="C00000"/>
                </a:solidFill>
              </a:rPr>
              <a:t> </a:t>
            </a:r>
            <a:r>
              <a:rPr kumimoji="1" lang="en-US" altLang="en-US" sz="4000" b="1" dirty="0" smtClean="0">
                <a:solidFill>
                  <a:srgbClr val="C00000"/>
                </a:solidFill>
                <a:latin typeface=".VnTime" panose="020B7200000000000000" pitchFamily="34" charset="0"/>
              </a:rPr>
              <a:t>Cascading </a:t>
            </a:r>
            <a:r>
              <a:rPr kumimoji="1" lang="en-US" altLang="en-US" sz="4000" b="1" dirty="0">
                <a:solidFill>
                  <a:srgbClr val="C00000"/>
                </a:solidFill>
                <a:latin typeface=".VnTime" panose="020B7200000000000000" pitchFamily="34" charset="0"/>
              </a:rPr>
              <a:t>Style </a:t>
            </a:r>
            <a:r>
              <a:rPr kumimoji="1" lang="en-US" altLang="en-US" sz="4000" b="1" dirty="0" smtClean="0">
                <a:solidFill>
                  <a:srgbClr val="C00000"/>
                </a:solidFill>
                <a:latin typeface=".VnTime" panose="020B7200000000000000" pitchFamily="34" charset="0"/>
              </a:rPr>
              <a:t>Sheets</a:t>
            </a:r>
            <a:endParaRPr lang="en-US" altLang="en-US" sz="4000" dirty="0">
              <a:solidFill>
                <a:srgbClr val="C00000"/>
              </a:solidFill>
            </a:endParaRPr>
          </a:p>
        </p:txBody>
      </p:sp>
    </p:spTree>
    <p:extLst>
      <p:ext uri="{BB962C8B-B14F-4D97-AF65-F5344CB8AC3E}">
        <p14:creationId xmlns:p14="http://schemas.microsoft.com/office/powerpoint/2010/main" val="1010891955"/>
      </p:ext>
    </p:ext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C6F4AB4-C0DF-46BA-95D5-44F7C23EA586}" type="slidenum">
              <a:rPr lang="en-US" altLang="en-US"/>
              <a:pPr/>
              <a:t>31</a:t>
            </a:fld>
            <a:endParaRPr lang="en-US" altLang="en-US"/>
          </a:p>
        </p:txBody>
      </p:sp>
      <p:sp>
        <p:nvSpPr>
          <p:cNvPr id="457731" name="Rectangle 3"/>
          <p:cNvSpPr>
            <a:spLocks noChangeArrowheads="1"/>
          </p:cNvSpPr>
          <p:nvPr/>
        </p:nvSpPr>
        <p:spPr bwMode="auto">
          <a:xfrm>
            <a:off x="152400" y="1143000"/>
            <a:ext cx="8839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0066"/>
              </a:buClr>
              <a:buSzPct val="140000"/>
              <a:buFont typeface="Arial" panose="020B0604020202020204" pitchFamily="34" charset="0"/>
              <a:buChar char="●"/>
              <a:defRPr sz="2800">
                <a:solidFill>
                  <a:srgbClr val="00006C"/>
                </a:solidFill>
                <a:latin typeface="Arial" panose="020B0604020202020204" pitchFamily="34" charset="0"/>
              </a:defRPr>
            </a:lvl1pPr>
            <a:lvl2pPr marL="742950" indent="-285750">
              <a:spcBef>
                <a:spcPct val="20000"/>
              </a:spcBef>
              <a:buClr>
                <a:schemeClr val="accent1"/>
              </a:buClr>
              <a:buSzPct val="120000"/>
              <a:buFont typeface="Arial" panose="020B0604020202020204" pitchFamily="34" charset="0"/>
              <a:buChar char="●"/>
              <a:defRPr sz="2400">
                <a:solidFill>
                  <a:srgbClr val="00006C"/>
                </a:solidFill>
                <a:latin typeface="Arial" panose="020B0604020202020204" pitchFamily="34" charset="0"/>
              </a:defRPr>
            </a:lvl2pPr>
            <a:lvl3pPr marL="1143000" indent="-228600">
              <a:spcBef>
                <a:spcPct val="20000"/>
              </a:spcBef>
              <a:buClr>
                <a:srgbClr val="FFCC66"/>
              </a:buClr>
              <a:buFont typeface="Arial" panose="020B0604020202020204" pitchFamily="34" charset="0"/>
              <a:buChar char="●"/>
              <a:defRPr sz="2000">
                <a:solidFill>
                  <a:srgbClr val="00006C"/>
                </a:solidFill>
                <a:latin typeface="Arial" panose="020B0604020202020204" pitchFamily="34" charset="0"/>
              </a:defRPr>
            </a:lvl3pPr>
            <a:lvl4pPr marL="1600200" indent="-228600">
              <a:spcBef>
                <a:spcPct val="20000"/>
              </a:spcBef>
              <a:buClr>
                <a:srgbClr val="990099"/>
              </a:buClr>
              <a:buSzPct val="80000"/>
              <a:buFont typeface="Arial" panose="020B0604020202020204" pitchFamily="34" charset="0"/>
              <a:buChar char="●"/>
              <a:defRPr sz="1600">
                <a:solidFill>
                  <a:srgbClr val="00006C"/>
                </a:solidFill>
                <a:latin typeface="Arial" panose="020B0604020202020204" pitchFamily="34" charset="0"/>
              </a:defRPr>
            </a:lvl4pPr>
            <a:lvl5pPr marL="2057400" indent="-228600">
              <a:spcBef>
                <a:spcPct val="20000"/>
              </a:spcBef>
              <a:buClr>
                <a:srgbClr val="00CCFF"/>
              </a:buClr>
              <a:buSzPct val="60000"/>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9pPr>
          </a:lstStyle>
          <a:p>
            <a:pPr lvl="1"/>
            <a:r>
              <a:rPr kumimoji="0" lang="en-US" altLang="en-US" b="0" dirty="0" err="1"/>
              <a:t>Cú</a:t>
            </a:r>
            <a:r>
              <a:rPr kumimoji="0" lang="en-US" altLang="en-US" b="0" dirty="0"/>
              <a:t> </a:t>
            </a:r>
            <a:r>
              <a:rPr kumimoji="0" lang="en-US" altLang="en-US" b="0" dirty="0" err="1"/>
              <a:t>pháp</a:t>
            </a:r>
            <a:r>
              <a:rPr kumimoji="0" lang="en-US" altLang="en-US" b="0" dirty="0"/>
              <a:t> CSS </a:t>
            </a:r>
          </a:p>
          <a:p>
            <a:pPr lvl="2"/>
            <a:r>
              <a:rPr kumimoji="0" lang="en-US" altLang="en-US" b="0" dirty="0" err="1"/>
              <a:t>Cú</a:t>
            </a:r>
            <a:r>
              <a:rPr kumimoji="0" lang="en-US" altLang="en-US" b="0" dirty="0"/>
              <a:t> </a:t>
            </a:r>
            <a:r>
              <a:rPr kumimoji="0" lang="en-US" altLang="en-US" b="0" dirty="0" err="1"/>
              <a:t>pháp</a:t>
            </a:r>
            <a:r>
              <a:rPr kumimoji="0" lang="en-US" altLang="en-US" b="0" dirty="0"/>
              <a:t> </a:t>
            </a:r>
            <a:r>
              <a:rPr kumimoji="0" lang="en-US" altLang="en-US" b="0" dirty="0" err="1"/>
              <a:t>của</a:t>
            </a:r>
            <a:r>
              <a:rPr kumimoji="0" lang="en-US" altLang="en-US" b="0" dirty="0"/>
              <a:t> CSS </a:t>
            </a:r>
            <a:r>
              <a:rPr kumimoji="0" lang="en-US" altLang="en-US" b="0" dirty="0" err="1"/>
              <a:t>gồm</a:t>
            </a:r>
            <a:r>
              <a:rPr kumimoji="0" lang="en-US" altLang="en-US" b="0" dirty="0"/>
              <a:t> 3 </a:t>
            </a:r>
            <a:r>
              <a:rPr kumimoji="0" lang="en-US" altLang="en-US" b="0" dirty="0" err="1"/>
              <a:t>phần</a:t>
            </a:r>
            <a:r>
              <a:rPr kumimoji="0" lang="en-US" altLang="en-US" b="0" dirty="0"/>
              <a:t>: </a:t>
            </a:r>
            <a:r>
              <a:rPr kumimoji="0" lang="en-US" altLang="en-US" b="0" dirty="0" err="1"/>
              <a:t>đối</a:t>
            </a:r>
            <a:r>
              <a:rPr kumimoji="0" lang="en-US" altLang="en-US" b="0" dirty="0"/>
              <a:t> </a:t>
            </a:r>
            <a:r>
              <a:rPr kumimoji="0" lang="en-US" altLang="en-US" b="0" dirty="0" err="1"/>
              <a:t>tượng</a:t>
            </a:r>
            <a:r>
              <a:rPr kumimoji="0" lang="en-US" altLang="en-US" b="0" dirty="0"/>
              <a:t>, </a:t>
            </a:r>
            <a:r>
              <a:rPr kumimoji="0" lang="en-US" altLang="en-US" b="0" dirty="0" err="1"/>
              <a:t>thuộc</a:t>
            </a:r>
            <a:r>
              <a:rPr kumimoji="0" lang="en-US" altLang="en-US" b="0" dirty="0"/>
              <a:t> </a:t>
            </a:r>
            <a:r>
              <a:rPr kumimoji="0" lang="en-US" altLang="en-US" b="0" dirty="0" err="1"/>
              <a:t>tính</a:t>
            </a:r>
            <a:r>
              <a:rPr kumimoji="0" lang="en-US" altLang="en-US" b="0" dirty="0"/>
              <a:t> </a:t>
            </a:r>
            <a:r>
              <a:rPr kumimoji="0" lang="en-US" altLang="en-US" b="0" dirty="0" err="1"/>
              <a:t>và</a:t>
            </a:r>
            <a:r>
              <a:rPr kumimoji="0" lang="en-US" altLang="en-US" b="0" dirty="0"/>
              <a:t> </a:t>
            </a:r>
            <a:r>
              <a:rPr kumimoji="0" lang="en-US" altLang="en-US" b="0" dirty="0" err="1"/>
              <a:t>giá</a:t>
            </a:r>
            <a:r>
              <a:rPr kumimoji="0" lang="en-US" altLang="en-US" b="0" dirty="0"/>
              <a:t> </a:t>
            </a:r>
            <a:r>
              <a:rPr kumimoji="0" lang="en-US" altLang="en-US" b="0" dirty="0" err="1"/>
              <a:t>trị</a:t>
            </a:r>
            <a:r>
              <a:rPr kumimoji="0" lang="en-US" altLang="en-US" b="0" dirty="0"/>
              <a:t>: </a:t>
            </a:r>
          </a:p>
          <a:p>
            <a:pPr lvl="1">
              <a:buFont typeface="Arial" panose="020B0604020202020204" pitchFamily="34" charset="0"/>
              <a:buNone/>
            </a:pPr>
            <a:r>
              <a:rPr kumimoji="0" lang="en-US" altLang="en-US" b="0" dirty="0"/>
              <a:t>				</a:t>
            </a:r>
            <a:r>
              <a:rPr kumimoji="0" lang="en-US" altLang="en-US" i="1" dirty="0" err="1">
                <a:solidFill>
                  <a:srgbClr val="FF3300"/>
                </a:solidFill>
              </a:rPr>
              <a:t>Đối</a:t>
            </a:r>
            <a:r>
              <a:rPr kumimoji="0" lang="en-US" altLang="en-US" i="1" dirty="0">
                <a:solidFill>
                  <a:srgbClr val="FF3300"/>
                </a:solidFill>
              </a:rPr>
              <a:t> </a:t>
            </a:r>
            <a:r>
              <a:rPr kumimoji="0" lang="en-US" altLang="en-US" i="1" dirty="0" err="1">
                <a:solidFill>
                  <a:srgbClr val="FF3300"/>
                </a:solidFill>
              </a:rPr>
              <a:t>tượng</a:t>
            </a:r>
            <a:r>
              <a:rPr kumimoji="0" lang="en-US" altLang="en-US" i="1" dirty="0">
                <a:solidFill>
                  <a:srgbClr val="FF3300"/>
                </a:solidFill>
              </a:rPr>
              <a:t> {</a:t>
            </a:r>
            <a:r>
              <a:rPr kumimoji="0" lang="en-US" altLang="en-US" i="1" dirty="0" err="1">
                <a:solidFill>
                  <a:srgbClr val="FF3300"/>
                </a:solidFill>
              </a:rPr>
              <a:t>thuộc</a:t>
            </a:r>
            <a:r>
              <a:rPr kumimoji="0" lang="en-US" altLang="en-US" i="1" dirty="0">
                <a:solidFill>
                  <a:srgbClr val="FF3300"/>
                </a:solidFill>
              </a:rPr>
              <a:t> </a:t>
            </a:r>
            <a:r>
              <a:rPr kumimoji="0" lang="en-US" altLang="en-US" i="1" dirty="0" err="1">
                <a:solidFill>
                  <a:srgbClr val="FF3300"/>
                </a:solidFill>
              </a:rPr>
              <a:t>tính</a:t>
            </a:r>
            <a:r>
              <a:rPr kumimoji="0" lang="en-US" altLang="en-US" i="1" dirty="0">
                <a:solidFill>
                  <a:srgbClr val="FF3300"/>
                </a:solidFill>
              </a:rPr>
              <a:t>: </a:t>
            </a:r>
            <a:r>
              <a:rPr kumimoji="0" lang="en-US" altLang="en-US" i="1" dirty="0" err="1">
                <a:solidFill>
                  <a:srgbClr val="FF3300"/>
                </a:solidFill>
              </a:rPr>
              <a:t>giá</a:t>
            </a:r>
            <a:r>
              <a:rPr kumimoji="0" lang="en-US" altLang="en-US" i="1" dirty="0">
                <a:solidFill>
                  <a:srgbClr val="FF3300"/>
                </a:solidFill>
              </a:rPr>
              <a:t> </a:t>
            </a:r>
            <a:r>
              <a:rPr kumimoji="0" lang="en-US" altLang="en-US" i="1" dirty="0" err="1">
                <a:solidFill>
                  <a:srgbClr val="FF3300"/>
                </a:solidFill>
              </a:rPr>
              <a:t>trị</a:t>
            </a:r>
            <a:r>
              <a:rPr kumimoji="0" lang="en-US" altLang="en-US" i="1" dirty="0">
                <a:solidFill>
                  <a:srgbClr val="FF3300"/>
                </a:solidFill>
              </a:rPr>
              <a:t>}</a:t>
            </a:r>
            <a:r>
              <a:rPr kumimoji="0" lang="en-US" altLang="en-US" b="0" dirty="0"/>
              <a:t> </a:t>
            </a:r>
          </a:p>
          <a:p>
            <a:pPr lvl="2" algn="just"/>
            <a:r>
              <a:rPr kumimoji="0" lang="en-US" altLang="en-US" b="0" dirty="0" err="1"/>
              <a:t>Đối</a:t>
            </a:r>
            <a:r>
              <a:rPr kumimoji="0" lang="en-US" altLang="en-US" b="0" dirty="0"/>
              <a:t> </a:t>
            </a:r>
            <a:r>
              <a:rPr kumimoji="0" lang="en-US" altLang="en-US" b="0" dirty="0" err="1"/>
              <a:t>tượng</a:t>
            </a:r>
            <a:r>
              <a:rPr kumimoji="0" lang="en-US" altLang="en-US" b="0" dirty="0"/>
              <a:t> </a:t>
            </a:r>
            <a:r>
              <a:rPr kumimoji="0" lang="en-US" altLang="en-US" b="0" dirty="0" err="1"/>
              <a:t>thường</a:t>
            </a:r>
            <a:r>
              <a:rPr kumimoji="0" lang="en-US" altLang="en-US" b="0" dirty="0"/>
              <a:t> </a:t>
            </a:r>
            <a:r>
              <a:rPr kumimoji="0" lang="en-US" altLang="en-US" b="0" dirty="0" err="1"/>
              <a:t>là</a:t>
            </a:r>
            <a:r>
              <a:rPr kumimoji="0" lang="en-US" altLang="en-US" b="0" dirty="0"/>
              <a:t> </a:t>
            </a:r>
            <a:r>
              <a:rPr kumimoji="0" lang="en-US" altLang="en-US" b="0" dirty="0" err="1"/>
              <a:t>các</a:t>
            </a:r>
            <a:r>
              <a:rPr kumimoji="0" lang="en-US" altLang="en-US" b="0" dirty="0"/>
              <a:t> tag HTML </a:t>
            </a:r>
            <a:r>
              <a:rPr kumimoji="0" lang="en-US" altLang="en-US" b="0" dirty="0" err="1"/>
              <a:t>mà</a:t>
            </a:r>
            <a:r>
              <a:rPr kumimoji="0" lang="en-US" altLang="en-US" b="0" dirty="0"/>
              <a:t> </a:t>
            </a:r>
            <a:r>
              <a:rPr kumimoji="0" lang="en-US" altLang="en-US" b="0" dirty="0" err="1"/>
              <a:t>bạn</a:t>
            </a:r>
            <a:r>
              <a:rPr kumimoji="0" lang="en-US" altLang="en-US" b="0" dirty="0"/>
              <a:t> </a:t>
            </a:r>
            <a:r>
              <a:rPr kumimoji="0" lang="en-US" altLang="en-US" b="0" dirty="0" err="1"/>
              <a:t>muốn</a:t>
            </a:r>
            <a:r>
              <a:rPr kumimoji="0" lang="en-US" altLang="en-US" b="0" dirty="0"/>
              <a:t> </a:t>
            </a:r>
            <a:r>
              <a:rPr kumimoji="0" lang="en-US" altLang="en-US" b="0" dirty="0" err="1"/>
              <a:t>định</a:t>
            </a:r>
            <a:r>
              <a:rPr kumimoji="0" lang="en-US" altLang="en-US" b="0" dirty="0"/>
              <a:t> </a:t>
            </a:r>
            <a:r>
              <a:rPr kumimoji="0" lang="en-US" altLang="en-US" b="0" dirty="0" err="1"/>
              <a:t>nghĩa</a:t>
            </a:r>
            <a:r>
              <a:rPr kumimoji="0" lang="en-US" altLang="en-US" b="0" dirty="0"/>
              <a:t> </a:t>
            </a:r>
            <a:r>
              <a:rPr kumimoji="0" lang="en-US" altLang="en-US" b="0" dirty="0" err="1"/>
              <a:t>cách</a:t>
            </a:r>
            <a:r>
              <a:rPr kumimoji="0" lang="en-US" altLang="en-US" b="0" dirty="0"/>
              <a:t> </a:t>
            </a:r>
            <a:r>
              <a:rPr kumimoji="0" lang="en-US" altLang="en-US" b="0" dirty="0" err="1"/>
              <a:t>hiển</a:t>
            </a:r>
            <a:r>
              <a:rPr kumimoji="0" lang="en-US" altLang="en-US" b="0" dirty="0"/>
              <a:t> </a:t>
            </a:r>
            <a:r>
              <a:rPr kumimoji="0" lang="en-US" altLang="en-US" b="0" dirty="0" err="1"/>
              <a:t>thị</a:t>
            </a:r>
            <a:r>
              <a:rPr kumimoji="0" lang="en-US" altLang="en-US" b="0" dirty="0"/>
              <a:t>. </a:t>
            </a:r>
            <a:r>
              <a:rPr kumimoji="0" lang="en-US" altLang="en-US" b="0" dirty="0" err="1"/>
              <a:t>Thuộc</a:t>
            </a:r>
            <a:r>
              <a:rPr kumimoji="0" lang="en-US" altLang="en-US" b="0" dirty="0"/>
              <a:t> </a:t>
            </a:r>
            <a:r>
              <a:rPr kumimoji="0" lang="en-US" altLang="en-US" b="0" dirty="0" err="1"/>
              <a:t>tính</a:t>
            </a:r>
            <a:r>
              <a:rPr kumimoji="0" lang="en-US" altLang="en-US" b="0" dirty="0"/>
              <a:t> </a:t>
            </a:r>
            <a:r>
              <a:rPr kumimoji="0" lang="en-US" altLang="en-US" b="0" dirty="0" err="1"/>
              <a:t>là</a:t>
            </a:r>
            <a:r>
              <a:rPr kumimoji="0" lang="en-US" altLang="en-US" b="0" dirty="0"/>
              <a:t> </a:t>
            </a:r>
            <a:r>
              <a:rPr kumimoji="0" lang="en-US" altLang="en-US" b="0" dirty="0" err="1"/>
              <a:t>thuộc</a:t>
            </a:r>
            <a:r>
              <a:rPr kumimoji="0" lang="en-US" altLang="en-US" b="0" dirty="0"/>
              <a:t> </a:t>
            </a:r>
            <a:r>
              <a:rPr kumimoji="0" lang="en-US" altLang="en-US" b="0" dirty="0" err="1"/>
              <a:t>tính</a:t>
            </a:r>
            <a:r>
              <a:rPr kumimoji="0" lang="en-US" altLang="en-US" b="0" dirty="0"/>
              <a:t> </a:t>
            </a:r>
            <a:r>
              <a:rPr kumimoji="0" lang="en-US" altLang="en-US" b="0" dirty="0" err="1"/>
              <a:t>hiển</a:t>
            </a:r>
            <a:r>
              <a:rPr kumimoji="0" lang="en-US" altLang="en-US" b="0" dirty="0"/>
              <a:t> </a:t>
            </a:r>
            <a:r>
              <a:rPr kumimoji="0" lang="en-US" altLang="en-US" b="0" dirty="0" err="1"/>
              <a:t>thị</a:t>
            </a:r>
            <a:r>
              <a:rPr kumimoji="0" lang="en-US" altLang="en-US" b="0" dirty="0"/>
              <a:t> </a:t>
            </a:r>
            <a:r>
              <a:rPr kumimoji="0" lang="en-US" altLang="en-US" b="0" dirty="0" err="1"/>
              <a:t>của</a:t>
            </a:r>
            <a:r>
              <a:rPr kumimoji="0" lang="en-US" altLang="en-US" b="0" dirty="0"/>
              <a:t> </a:t>
            </a:r>
            <a:r>
              <a:rPr kumimoji="0" lang="en-US" altLang="en-US" b="0" dirty="0" err="1"/>
              <a:t>đối</a:t>
            </a:r>
            <a:r>
              <a:rPr kumimoji="0" lang="en-US" altLang="en-US" b="0" dirty="0"/>
              <a:t> </a:t>
            </a:r>
            <a:r>
              <a:rPr kumimoji="0" lang="en-US" altLang="en-US" b="0" dirty="0" err="1"/>
              <a:t>tượng</a:t>
            </a:r>
            <a:r>
              <a:rPr kumimoji="0" lang="en-US" altLang="en-US" b="0" dirty="0"/>
              <a:t> </a:t>
            </a:r>
            <a:r>
              <a:rPr kumimoji="0" lang="en-US" altLang="en-US" b="0" dirty="0" err="1"/>
              <a:t>đó</a:t>
            </a:r>
            <a:r>
              <a:rPr kumimoji="0" lang="en-US" altLang="en-US" b="0" dirty="0"/>
              <a:t>. </a:t>
            </a:r>
            <a:r>
              <a:rPr kumimoji="0" lang="en-US" altLang="en-US" b="0" dirty="0" err="1"/>
              <a:t>Giá</a:t>
            </a:r>
            <a:r>
              <a:rPr kumimoji="0" lang="en-US" altLang="en-US" b="0" dirty="0"/>
              <a:t> </a:t>
            </a:r>
            <a:r>
              <a:rPr kumimoji="0" lang="en-US" altLang="en-US" b="0" dirty="0" err="1"/>
              <a:t>trị</a:t>
            </a:r>
            <a:r>
              <a:rPr kumimoji="0" lang="en-US" altLang="en-US" b="0" dirty="0"/>
              <a:t> </a:t>
            </a:r>
            <a:r>
              <a:rPr kumimoji="0" lang="en-US" altLang="en-US" b="0" dirty="0" err="1"/>
              <a:t>là</a:t>
            </a:r>
            <a:r>
              <a:rPr kumimoji="0" lang="en-US" altLang="en-US" b="0" dirty="0"/>
              <a:t> </a:t>
            </a:r>
            <a:r>
              <a:rPr kumimoji="0" lang="en-US" altLang="en-US" b="0" dirty="0" err="1"/>
              <a:t>cách</a:t>
            </a:r>
            <a:r>
              <a:rPr kumimoji="0" lang="en-US" altLang="en-US" b="0" dirty="0"/>
              <a:t> </a:t>
            </a:r>
            <a:r>
              <a:rPr kumimoji="0" lang="en-US" altLang="en-US" b="0" dirty="0" err="1"/>
              <a:t>mà</a:t>
            </a:r>
            <a:r>
              <a:rPr kumimoji="0" lang="en-US" altLang="en-US" b="0" dirty="0"/>
              <a:t> </a:t>
            </a:r>
            <a:r>
              <a:rPr kumimoji="0" lang="en-US" altLang="en-US" b="0" dirty="0" err="1"/>
              <a:t>bạn</a:t>
            </a:r>
            <a:r>
              <a:rPr kumimoji="0" lang="en-US" altLang="en-US" b="0" dirty="0"/>
              <a:t> </a:t>
            </a:r>
            <a:r>
              <a:rPr kumimoji="0" lang="en-US" altLang="en-US" b="0" dirty="0" err="1"/>
              <a:t>muốn</a:t>
            </a:r>
            <a:r>
              <a:rPr kumimoji="0" lang="en-US" altLang="en-US" b="0" dirty="0"/>
              <a:t> </a:t>
            </a:r>
            <a:r>
              <a:rPr kumimoji="0" lang="en-US" altLang="en-US" b="0" dirty="0" err="1"/>
              <a:t>một</a:t>
            </a:r>
            <a:r>
              <a:rPr kumimoji="0" lang="en-US" altLang="en-US" b="0" dirty="0"/>
              <a:t> </a:t>
            </a:r>
            <a:r>
              <a:rPr kumimoji="0" lang="en-US" altLang="en-US" b="0" dirty="0" err="1"/>
              <a:t>thuộc</a:t>
            </a:r>
            <a:r>
              <a:rPr kumimoji="0" lang="en-US" altLang="en-US" b="0" dirty="0"/>
              <a:t> </a:t>
            </a:r>
            <a:r>
              <a:rPr kumimoji="0" lang="en-US" altLang="en-US" b="0" dirty="0" err="1"/>
              <a:t>tính</a:t>
            </a:r>
            <a:r>
              <a:rPr kumimoji="0" lang="en-US" altLang="en-US" b="0" dirty="0"/>
              <a:t> </a:t>
            </a:r>
            <a:r>
              <a:rPr kumimoji="0" lang="en-US" altLang="en-US" b="0" dirty="0" err="1"/>
              <a:t>hiển</a:t>
            </a:r>
            <a:r>
              <a:rPr kumimoji="0" lang="en-US" altLang="en-US" b="0" dirty="0"/>
              <a:t> </a:t>
            </a:r>
            <a:r>
              <a:rPr kumimoji="0" lang="en-US" altLang="en-US" b="0" dirty="0" err="1"/>
              <a:t>thị</a:t>
            </a:r>
            <a:r>
              <a:rPr kumimoji="0" lang="en-US" altLang="en-US" b="0" dirty="0"/>
              <a:t> </a:t>
            </a:r>
            <a:r>
              <a:rPr kumimoji="0" lang="en-US" altLang="en-US" b="0" dirty="0" err="1"/>
              <a:t>như</a:t>
            </a:r>
            <a:r>
              <a:rPr kumimoji="0" lang="en-US" altLang="en-US" b="0" dirty="0"/>
              <a:t> </a:t>
            </a:r>
            <a:r>
              <a:rPr kumimoji="0" lang="en-US" altLang="en-US" b="0" dirty="0" err="1"/>
              <a:t>thế</a:t>
            </a:r>
            <a:r>
              <a:rPr kumimoji="0" lang="en-US" altLang="en-US" b="0" dirty="0"/>
              <a:t> </a:t>
            </a:r>
            <a:r>
              <a:rPr kumimoji="0" lang="en-US" altLang="en-US" b="0" dirty="0" err="1"/>
              <a:t>nào</a:t>
            </a:r>
            <a:r>
              <a:rPr kumimoji="0" lang="en-US" altLang="en-US" b="0" dirty="0"/>
              <a:t>. </a:t>
            </a:r>
            <a:r>
              <a:rPr kumimoji="0" lang="en-US" altLang="en-US" b="0" dirty="0" err="1"/>
              <a:t>Cặp</a:t>
            </a:r>
            <a:r>
              <a:rPr kumimoji="0" lang="en-US" altLang="en-US" b="0" dirty="0"/>
              <a:t> {</a:t>
            </a:r>
            <a:r>
              <a:rPr kumimoji="0" lang="en-US" altLang="en-US" b="0" dirty="0" err="1"/>
              <a:t>thuộc</a:t>
            </a:r>
            <a:r>
              <a:rPr kumimoji="0" lang="en-US" altLang="en-US" b="0" dirty="0"/>
              <a:t> </a:t>
            </a:r>
            <a:r>
              <a:rPr kumimoji="0" lang="en-US" altLang="en-US" b="0" dirty="0" err="1"/>
              <a:t>tính</a:t>
            </a:r>
            <a:r>
              <a:rPr kumimoji="0" lang="en-US" altLang="en-US" b="0" dirty="0"/>
              <a:t>: </a:t>
            </a:r>
            <a:r>
              <a:rPr kumimoji="0" lang="en-US" altLang="en-US" b="0" dirty="0" err="1"/>
              <a:t>giá</a:t>
            </a:r>
            <a:r>
              <a:rPr kumimoji="0" lang="en-US" altLang="en-US" b="0" dirty="0"/>
              <a:t> </a:t>
            </a:r>
            <a:r>
              <a:rPr kumimoji="0" lang="en-US" altLang="en-US" b="0" dirty="0" err="1"/>
              <a:t>trị</a:t>
            </a:r>
            <a:r>
              <a:rPr kumimoji="0" lang="en-US" altLang="en-US" b="0" dirty="0"/>
              <a:t>} </a:t>
            </a:r>
            <a:r>
              <a:rPr kumimoji="0" lang="en-US" altLang="en-US" b="0" dirty="0" err="1"/>
              <a:t>được</a:t>
            </a:r>
            <a:r>
              <a:rPr kumimoji="0" lang="en-US" altLang="en-US" b="0" dirty="0"/>
              <a:t> </a:t>
            </a:r>
            <a:r>
              <a:rPr kumimoji="0" lang="en-US" altLang="en-US" b="0" dirty="0" err="1"/>
              <a:t>đặt</a:t>
            </a:r>
            <a:r>
              <a:rPr kumimoji="0" lang="en-US" altLang="en-US" b="0" dirty="0"/>
              <a:t> </a:t>
            </a:r>
            <a:r>
              <a:rPr kumimoji="0" lang="en-US" altLang="en-US" b="0" dirty="0" err="1"/>
              <a:t>trong</a:t>
            </a:r>
            <a:r>
              <a:rPr kumimoji="0" lang="en-US" altLang="en-US" b="0" dirty="0"/>
              <a:t> </a:t>
            </a:r>
            <a:r>
              <a:rPr kumimoji="0" lang="en-US" altLang="en-US" b="0" dirty="0" err="1"/>
              <a:t>dấu</a:t>
            </a:r>
            <a:r>
              <a:rPr kumimoji="0" lang="en-US" altLang="en-US" b="0" dirty="0"/>
              <a:t> {}. </a:t>
            </a:r>
          </a:p>
          <a:p>
            <a:pPr lvl="1" algn="ctr">
              <a:buFont typeface="Arial" panose="020B0604020202020204" pitchFamily="34" charset="0"/>
              <a:buNone/>
            </a:pPr>
            <a:r>
              <a:rPr kumimoji="0" lang="en-US" altLang="en-US" b="0" dirty="0">
                <a:solidFill>
                  <a:srgbClr val="FF3300"/>
                </a:solidFill>
              </a:rPr>
              <a:t>Body {color: black}</a:t>
            </a:r>
            <a:r>
              <a:rPr kumimoji="0" lang="en-US" altLang="en-US" sz="2800" b="0" dirty="0">
                <a:solidFill>
                  <a:srgbClr val="FF3300"/>
                </a:solidFill>
              </a:rPr>
              <a:t> </a:t>
            </a:r>
          </a:p>
        </p:txBody>
      </p:sp>
      <p:sp>
        <p:nvSpPr>
          <p:cNvPr id="6" name="Rectangle 2"/>
          <p:cNvSpPr>
            <a:spLocks noGrp="1" noChangeArrowheads="1"/>
          </p:cNvSpPr>
          <p:nvPr>
            <p:ph type="title"/>
          </p:nvPr>
        </p:nvSpPr>
        <p:spPr>
          <a:xfrm>
            <a:off x="609600" y="76200"/>
            <a:ext cx="8382000" cy="838200"/>
          </a:xfrm>
          <a:noFill/>
          <a:ln/>
        </p:spPr>
        <p:txBody>
          <a:bodyPr>
            <a:normAutofit/>
          </a:bodyPr>
          <a:lstStyle/>
          <a:p>
            <a:r>
              <a:rPr kumimoji="1" lang="en-US" altLang="en-US" sz="4000" b="1" dirty="0" smtClean="0">
                <a:solidFill>
                  <a:srgbClr val="C00000"/>
                </a:solidFill>
                <a:latin typeface=".VnTime" panose="020B7200000000000000" pitchFamily="34" charset="0"/>
              </a:rPr>
              <a:t>CSS -</a:t>
            </a:r>
            <a:r>
              <a:rPr lang="en-US" altLang="en-US" sz="4000" dirty="0" smtClean="0">
                <a:solidFill>
                  <a:srgbClr val="C00000"/>
                </a:solidFill>
              </a:rPr>
              <a:t> </a:t>
            </a:r>
            <a:r>
              <a:rPr kumimoji="1" lang="en-US" altLang="en-US" sz="4000" b="1" dirty="0" smtClean="0">
                <a:solidFill>
                  <a:srgbClr val="C00000"/>
                </a:solidFill>
                <a:latin typeface=".VnTime" panose="020B7200000000000000" pitchFamily="34" charset="0"/>
              </a:rPr>
              <a:t>Cascading </a:t>
            </a:r>
            <a:r>
              <a:rPr kumimoji="1" lang="en-US" altLang="en-US" sz="4000" b="1" dirty="0">
                <a:solidFill>
                  <a:srgbClr val="C00000"/>
                </a:solidFill>
                <a:latin typeface=".VnTime" panose="020B7200000000000000" pitchFamily="34" charset="0"/>
              </a:rPr>
              <a:t>Style </a:t>
            </a:r>
            <a:r>
              <a:rPr kumimoji="1" lang="en-US" altLang="en-US" sz="4000" b="1" dirty="0" smtClean="0">
                <a:solidFill>
                  <a:srgbClr val="C00000"/>
                </a:solidFill>
                <a:latin typeface=".VnTime" panose="020B7200000000000000" pitchFamily="34" charset="0"/>
              </a:rPr>
              <a:t>Sheets</a:t>
            </a:r>
            <a:endParaRPr lang="en-US" altLang="en-US" sz="4000" dirty="0">
              <a:solidFill>
                <a:srgbClr val="C00000"/>
              </a:solidFill>
            </a:endParaRPr>
          </a:p>
        </p:txBody>
      </p:sp>
    </p:spTree>
    <p:extLst>
      <p:ext uri="{BB962C8B-B14F-4D97-AF65-F5344CB8AC3E}">
        <p14:creationId xmlns:p14="http://schemas.microsoft.com/office/powerpoint/2010/main" val="418034911"/>
      </p:ext>
    </p:extLst>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CABA8C7-B59F-4D03-BAB9-8C951045E632}" type="slidenum">
              <a:rPr lang="en-US" altLang="en-US"/>
              <a:pPr/>
              <a:t>32</a:t>
            </a:fld>
            <a:endParaRPr lang="en-US" altLang="en-US"/>
          </a:p>
        </p:txBody>
      </p:sp>
      <p:sp>
        <p:nvSpPr>
          <p:cNvPr id="458755" name="Rectangle 3"/>
          <p:cNvSpPr>
            <a:spLocks noChangeArrowheads="1"/>
          </p:cNvSpPr>
          <p:nvPr/>
        </p:nvSpPr>
        <p:spPr bwMode="auto">
          <a:xfrm>
            <a:off x="152400" y="1143000"/>
            <a:ext cx="8839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0066"/>
              </a:buClr>
              <a:buSzPct val="140000"/>
              <a:buFont typeface="Arial" panose="020B0604020202020204" pitchFamily="34" charset="0"/>
              <a:buChar char="●"/>
              <a:defRPr sz="2800">
                <a:solidFill>
                  <a:srgbClr val="00006C"/>
                </a:solidFill>
                <a:latin typeface="Arial" panose="020B0604020202020204" pitchFamily="34" charset="0"/>
              </a:defRPr>
            </a:lvl1pPr>
            <a:lvl2pPr marL="742950" indent="-285750">
              <a:spcBef>
                <a:spcPct val="20000"/>
              </a:spcBef>
              <a:buClr>
                <a:schemeClr val="accent1"/>
              </a:buClr>
              <a:buSzPct val="120000"/>
              <a:buFont typeface="Arial" panose="020B0604020202020204" pitchFamily="34" charset="0"/>
              <a:buChar char="●"/>
              <a:defRPr sz="2400">
                <a:solidFill>
                  <a:srgbClr val="00006C"/>
                </a:solidFill>
                <a:latin typeface="Arial" panose="020B0604020202020204" pitchFamily="34" charset="0"/>
              </a:defRPr>
            </a:lvl2pPr>
            <a:lvl3pPr marL="1143000" indent="-228600">
              <a:spcBef>
                <a:spcPct val="20000"/>
              </a:spcBef>
              <a:buClr>
                <a:srgbClr val="FFCC66"/>
              </a:buClr>
              <a:buFont typeface="Arial" panose="020B0604020202020204" pitchFamily="34" charset="0"/>
              <a:buChar char="●"/>
              <a:defRPr sz="2000">
                <a:solidFill>
                  <a:srgbClr val="00006C"/>
                </a:solidFill>
                <a:latin typeface="Arial" panose="020B0604020202020204" pitchFamily="34" charset="0"/>
              </a:defRPr>
            </a:lvl3pPr>
            <a:lvl4pPr marL="1600200" indent="-228600">
              <a:spcBef>
                <a:spcPct val="20000"/>
              </a:spcBef>
              <a:buClr>
                <a:srgbClr val="990099"/>
              </a:buClr>
              <a:buSzPct val="80000"/>
              <a:buFont typeface="Arial" panose="020B0604020202020204" pitchFamily="34" charset="0"/>
              <a:buChar char="●"/>
              <a:defRPr sz="1600">
                <a:solidFill>
                  <a:srgbClr val="00006C"/>
                </a:solidFill>
                <a:latin typeface="Arial" panose="020B0604020202020204" pitchFamily="34" charset="0"/>
              </a:defRPr>
            </a:lvl4pPr>
            <a:lvl5pPr marL="2057400" indent="-228600">
              <a:spcBef>
                <a:spcPct val="20000"/>
              </a:spcBef>
              <a:buClr>
                <a:srgbClr val="00CCFF"/>
              </a:buClr>
              <a:buSzPct val="60000"/>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9pPr>
          </a:lstStyle>
          <a:p>
            <a:pPr lvl="1"/>
            <a:r>
              <a:rPr kumimoji="0" lang="en-US" altLang="en-US" b="0"/>
              <a:t>Nếu giá trị gồm nhiều từ, đặt chúng trong dấu nháy đôi: </a:t>
            </a:r>
          </a:p>
          <a:p>
            <a:pPr lvl="1" algn="ctr">
              <a:buFont typeface="Arial" panose="020B0604020202020204" pitchFamily="34" charset="0"/>
              <a:buNone/>
            </a:pPr>
            <a:r>
              <a:rPr kumimoji="0" lang="en-US" altLang="en-US" b="0" i="1">
                <a:solidFill>
                  <a:srgbClr val="FF3300"/>
                </a:solidFill>
              </a:rPr>
              <a:t>p {font-family: "sans serif"} </a:t>
            </a:r>
          </a:p>
          <a:p>
            <a:pPr lvl="1"/>
            <a:r>
              <a:rPr kumimoji="0" lang="en-US" altLang="en-US" b="0"/>
              <a:t>Nếu bạn muốn định nghĩa nhiều thuộc tính của một đối tượng, phân cách các cặp thuộc tính: giá trị bằng dấu (;).  </a:t>
            </a:r>
          </a:p>
          <a:p>
            <a:pPr lvl="1" algn="ctr">
              <a:buFont typeface="Arial" panose="020B0604020202020204" pitchFamily="34" charset="0"/>
              <a:buNone/>
            </a:pPr>
            <a:r>
              <a:rPr kumimoji="0" lang="en-US" altLang="en-US" b="0" i="1">
                <a:solidFill>
                  <a:srgbClr val="FF3300"/>
                </a:solidFill>
              </a:rPr>
              <a:t>p {text-align: center; color: red}</a:t>
            </a:r>
            <a:r>
              <a:rPr kumimoji="0" lang="en-US" altLang="en-US" b="0">
                <a:solidFill>
                  <a:srgbClr val="FF3300"/>
                </a:solidFill>
              </a:rPr>
              <a:t> </a:t>
            </a:r>
          </a:p>
          <a:p>
            <a:pPr lvl="1"/>
            <a:r>
              <a:rPr kumimoji="0" lang="en-US" altLang="en-US" b="0"/>
              <a:t>Để định nghĩa Style được dễ đọc hơn: </a:t>
            </a:r>
          </a:p>
          <a:p>
            <a:pPr lvl="1">
              <a:buFont typeface="Arial" panose="020B0604020202020204" pitchFamily="34" charset="0"/>
              <a:buNone/>
            </a:pPr>
            <a:r>
              <a:rPr kumimoji="0" lang="en-US" altLang="en-US" b="0" i="1">
                <a:solidFill>
                  <a:srgbClr val="FF3300"/>
                </a:solidFill>
              </a:rPr>
              <a:t>P { </a:t>
            </a:r>
          </a:p>
          <a:p>
            <a:pPr lvl="1">
              <a:buFont typeface="Arial" panose="020B0604020202020204" pitchFamily="34" charset="0"/>
              <a:buNone/>
            </a:pPr>
            <a:r>
              <a:rPr kumimoji="0" lang="en-US" altLang="en-US" b="0" i="1">
                <a:solidFill>
                  <a:srgbClr val="FF3300"/>
                </a:solidFill>
              </a:rPr>
              <a:t> text-align: center; </a:t>
            </a:r>
          </a:p>
          <a:p>
            <a:pPr lvl="1">
              <a:buFont typeface="Arial" panose="020B0604020202020204" pitchFamily="34" charset="0"/>
              <a:buNone/>
            </a:pPr>
            <a:r>
              <a:rPr kumimoji="0" lang="en-US" altLang="en-US" b="0" i="1">
                <a:solidFill>
                  <a:srgbClr val="FF3300"/>
                </a:solidFill>
              </a:rPr>
              <a:t> color: black; </a:t>
            </a:r>
          </a:p>
          <a:p>
            <a:pPr lvl="1">
              <a:buFont typeface="Arial" panose="020B0604020202020204" pitchFamily="34" charset="0"/>
              <a:buNone/>
            </a:pPr>
            <a:r>
              <a:rPr kumimoji="0" lang="en-US" altLang="en-US" b="0" i="1">
                <a:solidFill>
                  <a:srgbClr val="FF3300"/>
                </a:solidFill>
              </a:rPr>
              <a:t> font-family: arial </a:t>
            </a:r>
          </a:p>
          <a:p>
            <a:pPr lvl="1">
              <a:buFont typeface="Arial" panose="020B0604020202020204" pitchFamily="34" charset="0"/>
              <a:buNone/>
            </a:pPr>
            <a:r>
              <a:rPr kumimoji="0" lang="en-US" altLang="en-US" b="0" i="1">
                <a:solidFill>
                  <a:srgbClr val="FF3300"/>
                </a:solidFill>
              </a:rPr>
              <a:t>}</a:t>
            </a:r>
            <a:r>
              <a:rPr kumimoji="0" lang="en-US" altLang="en-US" sz="2800" b="0" i="1">
                <a:solidFill>
                  <a:srgbClr val="FF3300"/>
                </a:solidFill>
              </a:rPr>
              <a:t> </a:t>
            </a:r>
          </a:p>
        </p:txBody>
      </p:sp>
      <p:sp>
        <p:nvSpPr>
          <p:cNvPr id="6" name="Rectangle 2"/>
          <p:cNvSpPr>
            <a:spLocks noGrp="1" noChangeArrowheads="1"/>
          </p:cNvSpPr>
          <p:nvPr>
            <p:ph type="title"/>
          </p:nvPr>
        </p:nvSpPr>
        <p:spPr>
          <a:xfrm>
            <a:off x="609600" y="76200"/>
            <a:ext cx="8382000" cy="838200"/>
          </a:xfrm>
          <a:noFill/>
          <a:ln/>
        </p:spPr>
        <p:txBody>
          <a:bodyPr>
            <a:normAutofit/>
          </a:bodyPr>
          <a:lstStyle/>
          <a:p>
            <a:r>
              <a:rPr kumimoji="1" lang="en-US" altLang="en-US" sz="4000" b="1" dirty="0" smtClean="0">
                <a:solidFill>
                  <a:srgbClr val="C00000"/>
                </a:solidFill>
                <a:latin typeface=".VnTime" panose="020B7200000000000000" pitchFamily="34" charset="0"/>
              </a:rPr>
              <a:t>CSS -</a:t>
            </a:r>
            <a:r>
              <a:rPr lang="en-US" altLang="en-US" sz="4000" dirty="0" smtClean="0">
                <a:solidFill>
                  <a:srgbClr val="C00000"/>
                </a:solidFill>
              </a:rPr>
              <a:t> </a:t>
            </a:r>
            <a:r>
              <a:rPr kumimoji="1" lang="en-US" altLang="en-US" sz="4000" b="1" dirty="0" smtClean="0">
                <a:solidFill>
                  <a:srgbClr val="C00000"/>
                </a:solidFill>
                <a:latin typeface=".VnTime" panose="020B7200000000000000" pitchFamily="34" charset="0"/>
              </a:rPr>
              <a:t>Cascading </a:t>
            </a:r>
            <a:r>
              <a:rPr kumimoji="1" lang="en-US" altLang="en-US" sz="4000" b="1" dirty="0">
                <a:solidFill>
                  <a:srgbClr val="C00000"/>
                </a:solidFill>
                <a:latin typeface=".VnTime" panose="020B7200000000000000" pitchFamily="34" charset="0"/>
              </a:rPr>
              <a:t>Style </a:t>
            </a:r>
            <a:r>
              <a:rPr kumimoji="1" lang="en-US" altLang="en-US" sz="4000" b="1" dirty="0" smtClean="0">
                <a:solidFill>
                  <a:srgbClr val="C00000"/>
                </a:solidFill>
                <a:latin typeface=".VnTime" panose="020B7200000000000000" pitchFamily="34" charset="0"/>
              </a:rPr>
              <a:t>Sheets</a:t>
            </a:r>
            <a:endParaRPr lang="en-US" altLang="en-US" sz="4000" dirty="0">
              <a:solidFill>
                <a:srgbClr val="C00000"/>
              </a:solidFill>
            </a:endParaRPr>
          </a:p>
        </p:txBody>
      </p:sp>
    </p:spTree>
    <p:extLst>
      <p:ext uri="{BB962C8B-B14F-4D97-AF65-F5344CB8AC3E}">
        <p14:creationId xmlns:p14="http://schemas.microsoft.com/office/powerpoint/2010/main" val="4269074289"/>
      </p:ext>
    </p:extLst>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E78594A-82DE-4D13-9472-1A723DFF2178}" type="slidenum">
              <a:rPr lang="en-US" altLang="en-US"/>
              <a:pPr/>
              <a:t>33</a:t>
            </a:fld>
            <a:endParaRPr lang="en-US" altLang="en-US"/>
          </a:p>
        </p:txBody>
      </p:sp>
      <p:sp>
        <p:nvSpPr>
          <p:cNvPr id="459779" name="Rectangle 3"/>
          <p:cNvSpPr>
            <a:spLocks noChangeArrowheads="1"/>
          </p:cNvSpPr>
          <p:nvPr/>
        </p:nvSpPr>
        <p:spPr bwMode="auto">
          <a:xfrm>
            <a:off x="152400" y="1143000"/>
            <a:ext cx="8839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0066"/>
              </a:buClr>
              <a:buSzPct val="140000"/>
              <a:buFont typeface="Arial" panose="020B0604020202020204" pitchFamily="34" charset="0"/>
              <a:buChar char="●"/>
              <a:defRPr sz="2800">
                <a:solidFill>
                  <a:srgbClr val="00006C"/>
                </a:solidFill>
                <a:latin typeface="Arial" panose="020B0604020202020204" pitchFamily="34" charset="0"/>
              </a:defRPr>
            </a:lvl1pPr>
            <a:lvl2pPr marL="742950" indent="-285750">
              <a:spcBef>
                <a:spcPct val="20000"/>
              </a:spcBef>
              <a:buClr>
                <a:schemeClr val="accent1"/>
              </a:buClr>
              <a:buSzPct val="120000"/>
              <a:buFont typeface="Arial" panose="020B0604020202020204" pitchFamily="34" charset="0"/>
              <a:buChar char="●"/>
              <a:defRPr sz="2400">
                <a:solidFill>
                  <a:srgbClr val="00006C"/>
                </a:solidFill>
                <a:latin typeface="Arial" panose="020B0604020202020204" pitchFamily="34" charset="0"/>
              </a:defRPr>
            </a:lvl2pPr>
            <a:lvl3pPr marL="1143000" indent="-228600">
              <a:spcBef>
                <a:spcPct val="20000"/>
              </a:spcBef>
              <a:buClr>
                <a:srgbClr val="FFCC66"/>
              </a:buClr>
              <a:buFont typeface="Arial" panose="020B0604020202020204" pitchFamily="34" charset="0"/>
              <a:buChar char="●"/>
              <a:defRPr sz="2000">
                <a:solidFill>
                  <a:srgbClr val="00006C"/>
                </a:solidFill>
                <a:latin typeface="Arial" panose="020B0604020202020204" pitchFamily="34" charset="0"/>
              </a:defRPr>
            </a:lvl3pPr>
            <a:lvl4pPr marL="1600200" indent="-228600">
              <a:spcBef>
                <a:spcPct val="20000"/>
              </a:spcBef>
              <a:buClr>
                <a:srgbClr val="990099"/>
              </a:buClr>
              <a:buSzPct val="80000"/>
              <a:buFont typeface="Arial" panose="020B0604020202020204" pitchFamily="34" charset="0"/>
              <a:buChar char="●"/>
              <a:defRPr sz="1600">
                <a:solidFill>
                  <a:srgbClr val="00006C"/>
                </a:solidFill>
                <a:latin typeface="Arial" panose="020B0604020202020204" pitchFamily="34" charset="0"/>
              </a:defRPr>
            </a:lvl4pPr>
            <a:lvl5pPr marL="2057400" indent="-228600">
              <a:spcBef>
                <a:spcPct val="20000"/>
              </a:spcBef>
              <a:buClr>
                <a:srgbClr val="00CCFF"/>
              </a:buClr>
              <a:buSzPct val="60000"/>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9pPr>
          </a:lstStyle>
          <a:p>
            <a:pPr lvl="1"/>
            <a:r>
              <a:rPr kumimoji="0" lang="en-US" altLang="en-US" b="0"/>
              <a:t>Nhóm nhiều đối tượng </a:t>
            </a:r>
          </a:p>
          <a:p>
            <a:pPr lvl="2" algn="just"/>
            <a:r>
              <a:rPr kumimoji="0" lang="en-US" altLang="en-US" b="0"/>
              <a:t>Bạn có thể định nghĩa một Style cho nhiều đối tượng cùng một lúc: </a:t>
            </a:r>
          </a:p>
          <a:p>
            <a:pPr lvl="1" algn="ctr">
              <a:buFont typeface="Arial" panose="020B0604020202020204" pitchFamily="34" charset="0"/>
              <a:buNone/>
            </a:pPr>
            <a:r>
              <a:rPr kumimoji="0" lang="en-US" altLang="en-US" b="0" i="1">
                <a:solidFill>
                  <a:srgbClr val="FF3300"/>
                </a:solidFill>
              </a:rPr>
              <a:t>h1, h2, h3, h4, h5, h6 {  color: green }</a:t>
            </a:r>
            <a:r>
              <a:rPr kumimoji="0" lang="en-US" altLang="en-US" b="0" i="1"/>
              <a:t> </a:t>
            </a:r>
          </a:p>
          <a:p>
            <a:pPr lvl="1"/>
            <a:r>
              <a:rPr kumimoji="0" lang="en-US" altLang="en-US" b="0"/>
              <a:t>Thuộc tính Class </a:t>
            </a:r>
          </a:p>
          <a:p>
            <a:pPr lvl="2"/>
            <a:r>
              <a:rPr kumimoji="0" lang="en-US" altLang="en-US" b="0"/>
              <a:t>Với thuộc tính Class, bạn có thể định nghĩa nhiều Style khác nhau cho cùng một đối tượng. Ví dụ, bạn muốn có hai Style cho cùng một tag &lt;P&gt;, nếu tag &lt;P&gt; nào có class=right sẽ canh lề bên phải, class=center sẽ canh giữa: </a:t>
            </a:r>
          </a:p>
          <a:p>
            <a:pPr lvl="1" algn="ctr">
              <a:buFont typeface="Arial" panose="020B0604020202020204" pitchFamily="34" charset="0"/>
              <a:buNone/>
            </a:pPr>
            <a:r>
              <a:rPr kumimoji="0" lang="en-US" altLang="en-US" b="0" i="1">
                <a:solidFill>
                  <a:srgbClr val="FF3300"/>
                </a:solidFill>
              </a:rPr>
              <a:t>p.right {text-align: right} </a:t>
            </a:r>
          </a:p>
          <a:p>
            <a:pPr lvl="1" algn="ctr">
              <a:buFont typeface="Arial" panose="020B0604020202020204" pitchFamily="34" charset="0"/>
              <a:buNone/>
            </a:pPr>
            <a:r>
              <a:rPr kumimoji="0" lang="en-US" altLang="en-US" b="0" i="1">
                <a:solidFill>
                  <a:srgbClr val="FF3300"/>
                </a:solidFill>
              </a:rPr>
              <a:t>p.center {text-align: center}</a:t>
            </a:r>
            <a:r>
              <a:rPr kumimoji="0" lang="en-US" altLang="en-US" sz="2800" b="0" i="1">
                <a:solidFill>
                  <a:srgbClr val="FF3300"/>
                </a:solidFill>
              </a:rPr>
              <a:t> </a:t>
            </a:r>
          </a:p>
        </p:txBody>
      </p:sp>
      <p:sp>
        <p:nvSpPr>
          <p:cNvPr id="6" name="Rectangle 2"/>
          <p:cNvSpPr>
            <a:spLocks noGrp="1" noChangeArrowheads="1"/>
          </p:cNvSpPr>
          <p:nvPr>
            <p:ph type="title"/>
          </p:nvPr>
        </p:nvSpPr>
        <p:spPr>
          <a:xfrm>
            <a:off x="609600" y="76200"/>
            <a:ext cx="8382000" cy="838200"/>
          </a:xfrm>
          <a:noFill/>
          <a:ln/>
        </p:spPr>
        <p:txBody>
          <a:bodyPr>
            <a:normAutofit/>
          </a:bodyPr>
          <a:lstStyle/>
          <a:p>
            <a:r>
              <a:rPr kumimoji="1" lang="en-US" altLang="en-US" sz="4000" b="1" dirty="0" smtClean="0">
                <a:solidFill>
                  <a:srgbClr val="C00000"/>
                </a:solidFill>
                <a:latin typeface=".VnTime" panose="020B7200000000000000" pitchFamily="34" charset="0"/>
              </a:rPr>
              <a:t>CSS -</a:t>
            </a:r>
            <a:r>
              <a:rPr lang="en-US" altLang="en-US" sz="4000" dirty="0" smtClean="0">
                <a:solidFill>
                  <a:srgbClr val="C00000"/>
                </a:solidFill>
              </a:rPr>
              <a:t> </a:t>
            </a:r>
            <a:r>
              <a:rPr kumimoji="1" lang="en-US" altLang="en-US" sz="4000" b="1" dirty="0" smtClean="0">
                <a:solidFill>
                  <a:srgbClr val="C00000"/>
                </a:solidFill>
                <a:latin typeface=".VnTime" panose="020B7200000000000000" pitchFamily="34" charset="0"/>
              </a:rPr>
              <a:t>Cascading </a:t>
            </a:r>
            <a:r>
              <a:rPr kumimoji="1" lang="en-US" altLang="en-US" sz="4000" b="1" dirty="0">
                <a:solidFill>
                  <a:srgbClr val="C00000"/>
                </a:solidFill>
                <a:latin typeface=".VnTime" panose="020B7200000000000000" pitchFamily="34" charset="0"/>
              </a:rPr>
              <a:t>Style </a:t>
            </a:r>
            <a:r>
              <a:rPr kumimoji="1" lang="en-US" altLang="en-US" sz="4000" b="1" dirty="0" smtClean="0">
                <a:solidFill>
                  <a:srgbClr val="C00000"/>
                </a:solidFill>
                <a:latin typeface=".VnTime" panose="020B7200000000000000" pitchFamily="34" charset="0"/>
              </a:rPr>
              <a:t>Sheets</a:t>
            </a:r>
            <a:endParaRPr lang="en-US" altLang="en-US" sz="4000" dirty="0">
              <a:solidFill>
                <a:srgbClr val="C00000"/>
              </a:solidFill>
            </a:endParaRPr>
          </a:p>
        </p:txBody>
      </p:sp>
    </p:spTree>
    <p:extLst>
      <p:ext uri="{BB962C8B-B14F-4D97-AF65-F5344CB8AC3E}">
        <p14:creationId xmlns:p14="http://schemas.microsoft.com/office/powerpoint/2010/main" val="2399337657"/>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BFA64BE-9009-4873-9A76-E9A3FFBB8AAC}" type="slidenum">
              <a:rPr lang="en-US" altLang="en-US"/>
              <a:pPr/>
              <a:t>34</a:t>
            </a:fld>
            <a:endParaRPr lang="en-US" altLang="en-US"/>
          </a:p>
        </p:txBody>
      </p:sp>
      <p:sp>
        <p:nvSpPr>
          <p:cNvPr id="460803" name="Rectangle 3"/>
          <p:cNvSpPr>
            <a:spLocks noChangeArrowheads="1"/>
          </p:cNvSpPr>
          <p:nvPr/>
        </p:nvSpPr>
        <p:spPr bwMode="auto">
          <a:xfrm>
            <a:off x="152400" y="1143000"/>
            <a:ext cx="8839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0066"/>
              </a:buClr>
              <a:buSzPct val="140000"/>
              <a:buFont typeface="Arial" panose="020B0604020202020204" pitchFamily="34" charset="0"/>
              <a:buChar char="●"/>
              <a:defRPr sz="2800">
                <a:solidFill>
                  <a:srgbClr val="00006C"/>
                </a:solidFill>
                <a:latin typeface="Arial" panose="020B0604020202020204" pitchFamily="34" charset="0"/>
              </a:defRPr>
            </a:lvl1pPr>
            <a:lvl2pPr marL="742950" indent="-285750">
              <a:spcBef>
                <a:spcPct val="20000"/>
              </a:spcBef>
              <a:buClr>
                <a:schemeClr val="accent1"/>
              </a:buClr>
              <a:buSzPct val="120000"/>
              <a:buFont typeface="Arial" panose="020B0604020202020204" pitchFamily="34" charset="0"/>
              <a:buChar char="●"/>
              <a:defRPr sz="2400">
                <a:solidFill>
                  <a:srgbClr val="00006C"/>
                </a:solidFill>
                <a:latin typeface="Arial" panose="020B0604020202020204" pitchFamily="34" charset="0"/>
              </a:defRPr>
            </a:lvl2pPr>
            <a:lvl3pPr marL="1143000" indent="-228600">
              <a:spcBef>
                <a:spcPct val="20000"/>
              </a:spcBef>
              <a:buClr>
                <a:srgbClr val="FFCC66"/>
              </a:buClr>
              <a:buFont typeface="Arial" panose="020B0604020202020204" pitchFamily="34" charset="0"/>
              <a:buChar char="●"/>
              <a:defRPr sz="2000">
                <a:solidFill>
                  <a:srgbClr val="00006C"/>
                </a:solidFill>
                <a:latin typeface="Arial" panose="020B0604020202020204" pitchFamily="34" charset="0"/>
              </a:defRPr>
            </a:lvl3pPr>
            <a:lvl4pPr marL="1600200" indent="-228600">
              <a:spcBef>
                <a:spcPct val="20000"/>
              </a:spcBef>
              <a:buClr>
                <a:srgbClr val="990099"/>
              </a:buClr>
              <a:buSzPct val="80000"/>
              <a:buFont typeface="Arial" panose="020B0604020202020204" pitchFamily="34" charset="0"/>
              <a:buChar char="●"/>
              <a:defRPr sz="1600">
                <a:solidFill>
                  <a:srgbClr val="00006C"/>
                </a:solidFill>
                <a:latin typeface="Arial" panose="020B0604020202020204" pitchFamily="34" charset="0"/>
              </a:defRPr>
            </a:lvl4pPr>
            <a:lvl5pPr marL="2057400" indent="-228600">
              <a:spcBef>
                <a:spcPct val="20000"/>
              </a:spcBef>
              <a:buClr>
                <a:srgbClr val="00CCFF"/>
              </a:buClr>
              <a:buSzPct val="60000"/>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9pPr>
          </a:lstStyle>
          <a:p>
            <a:pPr lvl="1"/>
            <a:r>
              <a:rPr kumimoji="0" lang="en-US" altLang="en-US" b="0"/>
              <a:t>Trong trang HTML: </a:t>
            </a:r>
          </a:p>
          <a:p>
            <a:pPr lvl="1">
              <a:buFont typeface="Arial" panose="020B0604020202020204" pitchFamily="34" charset="0"/>
              <a:buNone/>
            </a:pPr>
            <a:r>
              <a:rPr kumimoji="0" lang="en-US" altLang="en-US" sz="2000" b="0" i="1">
                <a:solidFill>
                  <a:srgbClr val="FF3300"/>
                </a:solidFill>
              </a:rPr>
              <a:t>&lt;p class="right"&gt; </a:t>
            </a:r>
          </a:p>
          <a:p>
            <a:pPr lvl="1">
              <a:buFont typeface="Arial" panose="020B0604020202020204" pitchFamily="34" charset="0"/>
              <a:buNone/>
            </a:pPr>
            <a:r>
              <a:rPr kumimoji="0" lang="en-US" altLang="en-US" sz="2000" b="0" i="1">
                <a:solidFill>
                  <a:srgbClr val="FF3300"/>
                </a:solidFill>
              </a:rPr>
              <a:t>  Đoạn này sẽ được canh phải. </a:t>
            </a:r>
          </a:p>
          <a:p>
            <a:pPr lvl="1">
              <a:buFont typeface="Arial" panose="020B0604020202020204" pitchFamily="34" charset="0"/>
              <a:buNone/>
            </a:pPr>
            <a:r>
              <a:rPr kumimoji="0" lang="en-US" altLang="en-US" sz="2000" b="0" i="1">
                <a:solidFill>
                  <a:srgbClr val="FF3300"/>
                </a:solidFill>
              </a:rPr>
              <a:t>&lt;/p&gt;  </a:t>
            </a:r>
          </a:p>
          <a:p>
            <a:pPr lvl="1">
              <a:buFont typeface="Arial" panose="020B0604020202020204" pitchFamily="34" charset="0"/>
              <a:buNone/>
            </a:pPr>
            <a:r>
              <a:rPr kumimoji="0" lang="en-US" altLang="en-US" sz="2000" b="0" i="1">
                <a:solidFill>
                  <a:srgbClr val="FF3300"/>
                </a:solidFill>
              </a:rPr>
              <a:t>&lt;p class="center"&gt; </a:t>
            </a:r>
          </a:p>
          <a:p>
            <a:pPr lvl="1">
              <a:buFont typeface="Arial" panose="020B0604020202020204" pitchFamily="34" charset="0"/>
              <a:buNone/>
            </a:pPr>
            <a:r>
              <a:rPr kumimoji="0" lang="en-US" altLang="en-US" sz="2000" b="0" i="1">
                <a:solidFill>
                  <a:srgbClr val="FF3300"/>
                </a:solidFill>
              </a:rPr>
              <a:t>  Đoạn này sẽ được canh giữa. </a:t>
            </a:r>
          </a:p>
          <a:p>
            <a:pPr lvl="1">
              <a:buFont typeface="Arial" panose="020B0604020202020204" pitchFamily="34" charset="0"/>
              <a:buNone/>
            </a:pPr>
            <a:r>
              <a:rPr kumimoji="0" lang="en-US" altLang="en-US" sz="2000" b="0" i="1">
                <a:solidFill>
                  <a:srgbClr val="FF3300"/>
                </a:solidFill>
              </a:rPr>
              <a:t>&lt;/p&gt;  </a:t>
            </a:r>
          </a:p>
          <a:p>
            <a:pPr lvl="1"/>
            <a:r>
              <a:rPr kumimoji="0" lang="en-US" altLang="en-US" b="0" i="1"/>
              <a:t>Cũng có thể bỏ qua tên đối tượng để định nghĩa kiểu Style cho tất cả các thành phần có Class được định nghĩa. Ví dụ: </a:t>
            </a:r>
          </a:p>
          <a:p>
            <a:pPr lvl="1">
              <a:buFont typeface="Arial" panose="020B0604020202020204" pitchFamily="34" charset="0"/>
              <a:buNone/>
            </a:pPr>
            <a:r>
              <a:rPr kumimoji="0" lang="en-US" altLang="en-US" b="0" i="1">
                <a:solidFill>
                  <a:srgbClr val="FF3300"/>
                </a:solidFill>
              </a:rPr>
              <a:t>.center { </a:t>
            </a:r>
          </a:p>
          <a:p>
            <a:pPr lvl="1">
              <a:buFont typeface="Arial" panose="020B0604020202020204" pitchFamily="34" charset="0"/>
              <a:buNone/>
            </a:pPr>
            <a:r>
              <a:rPr kumimoji="0" lang="en-US" altLang="en-US" b="0" i="1">
                <a:solidFill>
                  <a:srgbClr val="FF3300"/>
                </a:solidFill>
              </a:rPr>
              <a:t> text-align: center; </a:t>
            </a:r>
          </a:p>
          <a:p>
            <a:pPr lvl="1">
              <a:buFont typeface="Arial" panose="020B0604020202020204" pitchFamily="34" charset="0"/>
              <a:buNone/>
            </a:pPr>
            <a:r>
              <a:rPr kumimoji="0" lang="en-US" altLang="en-US" b="0" i="1">
                <a:solidFill>
                  <a:srgbClr val="FF3300"/>
                </a:solidFill>
              </a:rPr>
              <a:t> color: red </a:t>
            </a:r>
          </a:p>
          <a:p>
            <a:pPr lvl="1">
              <a:buFont typeface="Arial" panose="020B0604020202020204" pitchFamily="34" charset="0"/>
              <a:buNone/>
            </a:pPr>
            <a:r>
              <a:rPr kumimoji="0" lang="en-US" altLang="en-US" b="0" i="1">
                <a:solidFill>
                  <a:srgbClr val="FF3300"/>
                </a:solidFill>
              </a:rPr>
              <a:t>}</a:t>
            </a:r>
            <a:r>
              <a:rPr kumimoji="0" lang="en-US" altLang="en-US" sz="2800" b="0" i="1">
                <a:solidFill>
                  <a:srgbClr val="FF3300"/>
                </a:solidFill>
              </a:rPr>
              <a:t> </a:t>
            </a:r>
          </a:p>
        </p:txBody>
      </p:sp>
      <p:sp>
        <p:nvSpPr>
          <p:cNvPr id="6" name="Rectangle 2"/>
          <p:cNvSpPr>
            <a:spLocks noGrp="1" noChangeArrowheads="1"/>
          </p:cNvSpPr>
          <p:nvPr>
            <p:ph type="title"/>
          </p:nvPr>
        </p:nvSpPr>
        <p:spPr>
          <a:xfrm>
            <a:off x="609600" y="76200"/>
            <a:ext cx="8382000" cy="838200"/>
          </a:xfrm>
          <a:noFill/>
          <a:ln/>
        </p:spPr>
        <p:txBody>
          <a:bodyPr>
            <a:normAutofit/>
          </a:bodyPr>
          <a:lstStyle/>
          <a:p>
            <a:r>
              <a:rPr kumimoji="1" lang="en-US" altLang="en-US" sz="4000" b="1" dirty="0" smtClean="0">
                <a:solidFill>
                  <a:srgbClr val="C00000"/>
                </a:solidFill>
                <a:latin typeface=".VnTime" panose="020B7200000000000000" pitchFamily="34" charset="0"/>
              </a:rPr>
              <a:t>CSS -</a:t>
            </a:r>
            <a:r>
              <a:rPr lang="en-US" altLang="en-US" sz="4000" dirty="0" smtClean="0">
                <a:solidFill>
                  <a:srgbClr val="C00000"/>
                </a:solidFill>
              </a:rPr>
              <a:t> </a:t>
            </a:r>
            <a:r>
              <a:rPr kumimoji="1" lang="en-US" altLang="en-US" sz="4000" b="1" dirty="0" smtClean="0">
                <a:solidFill>
                  <a:srgbClr val="C00000"/>
                </a:solidFill>
                <a:latin typeface=".VnTime" panose="020B7200000000000000" pitchFamily="34" charset="0"/>
              </a:rPr>
              <a:t>Cascading </a:t>
            </a:r>
            <a:r>
              <a:rPr kumimoji="1" lang="en-US" altLang="en-US" sz="4000" b="1" dirty="0">
                <a:solidFill>
                  <a:srgbClr val="C00000"/>
                </a:solidFill>
                <a:latin typeface=".VnTime" panose="020B7200000000000000" pitchFamily="34" charset="0"/>
              </a:rPr>
              <a:t>Style </a:t>
            </a:r>
            <a:r>
              <a:rPr kumimoji="1" lang="en-US" altLang="en-US" sz="4000" b="1" dirty="0" smtClean="0">
                <a:solidFill>
                  <a:srgbClr val="C00000"/>
                </a:solidFill>
                <a:latin typeface=".VnTime" panose="020B7200000000000000" pitchFamily="34" charset="0"/>
              </a:rPr>
              <a:t>Sheets</a:t>
            </a:r>
            <a:endParaRPr lang="en-US" altLang="en-US" sz="4000" dirty="0">
              <a:solidFill>
                <a:srgbClr val="C00000"/>
              </a:solidFill>
            </a:endParaRPr>
          </a:p>
        </p:txBody>
      </p:sp>
    </p:spTree>
    <p:extLst>
      <p:ext uri="{BB962C8B-B14F-4D97-AF65-F5344CB8AC3E}">
        <p14:creationId xmlns:p14="http://schemas.microsoft.com/office/powerpoint/2010/main" val="2527173841"/>
      </p:ext>
    </p:extLst>
  </p:cSld>
  <p:clrMapOvr>
    <a:masterClrMapping/>
  </p:clrMapOvr>
  <p:transition spd="slow">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E9DA8B3-2FA9-4F37-B7E9-EE3AD0AC9CAB}" type="slidenum">
              <a:rPr lang="en-US" altLang="en-US"/>
              <a:pPr/>
              <a:t>35</a:t>
            </a:fld>
            <a:endParaRPr lang="en-US" altLang="en-US"/>
          </a:p>
        </p:txBody>
      </p:sp>
      <p:sp>
        <p:nvSpPr>
          <p:cNvPr id="461827" name="Rectangle 3"/>
          <p:cNvSpPr>
            <a:spLocks noChangeArrowheads="1"/>
          </p:cNvSpPr>
          <p:nvPr/>
        </p:nvSpPr>
        <p:spPr bwMode="auto">
          <a:xfrm>
            <a:off x="152400" y="1143000"/>
            <a:ext cx="8839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0066"/>
              </a:buClr>
              <a:buSzPct val="140000"/>
              <a:buFont typeface="Arial" panose="020B0604020202020204" pitchFamily="34" charset="0"/>
              <a:buChar char="●"/>
              <a:defRPr sz="2800">
                <a:solidFill>
                  <a:srgbClr val="00006C"/>
                </a:solidFill>
                <a:latin typeface="Arial" panose="020B0604020202020204" pitchFamily="34" charset="0"/>
              </a:defRPr>
            </a:lvl1pPr>
            <a:lvl2pPr marL="742950" indent="-285750">
              <a:spcBef>
                <a:spcPct val="20000"/>
              </a:spcBef>
              <a:buClr>
                <a:schemeClr val="accent1"/>
              </a:buClr>
              <a:buSzPct val="120000"/>
              <a:buFont typeface="Arial" panose="020B0604020202020204" pitchFamily="34" charset="0"/>
              <a:buChar char="●"/>
              <a:defRPr sz="2400">
                <a:solidFill>
                  <a:srgbClr val="00006C"/>
                </a:solidFill>
                <a:latin typeface="Arial" panose="020B0604020202020204" pitchFamily="34" charset="0"/>
              </a:defRPr>
            </a:lvl2pPr>
            <a:lvl3pPr marL="1143000" indent="-228600">
              <a:spcBef>
                <a:spcPct val="20000"/>
              </a:spcBef>
              <a:buClr>
                <a:srgbClr val="FFCC66"/>
              </a:buClr>
              <a:buFont typeface="Arial" panose="020B0604020202020204" pitchFamily="34" charset="0"/>
              <a:buChar char="●"/>
              <a:defRPr sz="2000">
                <a:solidFill>
                  <a:srgbClr val="00006C"/>
                </a:solidFill>
                <a:latin typeface="Arial" panose="020B0604020202020204" pitchFamily="34" charset="0"/>
              </a:defRPr>
            </a:lvl3pPr>
            <a:lvl4pPr marL="1600200" indent="-228600">
              <a:spcBef>
                <a:spcPct val="20000"/>
              </a:spcBef>
              <a:buClr>
                <a:srgbClr val="990099"/>
              </a:buClr>
              <a:buSzPct val="80000"/>
              <a:buFont typeface="Arial" panose="020B0604020202020204" pitchFamily="34" charset="0"/>
              <a:buChar char="●"/>
              <a:defRPr sz="1600">
                <a:solidFill>
                  <a:srgbClr val="00006C"/>
                </a:solidFill>
                <a:latin typeface="Arial" panose="020B0604020202020204" pitchFamily="34" charset="0"/>
              </a:defRPr>
            </a:lvl4pPr>
            <a:lvl5pPr marL="2057400" indent="-228600">
              <a:spcBef>
                <a:spcPct val="20000"/>
              </a:spcBef>
              <a:buClr>
                <a:srgbClr val="00CCFF"/>
              </a:buClr>
              <a:buSzPct val="60000"/>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9pPr>
          </a:lstStyle>
          <a:p>
            <a:pPr lvl="1"/>
            <a:r>
              <a:rPr kumimoji="0" lang="en-US" altLang="en-US" b="0"/>
              <a:t>Trong trang HTML sau, cả H1 và đoạn văn bản đều được canh giữa: </a:t>
            </a:r>
          </a:p>
          <a:p>
            <a:pPr lvl="1">
              <a:buFont typeface="Arial" panose="020B0604020202020204" pitchFamily="34" charset="0"/>
              <a:buNone/>
            </a:pPr>
            <a:r>
              <a:rPr kumimoji="0" lang="en-US" altLang="en-US" b="0" i="1">
                <a:solidFill>
                  <a:srgbClr val="FF3300"/>
                </a:solidFill>
              </a:rPr>
              <a:t>&lt;h1 class="center"&gt; </a:t>
            </a:r>
          </a:p>
          <a:p>
            <a:pPr lvl="1">
              <a:buFont typeface="Arial" panose="020B0604020202020204" pitchFamily="34" charset="0"/>
              <a:buNone/>
            </a:pPr>
            <a:r>
              <a:rPr kumimoji="0" lang="en-US" altLang="en-US" b="0" i="1">
                <a:solidFill>
                  <a:srgbClr val="FF3300"/>
                </a:solidFill>
              </a:rPr>
              <a:t> Tiêu đề này sẽ được canh giữa. </a:t>
            </a:r>
          </a:p>
          <a:p>
            <a:pPr lvl="1">
              <a:buFont typeface="Arial" panose="020B0604020202020204" pitchFamily="34" charset="0"/>
              <a:buNone/>
            </a:pPr>
            <a:r>
              <a:rPr kumimoji="0" lang="en-US" altLang="en-US" b="0" i="1">
                <a:solidFill>
                  <a:srgbClr val="FF3300"/>
                </a:solidFill>
              </a:rPr>
              <a:t>&lt;/h1&gt; </a:t>
            </a:r>
          </a:p>
          <a:p>
            <a:pPr lvl="1">
              <a:buFont typeface="Arial" panose="020B0604020202020204" pitchFamily="34" charset="0"/>
              <a:buNone/>
            </a:pPr>
            <a:r>
              <a:rPr kumimoji="0" lang="en-US" altLang="en-US" b="0" i="1">
                <a:solidFill>
                  <a:srgbClr val="FF3300"/>
                </a:solidFill>
              </a:rPr>
              <a:t>&lt;p class="center"&gt; </a:t>
            </a:r>
          </a:p>
          <a:p>
            <a:pPr lvl="1">
              <a:buFont typeface="Arial" panose="020B0604020202020204" pitchFamily="34" charset="0"/>
              <a:buNone/>
            </a:pPr>
            <a:r>
              <a:rPr kumimoji="0" lang="en-US" altLang="en-US" b="0" i="1">
                <a:solidFill>
                  <a:srgbClr val="FF3300"/>
                </a:solidFill>
              </a:rPr>
              <a:t>  Đoạn này sẽ được canh giữa. </a:t>
            </a:r>
          </a:p>
          <a:p>
            <a:pPr lvl="1">
              <a:buFont typeface="Arial" panose="020B0604020202020204" pitchFamily="34" charset="0"/>
              <a:buNone/>
            </a:pPr>
            <a:r>
              <a:rPr kumimoji="0" lang="en-US" altLang="en-US" b="0" i="1">
                <a:solidFill>
                  <a:srgbClr val="FF3300"/>
                </a:solidFill>
              </a:rPr>
              <a:t>&lt;/p&gt;</a:t>
            </a:r>
            <a:r>
              <a:rPr kumimoji="0" lang="en-US" altLang="en-US" sz="2800" b="0" i="1">
                <a:solidFill>
                  <a:srgbClr val="FF3300"/>
                </a:solidFill>
              </a:rPr>
              <a:t> </a:t>
            </a:r>
          </a:p>
        </p:txBody>
      </p:sp>
      <p:sp>
        <p:nvSpPr>
          <p:cNvPr id="6" name="Rectangle 2"/>
          <p:cNvSpPr>
            <a:spLocks noGrp="1" noChangeArrowheads="1"/>
          </p:cNvSpPr>
          <p:nvPr>
            <p:ph type="title"/>
          </p:nvPr>
        </p:nvSpPr>
        <p:spPr>
          <a:xfrm>
            <a:off x="609600" y="76200"/>
            <a:ext cx="8382000" cy="838200"/>
          </a:xfrm>
          <a:noFill/>
          <a:ln/>
        </p:spPr>
        <p:txBody>
          <a:bodyPr>
            <a:normAutofit/>
          </a:bodyPr>
          <a:lstStyle/>
          <a:p>
            <a:r>
              <a:rPr kumimoji="1" lang="en-US" altLang="en-US" sz="4000" b="1" dirty="0" smtClean="0">
                <a:solidFill>
                  <a:srgbClr val="C00000"/>
                </a:solidFill>
                <a:latin typeface=".VnTime" panose="020B7200000000000000" pitchFamily="34" charset="0"/>
              </a:rPr>
              <a:t>CSS -</a:t>
            </a:r>
            <a:r>
              <a:rPr lang="en-US" altLang="en-US" sz="4000" dirty="0" smtClean="0">
                <a:solidFill>
                  <a:srgbClr val="C00000"/>
                </a:solidFill>
              </a:rPr>
              <a:t> </a:t>
            </a:r>
            <a:r>
              <a:rPr kumimoji="1" lang="en-US" altLang="en-US" sz="4000" b="1" dirty="0" smtClean="0">
                <a:solidFill>
                  <a:srgbClr val="C00000"/>
                </a:solidFill>
                <a:latin typeface=".VnTime" panose="020B7200000000000000" pitchFamily="34" charset="0"/>
              </a:rPr>
              <a:t>Cascading </a:t>
            </a:r>
            <a:r>
              <a:rPr kumimoji="1" lang="en-US" altLang="en-US" sz="4000" b="1" dirty="0">
                <a:solidFill>
                  <a:srgbClr val="C00000"/>
                </a:solidFill>
                <a:latin typeface=".VnTime" panose="020B7200000000000000" pitchFamily="34" charset="0"/>
              </a:rPr>
              <a:t>Style </a:t>
            </a:r>
            <a:r>
              <a:rPr kumimoji="1" lang="en-US" altLang="en-US" sz="4000" b="1" dirty="0" smtClean="0">
                <a:solidFill>
                  <a:srgbClr val="C00000"/>
                </a:solidFill>
                <a:latin typeface=".VnTime" panose="020B7200000000000000" pitchFamily="34" charset="0"/>
              </a:rPr>
              <a:t>Sheets</a:t>
            </a:r>
            <a:endParaRPr lang="en-US" altLang="en-US" sz="4000" dirty="0">
              <a:solidFill>
                <a:srgbClr val="C00000"/>
              </a:solidFill>
            </a:endParaRPr>
          </a:p>
        </p:txBody>
      </p:sp>
    </p:spTree>
    <p:extLst>
      <p:ext uri="{BB962C8B-B14F-4D97-AF65-F5344CB8AC3E}">
        <p14:creationId xmlns:p14="http://schemas.microsoft.com/office/powerpoint/2010/main" val="299446134"/>
      </p:ext>
    </p:extLst>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AB1C4B0-774F-42FC-8EB0-24838E06FBB4}" type="slidenum">
              <a:rPr lang="en-US" altLang="en-US"/>
              <a:pPr/>
              <a:t>36</a:t>
            </a:fld>
            <a:endParaRPr lang="en-US" altLang="en-US"/>
          </a:p>
        </p:txBody>
      </p:sp>
      <p:sp>
        <p:nvSpPr>
          <p:cNvPr id="462851" name="Rectangle 3"/>
          <p:cNvSpPr>
            <a:spLocks noChangeArrowheads="1"/>
          </p:cNvSpPr>
          <p:nvPr/>
        </p:nvSpPr>
        <p:spPr bwMode="auto">
          <a:xfrm>
            <a:off x="152400" y="1143000"/>
            <a:ext cx="8839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0066"/>
              </a:buClr>
              <a:buSzPct val="140000"/>
              <a:buFont typeface="Arial" panose="020B0604020202020204" pitchFamily="34" charset="0"/>
              <a:buChar char="●"/>
              <a:defRPr sz="2800">
                <a:solidFill>
                  <a:srgbClr val="00006C"/>
                </a:solidFill>
                <a:latin typeface="Arial" panose="020B0604020202020204" pitchFamily="34" charset="0"/>
              </a:defRPr>
            </a:lvl1pPr>
            <a:lvl2pPr marL="742950" indent="-285750">
              <a:spcBef>
                <a:spcPct val="20000"/>
              </a:spcBef>
              <a:buClr>
                <a:schemeClr val="accent1"/>
              </a:buClr>
              <a:buSzPct val="120000"/>
              <a:buFont typeface="Arial" panose="020B0604020202020204" pitchFamily="34" charset="0"/>
              <a:buChar char="●"/>
              <a:defRPr sz="2400">
                <a:solidFill>
                  <a:srgbClr val="00006C"/>
                </a:solidFill>
                <a:latin typeface="Arial" panose="020B0604020202020204" pitchFamily="34" charset="0"/>
              </a:defRPr>
            </a:lvl2pPr>
            <a:lvl3pPr marL="1143000" indent="-228600">
              <a:spcBef>
                <a:spcPct val="20000"/>
              </a:spcBef>
              <a:buClr>
                <a:srgbClr val="FFCC66"/>
              </a:buClr>
              <a:buFont typeface="Arial" panose="020B0604020202020204" pitchFamily="34" charset="0"/>
              <a:buChar char="●"/>
              <a:defRPr sz="2000">
                <a:solidFill>
                  <a:srgbClr val="00006C"/>
                </a:solidFill>
                <a:latin typeface="Arial" panose="020B0604020202020204" pitchFamily="34" charset="0"/>
              </a:defRPr>
            </a:lvl3pPr>
            <a:lvl4pPr marL="1600200" indent="-228600">
              <a:spcBef>
                <a:spcPct val="20000"/>
              </a:spcBef>
              <a:buClr>
                <a:srgbClr val="990099"/>
              </a:buClr>
              <a:buSzPct val="80000"/>
              <a:buFont typeface="Arial" panose="020B0604020202020204" pitchFamily="34" charset="0"/>
              <a:buChar char="●"/>
              <a:defRPr sz="1600">
                <a:solidFill>
                  <a:srgbClr val="00006C"/>
                </a:solidFill>
                <a:latin typeface="Arial" panose="020B0604020202020204" pitchFamily="34" charset="0"/>
              </a:defRPr>
            </a:lvl4pPr>
            <a:lvl5pPr marL="2057400" indent="-228600">
              <a:spcBef>
                <a:spcPct val="20000"/>
              </a:spcBef>
              <a:buClr>
                <a:srgbClr val="00CCFF"/>
              </a:buClr>
              <a:buSzPct val="60000"/>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9pPr>
          </a:lstStyle>
          <a:p>
            <a:pPr lvl="1"/>
            <a:r>
              <a:rPr kumimoji="0" lang="en-US" altLang="en-US" b="0"/>
              <a:t>Thuộc tính ID </a:t>
            </a:r>
          </a:p>
          <a:p>
            <a:pPr lvl="2"/>
            <a:r>
              <a:rPr kumimoji="0" lang="en-US" altLang="en-US" b="0"/>
              <a:t>Thuộc tính ID có thể dùng định nghĩa Style theo hai cách: </a:t>
            </a:r>
          </a:p>
          <a:p>
            <a:pPr lvl="3"/>
            <a:r>
              <a:rPr kumimoji="0" lang="en-US" altLang="en-US" b="0"/>
              <a:t>Tất cả các thành phần HTML có cùng một ID. </a:t>
            </a:r>
          </a:p>
          <a:p>
            <a:pPr lvl="3"/>
            <a:r>
              <a:rPr kumimoji="0" lang="en-US" altLang="en-US" b="0"/>
              <a:t>Chỉ một thành phần HTML nào đó có ID được định nghĩa. </a:t>
            </a:r>
          </a:p>
          <a:p>
            <a:pPr lvl="1"/>
            <a:r>
              <a:rPr kumimoji="0" lang="en-US" altLang="en-US" b="0"/>
              <a:t>Ví dụ sau, Style dùng cho tất cả các thành phần HTML có ID là "intro": </a:t>
            </a:r>
          </a:p>
          <a:p>
            <a:pPr lvl="1">
              <a:buFont typeface="Arial" panose="020B0604020202020204" pitchFamily="34" charset="0"/>
              <a:buNone/>
            </a:pPr>
            <a:r>
              <a:rPr kumimoji="0" lang="en-US" altLang="en-US" b="0" i="1">
                <a:solidFill>
                  <a:srgbClr val="FF3300"/>
                </a:solidFill>
              </a:rPr>
              <a:t>#intro { </a:t>
            </a:r>
          </a:p>
          <a:p>
            <a:pPr lvl="1">
              <a:buFont typeface="Arial" panose="020B0604020202020204" pitchFamily="34" charset="0"/>
              <a:buNone/>
            </a:pPr>
            <a:r>
              <a:rPr kumimoji="0" lang="en-US" altLang="en-US" b="0" i="1">
                <a:solidFill>
                  <a:srgbClr val="FF3300"/>
                </a:solidFill>
              </a:rPr>
              <a:t> font-size:110%; </a:t>
            </a:r>
          </a:p>
          <a:p>
            <a:pPr lvl="1">
              <a:buFont typeface="Arial" panose="020B0604020202020204" pitchFamily="34" charset="0"/>
              <a:buNone/>
            </a:pPr>
            <a:r>
              <a:rPr kumimoji="0" lang="en-US" altLang="en-US" b="0" i="1">
                <a:solidFill>
                  <a:srgbClr val="FF3300"/>
                </a:solidFill>
              </a:rPr>
              <a:t> font-weight:bold; </a:t>
            </a:r>
          </a:p>
          <a:p>
            <a:pPr lvl="1">
              <a:buFont typeface="Arial" panose="020B0604020202020204" pitchFamily="34" charset="0"/>
              <a:buNone/>
            </a:pPr>
            <a:r>
              <a:rPr kumimoji="0" lang="en-US" altLang="en-US" b="0" i="1">
                <a:solidFill>
                  <a:srgbClr val="FF3300"/>
                </a:solidFill>
              </a:rPr>
              <a:t> color:#0000ff; </a:t>
            </a:r>
          </a:p>
          <a:p>
            <a:pPr lvl="1">
              <a:buFont typeface="Arial" panose="020B0604020202020204" pitchFamily="34" charset="0"/>
              <a:buNone/>
            </a:pPr>
            <a:r>
              <a:rPr kumimoji="0" lang="en-US" altLang="en-US" b="0" i="1">
                <a:solidFill>
                  <a:srgbClr val="FF3300"/>
                </a:solidFill>
              </a:rPr>
              <a:t> background-color:transparent </a:t>
            </a:r>
          </a:p>
          <a:p>
            <a:pPr lvl="1">
              <a:buFont typeface="Arial" panose="020B0604020202020204" pitchFamily="34" charset="0"/>
              <a:buNone/>
            </a:pPr>
            <a:r>
              <a:rPr kumimoji="0" lang="en-US" altLang="en-US" b="0" i="1">
                <a:solidFill>
                  <a:srgbClr val="FF3300"/>
                </a:solidFill>
              </a:rPr>
              <a:t>}</a:t>
            </a:r>
            <a:r>
              <a:rPr kumimoji="0" lang="en-US" altLang="en-US" sz="2800" b="0" i="1">
                <a:solidFill>
                  <a:srgbClr val="FF3300"/>
                </a:solidFill>
              </a:rPr>
              <a:t> </a:t>
            </a:r>
          </a:p>
        </p:txBody>
      </p:sp>
      <p:sp>
        <p:nvSpPr>
          <p:cNvPr id="6" name="Rectangle 2"/>
          <p:cNvSpPr>
            <a:spLocks noGrp="1" noChangeArrowheads="1"/>
          </p:cNvSpPr>
          <p:nvPr>
            <p:ph type="title"/>
          </p:nvPr>
        </p:nvSpPr>
        <p:spPr>
          <a:xfrm>
            <a:off x="609600" y="76200"/>
            <a:ext cx="8382000" cy="838200"/>
          </a:xfrm>
          <a:noFill/>
          <a:ln/>
        </p:spPr>
        <p:txBody>
          <a:bodyPr>
            <a:normAutofit/>
          </a:bodyPr>
          <a:lstStyle/>
          <a:p>
            <a:r>
              <a:rPr kumimoji="1" lang="en-US" altLang="en-US" sz="4000" b="1" dirty="0" smtClean="0">
                <a:solidFill>
                  <a:srgbClr val="C00000"/>
                </a:solidFill>
                <a:latin typeface=".VnTime" panose="020B7200000000000000" pitchFamily="34" charset="0"/>
              </a:rPr>
              <a:t>CSS -</a:t>
            </a:r>
            <a:r>
              <a:rPr lang="en-US" altLang="en-US" sz="4000" dirty="0" smtClean="0">
                <a:solidFill>
                  <a:srgbClr val="C00000"/>
                </a:solidFill>
              </a:rPr>
              <a:t> </a:t>
            </a:r>
            <a:r>
              <a:rPr kumimoji="1" lang="en-US" altLang="en-US" sz="4000" b="1" dirty="0" smtClean="0">
                <a:solidFill>
                  <a:srgbClr val="C00000"/>
                </a:solidFill>
                <a:latin typeface=".VnTime" panose="020B7200000000000000" pitchFamily="34" charset="0"/>
              </a:rPr>
              <a:t>Cascading </a:t>
            </a:r>
            <a:r>
              <a:rPr kumimoji="1" lang="en-US" altLang="en-US" sz="4000" b="1" dirty="0">
                <a:solidFill>
                  <a:srgbClr val="C00000"/>
                </a:solidFill>
                <a:latin typeface=".VnTime" panose="020B7200000000000000" pitchFamily="34" charset="0"/>
              </a:rPr>
              <a:t>Style </a:t>
            </a:r>
            <a:r>
              <a:rPr kumimoji="1" lang="en-US" altLang="en-US" sz="4000" b="1" dirty="0" smtClean="0">
                <a:solidFill>
                  <a:srgbClr val="C00000"/>
                </a:solidFill>
                <a:latin typeface=".VnTime" panose="020B7200000000000000" pitchFamily="34" charset="0"/>
              </a:rPr>
              <a:t>Sheets</a:t>
            </a:r>
            <a:endParaRPr lang="en-US" altLang="en-US" sz="4000" dirty="0">
              <a:solidFill>
                <a:srgbClr val="C00000"/>
              </a:solidFill>
            </a:endParaRPr>
          </a:p>
        </p:txBody>
      </p:sp>
    </p:spTree>
    <p:extLst>
      <p:ext uri="{BB962C8B-B14F-4D97-AF65-F5344CB8AC3E}">
        <p14:creationId xmlns:p14="http://schemas.microsoft.com/office/powerpoint/2010/main" val="1169070984"/>
      </p:ext>
    </p:extLst>
  </p:cSld>
  <p:clrMapOvr>
    <a:masterClrMapping/>
  </p:clrMapOvr>
  <p:transition spd="slow">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1CFEA35-C0D1-4302-AD2F-65D5D8D476E6}" type="slidenum">
              <a:rPr lang="en-US" altLang="en-US"/>
              <a:pPr/>
              <a:t>37</a:t>
            </a:fld>
            <a:endParaRPr lang="en-US" altLang="en-US"/>
          </a:p>
        </p:txBody>
      </p:sp>
      <p:sp>
        <p:nvSpPr>
          <p:cNvPr id="463875" name="Rectangle 3"/>
          <p:cNvSpPr>
            <a:spLocks noChangeArrowheads="1"/>
          </p:cNvSpPr>
          <p:nvPr/>
        </p:nvSpPr>
        <p:spPr bwMode="auto">
          <a:xfrm>
            <a:off x="152400" y="1143000"/>
            <a:ext cx="8839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0066"/>
              </a:buClr>
              <a:buSzPct val="140000"/>
              <a:buFont typeface="Arial" panose="020B0604020202020204" pitchFamily="34" charset="0"/>
              <a:buChar char="●"/>
              <a:defRPr sz="2800">
                <a:solidFill>
                  <a:srgbClr val="00006C"/>
                </a:solidFill>
                <a:latin typeface="Arial" panose="020B0604020202020204" pitchFamily="34" charset="0"/>
              </a:defRPr>
            </a:lvl1pPr>
            <a:lvl2pPr marL="742950" indent="-285750">
              <a:spcBef>
                <a:spcPct val="20000"/>
              </a:spcBef>
              <a:buClr>
                <a:schemeClr val="accent1"/>
              </a:buClr>
              <a:buSzPct val="120000"/>
              <a:buFont typeface="Arial" panose="020B0604020202020204" pitchFamily="34" charset="0"/>
              <a:buChar char="●"/>
              <a:defRPr sz="2400">
                <a:solidFill>
                  <a:srgbClr val="00006C"/>
                </a:solidFill>
                <a:latin typeface="Arial" panose="020B0604020202020204" pitchFamily="34" charset="0"/>
              </a:defRPr>
            </a:lvl2pPr>
            <a:lvl3pPr marL="1143000" indent="-228600">
              <a:spcBef>
                <a:spcPct val="20000"/>
              </a:spcBef>
              <a:buClr>
                <a:srgbClr val="FFCC66"/>
              </a:buClr>
              <a:buFont typeface="Arial" panose="020B0604020202020204" pitchFamily="34" charset="0"/>
              <a:buChar char="●"/>
              <a:defRPr sz="2000">
                <a:solidFill>
                  <a:srgbClr val="00006C"/>
                </a:solidFill>
                <a:latin typeface="Arial" panose="020B0604020202020204" pitchFamily="34" charset="0"/>
              </a:defRPr>
            </a:lvl3pPr>
            <a:lvl4pPr marL="1600200" indent="-228600">
              <a:spcBef>
                <a:spcPct val="20000"/>
              </a:spcBef>
              <a:buClr>
                <a:srgbClr val="990099"/>
              </a:buClr>
              <a:buSzPct val="80000"/>
              <a:buFont typeface="Arial" panose="020B0604020202020204" pitchFamily="34" charset="0"/>
              <a:buChar char="●"/>
              <a:defRPr sz="1600">
                <a:solidFill>
                  <a:srgbClr val="00006C"/>
                </a:solidFill>
                <a:latin typeface="Arial" panose="020B0604020202020204" pitchFamily="34" charset="0"/>
              </a:defRPr>
            </a:lvl4pPr>
            <a:lvl5pPr marL="2057400" indent="-228600">
              <a:spcBef>
                <a:spcPct val="20000"/>
              </a:spcBef>
              <a:buClr>
                <a:srgbClr val="00CCFF"/>
              </a:buClr>
              <a:buSzPct val="60000"/>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9pPr>
          </a:lstStyle>
          <a:p>
            <a:pPr lvl="1"/>
            <a:r>
              <a:rPr kumimoji="0" lang="en-US" altLang="en-US" b="0"/>
              <a:t>Ví dụ sau, Style chỉ dùng cho thành phần &lt;P&gt; nào có ID là "intro" trong trang Web. </a:t>
            </a:r>
          </a:p>
          <a:p>
            <a:pPr lvl="1">
              <a:buFont typeface="Arial" panose="020B0604020202020204" pitchFamily="34" charset="0"/>
              <a:buNone/>
            </a:pPr>
            <a:r>
              <a:rPr kumimoji="0" lang="en-US" altLang="en-US" b="0" i="1">
                <a:solidFill>
                  <a:srgbClr val="FF3300"/>
                </a:solidFill>
              </a:rPr>
              <a:t>p#intro { </a:t>
            </a:r>
          </a:p>
          <a:p>
            <a:pPr lvl="1">
              <a:buFont typeface="Arial" panose="020B0604020202020204" pitchFamily="34" charset="0"/>
              <a:buNone/>
            </a:pPr>
            <a:r>
              <a:rPr kumimoji="0" lang="en-US" altLang="en-US" b="0" i="1">
                <a:solidFill>
                  <a:srgbClr val="FF3300"/>
                </a:solidFill>
              </a:rPr>
              <a:t> font-size:110%; </a:t>
            </a:r>
          </a:p>
          <a:p>
            <a:pPr lvl="1">
              <a:buFont typeface="Arial" panose="020B0604020202020204" pitchFamily="34" charset="0"/>
              <a:buNone/>
            </a:pPr>
            <a:r>
              <a:rPr kumimoji="0" lang="en-US" altLang="en-US" b="0" i="1">
                <a:solidFill>
                  <a:srgbClr val="FF3300"/>
                </a:solidFill>
              </a:rPr>
              <a:t> font-weight:bold; </a:t>
            </a:r>
          </a:p>
          <a:p>
            <a:pPr lvl="1">
              <a:buFont typeface="Arial" panose="020B0604020202020204" pitchFamily="34" charset="0"/>
              <a:buNone/>
            </a:pPr>
            <a:r>
              <a:rPr kumimoji="0" lang="en-US" altLang="en-US" b="0" i="1">
                <a:solidFill>
                  <a:srgbClr val="FF3300"/>
                </a:solidFill>
              </a:rPr>
              <a:t> color:#0000ff; </a:t>
            </a:r>
          </a:p>
          <a:p>
            <a:pPr lvl="1">
              <a:buFont typeface="Arial" panose="020B0604020202020204" pitchFamily="34" charset="0"/>
              <a:buNone/>
            </a:pPr>
            <a:r>
              <a:rPr kumimoji="0" lang="en-US" altLang="en-US" b="0" i="1">
                <a:solidFill>
                  <a:srgbClr val="FF3300"/>
                </a:solidFill>
              </a:rPr>
              <a:t> background-color:transparent </a:t>
            </a:r>
          </a:p>
          <a:p>
            <a:pPr lvl="1">
              <a:buFont typeface="Arial" panose="020B0604020202020204" pitchFamily="34" charset="0"/>
              <a:buNone/>
            </a:pPr>
            <a:r>
              <a:rPr kumimoji="0" lang="en-US" altLang="en-US" b="0" i="1">
                <a:solidFill>
                  <a:srgbClr val="FF3300"/>
                </a:solidFill>
              </a:rPr>
              <a:t>}</a:t>
            </a:r>
            <a:r>
              <a:rPr kumimoji="0" lang="en-US" altLang="en-US" sz="2800" b="0" i="1">
                <a:solidFill>
                  <a:srgbClr val="FF3300"/>
                </a:solidFill>
              </a:rPr>
              <a:t> </a:t>
            </a:r>
          </a:p>
        </p:txBody>
      </p:sp>
      <p:sp>
        <p:nvSpPr>
          <p:cNvPr id="6" name="Rectangle 2"/>
          <p:cNvSpPr>
            <a:spLocks noGrp="1" noChangeArrowheads="1"/>
          </p:cNvSpPr>
          <p:nvPr>
            <p:ph type="title"/>
          </p:nvPr>
        </p:nvSpPr>
        <p:spPr>
          <a:xfrm>
            <a:off x="609600" y="76200"/>
            <a:ext cx="8382000" cy="838200"/>
          </a:xfrm>
          <a:noFill/>
          <a:ln/>
        </p:spPr>
        <p:txBody>
          <a:bodyPr>
            <a:normAutofit/>
          </a:bodyPr>
          <a:lstStyle/>
          <a:p>
            <a:r>
              <a:rPr kumimoji="1" lang="en-US" altLang="en-US" sz="4000" b="1" dirty="0" smtClean="0">
                <a:solidFill>
                  <a:srgbClr val="C00000"/>
                </a:solidFill>
                <a:latin typeface=".VnTime" panose="020B7200000000000000" pitchFamily="34" charset="0"/>
              </a:rPr>
              <a:t>CSS -</a:t>
            </a:r>
            <a:r>
              <a:rPr lang="en-US" altLang="en-US" sz="4000" dirty="0" smtClean="0">
                <a:solidFill>
                  <a:srgbClr val="C00000"/>
                </a:solidFill>
              </a:rPr>
              <a:t> </a:t>
            </a:r>
            <a:r>
              <a:rPr kumimoji="1" lang="en-US" altLang="en-US" sz="4000" b="1" dirty="0" smtClean="0">
                <a:solidFill>
                  <a:srgbClr val="C00000"/>
                </a:solidFill>
                <a:latin typeface=".VnTime" panose="020B7200000000000000" pitchFamily="34" charset="0"/>
              </a:rPr>
              <a:t>Cascading </a:t>
            </a:r>
            <a:r>
              <a:rPr kumimoji="1" lang="en-US" altLang="en-US" sz="4000" b="1" dirty="0">
                <a:solidFill>
                  <a:srgbClr val="C00000"/>
                </a:solidFill>
                <a:latin typeface=".VnTime" panose="020B7200000000000000" pitchFamily="34" charset="0"/>
              </a:rPr>
              <a:t>Style </a:t>
            </a:r>
            <a:r>
              <a:rPr kumimoji="1" lang="en-US" altLang="en-US" sz="4000" b="1" dirty="0" smtClean="0">
                <a:solidFill>
                  <a:srgbClr val="C00000"/>
                </a:solidFill>
                <a:latin typeface=".VnTime" panose="020B7200000000000000" pitchFamily="34" charset="0"/>
              </a:rPr>
              <a:t>Sheets</a:t>
            </a:r>
            <a:endParaRPr lang="en-US" altLang="en-US" sz="4000" dirty="0">
              <a:solidFill>
                <a:srgbClr val="C00000"/>
              </a:solidFill>
            </a:endParaRPr>
          </a:p>
        </p:txBody>
      </p:sp>
    </p:spTree>
    <p:extLst>
      <p:ext uri="{BB962C8B-B14F-4D97-AF65-F5344CB8AC3E}">
        <p14:creationId xmlns:p14="http://schemas.microsoft.com/office/powerpoint/2010/main" val="2453714078"/>
      </p:ext>
    </p:extLst>
  </p:cSld>
  <p:clrMapOvr>
    <a:masterClrMapping/>
  </p:clrMapOvr>
  <p:transition spd="slow">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01D1361-D944-4B35-9CE3-0B2457BB3E0F}" type="slidenum">
              <a:rPr lang="en-US" altLang="en-US"/>
              <a:pPr/>
              <a:t>38</a:t>
            </a:fld>
            <a:endParaRPr lang="en-US" altLang="en-US"/>
          </a:p>
        </p:txBody>
      </p:sp>
      <p:sp>
        <p:nvSpPr>
          <p:cNvPr id="464899" name="Rectangle 3"/>
          <p:cNvSpPr>
            <a:spLocks noChangeArrowheads="1"/>
          </p:cNvSpPr>
          <p:nvPr/>
        </p:nvSpPr>
        <p:spPr bwMode="auto">
          <a:xfrm>
            <a:off x="152400" y="1143000"/>
            <a:ext cx="8839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0066"/>
              </a:buClr>
              <a:buSzPct val="140000"/>
              <a:buFont typeface="Arial" panose="020B0604020202020204" pitchFamily="34" charset="0"/>
              <a:buChar char="●"/>
              <a:defRPr sz="2800">
                <a:solidFill>
                  <a:srgbClr val="00006C"/>
                </a:solidFill>
                <a:latin typeface="Arial" panose="020B0604020202020204" pitchFamily="34" charset="0"/>
              </a:defRPr>
            </a:lvl1pPr>
            <a:lvl2pPr marL="742950" indent="-285750">
              <a:spcBef>
                <a:spcPct val="20000"/>
              </a:spcBef>
              <a:buClr>
                <a:schemeClr val="accent1"/>
              </a:buClr>
              <a:buSzPct val="120000"/>
              <a:buFont typeface="Arial" panose="020B0604020202020204" pitchFamily="34" charset="0"/>
              <a:buChar char="●"/>
              <a:defRPr sz="2400">
                <a:solidFill>
                  <a:srgbClr val="00006C"/>
                </a:solidFill>
                <a:latin typeface="Arial" panose="020B0604020202020204" pitchFamily="34" charset="0"/>
              </a:defRPr>
            </a:lvl2pPr>
            <a:lvl3pPr marL="1143000" indent="-228600">
              <a:spcBef>
                <a:spcPct val="20000"/>
              </a:spcBef>
              <a:buClr>
                <a:srgbClr val="FFCC66"/>
              </a:buClr>
              <a:buFont typeface="Arial" panose="020B0604020202020204" pitchFamily="34" charset="0"/>
              <a:buChar char="●"/>
              <a:defRPr sz="2000">
                <a:solidFill>
                  <a:srgbClr val="00006C"/>
                </a:solidFill>
                <a:latin typeface="Arial" panose="020B0604020202020204" pitchFamily="34" charset="0"/>
              </a:defRPr>
            </a:lvl3pPr>
            <a:lvl4pPr marL="1600200" indent="-228600">
              <a:spcBef>
                <a:spcPct val="20000"/>
              </a:spcBef>
              <a:buClr>
                <a:srgbClr val="990099"/>
              </a:buClr>
              <a:buSzPct val="80000"/>
              <a:buFont typeface="Arial" panose="020B0604020202020204" pitchFamily="34" charset="0"/>
              <a:buChar char="●"/>
              <a:defRPr sz="1600">
                <a:solidFill>
                  <a:srgbClr val="00006C"/>
                </a:solidFill>
                <a:latin typeface="Arial" panose="020B0604020202020204" pitchFamily="34" charset="0"/>
              </a:defRPr>
            </a:lvl4pPr>
            <a:lvl5pPr marL="2057400" indent="-228600">
              <a:spcBef>
                <a:spcPct val="20000"/>
              </a:spcBef>
              <a:buClr>
                <a:srgbClr val="00CCFF"/>
              </a:buClr>
              <a:buSzPct val="60000"/>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9pPr>
          </a:lstStyle>
          <a:p>
            <a:pPr lvl="1"/>
            <a:r>
              <a:rPr kumimoji="0" lang="en-US" altLang="en-US" b="0"/>
              <a:t>Ghi chú trong CSS </a:t>
            </a:r>
          </a:p>
          <a:p>
            <a:pPr lvl="2"/>
            <a:r>
              <a:rPr kumimoji="0" lang="en-US" altLang="en-US" b="0"/>
              <a:t>CSS dùng cách ghi chú tương tự như ngôn ngữ C: các đoạn ghi chú bắt đầu bằng /* và kết thúc bởi */. Ví dụ: </a:t>
            </a:r>
          </a:p>
          <a:p>
            <a:pPr lvl="1" algn="ctr">
              <a:buFont typeface="Arial" panose="020B0604020202020204" pitchFamily="34" charset="0"/>
              <a:buNone/>
            </a:pPr>
            <a:r>
              <a:rPr kumimoji="0" lang="en-US" altLang="en-US" b="0" i="1">
                <a:solidFill>
                  <a:srgbClr val="FF3300"/>
                </a:solidFill>
              </a:rPr>
              <a:t>/* Đây là phần ghi chú */</a:t>
            </a:r>
            <a:r>
              <a:rPr kumimoji="0" lang="en-US" altLang="en-US" sz="2800" b="0" i="1">
                <a:solidFill>
                  <a:srgbClr val="FF3300"/>
                </a:solidFill>
              </a:rPr>
              <a:t> </a:t>
            </a:r>
          </a:p>
          <a:p>
            <a:pPr lvl="1">
              <a:buFont typeface="Arial" panose="020B0604020202020204" pitchFamily="34" charset="0"/>
              <a:buNone/>
            </a:pPr>
            <a:r>
              <a:rPr kumimoji="0" lang="en-US" altLang="en-US" b="0" i="1"/>
              <a:t>Ví dụ:</a:t>
            </a:r>
          </a:p>
          <a:p>
            <a:pPr lvl="1">
              <a:buFont typeface="Arial" panose="020B0604020202020204" pitchFamily="34" charset="0"/>
              <a:buNone/>
            </a:pPr>
            <a:r>
              <a:rPr kumimoji="0" lang="en-US" altLang="en-US" b="0" i="1"/>
              <a:t>p { </a:t>
            </a:r>
          </a:p>
          <a:p>
            <a:pPr lvl="1">
              <a:buFont typeface="Arial" panose="020B0604020202020204" pitchFamily="34" charset="0"/>
              <a:buNone/>
            </a:pPr>
            <a:r>
              <a:rPr kumimoji="0" lang="en-US" altLang="en-US" b="0" i="1"/>
              <a:t> text-align: center; </a:t>
            </a:r>
          </a:p>
          <a:p>
            <a:pPr lvl="1">
              <a:buFont typeface="Arial" panose="020B0604020202020204" pitchFamily="34" charset="0"/>
              <a:buNone/>
            </a:pPr>
            <a:r>
              <a:rPr kumimoji="0" lang="en-US" altLang="en-US" b="0" i="1"/>
              <a:t> /* Đây là phần ghi chú */ </a:t>
            </a:r>
          </a:p>
          <a:p>
            <a:pPr lvl="1">
              <a:buFont typeface="Arial" panose="020B0604020202020204" pitchFamily="34" charset="0"/>
              <a:buNone/>
            </a:pPr>
            <a:r>
              <a:rPr kumimoji="0" lang="en-US" altLang="en-US" b="0" i="1"/>
              <a:t> color: black; </a:t>
            </a:r>
          </a:p>
          <a:p>
            <a:pPr lvl="1">
              <a:buFont typeface="Arial" panose="020B0604020202020204" pitchFamily="34" charset="0"/>
              <a:buNone/>
            </a:pPr>
            <a:r>
              <a:rPr kumimoji="0" lang="en-US" altLang="en-US" b="0" i="1"/>
              <a:t> font-family: arial </a:t>
            </a:r>
          </a:p>
          <a:p>
            <a:pPr lvl="1">
              <a:buFont typeface="Arial" panose="020B0604020202020204" pitchFamily="34" charset="0"/>
              <a:buNone/>
            </a:pPr>
            <a:r>
              <a:rPr kumimoji="0" lang="en-US" altLang="en-US" b="0" i="1"/>
              <a:t>}</a:t>
            </a:r>
            <a:r>
              <a:rPr kumimoji="0" lang="en-US" altLang="en-US" sz="2800" b="0"/>
              <a:t> </a:t>
            </a:r>
          </a:p>
        </p:txBody>
      </p:sp>
      <p:sp>
        <p:nvSpPr>
          <p:cNvPr id="6" name="Rectangle 2"/>
          <p:cNvSpPr>
            <a:spLocks noGrp="1" noChangeArrowheads="1"/>
          </p:cNvSpPr>
          <p:nvPr>
            <p:ph type="title"/>
          </p:nvPr>
        </p:nvSpPr>
        <p:spPr>
          <a:xfrm>
            <a:off x="609600" y="76200"/>
            <a:ext cx="8382000" cy="838200"/>
          </a:xfrm>
          <a:noFill/>
          <a:ln/>
        </p:spPr>
        <p:txBody>
          <a:bodyPr>
            <a:normAutofit/>
          </a:bodyPr>
          <a:lstStyle/>
          <a:p>
            <a:r>
              <a:rPr kumimoji="1" lang="en-US" altLang="en-US" sz="4000" b="1" dirty="0" smtClean="0">
                <a:solidFill>
                  <a:srgbClr val="C00000"/>
                </a:solidFill>
                <a:latin typeface=".VnTime" panose="020B7200000000000000" pitchFamily="34" charset="0"/>
              </a:rPr>
              <a:t>CSS -</a:t>
            </a:r>
            <a:r>
              <a:rPr lang="en-US" altLang="en-US" sz="4000" dirty="0" smtClean="0">
                <a:solidFill>
                  <a:srgbClr val="C00000"/>
                </a:solidFill>
              </a:rPr>
              <a:t> </a:t>
            </a:r>
            <a:r>
              <a:rPr kumimoji="1" lang="en-US" altLang="en-US" sz="4000" b="1" dirty="0" smtClean="0">
                <a:solidFill>
                  <a:srgbClr val="C00000"/>
                </a:solidFill>
                <a:latin typeface=".VnTime" panose="020B7200000000000000" pitchFamily="34" charset="0"/>
              </a:rPr>
              <a:t>Cascading </a:t>
            </a:r>
            <a:r>
              <a:rPr kumimoji="1" lang="en-US" altLang="en-US" sz="4000" b="1" dirty="0">
                <a:solidFill>
                  <a:srgbClr val="C00000"/>
                </a:solidFill>
                <a:latin typeface=".VnTime" panose="020B7200000000000000" pitchFamily="34" charset="0"/>
              </a:rPr>
              <a:t>Style </a:t>
            </a:r>
            <a:r>
              <a:rPr kumimoji="1" lang="en-US" altLang="en-US" sz="4000" b="1" dirty="0" smtClean="0">
                <a:solidFill>
                  <a:srgbClr val="C00000"/>
                </a:solidFill>
                <a:latin typeface=".VnTime" panose="020B7200000000000000" pitchFamily="34" charset="0"/>
              </a:rPr>
              <a:t>Sheets</a:t>
            </a:r>
            <a:endParaRPr lang="en-US" altLang="en-US" sz="4000" dirty="0">
              <a:solidFill>
                <a:srgbClr val="C00000"/>
              </a:solidFill>
            </a:endParaRPr>
          </a:p>
        </p:txBody>
      </p:sp>
    </p:spTree>
    <p:extLst>
      <p:ext uri="{BB962C8B-B14F-4D97-AF65-F5344CB8AC3E}">
        <p14:creationId xmlns:p14="http://schemas.microsoft.com/office/powerpoint/2010/main" val="2084709220"/>
      </p:ext>
    </p:extLst>
  </p:cSld>
  <p:clrMapOvr>
    <a:masterClrMapping/>
  </p:clrMapOvr>
  <p:transition spd="slow">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8D861E4-EB8C-4EDD-93E4-E3F1C9E8D7E5}" type="slidenum">
              <a:rPr lang="en-US" altLang="en-US"/>
              <a:pPr/>
              <a:t>39</a:t>
            </a:fld>
            <a:endParaRPr lang="en-US" altLang="en-US"/>
          </a:p>
        </p:txBody>
      </p:sp>
      <p:sp>
        <p:nvSpPr>
          <p:cNvPr id="465923" name="Rectangle 3"/>
          <p:cNvSpPr>
            <a:spLocks noChangeArrowheads="1"/>
          </p:cNvSpPr>
          <p:nvPr/>
        </p:nvSpPr>
        <p:spPr bwMode="auto">
          <a:xfrm>
            <a:off x="152400" y="1143000"/>
            <a:ext cx="8839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0066"/>
              </a:buClr>
              <a:buSzPct val="140000"/>
              <a:buFont typeface="Arial" panose="020B0604020202020204" pitchFamily="34" charset="0"/>
              <a:buChar char="●"/>
              <a:defRPr sz="2800">
                <a:solidFill>
                  <a:srgbClr val="00006C"/>
                </a:solidFill>
                <a:latin typeface="Arial" panose="020B0604020202020204" pitchFamily="34" charset="0"/>
              </a:defRPr>
            </a:lvl1pPr>
            <a:lvl2pPr marL="742950" indent="-285750">
              <a:spcBef>
                <a:spcPct val="20000"/>
              </a:spcBef>
              <a:buClr>
                <a:schemeClr val="accent1"/>
              </a:buClr>
              <a:buSzPct val="120000"/>
              <a:buFont typeface="Arial" panose="020B0604020202020204" pitchFamily="34" charset="0"/>
              <a:buChar char="●"/>
              <a:defRPr sz="2400">
                <a:solidFill>
                  <a:srgbClr val="00006C"/>
                </a:solidFill>
                <a:latin typeface="Arial" panose="020B0604020202020204" pitchFamily="34" charset="0"/>
              </a:defRPr>
            </a:lvl2pPr>
            <a:lvl3pPr marL="1143000" indent="-228600">
              <a:spcBef>
                <a:spcPct val="20000"/>
              </a:spcBef>
              <a:buClr>
                <a:srgbClr val="FFCC66"/>
              </a:buClr>
              <a:buFont typeface="Arial" panose="020B0604020202020204" pitchFamily="34" charset="0"/>
              <a:buChar char="●"/>
              <a:defRPr sz="2000">
                <a:solidFill>
                  <a:srgbClr val="00006C"/>
                </a:solidFill>
                <a:latin typeface="Arial" panose="020B0604020202020204" pitchFamily="34" charset="0"/>
              </a:defRPr>
            </a:lvl3pPr>
            <a:lvl4pPr marL="1600200" indent="-228600">
              <a:spcBef>
                <a:spcPct val="20000"/>
              </a:spcBef>
              <a:buClr>
                <a:srgbClr val="990099"/>
              </a:buClr>
              <a:buSzPct val="80000"/>
              <a:buFont typeface="Arial" panose="020B0604020202020204" pitchFamily="34" charset="0"/>
              <a:buChar char="●"/>
              <a:defRPr sz="1600">
                <a:solidFill>
                  <a:srgbClr val="00006C"/>
                </a:solidFill>
                <a:latin typeface="Arial" panose="020B0604020202020204" pitchFamily="34" charset="0"/>
              </a:defRPr>
            </a:lvl4pPr>
            <a:lvl5pPr marL="2057400" indent="-228600">
              <a:spcBef>
                <a:spcPct val="20000"/>
              </a:spcBef>
              <a:buClr>
                <a:srgbClr val="00CCFF"/>
              </a:buClr>
              <a:buSzPct val="60000"/>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9pPr>
          </a:lstStyle>
          <a:p>
            <a:pPr lvl="1"/>
            <a:r>
              <a:rPr kumimoji="0" lang="en-US" altLang="en-US" b="0"/>
              <a:t>Sử dụng CSS trong trang HTML </a:t>
            </a:r>
          </a:p>
          <a:p>
            <a:pPr lvl="2"/>
            <a:r>
              <a:rPr kumimoji="0" lang="en-US" altLang="en-US" b="0"/>
              <a:t>Làm thế nào chèn vào một Style Sheet </a:t>
            </a:r>
          </a:p>
          <a:p>
            <a:pPr lvl="3"/>
            <a:r>
              <a:rPr kumimoji="0" lang="en-US" altLang="en-US" b="0"/>
              <a:t>Khi trình duyệt đọc một Style, nó sẽ định dạng nội dung trang Web theo Style đó. Có 3 cách để sử dụng Style trong một trang HTML. </a:t>
            </a:r>
          </a:p>
          <a:p>
            <a:pPr lvl="2"/>
            <a:r>
              <a:rPr kumimoji="0" lang="en-US" altLang="en-US" b="0"/>
              <a:t>Dùng file CSS riêng </a:t>
            </a:r>
          </a:p>
          <a:p>
            <a:pPr lvl="3"/>
            <a:r>
              <a:rPr kumimoji="0" lang="en-US" altLang="en-US" b="0"/>
              <a:t>File CSS độc lập nên dùng khi Style được áp dụng cho nhiều trang. Mỗi trang sử dụng Style định nghĩa trong file CSS sẽ phải liên kết đến file đó bằng tag &lt;link&gt; đặt trong phần HEAD: </a:t>
            </a:r>
          </a:p>
          <a:p>
            <a:pPr lvl="1">
              <a:buFont typeface="Arial" panose="020B0604020202020204" pitchFamily="34" charset="0"/>
              <a:buNone/>
            </a:pPr>
            <a:r>
              <a:rPr kumimoji="0" lang="en-US" altLang="en-US" sz="2000" b="0"/>
              <a:t>			</a:t>
            </a:r>
            <a:r>
              <a:rPr kumimoji="0" lang="en-US" altLang="en-US" sz="2000" b="0" i="1">
                <a:solidFill>
                  <a:srgbClr val="FF3300"/>
                </a:solidFill>
              </a:rPr>
              <a:t>&lt;head&gt; </a:t>
            </a:r>
          </a:p>
          <a:p>
            <a:pPr lvl="1">
              <a:buFont typeface="Arial" panose="020B0604020202020204" pitchFamily="34" charset="0"/>
              <a:buNone/>
            </a:pPr>
            <a:r>
              <a:rPr kumimoji="0" lang="en-US" altLang="en-US" sz="2000" b="0" i="1">
                <a:solidFill>
                  <a:srgbClr val="FF3300"/>
                </a:solidFill>
              </a:rPr>
              <a:t>		 		 &lt;link rel="stylesheet" type="text/css"  </a:t>
            </a:r>
          </a:p>
          <a:p>
            <a:pPr lvl="1">
              <a:buFont typeface="Arial" panose="020B0604020202020204" pitchFamily="34" charset="0"/>
              <a:buNone/>
            </a:pPr>
            <a:r>
              <a:rPr kumimoji="0" lang="en-US" altLang="en-US" sz="2000" b="0" i="1">
                <a:solidFill>
                  <a:srgbClr val="FF3300"/>
                </a:solidFill>
              </a:rPr>
              <a:t>				          href="tên_file.css" /&gt; </a:t>
            </a:r>
          </a:p>
          <a:p>
            <a:pPr lvl="1">
              <a:buFont typeface="Arial" panose="020B0604020202020204" pitchFamily="34" charset="0"/>
              <a:buNone/>
            </a:pPr>
            <a:r>
              <a:rPr kumimoji="0" lang="en-US" altLang="en-US" sz="2000" b="0" i="1">
                <a:solidFill>
                  <a:srgbClr val="FF3300"/>
                </a:solidFill>
              </a:rPr>
              <a:t>			&lt;/head&gt;</a:t>
            </a:r>
            <a:r>
              <a:rPr kumimoji="0" lang="en-US" altLang="en-US" b="0" i="1">
                <a:solidFill>
                  <a:srgbClr val="FF3300"/>
                </a:solidFill>
              </a:rPr>
              <a:t> </a:t>
            </a:r>
          </a:p>
          <a:p>
            <a:pPr lvl="2"/>
            <a:r>
              <a:rPr kumimoji="0" lang="en-US" altLang="en-US" b="0" i="1"/>
              <a:t>Ví dụ một file CSS: Style.css </a:t>
            </a:r>
          </a:p>
          <a:p>
            <a:pPr lvl="1">
              <a:buFont typeface="Arial" panose="020B0604020202020204" pitchFamily="34" charset="0"/>
              <a:buNone/>
            </a:pPr>
            <a:r>
              <a:rPr kumimoji="0" lang="en-US" altLang="en-US" sz="2000" b="0" i="1"/>
              <a:t>			</a:t>
            </a:r>
            <a:r>
              <a:rPr kumimoji="0" lang="en-US" altLang="en-US" sz="1800" b="0" i="1">
                <a:solidFill>
                  <a:srgbClr val="FF3300"/>
                </a:solidFill>
              </a:rPr>
              <a:t>hr {color: sienna} </a:t>
            </a:r>
          </a:p>
          <a:p>
            <a:pPr lvl="1">
              <a:buFont typeface="Arial" panose="020B0604020202020204" pitchFamily="34" charset="0"/>
              <a:buNone/>
            </a:pPr>
            <a:r>
              <a:rPr kumimoji="0" lang="en-US" altLang="en-US" sz="1800" b="0" i="1">
                <a:solidFill>
                  <a:srgbClr val="FF3300"/>
                </a:solidFill>
              </a:rPr>
              <a:t>			p {margin-left: 20px} </a:t>
            </a:r>
          </a:p>
          <a:p>
            <a:pPr lvl="1">
              <a:buFont typeface="Arial" panose="020B0604020202020204" pitchFamily="34" charset="0"/>
              <a:buNone/>
            </a:pPr>
            <a:r>
              <a:rPr kumimoji="0" lang="en-US" altLang="en-US" sz="1800" b="0" i="1">
                <a:solidFill>
                  <a:srgbClr val="FF3300"/>
                </a:solidFill>
              </a:rPr>
              <a:t>			body {background-image: url("images/back40.gif")}</a:t>
            </a:r>
            <a:r>
              <a:rPr kumimoji="0" lang="en-US" altLang="en-US" b="0" i="1">
                <a:solidFill>
                  <a:srgbClr val="FF3300"/>
                </a:solidFill>
              </a:rPr>
              <a:t> </a:t>
            </a:r>
          </a:p>
        </p:txBody>
      </p:sp>
      <p:sp>
        <p:nvSpPr>
          <p:cNvPr id="6" name="Rectangle 2"/>
          <p:cNvSpPr>
            <a:spLocks noGrp="1" noChangeArrowheads="1"/>
          </p:cNvSpPr>
          <p:nvPr>
            <p:ph type="title"/>
          </p:nvPr>
        </p:nvSpPr>
        <p:spPr>
          <a:xfrm>
            <a:off x="609600" y="76200"/>
            <a:ext cx="8382000" cy="838200"/>
          </a:xfrm>
          <a:noFill/>
          <a:ln/>
        </p:spPr>
        <p:txBody>
          <a:bodyPr>
            <a:normAutofit/>
          </a:bodyPr>
          <a:lstStyle/>
          <a:p>
            <a:r>
              <a:rPr kumimoji="1" lang="en-US" altLang="en-US" sz="4000" b="1" dirty="0" smtClean="0">
                <a:solidFill>
                  <a:srgbClr val="C00000"/>
                </a:solidFill>
                <a:latin typeface=".VnTime" panose="020B7200000000000000" pitchFamily="34" charset="0"/>
              </a:rPr>
              <a:t>CSS -</a:t>
            </a:r>
            <a:r>
              <a:rPr lang="en-US" altLang="en-US" sz="4000" dirty="0" smtClean="0">
                <a:solidFill>
                  <a:srgbClr val="C00000"/>
                </a:solidFill>
              </a:rPr>
              <a:t> </a:t>
            </a:r>
            <a:r>
              <a:rPr kumimoji="1" lang="en-US" altLang="en-US" sz="4000" b="1" dirty="0" smtClean="0">
                <a:solidFill>
                  <a:srgbClr val="C00000"/>
                </a:solidFill>
                <a:latin typeface=".VnTime" panose="020B7200000000000000" pitchFamily="34" charset="0"/>
              </a:rPr>
              <a:t>Cascading </a:t>
            </a:r>
            <a:r>
              <a:rPr kumimoji="1" lang="en-US" altLang="en-US" sz="4000" b="1" dirty="0">
                <a:solidFill>
                  <a:srgbClr val="C00000"/>
                </a:solidFill>
                <a:latin typeface=".VnTime" panose="020B7200000000000000" pitchFamily="34" charset="0"/>
              </a:rPr>
              <a:t>Style </a:t>
            </a:r>
            <a:r>
              <a:rPr kumimoji="1" lang="en-US" altLang="en-US" sz="4000" b="1" dirty="0" smtClean="0">
                <a:solidFill>
                  <a:srgbClr val="C00000"/>
                </a:solidFill>
                <a:latin typeface=".VnTime" panose="020B7200000000000000" pitchFamily="34" charset="0"/>
              </a:rPr>
              <a:t>Sheets</a:t>
            </a:r>
            <a:endParaRPr lang="en-US" altLang="en-US" sz="4000" dirty="0">
              <a:solidFill>
                <a:srgbClr val="C00000"/>
              </a:solidFill>
            </a:endParaRPr>
          </a:p>
        </p:txBody>
      </p:sp>
    </p:spTree>
    <p:extLst>
      <p:ext uri="{BB962C8B-B14F-4D97-AF65-F5344CB8AC3E}">
        <p14:creationId xmlns:p14="http://schemas.microsoft.com/office/powerpoint/2010/main" val="1286265937"/>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9425A3D9-12DD-4445-9AE0-6D4BEE8AC876}" type="slidenum">
              <a:rPr kumimoji="0" lang="en-US" altLang="en-US" sz="1400" b="0">
                <a:latin typeface="Times New Roman" panose="02020603050405020304" pitchFamily="18" charset="0"/>
              </a:rPr>
              <a:pPr eaLnBrk="1" hangingPunct="1"/>
              <a:t>4</a:t>
            </a:fld>
            <a:endParaRPr kumimoji="0" lang="en-US" altLang="en-US" sz="1400" b="0">
              <a:latin typeface="Times New Roman" panose="02020603050405020304" pitchFamily="18" charset="0"/>
            </a:endParaRPr>
          </a:p>
        </p:txBody>
      </p:sp>
      <p:sp>
        <p:nvSpPr>
          <p:cNvPr id="22531" name="Rectangle 2"/>
          <p:cNvSpPr>
            <a:spLocks noGrp="1" noChangeArrowheads="1"/>
          </p:cNvSpPr>
          <p:nvPr>
            <p:ph type="body" idx="1"/>
          </p:nvPr>
        </p:nvSpPr>
        <p:spPr>
          <a:xfrm>
            <a:off x="609600" y="1371600"/>
            <a:ext cx="8153400" cy="4953000"/>
          </a:xfrm>
        </p:spPr>
        <p:txBody>
          <a:bodyPr/>
          <a:lstStyle/>
          <a:p>
            <a:pPr algn="just" eaLnBrk="1" hangingPunct="1"/>
            <a:r>
              <a:rPr lang="en-US" altLang="en-US" b="1" dirty="0" err="1" smtClean="0">
                <a:latin typeface=".VnArial" panose="020B7200000000000000" pitchFamily="34" charset="0"/>
              </a:rPr>
              <a:t>C¸c</a:t>
            </a:r>
            <a:r>
              <a:rPr lang="en-US" altLang="en-US" b="1" dirty="0" smtClean="0">
                <a:latin typeface=".VnArial" panose="020B7200000000000000" pitchFamily="34" charset="0"/>
              </a:rPr>
              <a:t> </a:t>
            </a:r>
            <a:r>
              <a:rPr lang="en-US" altLang="en-US" b="1" dirty="0" err="1" smtClean="0">
                <a:latin typeface=".VnArial" panose="020B7200000000000000" pitchFamily="34" charset="0"/>
              </a:rPr>
              <a:t>thÎ</a:t>
            </a:r>
            <a:r>
              <a:rPr lang="en-US" altLang="en-US" b="1" dirty="0" smtClean="0">
                <a:latin typeface=".VnArial" panose="020B7200000000000000" pitchFamily="34" charset="0"/>
              </a:rPr>
              <a:t> ®</a:t>
            </a:r>
            <a:r>
              <a:rPr lang="en-US" altLang="en-US" b="1" dirty="0" err="1" smtClean="0">
                <a:latin typeface=".VnArial" panose="020B7200000000000000" pitchFamily="34" charset="0"/>
              </a:rPr>
              <a:t>Þnh</a:t>
            </a:r>
            <a:r>
              <a:rPr lang="en-US" altLang="en-US" b="1" dirty="0" smtClean="0">
                <a:latin typeface=".VnArial" panose="020B7200000000000000" pitchFamily="34" charset="0"/>
              </a:rPr>
              <a:t> d¹ng </a:t>
            </a:r>
            <a:r>
              <a:rPr lang="en-US" altLang="en-US" b="1" dirty="0" err="1" smtClean="0">
                <a:latin typeface=".VnArial" panose="020B7200000000000000" pitchFamily="34" charset="0"/>
              </a:rPr>
              <a:t>cÊu</a:t>
            </a:r>
            <a:r>
              <a:rPr lang="en-US" altLang="en-US" b="1" dirty="0" smtClean="0">
                <a:latin typeface=".VnArial" panose="020B7200000000000000" pitchFamily="34" charset="0"/>
              </a:rPr>
              <a:t> </a:t>
            </a:r>
            <a:r>
              <a:rPr lang="en-US" altLang="en-US" b="1" dirty="0" err="1" smtClean="0">
                <a:latin typeface=".VnArial" panose="020B7200000000000000" pitchFamily="34" charset="0"/>
              </a:rPr>
              <a:t>tróc</a:t>
            </a:r>
            <a:r>
              <a:rPr lang="en-US" altLang="en-US" b="1" dirty="0" smtClean="0">
                <a:latin typeface=".VnArial" panose="020B7200000000000000" pitchFamily="34" charset="0"/>
              </a:rPr>
              <a:t> </a:t>
            </a:r>
            <a:r>
              <a:rPr lang="en-US" altLang="en-US" b="1" dirty="0" err="1" smtClean="0">
                <a:latin typeface=".VnArial" panose="020B7200000000000000" pitchFamily="34" charset="0"/>
              </a:rPr>
              <a:t>tµi</a:t>
            </a:r>
            <a:r>
              <a:rPr lang="en-US" altLang="en-US" b="1" dirty="0" smtClean="0">
                <a:latin typeface=".VnArial" panose="020B7200000000000000" pitchFamily="34" charset="0"/>
              </a:rPr>
              <a:t> </a:t>
            </a:r>
            <a:r>
              <a:rPr lang="en-US" altLang="en-US" b="1" dirty="0" err="1" smtClean="0">
                <a:latin typeface=".VnArial" panose="020B7200000000000000" pitchFamily="34" charset="0"/>
              </a:rPr>
              <a:t>liÖu</a:t>
            </a:r>
            <a:endParaRPr lang="en-US" altLang="en-US" b="1" dirty="0" smtClean="0">
              <a:latin typeface=".VnArial" panose="020B7200000000000000" pitchFamily="34" charset="0"/>
            </a:endParaRPr>
          </a:p>
          <a:p>
            <a:pPr lvl="1" algn="just" eaLnBrk="1" hangingPunct="1"/>
            <a:r>
              <a:rPr lang="en-US" altLang="en-US" b="1" dirty="0" err="1" smtClean="0">
                <a:latin typeface=".VnArial" panose="020B7200000000000000" pitchFamily="34" charset="0"/>
              </a:rPr>
              <a:t>ThÎ</a:t>
            </a:r>
            <a:r>
              <a:rPr lang="en-US" altLang="en-US" b="1" dirty="0" smtClean="0">
                <a:latin typeface=".VnArial" panose="020B7200000000000000" pitchFamily="34" charset="0"/>
              </a:rPr>
              <a:t> BODY</a:t>
            </a:r>
            <a:r>
              <a:rPr lang="en-US" altLang="en-US" dirty="0" smtClean="0">
                <a:latin typeface=".VnArial" panose="020B7200000000000000" pitchFamily="34" charset="0"/>
              </a:rPr>
              <a:t>: §Ó </a:t>
            </a:r>
            <a:r>
              <a:rPr lang="en-US" altLang="en-US" dirty="0" err="1" smtClean="0">
                <a:latin typeface=".VnArial" panose="020B7200000000000000" pitchFamily="34" charset="0"/>
              </a:rPr>
              <a:t>x¸c</a:t>
            </a:r>
            <a:r>
              <a:rPr lang="en-US" altLang="en-US" dirty="0" smtClean="0">
                <a:latin typeface=".VnArial" panose="020B7200000000000000" pitchFamily="34" charset="0"/>
              </a:rPr>
              <a:t> ®</a:t>
            </a:r>
            <a:r>
              <a:rPr lang="en-US" altLang="en-US" dirty="0" err="1" smtClean="0">
                <a:latin typeface=".VnArial" panose="020B7200000000000000" pitchFamily="34" charset="0"/>
              </a:rPr>
              <a:t>Þnh</a:t>
            </a:r>
            <a:r>
              <a:rPr lang="en-US" altLang="en-US" dirty="0" smtClean="0">
                <a:latin typeface=".VnArial" panose="020B7200000000000000" pitchFamily="34" charset="0"/>
              </a:rPr>
              <a:t> </a:t>
            </a:r>
            <a:r>
              <a:rPr lang="en-US" altLang="en-US" dirty="0" err="1" smtClean="0">
                <a:latin typeface=".VnArial" panose="020B7200000000000000" pitchFamily="34" charset="0"/>
              </a:rPr>
              <a:t>phÇn</a:t>
            </a:r>
            <a:r>
              <a:rPr lang="en-US" altLang="en-US" dirty="0" smtClean="0">
                <a:latin typeface=".VnArial" panose="020B7200000000000000" pitchFamily="34" charset="0"/>
              </a:rPr>
              <a:t> </a:t>
            </a:r>
            <a:r>
              <a:rPr lang="en-US" altLang="en-US" dirty="0" err="1" smtClean="0">
                <a:latin typeface=".VnArial" panose="020B7200000000000000" pitchFamily="34" charset="0"/>
              </a:rPr>
              <a:t>néi</a:t>
            </a:r>
            <a:r>
              <a:rPr lang="en-US" altLang="en-US" dirty="0" smtClean="0">
                <a:latin typeface=".VnArial" panose="020B7200000000000000" pitchFamily="34" charset="0"/>
              </a:rPr>
              <a:t> dung </a:t>
            </a:r>
            <a:r>
              <a:rPr lang="en-US" altLang="en-US" dirty="0" err="1" smtClean="0">
                <a:latin typeface=".VnArial" panose="020B7200000000000000" pitchFamily="34" charset="0"/>
              </a:rPr>
              <a:t>chÝnh</a:t>
            </a:r>
            <a:r>
              <a:rPr lang="en-US" altLang="en-US" dirty="0" smtClean="0">
                <a:latin typeface=".VnArial" panose="020B7200000000000000" pitchFamily="34" charset="0"/>
              </a:rPr>
              <a:t> </a:t>
            </a:r>
            <a:r>
              <a:rPr lang="en-US" altLang="en-US" dirty="0" err="1" smtClean="0">
                <a:latin typeface=".VnArial" panose="020B7200000000000000" pitchFamily="34" charset="0"/>
              </a:rPr>
              <a:t>cña</a:t>
            </a:r>
            <a:r>
              <a:rPr lang="en-US" altLang="en-US" dirty="0" smtClean="0">
                <a:latin typeface=".VnArial" panose="020B7200000000000000" pitchFamily="34" charset="0"/>
              </a:rPr>
              <a:t> </a:t>
            </a:r>
            <a:r>
              <a:rPr lang="en-US" altLang="en-US" dirty="0" err="1" smtClean="0">
                <a:latin typeface=".VnArial" panose="020B7200000000000000" pitchFamily="34" charset="0"/>
              </a:rPr>
              <a:t>tµi</a:t>
            </a:r>
            <a:r>
              <a:rPr lang="en-US" altLang="en-US" dirty="0" smtClean="0">
                <a:latin typeface=".VnArial" panose="020B7200000000000000" pitchFamily="34" charset="0"/>
              </a:rPr>
              <a:t> </a:t>
            </a:r>
            <a:r>
              <a:rPr lang="en-US" altLang="en-US" dirty="0" err="1" smtClean="0">
                <a:latin typeface=".VnArial" panose="020B7200000000000000" pitchFamily="34" charset="0"/>
              </a:rPr>
              <a:t>liÖu</a:t>
            </a:r>
            <a:r>
              <a:rPr lang="en-US" altLang="en-US" dirty="0" smtClean="0">
                <a:latin typeface=".VnArial" panose="020B7200000000000000" pitchFamily="34" charset="0"/>
              </a:rPr>
              <a:t>. </a:t>
            </a:r>
            <a:r>
              <a:rPr lang="en-US" altLang="en-US" dirty="0" err="1" smtClean="0">
                <a:latin typeface=".VnArial" panose="020B7200000000000000" pitchFamily="34" charset="0"/>
              </a:rPr>
              <a:t>Trong</a:t>
            </a:r>
            <a:r>
              <a:rPr lang="en-US" altLang="en-US" dirty="0" smtClean="0">
                <a:latin typeface=".VnArial" panose="020B7200000000000000" pitchFamily="34" charset="0"/>
              </a:rPr>
              <a:t> </a:t>
            </a:r>
            <a:r>
              <a:rPr lang="en-US" altLang="en-US" dirty="0" err="1" smtClean="0">
                <a:latin typeface=".VnArial" panose="020B7200000000000000" pitchFamily="34" charset="0"/>
              </a:rPr>
              <a:t>phÇn</a:t>
            </a:r>
            <a:r>
              <a:rPr lang="en-US" altLang="en-US" dirty="0" smtClean="0">
                <a:latin typeface=".VnArial" panose="020B7200000000000000" pitchFamily="34" charset="0"/>
              </a:rPr>
              <a:t> </a:t>
            </a:r>
            <a:r>
              <a:rPr lang="en-US" altLang="en-US" dirty="0" err="1" smtClean="0">
                <a:latin typeface=".VnArial" panose="020B7200000000000000" pitchFamily="34" charset="0"/>
              </a:rPr>
              <a:t>th©n</a:t>
            </a:r>
            <a:r>
              <a:rPr lang="en-US" altLang="en-US" dirty="0" smtClean="0">
                <a:latin typeface=".VnArial" panose="020B7200000000000000" pitchFamily="34" charset="0"/>
              </a:rPr>
              <a:t> </a:t>
            </a:r>
            <a:r>
              <a:rPr lang="en-US" altLang="en-US" dirty="0" err="1" smtClean="0">
                <a:latin typeface=".VnArial" panose="020B7200000000000000" pitchFamily="34" charset="0"/>
              </a:rPr>
              <a:t>cã</a:t>
            </a:r>
            <a:r>
              <a:rPr lang="en-US" altLang="en-US" dirty="0" smtClean="0">
                <a:latin typeface=".VnArial" panose="020B7200000000000000" pitchFamily="34" charset="0"/>
              </a:rPr>
              <a:t> </a:t>
            </a:r>
            <a:r>
              <a:rPr lang="en-US" altLang="en-US" dirty="0" err="1" smtClean="0">
                <a:latin typeface=".VnArial" panose="020B7200000000000000" pitchFamily="34" charset="0"/>
              </a:rPr>
              <a:t>thÓ</a:t>
            </a:r>
            <a:r>
              <a:rPr lang="en-US" altLang="en-US" dirty="0" smtClean="0">
                <a:latin typeface=".VnArial" panose="020B7200000000000000" pitchFamily="34" charset="0"/>
              </a:rPr>
              <a:t> </a:t>
            </a:r>
            <a:r>
              <a:rPr lang="en-US" altLang="en-US" dirty="0" err="1" smtClean="0">
                <a:latin typeface=".VnArial" panose="020B7200000000000000" pitchFamily="34" charset="0"/>
              </a:rPr>
              <a:t>chøa</a:t>
            </a:r>
            <a:r>
              <a:rPr lang="en-US" altLang="en-US" dirty="0" smtClean="0">
                <a:latin typeface=".VnArial" panose="020B7200000000000000" pitchFamily="34" charset="0"/>
              </a:rPr>
              <a:t> </a:t>
            </a:r>
            <a:r>
              <a:rPr lang="en-US" altLang="en-US" dirty="0" err="1" smtClean="0">
                <a:latin typeface=".VnArial" panose="020B7200000000000000" pitchFamily="34" charset="0"/>
              </a:rPr>
              <a:t>c¸c</a:t>
            </a:r>
            <a:r>
              <a:rPr lang="en-US" altLang="en-US" dirty="0" smtClean="0">
                <a:latin typeface=".VnArial" panose="020B7200000000000000" pitchFamily="34" charset="0"/>
              </a:rPr>
              <a:t> </a:t>
            </a:r>
            <a:r>
              <a:rPr lang="en-US" altLang="en-US" dirty="0" err="1" smtClean="0">
                <a:latin typeface=".VnArial" panose="020B7200000000000000" pitchFamily="34" charset="0"/>
              </a:rPr>
              <a:t>th«ng</a:t>
            </a:r>
            <a:r>
              <a:rPr lang="en-US" altLang="en-US" dirty="0" smtClean="0">
                <a:latin typeface=".VnArial" panose="020B7200000000000000" pitchFamily="34" charset="0"/>
              </a:rPr>
              <a:t> tin ®</a:t>
            </a:r>
            <a:r>
              <a:rPr lang="en-US" altLang="en-US" dirty="0" err="1" smtClean="0">
                <a:latin typeface=".VnArial" panose="020B7200000000000000" pitchFamily="34" charset="0"/>
              </a:rPr>
              <a:t>Þnh</a:t>
            </a:r>
            <a:r>
              <a:rPr lang="en-US" altLang="en-US" dirty="0" smtClean="0">
                <a:latin typeface=".VnArial" panose="020B7200000000000000" pitchFamily="34" charset="0"/>
              </a:rPr>
              <a:t> d¹ng </a:t>
            </a:r>
            <a:r>
              <a:rPr lang="en-US" altLang="en-US" dirty="0" err="1" smtClean="0">
                <a:latin typeface=".VnArial" panose="020B7200000000000000" pitchFamily="34" charset="0"/>
              </a:rPr>
              <a:t>nhÊt</a:t>
            </a:r>
            <a:r>
              <a:rPr lang="en-US" altLang="en-US" dirty="0" smtClean="0">
                <a:latin typeface=".VnArial" panose="020B7200000000000000" pitchFamily="34" charset="0"/>
              </a:rPr>
              <a:t> ®</a:t>
            </a:r>
            <a:r>
              <a:rPr lang="en-US" altLang="en-US" dirty="0" err="1" smtClean="0">
                <a:latin typeface=".VnArial" panose="020B7200000000000000" pitchFamily="34" charset="0"/>
              </a:rPr>
              <a:t>Þnh</a:t>
            </a:r>
            <a:r>
              <a:rPr lang="en-US" altLang="en-US" dirty="0" smtClean="0">
                <a:latin typeface=".VnArial" panose="020B7200000000000000" pitchFamily="34" charset="0"/>
              </a:rPr>
              <a:t> ®Ó ®</a:t>
            </a:r>
            <a:r>
              <a:rPr lang="en-US" altLang="en-US" dirty="0" err="1" smtClean="0">
                <a:latin typeface=".VnArial" panose="020B7200000000000000" pitchFamily="34" charset="0"/>
              </a:rPr>
              <a:t>Æt</a:t>
            </a:r>
            <a:r>
              <a:rPr lang="en-US" altLang="en-US" dirty="0" smtClean="0">
                <a:latin typeface=".VnArial" panose="020B7200000000000000" pitchFamily="34" charset="0"/>
              </a:rPr>
              <a:t> ¶</a:t>
            </a:r>
            <a:r>
              <a:rPr lang="en-US" altLang="en-US" dirty="0" err="1" smtClean="0">
                <a:latin typeface=".VnArial" panose="020B7200000000000000" pitchFamily="34" charset="0"/>
              </a:rPr>
              <a:t>nh</a:t>
            </a:r>
            <a:r>
              <a:rPr lang="en-US" altLang="en-US" dirty="0" smtClean="0">
                <a:latin typeface=".VnArial" panose="020B7200000000000000" pitchFamily="34" charset="0"/>
              </a:rPr>
              <a:t> </a:t>
            </a:r>
            <a:r>
              <a:rPr lang="en-US" altLang="en-US" dirty="0" err="1" smtClean="0">
                <a:latin typeface=".VnArial" panose="020B7200000000000000" pitchFamily="34" charset="0"/>
              </a:rPr>
              <a:t>nÒn</a:t>
            </a:r>
            <a:r>
              <a:rPr lang="en-US" altLang="en-US" dirty="0" smtClean="0">
                <a:latin typeface=".VnArial" panose="020B7200000000000000" pitchFamily="34" charset="0"/>
              </a:rPr>
              <a:t> </a:t>
            </a:r>
            <a:r>
              <a:rPr lang="en-US" altLang="en-US" dirty="0" err="1" smtClean="0">
                <a:latin typeface=".VnArial" panose="020B7200000000000000" pitchFamily="34" charset="0"/>
              </a:rPr>
              <a:t>cho</a:t>
            </a:r>
            <a:r>
              <a:rPr lang="en-US" altLang="en-US" dirty="0" smtClean="0">
                <a:latin typeface=".VnArial" panose="020B7200000000000000" pitchFamily="34" charset="0"/>
              </a:rPr>
              <a:t> </a:t>
            </a:r>
            <a:r>
              <a:rPr lang="en-US" altLang="en-US" dirty="0" err="1" smtClean="0">
                <a:latin typeface=".VnArial" panose="020B7200000000000000" pitchFamily="34" charset="0"/>
              </a:rPr>
              <a:t>tµi</a:t>
            </a:r>
            <a:r>
              <a:rPr lang="en-US" altLang="en-US" dirty="0" smtClean="0">
                <a:latin typeface=".VnArial" panose="020B7200000000000000" pitchFamily="34" charset="0"/>
              </a:rPr>
              <a:t> </a:t>
            </a:r>
            <a:r>
              <a:rPr lang="en-US" altLang="en-US" dirty="0" err="1" smtClean="0">
                <a:latin typeface=".VnArial" panose="020B7200000000000000" pitchFamily="34" charset="0"/>
              </a:rPr>
              <a:t>liÖu</a:t>
            </a:r>
            <a:r>
              <a:rPr lang="en-US" altLang="en-US" dirty="0" smtClean="0">
                <a:latin typeface=".VnArial" panose="020B7200000000000000" pitchFamily="34" charset="0"/>
              </a:rPr>
              <a:t>, </a:t>
            </a:r>
            <a:r>
              <a:rPr lang="en-US" altLang="en-US" dirty="0" err="1" smtClean="0">
                <a:latin typeface=".VnArial" panose="020B7200000000000000" pitchFamily="34" charset="0"/>
              </a:rPr>
              <a:t>mµu</a:t>
            </a:r>
            <a:r>
              <a:rPr lang="en-US" altLang="en-US" dirty="0" smtClean="0">
                <a:latin typeface=".VnArial" panose="020B7200000000000000" pitchFamily="34" charset="0"/>
              </a:rPr>
              <a:t> </a:t>
            </a:r>
            <a:r>
              <a:rPr lang="en-US" altLang="en-US" dirty="0" err="1" smtClean="0">
                <a:latin typeface=".VnArial" panose="020B7200000000000000" pitchFamily="34" charset="0"/>
              </a:rPr>
              <a:t>nÒn</a:t>
            </a:r>
            <a:r>
              <a:rPr lang="en-US" altLang="en-US" dirty="0" smtClean="0">
                <a:latin typeface=".VnArial" panose="020B7200000000000000" pitchFamily="34" charset="0"/>
              </a:rPr>
              <a:t>, </a:t>
            </a:r>
            <a:r>
              <a:rPr lang="en-US" altLang="en-US" dirty="0" err="1" smtClean="0">
                <a:latin typeface=".VnArial" panose="020B7200000000000000" pitchFamily="34" charset="0"/>
              </a:rPr>
              <a:t>mµu</a:t>
            </a:r>
            <a:r>
              <a:rPr lang="en-US" altLang="en-US" dirty="0" smtClean="0">
                <a:latin typeface=".VnArial" panose="020B7200000000000000" pitchFamily="34" charset="0"/>
              </a:rPr>
              <a:t> </a:t>
            </a:r>
            <a:r>
              <a:rPr lang="en-US" altLang="en-US" dirty="0" err="1" smtClean="0">
                <a:latin typeface=".VnArial" panose="020B7200000000000000" pitchFamily="34" charset="0"/>
              </a:rPr>
              <a:t>v¨n</a:t>
            </a:r>
            <a:r>
              <a:rPr lang="en-US" altLang="en-US" dirty="0" smtClean="0">
                <a:latin typeface=".VnArial" panose="020B7200000000000000" pitchFamily="34" charset="0"/>
              </a:rPr>
              <a:t> </a:t>
            </a:r>
            <a:r>
              <a:rPr lang="en-US" altLang="en-US" dirty="0" err="1" smtClean="0">
                <a:latin typeface=".VnArial" panose="020B7200000000000000" pitchFamily="34" charset="0"/>
              </a:rPr>
              <a:t>b¶n</a:t>
            </a:r>
            <a:r>
              <a:rPr lang="en-US" altLang="en-US" dirty="0" smtClean="0">
                <a:latin typeface=".VnArial" panose="020B7200000000000000" pitchFamily="34" charset="0"/>
              </a:rPr>
              <a:t> </a:t>
            </a:r>
            <a:r>
              <a:rPr lang="en-US" altLang="en-US" dirty="0" err="1" smtClean="0">
                <a:latin typeface=".VnArial" panose="020B7200000000000000" pitchFamily="34" charset="0"/>
              </a:rPr>
              <a:t>siªu</a:t>
            </a:r>
            <a:r>
              <a:rPr lang="en-US" altLang="en-US" dirty="0" smtClean="0">
                <a:latin typeface=".VnArial" panose="020B7200000000000000" pitchFamily="34" charset="0"/>
              </a:rPr>
              <a:t> </a:t>
            </a:r>
            <a:r>
              <a:rPr lang="en-US" altLang="en-US" dirty="0" err="1" smtClean="0">
                <a:latin typeface=".VnArial" panose="020B7200000000000000" pitchFamily="34" charset="0"/>
              </a:rPr>
              <a:t>liªn</a:t>
            </a:r>
            <a:r>
              <a:rPr lang="en-US" altLang="en-US" dirty="0" smtClean="0">
                <a:latin typeface=".VnArial" panose="020B7200000000000000" pitchFamily="34" charset="0"/>
              </a:rPr>
              <a:t> </a:t>
            </a:r>
            <a:r>
              <a:rPr lang="en-US" altLang="en-US" dirty="0" err="1" smtClean="0">
                <a:latin typeface=".VnArial" panose="020B7200000000000000" pitchFamily="34" charset="0"/>
              </a:rPr>
              <a:t>kÕt</a:t>
            </a:r>
            <a:r>
              <a:rPr lang="en-US" altLang="en-US" dirty="0" smtClean="0">
                <a:latin typeface=".VnArial" panose="020B7200000000000000" pitchFamily="34" charset="0"/>
              </a:rPr>
              <a:t>, ®</a:t>
            </a:r>
            <a:r>
              <a:rPr lang="en-US" altLang="en-US" dirty="0" err="1" smtClean="0">
                <a:latin typeface=".VnArial" panose="020B7200000000000000" pitchFamily="34" charset="0"/>
              </a:rPr>
              <a:t>Æt</a:t>
            </a:r>
            <a:r>
              <a:rPr lang="en-US" altLang="en-US" dirty="0" smtClean="0">
                <a:latin typeface=".VnArial" panose="020B7200000000000000" pitchFamily="34" charset="0"/>
              </a:rPr>
              <a:t> </a:t>
            </a:r>
            <a:r>
              <a:rPr lang="en-US" altLang="en-US" dirty="0" err="1" smtClean="0">
                <a:latin typeface=".VnArial" panose="020B7200000000000000" pitchFamily="34" charset="0"/>
              </a:rPr>
              <a:t>lÒ</a:t>
            </a:r>
            <a:r>
              <a:rPr lang="en-US" altLang="en-US" dirty="0" smtClean="0">
                <a:latin typeface=".VnArial" panose="020B7200000000000000" pitchFamily="34" charset="0"/>
              </a:rPr>
              <a:t> </a:t>
            </a:r>
            <a:r>
              <a:rPr lang="en-US" altLang="en-US" dirty="0" err="1" smtClean="0">
                <a:latin typeface=".VnArial" panose="020B7200000000000000" pitchFamily="34" charset="0"/>
              </a:rPr>
              <a:t>cho</a:t>
            </a:r>
            <a:r>
              <a:rPr lang="en-US" altLang="en-US" dirty="0" smtClean="0">
                <a:latin typeface=".VnArial" panose="020B7200000000000000" pitchFamily="34" charset="0"/>
              </a:rPr>
              <a:t> </a:t>
            </a:r>
            <a:r>
              <a:rPr lang="en-US" altLang="en-US" dirty="0" err="1" smtClean="0">
                <a:latin typeface=".VnArial" panose="020B7200000000000000" pitchFamily="34" charset="0"/>
              </a:rPr>
              <a:t>trang</a:t>
            </a:r>
            <a:r>
              <a:rPr lang="en-US" altLang="en-US" dirty="0" smtClean="0">
                <a:latin typeface=".VnArial" panose="020B7200000000000000" pitchFamily="34" charset="0"/>
              </a:rPr>
              <a:t> </a:t>
            </a:r>
            <a:r>
              <a:rPr lang="en-US" altLang="en-US" dirty="0" err="1" smtClean="0">
                <a:latin typeface=".VnArial" panose="020B7200000000000000" pitchFamily="34" charset="0"/>
              </a:rPr>
              <a:t>tµi</a:t>
            </a:r>
            <a:r>
              <a:rPr lang="en-US" altLang="en-US" dirty="0" smtClean="0">
                <a:latin typeface=".VnArial" panose="020B7200000000000000" pitchFamily="34" charset="0"/>
              </a:rPr>
              <a:t> </a:t>
            </a:r>
            <a:r>
              <a:rPr lang="en-US" altLang="en-US" dirty="0" err="1" smtClean="0">
                <a:latin typeface=".VnArial" panose="020B7200000000000000" pitchFamily="34" charset="0"/>
              </a:rPr>
              <a:t>liÖu</a:t>
            </a:r>
            <a:r>
              <a:rPr lang="en-US" altLang="en-US" dirty="0" smtClean="0">
                <a:latin typeface=".VnArial" panose="020B7200000000000000" pitchFamily="34" charset="0"/>
              </a:rPr>
              <a:t>... </a:t>
            </a:r>
          </a:p>
          <a:p>
            <a:pPr lvl="2" algn="just" eaLnBrk="1" hangingPunct="1"/>
            <a:r>
              <a:rPr lang="en-US" altLang="en-US" dirty="0" err="1" smtClean="0">
                <a:latin typeface=".VnArial" panose="020B7200000000000000" pitchFamily="34" charset="0"/>
              </a:rPr>
              <a:t>Có</a:t>
            </a:r>
            <a:r>
              <a:rPr lang="en-US" altLang="en-US" dirty="0" smtClean="0">
                <a:latin typeface=".VnArial" panose="020B7200000000000000" pitchFamily="34" charset="0"/>
              </a:rPr>
              <a:t> </a:t>
            </a:r>
            <a:r>
              <a:rPr lang="en-US" altLang="en-US" dirty="0" err="1" smtClean="0">
                <a:latin typeface=".VnArial" panose="020B7200000000000000" pitchFamily="34" charset="0"/>
              </a:rPr>
              <a:t>ph¸p</a:t>
            </a:r>
            <a:r>
              <a:rPr lang="en-US" altLang="en-US" dirty="0" smtClean="0">
                <a:latin typeface=".VnArial" panose="020B7200000000000000" pitchFamily="34" charset="0"/>
              </a:rPr>
              <a:t>:</a:t>
            </a:r>
          </a:p>
          <a:p>
            <a:pPr lvl="1" algn="just" eaLnBrk="1" hangingPunct="1"/>
            <a:endParaRPr lang="en-US" altLang="en-US" b="1" dirty="0" smtClean="0">
              <a:latin typeface=".VnArial" panose="020B7200000000000000" pitchFamily="34" charset="0"/>
            </a:endParaRPr>
          </a:p>
        </p:txBody>
      </p:sp>
      <p:sp>
        <p:nvSpPr>
          <p:cNvPr id="22532" name="Rectangle 3"/>
          <p:cNvSpPr>
            <a:spLocks noGrp="1" noChangeArrowheads="1"/>
          </p:cNvSpPr>
          <p:nvPr>
            <p:ph type="title"/>
          </p:nvPr>
        </p:nvSpPr>
        <p:spPr>
          <a:xfrm>
            <a:off x="405384" y="342900"/>
            <a:ext cx="8839200" cy="838200"/>
          </a:xfrm>
          <a:noFill/>
        </p:spPr>
        <p:txBody>
          <a:bodyPr>
            <a:normAutofit fontScale="90000"/>
          </a:bodyPr>
          <a:lstStyle/>
          <a:p>
            <a:pPr eaLnBrk="1" hangingPunct="1"/>
            <a:r>
              <a:rPr kumimoji="1" lang="en-US" altLang="en-US" b="1" dirty="0" smtClean="0">
                <a:solidFill>
                  <a:srgbClr val="C00000"/>
                </a:solidFill>
                <a:latin typeface=".VnTime" panose="020B7200000000000000" pitchFamily="34" charset="0"/>
              </a:rPr>
              <a:t>HTML - </a:t>
            </a:r>
            <a:r>
              <a:rPr kumimoji="1" lang="en-US" altLang="en-US" b="1" dirty="0" err="1" smtClean="0">
                <a:solidFill>
                  <a:srgbClr val="C00000"/>
                </a:solidFill>
                <a:latin typeface=".VnTime" panose="020B7200000000000000" pitchFamily="34" charset="0"/>
              </a:rPr>
              <a:t>HyperText</a:t>
            </a:r>
            <a:r>
              <a:rPr kumimoji="1" lang="en-US" altLang="en-US" b="1" dirty="0" smtClean="0">
                <a:solidFill>
                  <a:srgbClr val="C00000"/>
                </a:solidFill>
                <a:latin typeface=".VnTime" panose="020B7200000000000000" pitchFamily="34" charset="0"/>
              </a:rPr>
              <a:t> Markup Language</a:t>
            </a:r>
          </a:p>
        </p:txBody>
      </p:sp>
      <p:sp>
        <p:nvSpPr>
          <p:cNvPr id="22533" name="Text Box 5"/>
          <p:cNvSpPr txBox="1">
            <a:spLocks noChangeArrowheads="1"/>
          </p:cNvSpPr>
          <p:nvPr/>
        </p:nvSpPr>
        <p:spPr bwMode="auto">
          <a:xfrm>
            <a:off x="1905000" y="4800600"/>
            <a:ext cx="6477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a:spcBef>
                <a:spcPts val="200"/>
              </a:spcBef>
              <a:spcAft>
                <a:spcPts val="200"/>
              </a:spcAft>
            </a:pPr>
            <a:r>
              <a:rPr kumimoji="0" lang="en-US" altLang="en-US" dirty="0">
                <a:solidFill>
                  <a:schemeClr val="accent2"/>
                </a:solidFill>
                <a:latin typeface=".VnArial" panose="020B7200000000000000" pitchFamily="34" charset="0"/>
              </a:rPr>
              <a:t>&lt;BODY&gt;</a:t>
            </a:r>
          </a:p>
          <a:p>
            <a:pPr>
              <a:spcBef>
                <a:spcPts val="200"/>
              </a:spcBef>
              <a:spcAft>
                <a:spcPts val="200"/>
              </a:spcAft>
            </a:pPr>
            <a:r>
              <a:rPr kumimoji="0" lang="en-US" altLang="en-US" dirty="0">
                <a:solidFill>
                  <a:schemeClr val="accent2"/>
                </a:solidFill>
                <a:latin typeface=".VnArial" panose="020B7200000000000000" pitchFamily="34" charset="0"/>
              </a:rPr>
              <a:t>.... </a:t>
            </a:r>
            <a:r>
              <a:rPr kumimoji="0" lang="en-US" altLang="en-US" dirty="0" err="1">
                <a:solidFill>
                  <a:schemeClr val="accent2"/>
                </a:solidFill>
                <a:latin typeface=".VnArial" panose="020B7200000000000000" pitchFamily="34" charset="0"/>
              </a:rPr>
              <a:t>phÇn</a:t>
            </a:r>
            <a:r>
              <a:rPr kumimoji="0" lang="en-US" altLang="en-US" dirty="0">
                <a:solidFill>
                  <a:schemeClr val="accent2"/>
                </a:solidFill>
                <a:latin typeface=".VnArial" panose="020B7200000000000000" pitchFamily="34" charset="0"/>
              </a:rPr>
              <a:t> </a:t>
            </a:r>
            <a:r>
              <a:rPr kumimoji="0" lang="en-US" altLang="en-US" dirty="0" err="1">
                <a:solidFill>
                  <a:schemeClr val="accent2"/>
                </a:solidFill>
                <a:latin typeface=".VnArial" panose="020B7200000000000000" pitchFamily="34" charset="0"/>
              </a:rPr>
              <a:t>néi</a:t>
            </a:r>
            <a:r>
              <a:rPr kumimoji="0" lang="en-US" altLang="en-US" dirty="0">
                <a:solidFill>
                  <a:schemeClr val="accent2"/>
                </a:solidFill>
                <a:latin typeface=".VnArial" panose="020B7200000000000000" pitchFamily="34" charset="0"/>
              </a:rPr>
              <a:t> dung </a:t>
            </a:r>
            <a:r>
              <a:rPr kumimoji="0" lang="en-US" altLang="en-US" dirty="0" err="1">
                <a:solidFill>
                  <a:schemeClr val="accent2"/>
                </a:solidFill>
                <a:latin typeface=".VnArial" panose="020B7200000000000000" pitchFamily="34" charset="0"/>
              </a:rPr>
              <a:t>cña</a:t>
            </a:r>
            <a:r>
              <a:rPr kumimoji="0" lang="en-US" altLang="en-US" dirty="0">
                <a:solidFill>
                  <a:schemeClr val="accent2"/>
                </a:solidFill>
                <a:latin typeface=".VnArial" panose="020B7200000000000000" pitchFamily="34" charset="0"/>
              </a:rPr>
              <a:t> </a:t>
            </a:r>
            <a:r>
              <a:rPr kumimoji="0" lang="en-US" altLang="en-US" dirty="0" err="1">
                <a:solidFill>
                  <a:schemeClr val="accent2"/>
                </a:solidFill>
                <a:latin typeface=".VnArial" panose="020B7200000000000000" pitchFamily="34" charset="0"/>
              </a:rPr>
              <a:t>tµi</a:t>
            </a:r>
            <a:r>
              <a:rPr kumimoji="0" lang="en-US" altLang="en-US" dirty="0">
                <a:solidFill>
                  <a:schemeClr val="accent2"/>
                </a:solidFill>
                <a:latin typeface=".VnArial" panose="020B7200000000000000" pitchFamily="34" charset="0"/>
              </a:rPr>
              <a:t> </a:t>
            </a:r>
            <a:r>
              <a:rPr kumimoji="0" lang="en-US" altLang="en-US" dirty="0" err="1">
                <a:solidFill>
                  <a:schemeClr val="accent2"/>
                </a:solidFill>
                <a:latin typeface=".VnArial" panose="020B7200000000000000" pitchFamily="34" charset="0"/>
              </a:rPr>
              <a:t>liÖu</a:t>
            </a:r>
            <a:r>
              <a:rPr kumimoji="0" lang="en-US" altLang="en-US" dirty="0">
                <a:solidFill>
                  <a:schemeClr val="accent2"/>
                </a:solidFill>
                <a:latin typeface=".VnArial" panose="020B7200000000000000" pitchFamily="34" charset="0"/>
              </a:rPr>
              <a:t> ®­</a:t>
            </a:r>
            <a:r>
              <a:rPr kumimoji="0" lang="en-US" altLang="en-US" dirty="0" err="1">
                <a:solidFill>
                  <a:schemeClr val="accent2"/>
                </a:solidFill>
                <a:latin typeface=".VnArial" panose="020B7200000000000000" pitchFamily="34" charset="0"/>
              </a:rPr>
              <a:t>îc</a:t>
            </a:r>
            <a:r>
              <a:rPr kumimoji="0" lang="en-US" altLang="en-US" dirty="0">
                <a:solidFill>
                  <a:schemeClr val="accent2"/>
                </a:solidFill>
                <a:latin typeface=".VnArial" panose="020B7200000000000000" pitchFamily="34" charset="0"/>
              </a:rPr>
              <a:t> ®</a:t>
            </a:r>
            <a:r>
              <a:rPr kumimoji="0" lang="en-US" altLang="en-US" dirty="0" err="1">
                <a:solidFill>
                  <a:schemeClr val="accent2"/>
                </a:solidFill>
                <a:latin typeface=".VnArial" panose="020B7200000000000000" pitchFamily="34" charset="0"/>
              </a:rPr>
              <a:t>Æt</a:t>
            </a:r>
            <a:r>
              <a:rPr kumimoji="0" lang="en-US" altLang="en-US" dirty="0">
                <a:solidFill>
                  <a:schemeClr val="accent2"/>
                </a:solidFill>
                <a:latin typeface=".VnArial" panose="020B7200000000000000" pitchFamily="34" charset="0"/>
              </a:rPr>
              <a:t> ë ®©y</a:t>
            </a:r>
          </a:p>
          <a:p>
            <a:pPr>
              <a:spcBef>
                <a:spcPts val="200"/>
              </a:spcBef>
              <a:spcAft>
                <a:spcPts val="200"/>
              </a:spcAft>
            </a:pPr>
            <a:r>
              <a:rPr kumimoji="0" lang="en-US" altLang="en-US" dirty="0">
                <a:solidFill>
                  <a:schemeClr val="accent2"/>
                </a:solidFill>
                <a:latin typeface=".VnArial" panose="020B7200000000000000" pitchFamily="34" charset="0"/>
              </a:rPr>
              <a:t>&lt;/BODY&gt;</a:t>
            </a:r>
          </a:p>
        </p:txBody>
      </p:sp>
    </p:spTree>
    <p:extLst>
      <p:ext uri="{BB962C8B-B14F-4D97-AF65-F5344CB8AC3E}">
        <p14:creationId xmlns:p14="http://schemas.microsoft.com/office/powerpoint/2010/main" val="3780668042"/>
      </p:ext>
    </p:extLst>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05E4DDD-8D89-4825-8FA9-39C62E978BAD}" type="slidenum">
              <a:rPr lang="en-US" altLang="en-US"/>
              <a:pPr/>
              <a:t>40</a:t>
            </a:fld>
            <a:endParaRPr lang="en-US" altLang="en-US"/>
          </a:p>
        </p:txBody>
      </p:sp>
      <p:sp>
        <p:nvSpPr>
          <p:cNvPr id="466947" name="Rectangle 3"/>
          <p:cNvSpPr>
            <a:spLocks noChangeArrowheads="1"/>
          </p:cNvSpPr>
          <p:nvPr/>
        </p:nvSpPr>
        <p:spPr bwMode="auto">
          <a:xfrm>
            <a:off x="152400" y="1143000"/>
            <a:ext cx="8839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0066"/>
              </a:buClr>
              <a:buSzPct val="140000"/>
              <a:buFont typeface="Arial" panose="020B0604020202020204" pitchFamily="34" charset="0"/>
              <a:buChar char="●"/>
              <a:defRPr sz="2800">
                <a:solidFill>
                  <a:srgbClr val="00006C"/>
                </a:solidFill>
                <a:latin typeface="Arial" panose="020B0604020202020204" pitchFamily="34" charset="0"/>
              </a:defRPr>
            </a:lvl1pPr>
            <a:lvl2pPr marL="742950" indent="-285750">
              <a:spcBef>
                <a:spcPct val="20000"/>
              </a:spcBef>
              <a:buClr>
                <a:schemeClr val="accent1"/>
              </a:buClr>
              <a:buSzPct val="120000"/>
              <a:buFont typeface="Arial" panose="020B0604020202020204" pitchFamily="34" charset="0"/>
              <a:buChar char="●"/>
              <a:defRPr sz="2400">
                <a:solidFill>
                  <a:srgbClr val="00006C"/>
                </a:solidFill>
                <a:latin typeface="Arial" panose="020B0604020202020204" pitchFamily="34" charset="0"/>
              </a:defRPr>
            </a:lvl2pPr>
            <a:lvl3pPr marL="1143000" indent="-228600">
              <a:spcBef>
                <a:spcPct val="20000"/>
              </a:spcBef>
              <a:buClr>
                <a:srgbClr val="FFCC66"/>
              </a:buClr>
              <a:buFont typeface="Arial" panose="020B0604020202020204" pitchFamily="34" charset="0"/>
              <a:buChar char="●"/>
              <a:defRPr sz="2000">
                <a:solidFill>
                  <a:srgbClr val="00006C"/>
                </a:solidFill>
                <a:latin typeface="Arial" panose="020B0604020202020204" pitchFamily="34" charset="0"/>
              </a:defRPr>
            </a:lvl3pPr>
            <a:lvl4pPr marL="1600200" indent="-228600">
              <a:spcBef>
                <a:spcPct val="20000"/>
              </a:spcBef>
              <a:buClr>
                <a:srgbClr val="990099"/>
              </a:buClr>
              <a:buSzPct val="80000"/>
              <a:buFont typeface="Arial" panose="020B0604020202020204" pitchFamily="34" charset="0"/>
              <a:buChar char="●"/>
              <a:defRPr sz="1600">
                <a:solidFill>
                  <a:srgbClr val="00006C"/>
                </a:solidFill>
                <a:latin typeface="Arial" panose="020B0604020202020204" pitchFamily="34" charset="0"/>
              </a:defRPr>
            </a:lvl4pPr>
            <a:lvl5pPr marL="2057400" indent="-228600">
              <a:spcBef>
                <a:spcPct val="20000"/>
              </a:spcBef>
              <a:buClr>
                <a:srgbClr val="00CCFF"/>
              </a:buClr>
              <a:buSzPct val="60000"/>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9pPr>
          </a:lstStyle>
          <a:p>
            <a:pPr lvl="1"/>
            <a:r>
              <a:rPr kumimoji="0" lang="en-US" altLang="en-US" b="0"/>
              <a:t>Định nghĩa các Style trong phần HEAD </a:t>
            </a:r>
          </a:p>
          <a:p>
            <a:pPr lvl="2"/>
            <a:r>
              <a:rPr kumimoji="0" lang="en-US" altLang="en-US" b="0"/>
              <a:t>Các Style định nghĩa trong phần HEAD có thể dùng cho nhiều thành phần HTML trong trang Web đó. Bạn sử dụng tag &lt;Style&gt; để định nghĩa Style: </a:t>
            </a:r>
          </a:p>
          <a:p>
            <a:pPr lvl="1">
              <a:buFont typeface="Arial" panose="020B0604020202020204" pitchFamily="34" charset="0"/>
              <a:buNone/>
            </a:pPr>
            <a:r>
              <a:rPr kumimoji="0" lang="en-US" altLang="en-US" b="0" i="1">
                <a:solidFill>
                  <a:srgbClr val="FF3300"/>
                </a:solidFill>
              </a:rPr>
              <a:t>	</a:t>
            </a:r>
            <a:r>
              <a:rPr kumimoji="0" lang="en-US" altLang="en-US" sz="2000" b="0" i="1">
                <a:solidFill>
                  <a:srgbClr val="FF3300"/>
                </a:solidFill>
              </a:rPr>
              <a:t>&lt;head&gt; </a:t>
            </a:r>
          </a:p>
          <a:p>
            <a:pPr lvl="1">
              <a:buFont typeface="Arial" panose="020B0604020202020204" pitchFamily="34" charset="0"/>
              <a:buNone/>
            </a:pPr>
            <a:r>
              <a:rPr kumimoji="0" lang="en-US" altLang="en-US" sz="2000" b="0" i="1">
                <a:solidFill>
                  <a:srgbClr val="FF3300"/>
                </a:solidFill>
              </a:rPr>
              <a:t> 		&lt;style type="text/css"&gt; </a:t>
            </a:r>
          </a:p>
          <a:p>
            <a:pPr lvl="1">
              <a:buFont typeface="Arial" panose="020B0604020202020204" pitchFamily="34" charset="0"/>
              <a:buNone/>
            </a:pPr>
            <a:r>
              <a:rPr kumimoji="0" lang="en-US" altLang="en-US" sz="2000" b="0" i="1">
                <a:solidFill>
                  <a:srgbClr val="FF3300"/>
                </a:solidFill>
              </a:rPr>
              <a:t>  					hr {color: sienna} </a:t>
            </a:r>
          </a:p>
          <a:p>
            <a:pPr lvl="1">
              <a:buFont typeface="Arial" panose="020B0604020202020204" pitchFamily="34" charset="0"/>
              <a:buNone/>
            </a:pPr>
            <a:r>
              <a:rPr kumimoji="0" lang="en-US" altLang="en-US" sz="2000" b="0" i="1">
                <a:solidFill>
                  <a:srgbClr val="FF3300"/>
                </a:solidFill>
              </a:rPr>
              <a:t>  					p {margin-left: 20px} </a:t>
            </a:r>
          </a:p>
          <a:p>
            <a:pPr lvl="1">
              <a:buFont typeface="Arial" panose="020B0604020202020204" pitchFamily="34" charset="0"/>
              <a:buNone/>
            </a:pPr>
            <a:r>
              <a:rPr kumimoji="0" lang="en-US" altLang="en-US" sz="2000" b="0" i="1">
                <a:solidFill>
                  <a:srgbClr val="FF3300"/>
                </a:solidFill>
              </a:rPr>
              <a:t>  		body {background-image: url("images/back40.gif")} </a:t>
            </a:r>
          </a:p>
          <a:p>
            <a:pPr lvl="1">
              <a:buFont typeface="Arial" panose="020B0604020202020204" pitchFamily="34" charset="0"/>
              <a:buNone/>
            </a:pPr>
            <a:r>
              <a:rPr kumimoji="0" lang="en-US" altLang="en-US" sz="2000" b="0" i="1">
                <a:solidFill>
                  <a:srgbClr val="FF3300"/>
                </a:solidFill>
              </a:rPr>
              <a:t> 		&lt;/style&gt; </a:t>
            </a:r>
          </a:p>
          <a:p>
            <a:pPr lvl="1">
              <a:buFont typeface="Arial" panose="020B0604020202020204" pitchFamily="34" charset="0"/>
              <a:buNone/>
            </a:pPr>
            <a:r>
              <a:rPr kumimoji="0" lang="en-US" altLang="en-US" sz="2000" b="0" i="1">
                <a:solidFill>
                  <a:srgbClr val="FF3300"/>
                </a:solidFill>
              </a:rPr>
              <a:t>	&lt;/head&gt; </a:t>
            </a:r>
          </a:p>
        </p:txBody>
      </p:sp>
      <p:sp>
        <p:nvSpPr>
          <p:cNvPr id="6" name="Rectangle 2"/>
          <p:cNvSpPr>
            <a:spLocks noGrp="1" noChangeArrowheads="1"/>
          </p:cNvSpPr>
          <p:nvPr>
            <p:ph type="title"/>
          </p:nvPr>
        </p:nvSpPr>
        <p:spPr>
          <a:xfrm>
            <a:off x="609600" y="76200"/>
            <a:ext cx="8382000" cy="838200"/>
          </a:xfrm>
          <a:noFill/>
          <a:ln/>
        </p:spPr>
        <p:txBody>
          <a:bodyPr>
            <a:normAutofit/>
          </a:bodyPr>
          <a:lstStyle/>
          <a:p>
            <a:r>
              <a:rPr kumimoji="1" lang="en-US" altLang="en-US" sz="4000" b="1" dirty="0" smtClean="0">
                <a:solidFill>
                  <a:srgbClr val="C00000"/>
                </a:solidFill>
                <a:latin typeface=".VnTime" panose="020B7200000000000000" pitchFamily="34" charset="0"/>
              </a:rPr>
              <a:t>CSS -</a:t>
            </a:r>
            <a:r>
              <a:rPr lang="en-US" altLang="en-US" sz="4000" dirty="0" smtClean="0">
                <a:solidFill>
                  <a:srgbClr val="C00000"/>
                </a:solidFill>
              </a:rPr>
              <a:t> </a:t>
            </a:r>
            <a:r>
              <a:rPr kumimoji="1" lang="en-US" altLang="en-US" sz="4000" b="1" dirty="0" smtClean="0">
                <a:solidFill>
                  <a:srgbClr val="C00000"/>
                </a:solidFill>
                <a:latin typeface=".VnTime" panose="020B7200000000000000" pitchFamily="34" charset="0"/>
              </a:rPr>
              <a:t>Cascading </a:t>
            </a:r>
            <a:r>
              <a:rPr kumimoji="1" lang="en-US" altLang="en-US" sz="4000" b="1" dirty="0">
                <a:solidFill>
                  <a:srgbClr val="C00000"/>
                </a:solidFill>
                <a:latin typeface=".VnTime" panose="020B7200000000000000" pitchFamily="34" charset="0"/>
              </a:rPr>
              <a:t>Style </a:t>
            </a:r>
            <a:r>
              <a:rPr kumimoji="1" lang="en-US" altLang="en-US" sz="4000" b="1" dirty="0" smtClean="0">
                <a:solidFill>
                  <a:srgbClr val="C00000"/>
                </a:solidFill>
                <a:latin typeface=".VnTime" panose="020B7200000000000000" pitchFamily="34" charset="0"/>
              </a:rPr>
              <a:t>Sheets</a:t>
            </a:r>
            <a:endParaRPr lang="en-US" altLang="en-US" sz="4000" dirty="0">
              <a:solidFill>
                <a:srgbClr val="C00000"/>
              </a:solidFill>
            </a:endParaRPr>
          </a:p>
        </p:txBody>
      </p:sp>
    </p:spTree>
    <p:extLst>
      <p:ext uri="{BB962C8B-B14F-4D97-AF65-F5344CB8AC3E}">
        <p14:creationId xmlns:p14="http://schemas.microsoft.com/office/powerpoint/2010/main" val="3284685426"/>
      </p:ext>
    </p:extLst>
  </p:cSld>
  <p:clrMapOvr>
    <a:masterClrMapping/>
  </p:clrMapOvr>
  <p:transition spd="slow">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199E2A6-F67C-401E-AA6D-84220BB51920}" type="slidenum">
              <a:rPr lang="en-US" altLang="en-US"/>
              <a:pPr/>
              <a:t>41</a:t>
            </a:fld>
            <a:endParaRPr lang="en-US" altLang="en-US"/>
          </a:p>
        </p:txBody>
      </p:sp>
      <p:sp>
        <p:nvSpPr>
          <p:cNvPr id="467971" name="Rectangle 3"/>
          <p:cNvSpPr>
            <a:spLocks noChangeArrowheads="1"/>
          </p:cNvSpPr>
          <p:nvPr/>
        </p:nvSpPr>
        <p:spPr bwMode="auto">
          <a:xfrm>
            <a:off x="152400" y="1143000"/>
            <a:ext cx="8839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0066"/>
              </a:buClr>
              <a:buSzPct val="140000"/>
              <a:buFont typeface="Arial" panose="020B0604020202020204" pitchFamily="34" charset="0"/>
              <a:buChar char="●"/>
              <a:defRPr sz="2800">
                <a:solidFill>
                  <a:srgbClr val="00006C"/>
                </a:solidFill>
                <a:latin typeface="Arial" panose="020B0604020202020204" pitchFamily="34" charset="0"/>
              </a:defRPr>
            </a:lvl1pPr>
            <a:lvl2pPr marL="742950" indent="-285750">
              <a:spcBef>
                <a:spcPct val="20000"/>
              </a:spcBef>
              <a:buClr>
                <a:schemeClr val="accent1"/>
              </a:buClr>
              <a:buSzPct val="120000"/>
              <a:buFont typeface="Arial" panose="020B0604020202020204" pitchFamily="34" charset="0"/>
              <a:buChar char="●"/>
              <a:defRPr sz="2400">
                <a:solidFill>
                  <a:srgbClr val="00006C"/>
                </a:solidFill>
                <a:latin typeface="Arial" panose="020B0604020202020204" pitchFamily="34" charset="0"/>
              </a:defRPr>
            </a:lvl2pPr>
            <a:lvl3pPr marL="1143000" indent="-228600">
              <a:spcBef>
                <a:spcPct val="20000"/>
              </a:spcBef>
              <a:buClr>
                <a:srgbClr val="FFCC66"/>
              </a:buClr>
              <a:buFont typeface="Arial" panose="020B0604020202020204" pitchFamily="34" charset="0"/>
              <a:buChar char="●"/>
              <a:defRPr sz="2000">
                <a:solidFill>
                  <a:srgbClr val="00006C"/>
                </a:solidFill>
                <a:latin typeface="Arial" panose="020B0604020202020204" pitchFamily="34" charset="0"/>
              </a:defRPr>
            </a:lvl3pPr>
            <a:lvl4pPr marL="1600200" indent="-228600">
              <a:spcBef>
                <a:spcPct val="20000"/>
              </a:spcBef>
              <a:buClr>
                <a:srgbClr val="990099"/>
              </a:buClr>
              <a:buSzPct val="80000"/>
              <a:buFont typeface="Arial" panose="020B0604020202020204" pitchFamily="34" charset="0"/>
              <a:buChar char="●"/>
              <a:defRPr sz="1600">
                <a:solidFill>
                  <a:srgbClr val="00006C"/>
                </a:solidFill>
                <a:latin typeface="Arial" panose="020B0604020202020204" pitchFamily="34" charset="0"/>
              </a:defRPr>
            </a:lvl4pPr>
            <a:lvl5pPr marL="2057400" indent="-228600">
              <a:spcBef>
                <a:spcPct val="20000"/>
              </a:spcBef>
              <a:buClr>
                <a:srgbClr val="00CCFF"/>
              </a:buClr>
              <a:buSzPct val="60000"/>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9pPr>
          </a:lstStyle>
          <a:p>
            <a:pPr lvl="1"/>
            <a:r>
              <a:rPr kumimoji="0" lang="en-US" altLang="en-US" b="0"/>
              <a:t>Ghi chú: Trình duyệt thường bỏ qua các tag HTML mà nó không biết, do  đó  để các trình duyệt không hỗ trợ CSS không hiển thị phần định nghĩa Style, bạn nên đặt trong tag ghi chú của HTML: &lt;!-- … --&gt;</a:t>
            </a:r>
            <a:r>
              <a:rPr kumimoji="0" lang="en-US" altLang="en-US" sz="2800" b="0"/>
              <a:t> </a:t>
            </a:r>
          </a:p>
          <a:p>
            <a:pPr lvl="1">
              <a:buFont typeface="Arial" panose="020B0604020202020204" pitchFamily="34" charset="0"/>
              <a:buNone/>
            </a:pPr>
            <a:r>
              <a:rPr kumimoji="0" lang="en-US" altLang="en-US" sz="2000" b="0" i="1">
                <a:solidFill>
                  <a:srgbClr val="FF3300"/>
                </a:solidFill>
              </a:rPr>
              <a:t>	&lt;head&gt; </a:t>
            </a:r>
          </a:p>
          <a:p>
            <a:pPr lvl="1">
              <a:buFont typeface="Arial" panose="020B0604020202020204" pitchFamily="34" charset="0"/>
              <a:buNone/>
            </a:pPr>
            <a:r>
              <a:rPr kumimoji="0" lang="en-US" altLang="en-US" sz="2000" b="0" i="1">
                <a:solidFill>
                  <a:srgbClr val="FF3300"/>
                </a:solidFill>
              </a:rPr>
              <a:t> 			&lt;style type="text/css"&gt;</a:t>
            </a:r>
            <a:r>
              <a:rPr kumimoji="0" lang="en-US" altLang="en-US" b="0" i="1">
                <a:solidFill>
                  <a:srgbClr val="FF3300"/>
                </a:solidFill>
              </a:rPr>
              <a:t> </a:t>
            </a:r>
          </a:p>
          <a:p>
            <a:pPr lvl="1">
              <a:buFont typeface="Arial" panose="020B0604020202020204" pitchFamily="34" charset="0"/>
              <a:buNone/>
            </a:pPr>
            <a:r>
              <a:rPr kumimoji="0" lang="en-US" altLang="en-US" sz="2000" b="0" i="1">
                <a:solidFill>
                  <a:srgbClr val="FF3300"/>
                </a:solidFill>
              </a:rPr>
              <a:t>			     &lt;!-- </a:t>
            </a:r>
          </a:p>
          <a:p>
            <a:pPr lvl="1">
              <a:buFont typeface="Arial" panose="020B0604020202020204" pitchFamily="34" charset="0"/>
              <a:buNone/>
            </a:pPr>
            <a:r>
              <a:rPr kumimoji="0" lang="en-US" altLang="en-US" sz="2000" b="0" i="1">
                <a:solidFill>
                  <a:srgbClr val="FF3300"/>
                </a:solidFill>
              </a:rPr>
              <a:t>			  	hr {color: sienna} </a:t>
            </a:r>
          </a:p>
          <a:p>
            <a:pPr lvl="1">
              <a:buFont typeface="Arial" panose="020B0604020202020204" pitchFamily="34" charset="0"/>
              <a:buNone/>
            </a:pPr>
            <a:r>
              <a:rPr kumimoji="0" lang="en-US" altLang="en-US" sz="2000" b="0" i="1">
                <a:solidFill>
                  <a:srgbClr val="FF3300"/>
                </a:solidFill>
              </a:rPr>
              <a:t> 			 	p {margin-left: 20px} </a:t>
            </a:r>
          </a:p>
          <a:p>
            <a:pPr lvl="1">
              <a:buFont typeface="Arial" panose="020B0604020202020204" pitchFamily="34" charset="0"/>
              <a:buNone/>
            </a:pPr>
            <a:r>
              <a:rPr kumimoji="0" lang="en-US" altLang="en-US" sz="2000" b="0" i="1">
                <a:solidFill>
                  <a:srgbClr val="FF3300"/>
                </a:solidFill>
              </a:rPr>
              <a:t> 			 	body {background-image: url("images/back40.gif")} </a:t>
            </a:r>
          </a:p>
          <a:p>
            <a:pPr lvl="1">
              <a:buFont typeface="Arial" panose="020B0604020202020204" pitchFamily="34" charset="0"/>
              <a:buNone/>
            </a:pPr>
            <a:r>
              <a:rPr kumimoji="0" lang="en-US" altLang="en-US" sz="2000" b="0" i="1">
                <a:solidFill>
                  <a:srgbClr val="FF3300"/>
                </a:solidFill>
              </a:rPr>
              <a:t>			      --&gt; </a:t>
            </a:r>
          </a:p>
          <a:p>
            <a:pPr lvl="1">
              <a:buFont typeface="Arial" panose="020B0604020202020204" pitchFamily="34" charset="0"/>
              <a:buNone/>
            </a:pPr>
            <a:r>
              <a:rPr kumimoji="0" lang="en-US" altLang="en-US" sz="2000" b="0" i="1">
                <a:solidFill>
                  <a:srgbClr val="FF3300"/>
                </a:solidFill>
              </a:rPr>
              <a:t> 			&lt;/style&gt; </a:t>
            </a:r>
          </a:p>
          <a:p>
            <a:pPr lvl="1">
              <a:buFont typeface="Arial" panose="020B0604020202020204" pitchFamily="34" charset="0"/>
              <a:buNone/>
            </a:pPr>
            <a:r>
              <a:rPr kumimoji="0" lang="en-US" altLang="en-US" sz="2000" b="0" i="1">
                <a:solidFill>
                  <a:srgbClr val="FF3300"/>
                </a:solidFill>
              </a:rPr>
              <a:t>	&lt;/head&gt;</a:t>
            </a:r>
          </a:p>
        </p:txBody>
      </p:sp>
      <p:sp>
        <p:nvSpPr>
          <p:cNvPr id="6" name="Rectangle 2"/>
          <p:cNvSpPr>
            <a:spLocks noGrp="1" noChangeArrowheads="1"/>
          </p:cNvSpPr>
          <p:nvPr>
            <p:ph type="title"/>
          </p:nvPr>
        </p:nvSpPr>
        <p:spPr>
          <a:xfrm>
            <a:off x="609600" y="76200"/>
            <a:ext cx="8382000" cy="838200"/>
          </a:xfrm>
          <a:noFill/>
          <a:ln/>
        </p:spPr>
        <p:txBody>
          <a:bodyPr>
            <a:normAutofit/>
          </a:bodyPr>
          <a:lstStyle/>
          <a:p>
            <a:r>
              <a:rPr kumimoji="1" lang="en-US" altLang="en-US" sz="4000" b="1" dirty="0" smtClean="0">
                <a:solidFill>
                  <a:srgbClr val="C00000"/>
                </a:solidFill>
                <a:latin typeface=".VnTime" panose="020B7200000000000000" pitchFamily="34" charset="0"/>
              </a:rPr>
              <a:t>CSS -</a:t>
            </a:r>
            <a:r>
              <a:rPr lang="en-US" altLang="en-US" sz="4000" dirty="0" smtClean="0">
                <a:solidFill>
                  <a:srgbClr val="C00000"/>
                </a:solidFill>
              </a:rPr>
              <a:t> </a:t>
            </a:r>
            <a:r>
              <a:rPr kumimoji="1" lang="en-US" altLang="en-US" sz="4000" b="1" dirty="0" smtClean="0">
                <a:solidFill>
                  <a:srgbClr val="C00000"/>
                </a:solidFill>
                <a:latin typeface=".VnTime" panose="020B7200000000000000" pitchFamily="34" charset="0"/>
              </a:rPr>
              <a:t>Cascading </a:t>
            </a:r>
            <a:r>
              <a:rPr kumimoji="1" lang="en-US" altLang="en-US" sz="4000" b="1" dirty="0">
                <a:solidFill>
                  <a:srgbClr val="C00000"/>
                </a:solidFill>
                <a:latin typeface=".VnTime" panose="020B7200000000000000" pitchFamily="34" charset="0"/>
              </a:rPr>
              <a:t>Style </a:t>
            </a:r>
            <a:r>
              <a:rPr kumimoji="1" lang="en-US" altLang="en-US" sz="4000" b="1" dirty="0" smtClean="0">
                <a:solidFill>
                  <a:srgbClr val="C00000"/>
                </a:solidFill>
                <a:latin typeface=".VnTime" panose="020B7200000000000000" pitchFamily="34" charset="0"/>
              </a:rPr>
              <a:t>Sheets</a:t>
            </a:r>
            <a:endParaRPr lang="en-US" altLang="en-US" sz="4000" dirty="0">
              <a:solidFill>
                <a:srgbClr val="C00000"/>
              </a:solidFill>
            </a:endParaRPr>
          </a:p>
        </p:txBody>
      </p:sp>
    </p:spTree>
    <p:extLst>
      <p:ext uri="{BB962C8B-B14F-4D97-AF65-F5344CB8AC3E}">
        <p14:creationId xmlns:p14="http://schemas.microsoft.com/office/powerpoint/2010/main" val="1542972459"/>
      </p:ext>
    </p:extLst>
  </p:cSld>
  <p:clrMapOvr>
    <a:masterClrMapping/>
  </p:clrMapOvr>
  <p:transition spd="slow">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AB29748-3C64-4468-A9C8-B9A52E8C0500}" type="slidenum">
              <a:rPr lang="en-US" altLang="en-US"/>
              <a:pPr/>
              <a:t>42</a:t>
            </a:fld>
            <a:endParaRPr lang="en-US" altLang="en-US"/>
          </a:p>
        </p:txBody>
      </p:sp>
      <p:sp>
        <p:nvSpPr>
          <p:cNvPr id="468995" name="Rectangle 3"/>
          <p:cNvSpPr>
            <a:spLocks noChangeArrowheads="1"/>
          </p:cNvSpPr>
          <p:nvPr/>
        </p:nvSpPr>
        <p:spPr bwMode="auto">
          <a:xfrm>
            <a:off x="152400" y="1143000"/>
            <a:ext cx="8839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0066"/>
              </a:buClr>
              <a:buSzPct val="140000"/>
              <a:buFont typeface="Arial" panose="020B0604020202020204" pitchFamily="34" charset="0"/>
              <a:buChar char="●"/>
              <a:defRPr sz="2800">
                <a:solidFill>
                  <a:srgbClr val="00006C"/>
                </a:solidFill>
                <a:latin typeface="Arial" panose="020B0604020202020204" pitchFamily="34" charset="0"/>
              </a:defRPr>
            </a:lvl1pPr>
            <a:lvl2pPr marL="742950" indent="-285750">
              <a:spcBef>
                <a:spcPct val="20000"/>
              </a:spcBef>
              <a:buClr>
                <a:schemeClr val="accent1"/>
              </a:buClr>
              <a:buSzPct val="120000"/>
              <a:buFont typeface="Arial" panose="020B0604020202020204" pitchFamily="34" charset="0"/>
              <a:buChar char="●"/>
              <a:defRPr sz="2400">
                <a:solidFill>
                  <a:srgbClr val="00006C"/>
                </a:solidFill>
                <a:latin typeface="Arial" panose="020B0604020202020204" pitchFamily="34" charset="0"/>
              </a:defRPr>
            </a:lvl2pPr>
            <a:lvl3pPr marL="1143000" indent="-228600">
              <a:spcBef>
                <a:spcPct val="20000"/>
              </a:spcBef>
              <a:buClr>
                <a:srgbClr val="FFCC66"/>
              </a:buClr>
              <a:buFont typeface="Arial" panose="020B0604020202020204" pitchFamily="34" charset="0"/>
              <a:buChar char="●"/>
              <a:defRPr sz="2000">
                <a:solidFill>
                  <a:srgbClr val="00006C"/>
                </a:solidFill>
                <a:latin typeface="Arial" panose="020B0604020202020204" pitchFamily="34" charset="0"/>
              </a:defRPr>
            </a:lvl3pPr>
            <a:lvl4pPr marL="1600200" indent="-228600">
              <a:spcBef>
                <a:spcPct val="20000"/>
              </a:spcBef>
              <a:buClr>
                <a:srgbClr val="990099"/>
              </a:buClr>
              <a:buSzPct val="80000"/>
              <a:buFont typeface="Arial" panose="020B0604020202020204" pitchFamily="34" charset="0"/>
              <a:buChar char="●"/>
              <a:defRPr sz="1600">
                <a:solidFill>
                  <a:srgbClr val="00006C"/>
                </a:solidFill>
                <a:latin typeface="Arial" panose="020B0604020202020204" pitchFamily="34" charset="0"/>
              </a:defRPr>
            </a:lvl4pPr>
            <a:lvl5pPr marL="2057400" indent="-228600">
              <a:spcBef>
                <a:spcPct val="20000"/>
              </a:spcBef>
              <a:buClr>
                <a:srgbClr val="00CCFF"/>
              </a:buClr>
              <a:buSzPct val="60000"/>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9pPr>
          </a:lstStyle>
          <a:p>
            <a:pPr lvl="1"/>
            <a:r>
              <a:rPr kumimoji="0" lang="en-US" altLang="en-US" b="0"/>
              <a:t>Dùng Style cho một thành phần HTML cụ thể </a:t>
            </a:r>
          </a:p>
          <a:p>
            <a:pPr lvl="2"/>
            <a:r>
              <a:rPr kumimoji="0" lang="en-US" altLang="en-US" b="0"/>
              <a:t>Style cho một tag HTML cụ thể gần như không tận dụng được các lợi điểm của CSS ngoại trừ cách hiển thị đối tượng. Dùng thuộc tính Style để định nghĩa Style cho thành phần HTML. </a:t>
            </a:r>
          </a:p>
          <a:p>
            <a:pPr lvl="1">
              <a:buFont typeface="Arial" panose="020B0604020202020204" pitchFamily="34" charset="0"/>
              <a:buNone/>
            </a:pPr>
            <a:r>
              <a:rPr kumimoji="0" lang="en-US" altLang="en-US" b="0" i="1">
                <a:solidFill>
                  <a:srgbClr val="FF3300"/>
                </a:solidFill>
              </a:rPr>
              <a:t>	</a:t>
            </a:r>
            <a:r>
              <a:rPr kumimoji="0" lang="en-US" altLang="en-US" sz="2000" b="0" i="1">
                <a:solidFill>
                  <a:srgbClr val="FF3300"/>
                </a:solidFill>
              </a:rPr>
              <a:t>&lt;p style="color: sienna; margin-left: 20px"&gt; </a:t>
            </a:r>
          </a:p>
          <a:p>
            <a:pPr lvl="1">
              <a:buFont typeface="Arial" panose="020B0604020202020204" pitchFamily="34" charset="0"/>
              <a:buNone/>
            </a:pPr>
            <a:r>
              <a:rPr kumimoji="0" lang="en-US" altLang="en-US" sz="2000" b="0" i="1">
                <a:solidFill>
                  <a:srgbClr val="FF3300"/>
                </a:solidFill>
              </a:rPr>
              <a:t>  				Đây là đoạn văn bản </a:t>
            </a:r>
          </a:p>
          <a:p>
            <a:pPr lvl="1">
              <a:buFont typeface="Arial" panose="020B0604020202020204" pitchFamily="34" charset="0"/>
              <a:buNone/>
            </a:pPr>
            <a:r>
              <a:rPr kumimoji="0" lang="en-US" altLang="en-US" sz="2000" b="0" i="1">
                <a:solidFill>
                  <a:srgbClr val="FF3300"/>
                </a:solidFill>
              </a:rPr>
              <a:t>	&lt;/p&gt;</a:t>
            </a:r>
            <a:r>
              <a:rPr kumimoji="0" lang="en-US" altLang="en-US" b="0" i="1">
                <a:solidFill>
                  <a:srgbClr val="FF3300"/>
                </a:solidFill>
              </a:rPr>
              <a:t> </a:t>
            </a:r>
          </a:p>
          <a:p>
            <a:pPr lvl="1"/>
            <a:r>
              <a:rPr kumimoji="0" lang="en-US" altLang="en-US" b="0" i="1"/>
              <a:t>Nhiều Style cho một đối tượng </a:t>
            </a:r>
          </a:p>
          <a:p>
            <a:pPr lvl="2"/>
            <a:r>
              <a:rPr kumimoji="0" lang="en-US" altLang="en-US" b="0" i="1"/>
              <a:t>Nếu một đối tượng được định nghĩa nhiều Style, nó sẽ sử dụng Style cụ thể nhất. Ví dụ, một file CSS định nghĩa tag H3 như sau: </a:t>
            </a:r>
          </a:p>
          <a:p>
            <a:pPr lvl="1">
              <a:buFont typeface="Arial" panose="020B0604020202020204" pitchFamily="34" charset="0"/>
              <a:buNone/>
            </a:pPr>
            <a:r>
              <a:rPr kumimoji="0" lang="en-US" altLang="en-US" sz="2000" b="0" i="1"/>
              <a:t>	</a:t>
            </a:r>
            <a:r>
              <a:rPr kumimoji="0" lang="en-US" altLang="en-US" sz="2000" b="0">
                <a:solidFill>
                  <a:srgbClr val="FF3300"/>
                </a:solidFill>
              </a:rPr>
              <a:t>	h3 { 	 color: red; </a:t>
            </a:r>
          </a:p>
          <a:p>
            <a:pPr lvl="1">
              <a:buFont typeface="Arial" panose="020B0604020202020204" pitchFamily="34" charset="0"/>
              <a:buNone/>
            </a:pPr>
            <a:r>
              <a:rPr kumimoji="0" lang="en-US" altLang="en-US" sz="2000" b="0">
                <a:solidFill>
                  <a:srgbClr val="FF3300"/>
                </a:solidFill>
              </a:rPr>
              <a:t>			 text-align: left; </a:t>
            </a:r>
          </a:p>
          <a:p>
            <a:pPr lvl="1">
              <a:buFont typeface="Arial" panose="020B0604020202020204" pitchFamily="34" charset="0"/>
              <a:buNone/>
            </a:pPr>
            <a:r>
              <a:rPr kumimoji="0" lang="en-US" altLang="en-US" sz="2000" b="0">
                <a:solidFill>
                  <a:srgbClr val="FF3300"/>
                </a:solidFill>
              </a:rPr>
              <a:t> 			font-size: 8pt </a:t>
            </a:r>
          </a:p>
          <a:p>
            <a:pPr lvl="1">
              <a:buFont typeface="Arial" panose="020B0604020202020204" pitchFamily="34" charset="0"/>
              <a:buNone/>
            </a:pPr>
            <a:r>
              <a:rPr kumimoji="0" lang="en-US" altLang="en-US" sz="2000" b="0">
                <a:solidFill>
                  <a:srgbClr val="FF3300"/>
                </a:solidFill>
              </a:rPr>
              <a:t>		    }</a:t>
            </a:r>
            <a:r>
              <a:rPr kumimoji="0" lang="en-US" altLang="en-US" b="0">
                <a:solidFill>
                  <a:srgbClr val="FF3300"/>
                </a:solidFill>
              </a:rPr>
              <a:t> </a:t>
            </a:r>
          </a:p>
        </p:txBody>
      </p:sp>
      <p:sp>
        <p:nvSpPr>
          <p:cNvPr id="6" name="Rectangle 2"/>
          <p:cNvSpPr>
            <a:spLocks noGrp="1" noChangeArrowheads="1"/>
          </p:cNvSpPr>
          <p:nvPr>
            <p:ph type="title"/>
          </p:nvPr>
        </p:nvSpPr>
        <p:spPr>
          <a:xfrm>
            <a:off x="609600" y="76200"/>
            <a:ext cx="8382000" cy="838200"/>
          </a:xfrm>
          <a:noFill/>
          <a:ln/>
        </p:spPr>
        <p:txBody>
          <a:bodyPr>
            <a:normAutofit/>
          </a:bodyPr>
          <a:lstStyle/>
          <a:p>
            <a:r>
              <a:rPr kumimoji="1" lang="en-US" altLang="en-US" sz="4000" b="1" dirty="0" smtClean="0">
                <a:solidFill>
                  <a:srgbClr val="C00000"/>
                </a:solidFill>
                <a:latin typeface=".VnTime" panose="020B7200000000000000" pitchFamily="34" charset="0"/>
              </a:rPr>
              <a:t>CSS -</a:t>
            </a:r>
            <a:r>
              <a:rPr lang="en-US" altLang="en-US" sz="4000" dirty="0" smtClean="0">
                <a:solidFill>
                  <a:srgbClr val="C00000"/>
                </a:solidFill>
              </a:rPr>
              <a:t> </a:t>
            </a:r>
            <a:r>
              <a:rPr kumimoji="1" lang="en-US" altLang="en-US" sz="4000" b="1" dirty="0" smtClean="0">
                <a:solidFill>
                  <a:srgbClr val="C00000"/>
                </a:solidFill>
                <a:latin typeface=".VnTime" panose="020B7200000000000000" pitchFamily="34" charset="0"/>
              </a:rPr>
              <a:t>Cascading </a:t>
            </a:r>
            <a:r>
              <a:rPr kumimoji="1" lang="en-US" altLang="en-US" sz="4000" b="1" dirty="0">
                <a:solidFill>
                  <a:srgbClr val="C00000"/>
                </a:solidFill>
                <a:latin typeface=".VnTime" panose="020B7200000000000000" pitchFamily="34" charset="0"/>
              </a:rPr>
              <a:t>Style </a:t>
            </a:r>
            <a:r>
              <a:rPr kumimoji="1" lang="en-US" altLang="en-US" sz="4000" b="1" dirty="0" smtClean="0">
                <a:solidFill>
                  <a:srgbClr val="C00000"/>
                </a:solidFill>
                <a:latin typeface=".VnTime" panose="020B7200000000000000" pitchFamily="34" charset="0"/>
              </a:rPr>
              <a:t>Sheets</a:t>
            </a:r>
            <a:endParaRPr lang="en-US" altLang="en-US" sz="4000" dirty="0">
              <a:solidFill>
                <a:srgbClr val="C00000"/>
              </a:solidFill>
            </a:endParaRPr>
          </a:p>
        </p:txBody>
      </p:sp>
    </p:spTree>
    <p:extLst>
      <p:ext uri="{BB962C8B-B14F-4D97-AF65-F5344CB8AC3E}">
        <p14:creationId xmlns:p14="http://schemas.microsoft.com/office/powerpoint/2010/main" val="3736760650"/>
      </p:ext>
    </p:extLst>
  </p:cSld>
  <p:clrMapOvr>
    <a:masterClrMapping/>
  </p:clrMapOvr>
  <p:transition spd="slow">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4A02EB3-816C-44D3-8B57-32D5F1C69452}" type="slidenum">
              <a:rPr lang="en-US" altLang="en-US"/>
              <a:pPr/>
              <a:t>43</a:t>
            </a:fld>
            <a:endParaRPr lang="en-US" altLang="en-US"/>
          </a:p>
        </p:txBody>
      </p:sp>
      <p:sp>
        <p:nvSpPr>
          <p:cNvPr id="470019" name="Rectangle 3"/>
          <p:cNvSpPr>
            <a:spLocks noChangeArrowheads="1"/>
          </p:cNvSpPr>
          <p:nvPr/>
        </p:nvSpPr>
        <p:spPr bwMode="auto">
          <a:xfrm>
            <a:off x="152400" y="1143000"/>
            <a:ext cx="8839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0066"/>
              </a:buClr>
              <a:buSzPct val="140000"/>
              <a:buFont typeface="Arial" panose="020B0604020202020204" pitchFamily="34" charset="0"/>
              <a:buChar char="●"/>
              <a:defRPr sz="2800">
                <a:solidFill>
                  <a:srgbClr val="00006C"/>
                </a:solidFill>
                <a:latin typeface="Arial" panose="020B0604020202020204" pitchFamily="34" charset="0"/>
              </a:defRPr>
            </a:lvl1pPr>
            <a:lvl2pPr marL="742950" indent="-285750">
              <a:spcBef>
                <a:spcPct val="20000"/>
              </a:spcBef>
              <a:buClr>
                <a:schemeClr val="accent1"/>
              </a:buClr>
              <a:buSzPct val="120000"/>
              <a:buFont typeface="Arial" panose="020B0604020202020204" pitchFamily="34" charset="0"/>
              <a:buChar char="●"/>
              <a:defRPr sz="2400">
                <a:solidFill>
                  <a:srgbClr val="00006C"/>
                </a:solidFill>
                <a:latin typeface="Arial" panose="020B0604020202020204" pitchFamily="34" charset="0"/>
              </a:defRPr>
            </a:lvl2pPr>
            <a:lvl3pPr marL="1143000" indent="-228600">
              <a:spcBef>
                <a:spcPct val="20000"/>
              </a:spcBef>
              <a:buClr>
                <a:srgbClr val="FFCC66"/>
              </a:buClr>
              <a:buFont typeface="Arial" panose="020B0604020202020204" pitchFamily="34" charset="0"/>
              <a:buChar char="●"/>
              <a:defRPr sz="2000">
                <a:solidFill>
                  <a:srgbClr val="00006C"/>
                </a:solidFill>
                <a:latin typeface="Arial" panose="020B0604020202020204" pitchFamily="34" charset="0"/>
              </a:defRPr>
            </a:lvl3pPr>
            <a:lvl4pPr marL="1600200" indent="-228600">
              <a:spcBef>
                <a:spcPct val="20000"/>
              </a:spcBef>
              <a:buClr>
                <a:srgbClr val="990099"/>
              </a:buClr>
              <a:buSzPct val="80000"/>
              <a:buFont typeface="Arial" panose="020B0604020202020204" pitchFamily="34" charset="0"/>
              <a:buChar char="●"/>
              <a:defRPr sz="1600">
                <a:solidFill>
                  <a:srgbClr val="00006C"/>
                </a:solidFill>
                <a:latin typeface="Arial" panose="020B0604020202020204" pitchFamily="34" charset="0"/>
              </a:defRPr>
            </a:lvl4pPr>
            <a:lvl5pPr marL="2057400" indent="-228600">
              <a:spcBef>
                <a:spcPct val="20000"/>
              </a:spcBef>
              <a:buClr>
                <a:srgbClr val="00CCFF"/>
              </a:buClr>
              <a:buSzPct val="60000"/>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9pPr>
          </a:lstStyle>
          <a:p>
            <a:pPr lvl="1"/>
            <a:r>
              <a:rPr kumimoji="0" lang="en-US" altLang="en-US" b="0"/>
              <a:t>Trong một file HTML có phần định nghĩa Style cho H3 như sau: </a:t>
            </a:r>
          </a:p>
          <a:p>
            <a:pPr lvl="1">
              <a:buFont typeface="Arial" panose="020B0604020202020204" pitchFamily="34" charset="0"/>
              <a:buNone/>
            </a:pPr>
            <a:r>
              <a:rPr kumimoji="0" lang="en-US" altLang="en-US" sz="2000" b="0"/>
              <a:t>		</a:t>
            </a:r>
            <a:r>
              <a:rPr kumimoji="0" lang="en-US" altLang="en-US" sz="2000" b="0" i="1">
                <a:solidFill>
                  <a:srgbClr val="FF3300"/>
                </a:solidFill>
              </a:rPr>
              <a:t>h3 { </a:t>
            </a:r>
          </a:p>
          <a:p>
            <a:pPr lvl="1">
              <a:buFont typeface="Arial" panose="020B0604020202020204" pitchFamily="34" charset="0"/>
              <a:buNone/>
            </a:pPr>
            <a:r>
              <a:rPr kumimoji="0" lang="en-US" altLang="en-US" sz="2000" b="0" i="1">
                <a:solidFill>
                  <a:srgbClr val="FF3300"/>
                </a:solidFill>
              </a:rPr>
              <a:t>  			text-align: right;  </a:t>
            </a:r>
          </a:p>
          <a:p>
            <a:pPr lvl="1">
              <a:buFont typeface="Arial" panose="020B0604020202020204" pitchFamily="34" charset="0"/>
              <a:buNone/>
            </a:pPr>
            <a:r>
              <a:rPr kumimoji="0" lang="en-US" altLang="en-US" sz="2000" b="0" i="1">
                <a:solidFill>
                  <a:srgbClr val="FF3300"/>
                </a:solidFill>
              </a:rPr>
              <a:t> 			font-size: 20pt </a:t>
            </a:r>
          </a:p>
          <a:p>
            <a:pPr lvl="1">
              <a:buFont typeface="Arial" panose="020B0604020202020204" pitchFamily="34" charset="0"/>
              <a:buNone/>
            </a:pPr>
            <a:r>
              <a:rPr kumimoji="0" lang="en-US" altLang="en-US" sz="2000" b="0" i="1">
                <a:solidFill>
                  <a:srgbClr val="FF3300"/>
                </a:solidFill>
              </a:rPr>
              <a:t>		    } </a:t>
            </a:r>
          </a:p>
          <a:p>
            <a:pPr lvl="1"/>
            <a:r>
              <a:rPr kumimoji="0" lang="en-US" altLang="en-US" b="0"/>
              <a:t>Nếu trang HTML có link đến file CSS trên, Style  cho H3 sẽ định nghĩa như sau: </a:t>
            </a:r>
          </a:p>
          <a:p>
            <a:pPr lvl="1">
              <a:buFont typeface="Arial" panose="020B0604020202020204" pitchFamily="34" charset="0"/>
              <a:buNone/>
            </a:pPr>
            <a:r>
              <a:rPr kumimoji="0" lang="en-US" altLang="en-US" b="0" i="1">
                <a:solidFill>
                  <a:srgbClr val="FF3300"/>
                </a:solidFill>
              </a:rPr>
              <a:t>			Color: red;  </a:t>
            </a:r>
          </a:p>
          <a:p>
            <a:pPr lvl="1">
              <a:buFont typeface="Arial" panose="020B0604020202020204" pitchFamily="34" charset="0"/>
              <a:buNone/>
            </a:pPr>
            <a:r>
              <a:rPr kumimoji="0" lang="en-US" altLang="en-US" b="0" i="1">
                <a:solidFill>
                  <a:srgbClr val="FF3300"/>
                </a:solidFill>
              </a:rPr>
              <a:t>			text-align: right;  </a:t>
            </a:r>
          </a:p>
          <a:p>
            <a:pPr lvl="1">
              <a:buFont typeface="Arial" panose="020B0604020202020204" pitchFamily="34" charset="0"/>
              <a:buNone/>
            </a:pPr>
            <a:r>
              <a:rPr kumimoji="0" lang="en-US" altLang="en-US" b="0" i="1">
                <a:solidFill>
                  <a:srgbClr val="FF3300"/>
                </a:solidFill>
              </a:rPr>
              <a:t>			font-size: 20pt</a:t>
            </a:r>
            <a:r>
              <a:rPr kumimoji="0" lang="en-US" altLang="en-US" sz="2800" b="0"/>
              <a:t> </a:t>
            </a:r>
          </a:p>
        </p:txBody>
      </p:sp>
      <p:sp>
        <p:nvSpPr>
          <p:cNvPr id="6" name="Rectangle 2"/>
          <p:cNvSpPr>
            <a:spLocks noGrp="1" noChangeArrowheads="1"/>
          </p:cNvSpPr>
          <p:nvPr>
            <p:ph type="title"/>
          </p:nvPr>
        </p:nvSpPr>
        <p:spPr>
          <a:xfrm>
            <a:off x="609600" y="76200"/>
            <a:ext cx="8382000" cy="838200"/>
          </a:xfrm>
          <a:noFill/>
          <a:ln/>
        </p:spPr>
        <p:txBody>
          <a:bodyPr>
            <a:normAutofit/>
          </a:bodyPr>
          <a:lstStyle/>
          <a:p>
            <a:r>
              <a:rPr kumimoji="1" lang="en-US" altLang="en-US" sz="4000" b="1" dirty="0" smtClean="0">
                <a:solidFill>
                  <a:srgbClr val="C00000"/>
                </a:solidFill>
                <a:latin typeface=".VnTime" panose="020B7200000000000000" pitchFamily="34" charset="0"/>
              </a:rPr>
              <a:t>CSS -</a:t>
            </a:r>
            <a:r>
              <a:rPr lang="en-US" altLang="en-US" sz="4000" dirty="0" smtClean="0">
                <a:solidFill>
                  <a:srgbClr val="C00000"/>
                </a:solidFill>
              </a:rPr>
              <a:t> </a:t>
            </a:r>
            <a:r>
              <a:rPr kumimoji="1" lang="en-US" altLang="en-US" sz="4000" b="1" dirty="0" smtClean="0">
                <a:solidFill>
                  <a:srgbClr val="C00000"/>
                </a:solidFill>
                <a:latin typeface=".VnTime" panose="020B7200000000000000" pitchFamily="34" charset="0"/>
              </a:rPr>
              <a:t>Cascading </a:t>
            </a:r>
            <a:r>
              <a:rPr kumimoji="1" lang="en-US" altLang="en-US" sz="4000" b="1" dirty="0">
                <a:solidFill>
                  <a:srgbClr val="C00000"/>
                </a:solidFill>
                <a:latin typeface=".VnTime" panose="020B7200000000000000" pitchFamily="34" charset="0"/>
              </a:rPr>
              <a:t>Style </a:t>
            </a:r>
            <a:r>
              <a:rPr kumimoji="1" lang="en-US" altLang="en-US" sz="4000" b="1" dirty="0" smtClean="0">
                <a:solidFill>
                  <a:srgbClr val="C00000"/>
                </a:solidFill>
                <a:latin typeface=".VnTime" panose="020B7200000000000000" pitchFamily="34" charset="0"/>
              </a:rPr>
              <a:t>Sheets</a:t>
            </a:r>
            <a:endParaRPr lang="en-US" altLang="en-US" sz="4000" dirty="0">
              <a:solidFill>
                <a:srgbClr val="C00000"/>
              </a:solidFill>
            </a:endParaRPr>
          </a:p>
        </p:txBody>
      </p:sp>
    </p:spTree>
    <p:extLst>
      <p:ext uri="{BB962C8B-B14F-4D97-AF65-F5344CB8AC3E}">
        <p14:creationId xmlns:p14="http://schemas.microsoft.com/office/powerpoint/2010/main" val="613392217"/>
      </p:ext>
    </p:extLst>
  </p:cSld>
  <p:clrMapOvr>
    <a:masterClrMapping/>
  </p:clrMapOvr>
  <p:transition spd="slow">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8718E23E-B633-4913-8B9E-D8AA91F1ECC1}" type="slidenum">
              <a:rPr lang="en-US" altLang="en-US"/>
              <a:pPr/>
              <a:t>44</a:t>
            </a:fld>
            <a:endParaRPr lang="en-US" altLang="en-US"/>
          </a:p>
        </p:txBody>
      </p:sp>
      <p:sp>
        <p:nvSpPr>
          <p:cNvPr id="471043" name="Rectangle 3"/>
          <p:cNvSpPr>
            <a:spLocks noChangeArrowheads="1"/>
          </p:cNvSpPr>
          <p:nvPr/>
        </p:nvSpPr>
        <p:spPr bwMode="auto">
          <a:xfrm>
            <a:off x="152400" y="1143000"/>
            <a:ext cx="8839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0066"/>
              </a:buClr>
              <a:buSzPct val="140000"/>
              <a:buFont typeface="Arial" panose="020B0604020202020204" pitchFamily="34" charset="0"/>
              <a:buChar char="●"/>
              <a:defRPr sz="2800">
                <a:solidFill>
                  <a:srgbClr val="00006C"/>
                </a:solidFill>
                <a:latin typeface="Arial" panose="020B0604020202020204" pitchFamily="34" charset="0"/>
              </a:defRPr>
            </a:lvl1pPr>
            <a:lvl2pPr marL="742950" indent="-285750">
              <a:spcBef>
                <a:spcPct val="20000"/>
              </a:spcBef>
              <a:buClr>
                <a:schemeClr val="accent1"/>
              </a:buClr>
              <a:buSzPct val="120000"/>
              <a:buFont typeface="Arial" panose="020B0604020202020204" pitchFamily="34" charset="0"/>
              <a:buChar char="●"/>
              <a:defRPr sz="2400">
                <a:solidFill>
                  <a:srgbClr val="00006C"/>
                </a:solidFill>
                <a:latin typeface="Arial" panose="020B0604020202020204" pitchFamily="34" charset="0"/>
              </a:defRPr>
            </a:lvl2pPr>
            <a:lvl3pPr marL="1143000" indent="-228600">
              <a:spcBef>
                <a:spcPct val="20000"/>
              </a:spcBef>
              <a:buClr>
                <a:srgbClr val="FFCC66"/>
              </a:buClr>
              <a:buFont typeface="Arial" panose="020B0604020202020204" pitchFamily="34" charset="0"/>
              <a:buChar char="●"/>
              <a:defRPr sz="2000">
                <a:solidFill>
                  <a:srgbClr val="00006C"/>
                </a:solidFill>
                <a:latin typeface="Arial" panose="020B0604020202020204" pitchFamily="34" charset="0"/>
              </a:defRPr>
            </a:lvl3pPr>
            <a:lvl4pPr marL="1600200" indent="-228600">
              <a:spcBef>
                <a:spcPct val="20000"/>
              </a:spcBef>
              <a:buClr>
                <a:srgbClr val="990099"/>
              </a:buClr>
              <a:buSzPct val="80000"/>
              <a:buFont typeface="Arial" panose="020B0604020202020204" pitchFamily="34" charset="0"/>
              <a:buChar char="●"/>
              <a:defRPr sz="1600">
                <a:solidFill>
                  <a:srgbClr val="00006C"/>
                </a:solidFill>
                <a:latin typeface="Arial" panose="020B0604020202020204" pitchFamily="34" charset="0"/>
              </a:defRPr>
            </a:lvl4pPr>
            <a:lvl5pPr marL="2057400" indent="-228600">
              <a:spcBef>
                <a:spcPct val="20000"/>
              </a:spcBef>
              <a:buClr>
                <a:srgbClr val="00CCFF"/>
              </a:buClr>
              <a:buSzPct val="60000"/>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9pPr>
          </a:lstStyle>
          <a:p>
            <a:pPr lvl="1"/>
            <a:r>
              <a:rPr kumimoji="0" lang="en-US" altLang="en-US" b="0"/>
              <a:t>Các ví dụ </a:t>
            </a:r>
          </a:p>
          <a:p>
            <a:pPr lvl="2"/>
            <a:r>
              <a:rPr kumimoji="0" lang="en-US" altLang="en-US" b="0"/>
              <a:t>a.  Màu chữ, màu nền </a:t>
            </a:r>
          </a:p>
          <a:p>
            <a:pPr lvl="3">
              <a:buFont typeface="Arial" panose="020B0604020202020204" pitchFamily="34" charset="0"/>
              <a:buNone/>
            </a:pPr>
            <a:r>
              <a:rPr kumimoji="0" lang="en-US" altLang="en-US" b="0"/>
              <a:t>&lt;html&gt; </a:t>
            </a:r>
          </a:p>
          <a:p>
            <a:pPr lvl="3">
              <a:buFont typeface="Arial" panose="020B0604020202020204" pitchFamily="34" charset="0"/>
              <a:buNone/>
            </a:pPr>
            <a:r>
              <a:rPr kumimoji="0" lang="en-US" altLang="en-US" b="0"/>
              <a:t>&lt;head&gt; </a:t>
            </a:r>
          </a:p>
          <a:p>
            <a:pPr lvl="4">
              <a:buFont typeface="Arial" panose="020B0604020202020204" pitchFamily="34" charset="0"/>
              <a:buNone/>
            </a:pPr>
            <a:r>
              <a:rPr kumimoji="0" lang="en-US" altLang="en-US" sz="1600" b="0"/>
              <a:t>&lt;style type="text/css"&gt; </a:t>
            </a:r>
          </a:p>
          <a:p>
            <a:pPr lvl="4">
              <a:buFont typeface="Arial" panose="020B0604020202020204" pitchFamily="34" charset="0"/>
              <a:buNone/>
            </a:pPr>
            <a:r>
              <a:rPr kumimoji="0" lang="en-US" altLang="en-US" sz="1600" b="0"/>
              <a:t>	body {background-color: rgb(250,250,250)} </a:t>
            </a:r>
          </a:p>
          <a:p>
            <a:pPr lvl="4">
              <a:buFont typeface="Arial" panose="020B0604020202020204" pitchFamily="34" charset="0"/>
              <a:buNone/>
            </a:pPr>
            <a:r>
              <a:rPr kumimoji="0" lang="en-US" altLang="en-US" sz="1600" b="0">
                <a:solidFill>
                  <a:srgbClr val="00006C"/>
                </a:solidFill>
              </a:rPr>
              <a:t> 	</a:t>
            </a:r>
            <a:r>
              <a:rPr kumimoji="0" lang="en-US" altLang="en-US" sz="1600" b="0"/>
              <a:t>h1 {background-color: #00ff00; color: #0000ff} </a:t>
            </a:r>
          </a:p>
          <a:p>
            <a:pPr lvl="4">
              <a:buFont typeface="Arial" panose="020B0604020202020204" pitchFamily="34" charset="0"/>
              <a:buNone/>
            </a:pPr>
            <a:r>
              <a:rPr kumimoji="0" lang="en-US" altLang="en-US" sz="1600" b="0"/>
              <a:t>  	h2 {background-color: transparent; color: #dda0dd} </a:t>
            </a:r>
          </a:p>
          <a:p>
            <a:pPr lvl="4">
              <a:buFont typeface="Arial" panose="020B0604020202020204" pitchFamily="34" charset="0"/>
              <a:buNone/>
            </a:pPr>
            <a:r>
              <a:rPr kumimoji="0" lang="en-US" altLang="en-US" sz="1600" b="0"/>
              <a:t> 	 p {color: #0000FF}} </a:t>
            </a:r>
          </a:p>
          <a:p>
            <a:pPr lvl="4">
              <a:buFont typeface="Arial" panose="020B0604020202020204" pitchFamily="34" charset="0"/>
              <a:buNone/>
            </a:pPr>
            <a:r>
              <a:rPr kumimoji="0" lang="en-US" altLang="en-US" sz="1600" b="0"/>
              <a:t>&lt;/style&gt; </a:t>
            </a:r>
          </a:p>
          <a:p>
            <a:pPr lvl="3">
              <a:buFont typeface="Arial" panose="020B0604020202020204" pitchFamily="34" charset="0"/>
              <a:buNone/>
            </a:pPr>
            <a:r>
              <a:rPr kumimoji="0" lang="en-US" altLang="en-US" b="0"/>
              <a:t>&lt;/head&gt; </a:t>
            </a:r>
          </a:p>
          <a:p>
            <a:pPr lvl="3">
              <a:buFont typeface="Arial" panose="020B0604020202020204" pitchFamily="34" charset="0"/>
              <a:buNone/>
            </a:pPr>
            <a:r>
              <a:rPr kumimoji="0" lang="en-US" altLang="en-US" b="0"/>
              <a:t>&lt;body&gt; </a:t>
            </a:r>
          </a:p>
          <a:p>
            <a:pPr lvl="4">
              <a:buFont typeface="Arial" panose="020B0604020202020204" pitchFamily="34" charset="0"/>
              <a:buNone/>
            </a:pPr>
            <a:r>
              <a:rPr kumimoji="0" lang="en-US" altLang="en-US" sz="1800" b="0"/>
              <a:t> </a:t>
            </a:r>
            <a:r>
              <a:rPr kumimoji="0" lang="en-US" altLang="en-US" sz="1600" b="0"/>
              <a:t>&lt;h1&gt;Đây là dòng tiêu đề: Header 1&lt;/h1&gt; </a:t>
            </a:r>
          </a:p>
          <a:p>
            <a:pPr lvl="4">
              <a:buFont typeface="Arial" panose="020B0604020202020204" pitchFamily="34" charset="0"/>
              <a:buNone/>
            </a:pPr>
            <a:r>
              <a:rPr kumimoji="0" lang="en-US" altLang="en-US" sz="1600" b="0"/>
              <a:t> &lt;h2&gt;Đây là dòng tiêu đề: Header 2&lt;/h2&gt; </a:t>
            </a:r>
          </a:p>
          <a:p>
            <a:pPr lvl="4">
              <a:buFont typeface="Arial" panose="020B0604020202020204" pitchFamily="34" charset="0"/>
              <a:buNone/>
            </a:pPr>
            <a:r>
              <a:rPr kumimoji="0" lang="en-US" altLang="en-US" sz="1600" b="0"/>
              <a:t> &lt;p&gt;Đây là một đoạn văn bản&lt;/p&gt; </a:t>
            </a:r>
          </a:p>
          <a:p>
            <a:pPr lvl="3">
              <a:buFont typeface="Arial" panose="020B0604020202020204" pitchFamily="34" charset="0"/>
              <a:buNone/>
            </a:pPr>
            <a:r>
              <a:rPr kumimoji="0" lang="en-US" altLang="en-US" b="0"/>
              <a:t>&lt;/body&gt; </a:t>
            </a:r>
          </a:p>
          <a:p>
            <a:pPr lvl="3">
              <a:buFont typeface="Arial" panose="020B0604020202020204" pitchFamily="34" charset="0"/>
              <a:buNone/>
            </a:pPr>
            <a:r>
              <a:rPr kumimoji="0" lang="en-US" altLang="en-US" b="0"/>
              <a:t>&lt;/html&gt;</a:t>
            </a:r>
            <a:r>
              <a:rPr kumimoji="0" lang="en-US" altLang="en-US" sz="2400" b="0"/>
              <a:t> </a:t>
            </a:r>
          </a:p>
        </p:txBody>
      </p:sp>
      <p:pic>
        <p:nvPicPr>
          <p:cNvPr id="471044"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534025" y="3886200"/>
            <a:ext cx="3609975" cy="9906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a:spLocks noGrp="1" noChangeArrowheads="1"/>
          </p:cNvSpPr>
          <p:nvPr>
            <p:ph type="title"/>
          </p:nvPr>
        </p:nvSpPr>
        <p:spPr>
          <a:xfrm>
            <a:off x="609600" y="76200"/>
            <a:ext cx="8382000" cy="838200"/>
          </a:xfrm>
          <a:noFill/>
          <a:ln/>
        </p:spPr>
        <p:txBody>
          <a:bodyPr>
            <a:normAutofit/>
          </a:bodyPr>
          <a:lstStyle/>
          <a:p>
            <a:r>
              <a:rPr kumimoji="1" lang="en-US" altLang="en-US" sz="4000" b="1" dirty="0" smtClean="0">
                <a:solidFill>
                  <a:srgbClr val="C00000"/>
                </a:solidFill>
                <a:latin typeface=".VnTime" panose="020B7200000000000000" pitchFamily="34" charset="0"/>
              </a:rPr>
              <a:t>CSS -</a:t>
            </a:r>
            <a:r>
              <a:rPr lang="en-US" altLang="en-US" sz="4000" dirty="0" smtClean="0">
                <a:solidFill>
                  <a:srgbClr val="C00000"/>
                </a:solidFill>
              </a:rPr>
              <a:t> </a:t>
            </a:r>
            <a:r>
              <a:rPr kumimoji="1" lang="en-US" altLang="en-US" sz="4000" b="1" dirty="0" smtClean="0">
                <a:solidFill>
                  <a:srgbClr val="C00000"/>
                </a:solidFill>
                <a:latin typeface=".VnTime" panose="020B7200000000000000" pitchFamily="34" charset="0"/>
              </a:rPr>
              <a:t>Cascading </a:t>
            </a:r>
            <a:r>
              <a:rPr kumimoji="1" lang="en-US" altLang="en-US" sz="4000" b="1" dirty="0">
                <a:solidFill>
                  <a:srgbClr val="C00000"/>
                </a:solidFill>
                <a:latin typeface=".VnTime" panose="020B7200000000000000" pitchFamily="34" charset="0"/>
              </a:rPr>
              <a:t>Style </a:t>
            </a:r>
            <a:r>
              <a:rPr kumimoji="1" lang="en-US" altLang="en-US" sz="4000" b="1" dirty="0" smtClean="0">
                <a:solidFill>
                  <a:srgbClr val="C00000"/>
                </a:solidFill>
                <a:latin typeface=".VnTime" panose="020B7200000000000000" pitchFamily="34" charset="0"/>
              </a:rPr>
              <a:t>Sheets</a:t>
            </a:r>
            <a:endParaRPr lang="en-US" altLang="en-US" sz="4000" dirty="0">
              <a:solidFill>
                <a:srgbClr val="C00000"/>
              </a:solidFill>
            </a:endParaRPr>
          </a:p>
        </p:txBody>
      </p:sp>
    </p:spTree>
    <p:extLst>
      <p:ext uri="{BB962C8B-B14F-4D97-AF65-F5344CB8AC3E}">
        <p14:creationId xmlns:p14="http://schemas.microsoft.com/office/powerpoint/2010/main" val="507606149"/>
      </p:ext>
    </p:extLst>
  </p:cSld>
  <p:clrMapOvr>
    <a:masterClrMapping/>
  </p:clrMapOvr>
  <p:transition spd="slow">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D61E447-0F5C-489A-9984-3798773B814F}" type="slidenum">
              <a:rPr lang="en-US" altLang="en-US"/>
              <a:pPr/>
              <a:t>45</a:t>
            </a:fld>
            <a:endParaRPr lang="en-US" altLang="en-US"/>
          </a:p>
        </p:txBody>
      </p:sp>
      <p:sp>
        <p:nvSpPr>
          <p:cNvPr id="472067" name="Rectangle 3"/>
          <p:cNvSpPr>
            <a:spLocks noChangeArrowheads="1"/>
          </p:cNvSpPr>
          <p:nvPr/>
        </p:nvSpPr>
        <p:spPr bwMode="auto">
          <a:xfrm>
            <a:off x="152400" y="1143000"/>
            <a:ext cx="8839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0066"/>
              </a:buClr>
              <a:buSzPct val="140000"/>
              <a:buFont typeface="Arial" panose="020B0604020202020204" pitchFamily="34" charset="0"/>
              <a:buChar char="●"/>
              <a:defRPr sz="2800">
                <a:solidFill>
                  <a:srgbClr val="00006C"/>
                </a:solidFill>
                <a:latin typeface="Arial" panose="020B0604020202020204" pitchFamily="34" charset="0"/>
              </a:defRPr>
            </a:lvl1pPr>
            <a:lvl2pPr marL="742950" indent="-285750">
              <a:spcBef>
                <a:spcPct val="20000"/>
              </a:spcBef>
              <a:buClr>
                <a:schemeClr val="accent1"/>
              </a:buClr>
              <a:buSzPct val="120000"/>
              <a:buFont typeface="Arial" panose="020B0604020202020204" pitchFamily="34" charset="0"/>
              <a:buChar char="●"/>
              <a:defRPr sz="2400">
                <a:solidFill>
                  <a:srgbClr val="00006C"/>
                </a:solidFill>
                <a:latin typeface="Arial" panose="020B0604020202020204" pitchFamily="34" charset="0"/>
              </a:defRPr>
            </a:lvl2pPr>
            <a:lvl3pPr marL="1143000" indent="-228600">
              <a:spcBef>
                <a:spcPct val="20000"/>
              </a:spcBef>
              <a:buClr>
                <a:srgbClr val="FFCC66"/>
              </a:buClr>
              <a:buFont typeface="Arial" panose="020B0604020202020204" pitchFamily="34" charset="0"/>
              <a:buChar char="●"/>
              <a:defRPr sz="2000">
                <a:solidFill>
                  <a:srgbClr val="00006C"/>
                </a:solidFill>
                <a:latin typeface="Arial" panose="020B0604020202020204" pitchFamily="34" charset="0"/>
              </a:defRPr>
            </a:lvl3pPr>
            <a:lvl4pPr marL="1600200" indent="-228600">
              <a:spcBef>
                <a:spcPct val="20000"/>
              </a:spcBef>
              <a:buClr>
                <a:srgbClr val="990099"/>
              </a:buClr>
              <a:buSzPct val="80000"/>
              <a:buFont typeface="Arial" panose="020B0604020202020204" pitchFamily="34" charset="0"/>
              <a:buChar char="●"/>
              <a:defRPr sz="1600">
                <a:solidFill>
                  <a:srgbClr val="00006C"/>
                </a:solidFill>
                <a:latin typeface="Arial" panose="020B0604020202020204" pitchFamily="34" charset="0"/>
              </a:defRPr>
            </a:lvl4pPr>
            <a:lvl5pPr marL="2057400" indent="-228600">
              <a:spcBef>
                <a:spcPct val="20000"/>
              </a:spcBef>
              <a:buClr>
                <a:srgbClr val="00CCFF"/>
              </a:buClr>
              <a:buSzPct val="60000"/>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9pPr>
          </a:lstStyle>
          <a:p>
            <a:pPr lvl="1"/>
            <a:r>
              <a:rPr kumimoji="0" lang="en-US" altLang="en-US" sz="2800" b="0"/>
              <a:t> </a:t>
            </a:r>
            <a:r>
              <a:rPr kumimoji="0" lang="en-US" altLang="en-US" b="0"/>
              <a:t>b.  Canh lề văn bản </a:t>
            </a:r>
          </a:p>
          <a:p>
            <a:pPr lvl="3">
              <a:buFont typeface="Arial" panose="020B0604020202020204" pitchFamily="34" charset="0"/>
              <a:buNone/>
            </a:pPr>
            <a:r>
              <a:rPr kumimoji="0" lang="en-US" altLang="en-US" b="0"/>
              <a:t>&lt;html&gt; </a:t>
            </a:r>
          </a:p>
          <a:p>
            <a:pPr lvl="3">
              <a:buFont typeface="Arial" panose="020B0604020202020204" pitchFamily="34" charset="0"/>
              <a:buNone/>
            </a:pPr>
            <a:r>
              <a:rPr kumimoji="0" lang="en-US" altLang="en-US" b="0"/>
              <a:t>&lt;head&gt; </a:t>
            </a:r>
          </a:p>
          <a:p>
            <a:pPr lvl="4">
              <a:buFont typeface="Arial" panose="020B0604020202020204" pitchFamily="34" charset="0"/>
              <a:buNone/>
            </a:pPr>
            <a:r>
              <a:rPr kumimoji="0" lang="en-US" altLang="en-US" sz="1800" b="0"/>
              <a:t>&lt;style type="text/css"&gt; </a:t>
            </a:r>
          </a:p>
          <a:p>
            <a:pPr lvl="4">
              <a:buFont typeface="Arial" panose="020B0604020202020204" pitchFamily="34" charset="0"/>
              <a:buNone/>
            </a:pPr>
            <a:r>
              <a:rPr kumimoji="0" lang="en-US" altLang="en-US" sz="1800" b="0"/>
              <a:t> 	h1 {text-align: center} </a:t>
            </a:r>
          </a:p>
          <a:p>
            <a:pPr lvl="4">
              <a:buFont typeface="Arial" panose="020B0604020202020204" pitchFamily="34" charset="0"/>
              <a:buNone/>
            </a:pPr>
            <a:r>
              <a:rPr kumimoji="0" lang="en-US" altLang="en-US" sz="1800" b="0"/>
              <a:t> 	h2 {text-align: left} </a:t>
            </a:r>
          </a:p>
          <a:p>
            <a:pPr lvl="4">
              <a:buFont typeface="Arial" panose="020B0604020202020204" pitchFamily="34" charset="0"/>
              <a:buNone/>
            </a:pPr>
            <a:r>
              <a:rPr kumimoji="0" lang="en-US" altLang="en-US" sz="1800" b="0"/>
              <a:t>	h3 {text-align: right} </a:t>
            </a:r>
          </a:p>
          <a:p>
            <a:pPr lvl="4">
              <a:buFont typeface="Arial" panose="020B0604020202020204" pitchFamily="34" charset="0"/>
              <a:buNone/>
            </a:pPr>
            <a:r>
              <a:rPr kumimoji="0" lang="en-US" altLang="en-US" sz="1800" b="0"/>
              <a:t>&lt;/style&gt; </a:t>
            </a:r>
          </a:p>
          <a:p>
            <a:pPr lvl="3">
              <a:buFont typeface="Arial" panose="020B0604020202020204" pitchFamily="34" charset="0"/>
              <a:buNone/>
            </a:pPr>
            <a:r>
              <a:rPr kumimoji="0" lang="en-US" altLang="en-US" b="0"/>
              <a:t>&lt;/head&gt; </a:t>
            </a:r>
          </a:p>
          <a:p>
            <a:pPr lvl="3">
              <a:buFont typeface="Arial" panose="020B0604020202020204" pitchFamily="34" charset="0"/>
              <a:buNone/>
            </a:pPr>
            <a:r>
              <a:rPr kumimoji="0" lang="en-US" altLang="en-US" b="0"/>
              <a:t>&lt;body&gt; </a:t>
            </a:r>
          </a:p>
          <a:p>
            <a:pPr lvl="4">
              <a:buFont typeface="Arial" panose="020B0604020202020204" pitchFamily="34" charset="0"/>
              <a:buNone/>
            </a:pPr>
            <a:r>
              <a:rPr kumimoji="0" lang="en-US" altLang="en-US" sz="1800" b="0"/>
              <a:t>&lt;h1&gt;Đây là Header 1&lt;/h1&gt; </a:t>
            </a:r>
          </a:p>
          <a:p>
            <a:pPr lvl="4">
              <a:buFont typeface="Arial" panose="020B0604020202020204" pitchFamily="34" charset="0"/>
              <a:buNone/>
            </a:pPr>
            <a:r>
              <a:rPr kumimoji="0" lang="en-US" altLang="en-US" sz="1800" b="0"/>
              <a:t>&lt;h2&gt;Đây là Header 2&lt;/h2&gt; </a:t>
            </a:r>
          </a:p>
          <a:p>
            <a:pPr lvl="4">
              <a:buFont typeface="Arial" panose="020B0604020202020204" pitchFamily="34" charset="0"/>
              <a:buNone/>
            </a:pPr>
            <a:r>
              <a:rPr kumimoji="0" lang="en-US" altLang="en-US" sz="1800" b="0"/>
              <a:t>&lt;h3&gt;Đây là Header 3&lt;/h3&gt; </a:t>
            </a:r>
          </a:p>
          <a:p>
            <a:pPr lvl="3">
              <a:buFont typeface="Arial" panose="020B0604020202020204" pitchFamily="34" charset="0"/>
              <a:buNone/>
            </a:pPr>
            <a:r>
              <a:rPr kumimoji="0" lang="en-US" altLang="en-US" b="0"/>
              <a:t>&lt;/body&gt; </a:t>
            </a:r>
          </a:p>
          <a:p>
            <a:pPr lvl="3">
              <a:buFont typeface="Arial" panose="020B0604020202020204" pitchFamily="34" charset="0"/>
              <a:buNone/>
            </a:pPr>
            <a:r>
              <a:rPr kumimoji="0" lang="en-US" altLang="en-US" b="0"/>
              <a:t>&lt;/html&gt; </a:t>
            </a:r>
            <a:endParaRPr kumimoji="0" lang="en-US" altLang="en-US" sz="1800" b="0"/>
          </a:p>
        </p:txBody>
      </p:sp>
      <p:sp>
        <p:nvSpPr>
          <p:cNvPr id="6" name="Rectangle 2"/>
          <p:cNvSpPr>
            <a:spLocks noGrp="1" noChangeArrowheads="1"/>
          </p:cNvSpPr>
          <p:nvPr>
            <p:ph type="title"/>
          </p:nvPr>
        </p:nvSpPr>
        <p:spPr>
          <a:xfrm>
            <a:off x="609600" y="76200"/>
            <a:ext cx="8382000" cy="838200"/>
          </a:xfrm>
          <a:noFill/>
          <a:ln/>
        </p:spPr>
        <p:txBody>
          <a:bodyPr>
            <a:normAutofit/>
          </a:bodyPr>
          <a:lstStyle/>
          <a:p>
            <a:r>
              <a:rPr kumimoji="1" lang="en-US" altLang="en-US" sz="4000" b="1" dirty="0" smtClean="0">
                <a:solidFill>
                  <a:srgbClr val="C00000"/>
                </a:solidFill>
                <a:latin typeface=".VnTime" panose="020B7200000000000000" pitchFamily="34" charset="0"/>
              </a:rPr>
              <a:t>CSS -</a:t>
            </a:r>
            <a:r>
              <a:rPr lang="en-US" altLang="en-US" sz="4000" dirty="0" smtClean="0">
                <a:solidFill>
                  <a:srgbClr val="C00000"/>
                </a:solidFill>
              </a:rPr>
              <a:t> </a:t>
            </a:r>
            <a:r>
              <a:rPr kumimoji="1" lang="en-US" altLang="en-US" sz="4000" b="1" dirty="0" smtClean="0">
                <a:solidFill>
                  <a:srgbClr val="C00000"/>
                </a:solidFill>
                <a:latin typeface=".VnTime" panose="020B7200000000000000" pitchFamily="34" charset="0"/>
              </a:rPr>
              <a:t>Cascading </a:t>
            </a:r>
            <a:r>
              <a:rPr kumimoji="1" lang="en-US" altLang="en-US" sz="4000" b="1" dirty="0">
                <a:solidFill>
                  <a:srgbClr val="C00000"/>
                </a:solidFill>
                <a:latin typeface=".VnTime" panose="020B7200000000000000" pitchFamily="34" charset="0"/>
              </a:rPr>
              <a:t>Style </a:t>
            </a:r>
            <a:r>
              <a:rPr kumimoji="1" lang="en-US" altLang="en-US" sz="4000" b="1" dirty="0" smtClean="0">
                <a:solidFill>
                  <a:srgbClr val="C00000"/>
                </a:solidFill>
                <a:latin typeface=".VnTime" panose="020B7200000000000000" pitchFamily="34" charset="0"/>
              </a:rPr>
              <a:t>Sheets</a:t>
            </a:r>
            <a:endParaRPr lang="en-US" altLang="en-US" sz="4000" dirty="0">
              <a:solidFill>
                <a:srgbClr val="C00000"/>
              </a:solidFill>
            </a:endParaRPr>
          </a:p>
        </p:txBody>
      </p:sp>
    </p:spTree>
    <p:extLst>
      <p:ext uri="{BB962C8B-B14F-4D97-AF65-F5344CB8AC3E}">
        <p14:creationId xmlns:p14="http://schemas.microsoft.com/office/powerpoint/2010/main" val="3223212865"/>
      </p:ext>
    </p:extLst>
  </p:cSld>
  <p:clrMapOvr>
    <a:masterClrMapping/>
  </p:clrMapOvr>
  <p:transition spd="slow">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24DCFA0-602C-458E-BFE7-AD72FFDDEB03}" type="slidenum">
              <a:rPr lang="en-US" altLang="en-US"/>
              <a:pPr/>
              <a:t>46</a:t>
            </a:fld>
            <a:endParaRPr lang="en-US" altLang="en-US"/>
          </a:p>
        </p:txBody>
      </p:sp>
      <p:sp>
        <p:nvSpPr>
          <p:cNvPr id="473091" name="Rectangle 3"/>
          <p:cNvSpPr>
            <a:spLocks noChangeArrowheads="1"/>
          </p:cNvSpPr>
          <p:nvPr/>
        </p:nvSpPr>
        <p:spPr bwMode="auto">
          <a:xfrm>
            <a:off x="152400" y="1143000"/>
            <a:ext cx="8839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0066"/>
              </a:buClr>
              <a:buSzPct val="140000"/>
              <a:buFont typeface="Arial" panose="020B0604020202020204" pitchFamily="34" charset="0"/>
              <a:buChar char="●"/>
              <a:defRPr sz="2800">
                <a:solidFill>
                  <a:srgbClr val="00006C"/>
                </a:solidFill>
                <a:latin typeface="Arial" panose="020B0604020202020204" pitchFamily="34" charset="0"/>
              </a:defRPr>
            </a:lvl1pPr>
            <a:lvl2pPr marL="742950" indent="-285750">
              <a:spcBef>
                <a:spcPct val="20000"/>
              </a:spcBef>
              <a:buClr>
                <a:schemeClr val="accent1"/>
              </a:buClr>
              <a:buSzPct val="120000"/>
              <a:buFont typeface="Arial" panose="020B0604020202020204" pitchFamily="34" charset="0"/>
              <a:buChar char="●"/>
              <a:defRPr sz="2400">
                <a:solidFill>
                  <a:srgbClr val="00006C"/>
                </a:solidFill>
                <a:latin typeface="Arial" panose="020B0604020202020204" pitchFamily="34" charset="0"/>
              </a:defRPr>
            </a:lvl2pPr>
            <a:lvl3pPr marL="1143000" indent="-228600">
              <a:spcBef>
                <a:spcPct val="20000"/>
              </a:spcBef>
              <a:buClr>
                <a:srgbClr val="FFCC66"/>
              </a:buClr>
              <a:buFont typeface="Arial" panose="020B0604020202020204" pitchFamily="34" charset="0"/>
              <a:buChar char="●"/>
              <a:defRPr sz="2000">
                <a:solidFill>
                  <a:srgbClr val="00006C"/>
                </a:solidFill>
                <a:latin typeface="Arial" panose="020B0604020202020204" pitchFamily="34" charset="0"/>
              </a:defRPr>
            </a:lvl3pPr>
            <a:lvl4pPr marL="1600200" indent="-228600">
              <a:spcBef>
                <a:spcPct val="20000"/>
              </a:spcBef>
              <a:buClr>
                <a:srgbClr val="990099"/>
              </a:buClr>
              <a:buSzPct val="80000"/>
              <a:buFont typeface="Arial" panose="020B0604020202020204" pitchFamily="34" charset="0"/>
              <a:buChar char="●"/>
              <a:defRPr sz="1600">
                <a:solidFill>
                  <a:srgbClr val="00006C"/>
                </a:solidFill>
                <a:latin typeface="Arial" panose="020B0604020202020204" pitchFamily="34" charset="0"/>
              </a:defRPr>
            </a:lvl4pPr>
            <a:lvl5pPr marL="2057400" indent="-228600">
              <a:spcBef>
                <a:spcPct val="20000"/>
              </a:spcBef>
              <a:buClr>
                <a:srgbClr val="00CCFF"/>
              </a:buClr>
              <a:buSzPct val="60000"/>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9pPr>
          </a:lstStyle>
          <a:p>
            <a:pPr lvl="1"/>
            <a:r>
              <a:rPr kumimoji="0" lang="en-US" altLang="en-US" b="0"/>
              <a:t>c.  Hình nền cho trang Web </a:t>
            </a:r>
          </a:p>
          <a:p>
            <a:pPr lvl="3">
              <a:buFont typeface="Arial" panose="020B0604020202020204" pitchFamily="34" charset="0"/>
              <a:buNone/>
            </a:pPr>
            <a:r>
              <a:rPr kumimoji="0" lang="en-US" altLang="en-US" b="0"/>
              <a:t>&lt;html&gt; </a:t>
            </a:r>
          </a:p>
          <a:p>
            <a:pPr lvl="3">
              <a:buFont typeface="Arial" panose="020B0604020202020204" pitchFamily="34" charset="0"/>
              <a:buNone/>
            </a:pPr>
            <a:r>
              <a:rPr kumimoji="0" lang="en-US" altLang="en-US" b="0"/>
              <a:t>&lt;head&gt; </a:t>
            </a:r>
          </a:p>
          <a:p>
            <a:pPr lvl="4">
              <a:buFont typeface="Arial" panose="020B0604020202020204" pitchFamily="34" charset="0"/>
              <a:buNone/>
            </a:pPr>
            <a:r>
              <a:rPr kumimoji="0" lang="en-US" altLang="en-US" sz="1800" b="0"/>
              <a:t>&lt;style type="text/css"&gt; </a:t>
            </a:r>
          </a:p>
          <a:p>
            <a:pPr lvl="4">
              <a:buFont typeface="Arial" panose="020B0604020202020204" pitchFamily="34" charset="0"/>
              <a:buNone/>
            </a:pPr>
            <a:r>
              <a:rPr kumimoji="0" lang="en-US" altLang="en-US" sz="1800" b="0"/>
              <a:t>	Body {  </a:t>
            </a:r>
          </a:p>
          <a:p>
            <a:pPr lvl="4">
              <a:buFont typeface="Arial" panose="020B0604020202020204" pitchFamily="34" charset="0"/>
              <a:buNone/>
            </a:pPr>
            <a:r>
              <a:rPr kumimoji="0" lang="en-US" altLang="en-US" sz="1800" b="0"/>
              <a:t>			background-image: url('Hinh_nen.jpg'); </a:t>
            </a:r>
          </a:p>
          <a:p>
            <a:pPr lvl="4">
              <a:buFont typeface="Arial" panose="020B0604020202020204" pitchFamily="34" charset="0"/>
              <a:buNone/>
            </a:pPr>
            <a:r>
              <a:rPr kumimoji="0" lang="en-US" altLang="en-US" sz="1800" b="0"/>
              <a:t>			background-repeat: repeat-x </a:t>
            </a:r>
          </a:p>
          <a:p>
            <a:pPr lvl="4">
              <a:buFont typeface="Arial" panose="020B0604020202020204" pitchFamily="34" charset="0"/>
              <a:buNone/>
            </a:pPr>
            <a:r>
              <a:rPr kumimoji="0" lang="en-US" altLang="en-US" sz="1800" b="0"/>
              <a:t>		} </a:t>
            </a:r>
          </a:p>
          <a:p>
            <a:pPr lvl="4">
              <a:buFont typeface="Arial" panose="020B0604020202020204" pitchFamily="34" charset="0"/>
              <a:buNone/>
            </a:pPr>
            <a:r>
              <a:rPr kumimoji="0" lang="en-US" altLang="en-US" sz="1800" b="0"/>
              <a:t>&lt;/style&gt; </a:t>
            </a:r>
          </a:p>
          <a:p>
            <a:pPr lvl="3">
              <a:buFont typeface="Arial" panose="020B0604020202020204" pitchFamily="34" charset="0"/>
              <a:buNone/>
            </a:pPr>
            <a:r>
              <a:rPr kumimoji="0" lang="en-US" altLang="en-US" b="0"/>
              <a:t>&lt;/head&gt; </a:t>
            </a:r>
          </a:p>
          <a:p>
            <a:pPr lvl="3">
              <a:buFont typeface="Arial" panose="020B0604020202020204" pitchFamily="34" charset="0"/>
              <a:buNone/>
            </a:pPr>
            <a:r>
              <a:rPr kumimoji="0" lang="en-US" altLang="en-US" b="0"/>
              <a:t>&lt;body&gt; </a:t>
            </a:r>
          </a:p>
          <a:p>
            <a:pPr lvl="3">
              <a:buFont typeface="Arial" panose="020B0604020202020204" pitchFamily="34" charset="0"/>
              <a:buNone/>
            </a:pPr>
            <a:r>
              <a:rPr kumimoji="0" lang="en-US" altLang="en-US" b="0"/>
              <a:t>&lt;/body&gt; </a:t>
            </a:r>
          </a:p>
          <a:p>
            <a:pPr lvl="3">
              <a:buFont typeface="Arial" panose="020B0604020202020204" pitchFamily="34" charset="0"/>
              <a:buNone/>
            </a:pPr>
            <a:r>
              <a:rPr kumimoji="0" lang="en-US" altLang="en-US" b="0"/>
              <a:t>&lt;/html&gt; </a:t>
            </a:r>
          </a:p>
          <a:p>
            <a:pPr lvl="2" algn="just"/>
            <a:r>
              <a:rPr kumimoji="0" lang="en-US" altLang="en-US" b="0"/>
              <a:t>Mặc định, hình nền được tô đầy trang Web. Tuy nhiên, nếu muốn tô hình nền theo hướng ngang, hay đứng, chọn giá trị cho thuộc tính background-repeat  tương ứng: repeat-x/repeat-y/repeat-xy</a:t>
            </a:r>
            <a:r>
              <a:rPr kumimoji="0" lang="en-US" altLang="en-US" sz="2400" b="0"/>
              <a:t> </a:t>
            </a:r>
          </a:p>
        </p:txBody>
      </p:sp>
      <p:sp>
        <p:nvSpPr>
          <p:cNvPr id="6" name="Rectangle 2"/>
          <p:cNvSpPr>
            <a:spLocks noGrp="1" noChangeArrowheads="1"/>
          </p:cNvSpPr>
          <p:nvPr>
            <p:ph type="title"/>
          </p:nvPr>
        </p:nvSpPr>
        <p:spPr>
          <a:xfrm>
            <a:off x="609600" y="76200"/>
            <a:ext cx="8382000" cy="838200"/>
          </a:xfrm>
          <a:noFill/>
          <a:ln/>
        </p:spPr>
        <p:txBody>
          <a:bodyPr>
            <a:normAutofit/>
          </a:bodyPr>
          <a:lstStyle/>
          <a:p>
            <a:r>
              <a:rPr kumimoji="1" lang="en-US" altLang="en-US" sz="4000" b="1" dirty="0" smtClean="0">
                <a:solidFill>
                  <a:srgbClr val="C00000"/>
                </a:solidFill>
                <a:latin typeface=".VnTime" panose="020B7200000000000000" pitchFamily="34" charset="0"/>
              </a:rPr>
              <a:t>CSS -</a:t>
            </a:r>
            <a:r>
              <a:rPr lang="en-US" altLang="en-US" sz="4000" dirty="0" smtClean="0">
                <a:solidFill>
                  <a:srgbClr val="C00000"/>
                </a:solidFill>
              </a:rPr>
              <a:t> </a:t>
            </a:r>
            <a:r>
              <a:rPr kumimoji="1" lang="en-US" altLang="en-US" sz="4000" b="1" dirty="0" smtClean="0">
                <a:solidFill>
                  <a:srgbClr val="C00000"/>
                </a:solidFill>
                <a:latin typeface=".VnTime" panose="020B7200000000000000" pitchFamily="34" charset="0"/>
              </a:rPr>
              <a:t>Cascading </a:t>
            </a:r>
            <a:r>
              <a:rPr kumimoji="1" lang="en-US" altLang="en-US" sz="4000" b="1" dirty="0">
                <a:solidFill>
                  <a:srgbClr val="C00000"/>
                </a:solidFill>
                <a:latin typeface=".VnTime" panose="020B7200000000000000" pitchFamily="34" charset="0"/>
              </a:rPr>
              <a:t>Style </a:t>
            </a:r>
            <a:r>
              <a:rPr kumimoji="1" lang="en-US" altLang="en-US" sz="4000" b="1" dirty="0" smtClean="0">
                <a:solidFill>
                  <a:srgbClr val="C00000"/>
                </a:solidFill>
                <a:latin typeface=".VnTime" panose="020B7200000000000000" pitchFamily="34" charset="0"/>
              </a:rPr>
              <a:t>Sheets</a:t>
            </a:r>
            <a:endParaRPr lang="en-US" altLang="en-US" sz="4000" dirty="0">
              <a:solidFill>
                <a:srgbClr val="C00000"/>
              </a:solidFill>
            </a:endParaRPr>
          </a:p>
        </p:txBody>
      </p:sp>
    </p:spTree>
    <p:extLst>
      <p:ext uri="{BB962C8B-B14F-4D97-AF65-F5344CB8AC3E}">
        <p14:creationId xmlns:p14="http://schemas.microsoft.com/office/powerpoint/2010/main" val="1608275177"/>
      </p:ext>
    </p:extLst>
  </p:cSld>
  <p:clrMapOvr>
    <a:masterClrMapping/>
  </p:clrMapOvr>
  <p:transition spd="slow">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C8DE432-95F8-4864-9873-0F705DE1E081}" type="slidenum">
              <a:rPr lang="en-US" altLang="en-US"/>
              <a:pPr/>
              <a:t>47</a:t>
            </a:fld>
            <a:endParaRPr lang="en-US" altLang="en-US"/>
          </a:p>
        </p:txBody>
      </p:sp>
      <p:sp>
        <p:nvSpPr>
          <p:cNvPr id="474115" name="Rectangle 3"/>
          <p:cNvSpPr>
            <a:spLocks noChangeArrowheads="1"/>
          </p:cNvSpPr>
          <p:nvPr/>
        </p:nvSpPr>
        <p:spPr bwMode="auto">
          <a:xfrm>
            <a:off x="152400" y="1143000"/>
            <a:ext cx="8839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0066"/>
              </a:buClr>
              <a:buSzPct val="140000"/>
              <a:buFont typeface="Arial" panose="020B0604020202020204" pitchFamily="34" charset="0"/>
              <a:buChar char="●"/>
              <a:defRPr sz="2800">
                <a:solidFill>
                  <a:srgbClr val="00006C"/>
                </a:solidFill>
                <a:latin typeface="Arial" panose="020B0604020202020204" pitchFamily="34" charset="0"/>
              </a:defRPr>
            </a:lvl1pPr>
            <a:lvl2pPr marL="742950" indent="-285750">
              <a:spcBef>
                <a:spcPct val="20000"/>
              </a:spcBef>
              <a:buClr>
                <a:schemeClr val="accent1"/>
              </a:buClr>
              <a:buSzPct val="120000"/>
              <a:buFont typeface="Arial" panose="020B0604020202020204" pitchFamily="34" charset="0"/>
              <a:buChar char="●"/>
              <a:defRPr sz="2400">
                <a:solidFill>
                  <a:srgbClr val="00006C"/>
                </a:solidFill>
                <a:latin typeface="Arial" panose="020B0604020202020204" pitchFamily="34" charset="0"/>
              </a:defRPr>
            </a:lvl2pPr>
            <a:lvl3pPr marL="1143000" indent="-228600">
              <a:spcBef>
                <a:spcPct val="20000"/>
              </a:spcBef>
              <a:buClr>
                <a:srgbClr val="FFCC66"/>
              </a:buClr>
              <a:buFont typeface="Arial" panose="020B0604020202020204" pitchFamily="34" charset="0"/>
              <a:buChar char="●"/>
              <a:defRPr sz="2000">
                <a:solidFill>
                  <a:srgbClr val="00006C"/>
                </a:solidFill>
                <a:latin typeface="Arial" panose="020B0604020202020204" pitchFamily="34" charset="0"/>
              </a:defRPr>
            </a:lvl3pPr>
            <a:lvl4pPr marL="1600200" indent="-228600">
              <a:spcBef>
                <a:spcPct val="20000"/>
              </a:spcBef>
              <a:buClr>
                <a:srgbClr val="990099"/>
              </a:buClr>
              <a:buSzPct val="80000"/>
              <a:buFont typeface="Arial" panose="020B0604020202020204" pitchFamily="34" charset="0"/>
              <a:buChar char="●"/>
              <a:defRPr sz="1600">
                <a:solidFill>
                  <a:srgbClr val="00006C"/>
                </a:solidFill>
                <a:latin typeface="Arial" panose="020B0604020202020204" pitchFamily="34" charset="0"/>
              </a:defRPr>
            </a:lvl4pPr>
            <a:lvl5pPr marL="2057400" indent="-228600">
              <a:spcBef>
                <a:spcPct val="20000"/>
              </a:spcBef>
              <a:buClr>
                <a:srgbClr val="00CCFF"/>
              </a:buClr>
              <a:buSzPct val="60000"/>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9pPr>
          </a:lstStyle>
          <a:p>
            <a:pPr lvl="1"/>
            <a:r>
              <a:rPr kumimoji="0" lang="en-US" altLang="en-US" b="0"/>
              <a:t>d.  Font chữ </a:t>
            </a:r>
          </a:p>
          <a:p>
            <a:pPr lvl="3">
              <a:buFont typeface="Arial" panose="020B0604020202020204" pitchFamily="34" charset="0"/>
              <a:buNone/>
            </a:pPr>
            <a:r>
              <a:rPr kumimoji="0" lang="en-US" altLang="en-US" b="0"/>
              <a:t>&lt;html&gt; &lt;head&gt; </a:t>
            </a:r>
          </a:p>
          <a:p>
            <a:pPr lvl="4">
              <a:buFont typeface="Arial" panose="020B0604020202020204" pitchFamily="34" charset="0"/>
              <a:buNone/>
            </a:pPr>
            <a:r>
              <a:rPr kumimoji="0" lang="en-US" altLang="en-US" sz="1600" b="0"/>
              <a:t>&lt;style type="text/css"&gt; </a:t>
            </a:r>
          </a:p>
          <a:p>
            <a:pPr lvl="4">
              <a:buFont typeface="Arial" panose="020B0604020202020204" pitchFamily="34" charset="0"/>
              <a:buNone/>
            </a:pPr>
            <a:r>
              <a:rPr kumimoji="0" lang="en-US" altLang="en-US" sz="1600" b="0"/>
              <a:t>	h1 {font-family: Tahoma; font-size: 150%} </a:t>
            </a:r>
          </a:p>
          <a:p>
            <a:pPr lvl="4">
              <a:buFont typeface="Arial" panose="020B0604020202020204" pitchFamily="34" charset="0"/>
              <a:buNone/>
            </a:pPr>
            <a:r>
              <a:rPr kumimoji="0" lang="en-US" altLang="en-US" sz="1600" b="0"/>
              <a:t>	h2 {font-family: Tahoma; font-size: 120%} </a:t>
            </a:r>
          </a:p>
          <a:p>
            <a:pPr lvl="4">
              <a:buFont typeface="Arial" panose="020B0604020202020204" pitchFamily="34" charset="0"/>
              <a:buNone/>
            </a:pPr>
            <a:r>
              <a:rPr kumimoji="0" lang="en-US" altLang="en-US" sz="1600" b="0"/>
              <a:t>	h3 {font-family: Tahoma; font-size: 12} </a:t>
            </a:r>
          </a:p>
          <a:p>
            <a:pPr lvl="4">
              <a:buFont typeface="Arial" panose="020B0604020202020204" pitchFamily="34" charset="0"/>
              <a:buNone/>
            </a:pPr>
            <a:r>
              <a:rPr kumimoji="0" lang="en-US" altLang="en-US" sz="1600" b="0"/>
              <a:t>	p {font-family: Tahoma;} </a:t>
            </a:r>
          </a:p>
          <a:p>
            <a:pPr lvl="4">
              <a:buFont typeface="Arial" panose="020B0604020202020204" pitchFamily="34" charset="0"/>
              <a:buNone/>
            </a:pPr>
            <a:r>
              <a:rPr kumimoji="0" lang="en-US" altLang="en-US" sz="1600" b="0"/>
              <a:t>	p.sansserif {font-family: sans-serif} </a:t>
            </a:r>
          </a:p>
          <a:p>
            <a:pPr lvl="4">
              <a:buFont typeface="Arial" panose="020B0604020202020204" pitchFamily="34" charset="0"/>
              <a:buNone/>
            </a:pPr>
            <a:r>
              <a:rPr kumimoji="0" lang="en-US" altLang="en-US" sz="1600" b="0"/>
              <a:t>&lt;/style&gt; </a:t>
            </a:r>
          </a:p>
          <a:p>
            <a:pPr lvl="3">
              <a:buFont typeface="Arial" panose="020B0604020202020204" pitchFamily="34" charset="0"/>
              <a:buNone/>
            </a:pPr>
            <a:r>
              <a:rPr kumimoji="0" lang="en-US" altLang="en-US" b="0"/>
              <a:t>&lt;/head&gt; </a:t>
            </a:r>
          </a:p>
          <a:p>
            <a:pPr lvl="3">
              <a:buFont typeface="Arial" panose="020B0604020202020204" pitchFamily="34" charset="0"/>
              <a:buNone/>
            </a:pPr>
            <a:r>
              <a:rPr kumimoji="0" lang="en-US" altLang="en-US" b="0"/>
              <a:t>&lt;body&gt; </a:t>
            </a:r>
          </a:p>
          <a:p>
            <a:pPr lvl="4">
              <a:buFont typeface="Arial" panose="020B0604020202020204" pitchFamily="34" charset="0"/>
              <a:buNone/>
            </a:pPr>
            <a:r>
              <a:rPr kumimoji="0" lang="en-US" altLang="en-US" sz="1600" b="0"/>
              <a:t>&lt;h1&gt;Đây là header 1&lt;/h1&gt; </a:t>
            </a:r>
          </a:p>
          <a:p>
            <a:pPr lvl="4">
              <a:buFont typeface="Arial" panose="020B0604020202020204" pitchFamily="34" charset="0"/>
              <a:buNone/>
            </a:pPr>
            <a:r>
              <a:rPr kumimoji="0" lang="en-US" altLang="en-US" sz="1600" b="0"/>
              <a:t>&lt;h2&gt;còn đây là header 2&lt;/h2&gt; </a:t>
            </a:r>
          </a:p>
          <a:p>
            <a:pPr lvl="4">
              <a:buFont typeface="Arial" panose="020B0604020202020204" pitchFamily="34" charset="0"/>
              <a:buNone/>
            </a:pPr>
            <a:r>
              <a:rPr kumimoji="0" lang="en-US" altLang="en-US" sz="1600" b="0"/>
              <a:t>&lt;h3&gt;và đây là header 3&lt;/h3&gt; </a:t>
            </a:r>
          </a:p>
          <a:p>
            <a:pPr lvl="4">
              <a:buFont typeface="Arial" panose="020B0604020202020204" pitchFamily="34" charset="0"/>
              <a:buNone/>
            </a:pPr>
            <a:r>
              <a:rPr kumimoji="0" lang="en-US" altLang="en-US" sz="1600" b="0"/>
              <a:t>&lt;p&gt;Đây là đoạn văn bản&lt;/p&gt; </a:t>
            </a:r>
          </a:p>
          <a:p>
            <a:pPr lvl="4">
              <a:buFont typeface="Arial" panose="020B0604020202020204" pitchFamily="34" charset="0"/>
              <a:buNone/>
            </a:pPr>
            <a:r>
              <a:rPr kumimoji="0" lang="en-US" altLang="en-US" sz="1600" b="0"/>
              <a:t>&lt;p class="sansserif"&gt; </a:t>
            </a:r>
          </a:p>
          <a:p>
            <a:pPr lvl="4">
              <a:buFont typeface="Arial" panose="020B0604020202020204" pitchFamily="34" charset="0"/>
              <a:buNone/>
            </a:pPr>
            <a:r>
              <a:rPr kumimoji="0" lang="en-US" altLang="en-US" sz="1600" b="0"/>
              <a:t>Đây là đoạn văn bản có font sansserif&lt;/p&gt; </a:t>
            </a:r>
          </a:p>
          <a:p>
            <a:pPr lvl="3">
              <a:buFont typeface="Arial" panose="020B0604020202020204" pitchFamily="34" charset="0"/>
              <a:buNone/>
            </a:pPr>
            <a:r>
              <a:rPr kumimoji="0" lang="en-US" altLang="en-US" b="0"/>
              <a:t>&lt;/body&gt; &lt;/html&gt;</a:t>
            </a:r>
            <a:r>
              <a:rPr kumimoji="0" lang="en-US" altLang="en-US" sz="1800" b="0"/>
              <a:t> </a:t>
            </a:r>
          </a:p>
        </p:txBody>
      </p:sp>
      <p:pic>
        <p:nvPicPr>
          <p:cNvPr id="4741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352800"/>
            <a:ext cx="2895600" cy="1905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a:spLocks noGrp="1" noChangeArrowheads="1"/>
          </p:cNvSpPr>
          <p:nvPr>
            <p:ph type="title"/>
          </p:nvPr>
        </p:nvSpPr>
        <p:spPr>
          <a:xfrm>
            <a:off x="609600" y="76200"/>
            <a:ext cx="8382000" cy="838200"/>
          </a:xfrm>
          <a:noFill/>
          <a:ln/>
        </p:spPr>
        <p:txBody>
          <a:bodyPr>
            <a:normAutofit/>
          </a:bodyPr>
          <a:lstStyle/>
          <a:p>
            <a:r>
              <a:rPr kumimoji="1" lang="en-US" altLang="en-US" sz="4000" b="1" dirty="0" smtClean="0">
                <a:solidFill>
                  <a:srgbClr val="C00000"/>
                </a:solidFill>
                <a:latin typeface=".VnTime" panose="020B7200000000000000" pitchFamily="34" charset="0"/>
              </a:rPr>
              <a:t>CSS -</a:t>
            </a:r>
            <a:r>
              <a:rPr lang="en-US" altLang="en-US" sz="4000" dirty="0" smtClean="0">
                <a:solidFill>
                  <a:srgbClr val="C00000"/>
                </a:solidFill>
              </a:rPr>
              <a:t> </a:t>
            </a:r>
            <a:r>
              <a:rPr kumimoji="1" lang="en-US" altLang="en-US" sz="4000" b="1" dirty="0" smtClean="0">
                <a:solidFill>
                  <a:srgbClr val="C00000"/>
                </a:solidFill>
                <a:latin typeface=".VnTime" panose="020B7200000000000000" pitchFamily="34" charset="0"/>
              </a:rPr>
              <a:t>Cascading </a:t>
            </a:r>
            <a:r>
              <a:rPr kumimoji="1" lang="en-US" altLang="en-US" sz="4000" b="1" dirty="0">
                <a:solidFill>
                  <a:srgbClr val="C00000"/>
                </a:solidFill>
                <a:latin typeface=".VnTime" panose="020B7200000000000000" pitchFamily="34" charset="0"/>
              </a:rPr>
              <a:t>Style </a:t>
            </a:r>
            <a:r>
              <a:rPr kumimoji="1" lang="en-US" altLang="en-US" sz="4000" b="1" dirty="0" smtClean="0">
                <a:solidFill>
                  <a:srgbClr val="C00000"/>
                </a:solidFill>
                <a:latin typeface=".VnTime" panose="020B7200000000000000" pitchFamily="34" charset="0"/>
              </a:rPr>
              <a:t>Sheets</a:t>
            </a:r>
            <a:endParaRPr lang="en-US" altLang="en-US" sz="4000" dirty="0">
              <a:solidFill>
                <a:srgbClr val="C00000"/>
              </a:solidFill>
            </a:endParaRPr>
          </a:p>
        </p:txBody>
      </p:sp>
    </p:spTree>
    <p:extLst>
      <p:ext uri="{BB962C8B-B14F-4D97-AF65-F5344CB8AC3E}">
        <p14:creationId xmlns:p14="http://schemas.microsoft.com/office/powerpoint/2010/main" val="1045850317"/>
      </p:ext>
    </p:extLst>
  </p:cSld>
  <p:clrMapOvr>
    <a:masterClrMapping/>
  </p:clrMapOvr>
  <p:transition spd="slow">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92888B8-8DF7-45C1-BB9A-D4F64DFD45FE}" type="slidenum">
              <a:rPr lang="en-US" altLang="en-US"/>
              <a:pPr/>
              <a:t>48</a:t>
            </a:fld>
            <a:endParaRPr lang="en-US" altLang="en-US"/>
          </a:p>
        </p:txBody>
      </p:sp>
      <p:sp>
        <p:nvSpPr>
          <p:cNvPr id="475139" name="Rectangle 3"/>
          <p:cNvSpPr>
            <a:spLocks noChangeArrowheads="1"/>
          </p:cNvSpPr>
          <p:nvPr/>
        </p:nvSpPr>
        <p:spPr bwMode="auto">
          <a:xfrm>
            <a:off x="152400" y="1143000"/>
            <a:ext cx="8839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0066"/>
              </a:buClr>
              <a:buSzPct val="140000"/>
              <a:buFont typeface="Arial" panose="020B0604020202020204" pitchFamily="34" charset="0"/>
              <a:buChar char="●"/>
              <a:defRPr sz="2800">
                <a:solidFill>
                  <a:srgbClr val="00006C"/>
                </a:solidFill>
                <a:latin typeface="Arial" panose="020B0604020202020204" pitchFamily="34" charset="0"/>
              </a:defRPr>
            </a:lvl1pPr>
            <a:lvl2pPr marL="742950" indent="-285750">
              <a:spcBef>
                <a:spcPct val="20000"/>
              </a:spcBef>
              <a:buClr>
                <a:schemeClr val="accent1"/>
              </a:buClr>
              <a:buSzPct val="120000"/>
              <a:buFont typeface="Arial" panose="020B0604020202020204" pitchFamily="34" charset="0"/>
              <a:buChar char="●"/>
              <a:defRPr sz="2400">
                <a:solidFill>
                  <a:srgbClr val="00006C"/>
                </a:solidFill>
                <a:latin typeface="Arial" panose="020B0604020202020204" pitchFamily="34" charset="0"/>
              </a:defRPr>
            </a:lvl2pPr>
            <a:lvl3pPr marL="1143000" indent="-228600">
              <a:spcBef>
                <a:spcPct val="20000"/>
              </a:spcBef>
              <a:buClr>
                <a:srgbClr val="FFCC66"/>
              </a:buClr>
              <a:buFont typeface="Arial" panose="020B0604020202020204" pitchFamily="34" charset="0"/>
              <a:buChar char="●"/>
              <a:defRPr sz="2000">
                <a:solidFill>
                  <a:srgbClr val="00006C"/>
                </a:solidFill>
                <a:latin typeface="Arial" panose="020B0604020202020204" pitchFamily="34" charset="0"/>
              </a:defRPr>
            </a:lvl3pPr>
            <a:lvl4pPr marL="1600200" indent="-228600">
              <a:spcBef>
                <a:spcPct val="20000"/>
              </a:spcBef>
              <a:buClr>
                <a:srgbClr val="990099"/>
              </a:buClr>
              <a:buSzPct val="80000"/>
              <a:buFont typeface="Arial" panose="020B0604020202020204" pitchFamily="34" charset="0"/>
              <a:buChar char="●"/>
              <a:defRPr sz="1600">
                <a:solidFill>
                  <a:srgbClr val="00006C"/>
                </a:solidFill>
                <a:latin typeface="Arial" panose="020B0604020202020204" pitchFamily="34" charset="0"/>
              </a:defRPr>
            </a:lvl4pPr>
            <a:lvl5pPr marL="2057400" indent="-228600">
              <a:spcBef>
                <a:spcPct val="20000"/>
              </a:spcBef>
              <a:buClr>
                <a:srgbClr val="00CCFF"/>
              </a:buClr>
              <a:buSzPct val="60000"/>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9pPr>
          </a:lstStyle>
          <a:p>
            <a:pPr lvl="3">
              <a:buFont typeface="Arial" panose="020B0604020202020204" pitchFamily="34" charset="0"/>
              <a:buNone/>
            </a:pPr>
            <a:r>
              <a:rPr kumimoji="0" lang="en-US" altLang="en-US" b="0"/>
              <a:t>&lt;html&gt; </a:t>
            </a:r>
          </a:p>
          <a:p>
            <a:pPr lvl="3">
              <a:buFont typeface="Arial" panose="020B0604020202020204" pitchFamily="34" charset="0"/>
              <a:buNone/>
            </a:pPr>
            <a:r>
              <a:rPr kumimoji="0" lang="en-US" altLang="en-US" b="0"/>
              <a:t>&lt;head&gt; </a:t>
            </a:r>
          </a:p>
          <a:p>
            <a:pPr lvl="4">
              <a:buFont typeface="Arial" panose="020B0604020202020204" pitchFamily="34" charset="0"/>
              <a:buNone/>
            </a:pPr>
            <a:r>
              <a:rPr kumimoji="0" lang="en-US" altLang="en-US" sz="1800" b="0"/>
              <a:t>&lt;style type="text/css"&gt; </a:t>
            </a:r>
          </a:p>
          <a:p>
            <a:pPr lvl="4">
              <a:buFont typeface="Arial" panose="020B0604020202020204" pitchFamily="34" charset="0"/>
              <a:buNone/>
            </a:pPr>
            <a:r>
              <a:rPr kumimoji="0" lang="en-US" altLang="en-US" sz="1800" b="0"/>
              <a:t>p{text-align:justify; font-family: Tahoma; </a:t>
            </a:r>
          </a:p>
          <a:p>
            <a:pPr lvl="4">
              <a:buFont typeface="Arial" panose="020B0604020202020204" pitchFamily="34" charset="0"/>
              <a:buNone/>
            </a:pPr>
            <a:r>
              <a:rPr kumimoji="0" lang="en-US" altLang="en-US" sz="1800" b="0"/>
              <a:t>font-size: 12px; border-bottom: 2px solid #ff0000} </a:t>
            </a:r>
          </a:p>
          <a:p>
            <a:pPr lvl="4">
              <a:buFont typeface="Arial" panose="020B0604020202020204" pitchFamily="34" charset="0"/>
              <a:buNone/>
            </a:pPr>
            <a:r>
              <a:rPr kumimoji="0" lang="en-US" altLang="en-US" sz="1800" b="0"/>
              <a:t>&lt;/style&gt; </a:t>
            </a:r>
          </a:p>
          <a:p>
            <a:pPr lvl="3">
              <a:buFont typeface="Arial" panose="020B0604020202020204" pitchFamily="34" charset="0"/>
              <a:buNone/>
            </a:pPr>
            <a:r>
              <a:rPr kumimoji="0" lang="en-US" altLang="en-US" b="0"/>
              <a:t>&lt;/head&gt; </a:t>
            </a:r>
          </a:p>
          <a:p>
            <a:pPr lvl="3">
              <a:buFont typeface="Arial" panose="020B0604020202020204" pitchFamily="34" charset="0"/>
              <a:buNone/>
            </a:pPr>
            <a:r>
              <a:rPr kumimoji="0" lang="en-US" altLang="en-US" b="0"/>
              <a:t>&lt;body&gt; </a:t>
            </a:r>
          </a:p>
          <a:p>
            <a:pPr lvl="4">
              <a:buFont typeface="Arial" panose="020B0604020202020204" pitchFamily="34" charset="0"/>
              <a:buNone/>
            </a:pPr>
            <a:r>
              <a:rPr kumimoji="0" lang="en-US" altLang="en-US" sz="1800" b="0"/>
              <a:t>&lt;p&gt;Để biết được những Web Service được cung cấp miễn phí trên mạng, các bạn có thể dùng google để thực hiện tìm kiếm. Ở đây, chúng tôi giớithiệu đến các bạn trang: http://www.webservicex.net cung cấp khá nhiều các Web Service hữu ích..&lt;/p&gt; </a:t>
            </a:r>
          </a:p>
          <a:p>
            <a:pPr lvl="3">
              <a:buFont typeface="Arial" panose="020B0604020202020204" pitchFamily="34" charset="0"/>
              <a:buNone/>
            </a:pPr>
            <a:r>
              <a:rPr kumimoji="0" lang="en-US" altLang="en-US" b="0"/>
              <a:t>&lt;/body&gt; </a:t>
            </a:r>
          </a:p>
          <a:p>
            <a:pPr lvl="3">
              <a:buFont typeface="Arial" panose="020B0604020202020204" pitchFamily="34" charset="0"/>
              <a:buNone/>
            </a:pPr>
            <a:r>
              <a:rPr kumimoji="0" lang="en-US" altLang="en-US" b="0"/>
              <a:t>&lt;/html&gt;</a:t>
            </a:r>
            <a:r>
              <a:rPr kumimoji="0" lang="en-US" altLang="en-US" sz="1800" b="0"/>
              <a:t> </a:t>
            </a:r>
          </a:p>
        </p:txBody>
      </p:sp>
      <p:pic>
        <p:nvPicPr>
          <p:cNvPr id="4751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5410200"/>
            <a:ext cx="5410200" cy="9048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a:spLocks noGrp="1" noChangeArrowheads="1"/>
          </p:cNvSpPr>
          <p:nvPr>
            <p:ph type="title"/>
          </p:nvPr>
        </p:nvSpPr>
        <p:spPr>
          <a:xfrm>
            <a:off x="609600" y="76200"/>
            <a:ext cx="8382000" cy="838200"/>
          </a:xfrm>
          <a:noFill/>
          <a:ln/>
        </p:spPr>
        <p:txBody>
          <a:bodyPr>
            <a:normAutofit/>
          </a:bodyPr>
          <a:lstStyle/>
          <a:p>
            <a:r>
              <a:rPr kumimoji="1" lang="en-US" altLang="en-US" sz="4000" b="1" dirty="0" smtClean="0">
                <a:solidFill>
                  <a:srgbClr val="C00000"/>
                </a:solidFill>
                <a:latin typeface=".VnTime" panose="020B7200000000000000" pitchFamily="34" charset="0"/>
              </a:rPr>
              <a:t>CSS -</a:t>
            </a:r>
            <a:r>
              <a:rPr lang="en-US" altLang="en-US" sz="4000" dirty="0" smtClean="0">
                <a:solidFill>
                  <a:srgbClr val="C00000"/>
                </a:solidFill>
              </a:rPr>
              <a:t> </a:t>
            </a:r>
            <a:r>
              <a:rPr kumimoji="1" lang="en-US" altLang="en-US" sz="4000" b="1" dirty="0" smtClean="0">
                <a:solidFill>
                  <a:srgbClr val="C00000"/>
                </a:solidFill>
                <a:latin typeface=".VnTime" panose="020B7200000000000000" pitchFamily="34" charset="0"/>
              </a:rPr>
              <a:t>Cascading </a:t>
            </a:r>
            <a:r>
              <a:rPr kumimoji="1" lang="en-US" altLang="en-US" sz="4000" b="1" dirty="0">
                <a:solidFill>
                  <a:srgbClr val="C00000"/>
                </a:solidFill>
                <a:latin typeface=".VnTime" panose="020B7200000000000000" pitchFamily="34" charset="0"/>
              </a:rPr>
              <a:t>Style </a:t>
            </a:r>
            <a:r>
              <a:rPr kumimoji="1" lang="en-US" altLang="en-US" sz="4000" b="1" dirty="0" smtClean="0">
                <a:solidFill>
                  <a:srgbClr val="C00000"/>
                </a:solidFill>
                <a:latin typeface=".VnTime" panose="020B7200000000000000" pitchFamily="34" charset="0"/>
              </a:rPr>
              <a:t>Sheets</a:t>
            </a:r>
            <a:endParaRPr lang="en-US" altLang="en-US" sz="4000" dirty="0">
              <a:solidFill>
                <a:srgbClr val="C00000"/>
              </a:solidFill>
            </a:endParaRPr>
          </a:p>
        </p:txBody>
      </p:sp>
    </p:spTree>
    <p:extLst>
      <p:ext uri="{BB962C8B-B14F-4D97-AF65-F5344CB8AC3E}">
        <p14:creationId xmlns:p14="http://schemas.microsoft.com/office/powerpoint/2010/main" val="2817873086"/>
      </p:ext>
    </p:extLst>
  </p:cSld>
  <p:clrMapOvr>
    <a:masterClrMapping/>
  </p:clrMapOvr>
  <p:transition spd="slow">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3829175-BDE2-468E-AA58-C23F0C447E90}" type="slidenum">
              <a:rPr lang="en-US" altLang="en-US"/>
              <a:pPr/>
              <a:t>49</a:t>
            </a:fld>
            <a:endParaRPr lang="en-US" altLang="en-US"/>
          </a:p>
        </p:txBody>
      </p:sp>
      <p:sp>
        <p:nvSpPr>
          <p:cNvPr id="476163" name="Rectangle 3"/>
          <p:cNvSpPr>
            <a:spLocks noChangeArrowheads="1"/>
          </p:cNvSpPr>
          <p:nvPr/>
        </p:nvSpPr>
        <p:spPr bwMode="auto">
          <a:xfrm>
            <a:off x="152400" y="1143000"/>
            <a:ext cx="8839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0066"/>
              </a:buClr>
              <a:buSzPct val="140000"/>
              <a:buFont typeface="Arial" panose="020B0604020202020204" pitchFamily="34" charset="0"/>
              <a:buChar char="●"/>
              <a:defRPr sz="2800">
                <a:solidFill>
                  <a:srgbClr val="00006C"/>
                </a:solidFill>
                <a:latin typeface="Arial" panose="020B0604020202020204" pitchFamily="34" charset="0"/>
              </a:defRPr>
            </a:lvl1pPr>
            <a:lvl2pPr marL="742950" indent="-285750">
              <a:spcBef>
                <a:spcPct val="20000"/>
              </a:spcBef>
              <a:buClr>
                <a:schemeClr val="accent1"/>
              </a:buClr>
              <a:buSzPct val="120000"/>
              <a:buFont typeface="Arial" panose="020B0604020202020204" pitchFamily="34" charset="0"/>
              <a:buChar char="●"/>
              <a:defRPr sz="2400">
                <a:solidFill>
                  <a:srgbClr val="00006C"/>
                </a:solidFill>
                <a:latin typeface="Arial" panose="020B0604020202020204" pitchFamily="34" charset="0"/>
              </a:defRPr>
            </a:lvl2pPr>
            <a:lvl3pPr marL="1143000" indent="-228600">
              <a:spcBef>
                <a:spcPct val="20000"/>
              </a:spcBef>
              <a:buClr>
                <a:srgbClr val="FFCC66"/>
              </a:buClr>
              <a:buFont typeface="Arial" panose="020B0604020202020204" pitchFamily="34" charset="0"/>
              <a:buChar char="●"/>
              <a:defRPr sz="2000">
                <a:solidFill>
                  <a:srgbClr val="00006C"/>
                </a:solidFill>
                <a:latin typeface="Arial" panose="020B0604020202020204" pitchFamily="34" charset="0"/>
              </a:defRPr>
            </a:lvl3pPr>
            <a:lvl4pPr marL="1600200" indent="-228600">
              <a:spcBef>
                <a:spcPct val="20000"/>
              </a:spcBef>
              <a:buClr>
                <a:srgbClr val="990099"/>
              </a:buClr>
              <a:buSzPct val="80000"/>
              <a:buFont typeface="Arial" panose="020B0604020202020204" pitchFamily="34" charset="0"/>
              <a:buChar char="●"/>
              <a:defRPr sz="1600">
                <a:solidFill>
                  <a:srgbClr val="00006C"/>
                </a:solidFill>
                <a:latin typeface="Arial" panose="020B0604020202020204" pitchFamily="34" charset="0"/>
              </a:defRPr>
            </a:lvl4pPr>
            <a:lvl5pPr marL="2057400" indent="-228600">
              <a:spcBef>
                <a:spcPct val="20000"/>
              </a:spcBef>
              <a:buClr>
                <a:srgbClr val="00CCFF"/>
              </a:buClr>
              <a:buSzPct val="60000"/>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rgbClr val="00CCFF"/>
              </a:buClr>
              <a:buSzPct val="60000"/>
              <a:buFont typeface="Arial" panose="020B0604020202020204" pitchFamily="34" charset="0"/>
              <a:buChar char="●"/>
              <a:defRPr>
                <a:solidFill>
                  <a:schemeClr val="tx1"/>
                </a:solidFill>
                <a:latin typeface="Arial" panose="020B0604020202020204" pitchFamily="34" charset="0"/>
              </a:defRPr>
            </a:lvl9pPr>
          </a:lstStyle>
          <a:p>
            <a:pPr lvl="1"/>
            <a:r>
              <a:rPr kumimoji="0" lang="en-US" altLang="en-US" sz="2800" b="0"/>
              <a:t> </a:t>
            </a:r>
            <a:r>
              <a:rPr kumimoji="0" lang="en-US" altLang="en-US" b="0"/>
              <a:t>e.  Quản lý màu hiển thị của liên kết: Hyperlink </a:t>
            </a:r>
          </a:p>
          <a:p>
            <a:pPr lvl="3">
              <a:buFont typeface="Arial" panose="020B0604020202020204" pitchFamily="34" charset="0"/>
              <a:buNone/>
            </a:pPr>
            <a:r>
              <a:rPr kumimoji="0" lang="en-US" altLang="en-US" b="0"/>
              <a:t>&lt;html&gt; </a:t>
            </a:r>
          </a:p>
          <a:p>
            <a:pPr lvl="3">
              <a:buFont typeface="Arial" panose="020B0604020202020204" pitchFamily="34" charset="0"/>
              <a:buNone/>
            </a:pPr>
            <a:r>
              <a:rPr kumimoji="0" lang="en-US" altLang="en-US" b="0"/>
              <a:t>&lt;head&gt; </a:t>
            </a:r>
          </a:p>
          <a:p>
            <a:pPr lvl="4">
              <a:buFont typeface="Arial" panose="020B0604020202020204" pitchFamily="34" charset="0"/>
              <a:buNone/>
            </a:pPr>
            <a:r>
              <a:rPr kumimoji="0" lang="en-US" altLang="en-US" sz="1800" b="0"/>
              <a:t>&lt;style type="text/css"&gt; </a:t>
            </a:r>
          </a:p>
          <a:p>
            <a:pPr lvl="4">
              <a:buFont typeface="Arial" panose="020B0604020202020204" pitchFamily="34" charset="0"/>
              <a:buNone/>
            </a:pPr>
            <a:r>
              <a:rPr kumimoji="0" lang="en-US" altLang="en-US" sz="1800" b="0"/>
              <a:t>		a {text-decoration:none; color: #0000FF} </a:t>
            </a:r>
          </a:p>
          <a:p>
            <a:pPr lvl="4">
              <a:buFont typeface="Arial" panose="020B0604020202020204" pitchFamily="34" charset="0"/>
              <a:buNone/>
            </a:pPr>
            <a:r>
              <a:rPr kumimoji="0" lang="en-US" altLang="en-US" sz="1800" b="0"/>
              <a:t>		a:visited {text-decoration:none; color: #0000A0} </a:t>
            </a:r>
          </a:p>
          <a:p>
            <a:pPr lvl="4">
              <a:buFont typeface="Arial" panose="020B0604020202020204" pitchFamily="34" charset="0"/>
              <a:buNone/>
            </a:pPr>
            <a:r>
              <a:rPr kumimoji="0" lang="en-US" altLang="en-US" sz="1800" b="0"/>
              <a:t>		a:hover {text-decoration:none; color: #FF00FF} </a:t>
            </a:r>
          </a:p>
          <a:p>
            <a:pPr lvl="4">
              <a:buFont typeface="Arial" panose="020B0604020202020204" pitchFamily="34" charset="0"/>
              <a:buNone/>
            </a:pPr>
            <a:r>
              <a:rPr kumimoji="0" lang="en-US" altLang="en-US" sz="1800" b="0"/>
              <a:t>		a:active {text-decoration:none; color: #FF0000} </a:t>
            </a:r>
          </a:p>
          <a:p>
            <a:pPr lvl="4">
              <a:buFont typeface="Arial" panose="020B0604020202020204" pitchFamily="34" charset="0"/>
              <a:buNone/>
            </a:pPr>
            <a:r>
              <a:rPr kumimoji="0" lang="en-US" altLang="en-US" sz="1800" b="0"/>
              <a:t>&lt;/style&gt; </a:t>
            </a:r>
          </a:p>
          <a:p>
            <a:pPr lvl="3">
              <a:buFont typeface="Arial" panose="020B0604020202020204" pitchFamily="34" charset="0"/>
              <a:buNone/>
            </a:pPr>
            <a:r>
              <a:rPr kumimoji="0" lang="en-US" altLang="en-US" b="0"/>
              <a:t>&lt;/head&gt; </a:t>
            </a:r>
          </a:p>
          <a:p>
            <a:pPr lvl="3">
              <a:buFont typeface="Arial" panose="020B0604020202020204" pitchFamily="34" charset="0"/>
              <a:buNone/>
            </a:pPr>
            <a:r>
              <a:rPr kumimoji="0" lang="en-US" altLang="en-US" b="0"/>
              <a:t>&lt;body&gt;</a:t>
            </a:r>
          </a:p>
          <a:p>
            <a:pPr lvl="4">
              <a:buFont typeface="Arial" panose="020B0604020202020204" pitchFamily="34" charset="0"/>
              <a:buNone/>
            </a:pPr>
            <a:r>
              <a:rPr kumimoji="0" lang="en-US" altLang="en-US" sz="1800" b="0"/>
              <a:t>&lt;p&gt;&lt;b&gt;&lt;a href="http://www.csc.hcmuns.edu.vn/Qlgv" target="_blank"&gt;Trang Quản lý giáo viên - TTTH&lt;/a&gt; &lt;/b&gt;&lt;/p&gt; </a:t>
            </a:r>
          </a:p>
          <a:p>
            <a:pPr lvl="3">
              <a:buFont typeface="Arial" panose="020B0604020202020204" pitchFamily="34" charset="0"/>
              <a:buNone/>
            </a:pPr>
            <a:r>
              <a:rPr kumimoji="0" lang="en-US" altLang="en-US" b="0"/>
              <a:t>&lt;/body&gt; </a:t>
            </a:r>
          </a:p>
          <a:p>
            <a:pPr lvl="3">
              <a:buFont typeface="Arial" panose="020B0604020202020204" pitchFamily="34" charset="0"/>
              <a:buNone/>
            </a:pPr>
            <a:r>
              <a:rPr kumimoji="0" lang="en-US" altLang="en-US" b="0"/>
              <a:t>&lt;/html&gt;</a:t>
            </a:r>
            <a:r>
              <a:rPr kumimoji="0" lang="en-US" altLang="en-US" sz="2800" b="0"/>
              <a:t> </a:t>
            </a:r>
            <a:r>
              <a:rPr kumimoji="0" lang="en-US" altLang="en-US" sz="1800" b="0"/>
              <a:t> </a:t>
            </a:r>
          </a:p>
        </p:txBody>
      </p:sp>
      <p:pic>
        <p:nvPicPr>
          <p:cNvPr id="4761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5715000"/>
            <a:ext cx="2371725"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a:spLocks noGrp="1" noChangeArrowheads="1"/>
          </p:cNvSpPr>
          <p:nvPr>
            <p:ph type="title"/>
          </p:nvPr>
        </p:nvSpPr>
        <p:spPr>
          <a:xfrm>
            <a:off x="609600" y="76200"/>
            <a:ext cx="8382000" cy="838200"/>
          </a:xfrm>
          <a:noFill/>
          <a:ln/>
        </p:spPr>
        <p:txBody>
          <a:bodyPr>
            <a:normAutofit/>
          </a:bodyPr>
          <a:lstStyle/>
          <a:p>
            <a:r>
              <a:rPr kumimoji="1" lang="en-US" altLang="en-US" sz="4000" b="1" dirty="0" smtClean="0">
                <a:solidFill>
                  <a:srgbClr val="C00000"/>
                </a:solidFill>
                <a:latin typeface=".VnTime" panose="020B7200000000000000" pitchFamily="34" charset="0"/>
              </a:rPr>
              <a:t>CSS -</a:t>
            </a:r>
            <a:r>
              <a:rPr lang="en-US" altLang="en-US" sz="4000" dirty="0" smtClean="0">
                <a:solidFill>
                  <a:srgbClr val="C00000"/>
                </a:solidFill>
              </a:rPr>
              <a:t> </a:t>
            </a:r>
            <a:r>
              <a:rPr kumimoji="1" lang="en-US" altLang="en-US" sz="4000" b="1" dirty="0" smtClean="0">
                <a:solidFill>
                  <a:srgbClr val="C00000"/>
                </a:solidFill>
                <a:latin typeface=".VnTime" panose="020B7200000000000000" pitchFamily="34" charset="0"/>
              </a:rPr>
              <a:t>Cascading </a:t>
            </a:r>
            <a:r>
              <a:rPr kumimoji="1" lang="en-US" altLang="en-US" sz="4000" b="1" dirty="0">
                <a:solidFill>
                  <a:srgbClr val="C00000"/>
                </a:solidFill>
                <a:latin typeface=".VnTime" panose="020B7200000000000000" pitchFamily="34" charset="0"/>
              </a:rPr>
              <a:t>Style </a:t>
            </a:r>
            <a:r>
              <a:rPr kumimoji="1" lang="en-US" altLang="en-US" sz="4000" b="1" dirty="0" smtClean="0">
                <a:solidFill>
                  <a:srgbClr val="C00000"/>
                </a:solidFill>
                <a:latin typeface=".VnTime" panose="020B7200000000000000" pitchFamily="34" charset="0"/>
              </a:rPr>
              <a:t>Sheets</a:t>
            </a:r>
            <a:endParaRPr lang="en-US" altLang="en-US" sz="4000" dirty="0">
              <a:solidFill>
                <a:srgbClr val="C00000"/>
              </a:solidFill>
            </a:endParaRPr>
          </a:p>
        </p:txBody>
      </p:sp>
    </p:spTree>
    <p:extLst>
      <p:ext uri="{BB962C8B-B14F-4D97-AF65-F5344CB8AC3E}">
        <p14:creationId xmlns:p14="http://schemas.microsoft.com/office/powerpoint/2010/main" val="2513665027"/>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F507F774-109D-4DAB-AF98-FF049CE77EAD}" type="slidenum">
              <a:rPr kumimoji="0" lang="en-US" altLang="en-US" sz="1400" b="0">
                <a:latin typeface="Times New Roman" panose="02020603050405020304" pitchFamily="18" charset="0"/>
              </a:rPr>
              <a:pPr eaLnBrk="1" hangingPunct="1"/>
              <a:t>5</a:t>
            </a:fld>
            <a:endParaRPr kumimoji="0" lang="en-US" altLang="en-US" sz="1400" b="0">
              <a:latin typeface="Times New Roman" panose="02020603050405020304" pitchFamily="18" charset="0"/>
            </a:endParaRPr>
          </a:p>
        </p:txBody>
      </p:sp>
      <p:sp>
        <p:nvSpPr>
          <p:cNvPr id="23555" name="Rectangle 2"/>
          <p:cNvSpPr>
            <a:spLocks noGrp="1" noChangeArrowheads="1"/>
          </p:cNvSpPr>
          <p:nvPr>
            <p:ph type="body" idx="1"/>
          </p:nvPr>
        </p:nvSpPr>
        <p:spPr>
          <a:xfrm>
            <a:off x="609600" y="1345438"/>
            <a:ext cx="8077200" cy="4953000"/>
          </a:xfrm>
        </p:spPr>
        <p:txBody>
          <a:bodyPr>
            <a:normAutofit/>
          </a:bodyPr>
          <a:lstStyle/>
          <a:p>
            <a:pPr algn="just" eaLnBrk="1" hangingPunct="1"/>
            <a:r>
              <a:rPr lang="en-US" altLang="en-US" b="1" dirty="0" err="1" smtClean="0">
                <a:latin typeface=".VnArial" panose="020B7200000000000000" pitchFamily="34" charset="0"/>
              </a:rPr>
              <a:t>C¸c</a:t>
            </a:r>
            <a:r>
              <a:rPr lang="en-US" altLang="en-US" b="1" dirty="0" smtClean="0">
                <a:latin typeface=".VnArial" panose="020B7200000000000000" pitchFamily="34" charset="0"/>
              </a:rPr>
              <a:t> </a:t>
            </a:r>
            <a:r>
              <a:rPr lang="en-US" altLang="en-US" b="1" dirty="0" err="1" smtClean="0">
                <a:latin typeface=".VnArial" panose="020B7200000000000000" pitchFamily="34" charset="0"/>
              </a:rPr>
              <a:t>thÎ</a:t>
            </a:r>
            <a:r>
              <a:rPr lang="en-US" altLang="en-US" b="1" dirty="0" smtClean="0">
                <a:latin typeface=".VnArial" panose="020B7200000000000000" pitchFamily="34" charset="0"/>
              </a:rPr>
              <a:t> ®</a:t>
            </a:r>
            <a:r>
              <a:rPr lang="en-US" altLang="en-US" b="1" dirty="0" err="1" smtClean="0">
                <a:latin typeface=".VnArial" panose="020B7200000000000000" pitchFamily="34" charset="0"/>
              </a:rPr>
              <a:t>Þnh</a:t>
            </a:r>
            <a:r>
              <a:rPr lang="en-US" altLang="en-US" b="1" dirty="0" smtClean="0">
                <a:latin typeface=".VnArial" panose="020B7200000000000000" pitchFamily="34" charset="0"/>
              </a:rPr>
              <a:t> d¹ng </a:t>
            </a:r>
            <a:r>
              <a:rPr lang="en-US" altLang="en-US" b="1" dirty="0" err="1" smtClean="0">
                <a:latin typeface=".VnArial" panose="020B7200000000000000" pitchFamily="34" charset="0"/>
              </a:rPr>
              <a:t>cÊu</a:t>
            </a:r>
            <a:r>
              <a:rPr lang="en-US" altLang="en-US" b="1" dirty="0" smtClean="0">
                <a:latin typeface=".VnArial" panose="020B7200000000000000" pitchFamily="34" charset="0"/>
              </a:rPr>
              <a:t> </a:t>
            </a:r>
            <a:r>
              <a:rPr lang="en-US" altLang="en-US" b="1" dirty="0" err="1" smtClean="0">
                <a:latin typeface=".VnArial" panose="020B7200000000000000" pitchFamily="34" charset="0"/>
              </a:rPr>
              <a:t>tróc</a:t>
            </a:r>
            <a:r>
              <a:rPr lang="en-US" altLang="en-US" b="1" dirty="0" smtClean="0">
                <a:latin typeface=".VnArial" panose="020B7200000000000000" pitchFamily="34" charset="0"/>
              </a:rPr>
              <a:t> </a:t>
            </a:r>
            <a:r>
              <a:rPr lang="en-US" altLang="en-US" b="1" dirty="0" err="1" smtClean="0">
                <a:latin typeface=".VnArial" panose="020B7200000000000000" pitchFamily="34" charset="0"/>
              </a:rPr>
              <a:t>tµi</a:t>
            </a:r>
            <a:r>
              <a:rPr lang="en-US" altLang="en-US" b="1" dirty="0" smtClean="0">
                <a:latin typeface=".VnArial" panose="020B7200000000000000" pitchFamily="34" charset="0"/>
              </a:rPr>
              <a:t> </a:t>
            </a:r>
            <a:r>
              <a:rPr lang="en-US" altLang="en-US" b="1" dirty="0" err="1" smtClean="0">
                <a:latin typeface=".VnArial" panose="020B7200000000000000" pitchFamily="34" charset="0"/>
              </a:rPr>
              <a:t>liÖu</a:t>
            </a:r>
            <a:endParaRPr lang="en-US" altLang="en-US" b="1" dirty="0" smtClean="0">
              <a:latin typeface=".VnArial" panose="020B7200000000000000" pitchFamily="34" charset="0"/>
            </a:endParaRPr>
          </a:p>
          <a:p>
            <a:pPr lvl="1" algn="just" eaLnBrk="1" hangingPunct="1"/>
            <a:r>
              <a:rPr lang="en-US" altLang="en-US" b="1" dirty="0" err="1" smtClean="0">
                <a:latin typeface=".VnArial" panose="020B7200000000000000" pitchFamily="34" charset="0"/>
              </a:rPr>
              <a:t>ThÎ</a:t>
            </a:r>
            <a:r>
              <a:rPr lang="en-US" altLang="en-US" b="1" dirty="0" smtClean="0">
                <a:latin typeface=".VnArial" panose="020B7200000000000000" pitchFamily="34" charset="0"/>
              </a:rPr>
              <a:t> </a:t>
            </a:r>
            <a:r>
              <a:rPr lang="en-US" altLang="en-US" b="1" noProof="1" smtClean="0">
                <a:latin typeface=".VnArial" panose="020B7200000000000000" pitchFamily="34" charset="0"/>
              </a:rPr>
              <a:t>HEAD</a:t>
            </a:r>
            <a:r>
              <a:rPr lang="en-US" altLang="en-US" b="1" dirty="0" smtClean="0">
                <a:latin typeface=".VnArial" panose="020B7200000000000000" pitchFamily="34" charset="0"/>
              </a:rPr>
              <a:t>:</a:t>
            </a:r>
            <a:r>
              <a:rPr lang="en-US" altLang="en-US" dirty="0" smtClean="0">
                <a:latin typeface=".VnArial" panose="020B7200000000000000" pitchFamily="34" charset="0"/>
              </a:rPr>
              <a:t> §­</a:t>
            </a:r>
            <a:r>
              <a:rPr lang="en-US" altLang="en-US" dirty="0" err="1" smtClean="0">
                <a:latin typeface=".VnArial" panose="020B7200000000000000" pitchFamily="34" charset="0"/>
              </a:rPr>
              <a:t>îc</a:t>
            </a:r>
            <a:r>
              <a:rPr lang="en-US" altLang="en-US" dirty="0" smtClean="0">
                <a:latin typeface=".VnArial" panose="020B7200000000000000" pitchFamily="34" charset="0"/>
              </a:rPr>
              <a:t> </a:t>
            </a:r>
            <a:r>
              <a:rPr lang="en-US" altLang="en-US" dirty="0" err="1" smtClean="0">
                <a:latin typeface=".VnArial" panose="020B7200000000000000" pitchFamily="34" charset="0"/>
              </a:rPr>
              <a:t>dïng</a:t>
            </a:r>
            <a:r>
              <a:rPr lang="en-US" altLang="en-US" dirty="0" smtClean="0">
                <a:latin typeface=".VnArial" panose="020B7200000000000000" pitchFamily="34" charset="0"/>
              </a:rPr>
              <a:t> ®Ó </a:t>
            </a:r>
            <a:r>
              <a:rPr lang="en-US" altLang="en-US" dirty="0" err="1" smtClean="0">
                <a:latin typeface=".VnArial" panose="020B7200000000000000" pitchFamily="34" charset="0"/>
              </a:rPr>
              <a:t>x¸c</a:t>
            </a:r>
            <a:r>
              <a:rPr lang="en-US" altLang="en-US" dirty="0" smtClean="0">
                <a:latin typeface=".VnArial" panose="020B7200000000000000" pitchFamily="34" charset="0"/>
              </a:rPr>
              <a:t> ®</a:t>
            </a:r>
            <a:r>
              <a:rPr lang="en-US" altLang="en-US" dirty="0" err="1" smtClean="0">
                <a:latin typeface=".VnArial" panose="020B7200000000000000" pitchFamily="34" charset="0"/>
              </a:rPr>
              <a:t>Þnh</a:t>
            </a:r>
            <a:r>
              <a:rPr lang="en-US" altLang="en-US" dirty="0" smtClean="0">
                <a:latin typeface=".VnArial" panose="020B7200000000000000" pitchFamily="34" charset="0"/>
              </a:rPr>
              <a:t> </a:t>
            </a:r>
            <a:r>
              <a:rPr lang="en-US" altLang="en-US" dirty="0" err="1" smtClean="0">
                <a:latin typeface=".VnArial" panose="020B7200000000000000" pitchFamily="34" charset="0"/>
              </a:rPr>
              <a:t>phÇn</a:t>
            </a:r>
            <a:r>
              <a:rPr lang="en-US" altLang="en-US" dirty="0" smtClean="0">
                <a:latin typeface=".VnArial" panose="020B7200000000000000" pitchFamily="34" charset="0"/>
              </a:rPr>
              <a:t> </a:t>
            </a:r>
            <a:r>
              <a:rPr lang="en-US" altLang="en-US" dirty="0" err="1" smtClean="0">
                <a:latin typeface=".VnArial" panose="020B7200000000000000" pitchFamily="34" charset="0"/>
              </a:rPr>
              <a:t>më</a:t>
            </a:r>
            <a:r>
              <a:rPr lang="en-US" altLang="en-US" dirty="0" smtClean="0">
                <a:latin typeface=".VnArial" panose="020B7200000000000000" pitchFamily="34" charset="0"/>
              </a:rPr>
              <a:t> ®</a:t>
            </a:r>
            <a:r>
              <a:rPr lang="en-US" altLang="en-US" dirty="0" err="1" smtClean="0">
                <a:latin typeface=".VnArial" panose="020B7200000000000000" pitchFamily="34" charset="0"/>
              </a:rPr>
              <a:t>Çu</a:t>
            </a:r>
            <a:r>
              <a:rPr lang="en-US" altLang="en-US" dirty="0" smtClean="0">
                <a:latin typeface=".VnArial" panose="020B7200000000000000" pitchFamily="34" charset="0"/>
              </a:rPr>
              <a:t> </a:t>
            </a:r>
            <a:r>
              <a:rPr lang="en-US" altLang="en-US" dirty="0" err="1" smtClean="0">
                <a:latin typeface=".VnArial" panose="020B7200000000000000" pitchFamily="34" charset="0"/>
              </a:rPr>
              <a:t>cho</a:t>
            </a:r>
            <a:r>
              <a:rPr lang="en-US" altLang="en-US" dirty="0" smtClean="0">
                <a:latin typeface=".VnArial" panose="020B7200000000000000" pitchFamily="34" charset="0"/>
              </a:rPr>
              <a:t> </a:t>
            </a:r>
            <a:r>
              <a:rPr lang="en-US" altLang="en-US" dirty="0" err="1" smtClean="0">
                <a:latin typeface=".VnArial" panose="020B7200000000000000" pitchFamily="34" charset="0"/>
              </a:rPr>
              <a:t>tµi</a:t>
            </a:r>
            <a:r>
              <a:rPr lang="en-US" altLang="en-US" dirty="0" smtClean="0">
                <a:latin typeface=".VnArial" panose="020B7200000000000000" pitchFamily="34" charset="0"/>
              </a:rPr>
              <a:t> </a:t>
            </a:r>
            <a:r>
              <a:rPr lang="en-US" altLang="en-US" dirty="0" err="1" smtClean="0">
                <a:latin typeface=".VnArial" panose="020B7200000000000000" pitchFamily="34" charset="0"/>
              </a:rPr>
              <a:t>liÖu</a:t>
            </a:r>
            <a:r>
              <a:rPr lang="en-US" altLang="en-US" dirty="0" smtClean="0">
                <a:latin typeface=".VnArial" panose="020B7200000000000000" pitchFamily="34" charset="0"/>
              </a:rPr>
              <a:t>. </a:t>
            </a:r>
            <a:r>
              <a:rPr lang="en-US" altLang="en-US" dirty="0" err="1" smtClean="0">
                <a:latin typeface=".VnArial" panose="020B7200000000000000" pitchFamily="34" charset="0"/>
              </a:rPr>
              <a:t>Có</a:t>
            </a:r>
            <a:r>
              <a:rPr lang="en-US" altLang="en-US" dirty="0" smtClean="0">
                <a:latin typeface=".VnArial" panose="020B7200000000000000" pitchFamily="34" charset="0"/>
              </a:rPr>
              <a:t> </a:t>
            </a:r>
            <a:r>
              <a:rPr lang="en-US" altLang="en-US" dirty="0" err="1" smtClean="0">
                <a:latin typeface=".VnArial" panose="020B7200000000000000" pitchFamily="34" charset="0"/>
              </a:rPr>
              <a:t>ph¸p</a:t>
            </a:r>
            <a:r>
              <a:rPr lang="en-US" altLang="en-US" dirty="0" smtClean="0">
                <a:latin typeface=".VnArial" panose="020B7200000000000000" pitchFamily="34" charset="0"/>
              </a:rPr>
              <a:t>:</a:t>
            </a:r>
          </a:p>
          <a:p>
            <a:pPr lvl="2" algn="just" eaLnBrk="1" hangingPunct="1"/>
            <a:endParaRPr lang="en-US" altLang="en-US" sz="2800" b="1" dirty="0" smtClean="0">
              <a:latin typeface=".VnArial" panose="020B7200000000000000" pitchFamily="34" charset="0"/>
            </a:endParaRPr>
          </a:p>
          <a:p>
            <a:pPr algn="just" eaLnBrk="1" hangingPunct="1"/>
            <a:endParaRPr lang="en-US" altLang="en-US" b="1" dirty="0" smtClean="0">
              <a:latin typeface=".VnArial" panose="020B7200000000000000" pitchFamily="34" charset="0"/>
            </a:endParaRPr>
          </a:p>
          <a:p>
            <a:pPr algn="just" eaLnBrk="1" hangingPunct="1"/>
            <a:endParaRPr lang="en-US" altLang="en-US" b="1" dirty="0" smtClean="0">
              <a:latin typeface=".VnArial" panose="020B7200000000000000" pitchFamily="34" charset="0"/>
            </a:endParaRPr>
          </a:p>
          <a:p>
            <a:pPr lvl="1" algn="just" eaLnBrk="1" hangingPunct="1"/>
            <a:r>
              <a:rPr lang="en-US" altLang="en-US" b="1" dirty="0" err="1" smtClean="0">
                <a:latin typeface=".VnArial" panose="020B7200000000000000" pitchFamily="34" charset="0"/>
              </a:rPr>
              <a:t>ThÎ</a:t>
            </a:r>
            <a:r>
              <a:rPr lang="en-US" altLang="en-US" b="1" dirty="0" smtClean="0">
                <a:latin typeface=".VnArial" panose="020B7200000000000000" pitchFamily="34" charset="0"/>
              </a:rPr>
              <a:t> TITLE:</a:t>
            </a:r>
            <a:r>
              <a:rPr lang="en-US" altLang="en-US" dirty="0" smtClean="0">
                <a:latin typeface=".VnArial" panose="020B7200000000000000" pitchFamily="34" charset="0"/>
              </a:rPr>
              <a:t> </a:t>
            </a:r>
            <a:r>
              <a:rPr lang="en-US" altLang="en-US" dirty="0" err="1" smtClean="0">
                <a:latin typeface=".VnArial" panose="020B7200000000000000" pitchFamily="34" charset="0"/>
              </a:rPr>
              <a:t>CÆp</a:t>
            </a:r>
            <a:r>
              <a:rPr lang="en-US" altLang="en-US" dirty="0" smtClean="0">
                <a:latin typeface=".VnArial" panose="020B7200000000000000" pitchFamily="34" charset="0"/>
              </a:rPr>
              <a:t> </a:t>
            </a:r>
            <a:r>
              <a:rPr lang="en-US" altLang="en-US" dirty="0" err="1" smtClean="0">
                <a:latin typeface=".VnArial" panose="020B7200000000000000" pitchFamily="34" charset="0"/>
              </a:rPr>
              <a:t>thÎ</a:t>
            </a:r>
            <a:r>
              <a:rPr lang="en-US" altLang="en-US" dirty="0" smtClean="0">
                <a:latin typeface=".VnArial" panose="020B7200000000000000" pitchFamily="34" charset="0"/>
              </a:rPr>
              <a:t> </a:t>
            </a:r>
            <a:r>
              <a:rPr lang="en-US" altLang="en-US" dirty="0" err="1" smtClean="0">
                <a:latin typeface=".VnArial" panose="020B7200000000000000" pitchFamily="34" charset="0"/>
              </a:rPr>
              <a:t>nµy</a:t>
            </a:r>
            <a:r>
              <a:rPr lang="en-US" altLang="en-US" dirty="0" smtClean="0">
                <a:latin typeface=".VnArial" panose="020B7200000000000000" pitchFamily="34" charset="0"/>
              </a:rPr>
              <a:t> ®­</a:t>
            </a:r>
            <a:r>
              <a:rPr lang="en-US" altLang="en-US" dirty="0" err="1" smtClean="0">
                <a:latin typeface=".VnArial" panose="020B7200000000000000" pitchFamily="34" charset="0"/>
              </a:rPr>
              <a:t>îc</a:t>
            </a:r>
            <a:r>
              <a:rPr lang="en-US" altLang="en-US" dirty="0" smtClean="0">
                <a:latin typeface=".VnArial" panose="020B7200000000000000" pitchFamily="34" charset="0"/>
              </a:rPr>
              <a:t> </a:t>
            </a:r>
            <a:r>
              <a:rPr lang="en-US" altLang="en-US" dirty="0" err="1" smtClean="0">
                <a:latin typeface=".VnArial" panose="020B7200000000000000" pitchFamily="34" charset="0"/>
              </a:rPr>
              <a:t>dïng</a:t>
            </a:r>
            <a:r>
              <a:rPr lang="en-US" altLang="en-US" dirty="0" smtClean="0">
                <a:latin typeface=".VnArial" panose="020B7200000000000000" pitchFamily="34" charset="0"/>
              </a:rPr>
              <a:t> </a:t>
            </a:r>
            <a:r>
              <a:rPr lang="en-US" altLang="en-US" dirty="0" err="1" smtClean="0">
                <a:latin typeface=".VnArial" panose="020B7200000000000000" pitchFamily="34" charset="0"/>
              </a:rPr>
              <a:t>trong</a:t>
            </a:r>
            <a:r>
              <a:rPr lang="en-US" altLang="en-US" dirty="0" smtClean="0">
                <a:latin typeface=".VnArial" panose="020B7200000000000000" pitchFamily="34" charset="0"/>
              </a:rPr>
              <a:t> </a:t>
            </a:r>
            <a:r>
              <a:rPr lang="en-US" altLang="en-US" dirty="0" err="1" smtClean="0">
                <a:latin typeface=".VnArial" panose="020B7200000000000000" pitchFamily="34" charset="0"/>
              </a:rPr>
              <a:t>phÇn</a:t>
            </a:r>
            <a:r>
              <a:rPr lang="en-US" altLang="en-US" dirty="0" smtClean="0">
                <a:latin typeface=".VnArial" panose="020B7200000000000000" pitchFamily="34" charset="0"/>
              </a:rPr>
              <a:t> </a:t>
            </a:r>
            <a:r>
              <a:rPr lang="en-US" altLang="en-US" dirty="0" err="1" smtClean="0">
                <a:latin typeface=".VnArial" panose="020B7200000000000000" pitchFamily="34" charset="0"/>
              </a:rPr>
              <a:t>më</a:t>
            </a:r>
            <a:r>
              <a:rPr lang="en-US" altLang="en-US" dirty="0" smtClean="0">
                <a:latin typeface=".VnArial" panose="020B7200000000000000" pitchFamily="34" charset="0"/>
              </a:rPr>
              <a:t> ®</a:t>
            </a:r>
            <a:r>
              <a:rPr lang="en-US" altLang="en-US" dirty="0" err="1" smtClean="0">
                <a:latin typeface=".VnArial" panose="020B7200000000000000" pitchFamily="34" charset="0"/>
              </a:rPr>
              <a:t>Çu</a:t>
            </a:r>
            <a:r>
              <a:rPr lang="en-US" altLang="en-US" dirty="0" smtClean="0">
                <a:latin typeface=".VnArial" panose="020B7200000000000000" pitchFamily="34" charset="0"/>
              </a:rPr>
              <a:t> </a:t>
            </a:r>
            <a:r>
              <a:rPr lang="en-US" altLang="en-US" dirty="0" err="1" smtClean="0">
                <a:latin typeface=".VnArial" panose="020B7200000000000000" pitchFamily="34" charset="0"/>
              </a:rPr>
              <a:t>cña</a:t>
            </a:r>
            <a:r>
              <a:rPr lang="en-US" altLang="en-US" dirty="0" smtClean="0">
                <a:latin typeface=".VnArial" panose="020B7200000000000000" pitchFamily="34" charset="0"/>
              </a:rPr>
              <a:t> </a:t>
            </a:r>
            <a:r>
              <a:rPr lang="en-US" altLang="en-US" dirty="0" err="1" smtClean="0">
                <a:latin typeface=".VnArial" panose="020B7200000000000000" pitchFamily="34" charset="0"/>
              </a:rPr>
              <a:t>tµi</a:t>
            </a:r>
            <a:r>
              <a:rPr lang="en-US" altLang="en-US" dirty="0" smtClean="0">
                <a:latin typeface=".VnArial" panose="020B7200000000000000" pitchFamily="34" charset="0"/>
              </a:rPr>
              <a:t> </a:t>
            </a:r>
            <a:r>
              <a:rPr lang="en-US" altLang="en-US" dirty="0" err="1" smtClean="0">
                <a:latin typeface=".VnArial" panose="020B7200000000000000" pitchFamily="34" charset="0"/>
              </a:rPr>
              <a:t>liÖu</a:t>
            </a:r>
            <a:r>
              <a:rPr lang="en-US" altLang="en-US" dirty="0" smtClean="0">
                <a:latin typeface=".VnArial" panose="020B7200000000000000" pitchFamily="34" charset="0"/>
              </a:rPr>
              <a:t>, </a:t>
            </a:r>
            <a:r>
              <a:rPr lang="en-US" altLang="en-US" dirty="0" err="1" smtClean="0">
                <a:latin typeface=".VnArial" panose="020B7200000000000000" pitchFamily="34" charset="0"/>
              </a:rPr>
              <a:t>nh»m</a:t>
            </a:r>
            <a:r>
              <a:rPr lang="en-US" altLang="en-US" dirty="0" smtClean="0">
                <a:latin typeface=".VnArial" panose="020B7200000000000000" pitchFamily="34" charset="0"/>
              </a:rPr>
              <a:t> </a:t>
            </a:r>
            <a:r>
              <a:rPr lang="en-US" altLang="en-US" dirty="0" err="1" smtClean="0">
                <a:latin typeface=".VnArial" panose="020B7200000000000000" pitchFamily="34" charset="0"/>
              </a:rPr>
              <a:t>cung</a:t>
            </a:r>
            <a:r>
              <a:rPr lang="en-US" altLang="en-US" dirty="0" smtClean="0">
                <a:latin typeface=".VnArial" panose="020B7200000000000000" pitchFamily="34" charset="0"/>
              </a:rPr>
              <a:t> </a:t>
            </a:r>
            <a:r>
              <a:rPr lang="en-US" altLang="en-US" dirty="0" err="1" smtClean="0">
                <a:latin typeface=".VnArial" panose="020B7200000000000000" pitchFamily="34" charset="0"/>
              </a:rPr>
              <a:t>cÊp</a:t>
            </a:r>
            <a:r>
              <a:rPr lang="en-US" altLang="en-US" dirty="0" smtClean="0">
                <a:latin typeface=".VnArial" panose="020B7200000000000000" pitchFamily="34" charset="0"/>
              </a:rPr>
              <a:t> </a:t>
            </a:r>
            <a:r>
              <a:rPr lang="en-US" altLang="en-US" dirty="0" err="1" smtClean="0">
                <a:latin typeface=".VnArial" panose="020B7200000000000000" pitchFamily="34" charset="0"/>
              </a:rPr>
              <a:t>tiªu</a:t>
            </a:r>
            <a:r>
              <a:rPr lang="en-US" altLang="en-US" dirty="0" smtClean="0">
                <a:latin typeface=".VnArial" panose="020B7200000000000000" pitchFamily="34" charset="0"/>
              </a:rPr>
              <a:t> ®Ò </a:t>
            </a:r>
            <a:r>
              <a:rPr lang="en-US" altLang="en-US" dirty="0" err="1" smtClean="0">
                <a:latin typeface=".VnArial" panose="020B7200000000000000" pitchFamily="34" charset="0"/>
              </a:rPr>
              <a:t>cña</a:t>
            </a:r>
            <a:r>
              <a:rPr lang="en-US" altLang="en-US" dirty="0" smtClean="0">
                <a:latin typeface=".VnArial" panose="020B7200000000000000" pitchFamily="34" charset="0"/>
              </a:rPr>
              <a:t> </a:t>
            </a:r>
            <a:r>
              <a:rPr lang="en-US" altLang="en-US" dirty="0" err="1" smtClean="0">
                <a:latin typeface=".VnArial" panose="020B7200000000000000" pitchFamily="34" charset="0"/>
              </a:rPr>
              <a:t>trang</a:t>
            </a:r>
            <a:r>
              <a:rPr lang="en-US" altLang="en-US" dirty="0" smtClean="0">
                <a:latin typeface=".VnArial" panose="020B7200000000000000" pitchFamily="34" charset="0"/>
              </a:rPr>
              <a:t> web. </a:t>
            </a:r>
            <a:r>
              <a:rPr lang="en-US" altLang="en-US" dirty="0" err="1" smtClean="0">
                <a:latin typeface=".VnArial" panose="020B7200000000000000" pitchFamily="34" charset="0"/>
              </a:rPr>
              <a:t>Có</a:t>
            </a:r>
            <a:r>
              <a:rPr lang="en-US" altLang="en-US" dirty="0" smtClean="0">
                <a:latin typeface=".VnArial" panose="020B7200000000000000" pitchFamily="34" charset="0"/>
              </a:rPr>
              <a:t> </a:t>
            </a:r>
            <a:r>
              <a:rPr lang="en-US" altLang="en-US" dirty="0" err="1" smtClean="0">
                <a:latin typeface=".VnArial" panose="020B7200000000000000" pitchFamily="34" charset="0"/>
              </a:rPr>
              <a:t>ph¸p</a:t>
            </a:r>
            <a:r>
              <a:rPr lang="en-US" altLang="en-US" dirty="0" smtClean="0">
                <a:latin typeface=".VnArial" panose="020B7200000000000000" pitchFamily="34" charset="0"/>
              </a:rPr>
              <a:t>:</a:t>
            </a:r>
          </a:p>
        </p:txBody>
      </p:sp>
      <p:sp>
        <p:nvSpPr>
          <p:cNvPr id="23556" name="Rectangle 3"/>
          <p:cNvSpPr>
            <a:spLocks noGrp="1" noChangeArrowheads="1"/>
          </p:cNvSpPr>
          <p:nvPr>
            <p:ph type="title"/>
          </p:nvPr>
        </p:nvSpPr>
        <p:spPr>
          <a:xfrm>
            <a:off x="381000" y="316992"/>
            <a:ext cx="8763000" cy="609600"/>
          </a:xfrm>
          <a:noFill/>
        </p:spPr>
        <p:txBody>
          <a:bodyPr>
            <a:noAutofit/>
          </a:bodyPr>
          <a:lstStyle/>
          <a:p>
            <a:pPr eaLnBrk="1" hangingPunct="1"/>
            <a:r>
              <a:rPr kumimoji="1" lang="en-US" altLang="en-US" sz="4000" b="1" dirty="0" smtClean="0">
                <a:solidFill>
                  <a:srgbClr val="C00000"/>
                </a:solidFill>
                <a:latin typeface=".VnTime" panose="020B7200000000000000" pitchFamily="34" charset="0"/>
              </a:rPr>
              <a:t>HTML - </a:t>
            </a:r>
            <a:r>
              <a:rPr kumimoji="1" lang="en-US" altLang="en-US" sz="4000" b="1" dirty="0" err="1" smtClean="0">
                <a:solidFill>
                  <a:srgbClr val="C00000"/>
                </a:solidFill>
                <a:latin typeface=".VnTime" panose="020B7200000000000000" pitchFamily="34" charset="0"/>
              </a:rPr>
              <a:t>HyperText</a:t>
            </a:r>
            <a:r>
              <a:rPr kumimoji="1" lang="en-US" altLang="en-US" sz="4000" b="1" dirty="0" smtClean="0">
                <a:solidFill>
                  <a:srgbClr val="C00000"/>
                </a:solidFill>
                <a:latin typeface=".VnTime" panose="020B7200000000000000" pitchFamily="34" charset="0"/>
              </a:rPr>
              <a:t> Markup Language</a:t>
            </a:r>
          </a:p>
        </p:txBody>
      </p:sp>
      <p:sp>
        <p:nvSpPr>
          <p:cNvPr id="23557" name="Text Box 6"/>
          <p:cNvSpPr txBox="1">
            <a:spLocks noChangeArrowheads="1"/>
          </p:cNvSpPr>
          <p:nvPr/>
        </p:nvSpPr>
        <p:spPr bwMode="auto">
          <a:xfrm>
            <a:off x="2019300" y="3174238"/>
            <a:ext cx="6781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a:spcBef>
                <a:spcPts val="200"/>
              </a:spcBef>
              <a:spcAft>
                <a:spcPts val="200"/>
              </a:spcAft>
            </a:pPr>
            <a:r>
              <a:rPr kumimoji="0" lang="en-US" altLang="en-US" dirty="0">
                <a:solidFill>
                  <a:schemeClr val="folHlink"/>
                </a:solidFill>
                <a:latin typeface=".VnArial" panose="020B7200000000000000" pitchFamily="34" charset="0"/>
              </a:rPr>
              <a:t>&lt;</a:t>
            </a:r>
            <a:r>
              <a:rPr kumimoji="0" lang="en-US" altLang="en-US" b="0" dirty="0">
                <a:solidFill>
                  <a:schemeClr val="folHlink"/>
                </a:solidFill>
                <a:latin typeface=".VnArial" panose="020B7200000000000000" pitchFamily="34" charset="0"/>
              </a:rPr>
              <a:t>HEAD</a:t>
            </a:r>
            <a:r>
              <a:rPr kumimoji="0" lang="en-US" altLang="en-US" dirty="0">
                <a:solidFill>
                  <a:schemeClr val="folHlink"/>
                </a:solidFill>
                <a:latin typeface=".VnArial" panose="020B7200000000000000" pitchFamily="34" charset="0"/>
              </a:rPr>
              <a:t>&gt;</a:t>
            </a:r>
          </a:p>
          <a:p>
            <a:pPr>
              <a:spcBef>
                <a:spcPts val="200"/>
              </a:spcBef>
              <a:spcAft>
                <a:spcPts val="200"/>
              </a:spcAft>
            </a:pPr>
            <a:r>
              <a:rPr kumimoji="0" lang="en-US" altLang="en-US" dirty="0">
                <a:solidFill>
                  <a:schemeClr val="folHlink"/>
                </a:solidFill>
                <a:latin typeface=".VnArial" panose="020B7200000000000000" pitchFamily="34" charset="0"/>
              </a:rPr>
              <a:t>... </a:t>
            </a:r>
            <a:r>
              <a:rPr kumimoji="0" lang="en-US" altLang="en-US" dirty="0" err="1">
                <a:solidFill>
                  <a:schemeClr val="folHlink"/>
                </a:solidFill>
                <a:latin typeface=".VnArial" panose="020B7200000000000000" pitchFamily="34" charset="0"/>
              </a:rPr>
              <a:t>PhÇn</a:t>
            </a:r>
            <a:r>
              <a:rPr kumimoji="0" lang="en-US" altLang="en-US" dirty="0">
                <a:solidFill>
                  <a:schemeClr val="folHlink"/>
                </a:solidFill>
                <a:latin typeface=".VnArial" panose="020B7200000000000000" pitchFamily="34" charset="0"/>
              </a:rPr>
              <a:t> </a:t>
            </a:r>
            <a:r>
              <a:rPr kumimoji="0" lang="en-US" altLang="en-US" dirty="0" err="1">
                <a:solidFill>
                  <a:schemeClr val="folHlink"/>
                </a:solidFill>
                <a:latin typeface=".VnArial" panose="020B7200000000000000" pitchFamily="34" charset="0"/>
              </a:rPr>
              <a:t>më</a:t>
            </a:r>
            <a:r>
              <a:rPr kumimoji="0" lang="en-US" altLang="en-US" dirty="0">
                <a:solidFill>
                  <a:schemeClr val="folHlink"/>
                </a:solidFill>
                <a:latin typeface=".VnArial" panose="020B7200000000000000" pitchFamily="34" charset="0"/>
              </a:rPr>
              <a:t> ®</a:t>
            </a:r>
            <a:r>
              <a:rPr kumimoji="0" lang="en-US" altLang="en-US" dirty="0" err="1">
                <a:solidFill>
                  <a:schemeClr val="folHlink"/>
                </a:solidFill>
                <a:latin typeface=".VnArial" panose="020B7200000000000000" pitchFamily="34" charset="0"/>
              </a:rPr>
              <a:t>Çu</a:t>
            </a:r>
            <a:r>
              <a:rPr kumimoji="0" lang="en-US" altLang="en-US" dirty="0">
                <a:solidFill>
                  <a:schemeClr val="folHlink"/>
                </a:solidFill>
                <a:latin typeface=".VnArial" panose="020B7200000000000000" pitchFamily="34" charset="0"/>
              </a:rPr>
              <a:t> (</a:t>
            </a:r>
            <a:r>
              <a:rPr kumimoji="0" lang="en-US" altLang="en-US" b="0" dirty="0">
                <a:solidFill>
                  <a:schemeClr val="folHlink"/>
                </a:solidFill>
                <a:latin typeface=".VnArial" panose="020B7200000000000000" pitchFamily="34" charset="0"/>
              </a:rPr>
              <a:t>HEADER)</a:t>
            </a:r>
            <a:r>
              <a:rPr kumimoji="0" lang="en-US" altLang="en-US" dirty="0">
                <a:solidFill>
                  <a:schemeClr val="folHlink"/>
                </a:solidFill>
                <a:latin typeface=".VnArial" panose="020B7200000000000000" pitchFamily="34" charset="0"/>
              </a:rPr>
              <a:t> </a:t>
            </a:r>
            <a:r>
              <a:rPr kumimoji="0" lang="en-US" altLang="en-US" dirty="0" err="1">
                <a:solidFill>
                  <a:schemeClr val="folHlink"/>
                </a:solidFill>
                <a:latin typeface=".VnArial" panose="020B7200000000000000" pitchFamily="34" charset="0"/>
              </a:rPr>
              <a:t>cña</a:t>
            </a:r>
            <a:r>
              <a:rPr kumimoji="0" lang="en-US" altLang="en-US" dirty="0">
                <a:solidFill>
                  <a:schemeClr val="folHlink"/>
                </a:solidFill>
                <a:latin typeface=".VnArial" panose="020B7200000000000000" pitchFamily="34" charset="0"/>
              </a:rPr>
              <a:t> </a:t>
            </a:r>
            <a:r>
              <a:rPr kumimoji="0" lang="en-US" altLang="en-US" dirty="0" err="1">
                <a:solidFill>
                  <a:schemeClr val="folHlink"/>
                </a:solidFill>
                <a:latin typeface=".VnArial" panose="020B7200000000000000" pitchFamily="34" charset="0"/>
              </a:rPr>
              <a:t>tµi</a:t>
            </a:r>
            <a:r>
              <a:rPr kumimoji="0" lang="en-US" altLang="en-US" dirty="0">
                <a:solidFill>
                  <a:schemeClr val="folHlink"/>
                </a:solidFill>
                <a:latin typeface=".VnArial" panose="020B7200000000000000" pitchFamily="34" charset="0"/>
              </a:rPr>
              <a:t> </a:t>
            </a:r>
            <a:r>
              <a:rPr kumimoji="0" lang="en-US" altLang="en-US" dirty="0" err="1">
                <a:solidFill>
                  <a:schemeClr val="folHlink"/>
                </a:solidFill>
                <a:latin typeface=".VnArial" panose="020B7200000000000000" pitchFamily="34" charset="0"/>
              </a:rPr>
              <a:t>liÖu</a:t>
            </a:r>
            <a:r>
              <a:rPr kumimoji="0" lang="en-US" altLang="en-US" dirty="0">
                <a:solidFill>
                  <a:schemeClr val="folHlink"/>
                </a:solidFill>
                <a:latin typeface=".VnArial" panose="020B7200000000000000" pitchFamily="34" charset="0"/>
              </a:rPr>
              <a:t> ®­</a:t>
            </a:r>
            <a:r>
              <a:rPr kumimoji="0" lang="en-US" altLang="en-US" dirty="0" err="1">
                <a:solidFill>
                  <a:schemeClr val="folHlink"/>
                </a:solidFill>
                <a:latin typeface=".VnArial" panose="020B7200000000000000" pitchFamily="34" charset="0"/>
              </a:rPr>
              <a:t>îc</a:t>
            </a:r>
            <a:r>
              <a:rPr kumimoji="0" lang="en-US" altLang="en-US" dirty="0">
                <a:solidFill>
                  <a:schemeClr val="folHlink"/>
                </a:solidFill>
                <a:latin typeface=".VnArial" panose="020B7200000000000000" pitchFamily="34" charset="0"/>
              </a:rPr>
              <a:t> ®</a:t>
            </a:r>
            <a:r>
              <a:rPr kumimoji="0" lang="en-US" altLang="en-US" dirty="0" err="1">
                <a:solidFill>
                  <a:schemeClr val="folHlink"/>
                </a:solidFill>
                <a:latin typeface=".VnArial" panose="020B7200000000000000" pitchFamily="34" charset="0"/>
              </a:rPr>
              <a:t>Æt</a:t>
            </a:r>
            <a:r>
              <a:rPr kumimoji="0" lang="en-US" altLang="en-US" dirty="0">
                <a:solidFill>
                  <a:schemeClr val="folHlink"/>
                </a:solidFill>
                <a:latin typeface=".VnArial" panose="020B7200000000000000" pitchFamily="34" charset="0"/>
              </a:rPr>
              <a:t> ë ®©y</a:t>
            </a:r>
          </a:p>
          <a:p>
            <a:pPr>
              <a:spcBef>
                <a:spcPts val="200"/>
              </a:spcBef>
              <a:spcAft>
                <a:spcPts val="200"/>
              </a:spcAft>
            </a:pPr>
            <a:r>
              <a:rPr kumimoji="0" lang="en-US" altLang="en-US" dirty="0">
                <a:solidFill>
                  <a:schemeClr val="folHlink"/>
                </a:solidFill>
                <a:latin typeface=".VnArial" panose="020B7200000000000000" pitchFamily="34" charset="0"/>
              </a:rPr>
              <a:t>&lt;/</a:t>
            </a:r>
            <a:r>
              <a:rPr kumimoji="0" lang="en-US" altLang="en-US" b="0" dirty="0">
                <a:solidFill>
                  <a:schemeClr val="folHlink"/>
                </a:solidFill>
                <a:latin typeface=".VnArial" panose="020B7200000000000000" pitchFamily="34" charset="0"/>
              </a:rPr>
              <a:t>HEAD</a:t>
            </a:r>
            <a:r>
              <a:rPr kumimoji="0" lang="en-US" altLang="en-US" dirty="0">
                <a:solidFill>
                  <a:schemeClr val="folHlink"/>
                </a:solidFill>
                <a:latin typeface=".VnArial" panose="020B7200000000000000" pitchFamily="34" charset="0"/>
              </a:rPr>
              <a:t>&gt;</a:t>
            </a:r>
          </a:p>
          <a:p>
            <a:pPr>
              <a:spcBef>
                <a:spcPts val="200"/>
              </a:spcBef>
              <a:spcAft>
                <a:spcPts val="200"/>
              </a:spcAft>
            </a:pPr>
            <a:endParaRPr kumimoji="0" lang="en-US" altLang="en-US" dirty="0">
              <a:solidFill>
                <a:schemeClr val="folHlink"/>
              </a:solidFill>
              <a:latin typeface=".VnArial" panose="020B7200000000000000" pitchFamily="34" charset="0"/>
            </a:endParaRPr>
          </a:p>
        </p:txBody>
      </p:sp>
      <p:sp>
        <p:nvSpPr>
          <p:cNvPr id="23558" name="Text Box 7"/>
          <p:cNvSpPr txBox="1">
            <a:spLocks noChangeArrowheads="1"/>
          </p:cNvSpPr>
          <p:nvPr/>
        </p:nvSpPr>
        <p:spPr bwMode="auto">
          <a:xfrm>
            <a:off x="2209800" y="6058916"/>
            <a:ext cx="6705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a:spcBef>
                <a:spcPts val="200"/>
              </a:spcBef>
              <a:spcAft>
                <a:spcPts val="200"/>
              </a:spcAft>
            </a:pPr>
            <a:r>
              <a:rPr kumimoji="0" lang="en-US" altLang="en-US" dirty="0">
                <a:solidFill>
                  <a:schemeClr val="folHlink"/>
                </a:solidFill>
                <a:latin typeface=".VnArial" panose="020B7200000000000000" pitchFamily="34" charset="0"/>
              </a:rPr>
              <a:t>&lt;</a:t>
            </a:r>
            <a:r>
              <a:rPr kumimoji="0" lang="en-US" altLang="en-US" b="0" dirty="0">
                <a:solidFill>
                  <a:schemeClr val="folHlink"/>
                </a:solidFill>
                <a:latin typeface=".VnArial" panose="020B7200000000000000" pitchFamily="34" charset="0"/>
              </a:rPr>
              <a:t>TITLE</a:t>
            </a:r>
            <a:r>
              <a:rPr kumimoji="0" lang="en-US" altLang="en-US" dirty="0">
                <a:solidFill>
                  <a:schemeClr val="folHlink"/>
                </a:solidFill>
                <a:latin typeface=".VnArial" panose="020B7200000000000000" pitchFamily="34" charset="0"/>
              </a:rPr>
              <a:t>&gt;</a:t>
            </a:r>
            <a:r>
              <a:rPr kumimoji="0" lang="en-US" altLang="en-US" dirty="0" err="1">
                <a:solidFill>
                  <a:schemeClr val="folHlink"/>
                </a:solidFill>
                <a:latin typeface=".VnArial" panose="020B7200000000000000" pitchFamily="34" charset="0"/>
              </a:rPr>
              <a:t>Tiªu</a:t>
            </a:r>
            <a:r>
              <a:rPr kumimoji="0" lang="en-US" altLang="en-US" dirty="0">
                <a:solidFill>
                  <a:schemeClr val="folHlink"/>
                </a:solidFill>
                <a:latin typeface=".VnArial" panose="020B7200000000000000" pitchFamily="34" charset="0"/>
              </a:rPr>
              <a:t> ®Ò </a:t>
            </a:r>
            <a:r>
              <a:rPr kumimoji="0" lang="en-US" altLang="en-US" dirty="0" err="1">
                <a:solidFill>
                  <a:schemeClr val="folHlink"/>
                </a:solidFill>
                <a:latin typeface=".VnArial" panose="020B7200000000000000" pitchFamily="34" charset="0"/>
              </a:rPr>
              <a:t>cña</a:t>
            </a:r>
            <a:r>
              <a:rPr kumimoji="0" lang="en-US" altLang="en-US" dirty="0">
                <a:solidFill>
                  <a:schemeClr val="folHlink"/>
                </a:solidFill>
                <a:latin typeface=".VnArial" panose="020B7200000000000000" pitchFamily="34" charset="0"/>
              </a:rPr>
              <a:t> </a:t>
            </a:r>
            <a:r>
              <a:rPr kumimoji="0" lang="en-US" altLang="en-US" dirty="0" err="1">
                <a:solidFill>
                  <a:schemeClr val="folHlink"/>
                </a:solidFill>
                <a:latin typeface=".VnArial" panose="020B7200000000000000" pitchFamily="34" charset="0"/>
              </a:rPr>
              <a:t>tµi</a:t>
            </a:r>
            <a:r>
              <a:rPr kumimoji="0" lang="en-US" altLang="en-US" dirty="0">
                <a:solidFill>
                  <a:schemeClr val="folHlink"/>
                </a:solidFill>
                <a:latin typeface=".VnArial" panose="020B7200000000000000" pitchFamily="34" charset="0"/>
              </a:rPr>
              <a:t> </a:t>
            </a:r>
            <a:r>
              <a:rPr kumimoji="0" lang="en-US" altLang="en-US" dirty="0" err="1">
                <a:solidFill>
                  <a:schemeClr val="folHlink"/>
                </a:solidFill>
                <a:latin typeface=".VnArial" panose="020B7200000000000000" pitchFamily="34" charset="0"/>
              </a:rPr>
              <a:t>liÖu</a:t>
            </a:r>
            <a:r>
              <a:rPr kumimoji="0" lang="en-US" altLang="en-US" dirty="0">
                <a:solidFill>
                  <a:schemeClr val="folHlink"/>
                </a:solidFill>
                <a:latin typeface=".VnArial" panose="020B7200000000000000" pitchFamily="34" charset="0"/>
              </a:rPr>
              <a:t>&lt;/</a:t>
            </a:r>
            <a:r>
              <a:rPr kumimoji="0" lang="en-US" altLang="en-US" b="0" dirty="0">
                <a:solidFill>
                  <a:schemeClr val="folHlink"/>
                </a:solidFill>
                <a:latin typeface=".VnArial" panose="020B7200000000000000" pitchFamily="34" charset="0"/>
              </a:rPr>
              <a:t>TITLE</a:t>
            </a:r>
            <a:r>
              <a:rPr kumimoji="0" lang="en-US" altLang="en-US" dirty="0">
                <a:solidFill>
                  <a:schemeClr val="folHlink"/>
                </a:solidFill>
                <a:latin typeface=".VnArial" panose="020B7200000000000000" pitchFamily="34" charset="0"/>
              </a:rPr>
              <a:t>&gt;</a:t>
            </a:r>
          </a:p>
        </p:txBody>
      </p:sp>
    </p:spTree>
    <p:extLst>
      <p:ext uri="{BB962C8B-B14F-4D97-AF65-F5344CB8AC3E}">
        <p14:creationId xmlns:p14="http://schemas.microsoft.com/office/powerpoint/2010/main" val="3472023786"/>
      </p:ext>
    </p:extLst>
  </p:cSld>
  <p:clrMapOvr>
    <a:masterClrMapping/>
  </p:clrMapOvr>
  <p:transition spd="slow">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Ajax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0"/>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5125" name="Text Box 5"/>
          <p:cNvSpPr txBox="1">
            <a:spLocks noChangeArrowheads="1"/>
          </p:cNvSpPr>
          <p:nvPr/>
        </p:nvSpPr>
        <p:spPr bwMode="auto">
          <a:xfrm>
            <a:off x="3048000" y="639763"/>
            <a:ext cx="5867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vi-VN" altLang="en-US" sz="3200" b="1" dirty="0">
                <a:solidFill>
                  <a:schemeClr val="accent2"/>
                </a:solidFill>
              </a:rPr>
              <a:t>Tổng quan về kỷ thuật Ajax</a:t>
            </a:r>
          </a:p>
        </p:txBody>
      </p:sp>
      <p:pic>
        <p:nvPicPr>
          <p:cNvPr id="5126" name="Picture 6" descr="MoHinh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334645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008615"/>
      </p:ext>
    </p:extLst>
  </p:cSld>
  <p:clrMapOvr>
    <a:masterClrMapping/>
  </p:clrMapOvr>
  <p:transition spd="slow">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685800" y="1219200"/>
            <a:ext cx="8229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b="1" dirty="0">
                <a:solidFill>
                  <a:srgbClr val="0000CC"/>
                </a:solidFill>
              </a:rPr>
              <a:t>1- Ajax </a:t>
            </a:r>
            <a:r>
              <a:rPr lang="en-US" altLang="en-US" sz="2400" b="1" dirty="0" err="1">
                <a:solidFill>
                  <a:srgbClr val="0000CC"/>
                </a:solidFill>
              </a:rPr>
              <a:t>là</a:t>
            </a:r>
            <a:r>
              <a:rPr lang="en-US" altLang="en-US" sz="2400" b="1" dirty="0">
                <a:solidFill>
                  <a:srgbClr val="0000CC"/>
                </a:solidFill>
              </a:rPr>
              <a:t> </a:t>
            </a:r>
            <a:r>
              <a:rPr lang="en-US" altLang="en-US" sz="2400" b="1" dirty="0" err="1">
                <a:solidFill>
                  <a:srgbClr val="0000CC"/>
                </a:solidFill>
              </a:rPr>
              <a:t>gì</a:t>
            </a:r>
            <a:r>
              <a:rPr lang="en-US" altLang="en-US" sz="2400" b="1" dirty="0">
                <a:solidFill>
                  <a:srgbClr val="0000CC"/>
                </a:solidFill>
              </a:rPr>
              <a:t> ?</a:t>
            </a:r>
            <a:r>
              <a:rPr lang="en-US" altLang="en-US" sz="2400" dirty="0">
                <a:solidFill>
                  <a:srgbClr val="0000CC"/>
                </a:solidFill>
              </a:rPr>
              <a:t> AJAX = Asynchronous JavaScript and XML</a:t>
            </a:r>
          </a:p>
          <a:p>
            <a:r>
              <a:rPr lang="en-US" altLang="en-US" sz="2400" dirty="0" err="1">
                <a:solidFill>
                  <a:srgbClr val="0000CC"/>
                </a:solidFill>
              </a:rPr>
              <a:t>Hiện</a:t>
            </a:r>
            <a:r>
              <a:rPr lang="en-US" altLang="en-US" sz="2400" dirty="0">
                <a:solidFill>
                  <a:srgbClr val="0000CC"/>
                </a:solidFill>
              </a:rPr>
              <a:t> nay </a:t>
            </a:r>
            <a:r>
              <a:rPr lang="en-US" altLang="en-US" sz="2400" dirty="0" err="1">
                <a:solidFill>
                  <a:srgbClr val="0000CC"/>
                </a:solidFill>
              </a:rPr>
              <a:t>kỹ</a:t>
            </a:r>
            <a:r>
              <a:rPr lang="en-US" altLang="en-US" sz="2400" dirty="0">
                <a:solidFill>
                  <a:srgbClr val="0000CC"/>
                </a:solidFill>
              </a:rPr>
              <a:t> </a:t>
            </a:r>
            <a:r>
              <a:rPr lang="en-US" altLang="en-US" sz="2400" dirty="0" err="1">
                <a:solidFill>
                  <a:srgbClr val="0000CC"/>
                </a:solidFill>
              </a:rPr>
              <a:t>thuật</a:t>
            </a:r>
            <a:r>
              <a:rPr lang="en-US" altLang="en-US" sz="2400" dirty="0">
                <a:solidFill>
                  <a:srgbClr val="0000CC"/>
                </a:solidFill>
              </a:rPr>
              <a:t> Ajax </a:t>
            </a:r>
            <a:r>
              <a:rPr lang="en-US" altLang="en-US" sz="2400" dirty="0" err="1">
                <a:solidFill>
                  <a:srgbClr val="0000CC"/>
                </a:solidFill>
              </a:rPr>
              <a:t>được</a:t>
            </a:r>
            <a:r>
              <a:rPr lang="en-US" altLang="en-US" sz="2400" dirty="0">
                <a:solidFill>
                  <a:srgbClr val="0000CC"/>
                </a:solidFill>
              </a:rPr>
              <a:t> </a:t>
            </a:r>
            <a:r>
              <a:rPr lang="en-US" altLang="en-US" sz="2400" dirty="0" err="1">
                <a:solidFill>
                  <a:srgbClr val="0000CC"/>
                </a:solidFill>
              </a:rPr>
              <a:t>ứng</a:t>
            </a:r>
            <a:r>
              <a:rPr lang="en-US" altLang="en-US" sz="2400" dirty="0">
                <a:solidFill>
                  <a:srgbClr val="0000CC"/>
                </a:solidFill>
              </a:rPr>
              <a:t> </a:t>
            </a:r>
            <a:r>
              <a:rPr lang="en-US" altLang="en-US" sz="2400" dirty="0" err="1">
                <a:solidFill>
                  <a:srgbClr val="0000CC"/>
                </a:solidFill>
              </a:rPr>
              <a:t>dụng</a:t>
            </a:r>
            <a:r>
              <a:rPr lang="en-US" altLang="en-US" sz="2400" dirty="0">
                <a:solidFill>
                  <a:srgbClr val="0000CC"/>
                </a:solidFill>
              </a:rPr>
              <a:t> </a:t>
            </a:r>
            <a:r>
              <a:rPr lang="en-US" altLang="en-US" sz="2400" dirty="0" err="1">
                <a:solidFill>
                  <a:srgbClr val="0000CC"/>
                </a:solidFill>
              </a:rPr>
              <a:t>rất</a:t>
            </a:r>
            <a:r>
              <a:rPr lang="en-US" altLang="en-US" sz="2400" dirty="0">
                <a:solidFill>
                  <a:srgbClr val="0000CC"/>
                </a:solidFill>
              </a:rPr>
              <a:t> </a:t>
            </a:r>
            <a:r>
              <a:rPr lang="en-US" altLang="en-US" sz="2400" dirty="0" err="1">
                <a:solidFill>
                  <a:srgbClr val="0000CC"/>
                </a:solidFill>
              </a:rPr>
              <a:t>nhiều</a:t>
            </a:r>
            <a:r>
              <a:rPr lang="en-US" altLang="en-US" sz="2400" dirty="0">
                <a:solidFill>
                  <a:srgbClr val="0000CC"/>
                </a:solidFill>
              </a:rPr>
              <a:t> </a:t>
            </a:r>
            <a:r>
              <a:rPr lang="en-US" altLang="en-US" sz="2400" dirty="0" err="1">
                <a:solidFill>
                  <a:srgbClr val="0000CC"/>
                </a:solidFill>
              </a:rPr>
              <a:t>trên</a:t>
            </a:r>
            <a:r>
              <a:rPr lang="en-US" altLang="en-US" sz="2400" dirty="0">
                <a:solidFill>
                  <a:srgbClr val="0000CC"/>
                </a:solidFill>
              </a:rPr>
              <a:t> </a:t>
            </a:r>
            <a:r>
              <a:rPr lang="en-US" altLang="en-US" sz="2400" dirty="0" err="1">
                <a:solidFill>
                  <a:srgbClr val="0000CC"/>
                </a:solidFill>
              </a:rPr>
              <a:t>các</a:t>
            </a:r>
            <a:r>
              <a:rPr lang="en-US" altLang="en-US" sz="2400" dirty="0">
                <a:solidFill>
                  <a:srgbClr val="0000CC"/>
                </a:solidFill>
              </a:rPr>
              <a:t> </a:t>
            </a:r>
            <a:r>
              <a:rPr lang="en-US" altLang="en-US" sz="2400" dirty="0" err="1">
                <a:solidFill>
                  <a:srgbClr val="0000CC"/>
                </a:solidFill>
              </a:rPr>
              <a:t>trang</a:t>
            </a:r>
            <a:r>
              <a:rPr lang="en-US" altLang="en-US" sz="2400" dirty="0">
                <a:solidFill>
                  <a:srgbClr val="0000CC"/>
                </a:solidFill>
              </a:rPr>
              <a:t> web </a:t>
            </a:r>
            <a:r>
              <a:rPr lang="en-US" altLang="en-US" sz="2400" dirty="0" err="1">
                <a:solidFill>
                  <a:srgbClr val="0000CC"/>
                </a:solidFill>
              </a:rPr>
              <a:t>nhằm</a:t>
            </a:r>
            <a:r>
              <a:rPr lang="en-US" altLang="en-US" sz="2400" dirty="0">
                <a:solidFill>
                  <a:srgbClr val="0000CC"/>
                </a:solidFill>
              </a:rPr>
              <a:t> </a:t>
            </a:r>
            <a:r>
              <a:rPr lang="en-US" altLang="en-US" sz="2400" dirty="0" err="1">
                <a:solidFill>
                  <a:srgbClr val="0000CC"/>
                </a:solidFill>
              </a:rPr>
              <a:t>tăng</a:t>
            </a:r>
            <a:r>
              <a:rPr lang="en-US" altLang="en-US" sz="2400" dirty="0">
                <a:solidFill>
                  <a:srgbClr val="0000CC"/>
                </a:solidFill>
              </a:rPr>
              <a:t> </a:t>
            </a:r>
            <a:r>
              <a:rPr lang="en-US" altLang="en-US" sz="2400" dirty="0" err="1">
                <a:solidFill>
                  <a:srgbClr val="0000CC"/>
                </a:solidFill>
              </a:rPr>
              <a:t>tính</a:t>
            </a:r>
            <a:r>
              <a:rPr lang="en-US" altLang="en-US" sz="2400" dirty="0">
                <a:solidFill>
                  <a:srgbClr val="0000CC"/>
                </a:solidFill>
              </a:rPr>
              <a:t> </a:t>
            </a:r>
            <a:r>
              <a:rPr lang="en-US" altLang="en-US" sz="2400" dirty="0" err="1">
                <a:solidFill>
                  <a:srgbClr val="0000CC"/>
                </a:solidFill>
              </a:rPr>
              <a:t>thân</a:t>
            </a:r>
            <a:r>
              <a:rPr lang="en-US" altLang="en-US" sz="2400" dirty="0">
                <a:solidFill>
                  <a:srgbClr val="0000CC"/>
                </a:solidFill>
              </a:rPr>
              <a:t> </a:t>
            </a:r>
            <a:r>
              <a:rPr lang="en-US" altLang="en-US" sz="2400" dirty="0" err="1">
                <a:solidFill>
                  <a:srgbClr val="0000CC"/>
                </a:solidFill>
              </a:rPr>
              <a:t>thiện</a:t>
            </a:r>
            <a:r>
              <a:rPr lang="en-US" altLang="en-US" sz="2400" dirty="0">
                <a:solidFill>
                  <a:srgbClr val="0000CC"/>
                </a:solidFill>
              </a:rPr>
              <a:t> </a:t>
            </a:r>
            <a:r>
              <a:rPr lang="en-US" altLang="en-US" sz="2400" dirty="0" err="1">
                <a:solidFill>
                  <a:srgbClr val="0000CC"/>
                </a:solidFill>
              </a:rPr>
              <a:t>và</a:t>
            </a:r>
            <a:r>
              <a:rPr lang="en-US" altLang="en-US" sz="2400" dirty="0">
                <a:solidFill>
                  <a:srgbClr val="0000CC"/>
                </a:solidFill>
              </a:rPr>
              <a:t> </a:t>
            </a:r>
            <a:r>
              <a:rPr lang="en-US" altLang="en-US" sz="2400" dirty="0" err="1">
                <a:solidFill>
                  <a:srgbClr val="0000CC"/>
                </a:solidFill>
              </a:rPr>
              <a:t>tiện</a:t>
            </a:r>
            <a:r>
              <a:rPr lang="en-US" altLang="en-US" sz="2400" dirty="0">
                <a:solidFill>
                  <a:srgbClr val="0000CC"/>
                </a:solidFill>
              </a:rPr>
              <a:t> </a:t>
            </a:r>
            <a:r>
              <a:rPr lang="en-US" altLang="en-US" sz="2400" dirty="0" err="1">
                <a:solidFill>
                  <a:srgbClr val="0000CC"/>
                </a:solidFill>
              </a:rPr>
              <a:t>lợi</a:t>
            </a:r>
            <a:r>
              <a:rPr lang="en-US" altLang="en-US" sz="2400" dirty="0">
                <a:solidFill>
                  <a:srgbClr val="0000CC"/>
                </a:solidFill>
              </a:rPr>
              <a:t> </a:t>
            </a:r>
            <a:r>
              <a:rPr lang="en-US" altLang="en-US" sz="2400" dirty="0" err="1">
                <a:solidFill>
                  <a:srgbClr val="0000CC"/>
                </a:solidFill>
              </a:rPr>
              <a:t>hơn</a:t>
            </a:r>
            <a:r>
              <a:rPr lang="en-US" altLang="en-US" sz="2400" dirty="0">
                <a:solidFill>
                  <a:srgbClr val="0000CC"/>
                </a:solidFill>
              </a:rPr>
              <a:t> </a:t>
            </a:r>
            <a:r>
              <a:rPr lang="en-US" altLang="en-US" sz="2400" dirty="0" err="1">
                <a:solidFill>
                  <a:srgbClr val="0000CC"/>
                </a:solidFill>
              </a:rPr>
              <a:t>cho</a:t>
            </a:r>
            <a:r>
              <a:rPr lang="en-US" altLang="en-US" sz="2400" dirty="0">
                <a:solidFill>
                  <a:srgbClr val="0000CC"/>
                </a:solidFill>
              </a:rPr>
              <a:t> </a:t>
            </a:r>
            <a:r>
              <a:rPr lang="en-US" altLang="en-US" sz="2400" dirty="0" err="1">
                <a:solidFill>
                  <a:srgbClr val="0000CC"/>
                </a:solidFill>
              </a:rPr>
              <a:t>trang</a:t>
            </a:r>
            <a:r>
              <a:rPr lang="en-US" altLang="en-US" sz="2400" dirty="0">
                <a:solidFill>
                  <a:srgbClr val="0000CC"/>
                </a:solidFill>
              </a:rPr>
              <a:t> web, </a:t>
            </a:r>
            <a:r>
              <a:rPr lang="en-US" altLang="en-US" sz="2400" dirty="0" err="1">
                <a:solidFill>
                  <a:srgbClr val="0000CC"/>
                </a:solidFill>
              </a:rPr>
              <a:t>nhất</a:t>
            </a:r>
            <a:r>
              <a:rPr lang="en-US" altLang="en-US" sz="2400" dirty="0">
                <a:solidFill>
                  <a:srgbClr val="0000CC"/>
                </a:solidFill>
              </a:rPr>
              <a:t> </a:t>
            </a:r>
            <a:r>
              <a:rPr lang="en-US" altLang="en-US" sz="2400" dirty="0" err="1">
                <a:solidFill>
                  <a:srgbClr val="0000CC"/>
                </a:solidFill>
              </a:rPr>
              <a:t>là</a:t>
            </a:r>
            <a:r>
              <a:rPr lang="en-US" altLang="en-US" sz="2400" dirty="0">
                <a:solidFill>
                  <a:srgbClr val="0000CC"/>
                </a:solidFill>
              </a:rPr>
              <a:t> </a:t>
            </a:r>
            <a:r>
              <a:rPr lang="en-US" altLang="en-US" sz="2400" dirty="0" err="1">
                <a:solidFill>
                  <a:srgbClr val="0000CC"/>
                </a:solidFill>
              </a:rPr>
              <a:t>tăng</a:t>
            </a:r>
            <a:r>
              <a:rPr lang="en-US" altLang="en-US" sz="2400" dirty="0">
                <a:solidFill>
                  <a:srgbClr val="0000CC"/>
                </a:solidFill>
              </a:rPr>
              <a:t> </a:t>
            </a:r>
            <a:r>
              <a:rPr lang="en-US" altLang="en-US" sz="2400" dirty="0" err="1">
                <a:solidFill>
                  <a:srgbClr val="0000CC"/>
                </a:solidFill>
              </a:rPr>
              <a:t>tốc</a:t>
            </a:r>
            <a:r>
              <a:rPr lang="en-US" altLang="en-US" sz="2400" dirty="0">
                <a:solidFill>
                  <a:srgbClr val="0000CC"/>
                </a:solidFill>
              </a:rPr>
              <a:t> </a:t>
            </a:r>
            <a:r>
              <a:rPr lang="en-US" altLang="en-US" sz="2400" dirty="0" err="1">
                <a:solidFill>
                  <a:srgbClr val="0000CC"/>
                </a:solidFill>
              </a:rPr>
              <a:t>hiển</a:t>
            </a:r>
            <a:r>
              <a:rPr lang="en-US" altLang="en-US" sz="2400" dirty="0">
                <a:solidFill>
                  <a:srgbClr val="0000CC"/>
                </a:solidFill>
              </a:rPr>
              <a:t> </a:t>
            </a:r>
            <a:r>
              <a:rPr lang="en-US" altLang="en-US" sz="2400" dirty="0" err="1">
                <a:solidFill>
                  <a:srgbClr val="0000CC"/>
                </a:solidFill>
              </a:rPr>
              <a:t>thị</a:t>
            </a:r>
            <a:r>
              <a:rPr lang="en-US" altLang="en-US" sz="2400" dirty="0">
                <a:solidFill>
                  <a:srgbClr val="0000CC"/>
                </a:solidFill>
              </a:rPr>
              <a:t> </a:t>
            </a:r>
            <a:r>
              <a:rPr lang="en-US" altLang="en-US" sz="2400" dirty="0" err="1">
                <a:solidFill>
                  <a:srgbClr val="0000CC"/>
                </a:solidFill>
              </a:rPr>
              <a:t>trang</a:t>
            </a:r>
            <a:r>
              <a:rPr lang="en-US" altLang="en-US" sz="2400" dirty="0">
                <a:solidFill>
                  <a:srgbClr val="0000CC"/>
                </a:solidFill>
              </a:rPr>
              <a:t> </a:t>
            </a:r>
            <a:r>
              <a:rPr lang="en-US" altLang="en-US" sz="2400" dirty="0" err="1">
                <a:solidFill>
                  <a:srgbClr val="0000CC"/>
                </a:solidFill>
              </a:rPr>
              <a:t>nhờ</a:t>
            </a:r>
            <a:r>
              <a:rPr lang="en-US" altLang="en-US" sz="2400" dirty="0">
                <a:solidFill>
                  <a:srgbClr val="0000CC"/>
                </a:solidFill>
              </a:rPr>
              <a:t> </a:t>
            </a:r>
            <a:r>
              <a:rPr lang="en-US" altLang="en-US" sz="2400" dirty="0" err="1">
                <a:solidFill>
                  <a:srgbClr val="0000CC"/>
                </a:solidFill>
              </a:rPr>
              <a:t>không</a:t>
            </a:r>
            <a:r>
              <a:rPr lang="en-US" altLang="en-US" sz="2400" dirty="0">
                <a:solidFill>
                  <a:srgbClr val="0000CC"/>
                </a:solidFill>
              </a:rPr>
              <a:t> </a:t>
            </a:r>
            <a:r>
              <a:rPr lang="en-US" altLang="en-US" sz="2400" dirty="0" err="1">
                <a:solidFill>
                  <a:srgbClr val="0000CC"/>
                </a:solidFill>
              </a:rPr>
              <a:t>tải</a:t>
            </a:r>
            <a:r>
              <a:rPr lang="en-US" altLang="en-US" sz="2400" dirty="0">
                <a:solidFill>
                  <a:srgbClr val="0000CC"/>
                </a:solidFill>
              </a:rPr>
              <a:t> </a:t>
            </a:r>
            <a:r>
              <a:rPr lang="en-US" altLang="en-US" sz="2400" dirty="0" err="1">
                <a:solidFill>
                  <a:srgbClr val="0000CC"/>
                </a:solidFill>
              </a:rPr>
              <a:t>lại</a:t>
            </a:r>
            <a:r>
              <a:rPr lang="en-US" altLang="en-US" sz="2400" dirty="0">
                <a:solidFill>
                  <a:srgbClr val="0000CC"/>
                </a:solidFill>
              </a:rPr>
              <a:t> </a:t>
            </a:r>
            <a:r>
              <a:rPr lang="en-US" altLang="en-US" sz="2400" dirty="0" err="1">
                <a:solidFill>
                  <a:srgbClr val="0000CC"/>
                </a:solidFill>
              </a:rPr>
              <a:t>thành</a:t>
            </a:r>
            <a:r>
              <a:rPr lang="en-US" altLang="en-US" sz="2400" dirty="0">
                <a:solidFill>
                  <a:srgbClr val="0000CC"/>
                </a:solidFill>
              </a:rPr>
              <a:t> </a:t>
            </a:r>
            <a:r>
              <a:rPr lang="en-US" altLang="en-US" sz="2400" dirty="0" err="1">
                <a:solidFill>
                  <a:srgbClr val="0000CC"/>
                </a:solidFill>
              </a:rPr>
              <a:t>phần</a:t>
            </a:r>
            <a:r>
              <a:rPr lang="en-US" altLang="en-US" sz="2400" dirty="0">
                <a:solidFill>
                  <a:srgbClr val="0000CC"/>
                </a:solidFill>
              </a:rPr>
              <a:t> </a:t>
            </a:r>
            <a:r>
              <a:rPr lang="en-US" altLang="en-US" sz="2400" dirty="0" err="1">
                <a:solidFill>
                  <a:srgbClr val="0000CC"/>
                </a:solidFill>
              </a:rPr>
              <a:t>cố</a:t>
            </a:r>
            <a:r>
              <a:rPr lang="en-US" altLang="en-US" sz="2400" dirty="0">
                <a:solidFill>
                  <a:srgbClr val="0000CC"/>
                </a:solidFill>
              </a:rPr>
              <a:t> </a:t>
            </a:r>
            <a:r>
              <a:rPr lang="en-US" altLang="en-US" sz="2400" dirty="0" err="1">
                <a:solidFill>
                  <a:srgbClr val="0000CC"/>
                </a:solidFill>
              </a:rPr>
              <a:t>định</a:t>
            </a:r>
            <a:r>
              <a:rPr lang="en-US" altLang="en-US" sz="2400" dirty="0">
                <a:solidFill>
                  <a:srgbClr val="0000CC"/>
                </a:solidFill>
              </a:rPr>
              <a:t>.</a:t>
            </a:r>
          </a:p>
        </p:txBody>
      </p:sp>
      <p:pic>
        <p:nvPicPr>
          <p:cNvPr id="3077"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8200" y="3657600"/>
            <a:ext cx="7772400" cy="225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5"/>
          <p:cNvSpPr txBox="1">
            <a:spLocks noChangeArrowheads="1"/>
          </p:cNvSpPr>
          <p:nvPr/>
        </p:nvSpPr>
        <p:spPr bwMode="auto">
          <a:xfrm>
            <a:off x="762000" y="152400"/>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vi-VN" altLang="en-US" sz="4000" b="1" dirty="0">
                <a:solidFill>
                  <a:schemeClr val="accent2"/>
                </a:solidFill>
              </a:rPr>
              <a:t>Tổng quan về kỷ thuật Ajax</a:t>
            </a:r>
          </a:p>
        </p:txBody>
      </p:sp>
    </p:spTree>
    <p:extLst>
      <p:ext uri="{BB962C8B-B14F-4D97-AF65-F5344CB8AC3E}">
        <p14:creationId xmlns:p14="http://schemas.microsoft.com/office/powerpoint/2010/main" val="4153020258"/>
      </p:ext>
    </p:extLst>
  </p:cSld>
  <p:clrMapOvr>
    <a:masterClrMapping/>
  </p:clrMapOvr>
  <p:transition spd="slow">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 name="Text Box 12"/>
          <p:cNvSpPr txBox="1">
            <a:spLocks noChangeArrowheads="1"/>
          </p:cNvSpPr>
          <p:nvPr/>
        </p:nvSpPr>
        <p:spPr bwMode="auto">
          <a:xfrm>
            <a:off x="1600200" y="2286000"/>
            <a:ext cx="144780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vi-VN" altLang="en-US"/>
          </a:p>
        </p:txBody>
      </p:sp>
      <p:pic>
        <p:nvPicPr>
          <p:cNvPr id="2065" name="Picture 1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28800" y="988123"/>
            <a:ext cx="55626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66" name="Text Box 18"/>
          <p:cNvSpPr txBox="1">
            <a:spLocks noChangeArrowheads="1"/>
          </p:cNvSpPr>
          <p:nvPr/>
        </p:nvSpPr>
        <p:spPr bwMode="auto">
          <a:xfrm>
            <a:off x="762000" y="3276600"/>
            <a:ext cx="8229600" cy="346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spcBef>
                <a:spcPct val="40000"/>
              </a:spcBef>
            </a:pPr>
            <a:r>
              <a:rPr lang="en-US" altLang="en-US" sz="1600" b="1" dirty="0">
                <a:solidFill>
                  <a:schemeClr val="accent2"/>
                </a:solidFill>
              </a:rPr>
              <a:t>1- </a:t>
            </a:r>
            <a:r>
              <a:rPr lang="en-US" altLang="en-US" sz="1600" b="1" dirty="0" err="1">
                <a:solidFill>
                  <a:schemeClr val="accent2"/>
                </a:solidFill>
              </a:rPr>
              <a:t>Xử</a:t>
            </a:r>
            <a:r>
              <a:rPr lang="en-US" altLang="en-US" sz="1600" b="1" dirty="0">
                <a:solidFill>
                  <a:schemeClr val="accent2"/>
                </a:solidFill>
              </a:rPr>
              <a:t> </a:t>
            </a:r>
            <a:r>
              <a:rPr lang="en-US" altLang="en-US" sz="1600" b="1" dirty="0" err="1">
                <a:solidFill>
                  <a:schemeClr val="accent2"/>
                </a:solidFill>
              </a:rPr>
              <a:t>lý</a:t>
            </a:r>
            <a:r>
              <a:rPr lang="en-US" altLang="en-US" sz="1600" b="1" dirty="0">
                <a:solidFill>
                  <a:schemeClr val="accent2"/>
                </a:solidFill>
              </a:rPr>
              <a:t> ở client:</a:t>
            </a:r>
          </a:p>
          <a:p>
            <a:pPr>
              <a:spcBef>
                <a:spcPct val="40000"/>
              </a:spcBef>
            </a:pPr>
            <a:r>
              <a:rPr lang="en-US" altLang="en-US" sz="1600" b="1" dirty="0" err="1"/>
              <a:t>var</a:t>
            </a:r>
            <a:r>
              <a:rPr lang="en-US" altLang="en-US" sz="1600" b="1" dirty="0"/>
              <a:t> </a:t>
            </a:r>
            <a:r>
              <a:rPr lang="en-US" altLang="en-US" sz="1600" b="1" dirty="0" err="1"/>
              <a:t>xmlHttp</a:t>
            </a:r>
            <a:r>
              <a:rPr lang="en-US" altLang="en-US" sz="1600" b="1" dirty="0"/>
              <a:t> =new </a:t>
            </a:r>
            <a:r>
              <a:rPr lang="en-US" altLang="en-US" sz="1600" b="1" dirty="0" err="1"/>
              <a:t>XMLHttpRequest</a:t>
            </a:r>
            <a:r>
              <a:rPr lang="en-US" altLang="en-US" sz="1600" b="1" dirty="0"/>
              <a:t>() ; </a:t>
            </a:r>
            <a:r>
              <a:rPr lang="en-US" altLang="en-US" sz="1600" b="1" dirty="0">
                <a:solidFill>
                  <a:schemeClr val="folHlink"/>
                </a:solidFill>
              </a:rPr>
              <a:t>// </a:t>
            </a:r>
            <a:r>
              <a:rPr lang="en-US" altLang="en-US" sz="1600" b="1" dirty="0" err="1">
                <a:solidFill>
                  <a:schemeClr val="folHlink"/>
                </a:solidFill>
              </a:rPr>
              <a:t>thỏa</a:t>
            </a:r>
            <a:r>
              <a:rPr lang="en-US" altLang="en-US" sz="1600" b="1" dirty="0">
                <a:solidFill>
                  <a:schemeClr val="folHlink"/>
                </a:solidFill>
              </a:rPr>
              <a:t> IE7+, FF, </a:t>
            </a:r>
            <a:r>
              <a:rPr lang="en-US" altLang="en-US" sz="1600" b="1" dirty="0" err="1">
                <a:solidFill>
                  <a:schemeClr val="folHlink"/>
                </a:solidFill>
              </a:rPr>
              <a:t>Safary,Chrome,Opera</a:t>
            </a:r>
            <a:endParaRPr lang="en-US" altLang="en-US" sz="1600" b="1" dirty="0">
              <a:solidFill>
                <a:schemeClr val="folHlink"/>
              </a:solidFill>
            </a:endParaRPr>
          </a:p>
          <a:p>
            <a:pPr>
              <a:spcBef>
                <a:spcPct val="40000"/>
              </a:spcBef>
            </a:pPr>
            <a:r>
              <a:rPr lang="en-US" altLang="en-US" sz="1600" b="1" dirty="0" err="1"/>
              <a:t>xmlhttp.open</a:t>
            </a:r>
            <a:r>
              <a:rPr lang="en-US" altLang="en-US" sz="1600" b="1" dirty="0"/>
              <a:t>("GET","</a:t>
            </a:r>
            <a:r>
              <a:rPr lang="en-US" altLang="en-US" sz="1600" b="1" dirty="0" err="1">
                <a:solidFill>
                  <a:srgbClr val="993300"/>
                </a:solidFill>
              </a:rPr>
              <a:t>php_ajax.php</a:t>
            </a:r>
            <a:r>
              <a:rPr lang="en-US" altLang="en-US" sz="1600" b="1" dirty="0" err="1"/>
              <a:t>?q</a:t>
            </a:r>
            <a:r>
              <a:rPr lang="en-US" altLang="en-US" sz="1600" b="1" dirty="0"/>
              <a:t>="+</a:t>
            </a:r>
            <a:r>
              <a:rPr lang="en-US" altLang="en-US" sz="1600" b="1" dirty="0" err="1">
                <a:solidFill>
                  <a:srgbClr val="FF0000"/>
                </a:solidFill>
              </a:rPr>
              <a:t>str</a:t>
            </a:r>
            <a:r>
              <a:rPr lang="en-US" altLang="en-US" sz="1600" b="1" dirty="0" err="1"/>
              <a:t>,true</a:t>
            </a:r>
            <a:r>
              <a:rPr lang="en-US" altLang="en-US" sz="1600" b="1" dirty="0"/>
              <a:t>); </a:t>
            </a:r>
            <a:r>
              <a:rPr lang="en-US" altLang="en-US" sz="1600" b="1" dirty="0">
                <a:solidFill>
                  <a:schemeClr val="folHlink"/>
                </a:solidFill>
              </a:rPr>
              <a:t>// </a:t>
            </a:r>
            <a:r>
              <a:rPr lang="en-US" altLang="en-US" sz="1600" b="1" dirty="0" err="1">
                <a:solidFill>
                  <a:schemeClr val="folHlink"/>
                </a:solidFill>
              </a:rPr>
              <a:t>str</a:t>
            </a:r>
            <a:r>
              <a:rPr lang="en-US" altLang="en-US" sz="1600" b="1" dirty="0">
                <a:solidFill>
                  <a:schemeClr val="folHlink"/>
                </a:solidFill>
              </a:rPr>
              <a:t> </a:t>
            </a:r>
            <a:r>
              <a:rPr lang="en-US" altLang="en-US" sz="1600" b="1" dirty="0" err="1">
                <a:solidFill>
                  <a:schemeClr val="folHlink"/>
                </a:solidFill>
              </a:rPr>
              <a:t>là</a:t>
            </a:r>
            <a:r>
              <a:rPr lang="en-US" altLang="en-US" sz="1600" b="1" dirty="0">
                <a:solidFill>
                  <a:schemeClr val="folHlink"/>
                </a:solidFill>
              </a:rPr>
              <a:t> </a:t>
            </a:r>
            <a:r>
              <a:rPr lang="en-US" altLang="en-US" sz="1600" b="1" dirty="0" err="1">
                <a:solidFill>
                  <a:schemeClr val="folHlink"/>
                </a:solidFill>
              </a:rPr>
              <a:t>giá</a:t>
            </a:r>
            <a:r>
              <a:rPr lang="en-US" altLang="en-US" sz="1600" b="1" dirty="0">
                <a:solidFill>
                  <a:schemeClr val="folHlink"/>
                </a:solidFill>
              </a:rPr>
              <a:t> </a:t>
            </a:r>
            <a:r>
              <a:rPr lang="en-US" altLang="en-US" sz="1600" b="1" dirty="0" err="1">
                <a:solidFill>
                  <a:schemeClr val="folHlink"/>
                </a:solidFill>
              </a:rPr>
              <a:t>trị</a:t>
            </a:r>
            <a:r>
              <a:rPr lang="en-US" altLang="en-US" sz="1600" b="1" dirty="0">
                <a:solidFill>
                  <a:schemeClr val="folHlink"/>
                </a:solidFill>
              </a:rPr>
              <a:t> client </a:t>
            </a:r>
            <a:r>
              <a:rPr lang="en-US" altLang="en-US" sz="1600" b="1" dirty="0" err="1">
                <a:solidFill>
                  <a:schemeClr val="folHlink"/>
                </a:solidFill>
              </a:rPr>
              <a:t>gởi</a:t>
            </a:r>
            <a:endParaRPr lang="en-US" altLang="en-US" sz="1600" b="1" dirty="0">
              <a:solidFill>
                <a:schemeClr val="folHlink"/>
              </a:solidFill>
            </a:endParaRPr>
          </a:p>
          <a:p>
            <a:pPr>
              <a:spcBef>
                <a:spcPct val="40000"/>
              </a:spcBef>
            </a:pPr>
            <a:r>
              <a:rPr lang="en-US" altLang="en-US" sz="1600" b="1" dirty="0" err="1"/>
              <a:t>xmlhttp.send</a:t>
            </a:r>
            <a:r>
              <a:rPr lang="en-US" altLang="en-US" sz="1600" b="1" dirty="0"/>
              <a:t>(); </a:t>
            </a:r>
          </a:p>
          <a:p>
            <a:pPr>
              <a:spcBef>
                <a:spcPct val="40000"/>
              </a:spcBef>
            </a:pPr>
            <a:r>
              <a:rPr lang="en-US" altLang="en-US" sz="1600" b="1" dirty="0">
                <a:solidFill>
                  <a:schemeClr val="accent2"/>
                </a:solidFill>
              </a:rPr>
              <a:t>2- </a:t>
            </a:r>
            <a:r>
              <a:rPr lang="en-US" altLang="en-US" sz="1600" b="1" dirty="0" err="1">
                <a:solidFill>
                  <a:schemeClr val="accent2"/>
                </a:solidFill>
              </a:rPr>
              <a:t>Xử</a:t>
            </a:r>
            <a:r>
              <a:rPr lang="en-US" altLang="en-US" sz="1600" b="1" dirty="0">
                <a:solidFill>
                  <a:schemeClr val="accent2"/>
                </a:solidFill>
              </a:rPr>
              <a:t> </a:t>
            </a:r>
            <a:r>
              <a:rPr lang="en-US" altLang="en-US" sz="1600" b="1" dirty="0" err="1">
                <a:solidFill>
                  <a:schemeClr val="accent2"/>
                </a:solidFill>
              </a:rPr>
              <a:t>lý</a:t>
            </a:r>
            <a:r>
              <a:rPr lang="en-US" altLang="en-US" sz="1600" b="1" dirty="0">
                <a:solidFill>
                  <a:schemeClr val="accent2"/>
                </a:solidFill>
              </a:rPr>
              <a:t> ở server: </a:t>
            </a:r>
            <a:r>
              <a:rPr lang="en-US" altLang="en-US" sz="1600" b="1" dirty="0"/>
              <a:t>PHP, echo </a:t>
            </a:r>
            <a:r>
              <a:rPr lang="en-US" altLang="en-US" sz="1600" b="1" dirty="0">
                <a:solidFill>
                  <a:srgbClr val="FF0000"/>
                </a:solidFill>
              </a:rPr>
              <a:t>$result</a:t>
            </a:r>
            <a:r>
              <a:rPr lang="en-US" altLang="en-US" sz="1600" b="1" dirty="0"/>
              <a:t>; ASP: </a:t>
            </a:r>
            <a:r>
              <a:rPr lang="en-US" altLang="en-US" sz="1600" b="1" dirty="0" err="1"/>
              <a:t>Response.Write</a:t>
            </a:r>
            <a:r>
              <a:rPr lang="en-US" altLang="en-US" sz="1600" b="1" dirty="0"/>
              <a:t>(</a:t>
            </a:r>
            <a:r>
              <a:rPr lang="en-US" altLang="en-US" sz="1600" b="1" dirty="0">
                <a:solidFill>
                  <a:srgbClr val="FF0000"/>
                </a:solidFill>
              </a:rPr>
              <a:t>result</a:t>
            </a:r>
            <a:r>
              <a:rPr lang="en-US" altLang="en-US" sz="1600" b="1" dirty="0"/>
              <a:t>)</a:t>
            </a:r>
          </a:p>
          <a:p>
            <a:pPr>
              <a:spcBef>
                <a:spcPct val="40000"/>
              </a:spcBef>
            </a:pPr>
            <a:r>
              <a:rPr lang="en-US" altLang="en-US" sz="1600" b="1" dirty="0">
                <a:solidFill>
                  <a:schemeClr val="accent2"/>
                </a:solidFill>
              </a:rPr>
              <a:t>3- </a:t>
            </a:r>
            <a:r>
              <a:rPr lang="en-US" altLang="en-US" sz="1600" b="1" dirty="0" err="1">
                <a:solidFill>
                  <a:schemeClr val="accent2"/>
                </a:solidFill>
              </a:rPr>
              <a:t>Nhận</a:t>
            </a:r>
            <a:r>
              <a:rPr lang="en-US" altLang="en-US" sz="1600" b="1" dirty="0">
                <a:solidFill>
                  <a:schemeClr val="accent2"/>
                </a:solidFill>
              </a:rPr>
              <a:t> ở client</a:t>
            </a:r>
            <a:r>
              <a:rPr lang="en-US" altLang="en-US" sz="1600" b="1" dirty="0"/>
              <a:t>: </a:t>
            </a:r>
            <a:r>
              <a:rPr lang="en-US" altLang="en-US" sz="1600" b="1" dirty="0" err="1">
                <a:solidFill>
                  <a:srgbClr val="FF0000"/>
                </a:solidFill>
              </a:rPr>
              <a:t>httpHttp.responseText</a:t>
            </a:r>
            <a:r>
              <a:rPr lang="en-US" altLang="en-US" sz="1600" b="1" dirty="0">
                <a:solidFill>
                  <a:srgbClr val="FF0000"/>
                </a:solidFill>
              </a:rPr>
              <a:t> </a:t>
            </a:r>
            <a:r>
              <a:rPr lang="en-US" altLang="en-US" sz="1600" b="1" dirty="0">
                <a:solidFill>
                  <a:schemeClr val="accent2"/>
                </a:solidFill>
              </a:rPr>
              <a:t>-&gt;</a:t>
            </a:r>
            <a:r>
              <a:rPr lang="en-US" altLang="en-US" sz="1600" b="1" dirty="0" err="1">
                <a:solidFill>
                  <a:schemeClr val="accent2"/>
                </a:solidFill>
              </a:rPr>
              <a:t>obj</a:t>
            </a:r>
            <a:r>
              <a:rPr lang="en-US" altLang="en-US" sz="1600" b="1" dirty="0" err="1">
                <a:solidFill>
                  <a:srgbClr val="FF0000"/>
                </a:solidFill>
              </a:rPr>
              <a:t>.innerText</a:t>
            </a:r>
            <a:endParaRPr lang="en-US" altLang="en-US" sz="1600" b="1" dirty="0">
              <a:solidFill>
                <a:srgbClr val="FF0000"/>
              </a:solidFill>
            </a:endParaRPr>
          </a:p>
          <a:p>
            <a:pPr>
              <a:spcBef>
                <a:spcPct val="40000"/>
              </a:spcBef>
            </a:pPr>
            <a:endParaRPr lang="en-US" altLang="en-US" sz="1600" b="1" dirty="0">
              <a:solidFill>
                <a:srgbClr val="FF0000"/>
              </a:solidFill>
            </a:endParaRPr>
          </a:p>
          <a:p>
            <a:pPr>
              <a:spcBef>
                <a:spcPct val="40000"/>
              </a:spcBef>
            </a:pPr>
            <a:r>
              <a:rPr lang="en-US" altLang="en-US" sz="1600" b="1" dirty="0" err="1">
                <a:solidFill>
                  <a:schemeClr val="accent2"/>
                </a:solidFill>
              </a:rPr>
              <a:t>Ghi</a:t>
            </a:r>
            <a:r>
              <a:rPr lang="en-US" altLang="en-US" sz="1600" b="1" dirty="0">
                <a:solidFill>
                  <a:schemeClr val="accent2"/>
                </a:solidFill>
              </a:rPr>
              <a:t> </a:t>
            </a:r>
            <a:r>
              <a:rPr lang="en-US" altLang="en-US" sz="1600" b="1" dirty="0" err="1">
                <a:solidFill>
                  <a:schemeClr val="accent2"/>
                </a:solidFill>
              </a:rPr>
              <a:t>chú</a:t>
            </a:r>
            <a:r>
              <a:rPr lang="en-US" altLang="en-US" sz="1600" b="1" dirty="0">
                <a:solidFill>
                  <a:schemeClr val="accent2"/>
                </a:solidFill>
              </a:rPr>
              <a:t> : </a:t>
            </a:r>
            <a:r>
              <a:rPr lang="en-US" altLang="en-US" sz="1600" b="1" dirty="0" err="1">
                <a:solidFill>
                  <a:schemeClr val="accent2"/>
                </a:solidFill>
              </a:rPr>
              <a:t>nếu</a:t>
            </a:r>
            <a:r>
              <a:rPr lang="en-US" altLang="en-US" sz="1600" b="1" dirty="0">
                <a:solidFill>
                  <a:schemeClr val="accent2"/>
                </a:solidFill>
              </a:rPr>
              <a:t> </a:t>
            </a:r>
            <a:r>
              <a:rPr lang="en-US" altLang="en-US" sz="1600" b="1" dirty="0" err="1">
                <a:solidFill>
                  <a:schemeClr val="accent2"/>
                </a:solidFill>
              </a:rPr>
              <a:t>viết</a:t>
            </a:r>
            <a:r>
              <a:rPr lang="en-US" altLang="en-US" sz="1600" b="1" dirty="0">
                <a:solidFill>
                  <a:schemeClr val="accent2"/>
                </a:solidFill>
              </a:rPr>
              <a:t> </a:t>
            </a:r>
            <a:r>
              <a:rPr lang="en-US" altLang="en-US" sz="1600" b="1" dirty="0" err="1">
                <a:solidFill>
                  <a:schemeClr val="accent2"/>
                </a:solidFill>
              </a:rPr>
              <a:t>cho</a:t>
            </a:r>
            <a:r>
              <a:rPr lang="en-US" altLang="en-US" sz="1600" b="1" dirty="0">
                <a:solidFill>
                  <a:schemeClr val="accent2"/>
                </a:solidFill>
              </a:rPr>
              <a:t> IE5, IE6 :</a:t>
            </a:r>
          </a:p>
          <a:p>
            <a:pPr lvl="2">
              <a:spcBef>
                <a:spcPct val="40000"/>
              </a:spcBef>
            </a:pPr>
            <a:r>
              <a:rPr lang="en-US" altLang="en-US" sz="1600" b="1" dirty="0" err="1"/>
              <a:t>xmlHttp</a:t>
            </a:r>
            <a:r>
              <a:rPr lang="en-US" altLang="en-US" sz="1600" b="1" dirty="0"/>
              <a:t>=new </a:t>
            </a:r>
            <a:r>
              <a:rPr lang="en-US" altLang="en-US" sz="1600" b="1" dirty="0" err="1"/>
              <a:t>ActiveXObject</a:t>
            </a:r>
            <a:r>
              <a:rPr lang="en-US" altLang="en-US" sz="1600" b="1" dirty="0"/>
              <a:t>("</a:t>
            </a:r>
            <a:r>
              <a:rPr lang="en-US" altLang="en-US" sz="1600" b="1" dirty="0" err="1"/>
              <a:t>Microsoft.XMLHTTP</a:t>
            </a:r>
            <a:r>
              <a:rPr lang="en-US" altLang="en-US" sz="1600" b="1" dirty="0"/>
              <a:t>");</a:t>
            </a:r>
            <a:r>
              <a:rPr lang="en-US" altLang="en-US" sz="1600" dirty="0"/>
              <a:t> </a:t>
            </a:r>
          </a:p>
          <a:p>
            <a:pPr>
              <a:spcBef>
                <a:spcPct val="40000"/>
              </a:spcBef>
            </a:pPr>
            <a:r>
              <a:rPr lang="en-US" altLang="en-US" sz="1600" dirty="0" err="1"/>
              <a:t>Kiểm</a:t>
            </a:r>
            <a:r>
              <a:rPr lang="en-US" altLang="en-US" sz="1600" dirty="0"/>
              <a:t> </a:t>
            </a:r>
            <a:r>
              <a:rPr lang="en-US" altLang="en-US" sz="1600" dirty="0" err="1"/>
              <a:t>tra</a:t>
            </a:r>
            <a:r>
              <a:rPr lang="en-US" altLang="en-US" sz="1600" dirty="0"/>
              <a:t> </a:t>
            </a:r>
            <a:r>
              <a:rPr lang="en-US" altLang="en-US" sz="1600" dirty="0" err="1"/>
              <a:t>trình</a:t>
            </a:r>
            <a:r>
              <a:rPr lang="en-US" altLang="en-US" sz="1600" dirty="0"/>
              <a:t> </a:t>
            </a:r>
            <a:r>
              <a:rPr lang="en-US" altLang="en-US" sz="1600" dirty="0" err="1"/>
              <a:t>duyệt</a:t>
            </a:r>
            <a:r>
              <a:rPr lang="en-US" altLang="en-US" sz="1600" dirty="0"/>
              <a:t> </a:t>
            </a:r>
            <a:r>
              <a:rPr lang="en-US" altLang="en-US" sz="1600" dirty="0" err="1"/>
              <a:t>có</a:t>
            </a:r>
            <a:r>
              <a:rPr lang="en-US" altLang="en-US" sz="1600" dirty="0"/>
              <a:t> </a:t>
            </a:r>
            <a:r>
              <a:rPr lang="en-US" altLang="en-US" sz="1600" dirty="0" err="1"/>
              <a:t>hỗ</a:t>
            </a:r>
            <a:r>
              <a:rPr lang="en-US" altLang="en-US" sz="1600" dirty="0"/>
              <a:t> </a:t>
            </a:r>
            <a:r>
              <a:rPr lang="en-US" altLang="en-US" sz="1600" dirty="0" err="1"/>
              <a:t>trợ</a:t>
            </a:r>
            <a:r>
              <a:rPr lang="en-US" altLang="en-US" sz="1600" dirty="0"/>
              <a:t> Ajax: </a:t>
            </a:r>
            <a:r>
              <a:rPr lang="en-US" altLang="en-US" sz="1600" b="1" dirty="0"/>
              <a:t>if(</a:t>
            </a:r>
            <a:r>
              <a:rPr lang="en-US" altLang="en-US" dirty="0" err="1"/>
              <a:t>window.XMLHttpRequest</a:t>
            </a:r>
            <a:r>
              <a:rPr lang="en-US" altLang="en-US" dirty="0" smtClean="0"/>
              <a:t>)</a:t>
            </a:r>
            <a:endParaRPr lang="en-US" altLang="en-US" dirty="0"/>
          </a:p>
        </p:txBody>
      </p:sp>
      <p:sp>
        <p:nvSpPr>
          <p:cNvPr id="5" name="Text Box 5"/>
          <p:cNvSpPr txBox="1">
            <a:spLocks noChangeArrowheads="1"/>
          </p:cNvSpPr>
          <p:nvPr/>
        </p:nvSpPr>
        <p:spPr bwMode="auto">
          <a:xfrm>
            <a:off x="914400" y="92214"/>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vi-VN" altLang="en-US" sz="4000" b="1" dirty="0">
                <a:solidFill>
                  <a:schemeClr val="accent2"/>
                </a:solidFill>
              </a:rPr>
              <a:t>Tổng quan về kỷ thuật Ajax</a:t>
            </a:r>
          </a:p>
        </p:txBody>
      </p:sp>
    </p:spTree>
    <p:extLst>
      <p:ext uri="{BB962C8B-B14F-4D97-AF65-F5344CB8AC3E}">
        <p14:creationId xmlns:p14="http://schemas.microsoft.com/office/powerpoint/2010/main" val="7278938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ChangeArrowheads="1"/>
          </p:cNvSpPr>
          <p:nvPr/>
        </p:nvSpPr>
        <p:spPr bwMode="auto">
          <a:xfrm>
            <a:off x="685800" y="158750"/>
            <a:ext cx="8229600"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vi-VN" altLang="en-US" b="1" dirty="0"/>
              <a:t>&lt;script language="Javascript"&gt;</a:t>
            </a:r>
          </a:p>
          <a:p>
            <a:r>
              <a:rPr lang="vi-VN" altLang="en-US" b="1" dirty="0"/>
              <a:t>var xmlHttp;</a:t>
            </a:r>
          </a:p>
          <a:p>
            <a:r>
              <a:rPr lang="vi-VN" altLang="en-US" b="1" dirty="0"/>
              <a:t>function </a:t>
            </a:r>
            <a:r>
              <a:rPr lang="vi-VN" altLang="en-US" b="1" dirty="0">
                <a:solidFill>
                  <a:srgbClr val="993300"/>
                </a:solidFill>
              </a:rPr>
              <a:t>loadXMLDoc</a:t>
            </a:r>
            <a:r>
              <a:rPr lang="vi-VN" altLang="en-US" b="1" dirty="0"/>
              <a:t>(str){ </a:t>
            </a:r>
          </a:p>
          <a:p>
            <a:r>
              <a:rPr lang="vi-VN" altLang="en-US" b="1" dirty="0"/>
              <a:t>var xmlHttp=xmlHttp=new XMLHttpRequest();</a:t>
            </a:r>
          </a:p>
          <a:p>
            <a:r>
              <a:rPr lang="vi-VN" altLang="en-US" b="1" dirty="0"/>
              <a:t>if (xmlHttp==null) { alert ("Your browser does not support AJAX!");  return; }</a:t>
            </a:r>
          </a:p>
          <a:p>
            <a:r>
              <a:rPr lang="vi-VN" altLang="en-US" b="1" dirty="0"/>
              <a:t>  </a:t>
            </a:r>
          </a:p>
          <a:p>
            <a:r>
              <a:rPr lang="vi-VN" altLang="en-US" b="1" dirty="0"/>
              <a:t>var url="</a:t>
            </a:r>
            <a:r>
              <a:rPr lang="vi-VN" altLang="en-US" b="1" dirty="0">
                <a:solidFill>
                  <a:srgbClr val="993300"/>
                </a:solidFill>
              </a:rPr>
              <a:t>Process.asp</a:t>
            </a:r>
            <a:r>
              <a:rPr lang="vi-VN" altLang="en-US" b="1" dirty="0"/>
              <a:t>";</a:t>
            </a:r>
          </a:p>
          <a:p>
            <a:r>
              <a:rPr lang="vi-VN" altLang="en-US" b="1" dirty="0"/>
              <a:t>url=url+"?q="+str;</a:t>
            </a:r>
          </a:p>
          <a:p>
            <a:r>
              <a:rPr lang="vi-VN" altLang="en-US" b="1" dirty="0"/>
              <a:t>xmlHttp.onreadystatechange=</a:t>
            </a:r>
            <a:r>
              <a:rPr lang="vi-VN" altLang="en-US" b="1" dirty="0">
                <a:solidFill>
                  <a:srgbClr val="993300"/>
                </a:solidFill>
              </a:rPr>
              <a:t>stateChanged</a:t>
            </a:r>
            <a:r>
              <a:rPr lang="vi-VN" altLang="en-US" b="1" dirty="0"/>
              <a:t>;</a:t>
            </a:r>
          </a:p>
          <a:p>
            <a:r>
              <a:rPr lang="vi-VN" altLang="en-US" b="1" dirty="0"/>
              <a:t>xmlHttp.open("GET",url,true); xmlHttp.send(null);</a:t>
            </a:r>
          </a:p>
          <a:p>
            <a:r>
              <a:rPr lang="vi-VN" altLang="en-US" b="1" dirty="0"/>
              <a:t>}</a:t>
            </a:r>
          </a:p>
          <a:p>
            <a:endParaRPr lang="vi-VN" altLang="en-US" b="1" dirty="0"/>
          </a:p>
          <a:p>
            <a:r>
              <a:rPr lang="vi-VN" altLang="en-US" b="1" dirty="0"/>
              <a:t>function </a:t>
            </a:r>
            <a:r>
              <a:rPr lang="vi-VN" altLang="en-US" b="1" dirty="0">
                <a:solidFill>
                  <a:srgbClr val="993300"/>
                </a:solidFill>
              </a:rPr>
              <a:t>stateChanged()</a:t>
            </a:r>
            <a:r>
              <a:rPr lang="vi-VN" altLang="en-US" b="1" dirty="0"/>
              <a:t> { </a:t>
            </a:r>
          </a:p>
          <a:p>
            <a:r>
              <a:rPr lang="vi-VN" altLang="en-US" b="1" dirty="0"/>
              <a:t>if (xmlHttp.readyState==4){ </a:t>
            </a:r>
          </a:p>
          <a:p>
            <a:r>
              <a:rPr lang="vi-VN" altLang="en-US" b="1" dirty="0"/>
              <a:t>document.getElementById("</a:t>
            </a:r>
            <a:r>
              <a:rPr lang="vi-VN" altLang="en-US" b="1" dirty="0">
                <a:solidFill>
                  <a:schemeClr val="accent2"/>
                </a:solidFill>
              </a:rPr>
              <a:t>txtHint</a:t>
            </a:r>
            <a:r>
              <a:rPr lang="vi-VN" altLang="en-US" b="1" dirty="0"/>
              <a:t>").</a:t>
            </a:r>
            <a:r>
              <a:rPr lang="vi-VN" altLang="en-US" b="1" dirty="0">
                <a:solidFill>
                  <a:srgbClr val="993300"/>
                </a:solidFill>
              </a:rPr>
              <a:t>innerHTML</a:t>
            </a:r>
            <a:r>
              <a:rPr lang="vi-VN" altLang="en-US" b="1" dirty="0"/>
              <a:t>=xmlHttp.</a:t>
            </a:r>
            <a:r>
              <a:rPr lang="vi-VN" altLang="en-US" b="1" dirty="0">
                <a:solidFill>
                  <a:srgbClr val="993300"/>
                </a:solidFill>
              </a:rPr>
              <a:t>responseText</a:t>
            </a:r>
            <a:r>
              <a:rPr lang="vi-VN" altLang="en-US" b="1" dirty="0"/>
              <a:t>;}</a:t>
            </a:r>
          </a:p>
          <a:p>
            <a:r>
              <a:rPr lang="vi-VN" altLang="en-US" b="1" dirty="0"/>
              <a:t>}</a:t>
            </a:r>
          </a:p>
          <a:p>
            <a:r>
              <a:rPr lang="vi-VN" altLang="en-US" b="1" dirty="0"/>
              <a:t>&lt;/script&gt;</a:t>
            </a:r>
          </a:p>
          <a:p>
            <a:r>
              <a:rPr lang="vi-VN" altLang="en-US" b="1" dirty="0"/>
              <a:t>-------- body -----------</a:t>
            </a:r>
          </a:p>
          <a:p>
            <a:r>
              <a:rPr lang="vi-VN" altLang="en-US" b="1" dirty="0"/>
              <a:t>&lt;form&gt; </a:t>
            </a:r>
          </a:p>
          <a:p>
            <a:r>
              <a:rPr lang="vi-VN" altLang="en-US" b="1" dirty="0"/>
              <a:t>&lt;input type=text name=gido id="gido"&gt;</a:t>
            </a:r>
          </a:p>
          <a:p>
            <a:r>
              <a:rPr lang="vi-VN" altLang="en-US" b="1" dirty="0"/>
              <a:t>&lt;input type="button" onclick=</a:t>
            </a:r>
            <a:r>
              <a:rPr lang="vi-VN" altLang="en-US" b="1" dirty="0">
                <a:solidFill>
                  <a:srgbClr val="993300"/>
                </a:solidFill>
              </a:rPr>
              <a:t>loadXMLDoc</a:t>
            </a:r>
            <a:r>
              <a:rPr lang="vi-VN" altLang="en-US" b="1" dirty="0"/>
              <a:t>(gido.value)&gt;</a:t>
            </a:r>
          </a:p>
          <a:p>
            <a:r>
              <a:rPr lang="vi-VN" altLang="en-US" b="1" dirty="0"/>
              <a:t>&lt;/form&gt;</a:t>
            </a:r>
          </a:p>
          <a:p>
            <a:r>
              <a:rPr lang="vi-VN" altLang="en-US" b="1" dirty="0"/>
              <a:t>&lt;div id="</a:t>
            </a:r>
            <a:r>
              <a:rPr lang="vi-VN" altLang="en-US" b="1" dirty="0">
                <a:solidFill>
                  <a:schemeClr val="accent2"/>
                </a:solidFill>
              </a:rPr>
              <a:t>txtHint</a:t>
            </a:r>
            <a:r>
              <a:rPr lang="vi-VN" altLang="en-US" b="1" dirty="0"/>
              <a:t>"&gt; &lt;/div&gt;</a:t>
            </a:r>
          </a:p>
        </p:txBody>
      </p:sp>
    </p:spTree>
    <p:extLst>
      <p:ext uri="{BB962C8B-B14F-4D97-AF65-F5344CB8AC3E}">
        <p14:creationId xmlns:p14="http://schemas.microsoft.com/office/powerpoint/2010/main" val="161204481"/>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39808DD5-15FC-4470-AF3B-BEC892C4BDBA}" type="slidenum">
              <a:rPr kumimoji="0" lang="en-US" altLang="en-US" sz="1400" b="0">
                <a:latin typeface="Times New Roman" panose="02020603050405020304" pitchFamily="18" charset="0"/>
              </a:rPr>
              <a:pPr eaLnBrk="1" hangingPunct="1"/>
              <a:t>6</a:t>
            </a:fld>
            <a:endParaRPr kumimoji="0" lang="en-US" altLang="en-US" sz="1400" b="0">
              <a:latin typeface="Times New Roman" panose="02020603050405020304" pitchFamily="18" charset="0"/>
            </a:endParaRPr>
          </a:p>
        </p:txBody>
      </p:sp>
      <p:sp>
        <p:nvSpPr>
          <p:cNvPr id="24579" name="Rectangle 2"/>
          <p:cNvSpPr>
            <a:spLocks noGrp="1" noChangeArrowheads="1"/>
          </p:cNvSpPr>
          <p:nvPr>
            <p:ph type="body" idx="1"/>
          </p:nvPr>
        </p:nvSpPr>
        <p:spPr>
          <a:xfrm>
            <a:off x="838200" y="1371600"/>
            <a:ext cx="8153400" cy="4953000"/>
          </a:xfrm>
        </p:spPr>
        <p:txBody>
          <a:bodyPr>
            <a:normAutofit/>
          </a:bodyPr>
          <a:lstStyle/>
          <a:p>
            <a:pPr algn="just" eaLnBrk="1" hangingPunct="1"/>
            <a:r>
              <a:rPr lang="en-US" altLang="en-US" sz="2400" b="1" dirty="0" err="1" smtClean="0">
                <a:latin typeface=".VnArial" panose="020B7200000000000000" pitchFamily="34" charset="0"/>
              </a:rPr>
              <a:t>C¸c</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thÎ</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Þnh</a:t>
            </a:r>
            <a:r>
              <a:rPr lang="en-US" altLang="en-US" sz="2400" b="1" dirty="0" smtClean="0">
                <a:latin typeface=".VnArial" panose="020B7200000000000000" pitchFamily="34" charset="0"/>
              </a:rPr>
              <a:t> d¹ng </a:t>
            </a:r>
            <a:r>
              <a:rPr lang="en-US" altLang="en-US" sz="2400" b="1" dirty="0" err="1" smtClean="0">
                <a:latin typeface=".VnArial" panose="020B7200000000000000" pitchFamily="34" charset="0"/>
              </a:rPr>
              <a:t>cÊu</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tróc</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tµi</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liÖu</a:t>
            </a:r>
            <a:endParaRPr lang="en-US" altLang="en-US" sz="2400" b="1" dirty="0" smtClean="0">
              <a:latin typeface=".VnArial" panose="020B7200000000000000" pitchFamily="34" charset="0"/>
            </a:endParaRPr>
          </a:p>
          <a:p>
            <a:pPr lvl="1" eaLnBrk="1" hangingPunct="1"/>
            <a:r>
              <a:rPr lang="en-US" altLang="en-US" b="1" dirty="0" smtClean="0">
                <a:latin typeface=".VnArial" panose="020B7200000000000000" pitchFamily="34" charset="0"/>
              </a:rPr>
              <a:t>§</a:t>
            </a:r>
            <a:r>
              <a:rPr lang="en-US" altLang="en-US" b="1" dirty="0" err="1" smtClean="0">
                <a:latin typeface=".VnArial" panose="020B7200000000000000" pitchFamily="34" charset="0"/>
              </a:rPr>
              <a:t>Þnh</a:t>
            </a:r>
            <a:r>
              <a:rPr lang="en-US" altLang="en-US" b="1" dirty="0" smtClean="0">
                <a:latin typeface=".VnArial" panose="020B7200000000000000" pitchFamily="34" charset="0"/>
              </a:rPr>
              <a:t> </a:t>
            </a:r>
            <a:r>
              <a:rPr lang="en-US" altLang="en-US" b="1" dirty="0" err="1" smtClean="0">
                <a:latin typeface=".VnArial" panose="020B7200000000000000" pitchFamily="34" charset="0"/>
              </a:rPr>
              <a:t>nghÜa</a:t>
            </a:r>
            <a:r>
              <a:rPr lang="en-US" altLang="en-US" b="1" dirty="0" smtClean="0">
                <a:latin typeface=".VnArial" panose="020B7200000000000000" pitchFamily="34" charset="0"/>
              </a:rPr>
              <a:t> </a:t>
            </a:r>
            <a:r>
              <a:rPr lang="en-US" altLang="en-US" b="1" dirty="0" err="1" smtClean="0">
                <a:latin typeface=".VnArial" panose="020B7200000000000000" pitchFamily="34" charset="0"/>
              </a:rPr>
              <a:t>thÎ</a:t>
            </a:r>
            <a:r>
              <a:rPr lang="en-US" altLang="en-US" b="1" dirty="0" smtClean="0">
                <a:latin typeface=".VnArial" panose="020B7200000000000000" pitchFamily="34" charset="0"/>
              </a:rPr>
              <a:t> BODY:</a:t>
            </a:r>
          </a:p>
          <a:p>
            <a:pPr algn="just" eaLnBrk="1" hangingPunct="1">
              <a:buFont typeface="Arial" panose="020B0604020202020204" pitchFamily="34" charset="0"/>
              <a:buNone/>
            </a:pPr>
            <a:r>
              <a:rPr lang="en-US" altLang="en-US" sz="2400" b="1" dirty="0" smtClean="0">
                <a:latin typeface=".VnArial" panose="020B7200000000000000" pitchFamily="34" charset="0"/>
              </a:rPr>
              <a:t>		</a:t>
            </a:r>
            <a:r>
              <a:rPr lang="en-US" altLang="en-US" sz="2400" b="1" i="1" dirty="0" smtClean="0">
                <a:latin typeface=".VnArial" panose="020B7200000000000000" pitchFamily="34" charset="0"/>
              </a:rPr>
              <a:t>&lt;BODY  BACKGROUND=</a:t>
            </a:r>
            <a:r>
              <a:rPr lang="en-US" altLang="en-US" sz="2400" b="1" i="1" dirty="0" err="1" smtClean="0">
                <a:latin typeface=".VnArial" panose="020B7200000000000000" pitchFamily="34" charset="0"/>
              </a:rPr>
              <a:t>url</a:t>
            </a:r>
            <a:r>
              <a:rPr lang="en-US" altLang="en-US" sz="2400" b="1" i="1" dirty="0" smtClean="0">
                <a:latin typeface=".VnArial" panose="020B7200000000000000" pitchFamily="34" charset="0"/>
              </a:rPr>
              <a:t>  BGCOLOR=color 			LEFTMARGIN=n ALINK=color  TEXT=color  			TOPMARGIN=n  VLINK=color</a:t>
            </a:r>
            <a:r>
              <a:rPr lang="en-US" altLang="en-US" sz="2400" b="1" dirty="0" smtClean="0">
                <a:latin typeface=".VnArial" panose="020B7200000000000000" pitchFamily="34" charset="0"/>
              </a:rPr>
              <a:t>&gt;</a:t>
            </a:r>
          </a:p>
          <a:p>
            <a:pPr lvl="1" algn="just" eaLnBrk="1" hangingPunct="1"/>
            <a:r>
              <a:rPr lang="en-US" altLang="en-US" sz="2000" b="1" i="1" dirty="0" err="1" smtClean="0">
                <a:latin typeface=".VnArial" panose="020B7200000000000000" pitchFamily="34" charset="0"/>
              </a:rPr>
              <a:t>Trong</a:t>
            </a:r>
            <a:r>
              <a:rPr lang="en-US" altLang="en-US" sz="2000" b="1" i="1" dirty="0" smtClean="0">
                <a:latin typeface=".VnArial" panose="020B7200000000000000" pitchFamily="34" charset="0"/>
              </a:rPr>
              <a:t> ®ã</a:t>
            </a:r>
            <a:r>
              <a:rPr lang="en-US" altLang="en-US" sz="2000" dirty="0" smtClean="0">
                <a:latin typeface=".VnArial" panose="020B7200000000000000" pitchFamily="34" charset="0"/>
              </a:rPr>
              <a:t>: </a:t>
            </a:r>
          </a:p>
          <a:p>
            <a:pPr lvl="2" algn="just" eaLnBrk="1" hangingPunct="1"/>
            <a:r>
              <a:rPr lang="en-US" altLang="en-US" sz="1800" dirty="0" smtClean="0">
                <a:latin typeface=".VnArial" panose="020B7200000000000000" pitchFamily="34" charset="0"/>
              </a:rPr>
              <a:t>URL: lµ ®</a:t>
            </a:r>
            <a:r>
              <a:rPr lang="en-US" altLang="en-US" sz="1800" dirty="0" err="1" smtClean="0">
                <a:latin typeface=".VnArial" panose="020B7200000000000000" pitchFamily="34" charset="0"/>
              </a:rPr>
              <a:t>Þa</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chØ</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cña</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mét</a:t>
            </a:r>
            <a:r>
              <a:rPr lang="en-US" altLang="en-US" sz="1800" dirty="0" smtClean="0">
                <a:latin typeface=".VnArial" panose="020B7200000000000000" pitchFamily="34" charset="0"/>
              </a:rPr>
              <a:t> Web site http:// </a:t>
            </a:r>
            <a:r>
              <a:rPr lang="en-US" altLang="en-US" sz="1800" dirty="0" err="1" smtClean="0">
                <a:latin typeface=".VnArial" panose="020B7200000000000000" pitchFamily="34" charset="0"/>
              </a:rPr>
              <a:t>hoÆc</a:t>
            </a:r>
            <a:r>
              <a:rPr lang="en-US" altLang="en-US" sz="1800" dirty="0" smtClean="0">
                <a:latin typeface=".VnArial" panose="020B7200000000000000" pitchFamily="34" charset="0"/>
              </a:rPr>
              <a:t> ftp:// </a:t>
            </a:r>
            <a:r>
              <a:rPr lang="en-US" altLang="en-US" sz="1800" dirty="0" err="1" smtClean="0">
                <a:latin typeface=".VnArial" panose="020B7200000000000000" pitchFamily="34" charset="0"/>
              </a:rPr>
              <a:t>hoÆc</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tªn</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tËp</a:t>
            </a:r>
            <a:r>
              <a:rPr lang="en-US" altLang="en-US" sz="1800" dirty="0" smtClean="0">
                <a:latin typeface=".VnArial" panose="020B7200000000000000" pitchFamily="34" charset="0"/>
              </a:rPr>
              <a:t> tin ¶</a:t>
            </a:r>
            <a:r>
              <a:rPr lang="en-US" altLang="en-US" sz="1800" dirty="0" err="1" smtClean="0">
                <a:latin typeface=".VnArial" panose="020B7200000000000000" pitchFamily="34" charset="0"/>
              </a:rPr>
              <a:t>nh</a:t>
            </a:r>
            <a:r>
              <a:rPr lang="en-US" altLang="en-US" sz="1800" dirty="0" smtClean="0">
                <a:latin typeface=".VnArial" panose="020B7200000000000000" pitchFamily="34" charset="0"/>
              </a:rPr>
              <a:t> *.GIF, *.JPG, *.BMP.</a:t>
            </a:r>
          </a:p>
          <a:p>
            <a:pPr lvl="2" algn="just" eaLnBrk="1" hangingPunct="1"/>
            <a:r>
              <a:rPr lang="en-US" altLang="en-US" sz="1800" dirty="0" smtClean="0">
                <a:latin typeface=".VnArial" panose="020B7200000000000000" pitchFamily="34" charset="0"/>
              </a:rPr>
              <a:t>Color: lµ </a:t>
            </a:r>
            <a:r>
              <a:rPr lang="en-US" altLang="en-US" sz="1800" dirty="0" err="1" smtClean="0">
                <a:latin typeface=".VnArial" panose="020B7200000000000000" pitchFamily="34" charset="0"/>
              </a:rPr>
              <a:t>thuéc</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tÝnh</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mµu</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cã</a:t>
            </a:r>
            <a:r>
              <a:rPr lang="en-US" altLang="en-US" sz="1800" dirty="0" smtClean="0">
                <a:latin typeface=".VnArial" panose="020B7200000000000000" pitchFamily="34" charset="0"/>
              </a:rPr>
              <a:t> d¹ng: #NNNNNN </a:t>
            </a:r>
            <a:r>
              <a:rPr lang="en-US" altLang="en-US" sz="1800" dirty="0" err="1" smtClean="0">
                <a:latin typeface=".VnArial" panose="020B7200000000000000" pitchFamily="34" charset="0"/>
              </a:rPr>
              <a:t>víi</a:t>
            </a:r>
            <a:r>
              <a:rPr lang="en-US" altLang="en-US" sz="1800" dirty="0" smtClean="0">
                <a:latin typeface=".VnArial" panose="020B7200000000000000" pitchFamily="34" charset="0"/>
              </a:rPr>
              <a:t> N </a:t>
            </a:r>
            <a:r>
              <a:rPr lang="en-US" altLang="en-US" sz="1800" dirty="0" err="1" smtClean="0">
                <a:latin typeface=".VnArial" panose="020B7200000000000000" pitchFamily="34" charset="0"/>
              </a:rPr>
              <a:t>tõ</a:t>
            </a:r>
            <a:r>
              <a:rPr lang="en-US" altLang="en-US" sz="1800" dirty="0" smtClean="0">
                <a:latin typeface=".VnArial" panose="020B7200000000000000" pitchFamily="34" charset="0"/>
              </a:rPr>
              <a:t> 0..F (#800000: </a:t>
            </a:r>
            <a:r>
              <a:rPr lang="en-US" altLang="en-US" sz="1800" dirty="0" err="1" smtClean="0">
                <a:latin typeface=".VnArial" panose="020B7200000000000000" pitchFamily="34" charset="0"/>
              </a:rPr>
              <a:t>mµu</a:t>
            </a:r>
            <a:r>
              <a:rPr lang="en-US" altLang="en-US" sz="1800" dirty="0" smtClean="0">
                <a:latin typeface=".VnArial" panose="020B7200000000000000" pitchFamily="34" charset="0"/>
              </a:rPr>
              <a:t> ®á), </a:t>
            </a:r>
            <a:r>
              <a:rPr lang="en-US" altLang="en-US" sz="1800" dirty="0" err="1" smtClean="0">
                <a:latin typeface=".VnArial" panose="020B7200000000000000" pitchFamily="34" charset="0"/>
              </a:rPr>
              <a:t>hoÆc</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tªn</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mµu</a:t>
            </a:r>
            <a:r>
              <a:rPr lang="en-US" altLang="en-US" sz="1800" dirty="0" smtClean="0">
                <a:latin typeface=".VnArial" panose="020B7200000000000000" pitchFamily="34" charset="0"/>
              </a:rPr>
              <a:t> ®· ®­</a:t>
            </a:r>
            <a:r>
              <a:rPr lang="en-US" altLang="en-US" sz="1800" dirty="0" err="1" smtClean="0">
                <a:latin typeface=".VnArial" panose="020B7200000000000000" pitchFamily="34" charset="0"/>
              </a:rPr>
              <a:t>îc</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Þnh</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nghÜa</a:t>
            </a:r>
            <a:r>
              <a:rPr lang="en-US" altLang="en-US" sz="1800" dirty="0" smtClean="0">
                <a:latin typeface=".VnArial" panose="020B7200000000000000" pitchFamily="34" charset="0"/>
              </a:rPr>
              <a:t>: RED, Blue,...</a:t>
            </a:r>
          </a:p>
          <a:p>
            <a:pPr lvl="2" algn="just" eaLnBrk="1" hangingPunct="1"/>
            <a:r>
              <a:rPr lang="en-US" altLang="en-US" sz="1800" dirty="0" smtClean="0">
                <a:latin typeface=".VnArial" panose="020B7200000000000000" pitchFamily="34" charset="0"/>
              </a:rPr>
              <a:t>BACKGROUND=url: </a:t>
            </a:r>
            <a:r>
              <a:rPr lang="en-US" altLang="en-US" sz="1800" dirty="0" err="1" smtClean="0">
                <a:latin typeface=".VnArial" panose="020B7200000000000000" pitchFamily="34" charset="0"/>
              </a:rPr>
              <a:t>chØ</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Þnh</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nh</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nÒn</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cho</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trang</a:t>
            </a:r>
            <a:r>
              <a:rPr lang="en-US" altLang="en-US" sz="1800" dirty="0" smtClean="0">
                <a:latin typeface=".VnArial" panose="020B7200000000000000" pitchFamily="34" charset="0"/>
              </a:rPr>
              <a:t> Web</a:t>
            </a:r>
          </a:p>
          <a:p>
            <a:pPr lvl="2" algn="just" eaLnBrk="1" hangingPunct="1"/>
            <a:r>
              <a:rPr lang="en-US" altLang="en-US" sz="1800" dirty="0" smtClean="0">
                <a:latin typeface=".VnArial" panose="020B7200000000000000" pitchFamily="34" charset="0"/>
              </a:rPr>
              <a:t>BGCOLOR=color: </a:t>
            </a:r>
            <a:r>
              <a:rPr lang="en-US" altLang="en-US" sz="1800" dirty="0" err="1" smtClean="0">
                <a:latin typeface=".VnArial" panose="020B7200000000000000" pitchFamily="34" charset="0"/>
              </a:rPr>
              <a:t>chØ</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Þnh</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mµu</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nÒn</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cho</a:t>
            </a:r>
            <a:r>
              <a:rPr lang="en-US" altLang="en-US" sz="1800" dirty="0" smtClean="0">
                <a:latin typeface=".VnArial" panose="020B7200000000000000" pitchFamily="34" charset="0"/>
              </a:rPr>
              <a:t> </a:t>
            </a:r>
            <a:r>
              <a:rPr lang="en-US" altLang="en-US" sz="1800" dirty="0" err="1" smtClean="0">
                <a:latin typeface=".VnArial" panose="020B7200000000000000" pitchFamily="34" charset="0"/>
              </a:rPr>
              <a:t>trang</a:t>
            </a:r>
            <a:r>
              <a:rPr lang="en-US" altLang="en-US" sz="1800" dirty="0" smtClean="0">
                <a:latin typeface=".VnArial" panose="020B7200000000000000" pitchFamily="34" charset="0"/>
              </a:rPr>
              <a:t> Web</a:t>
            </a:r>
          </a:p>
          <a:p>
            <a:pPr algn="just" eaLnBrk="1" hangingPunct="1"/>
            <a:endParaRPr lang="en-US" altLang="en-US" sz="2400" b="1" dirty="0" smtClean="0">
              <a:latin typeface=".VnArial" panose="020B7200000000000000" pitchFamily="34" charset="0"/>
            </a:endParaRPr>
          </a:p>
        </p:txBody>
      </p:sp>
      <p:sp>
        <p:nvSpPr>
          <p:cNvPr id="24580" name="Rectangle 3"/>
          <p:cNvSpPr>
            <a:spLocks noGrp="1" noChangeArrowheads="1"/>
          </p:cNvSpPr>
          <p:nvPr>
            <p:ph type="title"/>
          </p:nvPr>
        </p:nvSpPr>
        <p:spPr>
          <a:xfrm>
            <a:off x="457200" y="76200"/>
            <a:ext cx="8763000" cy="838200"/>
          </a:xfrm>
          <a:noFill/>
        </p:spPr>
        <p:txBody>
          <a:bodyPr>
            <a:normAutofit fontScale="90000"/>
          </a:bodyPr>
          <a:lstStyle/>
          <a:p>
            <a:pPr eaLnBrk="1" hangingPunct="1"/>
            <a:r>
              <a:rPr kumimoji="1" lang="en-US" altLang="en-US" b="1" dirty="0" smtClean="0">
                <a:solidFill>
                  <a:srgbClr val="C00000"/>
                </a:solidFill>
                <a:latin typeface=".VnTime" panose="020B7200000000000000" pitchFamily="34" charset="0"/>
              </a:rPr>
              <a:t>HTML - </a:t>
            </a:r>
            <a:r>
              <a:rPr kumimoji="1" lang="en-US" altLang="en-US" b="1" dirty="0" err="1" smtClean="0">
                <a:solidFill>
                  <a:srgbClr val="C00000"/>
                </a:solidFill>
                <a:latin typeface=".VnTime" panose="020B7200000000000000" pitchFamily="34" charset="0"/>
              </a:rPr>
              <a:t>HyperText</a:t>
            </a:r>
            <a:r>
              <a:rPr kumimoji="1" lang="en-US" altLang="en-US" b="1" dirty="0" smtClean="0">
                <a:solidFill>
                  <a:srgbClr val="C00000"/>
                </a:solidFill>
                <a:latin typeface=".VnTime" panose="020B7200000000000000" pitchFamily="34" charset="0"/>
              </a:rPr>
              <a:t> Markup Language</a:t>
            </a:r>
          </a:p>
        </p:txBody>
      </p:sp>
    </p:spTree>
    <p:extLst>
      <p:ext uri="{BB962C8B-B14F-4D97-AF65-F5344CB8AC3E}">
        <p14:creationId xmlns:p14="http://schemas.microsoft.com/office/powerpoint/2010/main" val="2379663232"/>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736D063C-C60F-4CF3-BDA2-23C748680E8E}" type="slidenum">
              <a:rPr kumimoji="0" lang="en-US" altLang="en-US" sz="1400" b="0">
                <a:latin typeface="Times New Roman" panose="02020603050405020304" pitchFamily="18" charset="0"/>
              </a:rPr>
              <a:pPr eaLnBrk="1" hangingPunct="1"/>
              <a:t>7</a:t>
            </a:fld>
            <a:endParaRPr kumimoji="0" lang="en-US" altLang="en-US" sz="1400" b="0">
              <a:latin typeface="Times New Roman" panose="02020603050405020304" pitchFamily="18" charset="0"/>
            </a:endParaRPr>
          </a:p>
        </p:txBody>
      </p:sp>
      <p:sp>
        <p:nvSpPr>
          <p:cNvPr id="25603" name="Rectangle 2"/>
          <p:cNvSpPr>
            <a:spLocks noGrp="1" noChangeArrowheads="1"/>
          </p:cNvSpPr>
          <p:nvPr>
            <p:ph type="body" idx="1"/>
          </p:nvPr>
        </p:nvSpPr>
        <p:spPr>
          <a:xfrm>
            <a:off x="838200" y="1400302"/>
            <a:ext cx="8153400" cy="4953000"/>
          </a:xfrm>
        </p:spPr>
        <p:txBody>
          <a:bodyPr>
            <a:normAutofit/>
          </a:bodyPr>
          <a:lstStyle/>
          <a:p>
            <a:pPr algn="just" eaLnBrk="1" hangingPunct="1"/>
            <a:r>
              <a:rPr lang="en-US" altLang="en-US" sz="2400" b="1" dirty="0" err="1" smtClean="0">
                <a:latin typeface=".VnArial" panose="020B7200000000000000" pitchFamily="34" charset="0"/>
              </a:rPr>
              <a:t>C¸c</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thÎ</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Þnh</a:t>
            </a:r>
            <a:r>
              <a:rPr lang="en-US" altLang="en-US" sz="2400" b="1" dirty="0" smtClean="0">
                <a:latin typeface=".VnArial" panose="020B7200000000000000" pitchFamily="34" charset="0"/>
              </a:rPr>
              <a:t> d¹ng </a:t>
            </a:r>
            <a:r>
              <a:rPr lang="en-US" altLang="en-US" sz="2400" b="1" dirty="0" err="1" smtClean="0">
                <a:latin typeface=".VnArial" panose="020B7200000000000000" pitchFamily="34" charset="0"/>
              </a:rPr>
              <a:t>cÊu</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tróc</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tµi</a:t>
            </a:r>
            <a:r>
              <a:rPr lang="en-US" altLang="en-US" sz="2400" b="1" dirty="0" smtClean="0">
                <a:latin typeface=".VnArial" panose="020B7200000000000000" pitchFamily="34" charset="0"/>
              </a:rPr>
              <a:t> </a:t>
            </a:r>
            <a:r>
              <a:rPr lang="en-US" altLang="en-US" sz="2400" b="1" dirty="0" err="1" smtClean="0">
                <a:latin typeface=".VnArial" panose="020B7200000000000000" pitchFamily="34" charset="0"/>
              </a:rPr>
              <a:t>liÖu</a:t>
            </a:r>
            <a:endParaRPr lang="en-US" altLang="en-US" sz="2400" b="1" dirty="0" smtClean="0">
              <a:latin typeface=".VnArial" panose="020B7200000000000000" pitchFamily="34" charset="0"/>
            </a:endParaRPr>
          </a:p>
          <a:p>
            <a:pPr lvl="1" algn="just" eaLnBrk="1" hangingPunct="1"/>
            <a:r>
              <a:rPr lang="en-US" altLang="en-US" sz="2000" dirty="0" smtClean="0">
                <a:latin typeface=".VnArial" panose="020B7200000000000000" pitchFamily="34" charset="0"/>
              </a:rPr>
              <a:t>LEFTMARGIN=n: </a:t>
            </a:r>
            <a:r>
              <a:rPr lang="en-US" altLang="en-US" sz="2000" dirty="0" err="1" smtClean="0">
                <a:latin typeface=".VnArial" panose="020B7200000000000000" pitchFamily="34" charset="0"/>
              </a:rPr>
              <a:t>chØ</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Þnh</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lÒ</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tr¸i</a:t>
            </a:r>
            <a:r>
              <a:rPr lang="en-US" altLang="en-US" sz="2000" dirty="0" smtClean="0">
                <a:latin typeface=".VnArial" panose="020B7200000000000000" pitchFamily="34" charset="0"/>
              </a:rPr>
              <a:t>, n lµ </a:t>
            </a:r>
            <a:r>
              <a:rPr lang="en-US" altLang="en-US" sz="2000" dirty="0" err="1" smtClean="0">
                <a:latin typeface=".VnArial" panose="020B7200000000000000" pitchFamily="34" charset="0"/>
              </a:rPr>
              <a:t>sè</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nguyªn</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d­¬ng</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tÝnh</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theo</a:t>
            </a:r>
            <a:r>
              <a:rPr lang="en-US" altLang="en-US" sz="2000" dirty="0" smtClean="0">
                <a:latin typeface=".VnArial" panose="020B7200000000000000" pitchFamily="34" charset="0"/>
              </a:rPr>
              <a:t> pixel</a:t>
            </a:r>
          </a:p>
          <a:p>
            <a:pPr lvl="1" algn="just" eaLnBrk="1" hangingPunct="1"/>
            <a:r>
              <a:rPr lang="en-US" altLang="en-US" sz="2000" dirty="0" smtClean="0">
                <a:latin typeface=".VnArial" panose="020B7200000000000000" pitchFamily="34" charset="0"/>
              </a:rPr>
              <a:t>VLINK=color: </a:t>
            </a:r>
            <a:r>
              <a:rPr lang="en-US" altLang="en-US" sz="2000" dirty="0" err="1" smtClean="0">
                <a:latin typeface=".VnArial" panose="020B7200000000000000" pitchFamily="34" charset="0"/>
              </a:rPr>
              <a:t>chØ</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Þnh</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mµu</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cho</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trang</a:t>
            </a:r>
            <a:r>
              <a:rPr lang="en-US" altLang="en-US" sz="2000" dirty="0" smtClean="0">
                <a:latin typeface=".VnArial" panose="020B7200000000000000" pitchFamily="34" charset="0"/>
              </a:rPr>
              <a:t> Web </a:t>
            </a:r>
            <a:r>
              <a:rPr lang="en-US" altLang="en-US" sz="2000" dirty="0" err="1" smtClean="0">
                <a:latin typeface=".VnArial" panose="020B7200000000000000" pitchFamily="34" charset="0"/>
              </a:rPr>
              <a:t>khi</a:t>
            </a:r>
            <a:r>
              <a:rPr lang="en-US" altLang="en-US" sz="2000" dirty="0" smtClean="0">
                <a:latin typeface=".VnArial" panose="020B7200000000000000" pitchFamily="34" charset="0"/>
              </a:rPr>
              <a:t> ch­a ®­</a:t>
            </a:r>
            <a:r>
              <a:rPr lang="en-US" altLang="en-US" sz="2000" dirty="0" err="1" smtClean="0">
                <a:latin typeface=".VnArial" panose="020B7200000000000000" pitchFamily="34" charset="0"/>
              </a:rPr>
              <a:t>îc</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duyÖt</a:t>
            </a:r>
            <a:endParaRPr lang="en-US" altLang="en-US" sz="2000" dirty="0" smtClean="0">
              <a:latin typeface=".VnArial" panose="020B7200000000000000" pitchFamily="34" charset="0"/>
            </a:endParaRPr>
          </a:p>
          <a:p>
            <a:pPr lvl="1" algn="just" eaLnBrk="1" hangingPunct="1"/>
            <a:r>
              <a:rPr lang="en-US" altLang="en-US" sz="2000" dirty="0" smtClean="0">
                <a:latin typeface=".VnArial" panose="020B7200000000000000" pitchFamily="34" charset="0"/>
              </a:rPr>
              <a:t>TEXT=color: </a:t>
            </a:r>
            <a:r>
              <a:rPr lang="en-US" altLang="en-US" sz="2000" dirty="0" err="1" smtClean="0">
                <a:latin typeface=".VnArial" panose="020B7200000000000000" pitchFamily="34" charset="0"/>
              </a:rPr>
              <a:t>chØ</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Þnh</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mµu</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v¨n</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b¶n</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trong</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trang</a:t>
            </a:r>
            <a:r>
              <a:rPr lang="en-US" altLang="en-US" sz="2000" dirty="0" smtClean="0">
                <a:latin typeface=".VnArial" panose="020B7200000000000000" pitchFamily="34" charset="0"/>
              </a:rPr>
              <a:t> Web</a:t>
            </a:r>
          </a:p>
          <a:p>
            <a:pPr lvl="1" algn="just" eaLnBrk="1" hangingPunct="1"/>
            <a:r>
              <a:rPr lang="en-US" altLang="en-US" sz="2000" dirty="0" smtClean="0">
                <a:latin typeface=".VnArial" panose="020B7200000000000000" pitchFamily="34" charset="0"/>
              </a:rPr>
              <a:t>TOPMARGIN=n: </a:t>
            </a:r>
            <a:r>
              <a:rPr lang="en-US" altLang="en-US" sz="2000" dirty="0" err="1" smtClean="0">
                <a:latin typeface=".VnArial" panose="020B7200000000000000" pitchFamily="34" charset="0"/>
              </a:rPr>
              <a:t>chØ</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Þnh</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lÒ</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trªn</a:t>
            </a:r>
            <a:r>
              <a:rPr lang="en-US" altLang="en-US" sz="2000" dirty="0" smtClean="0">
                <a:latin typeface=".VnArial" panose="020B7200000000000000" pitchFamily="34" charset="0"/>
              </a:rPr>
              <a:t>, n lµ </a:t>
            </a:r>
            <a:r>
              <a:rPr lang="en-US" altLang="en-US" sz="2000" dirty="0" err="1" smtClean="0">
                <a:latin typeface=".VnArial" panose="020B7200000000000000" pitchFamily="34" charset="0"/>
              </a:rPr>
              <a:t>sè</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nguyªn</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d­¬ng</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tÝnh</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theo</a:t>
            </a:r>
            <a:r>
              <a:rPr lang="en-US" altLang="en-US" sz="2000" dirty="0" smtClean="0">
                <a:latin typeface=".VnArial" panose="020B7200000000000000" pitchFamily="34" charset="0"/>
              </a:rPr>
              <a:t> pixel</a:t>
            </a:r>
          </a:p>
          <a:p>
            <a:pPr lvl="1" algn="just" eaLnBrk="1" hangingPunct="1"/>
            <a:r>
              <a:rPr lang="en-US" altLang="en-US" sz="2000" dirty="0" smtClean="0">
                <a:latin typeface=".VnArial" panose="020B7200000000000000" pitchFamily="34" charset="0"/>
              </a:rPr>
              <a:t>ALINK=color: </a:t>
            </a:r>
            <a:r>
              <a:rPr lang="en-US" altLang="en-US" sz="2000" dirty="0" err="1" smtClean="0">
                <a:latin typeface=".VnArial" panose="020B7200000000000000" pitchFamily="34" charset="0"/>
              </a:rPr>
              <a:t>chØ</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Þnh</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mµu</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cho</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trang</a:t>
            </a:r>
            <a:r>
              <a:rPr lang="en-US" altLang="en-US" sz="2000" dirty="0" smtClean="0">
                <a:latin typeface=".VnArial" panose="020B7200000000000000" pitchFamily="34" charset="0"/>
              </a:rPr>
              <a:t> Web </a:t>
            </a:r>
            <a:r>
              <a:rPr lang="en-US" altLang="en-US" sz="2000" dirty="0" err="1" smtClean="0">
                <a:latin typeface=".VnArial" panose="020B7200000000000000" pitchFamily="34" charset="0"/>
              </a:rPr>
              <a:t>khi</a:t>
            </a:r>
            <a:r>
              <a:rPr lang="en-US" altLang="en-US" sz="2000" dirty="0" smtClean="0">
                <a:latin typeface=".VnArial" panose="020B7200000000000000" pitchFamily="34" charset="0"/>
              </a:rPr>
              <a:t> ®· ®­</a:t>
            </a:r>
            <a:r>
              <a:rPr lang="en-US" altLang="en-US" sz="2000" dirty="0" err="1" smtClean="0">
                <a:latin typeface=".VnArial" panose="020B7200000000000000" pitchFamily="34" charset="0"/>
              </a:rPr>
              <a:t>îc</a:t>
            </a:r>
            <a:r>
              <a:rPr lang="en-US" altLang="en-US" sz="2000" dirty="0" smtClean="0">
                <a:latin typeface=".VnArial" panose="020B7200000000000000" pitchFamily="34" charset="0"/>
              </a:rPr>
              <a:t> </a:t>
            </a:r>
            <a:r>
              <a:rPr lang="en-US" altLang="en-US" sz="2000" dirty="0" err="1" smtClean="0">
                <a:latin typeface=".VnArial" panose="020B7200000000000000" pitchFamily="34" charset="0"/>
              </a:rPr>
              <a:t>duyÖt</a:t>
            </a:r>
            <a:r>
              <a:rPr lang="en-US" altLang="en-US" sz="2000" dirty="0" smtClean="0">
                <a:latin typeface=".VnArial" panose="020B7200000000000000" pitchFamily="34" charset="0"/>
              </a:rPr>
              <a:t>.</a:t>
            </a:r>
          </a:p>
          <a:p>
            <a:pPr algn="just" eaLnBrk="1" hangingPunct="1"/>
            <a:r>
              <a:rPr lang="en-US" altLang="en-US" sz="2400" dirty="0" smtClean="0">
                <a:latin typeface=".VnArial" panose="020B7200000000000000" pitchFamily="34" charset="0"/>
              </a:rPr>
              <a:t>VÝ </a:t>
            </a:r>
            <a:r>
              <a:rPr lang="en-US" altLang="en-US" sz="2400" dirty="0" err="1" smtClean="0">
                <a:latin typeface=".VnArial" panose="020B7200000000000000" pitchFamily="34" charset="0"/>
              </a:rPr>
              <a:t>dô</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Þnh</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nghÜa</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thÎ</a:t>
            </a:r>
            <a:r>
              <a:rPr lang="en-US" altLang="en-US" sz="2400" dirty="0" smtClean="0">
                <a:latin typeface=".VnArial" panose="020B7200000000000000" pitchFamily="34" charset="0"/>
              </a:rPr>
              <a:t> Body:</a:t>
            </a:r>
          </a:p>
          <a:p>
            <a:pPr algn="just" eaLnBrk="1" hangingPunct="1">
              <a:buFont typeface="Arial" panose="020B0604020202020204" pitchFamily="34" charset="0"/>
              <a:buNone/>
            </a:pPr>
            <a:r>
              <a:rPr lang="en-US" altLang="en-US" sz="2400" dirty="0" smtClean="0">
                <a:latin typeface=".VnArial" panose="020B7200000000000000" pitchFamily="34" charset="0"/>
              </a:rPr>
              <a:t>   &lt;BODY text=BLACK background=</a:t>
            </a:r>
            <a:r>
              <a:rPr lang="en-US" altLang="en-US" sz="2400" dirty="0" smtClean="0">
                <a:latin typeface=".VnArialH" panose="020B7200000000000000" pitchFamily="34" charset="0"/>
              </a:rPr>
              <a:t>“</a:t>
            </a:r>
            <a:r>
              <a:rPr lang="en-US" altLang="en-US" sz="2400" dirty="0" smtClean="0">
                <a:latin typeface=".VnArial" panose="020B7200000000000000" pitchFamily="34" charset="0"/>
              </a:rPr>
              <a:t>Bgrnd61.gif </a:t>
            </a:r>
            <a:r>
              <a:rPr lang="en-US" altLang="en-US" sz="2400" dirty="0" err="1" smtClean="0">
                <a:latin typeface=".VnArial" panose="020B7200000000000000" pitchFamily="34" charset="0"/>
              </a:rPr>
              <a:t>topmargin</a:t>
            </a:r>
            <a:r>
              <a:rPr lang="en-US" altLang="en-US" sz="2400" dirty="0" smtClean="0">
                <a:latin typeface=".VnArial" panose="020B7200000000000000" pitchFamily="34" charset="0"/>
              </a:rPr>
              <a:t>="20" </a:t>
            </a:r>
            <a:r>
              <a:rPr lang="en-US" altLang="en-US" sz="2400" dirty="0" err="1" smtClean="0">
                <a:latin typeface=".VnArial" panose="020B7200000000000000" pitchFamily="34" charset="0"/>
              </a:rPr>
              <a:t>leftmargin</a:t>
            </a:r>
            <a:r>
              <a:rPr lang="en-US" altLang="en-US" sz="2400" dirty="0" smtClean="0">
                <a:latin typeface=".VnArial" panose="020B7200000000000000" pitchFamily="34" charset="0"/>
              </a:rPr>
              <a:t>="25" </a:t>
            </a:r>
            <a:r>
              <a:rPr lang="en-US" altLang="en-US" sz="2400" dirty="0" err="1" smtClean="0">
                <a:latin typeface=".VnArial" panose="020B7200000000000000" pitchFamily="34" charset="0"/>
              </a:rPr>
              <a:t>alink</a:t>
            </a:r>
            <a:r>
              <a:rPr lang="en-US" altLang="en-US" sz="2400" dirty="0" smtClean="0">
                <a:latin typeface=".VnArial" panose="020B7200000000000000" pitchFamily="34" charset="0"/>
              </a:rPr>
              <a:t>=#800000 </a:t>
            </a:r>
            <a:r>
              <a:rPr lang="en-US" altLang="en-US" sz="2400" dirty="0" err="1" smtClean="0">
                <a:latin typeface=".VnArial" panose="020B7200000000000000" pitchFamily="34" charset="0"/>
              </a:rPr>
              <a:t>vlink</a:t>
            </a:r>
            <a:r>
              <a:rPr lang="en-US" altLang="en-US" sz="2400" dirty="0" smtClean="0">
                <a:latin typeface=".VnArial" panose="020B7200000000000000" pitchFamily="34" charset="0"/>
              </a:rPr>
              <a:t>=GREEN&gt;</a:t>
            </a:r>
            <a:endParaRPr lang="en-US" altLang="en-US" sz="3200" dirty="0" smtClean="0">
              <a:latin typeface=".VnArial" panose="020B7200000000000000" pitchFamily="34" charset="0"/>
            </a:endParaRPr>
          </a:p>
          <a:p>
            <a:pPr algn="just" eaLnBrk="1" hangingPunct="1"/>
            <a:endParaRPr lang="en-US" altLang="en-US" sz="2400" b="1" dirty="0" smtClean="0">
              <a:latin typeface=".VnArial" panose="020B7200000000000000" pitchFamily="34" charset="0"/>
            </a:endParaRPr>
          </a:p>
        </p:txBody>
      </p:sp>
      <p:sp>
        <p:nvSpPr>
          <p:cNvPr id="25604" name="Rectangle 3"/>
          <p:cNvSpPr>
            <a:spLocks noGrp="1" noChangeArrowheads="1"/>
          </p:cNvSpPr>
          <p:nvPr>
            <p:ph type="title"/>
          </p:nvPr>
        </p:nvSpPr>
        <p:spPr>
          <a:xfrm>
            <a:off x="457200" y="76200"/>
            <a:ext cx="8763000" cy="838200"/>
          </a:xfrm>
          <a:noFill/>
        </p:spPr>
        <p:txBody>
          <a:bodyPr>
            <a:normAutofit fontScale="90000"/>
          </a:bodyPr>
          <a:lstStyle/>
          <a:p>
            <a:pPr eaLnBrk="1" hangingPunct="1"/>
            <a:r>
              <a:rPr kumimoji="1" lang="en-US" altLang="en-US" b="1" dirty="0" smtClean="0">
                <a:solidFill>
                  <a:srgbClr val="C00000"/>
                </a:solidFill>
                <a:latin typeface=".VnTime" panose="020B7200000000000000" pitchFamily="34" charset="0"/>
              </a:rPr>
              <a:t>HTML - </a:t>
            </a:r>
            <a:r>
              <a:rPr kumimoji="1" lang="en-US" altLang="en-US" b="1" dirty="0" err="1" smtClean="0">
                <a:solidFill>
                  <a:srgbClr val="C00000"/>
                </a:solidFill>
                <a:latin typeface=".VnTime" panose="020B7200000000000000" pitchFamily="34" charset="0"/>
              </a:rPr>
              <a:t>HyperText</a:t>
            </a:r>
            <a:r>
              <a:rPr kumimoji="1" lang="en-US" altLang="en-US" b="1" dirty="0" smtClean="0">
                <a:solidFill>
                  <a:srgbClr val="C00000"/>
                </a:solidFill>
                <a:latin typeface=".VnTime" panose="020B7200000000000000" pitchFamily="34" charset="0"/>
              </a:rPr>
              <a:t> Markup Language</a:t>
            </a:r>
          </a:p>
        </p:txBody>
      </p:sp>
    </p:spTree>
    <p:extLst>
      <p:ext uri="{BB962C8B-B14F-4D97-AF65-F5344CB8AC3E}">
        <p14:creationId xmlns:p14="http://schemas.microsoft.com/office/powerpoint/2010/main" val="14249291"/>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5857814E-0927-42CB-8BDF-0CCE7CD50542}" type="slidenum">
              <a:rPr kumimoji="0" lang="en-US" altLang="en-US" sz="1400" b="0">
                <a:latin typeface="Times New Roman" panose="02020603050405020304" pitchFamily="18" charset="0"/>
              </a:rPr>
              <a:pPr eaLnBrk="1" hangingPunct="1"/>
              <a:t>8</a:t>
            </a:fld>
            <a:endParaRPr kumimoji="0" lang="en-US" altLang="en-US" sz="1400" b="0">
              <a:latin typeface="Times New Roman" panose="02020603050405020304" pitchFamily="18" charset="0"/>
            </a:endParaRPr>
          </a:p>
        </p:txBody>
      </p:sp>
      <p:sp>
        <p:nvSpPr>
          <p:cNvPr id="26627" name="Rectangle 2"/>
          <p:cNvSpPr>
            <a:spLocks noGrp="1" noChangeArrowheads="1"/>
          </p:cNvSpPr>
          <p:nvPr>
            <p:ph type="body" idx="1"/>
          </p:nvPr>
        </p:nvSpPr>
        <p:spPr>
          <a:xfrm>
            <a:off x="685800" y="1371600"/>
            <a:ext cx="8077200" cy="4953000"/>
          </a:xfrm>
        </p:spPr>
        <p:txBody>
          <a:bodyPr>
            <a:normAutofit fontScale="92500" lnSpcReduction="20000"/>
          </a:bodyPr>
          <a:lstStyle/>
          <a:p>
            <a:pPr algn="just" eaLnBrk="1" hangingPunct="1"/>
            <a:r>
              <a:rPr lang="en-US" altLang="en-US" b="1" dirty="0" err="1" smtClean="0">
                <a:latin typeface=".VnArial" panose="020B7200000000000000" pitchFamily="34" charset="0"/>
              </a:rPr>
              <a:t>C¸c</a:t>
            </a:r>
            <a:r>
              <a:rPr lang="en-US" altLang="en-US" b="1" dirty="0" smtClean="0">
                <a:latin typeface=".VnArial" panose="020B7200000000000000" pitchFamily="34" charset="0"/>
              </a:rPr>
              <a:t> </a:t>
            </a:r>
            <a:r>
              <a:rPr lang="en-US" altLang="en-US" b="1" dirty="0" err="1" smtClean="0">
                <a:latin typeface=".VnArial" panose="020B7200000000000000" pitchFamily="34" charset="0"/>
              </a:rPr>
              <a:t>thÎ</a:t>
            </a:r>
            <a:r>
              <a:rPr lang="en-US" altLang="en-US" b="1" dirty="0" smtClean="0">
                <a:latin typeface=".VnArial" panose="020B7200000000000000" pitchFamily="34" charset="0"/>
              </a:rPr>
              <a:t> ®</a:t>
            </a:r>
            <a:r>
              <a:rPr lang="en-US" altLang="en-US" b="1" dirty="0" err="1" smtClean="0">
                <a:latin typeface=".VnArial" panose="020B7200000000000000" pitchFamily="34" charset="0"/>
              </a:rPr>
              <a:t>Þnh</a:t>
            </a:r>
            <a:r>
              <a:rPr lang="en-US" altLang="en-US" b="1" dirty="0" smtClean="0">
                <a:latin typeface=".VnArial" panose="020B7200000000000000" pitchFamily="34" charset="0"/>
              </a:rPr>
              <a:t> d¹ng </a:t>
            </a:r>
            <a:r>
              <a:rPr lang="en-US" altLang="en-US" b="1" dirty="0" err="1" smtClean="0">
                <a:latin typeface=".VnArial" panose="020B7200000000000000" pitchFamily="34" charset="0"/>
              </a:rPr>
              <a:t>khèi</a:t>
            </a:r>
            <a:endParaRPr lang="en-US" altLang="en-US" b="1" dirty="0" smtClean="0">
              <a:latin typeface=".VnArial" panose="020B7200000000000000" pitchFamily="34" charset="0"/>
            </a:endParaRPr>
          </a:p>
          <a:p>
            <a:pPr lvl="1" algn="just" eaLnBrk="1" hangingPunct="1"/>
            <a:r>
              <a:rPr lang="en-US" altLang="en-US" dirty="0" err="1" smtClean="0">
                <a:latin typeface=".VnArial" panose="020B7200000000000000" pitchFamily="34" charset="0"/>
              </a:rPr>
              <a:t>ThÎ</a:t>
            </a:r>
            <a:r>
              <a:rPr lang="en-US" altLang="en-US" dirty="0" smtClean="0">
                <a:latin typeface=".VnArial" panose="020B7200000000000000" pitchFamily="34" charset="0"/>
              </a:rPr>
              <a:t> &lt;</a:t>
            </a:r>
            <a:r>
              <a:rPr lang="en-US" altLang="en-US" b="1" dirty="0" smtClean="0">
                <a:latin typeface=".VnArial" panose="020B7200000000000000" pitchFamily="34" charset="0"/>
              </a:rPr>
              <a:t>P</a:t>
            </a:r>
            <a:r>
              <a:rPr lang="en-US" altLang="en-US" dirty="0" smtClean="0">
                <a:latin typeface=".VnArial" panose="020B7200000000000000" pitchFamily="34" charset="0"/>
              </a:rPr>
              <a:t>&gt; ®­</a:t>
            </a:r>
            <a:r>
              <a:rPr lang="en-US" altLang="en-US" dirty="0" err="1" smtClean="0">
                <a:latin typeface=".VnArial" panose="020B7200000000000000" pitchFamily="34" charset="0"/>
              </a:rPr>
              <a:t>îc</a:t>
            </a:r>
            <a:r>
              <a:rPr lang="en-US" altLang="en-US" dirty="0" smtClean="0">
                <a:latin typeface=".VnArial" panose="020B7200000000000000" pitchFamily="34" charset="0"/>
              </a:rPr>
              <a:t> </a:t>
            </a:r>
            <a:r>
              <a:rPr lang="en-US" altLang="en-US" dirty="0" err="1" smtClean="0">
                <a:latin typeface=".VnArial" panose="020B7200000000000000" pitchFamily="34" charset="0"/>
              </a:rPr>
              <a:t>sö</a:t>
            </a:r>
            <a:r>
              <a:rPr lang="en-US" altLang="en-US" dirty="0" smtClean="0">
                <a:latin typeface=".VnArial" panose="020B7200000000000000" pitchFamily="34" charset="0"/>
              </a:rPr>
              <a:t> </a:t>
            </a:r>
            <a:r>
              <a:rPr lang="en-US" altLang="en-US" dirty="0" err="1" smtClean="0">
                <a:latin typeface=".VnArial" panose="020B7200000000000000" pitchFamily="34" charset="0"/>
              </a:rPr>
              <a:t>dông</a:t>
            </a:r>
            <a:r>
              <a:rPr lang="en-US" altLang="en-US" dirty="0" smtClean="0">
                <a:latin typeface=".VnArial" panose="020B7200000000000000" pitchFamily="34" charset="0"/>
              </a:rPr>
              <a:t> ®Ó ®</a:t>
            </a:r>
            <a:r>
              <a:rPr lang="en-US" altLang="en-US" dirty="0" err="1" smtClean="0">
                <a:latin typeface=".VnArial" panose="020B7200000000000000" pitchFamily="34" charset="0"/>
              </a:rPr>
              <a:t>Þnh</a:t>
            </a:r>
            <a:r>
              <a:rPr lang="en-US" altLang="en-US" dirty="0" smtClean="0">
                <a:latin typeface=".VnArial" panose="020B7200000000000000" pitchFamily="34" charset="0"/>
              </a:rPr>
              <a:t> d¹ng </a:t>
            </a:r>
            <a:r>
              <a:rPr lang="en-US" altLang="en-US" dirty="0" err="1" smtClean="0">
                <a:latin typeface=".VnArial" panose="020B7200000000000000" pitchFamily="34" charset="0"/>
              </a:rPr>
              <a:t>mét</a:t>
            </a:r>
            <a:r>
              <a:rPr lang="en-US" altLang="en-US" dirty="0" smtClean="0">
                <a:latin typeface=".VnArial" panose="020B7200000000000000" pitchFamily="34" charset="0"/>
              </a:rPr>
              <a:t> ®o¹n </a:t>
            </a:r>
            <a:r>
              <a:rPr lang="en-US" altLang="en-US" dirty="0" err="1" smtClean="0">
                <a:latin typeface=".VnArial" panose="020B7200000000000000" pitchFamily="34" charset="0"/>
              </a:rPr>
              <a:t>v¨n</a:t>
            </a:r>
            <a:r>
              <a:rPr lang="en-US" altLang="en-US" dirty="0" smtClean="0">
                <a:latin typeface=".VnArial" panose="020B7200000000000000" pitchFamily="34" charset="0"/>
              </a:rPr>
              <a:t> </a:t>
            </a:r>
            <a:r>
              <a:rPr lang="en-US" altLang="en-US" dirty="0" err="1" smtClean="0">
                <a:latin typeface=".VnArial" panose="020B7200000000000000" pitchFamily="34" charset="0"/>
              </a:rPr>
              <a:t>b¶n</a:t>
            </a:r>
            <a:r>
              <a:rPr lang="en-US" altLang="en-US" dirty="0" smtClean="0">
                <a:latin typeface=".VnArial" panose="020B7200000000000000" pitchFamily="34" charset="0"/>
              </a:rPr>
              <a:t>. </a:t>
            </a:r>
            <a:r>
              <a:rPr lang="en-US" altLang="en-US" dirty="0" err="1" smtClean="0">
                <a:latin typeface=".VnArial" panose="020B7200000000000000" pitchFamily="34" charset="0"/>
              </a:rPr>
              <a:t>Có</a:t>
            </a:r>
            <a:r>
              <a:rPr lang="en-US" altLang="en-US" dirty="0" smtClean="0">
                <a:latin typeface=".VnArial" panose="020B7200000000000000" pitchFamily="34" charset="0"/>
              </a:rPr>
              <a:t> </a:t>
            </a:r>
            <a:r>
              <a:rPr lang="en-US" altLang="en-US" dirty="0" err="1" smtClean="0">
                <a:latin typeface=".VnArial" panose="020B7200000000000000" pitchFamily="34" charset="0"/>
              </a:rPr>
              <a:t>ph¸p</a:t>
            </a:r>
            <a:r>
              <a:rPr lang="en-US" altLang="en-US" dirty="0" smtClean="0">
                <a:latin typeface=".VnArial" panose="020B7200000000000000" pitchFamily="34" charset="0"/>
              </a:rPr>
              <a:t>:</a:t>
            </a:r>
          </a:p>
          <a:p>
            <a:pPr algn="just" eaLnBrk="1" hangingPunct="1"/>
            <a:endParaRPr lang="en-US" altLang="en-US" dirty="0" smtClean="0">
              <a:latin typeface=".VnArial" panose="020B7200000000000000" pitchFamily="34" charset="0"/>
            </a:endParaRPr>
          </a:p>
          <a:p>
            <a:pPr algn="just" eaLnBrk="1" hangingPunct="1"/>
            <a:endParaRPr lang="en-US" altLang="en-US" dirty="0" smtClean="0">
              <a:latin typeface=".VnArial" panose="020B7200000000000000" pitchFamily="34" charset="0"/>
            </a:endParaRPr>
          </a:p>
          <a:p>
            <a:pPr algn="just" eaLnBrk="1" hangingPunct="1">
              <a:buFont typeface="Arial" panose="020B0604020202020204" pitchFamily="34" charset="0"/>
              <a:buNone/>
            </a:pPr>
            <a:r>
              <a:rPr lang="en-US" altLang="en-US" dirty="0" smtClean="0">
                <a:latin typeface=".VnArial" panose="020B7200000000000000" pitchFamily="34" charset="0"/>
              </a:rPr>
              <a:t>	</a:t>
            </a:r>
            <a:r>
              <a:rPr lang="en-US" altLang="en-US" dirty="0" err="1" smtClean="0">
                <a:latin typeface=".VnArial" panose="020B7200000000000000" pitchFamily="34" charset="0"/>
              </a:rPr>
              <a:t>Trong</a:t>
            </a:r>
            <a:r>
              <a:rPr lang="en-US" altLang="en-US" dirty="0" smtClean="0">
                <a:latin typeface=".VnArial" panose="020B7200000000000000" pitchFamily="34" charset="0"/>
              </a:rPr>
              <a:t> ®ã: </a:t>
            </a:r>
          </a:p>
          <a:p>
            <a:pPr lvl="2" algn="just" eaLnBrk="1" hangingPunct="1"/>
            <a:r>
              <a:rPr lang="en-US" altLang="en-US" dirty="0" smtClean="0">
                <a:latin typeface=".VnArial" panose="020B7200000000000000" pitchFamily="34" charset="0"/>
              </a:rPr>
              <a:t>ALIGN=Align-Type: </a:t>
            </a:r>
            <a:r>
              <a:rPr lang="en-US" altLang="en-US" dirty="0" err="1" smtClean="0">
                <a:latin typeface=".VnArial" panose="020B7200000000000000" pitchFamily="34" charset="0"/>
              </a:rPr>
              <a:t>dïng</a:t>
            </a:r>
            <a:r>
              <a:rPr lang="en-US" altLang="en-US" dirty="0" smtClean="0">
                <a:latin typeface=".VnArial" panose="020B7200000000000000" pitchFamily="34" charset="0"/>
              </a:rPr>
              <a:t> </a:t>
            </a:r>
            <a:r>
              <a:rPr lang="en-US" altLang="en-US" dirty="0" err="1" smtClean="0">
                <a:latin typeface=".VnArial" panose="020B7200000000000000" pitchFamily="34" charset="0"/>
              </a:rPr>
              <a:t>chØ</a:t>
            </a:r>
            <a:r>
              <a:rPr lang="en-US" altLang="en-US" dirty="0" smtClean="0">
                <a:latin typeface=".VnArial" panose="020B7200000000000000" pitchFamily="34" charset="0"/>
              </a:rPr>
              <a:t> ®</a:t>
            </a:r>
            <a:r>
              <a:rPr lang="en-US" altLang="en-US" dirty="0" err="1" smtClean="0">
                <a:latin typeface=".VnArial" panose="020B7200000000000000" pitchFamily="34" charset="0"/>
              </a:rPr>
              <a:t>Þnh</a:t>
            </a:r>
            <a:r>
              <a:rPr lang="en-US" altLang="en-US" dirty="0" smtClean="0">
                <a:latin typeface=".VnArial" panose="020B7200000000000000" pitchFamily="34" charset="0"/>
              </a:rPr>
              <a:t> </a:t>
            </a:r>
            <a:r>
              <a:rPr lang="en-US" altLang="en-US" dirty="0" err="1" smtClean="0">
                <a:latin typeface=".VnArial" panose="020B7200000000000000" pitchFamily="34" charset="0"/>
              </a:rPr>
              <a:t>canh</a:t>
            </a:r>
            <a:r>
              <a:rPr lang="en-US" altLang="en-US" dirty="0" smtClean="0">
                <a:latin typeface=".VnArial" panose="020B7200000000000000" pitchFamily="34" charset="0"/>
              </a:rPr>
              <a:t> ®o¹n </a:t>
            </a:r>
            <a:r>
              <a:rPr lang="en-US" altLang="en-US" dirty="0" err="1" smtClean="0">
                <a:latin typeface=".VnArial" panose="020B7200000000000000" pitchFamily="34" charset="0"/>
              </a:rPr>
              <a:t>v¨n</a:t>
            </a:r>
            <a:r>
              <a:rPr lang="en-US" altLang="en-US" dirty="0" smtClean="0">
                <a:latin typeface=".VnArial" panose="020B7200000000000000" pitchFamily="34" charset="0"/>
              </a:rPr>
              <a:t> </a:t>
            </a:r>
            <a:r>
              <a:rPr lang="en-US" altLang="en-US" dirty="0" err="1" smtClean="0">
                <a:latin typeface=".VnArial" panose="020B7200000000000000" pitchFamily="34" charset="0"/>
              </a:rPr>
              <a:t>b¶n</a:t>
            </a:r>
            <a:r>
              <a:rPr lang="en-US" altLang="en-US" dirty="0" smtClean="0">
                <a:latin typeface=".VnArial" panose="020B7200000000000000" pitchFamily="34" charset="0"/>
              </a:rPr>
              <a:t>, Left: </a:t>
            </a:r>
            <a:r>
              <a:rPr lang="en-US" altLang="en-US" dirty="0" err="1" smtClean="0">
                <a:latin typeface=".VnArial" panose="020B7200000000000000" pitchFamily="34" charset="0"/>
              </a:rPr>
              <a:t>canh</a:t>
            </a:r>
            <a:r>
              <a:rPr lang="en-US" altLang="en-US" dirty="0" smtClean="0">
                <a:latin typeface=".VnArial" panose="020B7200000000000000" pitchFamily="34" charset="0"/>
              </a:rPr>
              <a:t> </a:t>
            </a:r>
            <a:r>
              <a:rPr lang="en-US" altLang="en-US" dirty="0" err="1" smtClean="0">
                <a:latin typeface=".VnArial" panose="020B7200000000000000" pitchFamily="34" charset="0"/>
              </a:rPr>
              <a:t>lÒ</a:t>
            </a:r>
            <a:r>
              <a:rPr lang="en-US" altLang="en-US" dirty="0" smtClean="0">
                <a:latin typeface=".VnArial" panose="020B7200000000000000" pitchFamily="34" charset="0"/>
              </a:rPr>
              <a:t> </a:t>
            </a:r>
            <a:r>
              <a:rPr lang="en-US" altLang="en-US" dirty="0" err="1" smtClean="0">
                <a:latin typeface=".VnArial" panose="020B7200000000000000" pitchFamily="34" charset="0"/>
              </a:rPr>
              <a:t>tr¸i</a:t>
            </a:r>
            <a:r>
              <a:rPr lang="en-US" altLang="en-US" dirty="0" smtClean="0">
                <a:latin typeface=".VnArial" panose="020B7200000000000000" pitchFamily="34" charset="0"/>
              </a:rPr>
              <a:t>, Right: </a:t>
            </a:r>
            <a:r>
              <a:rPr lang="en-US" altLang="en-US" dirty="0" err="1" smtClean="0">
                <a:latin typeface=".VnArial" panose="020B7200000000000000" pitchFamily="34" charset="0"/>
              </a:rPr>
              <a:t>canh</a:t>
            </a:r>
            <a:r>
              <a:rPr lang="en-US" altLang="en-US" dirty="0" smtClean="0">
                <a:latin typeface=".VnArial" panose="020B7200000000000000" pitchFamily="34" charset="0"/>
              </a:rPr>
              <a:t> </a:t>
            </a:r>
            <a:r>
              <a:rPr lang="en-US" altLang="en-US" dirty="0" err="1" smtClean="0">
                <a:latin typeface=".VnArial" panose="020B7200000000000000" pitchFamily="34" charset="0"/>
              </a:rPr>
              <a:t>lÒ</a:t>
            </a:r>
            <a:r>
              <a:rPr lang="en-US" altLang="en-US" dirty="0" smtClean="0">
                <a:latin typeface=".VnArial" panose="020B7200000000000000" pitchFamily="34" charset="0"/>
              </a:rPr>
              <a:t> </a:t>
            </a:r>
            <a:r>
              <a:rPr lang="en-US" altLang="en-US" dirty="0" err="1" smtClean="0">
                <a:latin typeface=".VnArial" panose="020B7200000000000000" pitchFamily="34" charset="0"/>
              </a:rPr>
              <a:t>ph¶i</a:t>
            </a:r>
            <a:r>
              <a:rPr lang="en-US" altLang="en-US" dirty="0" smtClean="0">
                <a:latin typeface=".VnArial" panose="020B7200000000000000" pitchFamily="34" charset="0"/>
              </a:rPr>
              <a:t>, Center: </a:t>
            </a:r>
            <a:r>
              <a:rPr lang="en-US" altLang="en-US" dirty="0" err="1" smtClean="0">
                <a:latin typeface=".VnArial" panose="020B7200000000000000" pitchFamily="34" charset="0"/>
              </a:rPr>
              <a:t>canh</a:t>
            </a:r>
            <a:r>
              <a:rPr lang="en-US" altLang="en-US" dirty="0" smtClean="0">
                <a:latin typeface=".VnArial" panose="020B7200000000000000" pitchFamily="34" charset="0"/>
              </a:rPr>
              <a:t> </a:t>
            </a:r>
            <a:r>
              <a:rPr lang="en-US" altLang="en-US" dirty="0" err="1" smtClean="0">
                <a:latin typeface=".VnArial" panose="020B7200000000000000" pitchFamily="34" charset="0"/>
              </a:rPr>
              <a:t>gi÷a</a:t>
            </a:r>
            <a:r>
              <a:rPr lang="en-US" altLang="en-US" dirty="0" smtClean="0">
                <a:latin typeface=".VnArial" panose="020B7200000000000000" pitchFamily="34" charset="0"/>
              </a:rPr>
              <a:t>.</a:t>
            </a:r>
          </a:p>
          <a:p>
            <a:pPr algn="just" eaLnBrk="1" hangingPunct="1"/>
            <a:r>
              <a:rPr lang="en-US" altLang="en-US" dirty="0" smtClean="0">
                <a:latin typeface=".VnArial" panose="020B7200000000000000" pitchFamily="34" charset="0"/>
              </a:rPr>
              <a:t>VÝ </a:t>
            </a:r>
            <a:r>
              <a:rPr lang="en-US" altLang="en-US" dirty="0" err="1" smtClean="0">
                <a:latin typeface=".VnArial" panose="020B7200000000000000" pitchFamily="34" charset="0"/>
              </a:rPr>
              <a:t>dô</a:t>
            </a:r>
            <a:r>
              <a:rPr lang="en-US" altLang="en-US" dirty="0" smtClean="0">
                <a:latin typeface=".VnArial" panose="020B7200000000000000" pitchFamily="34" charset="0"/>
              </a:rPr>
              <a:t>: </a:t>
            </a:r>
          </a:p>
          <a:p>
            <a:pPr algn="just" eaLnBrk="1" hangingPunct="1">
              <a:buFont typeface="Arial" panose="020B0604020202020204" pitchFamily="34" charset="0"/>
              <a:buNone/>
            </a:pPr>
            <a:r>
              <a:rPr lang="en-US" altLang="en-US" dirty="0" smtClean="0">
                <a:latin typeface=".VnArial" panose="020B7200000000000000" pitchFamily="34" charset="0"/>
              </a:rPr>
              <a:t>	&lt;P Align=Center&gt;</a:t>
            </a:r>
            <a:r>
              <a:rPr lang="en-US" altLang="en-US" dirty="0" err="1" smtClean="0">
                <a:latin typeface=".VnArial" panose="020B7200000000000000" pitchFamily="34" charset="0"/>
              </a:rPr>
              <a:t>Chµo</a:t>
            </a:r>
            <a:r>
              <a:rPr lang="en-US" altLang="en-US" dirty="0" smtClean="0">
                <a:latin typeface=".VnArial" panose="020B7200000000000000" pitchFamily="34" charset="0"/>
              </a:rPr>
              <a:t> </a:t>
            </a:r>
            <a:r>
              <a:rPr lang="en-US" altLang="en-US" dirty="0" err="1" smtClean="0">
                <a:latin typeface=".VnArial" panose="020B7200000000000000" pitchFamily="34" charset="0"/>
              </a:rPr>
              <a:t>mõng</a:t>
            </a:r>
            <a:r>
              <a:rPr lang="en-US" altLang="en-US" dirty="0" smtClean="0">
                <a:latin typeface=".VnArial" panose="020B7200000000000000" pitchFamily="34" charset="0"/>
              </a:rPr>
              <a:t> ®</a:t>
            </a:r>
            <a:r>
              <a:rPr lang="en-US" altLang="en-US" dirty="0" err="1" smtClean="0">
                <a:latin typeface=".VnArial" panose="020B7200000000000000" pitchFamily="34" charset="0"/>
              </a:rPr>
              <a:t>Õn</a:t>
            </a:r>
            <a:r>
              <a:rPr lang="en-US" altLang="en-US" dirty="0" smtClean="0">
                <a:latin typeface=".VnArial" panose="020B7200000000000000" pitchFamily="34" charset="0"/>
              </a:rPr>
              <a:t> </a:t>
            </a:r>
            <a:r>
              <a:rPr lang="en-US" altLang="en-US" dirty="0" err="1" smtClean="0">
                <a:latin typeface=".VnArial" panose="020B7200000000000000" pitchFamily="34" charset="0"/>
              </a:rPr>
              <a:t>víi</a:t>
            </a:r>
            <a:r>
              <a:rPr lang="en-US" altLang="en-US" dirty="0" smtClean="0">
                <a:latin typeface=".VnArial" panose="020B7200000000000000" pitchFamily="34" charset="0"/>
              </a:rPr>
              <a:t> HTML&lt;/P&gt;</a:t>
            </a:r>
            <a:endParaRPr lang="en-US" altLang="en-US" b="1" dirty="0" smtClean="0">
              <a:latin typeface=".VnArial" panose="020B7200000000000000" pitchFamily="34" charset="0"/>
            </a:endParaRPr>
          </a:p>
        </p:txBody>
      </p:sp>
      <p:sp>
        <p:nvSpPr>
          <p:cNvPr id="26628" name="Rectangle 3"/>
          <p:cNvSpPr>
            <a:spLocks noGrp="1" noChangeArrowheads="1"/>
          </p:cNvSpPr>
          <p:nvPr>
            <p:ph type="title"/>
          </p:nvPr>
        </p:nvSpPr>
        <p:spPr>
          <a:xfrm>
            <a:off x="419100" y="142621"/>
            <a:ext cx="8763000" cy="838200"/>
          </a:xfrm>
          <a:noFill/>
        </p:spPr>
        <p:txBody>
          <a:bodyPr>
            <a:normAutofit fontScale="90000"/>
          </a:bodyPr>
          <a:lstStyle/>
          <a:p>
            <a:pPr eaLnBrk="1" hangingPunct="1"/>
            <a:r>
              <a:rPr kumimoji="1" lang="en-US" altLang="en-US" b="1" dirty="0" smtClean="0">
                <a:solidFill>
                  <a:srgbClr val="C00000"/>
                </a:solidFill>
                <a:latin typeface=".VnTime" panose="020B7200000000000000" pitchFamily="34" charset="0"/>
              </a:rPr>
              <a:t>HTML - </a:t>
            </a:r>
            <a:r>
              <a:rPr kumimoji="1" lang="en-US" altLang="en-US" b="1" dirty="0" err="1" smtClean="0">
                <a:solidFill>
                  <a:srgbClr val="C00000"/>
                </a:solidFill>
                <a:latin typeface=".VnTime" panose="020B7200000000000000" pitchFamily="34" charset="0"/>
              </a:rPr>
              <a:t>HyperText</a:t>
            </a:r>
            <a:r>
              <a:rPr kumimoji="1" lang="en-US" altLang="en-US" b="1" dirty="0" smtClean="0">
                <a:solidFill>
                  <a:srgbClr val="C00000"/>
                </a:solidFill>
                <a:latin typeface=".VnTime" panose="020B7200000000000000" pitchFamily="34" charset="0"/>
              </a:rPr>
              <a:t> Markup Language</a:t>
            </a:r>
          </a:p>
        </p:txBody>
      </p:sp>
      <p:sp>
        <p:nvSpPr>
          <p:cNvPr id="314373" name="Text Box 5"/>
          <p:cNvSpPr txBox="1">
            <a:spLocks noChangeArrowheads="1"/>
          </p:cNvSpPr>
          <p:nvPr/>
        </p:nvSpPr>
        <p:spPr bwMode="auto">
          <a:xfrm>
            <a:off x="990600" y="2895600"/>
            <a:ext cx="7543800" cy="533400"/>
          </a:xfrm>
          <a:prstGeom prst="rect">
            <a:avLst/>
          </a:prstGeom>
          <a:solidFill>
            <a:srgbClr val="C0C0C0">
              <a:alpha val="50000"/>
            </a:srgbClr>
          </a:solidFill>
          <a:ln w="9525">
            <a:noFill/>
            <a:miter lim="800000"/>
            <a:headEnd/>
            <a:tailEnd/>
          </a:ln>
        </p:spPr>
        <p:txBody>
          <a:bodyPr/>
          <a:lstStyle/>
          <a:p>
            <a:pPr eaLnBrk="0" hangingPunct="0">
              <a:spcBef>
                <a:spcPts val="200"/>
              </a:spcBef>
              <a:spcAft>
                <a:spcPts val="200"/>
              </a:spcAft>
              <a:defRPr/>
            </a:pPr>
            <a:r>
              <a:rPr kumimoji="0" lang="en-US" sz="2400" b="0">
                <a:solidFill>
                  <a:schemeClr val="accent2"/>
                </a:solidFill>
                <a:effectLst>
                  <a:outerShdw blurRad="38100" dist="38100" dir="2700000" algn="tl">
                    <a:srgbClr val="000000"/>
                  </a:outerShdw>
                </a:effectLst>
                <a:latin typeface=".VnArial" pitchFamily="34" charset="0"/>
              </a:rPr>
              <a:t>&lt;P ALIGN=Align-Type&gt;Néi dung ®o¹n v¨n b¶n&lt;/P&gt;</a:t>
            </a:r>
          </a:p>
          <a:p>
            <a:pPr eaLnBrk="0" hangingPunct="0">
              <a:defRPr/>
            </a:pPr>
            <a:endParaRPr kumimoji="0" lang="en-US" sz="2400" b="0">
              <a:solidFill>
                <a:schemeClr val="accent2"/>
              </a:solidFill>
              <a:effectLst>
                <a:outerShdw blurRad="38100" dist="38100" dir="2700000" algn="tl">
                  <a:srgbClr val="000000"/>
                </a:outerShdw>
              </a:effectLst>
              <a:latin typeface=".VnArial" pitchFamily="34" charset="0"/>
            </a:endParaRPr>
          </a:p>
        </p:txBody>
      </p:sp>
    </p:spTree>
    <p:extLst>
      <p:ext uri="{BB962C8B-B14F-4D97-AF65-F5344CB8AC3E}">
        <p14:creationId xmlns:p14="http://schemas.microsoft.com/office/powerpoint/2010/main" val="4231592719"/>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VnTime" panose="020B7200000000000000" pitchFamily="34" charset="0"/>
                <a:ea typeface="ＭＳ Ｐゴシック" panose="020B0600070205080204" pitchFamily="34" charset="-128"/>
              </a:defRPr>
            </a:lvl1pPr>
            <a:lvl2pPr marL="742950" indent="-285750" eaLnBrk="0" hangingPunct="0">
              <a:defRPr kumimoji="1" sz="2000" b="1">
                <a:solidFill>
                  <a:schemeClr val="tx1"/>
                </a:solidFill>
                <a:latin typeface=".VnTime" panose="020B7200000000000000" pitchFamily="34" charset="0"/>
                <a:ea typeface="ＭＳ Ｐゴシック" panose="020B0600070205080204" pitchFamily="34" charset="-128"/>
              </a:defRPr>
            </a:lvl2pPr>
            <a:lvl3pPr marL="1143000" indent="-228600" eaLnBrk="0" hangingPunct="0">
              <a:defRPr kumimoji="1" sz="2000" b="1">
                <a:solidFill>
                  <a:schemeClr val="tx1"/>
                </a:solidFill>
                <a:latin typeface=".VnTime" panose="020B7200000000000000" pitchFamily="34" charset="0"/>
                <a:ea typeface="ＭＳ Ｐゴシック" panose="020B0600070205080204" pitchFamily="34" charset="-128"/>
              </a:defRPr>
            </a:lvl3pPr>
            <a:lvl4pPr marL="1600200" indent="-228600" eaLnBrk="0" hangingPunct="0">
              <a:defRPr kumimoji="1" sz="2000" b="1">
                <a:solidFill>
                  <a:schemeClr val="tx1"/>
                </a:solidFill>
                <a:latin typeface=".VnTime" panose="020B7200000000000000" pitchFamily="34" charset="0"/>
                <a:ea typeface="ＭＳ Ｐゴシック" panose="020B0600070205080204" pitchFamily="34" charset="-128"/>
              </a:defRPr>
            </a:lvl4pPr>
            <a:lvl5pPr marL="2057400" indent="-228600" eaLnBrk="0" hangingPunct="0">
              <a:defRPr kumimoji="1" sz="2000" b="1">
                <a:solidFill>
                  <a:schemeClr val="tx1"/>
                </a:solidFill>
                <a:latin typeface=".VnTime" panose="020B7200000000000000" pitchFamily="34"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tx1"/>
                </a:solidFill>
                <a:latin typeface=".VnTime" panose="020B7200000000000000" pitchFamily="34" charset="0"/>
                <a:ea typeface="ＭＳ Ｐゴシック" panose="020B0600070205080204" pitchFamily="34" charset="-128"/>
              </a:defRPr>
            </a:lvl9pPr>
          </a:lstStyle>
          <a:p>
            <a:pPr eaLnBrk="1" hangingPunct="1"/>
            <a:fld id="{26D7B0FA-ACE5-44B6-8ABB-B1F282A95C64}" type="slidenum">
              <a:rPr kumimoji="0" lang="en-US" altLang="en-US" sz="1400" b="0">
                <a:latin typeface="Times New Roman" panose="02020603050405020304" pitchFamily="18" charset="0"/>
              </a:rPr>
              <a:pPr eaLnBrk="1" hangingPunct="1"/>
              <a:t>9</a:t>
            </a:fld>
            <a:endParaRPr kumimoji="0" lang="en-US" altLang="en-US" sz="1400" b="0">
              <a:latin typeface="Times New Roman" panose="02020603050405020304" pitchFamily="18" charset="0"/>
            </a:endParaRPr>
          </a:p>
        </p:txBody>
      </p:sp>
      <p:sp>
        <p:nvSpPr>
          <p:cNvPr id="27651" name="Rectangle 2"/>
          <p:cNvSpPr>
            <a:spLocks noGrp="1" noChangeArrowheads="1"/>
          </p:cNvSpPr>
          <p:nvPr>
            <p:ph type="body" idx="1"/>
          </p:nvPr>
        </p:nvSpPr>
        <p:spPr>
          <a:xfrm>
            <a:off x="685800" y="1447800"/>
            <a:ext cx="7772400" cy="4800600"/>
          </a:xfrm>
        </p:spPr>
        <p:txBody>
          <a:bodyPr>
            <a:normAutofit lnSpcReduction="10000"/>
          </a:bodyPr>
          <a:lstStyle/>
          <a:p>
            <a:pPr algn="just" eaLnBrk="1" hangingPunct="1">
              <a:lnSpc>
                <a:spcPct val="90000"/>
              </a:lnSpc>
            </a:pPr>
            <a:r>
              <a:rPr lang="en-US" altLang="en-US" b="1" dirty="0" err="1" smtClean="0">
                <a:latin typeface=".VnArial" panose="020B7200000000000000" pitchFamily="34" charset="0"/>
              </a:rPr>
              <a:t>C¸c</a:t>
            </a:r>
            <a:r>
              <a:rPr lang="en-US" altLang="en-US" b="1" dirty="0" smtClean="0">
                <a:latin typeface=".VnArial" panose="020B7200000000000000" pitchFamily="34" charset="0"/>
              </a:rPr>
              <a:t> </a:t>
            </a:r>
            <a:r>
              <a:rPr lang="en-US" altLang="en-US" b="1" dirty="0" err="1" smtClean="0">
                <a:latin typeface=".VnArial" panose="020B7200000000000000" pitchFamily="34" charset="0"/>
              </a:rPr>
              <a:t>thÎ</a:t>
            </a:r>
            <a:r>
              <a:rPr lang="en-US" altLang="en-US" b="1" dirty="0" smtClean="0">
                <a:latin typeface=".VnArial" panose="020B7200000000000000" pitchFamily="34" charset="0"/>
              </a:rPr>
              <a:t> ®</a:t>
            </a:r>
            <a:r>
              <a:rPr lang="en-US" altLang="en-US" b="1" dirty="0" err="1" smtClean="0">
                <a:latin typeface=".VnArial" panose="020B7200000000000000" pitchFamily="34" charset="0"/>
              </a:rPr>
              <a:t>Þnh</a:t>
            </a:r>
            <a:r>
              <a:rPr lang="en-US" altLang="en-US" b="1" dirty="0" smtClean="0">
                <a:latin typeface=".VnArial" panose="020B7200000000000000" pitchFamily="34" charset="0"/>
              </a:rPr>
              <a:t> d¹ng </a:t>
            </a:r>
            <a:r>
              <a:rPr lang="en-US" altLang="en-US" b="1" dirty="0" err="1" smtClean="0">
                <a:latin typeface=".VnArial" panose="020B7200000000000000" pitchFamily="34" charset="0"/>
              </a:rPr>
              <a:t>khèi</a:t>
            </a:r>
            <a:endParaRPr lang="en-US" altLang="en-US" b="1" dirty="0" smtClean="0">
              <a:latin typeface=".VnArial" panose="020B7200000000000000" pitchFamily="34" charset="0"/>
            </a:endParaRPr>
          </a:p>
          <a:p>
            <a:pPr lvl="1" eaLnBrk="1" hangingPunct="1">
              <a:lnSpc>
                <a:spcPct val="90000"/>
              </a:lnSpc>
            </a:pPr>
            <a:r>
              <a:rPr lang="en-US" altLang="en-US" b="1" dirty="0" smtClean="0">
                <a:latin typeface=".VnArial" panose="020B7200000000000000" pitchFamily="34" charset="0"/>
              </a:rPr>
              <a:t>VÏ ®­</a:t>
            </a:r>
            <a:r>
              <a:rPr lang="en-US" altLang="en-US" b="1" dirty="0" err="1" smtClean="0">
                <a:latin typeface=".VnArial" panose="020B7200000000000000" pitchFamily="34" charset="0"/>
              </a:rPr>
              <a:t>êng</a:t>
            </a:r>
            <a:r>
              <a:rPr lang="en-US" altLang="en-US" b="1" dirty="0" smtClean="0">
                <a:latin typeface=".VnArial" panose="020B7200000000000000" pitchFamily="34" charset="0"/>
              </a:rPr>
              <a:t> th¼ng </a:t>
            </a:r>
            <a:r>
              <a:rPr lang="en-US" altLang="en-US" b="1" dirty="0" err="1" smtClean="0">
                <a:latin typeface=".VnArial" panose="020B7200000000000000" pitchFamily="34" charset="0"/>
              </a:rPr>
              <a:t>n»m</a:t>
            </a:r>
            <a:r>
              <a:rPr lang="en-US" altLang="en-US" b="1" dirty="0" smtClean="0">
                <a:latin typeface=".VnArial" panose="020B7200000000000000" pitchFamily="34" charset="0"/>
              </a:rPr>
              <a:t> </a:t>
            </a:r>
            <a:r>
              <a:rPr lang="en-US" altLang="en-US" b="1" dirty="0" err="1" smtClean="0">
                <a:latin typeface=".VnArial" panose="020B7200000000000000" pitchFamily="34" charset="0"/>
              </a:rPr>
              <a:t>ngang</a:t>
            </a:r>
            <a:r>
              <a:rPr lang="en-US" altLang="en-US" b="1" dirty="0" smtClean="0">
                <a:latin typeface=".VnArial" panose="020B7200000000000000" pitchFamily="34" charset="0"/>
              </a:rPr>
              <a:t>. </a:t>
            </a:r>
            <a:r>
              <a:rPr lang="en-US" altLang="en-US" dirty="0" err="1" smtClean="0">
                <a:latin typeface=".VnArial" panose="020B7200000000000000" pitchFamily="34" charset="0"/>
              </a:rPr>
              <a:t>Có</a:t>
            </a:r>
            <a:r>
              <a:rPr lang="en-US" altLang="en-US" dirty="0" smtClean="0">
                <a:latin typeface=".VnArial" panose="020B7200000000000000" pitchFamily="34" charset="0"/>
              </a:rPr>
              <a:t> </a:t>
            </a:r>
            <a:r>
              <a:rPr lang="en-US" altLang="en-US" dirty="0" err="1" smtClean="0">
                <a:latin typeface=".VnArial" panose="020B7200000000000000" pitchFamily="34" charset="0"/>
              </a:rPr>
              <a:t>ph¸p</a:t>
            </a:r>
            <a:r>
              <a:rPr lang="en-US" altLang="en-US" dirty="0" smtClean="0">
                <a:latin typeface=".VnArial" panose="020B7200000000000000" pitchFamily="34" charset="0"/>
              </a:rPr>
              <a:t>:</a:t>
            </a:r>
            <a:endParaRPr lang="en-US" altLang="en-US" b="1" dirty="0" smtClean="0">
              <a:latin typeface=".VnArial" panose="020B7200000000000000" pitchFamily="34" charset="0"/>
            </a:endParaRPr>
          </a:p>
          <a:p>
            <a:pPr algn="just" eaLnBrk="1" hangingPunct="1">
              <a:lnSpc>
                <a:spcPct val="90000"/>
              </a:lnSpc>
              <a:spcBef>
                <a:spcPts val="200"/>
              </a:spcBef>
              <a:spcAft>
                <a:spcPts val="200"/>
              </a:spcAft>
              <a:buFont typeface="Arial" panose="020B0604020202020204" pitchFamily="34" charset="0"/>
              <a:buNone/>
            </a:pPr>
            <a:r>
              <a:rPr lang="en-US" altLang="en-US" b="1" dirty="0" smtClean="0">
                <a:latin typeface=".VnArial" panose="020B7200000000000000" pitchFamily="34" charset="0"/>
              </a:rPr>
              <a:t>	</a:t>
            </a:r>
            <a:r>
              <a:rPr lang="en-US" altLang="en-US" sz="2400" b="1" i="1" dirty="0" smtClean="0">
                <a:latin typeface=".VnArial" panose="020B7200000000000000" pitchFamily="34" charset="0"/>
              </a:rPr>
              <a:t>&lt;HR ALIGN = LEFT/CENTER/RIGHT COLOR = color NOSHADE SIZE = n  WIDTH = width&gt;</a:t>
            </a:r>
            <a:r>
              <a:rPr lang="en-US" altLang="en-US" b="1" dirty="0" smtClean="0">
                <a:latin typeface=".VnArial" panose="020B7200000000000000" pitchFamily="34" charset="0"/>
              </a:rPr>
              <a:t>	</a:t>
            </a:r>
          </a:p>
          <a:p>
            <a:pPr eaLnBrk="1" hangingPunct="1">
              <a:lnSpc>
                <a:spcPct val="90000"/>
              </a:lnSpc>
              <a:buFont typeface="Arial" panose="020B0604020202020204" pitchFamily="34" charset="0"/>
              <a:buNone/>
            </a:pPr>
            <a:r>
              <a:rPr lang="en-US" altLang="en-US" dirty="0" smtClean="0">
                <a:latin typeface=".VnArial" panose="020B7200000000000000" pitchFamily="34" charset="0"/>
              </a:rPr>
              <a:t>	</a:t>
            </a:r>
            <a:r>
              <a:rPr lang="en-US" altLang="en-US" i="1" u="sng" dirty="0" err="1" smtClean="0">
                <a:latin typeface=".VnArial" panose="020B7200000000000000" pitchFamily="34" charset="0"/>
              </a:rPr>
              <a:t>Trong</a:t>
            </a:r>
            <a:r>
              <a:rPr lang="en-US" altLang="en-US" i="1" u="sng" dirty="0" smtClean="0">
                <a:latin typeface=".VnArial" panose="020B7200000000000000" pitchFamily="34" charset="0"/>
              </a:rPr>
              <a:t> ®ã</a:t>
            </a:r>
            <a:r>
              <a:rPr lang="en-US" altLang="en-US" dirty="0" smtClean="0">
                <a:latin typeface=".VnArial" panose="020B7200000000000000" pitchFamily="34" charset="0"/>
              </a:rPr>
              <a:t>:</a:t>
            </a:r>
          </a:p>
          <a:p>
            <a:pPr lvl="2" eaLnBrk="1" hangingPunct="1">
              <a:lnSpc>
                <a:spcPct val="90000"/>
              </a:lnSpc>
            </a:pPr>
            <a:r>
              <a:rPr lang="en-US" altLang="en-US" sz="2400" dirty="0" smtClean="0">
                <a:latin typeface=".VnArial" panose="020B7200000000000000" pitchFamily="34" charset="0"/>
              </a:rPr>
              <a:t>ALIGN: </a:t>
            </a:r>
            <a:r>
              <a:rPr lang="en-US" altLang="en-US" sz="2400" dirty="0" err="1" smtClean="0">
                <a:latin typeface=".VnArial" panose="020B7200000000000000" pitchFamily="34" charset="0"/>
              </a:rPr>
              <a:t>Canh</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lÒ</a:t>
            </a:r>
            <a:r>
              <a:rPr lang="en-US" altLang="en-US" sz="2400" dirty="0" smtClean="0">
                <a:latin typeface=".VnArial" panose="020B7200000000000000" pitchFamily="34" charset="0"/>
              </a:rPr>
              <a:t>.</a:t>
            </a:r>
          </a:p>
          <a:p>
            <a:pPr lvl="2" eaLnBrk="1" hangingPunct="1">
              <a:lnSpc>
                <a:spcPct val="90000"/>
              </a:lnSpc>
            </a:pPr>
            <a:r>
              <a:rPr lang="en-US" altLang="en-US" sz="2400" dirty="0" smtClean="0">
                <a:latin typeface=".VnArial" panose="020B7200000000000000" pitchFamily="34" charset="0"/>
              </a:rPr>
              <a:t>COLOR: §</a:t>
            </a:r>
            <a:r>
              <a:rPr lang="en-US" altLang="en-US" sz="2400" dirty="0" err="1" smtClean="0">
                <a:latin typeface=".VnArial" panose="020B7200000000000000" pitchFamily="34" charset="0"/>
              </a:rPr>
              <a:t>Æt</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mµu</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cho</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êng</a:t>
            </a:r>
            <a:r>
              <a:rPr lang="en-US" altLang="en-US" sz="2400" dirty="0" smtClean="0">
                <a:latin typeface=".VnArial" panose="020B7200000000000000" pitchFamily="34" charset="0"/>
              </a:rPr>
              <a:t> th¼ng</a:t>
            </a:r>
          </a:p>
          <a:p>
            <a:pPr lvl="2" eaLnBrk="1" hangingPunct="1">
              <a:lnSpc>
                <a:spcPct val="90000"/>
              </a:lnSpc>
            </a:pPr>
            <a:r>
              <a:rPr lang="en-US" altLang="en-US" sz="2400" dirty="0" smtClean="0">
                <a:latin typeface=".VnArial" panose="020B7200000000000000" pitchFamily="34" charset="0"/>
              </a:rPr>
              <a:t>NOSHADE: </a:t>
            </a:r>
            <a:r>
              <a:rPr lang="en-US" altLang="en-US" sz="2400" dirty="0" err="1" smtClean="0">
                <a:latin typeface=".VnArial" panose="020B7200000000000000" pitchFamily="34" charset="0"/>
              </a:rPr>
              <a:t>Kh«ng</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cã</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bãng</a:t>
            </a:r>
            <a:endParaRPr lang="en-US" altLang="en-US" sz="2400" dirty="0" smtClean="0">
              <a:latin typeface=".VnArial" panose="020B7200000000000000" pitchFamily="34" charset="0"/>
            </a:endParaRPr>
          </a:p>
          <a:p>
            <a:pPr lvl="2" eaLnBrk="1" hangingPunct="1">
              <a:lnSpc>
                <a:spcPct val="90000"/>
              </a:lnSpc>
            </a:pPr>
            <a:r>
              <a:rPr lang="en-US" altLang="en-US" sz="2400" dirty="0" smtClean="0">
                <a:latin typeface=".VnArial" panose="020B7200000000000000" pitchFamily="34" charset="0"/>
              </a:rPr>
              <a:t>SIZE: §é </a:t>
            </a:r>
            <a:r>
              <a:rPr lang="en-US" altLang="en-US" sz="2400" dirty="0" err="1" smtClean="0">
                <a:latin typeface=".VnArial" panose="020B7200000000000000" pitchFamily="34" charset="0"/>
              </a:rPr>
              <a:t>dµy</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cña</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êng</a:t>
            </a:r>
            <a:r>
              <a:rPr lang="en-US" altLang="en-US" sz="2400" dirty="0" smtClean="0">
                <a:latin typeface=".VnArial" panose="020B7200000000000000" pitchFamily="34" charset="0"/>
              </a:rPr>
              <a:t> th¼ng</a:t>
            </a:r>
          </a:p>
          <a:p>
            <a:pPr lvl="2" eaLnBrk="1" hangingPunct="1">
              <a:lnSpc>
                <a:spcPct val="90000"/>
              </a:lnSpc>
            </a:pPr>
            <a:r>
              <a:rPr lang="en-US" altLang="en-US" sz="2400" dirty="0" smtClean="0">
                <a:latin typeface=".VnArial" panose="020B7200000000000000" pitchFamily="34" charset="0"/>
              </a:rPr>
              <a:t>WIDTH: </a:t>
            </a:r>
            <a:r>
              <a:rPr lang="en-US" altLang="en-US" sz="2400" dirty="0" err="1" smtClean="0">
                <a:latin typeface=".VnArial" panose="020B7200000000000000" pitchFamily="34" charset="0"/>
              </a:rPr>
              <a:t>ChiÒu</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dµi</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tÝnh</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theo</a:t>
            </a:r>
            <a:r>
              <a:rPr lang="en-US" altLang="en-US" sz="2400" dirty="0" smtClean="0">
                <a:latin typeface=".VnArial" panose="020B7200000000000000" pitchFamily="34" charset="0"/>
              </a:rPr>
              <a:t> pixel </a:t>
            </a:r>
            <a:r>
              <a:rPr lang="en-US" altLang="en-US" sz="2400" dirty="0" err="1" smtClean="0">
                <a:latin typeface=".VnArial" panose="020B7200000000000000" pitchFamily="34" charset="0"/>
              </a:rPr>
              <a:t>hoÆc</a:t>
            </a:r>
            <a:r>
              <a:rPr lang="en-US" altLang="en-US" sz="2400" dirty="0" smtClean="0">
                <a:latin typeface=".VnArial" panose="020B7200000000000000" pitchFamily="34" charset="0"/>
              </a:rPr>
              <a:t> % </a:t>
            </a:r>
            <a:r>
              <a:rPr lang="en-US" altLang="en-US" sz="2400" dirty="0" err="1" smtClean="0">
                <a:latin typeface=".VnArial" panose="020B7200000000000000" pitchFamily="34" charset="0"/>
              </a:rPr>
              <a:t>cña</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bÒ</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réng</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cöa</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sæ</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tr×nh</a:t>
            </a:r>
            <a:r>
              <a:rPr lang="en-US" altLang="en-US" sz="2400" dirty="0" smtClean="0">
                <a:latin typeface=".VnArial" panose="020B7200000000000000" pitchFamily="34" charset="0"/>
              </a:rPr>
              <a:t> </a:t>
            </a:r>
            <a:r>
              <a:rPr lang="en-US" altLang="en-US" sz="2400" dirty="0" err="1" smtClean="0">
                <a:latin typeface=".VnArial" panose="020B7200000000000000" pitchFamily="34" charset="0"/>
              </a:rPr>
              <a:t>duyÖt</a:t>
            </a:r>
            <a:r>
              <a:rPr lang="en-US" altLang="en-US" sz="2400" dirty="0" smtClean="0">
                <a:latin typeface=".VnArial" panose="020B7200000000000000" pitchFamily="34" charset="0"/>
              </a:rPr>
              <a:t>).	</a:t>
            </a:r>
            <a:endParaRPr lang="en-US" altLang="en-US" sz="3200" dirty="0" smtClean="0">
              <a:latin typeface=".VnArial" panose="020B7200000000000000" pitchFamily="34" charset="0"/>
            </a:endParaRPr>
          </a:p>
          <a:p>
            <a:pPr algn="just" eaLnBrk="1" hangingPunct="1">
              <a:lnSpc>
                <a:spcPct val="90000"/>
              </a:lnSpc>
            </a:pPr>
            <a:endParaRPr lang="en-US" altLang="en-US" sz="3200" dirty="0" smtClean="0"/>
          </a:p>
        </p:txBody>
      </p:sp>
      <p:sp>
        <p:nvSpPr>
          <p:cNvPr id="27652" name="Rectangle 3"/>
          <p:cNvSpPr>
            <a:spLocks noGrp="1" noChangeArrowheads="1"/>
          </p:cNvSpPr>
          <p:nvPr>
            <p:ph type="title"/>
          </p:nvPr>
        </p:nvSpPr>
        <p:spPr>
          <a:xfrm>
            <a:off x="381000" y="76200"/>
            <a:ext cx="8839200" cy="838200"/>
          </a:xfrm>
          <a:noFill/>
        </p:spPr>
        <p:txBody>
          <a:bodyPr>
            <a:normAutofit fontScale="90000"/>
          </a:bodyPr>
          <a:lstStyle/>
          <a:p>
            <a:pPr eaLnBrk="1" hangingPunct="1"/>
            <a:r>
              <a:rPr kumimoji="1" lang="en-US" altLang="en-US" b="1" dirty="0" smtClean="0">
                <a:solidFill>
                  <a:srgbClr val="C00000"/>
                </a:solidFill>
                <a:latin typeface=".VnTime" panose="020B7200000000000000" pitchFamily="34" charset="0"/>
              </a:rPr>
              <a:t>HTML - </a:t>
            </a:r>
            <a:r>
              <a:rPr kumimoji="1" lang="en-US" altLang="en-US" b="1" dirty="0" err="1" smtClean="0">
                <a:solidFill>
                  <a:srgbClr val="C00000"/>
                </a:solidFill>
                <a:latin typeface=".VnTime" panose="020B7200000000000000" pitchFamily="34" charset="0"/>
              </a:rPr>
              <a:t>HyperText</a:t>
            </a:r>
            <a:r>
              <a:rPr kumimoji="1" lang="en-US" altLang="en-US" b="1" dirty="0" smtClean="0">
                <a:solidFill>
                  <a:srgbClr val="C00000"/>
                </a:solidFill>
                <a:latin typeface=".VnTime" panose="020B7200000000000000" pitchFamily="34" charset="0"/>
              </a:rPr>
              <a:t> Markup Language</a:t>
            </a:r>
          </a:p>
        </p:txBody>
      </p:sp>
    </p:spTree>
    <p:extLst>
      <p:ext uri="{BB962C8B-B14F-4D97-AF65-F5344CB8AC3E}">
        <p14:creationId xmlns:p14="http://schemas.microsoft.com/office/powerpoint/2010/main" val="1759799511"/>
      </p:ext>
    </p:extLst>
  </p:cSld>
  <p:clrMapOvr>
    <a:masterClrMapping/>
  </p:clrMapOvr>
  <p:transition spd="slow">
    <p:wipe dir="d"/>
  </p:transition>
  <p:timing>
    <p:tnLst>
      <p:par>
        <p:cTn id="1" dur="indefinite" restart="never" nodeType="tmRoot"/>
      </p:par>
    </p:tnLst>
  </p:timing>
</p:sld>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3534</Words>
  <Application>Microsoft Office PowerPoint</Application>
  <PresentationFormat>On-screen Show (4:3)</PresentationFormat>
  <Paragraphs>627</Paragraphs>
  <Slides>53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ＭＳ Ｐゴシック</vt:lpstr>
      <vt:lpstr>.VnArial</vt:lpstr>
      <vt:lpstr>.VnArialH</vt:lpstr>
      <vt:lpstr>.VnTime</vt:lpstr>
      <vt:lpstr>Arial</vt:lpstr>
      <vt:lpstr>Calibri</vt:lpstr>
      <vt:lpstr>Georgia</vt:lpstr>
      <vt:lpstr>Times New Roman</vt:lpstr>
      <vt:lpstr>Wingdings</vt:lpstr>
      <vt:lpstr>Training</vt:lpstr>
      <vt:lpstr>HTML - HyperText Markup Language</vt:lpstr>
      <vt:lpstr>HTML - HyperText Markup Language</vt:lpstr>
      <vt:lpstr>HTML - HyperText Markup Language</vt:lpstr>
      <vt:lpstr>HTML - HyperText Markup Language</vt:lpstr>
      <vt:lpstr>HTML - HyperText Markup Language</vt:lpstr>
      <vt:lpstr>HTML - HyperText Markup Language</vt:lpstr>
      <vt:lpstr>HTML - HyperText Markup Language</vt:lpstr>
      <vt:lpstr>HTML - HyperText Markup Language</vt:lpstr>
      <vt:lpstr>HTML - HyperText Markup Language</vt:lpstr>
      <vt:lpstr>HTML - HyperText Markup Language</vt:lpstr>
      <vt:lpstr>HTML - HyperText Markup Language </vt:lpstr>
      <vt:lpstr>HTML - HyperText Markup Language</vt:lpstr>
      <vt:lpstr>HTML - HyperText Markup Language</vt:lpstr>
      <vt:lpstr>HTML - HyperText Markup Language</vt:lpstr>
      <vt:lpstr>HTML - HyperText Markup Language</vt:lpstr>
      <vt:lpstr>HTML - HyperText Markup Language</vt:lpstr>
      <vt:lpstr>HTML - HyperText Markup Language</vt:lpstr>
      <vt:lpstr>HTML - HyperText Markup Language</vt:lpstr>
      <vt:lpstr>HTML - HyperText Markup Language</vt:lpstr>
      <vt:lpstr>HTML - HyperText Markup Language</vt:lpstr>
      <vt:lpstr>HTML - HyperText Markup Language</vt:lpstr>
      <vt:lpstr>HTML - HyperText Markup Language</vt:lpstr>
      <vt:lpstr>HTML - HyperText Markup Language</vt:lpstr>
      <vt:lpstr>HTML - HyperText Markup Language</vt:lpstr>
      <vt:lpstr>HTML - HyperText Markup Language</vt:lpstr>
      <vt:lpstr>HTML - HyperText Markup Language</vt:lpstr>
      <vt:lpstr>HTML - HyperText Markup Language</vt:lpstr>
      <vt:lpstr>HTML - HyperText Markup Language</vt:lpstr>
      <vt:lpstr>CSS - Cascading Style Sheets</vt:lpstr>
      <vt:lpstr>CSS - Cascading Style Sheets</vt:lpstr>
      <vt:lpstr>CSS - Cascading Style Sheets</vt:lpstr>
      <vt:lpstr>CSS - Cascading Style Sheets</vt:lpstr>
      <vt:lpstr>CSS - Cascading Style Sheets</vt:lpstr>
      <vt:lpstr>CSS - Cascading Style Sheets</vt:lpstr>
      <vt:lpstr>CSS - Cascading Style Sheets</vt:lpstr>
      <vt:lpstr>CSS - Cascading Style Sheets</vt:lpstr>
      <vt:lpstr>CSS - Cascading Style Sheets</vt:lpstr>
      <vt:lpstr>CSS - Cascading Style Sheets</vt:lpstr>
      <vt:lpstr>CSS - Cascading Style Sheets</vt:lpstr>
      <vt:lpstr>CSS - Cascading Style Sheets</vt:lpstr>
      <vt:lpstr>CSS - Cascading Style Sheets</vt:lpstr>
      <vt:lpstr>CSS - Cascading Style Sheets</vt:lpstr>
      <vt:lpstr>CSS - Cascading Style Sheets</vt:lpstr>
      <vt:lpstr>CSS - Cascading Style Sheets</vt:lpstr>
      <vt:lpstr>CSS - Cascading Style Sheets</vt:lpstr>
      <vt:lpstr>CSS - Cascading Style Sheets</vt:lpstr>
      <vt:lpstr>CSS - Cascading Style Sheets</vt:lpstr>
      <vt:lpstr>CSS - Cascading Style Sheets</vt:lpstr>
      <vt:lpstr>CSS - Cascading Style Sheets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2014-03-09T07:07:49Z</dcterms:created>
  <dcterms:modified xsi:type="dcterms:W3CDTF">2022-03-03T04:00:41Z</dcterms:modified>
</cp:coreProperties>
</file>