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7" r:id="rId2"/>
    <p:sldMasterId id="2147483684" r:id="rId3"/>
    <p:sldMasterId id="2147483693" r:id="rId4"/>
  </p:sldMasterIdLst>
  <p:notesMasterIdLst>
    <p:notesMasterId r:id="rId29"/>
  </p:notesMasterIdLst>
  <p:sldIdLst>
    <p:sldId id="260" r:id="rId5"/>
    <p:sldId id="261" r:id="rId6"/>
    <p:sldId id="259" r:id="rId7"/>
    <p:sldId id="263" r:id="rId8"/>
    <p:sldId id="266" r:id="rId9"/>
    <p:sldId id="273" r:id="rId10"/>
    <p:sldId id="286" r:id="rId11"/>
    <p:sldId id="287" r:id="rId12"/>
    <p:sldId id="288" r:id="rId13"/>
    <p:sldId id="289" r:id="rId14"/>
    <p:sldId id="284" r:id="rId15"/>
    <p:sldId id="267" r:id="rId16"/>
    <p:sldId id="268" r:id="rId17"/>
    <p:sldId id="269" r:id="rId18"/>
    <p:sldId id="270" r:id="rId19"/>
    <p:sldId id="271" r:id="rId20"/>
    <p:sldId id="272" r:id="rId21"/>
    <p:sldId id="281" r:id="rId22"/>
    <p:sldId id="290" r:id="rId23"/>
    <p:sldId id="283" r:id="rId24"/>
    <p:sldId id="280" r:id="rId25"/>
    <p:sldId id="264" r:id="rId26"/>
    <p:sldId id="265"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5" d="100"/>
          <a:sy n="75" d="100"/>
        </p:scale>
        <p:origin x="54" y="840"/>
      </p:cViewPr>
      <p:guideLst/>
    </p:cSldViewPr>
  </p:slideViewPr>
  <p:notesTextViewPr>
    <p:cViewPr>
      <p:scale>
        <a:sx n="1" d="1"/>
        <a:sy n="1" d="1"/>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4DA50-B342-464E-AFF3-A288A7E79829}" type="datetimeFigureOut">
              <a:rPr lang="en-US" smtClean="0"/>
              <a:t>19/11/2021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42D8C-C78F-429A-B3BF-2436BF623F1B}" type="slidenum">
              <a:rPr lang="en-US" smtClean="0"/>
              <a:t>‹#›</a:t>
            </a:fld>
            <a:endParaRPr lang="en-US"/>
          </a:p>
        </p:txBody>
      </p:sp>
    </p:spTree>
    <p:extLst>
      <p:ext uri="{BB962C8B-B14F-4D97-AF65-F5344CB8AC3E}">
        <p14:creationId xmlns:p14="http://schemas.microsoft.com/office/powerpoint/2010/main" val="1270848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3</a:t>
            </a:fld>
            <a:endParaRPr lang="ko-KR" altLang="en-US"/>
          </a:p>
        </p:txBody>
      </p:sp>
    </p:spTree>
    <p:extLst>
      <p:ext uri="{BB962C8B-B14F-4D97-AF65-F5344CB8AC3E}">
        <p14:creationId xmlns:p14="http://schemas.microsoft.com/office/powerpoint/2010/main" val="375524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12</a:t>
            </a:fld>
            <a:endParaRPr lang="ko-KR" altLang="en-US"/>
          </a:p>
        </p:txBody>
      </p:sp>
    </p:spTree>
    <p:extLst>
      <p:ext uri="{BB962C8B-B14F-4D97-AF65-F5344CB8AC3E}">
        <p14:creationId xmlns:p14="http://schemas.microsoft.com/office/powerpoint/2010/main" val="246510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solidFill>
                  <a:prstClr val="black"/>
                </a:solidFill>
                <a:latin typeface="맑은 고딕"/>
              </a:rPr>
              <a:pPr/>
              <a:t>23</a:t>
            </a:fld>
            <a:endParaRPr lang="ko-KR" altLang="en-US">
              <a:solidFill>
                <a:prstClr val="black"/>
              </a:solidFill>
              <a:latin typeface="맑은 고딕"/>
            </a:endParaRPr>
          </a:p>
        </p:txBody>
      </p:sp>
    </p:spTree>
    <p:extLst>
      <p:ext uri="{BB962C8B-B14F-4D97-AF65-F5344CB8AC3E}">
        <p14:creationId xmlns:p14="http://schemas.microsoft.com/office/powerpoint/2010/main" val="3123607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45584" y="452669"/>
            <a:ext cx="5934459" cy="1536171"/>
          </a:xfrm>
          <a:prstGeom prst="rect">
            <a:avLst/>
          </a:prstGeom>
        </p:spPr>
        <p:txBody>
          <a:bodyPr anchor="ctr"/>
          <a:lstStyle>
            <a:lvl1pPr marL="0" indent="0" algn="l">
              <a:lnSpc>
                <a:spcPct val="100000"/>
              </a:lnSpc>
              <a:buNone/>
              <a:defRPr sz="48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545584" y="2084851"/>
            <a:ext cx="5934459" cy="768085"/>
          </a:xfrm>
          <a:prstGeom prst="rect">
            <a:avLst/>
          </a:prstGeom>
        </p:spPr>
        <p:txBody>
          <a:bodyPr anchor="ctr"/>
          <a:lstStyle>
            <a:lvl1pPr marL="0" indent="0" algn="l">
              <a:lnSpc>
                <a:spcPct val="100000"/>
              </a:lnSpc>
              <a:spcBef>
                <a:spcPts val="0"/>
              </a:spcBef>
              <a:buNone/>
              <a:defRPr sz="16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96094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356659"/>
            <a:ext cx="3119669" cy="614468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096000" y="356659"/>
            <a:ext cx="5664629" cy="614468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57981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487488" y="0"/>
            <a:ext cx="3744416"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2550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700808"/>
            <a:ext cx="12192000" cy="3456384"/>
          </a:xfrm>
          <a:prstGeom prst="rect">
            <a:avLst/>
          </a:prstGeom>
          <a:solidFill>
            <a:schemeClr val="bg1">
              <a:lumMod val="95000"/>
            </a:schemeClr>
          </a:solidFill>
        </p:spPr>
        <p:txBody>
          <a:bodyPr lIns="900000" anchor="ctr"/>
          <a:lstStyle>
            <a:lvl1pPr marL="0" indent="0" algn="l">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7882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938065" y="668224"/>
            <a:ext cx="5568000" cy="5568000"/>
          </a:xfrm>
          <a:prstGeom prst="diamond">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Frame 5"/>
          <p:cNvSpPr/>
          <p:nvPr userDrawn="1"/>
        </p:nvSpPr>
        <p:spPr>
          <a:xfrm rot="2700000">
            <a:off x="2596420" y="1326579"/>
            <a:ext cx="4251291" cy="4251291"/>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
        <p:nvSpPr>
          <p:cNvPr id="9" name="Chevron 8"/>
          <p:cNvSpPr/>
          <p:nvPr userDrawn="1"/>
        </p:nvSpPr>
        <p:spPr>
          <a:xfrm rot="10800000">
            <a:off x="1208596" y="1940210"/>
            <a:ext cx="1910472" cy="3024012"/>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solidFill>
            </a:endParaRPr>
          </a:p>
        </p:txBody>
      </p:sp>
    </p:spTree>
    <p:extLst>
      <p:ext uri="{BB962C8B-B14F-4D97-AF65-F5344CB8AC3E}">
        <p14:creationId xmlns:p14="http://schemas.microsoft.com/office/powerpoint/2010/main" val="2280410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6447643" cy="5157192"/>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5690754" y="1658402"/>
            <a:ext cx="6501247" cy="51995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6499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394663" y="2148909"/>
            <a:ext cx="3721912" cy="2548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8078560" y="2148909"/>
            <a:ext cx="3721912" cy="2548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72384" y="1985895"/>
            <a:ext cx="4047233" cy="403539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4215408" y="2138307"/>
            <a:ext cx="3725296" cy="2548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0792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71531" y="3721192"/>
            <a:ext cx="5088565" cy="2588128"/>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282712" y="4082039"/>
            <a:ext cx="2378041" cy="17443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111513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4056881" y="666492"/>
            <a:ext cx="3360000" cy="336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5196921" y="4026866"/>
            <a:ext cx="2219961" cy="221996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7418948" y="1806532"/>
            <a:ext cx="2219961" cy="221996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85223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472011" y="1508786"/>
            <a:ext cx="3799787" cy="4865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7" name="Rounded Rectangle 16"/>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8" name="Half Frame 17"/>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spTree>
    <p:extLst>
      <p:ext uri="{BB962C8B-B14F-4D97-AF65-F5344CB8AC3E}">
        <p14:creationId xmlns:p14="http://schemas.microsoft.com/office/powerpoint/2010/main" val="694501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88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832617"/>
            <a:ext cx="12192000"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3600701"/>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92674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519936" y="3429000"/>
            <a:ext cx="6672064" cy="768085"/>
          </a:xfrm>
          <a:prstGeom prst="rect">
            <a:avLst/>
          </a:prstGeom>
        </p:spPr>
        <p:txBody>
          <a:bodyPr anchor="ctr"/>
          <a:lstStyle>
            <a:lvl1pPr marL="0" indent="0" algn="l">
              <a:buNone/>
              <a:defRPr sz="48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5519936" y="4197085"/>
            <a:ext cx="6672064" cy="384043"/>
          </a:xfrm>
          <a:prstGeom prst="rect">
            <a:avLst/>
          </a:prstGeom>
        </p:spPr>
        <p:txBody>
          <a:bodyPr anchor="ctr"/>
          <a:lstStyle>
            <a:lvl1pPr marL="0" indent="0" algn="l">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36622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503712" y="2820426"/>
            <a:ext cx="5184576"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3503712" y="3600701"/>
            <a:ext cx="5184181"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35602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237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51584" y="164638"/>
            <a:ext cx="9840416" cy="768085"/>
          </a:xfrm>
          <a:prstGeom prst="rect">
            <a:avLst/>
          </a:prstGeom>
        </p:spPr>
        <p:txBody>
          <a:bodyPr anchor="ctr"/>
          <a:lstStyle>
            <a:lvl1pPr marL="0" indent="0" algn="l">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51584" y="932723"/>
            <a:ext cx="9840416" cy="384043"/>
          </a:xfrm>
          <a:prstGeom prst="rect">
            <a:avLst/>
          </a:prstGeom>
        </p:spPr>
        <p:txBody>
          <a:bodyPr anchor="ctr"/>
          <a:lstStyle>
            <a:lvl1pPr marL="0" indent="0" algn="l">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0058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4D999B-E630-4C86-B083-BDAF7DE25290}" type="datetimeFigureOut">
              <a:rPr lang="en-US" smtClean="0"/>
              <a:t>19/11/2021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2610969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D999B-E630-4C86-B083-BDAF7DE25290}" type="datetimeFigureOut">
              <a:rPr lang="en-US" smtClean="0"/>
              <a:t>19/11/2021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2442558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D999B-E630-4C86-B083-BDAF7DE25290}" type="datetimeFigureOut">
              <a:rPr lang="en-US" smtClean="0"/>
              <a:t>19/11/2021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239380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4D999B-E630-4C86-B083-BDAF7DE25290}" type="datetimeFigureOut">
              <a:rPr lang="en-US" smtClean="0"/>
              <a:t>19/11/2021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19006266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4D999B-E630-4C86-B083-BDAF7DE25290}" type="datetimeFigureOut">
              <a:rPr lang="en-US" smtClean="0"/>
              <a:t>19/11/2021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42283301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4D999B-E630-4C86-B083-BDAF7DE25290}" type="datetimeFigureOut">
              <a:rPr lang="en-US" smtClean="0"/>
              <a:t>19/11/2021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49154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30" y="33951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7">
            <a:extLst>
              <a:ext uri="{FF2B5EF4-FFF2-40B4-BE49-F238E27FC236}">
                <a16:creationId xmlns="" xmlns:a16="http://schemas.microsoft.com/office/drawing/2014/main" id="{3448B0BC-16FA-4F12-B26B-866DD38F4C0E}"/>
              </a:ext>
            </a:extLst>
          </p:cNvPr>
          <p:cNvSpPr>
            <a:spLocks noGrp="1"/>
          </p:cNvSpPr>
          <p:nvPr>
            <p:ph type="pic" sz="quarter" idx="14" hasCustomPrompt="1"/>
          </p:nvPr>
        </p:nvSpPr>
        <p:spPr>
          <a:xfrm>
            <a:off x="7903669"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5" name="Picture Placeholder 27">
            <a:extLst>
              <a:ext uri="{FF2B5EF4-FFF2-40B4-BE49-F238E27FC236}">
                <a16:creationId xmlns="" xmlns:a16="http://schemas.microsoft.com/office/drawing/2014/main" id="{C34DD057-3936-405E-B034-294844B75ACC}"/>
              </a:ext>
            </a:extLst>
          </p:cNvPr>
          <p:cNvSpPr>
            <a:spLocks noGrp="1"/>
          </p:cNvSpPr>
          <p:nvPr>
            <p:ph type="pic" sz="quarter" idx="15" hasCustomPrompt="1"/>
          </p:nvPr>
        </p:nvSpPr>
        <p:spPr>
          <a:xfrm>
            <a:off x="7903669"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6" name="Picture Placeholder 27">
            <a:extLst>
              <a:ext uri="{FF2B5EF4-FFF2-40B4-BE49-F238E27FC236}">
                <a16:creationId xmlns="" xmlns:a16="http://schemas.microsoft.com/office/drawing/2014/main" id="{5062EFAB-48E7-481E-9956-6F2717526CF8}"/>
              </a:ext>
            </a:extLst>
          </p:cNvPr>
          <p:cNvSpPr>
            <a:spLocks noGrp="1"/>
          </p:cNvSpPr>
          <p:nvPr>
            <p:ph type="pic" sz="quarter" idx="16" hasCustomPrompt="1"/>
          </p:nvPr>
        </p:nvSpPr>
        <p:spPr>
          <a:xfrm>
            <a:off x="2929923"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baseline="0">
                <a:solidFill>
                  <a:schemeClr val="tx1">
                    <a:lumMod val="75000"/>
                    <a:lumOff val="25000"/>
                  </a:schemeClr>
                </a:solidFill>
                <a:latin typeface="+mn-lt"/>
                <a:ea typeface="+mn-ea"/>
              </a:defRPr>
            </a:lvl1pPr>
          </a:lstStyle>
          <a:p>
            <a:pPr lvl="0"/>
            <a:r>
              <a:rPr lang="en-US" altLang="ko-KR" noProof="0" dirty="0"/>
              <a:t>Place Your Picture Here</a:t>
            </a:r>
            <a:endParaRPr lang="en-JM" noProof="0" dirty="0"/>
          </a:p>
        </p:txBody>
      </p:sp>
      <p:sp>
        <p:nvSpPr>
          <p:cNvPr id="7" name="Picture Placeholder 27">
            <a:extLst>
              <a:ext uri="{FF2B5EF4-FFF2-40B4-BE49-F238E27FC236}">
                <a16:creationId xmlns="" xmlns:a16="http://schemas.microsoft.com/office/drawing/2014/main" id="{F003D129-D482-4D9F-989A-8ADB6B1F7B0A}"/>
              </a:ext>
            </a:extLst>
          </p:cNvPr>
          <p:cNvSpPr>
            <a:spLocks noGrp="1"/>
          </p:cNvSpPr>
          <p:nvPr>
            <p:ph type="pic" sz="quarter" idx="17" hasCustomPrompt="1"/>
          </p:nvPr>
        </p:nvSpPr>
        <p:spPr>
          <a:xfrm>
            <a:off x="2929923"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8" name="Picture Placeholder 27">
            <a:extLst>
              <a:ext uri="{FF2B5EF4-FFF2-40B4-BE49-F238E27FC236}">
                <a16:creationId xmlns="" xmlns:a16="http://schemas.microsoft.com/office/drawing/2014/main" id="{76F7740B-961C-472E-B15E-952CD9337693}"/>
              </a:ext>
            </a:extLst>
          </p:cNvPr>
          <p:cNvSpPr>
            <a:spLocks noGrp="1"/>
          </p:cNvSpPr>
          <p:nvPr>
            <p:ph type="pic" sz="quarter" idx="13" hasCustomPrompt="1"/>
          </p:nvPr>
        </p:nvSpPr>
        <p:spPr>
          <a:xfrm>
            <a:off x="5015183" y="2862813"/>
            <a:ext cx="2160000" cy="2160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Tree>
    <p:extLst>
      <p:ext uri="{BB962C8B-B14F-4D97-AF65-F5344CB8AC3E}">
        <p14:creationId xmlns:p14="http://schemas.microsoft.com/office/powerpoint/2010/main" val="2082531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D999B-E630-4C86-B083-BDAF7DE25290}" type="datetimeFigureOut">
              <a:rPr lang="en-US" smtClean="0"/>
              <a:t>19/11/2021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704889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D999B-E630-4C86-B083-BDAF7DE25290}" type="datetimeFigureOut">
              <a:rPr lang="en-US" smtClean="0"/>
              <a:t>19/11/2021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261275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D999B-E630-4C86-B083-BDAF7DE25290}" type="datetimeFigureOut">
              <a:rPr lang="en-US" smtClean="0"/>
              <a:t>19/11/2021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25326313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D999B-E630-4C86-B083-BDAF7DE25290}" type="datetimeFigureOut">
              <a:rPr lang="en-US" smtClean="0"/>
              <a:t>19/11/2021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18096737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D999B-E630-4C86-B083-BDAF7DE25290}" type="datetimeFigureOut">
              <a:rPr lang="en-US" smtClean="0"/>
              <a:t>19/11/2021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35357-B6DF-4EB1-86CB-61BBF6130C6A}" type="slidenum">
              <a:rPr lang="en-US" smtClean="0"/>
              <a:t>‹#›</a:t>
            </a:fld>
            <a:endParaRPr lang="en-US"/>
          </a:p>
        </p:txBody>
      </p:sp>
    </p:spTree>
    <p:extLst>
      <p:ext uri="{BB962C8B-B14F-4D97-AF65-F5344CB8AC3E}">
        <p14:creationId xmlns:p14="http://schemas.microsoft.com/office/powerpoint/2010/main" val="32444370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30" y="33951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404167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519936" y="3429000"/>
            <a:ext cx="6672064" cy="768085"/>
          </a:xfrm>
          <a:prstGeom prst="rect">
            <a:avLst/>
          </a:prstGeom>
        </p:spPr>
        <p:txBody>
          <a:bodyPr anchor="ctr"/>
          <a:lstStyle>
            <a:lvl1pPr marL="0" indent="0" algn="l">
              <a:buNone/>
              <a:defRPr sz="48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5519936" y="4197085"/>
            <a:ext cx="6672064" cy="384043"/>
          </a:xfrm>
          <a:prstGeom prst="rect">
            <a:avLst/>
          </a:prstGeom>
        </p:spPr>
        <p:txBody>
          <a:bodyPr anchor="ctr"/>
          <a:lstStyle>
            <a:lvl1pPr marL="0" indent="0" algn="l">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344163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503712" y="2820426"/>
            <a:ext cx="5184576"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3503712" y="3600701"/>
            <a:ext cx="5184181"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906012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752228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51584" y="164638"/>
            <a:ext cx="9840416" cy="768085"/>
          </a:xfrm>
          <a:prstGeom prst="rect">
            <a:avLst/>
          </a:prstGeom>
        </p:spPr>
        <p:txBody>
          <a:bodyPr anchor="ctr"/>
          <a:lstStyle>
            <a:lvl1pPr marL="0" indent="0" algn="l">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51584" y="932723"/>
            <a:ext cx="9840416" cy="384043"/>
          </a:xfrm>
          <a:prstGeom prst="rect">
            <a:avLst/>
          </a:prstGeom>
        </p:spPr>
        <p:txBody>
          <a:bodyPr anchor="ctr"/>
          <a:lstStyle>
            <a:lvl1pPr marL="0" indent="0" algn="l">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25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356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23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637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503712" y="2820426"/>
            <a:ext cx="5184576"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3503712" y="3600701"/>
            <a:ext cx="5184181"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9753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79101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51584" y="164638"/>
            <a:ext cx="9840416" cy="768085"/>
          </a:xfrm>
          <a:prstGeom prst="rect">
            <a:avLst/>
          </a:prstGeom>
        </p:spPr>
        <p:txBody>
          <a:bodyPr anchor="ctr"/>
          <a:lstStyle>
            <a:lvl1pPr marL="0" indent="0" algn="l">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51584" y="932723"/>
            <a:ext cx="9840416" cy="384043"/>
          </a:xfrm>
          <a:prstGeom prst="rect">
            <a:avLst/>
          </a:prstGeom>
        </p:spPr>
        <p:txBody>
          <a:bodyPr anchor="ctr"/>
          <a:lstStyle>
            <a:lvl1pPr marL="0" indent="0" algn="l">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4171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986232" y="1861025"/>
            <a:ext cx="2304256" cy="240026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386499" y="1861025"/>
            <a:ext cx="2304256" cy="240026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5786765" y="1861025"/>
            <a:ext cx="2304256" cy="240026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065095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92632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1479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712" r:id="rId16"/>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5688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D999B-E630-4C86-B083-BDAF7DE25290}" type="datetimeFigureOut">
              <a:rPr lang="en-US" smtClean="0"/>
              <a:t>19/11/2021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35357-B6DF-4EB1-86CB-61BBF6130C6A}" type="slidenum">
              <a:rPr lang="en-US" smtClean="0"/>
              <a:t>‹#›</a:t>
            </a:fld>
            <a:endParaRPr lang="en-US"/>
          </a:p>
        </p:txBody>
      </p:sp>
    </p:spTree>
    <p:extLst>
      <p:ext uri="{BB962C8B-B14F-4D97-AF65-F5344CB8AC3E}">
        <p14:creationId xmlns:p14="http://schemas.microsoft.com/office/powerpoint/2010/main" val="42066888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5360" y="836712"/>
            <a:ext cx="6048672" cy="2112235"/>
          </a:xfrm>
        </p:spPr>
        <p:txBody>
          <a:bodyPr/>
          <a:lstStyle/>
          <a:p>
            <a:r>
              <a:rPr lang="en-US" altLang="ko-KR" dirty="0" smtClean="0">
                <a:ea typeface="맑은 고딕" pitchFamily="50" charset="-127"/>
              </a:rPr>
              <a:t>Back tracking  </a:t>
            </a:r>
            <a:r>
              <a:rPr lang="en-US" altLang="ko-KR" dirty="0" err="1" smtClean="0">
                <a:ea typeface="맑은 고딕" pitchFamily="50" charset="-127"/>
              </a:rPr>
              <a:t>Thuật</a:t>
            </a:r>
            <a:r>
              <a:rPr lang="en-US" altLang="ko-KR" dirty="0" smtClean="0">
                <a:ea typeface="맑은 고딕" pitchFamily="50" charset="-127"/>
              </a:rPr>
              <a:t> </a:t>
            </a:r>
            <a:r>
              <a:rPr lang="en-US" altLang="ko-KR" dirty="0" err="1" smtClean="0">
                <a:ea typeface="맑은 고딕" pitchFamily="50" charset="-127"/>
              </a:rPr>
              <a:t>toán</a:t>
            </a:r>
            <a:r>
              <a:rPr lang="en-US" altLang="ko-KR" dirty="0" smtClean="0">
                <a:ea typeface="맑은 고딕" pitchFamily="50" charset="-127"/>
              </a:rPr>
              <a:t> quay </a:t>
            </a:r>
            <a:r>
              <a:rPr lang="en-US" altLang="ko-KR" dirty="0" err="1" smtClean="0">
                <a:ea typeface="맑은 고딕" pitchFamily="50" charset="-127"/>
              </a:rPr>
              <a:t>lui</a:t>
            </a:r>
            <a:endParaRPr lang="en-US" altLang="ko-KR" dirty="0"/>
          </a:p>
        </p:txBody>
      </p:sp>
      <p:sp>
        <p:nvSpPr>
          <p:cNvPr id="4" name="Text Placeholder 3"/>
          <p:cNvSpPr>
            <a:spLocks noGrp="1"/>
          </p:cNvSpPr>
          <p:nvPr>
            <p:ph type="body" sz="quarter" idx="11"/>
          </p:nvPr>
        </p:nvSpPr>
        <p:spPr>
          <a:xfrm>
            <a:off x="335360" y="260648"/>
            <a:ext cx="5934459" cy="768085"/>
          </a:xfrm>
        </p:spPr>
        <p:txBody>
          <a:bodyPr/>
          <a:lstStyle/>
          <a:p>
            <a:pPr>
              <a:defRPr/>
            </a:pPr>
            <a:r>
              <a:rPr lang="en-US" altLang="ko-KR" sz="2133" b="1" dirty="0" err="1"/>
              <a:t>Chủ</a:t>
            </a:r>
            <a:r>
              <a:rPr lang="en-US" altLang="ko-KR" sz="2133" b="1" dirty="0"/>
              <a:t> </a:t>
            </a:r>
            <a:r>
              <a:rPr lang="en-US" altLang="ko-KR" sz="2133" b="1" dirty="0" err="1"/>
              <a:t>đề</a:t>
            </a:r>
            <a:r>
              <a:rPr lang="en-US" altLang="ko-KR" sz="2133" b="1" dirty="0"/>
              <a:t> </a:t>
            </a:r>
            <a:r>
              <a:rPr lang="en-US" altLang="ko-KR" sz="2133" b="1" dirty="0" err="1"/>
              <a:t>thuyết</a:t>
            </a:r>
            <a:r>
              <a:rPr lang="en-US" altLang="ko-KR" sz="2133" b="1" dirty="0"/>
              <a:t> </a:t>
            </a:r>
            <a:r>
              <a:rPr lang="en-US" altLang="ko-KR" sz="2133" b="1" dirty="0" err="1"/>
              <a:t>trình</a:t>
            </a:r>
            <a:endParaRPr lang="en-US" altLang="ko-KR" sz="2133" dirty="0"/>
          </a:p>
        </p:txBody>
      </p:sp>
      <p:sp>
        <p:nvSpPr>
          <p:cNvPr id="7" name="Text Placeholder 3"/>
          <p:cNvSpPr txBox="1">
            <a:spLocks/>
          </p:cNvSpPr>
          <p:nvPr/>
        </p:nvSpPr>
        <p:spPr>
          <a:xfrm>
            <a:off x="333043" y="2933075"/>
            <a:ext cx="5934459" cy="768085"/>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2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sz="1600" b="1" dirty="0" err="1">
                <a:solidFill>
                  <a:prstClr val="white"/>
                </a:solidFill>
              </a:rPr>
              <a:t>Lớp</a:t>
            </a:r>
            <a:r>
              <a:rPr lang="en-US" altLang="ko-KR" sz="1600" b="1" dirty="0">
                <a:solidFill>
                  <a:prstClr val="white"/>
                </a:solidFill>
              </a:rPr>
              <a:t>: </a:t>
            </a:r>
            <a:r>
              <a:rPr lang="en-US" altLang="ko-KR" sz="1600" b="1" dirty="0" err="1">
                <a:solidFill>
                  <a:prstClr val="white"/>
                </a:solidFill>
              </a:rPr>
              <a:t>Kỹ</a:t>
            </a:r>
            <a:r>
              <a:rPr lang="en-US" altLang="ko-KR" sz="1600" b="1" dirty="0">
                <a:solidFill>
                  <a:prstClr val="white"/>
                </a:solidFill>
              </a:rPr>
              <a:t> </a:t>
            </a:r>
            <a:r>
              <a:rPr lang="en-US" altLang="ko-KR" sz="1600" b="1" dirty="0" err="1">
                <a:solidFill>
                  <a:prstClr val="white"/>
                </a:solidFill>
              </a:rPr>
              <a:t>Thuật</a:t>
            </a:r>
            <a:r>
              <a:rPr lang="en-US" altLang="ko-KR" sz="1600" b="1" dirty="0">
                <a:solidFill>
                  <a:prstClr val="white"/>
                </a:solidFill>
              </a:rPr>
              <a:t> </a:t>
            </a:r>
            <a:r>
              <a:rPr lang="en-US" altLang="ko-KR" sz="1600" b="1" dirty="0" err="1">
                <a:solidFill>
                  <a:prstClr val="white"/>
                </a:solidFill>
              </a:rPr>
              <a:t>Lập</a:t>
            </a:r>
            <a:r>
              <a:rPr lang="en-US" altLang="ko-KR" sz="1600" b="1" dirty="0">
                <a:solidFill>
                  <a:prstClr val="white"/>
                </a:solidFill>
              </a:rPr>
              <a:t> </a:t>
            </a:r>
            <a:r>
              <a:rPr lang="en-US" altLang="ko-KR" sz="1600" b="1" dirty="0" err="1">
                <a:solidFill>
                  <a:prstClr val="white"/>
                </a:solidFill>
              </a:rPr>
              <a:t>Trình</a:t>
            </a:r>
            <a:endParaRPr lang="en-US" altLang="ko-KR" sz="1600" b="1" dirty="0">
              <a:solidFill>
                <a:prstClr val="white"/>
              </a:solidFill>
            </a:endParaRPr>
          </a:p>
          <a:p>
            <a:pPr>
              <a:spcBef>
                <a:spcPts val="0"/>
              </a:spcBef>
              <a:defRPr/>
            </a:pPr>
            <a:r>
              <a:rPr lang="en-US" altLang="ko-KR" sz="1600" b="1" dirty="0" err="1">
                <a:solidFill>
                  <a:prstClr val="white"/>
                </a:solidFill>
              </a:rPr>
              <a:t>Giảng</a:t>
            </a:r>
            <a:r>
              <a:rPr lang="en-US" altLang="ko-KR" sz="1600" b="1" dirty="0">
                <a:solidFill>
                  <a:prstClr val="white"/>
                </a:solidFill>
              </a:rPr>
              <a:t> </a:t>
            </a:r>
            <a:r>
              <a:rPr lang="en-US" altLang="ko-KR" sz="1600" b="1" dirty="0" err="1">
                <a:solidFill>
                  <a:prstClr val="white"/>
                </a:solidFill>
              </a:rPr>
              <a:t>viên</a:t>
            </a:r>
            <a:r>
              <a:rPr lang="en-US" altLang="ko-KR" sz="1600" b="1" dirty="0">
                <a:solidFill>
                  <a:prstClr val="white"/>
                </a:solidFill>
              </a:rPr>
              <a:t>: </a:t>
            </a:r>
            <a:r>
              <a:rPr lang="en-US" altLang="ko-KR" sz="1600" b="1" dirty="0" err="1">
                <a:solidFill>
                  <a:prstClr val="white"/>
                </a:solidFill>
              </a:rPr>
              <a:t>Nguyễn</a:t>
            </a:r>
            <a:r>
              <a:rPr lang="en-US" altLang="ko-KR" sz="1600" b="1" dirty="0">
                <a:solidFill>
                  <a:prstClr val="white"/>
                </a:solidFill>
              </a:rPr>
              <a:t> </a:t>
            </a:r>
            <a:r>
              <a:rPr lang="en-US" altLang="ko-KR" sz="1600" b="1" dirty="0" err="1">
                <a:solidFill>
                  <a:prstClr val="white"/>
                </a:solidFill>
              </a:rPr>
              <a:t>Thiên</a:t>
            </a:r>
            <a:r>
              <a:rPr lang="en-US" altLang="ko-KR" sz="1600" b="1" dirty="0">
                <a:solidFill>
                  <a:prstClr val="white"/>
                </a:solidFill>
              </a:rPr>
              <a:t> </a:t>
            </a:r>
            <a:r>
              <a:rPr lang="en-US" altLang="ko-KR" sz="1600" b="1" dirty="0" err="1">
                <a:solidFill>
                  <a:prstClr val="white"/>
                </a:solidFill>
              </a:rPr>
              <a:t>Bảo</a:t>
            </a:r>
            <a:endParaRPr lang="en-US" altLang="ko-KR" sz="1600" dirty="0">
              <a:solidFill>
                <a:prstClr val="white"/>
              </a:solidFill>
            </a:endParaRPr>
          </a:p>
        </p:txBody>
      </p:sp>
    </p:spTree>
    <p:extLst>
      <p:ext uri="{BB962C8B-B14F-4D97-AF65-F5344CB8AC3E}">
        <p14:creationId xmlns:p14="http://schemas.microsoft.com/office/powerpoint/2010/main" val="11572244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500" accel="50000" decel="50000" autoRev="1" fill="hold">
                                          <p:stCondLst>
                                            <p:cond delay="0"/>
                                          </p:stCondLst>
                                        </p:cTn>
                                        <p:tgtEl>
                                          <p:spTgt spid="3">
                                            <p:txEl>
                                              <p:pRg st="0" end="0"/>
                                            </p:txEl>
                                          </p:spTgt>
                                        </p:tgtEl>
                                        <p:attrNameLst>
                                          <p:attrName>ppt_x</p:attrName>
                                          <p:attrName>ppt_y</p:attrName>
                                        </p:attrNameLst>
                                      </p:cBhvr>
                                    </p:animMotion>
                                    <p:animRot by="1500000">
                                      <p:cBhvr>
                                        <p:cTn id="7" dur="250" fill="hold">
                                          <p:stCondLst>
                                            <p:cond delay="0"/>
                                          </p:stCondLst>
                                        </p:cTn>
                                        <p:tgtEl>
                                          <p:spTgt spid="3">
                                            <p:txEl>
                                              <p:pRg st="0" end="0"/>
                                            </p:txEl>
                                          </p:spTgt>
                                        </p:tgtEl>
                                        <p:attrNameLst>
                                          <p:attrName>r</p:attrName>
                                        </p:attrNameLst>
                                      </p:cBhvr>
                                    </p:animRot>
                                    <p:animRot by="-1500000">
                                      <p:cBhvr>
                                        <p:cTn id="8" dur="250" fill="hold">
                                          <p:stCondLst>
                                            <p:cond delay="250"/>
                                          </p:stCondLst>
                                        </p:cTn>
                                        <p:tgtEl>
                                          <p:spTgt spid="3">
                                            <p:txEl>
                                              <p:pRg st="0" end="0"/>
                                            </p:txEl>
                                          </p:spTgt>
                                        </p:tgtEl>
                                        <p:attrNameLst>
                                          <p:attrName>r</p:attrName>
                                        </p:attrNameLst>
                                      </p:cBhvr>
                                    </p:animRot>
                                    <p:animRot by="-1500000">
                                      <p:cBhvr>
                                        <p:cTn id="9" dur="250" fill="hold">
                                          <p:stCondLst>
                                            <p:cond delay="500"/>
                                          </p:stCondLst>
                                        </p:cTn>
                                        <p:tgtEl>
                                          <p:spTgt spid="3">
                                            <p:txEl>
                                              <p:pRg st="0" end="0"/>
                                            </p:txEl>
                                          </p:spTgt>
                                        </p:tgtEl>
                                        <p:attrNameLst>
                                          <p:attrName>r</p:attrName>
                                        </p:attrNameLst>
                                      </p:cBhvr>
                                    </p:animRot>
                                    <p:animRot by="1500000">
                                      <p:cBhvr>
                                        <p:cTn id="10" dur="250" fill="hold">
                                          <p:stCondLst>
                                            <p:cond delay="75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8605" y="164638"/>
            <a:ext cx="11460480" cy="1083293"/>
          </a:xfrm>
        </p:spPr>
        <p:txBody>
          <a:bodyPr>
            <a:noAutofit/>
          </a:bodyPr>
          <a:lstStyle/>
          <a:p>
            <a:pPr lvl="0"/>
            <a:r>
              <a:rPr lang="en-US" sz="4000" b="1" dirty="0" err="1"/>
              <a:t>Sự</a:t>
            </a:r>
            <a:r>
              <a:rPr lang="en-US" sz="4000" b="1" dirty="0"/>
              <a:t> </a:t>
            </a:r>
            <a:r>
              <a:rPr lang="en-US" sz="4000" b="1" dirty="0" err="1"/>
              <a:t>khác</a:t>
            </a:r>
            <a:r>
              <a:rPr lang="en-US" sz="4000" b="1" dirty="0"/>
              <a:t> </a:t>
            </a:r>
            <a:r>
              <a:rPr lang="en-US" sz="4000" b="1" dirty="0" err="1"/>
              <a:t>nhau</a:t>
            </a:r>
            <a:r>
              <a:rPr lang="en-US" sz="4000" b="1" dirty="0"/>
              <a:t> </a:t>
            </a:r>
            <a:r>
              <a:rPr lang="en-US" sz="4000" b="1" dirty="0" err="1"/>
              <a:t>giữa</a:t>
            </a:r>
            <a:r>
              <a:rPr lang="en-US" sz="4000" b="1" dirty="0"/>
              <a:t> </a:t>
            </a:r>
            <a:r>
              <a:rPr lang="en-US" sz="4000" b="1" dirty="0" err="1"/>
              <a:t>thuật</a:t>
            </a:r>
            <a:r>
              <a:rPr lang="en-US" sz="4000" b="1" dirty="0"/>
              <a:t> </a:t>
            </a:r>
            <a:r>
              <a:rPr lang="en-US" sz="4000" b="1" dirty="0" err="1"/>
              <a:t>toán</a:t>
            </a:r>
            <a:r>
              <a:rPr lang="en-US" sz="4000" b="1" dirty="0"/>
              <a:t> </a:t>
            </a:r>
          </a:p>
          <a:p>
            <a:pPr lvl="0"/>
            <a:r>
              <a:rPr lang="en-US" sz="4000" b="1" dirty="0"/>
              <a:t>quay </a:t>
            </a:r>
            <a:r>
              <a:rPr lang="en-US" sz="4000" b="1" dirty="0" err="1"/>
              <a:t>lui</a:t>
            </a:r>
            <a:r>
              <a:rPr lang="en-US" sz="4000" b="1" dirty="0"/>
              <a:t> </a:t>
            </a:r>
            <a:r>
              <a:rPr lang="en-US" sz="4000" b="1" dirty="0" err="1"/>
              <a:t>và</a:t>
            </a:r>
            <a:r>
              <a:rPr lang="en-US" sz="4000" b="1" dirty="0"/>
              <a:t> </a:t>
            </a:r>
            <a:r>
              <a:rPr lang="en-US" sz="4000" b="1" dirty="0" err="1"/>
              <a:t>đệ</a:t>
            </a:r>
            <a:r>
              <a:rPr lang="en-US" sz="4000" b="1" dirty="0"/>
              <a:t> </a:t>
            </a:r>
            <a:r>
              <a:rPr lang="en-US" sz="4000" b="1" dirty="0" err="1"/>
              <a:t>quy</a:t>
            </a:r>
            <a:endParaRPr lang="en-US" sz="4000" b="1" dirty="0"/>
          </a:p>
        </p:txBody>
      </p:sp>
      <p:grpSp>
        <p:nvGrpSpPr>
          <p:cNvPr id="32" name="Group 31">
            <a:extLst>
              <a:ext uri="{FF2B5EF4-FFF2-40B4-BE49-F238E27FC236}">
                <a16:creationId xmlns:a16="http://schemas.microsoft.com/office/drawing/2014/main" xmlns="" id="{99F4B42B-14CA-4E81-806F-6104B1EFC216}"/>
              </a:ext>
            </a:extLst>
          </p:cNvPr>
          <p:cNvGrpSpPr/>
          <p:nvPr/>
        </p:nvGrpSpPr>
        <p:grpSpPr>
          <a:xfrm>
            <a:off x="9714698" y="4318157"/>
            <a:ext cx="2112696" cy="1813891"/>
            <a:chOff x="7496004" y="1920263"/>
            <a:chExt cx="3864628" cy="3896248"/>
          </a:xfrm>
        </p:grpSpPr>
        <p:sp>
          <p:nvSpPr>
            <p:cNvPr id="33" name="Isosceles Triangle 20">
              <a:extLst>
                <a:ext uri="{FF2B5EF4-FFF2-40B4-BE49-F238E27FC236}">
                  <a16:creationId xmlns:a16="http://schemas.microsoft.com/office/drawing/2014/main" xmlns=""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1">
              <a:extLst>
                <a:ext uri="{FF2B5EF4-FFF2-40B4-BE49-F238E27FC236}">
                  <a16:creationId xmlns:a16="http://schemas.microsoft.com/office/drawing/2014/main" xmlns=""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Round Same Side Corner Rectangle 2">
              <a:extLst>
                <a:ext uri="{FF2B5EF4-FFF2-40B4-BE49-F238E27FC236}">
                  <a16:creationId xmlns:a16="http://schemas.microsoft.com/office/drawing/2014/main" xmlns=""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Trapezoid 6">
              <a:extLst>
                <a:ext uri="{FF2B5EF4-FFF2-40B4-BE49-F238E27FC236}">
                  <a16:creationId xmlns:a16="http://schemas.microsoft.com/office/drawing/2014/main" xmlns=""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24">
              <a:extLst>
                <a:ext uri="{FF2B5EF4-FFF2-40B4-BE49-F238E27FC236}">
                  <a16:creationId xmlns:a16="http://schemas.microsoft.com/office/drawing/2014/main" xmlns=""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Isosceles Triangle 7">
              <a:extLst>
                <a:ext uri="{FF2B5EF4-FFF2-40B4-BE49-F238E27FC236}">
                  <a16:creationId xmlns:a16="http://schemas.microsoft.com/office/drawing/2014/main" xmlns=""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9" name="Isosceles Triangle 2">
              <a:extLst>
                <a:ext uri="{FF2B5EF4-FFF2-40B4-BE49-F238E27FC236}">
                  <a16:creationId xmlns:a16="http://schemas.microsoft.com/office/drawing/2014/main" xmlns=""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ounded Rectangle 2">
              <a:extLst>
                <a:ext uri="{FF2B5EF4-FFF2-40B4-BE49-F238E27FC236}">
                  <a16:creationId xmlns:a16="http://schemas.microsoft.com/office/drawing/2014/main" xmlns=""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1" name="자유형: 도형 94">
              <a:extLst>
                <a:ext uri="{FF2B5EF4-FFF2-40B4-BE49-F238E27FC236}">
                  <a16:creationId xmlns:a16="http://schemas.microsoft.com/office/drawing/2014/main" xmlns=""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42" name="Rectangle 4">
              <a:extLst>
                <a:ext uri="{FF2B5EF4-FFF2-40B4-BE49-F238E27FC236}">
                  <a16:creationId xmlns:a16="http://schemas.microsoft.com/office/drawing/2014/main" xmlns=""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Isosceles Triangle 33">
              <a:extLst>
                <a:ext uri="{FF2B5EF4-FFF2-40B4-BE49-F238E27FC236}">
                  <a16:creationId xmlns:a16="http://schemas.microsoft.com/office/drawing/2014/main" xmlns=""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Rounded Rectangle 5">
              <a:extLst>
                <a:ext uri="{FF2B5EF4-FFF2-40B4-BE49-F238E27FC236}">
                  <a16:creationId xmlns:a16="http://schemas.microsoft.com/office/drawing/2014/main" xmlns=""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Rectangle 14">
              <a:extLst>
                <a:ext uri="{FF2B5EF4-FFF2-40B4-BE49-F238E27FC236}">
                  <a16:creationId xmlns:a16="http://schemas.microsoft.com/office/drawing/2014/main" xmlns=""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4">
              <a:extLst>
                <a:ext uri="{FF2B5EF4-FFF2-40B4-BE49-F238E27FC236}">
                  <a16:creationId xmlns:a16="http://schemas.microsoft.com/office/drawing/2014/main" xmlns=""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Rectangle 5">
              <a:extLst>
                <a:ext uri="{FF2B5EF4-FFF2-40B4-BE49-F238E27FC236}">
                  <a16:creationId xmlns:a16="http://schemas.microsoft.com/office/drawing/2014/main" xmlns=""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ounded Rectangle 16">
              <a:extLst>
                <a:ext uri="{FF2B5EF4-FFF2-40B4-BE49-F238E27FC236}">
                  <a16:creationId xmlns:a16="http://schemas.microsoft.com/office/drawing/2014/main" xmlns=""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Freeform 25">
              <a:extLst>
                <a:ext uri="{FF2B5EF4-FFF2-40B4-BE49-F238E27FC236}">
                  <a16:creationId xmlns:a16="http://schemas.microsoft.com/office/drawing/2014/main" xmlns=""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Rounded Rectangle 8">
              <a:extLst>
                <a:ext uri="{FF2B5EF4-FFF2-40B4-BE49-F238E27FC236}">
                  <a16:creationId xmlns:a16="http://schemas.microsoft.com/office/drawing/2014/main" xmlns=""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1" name="Oval 10">
              <a:extLst>
                <a:ext uri="{FF2B5EF4-FFF2-40B4-BE49-F238E27FC236}">
                  <a16:creationId xmlns:a16="http://schemas.microsoft.com/office/drawing/2014/main" xmlns=""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Freeform 23">
              <a:extLst>
                <a:ext uri="{FF2B5EF4-FFF2-40B4-BE49-F238E27FC236}">
                  <a16:creationId xmlns:a16="http://schemas.microsoft.com/office/drawing/2014/main" xmlns=""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Rectangle 6">
              <a:extLst>
                <a:ext uri="{FF2B5EF4-FFF2-40B4-BE49-F238E27FC236}">
                  <a16:creationId xmlns:a16="http://schemas.microsoft.com/office/drawing/2014/main" xmlns=""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자유형: 도형 16">
              <a:extLst>
                <a:ext uri="{FF2B5EF4-FFF2-40B4-BE49-F238E27FC236}">
                  <a16:creationId xmlns:a16="http://schemas.microsoft.com/office/drawing/2014/main" xmlns=""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Rounded Rectangle 1">
              <a:extLst>
                <a:ext uri="{FF2B5EF4-FFF2-40B4-BE49-F238E27FC236}">
                  <a16:creationId xmlns:a16="http://schemas.microsoft.com/office/drawing/2014/main" xmlns=""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6" name="Oval 2">
              <a:extLst>
                <a:ext uri="{FF2B5EF4-FFF2-40B4-BE49-F238E27FC236}">
                  <a16:creationId xmlns:a16="http://schemas.microsoft.com/office/drawing/2014/main" xmlns=""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7" name="Block Arc 5">
              <a:extLst>
                <a:ext uri="{FF2B5EF4-FFF2-40B4-BE49-F238E27FC236}">
                  <a16:creationId xmlns:a16="http://schemas.microsoft.com/office/drawing/2014/main" xmlns=""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Rounded Rectangle 9">
              <a:extLst>
                <a:ext uri="{FF2B5EF4-FFF2-40B4-BE49-F238E27FC236}">
                  <a16:creationId xmlns:a16="http://schemas.microsoft.com/office/drawing/2014/main" xmlns=""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Freeform 20">
              <a:extLst>
                <a:ext uri="{FF2B5EF4-FFF2-40B4-BE49-F238E27FC236}">
                  <a16:creationId xmlns:a16="http://schemas.microsoft.com/office/drawing/2014/main" xmlns=""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60" name="Donut 93">
            <a:extLst>
              <a:ext uri="{FF2B5EF4-FFF2-40B4-BE49-F238E27FC236}">
                <a16:creationId xmlns:a16="http://schemas.microsoft.com/office/drawing/2014/main" xmlns="" id="{0315BCAD-63A7-487F-9761-42B651CD051C}"/>
              </a:ext>
            </a:extLst>
          </p:cNvPr>
          <p:cNvSpPr/>
          <p:nvPr/>
        </p:nvSpPr>
        <p:spPr>
          <a:xfrm>
            <a:off x="9994900" y="4597399"/>
            <a:ext cx="2320086" cy="197578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62" name="Group 61">
            <a:extLst>
              <a:ext uri="{FF2B5EF4-FFF2-40B4-BE49-F238E27FC236}">
                <a16:creationId xmlns:a16="http://schemas.microsoft.com/office/drawing/2014/main" xmlns="" id="{009BFDD0-4923-4D76-A2E0-18E0CC660462}"/>
              </a:ext>
            </a:extLst>
          </p:cNvPr>
          <p:cNvGrpSpPr/>
          <p:nvPr/>
        </p:nvGrpSpPr>
        <p:grpSpPr>
          <a:xfrm>
            <a:off x="9971966" y="4519769"/>
            <a:ext cx="1966800" cy="2305126"/>
            <a:chOff x="7907899" y="2308624"/>
            <a:chExt cx="3597749" cy="4951423"/>
          </a:xfrm>
        </p:grpSpPr>
        <p:sp>
          <p:nvSpPr>
            <p:cNvPr id="63" name="자유형: 도형 96">
              <a:extLst>
                <a:ext uri="{FF2B5EF4-FFF2-40B4-BE49-F238E27FC236}">
                  <a16:creationId xmlns:a16="http://schemas.microsoft.com/office/drawing/2014/main" xmlns="" id="{FBC0F355-2D4B-4EBE-838F-0690108AA72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64" name="Donut 4">
              <a:extLst>
                <a:ext uri="{FF2B5EF4-FFF2-40B4-BE49-F238E27FC236}">
                  <a16:creationId xmlns:a16="http://schemas.microsoft.com/office/drawing/2014/main" xmlns=""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5" name="Round Same Side Corner Rectangle 5">
              <a:extLst>
                <a:ext uri="{FF2B5EF4-FFF2-40B4-BE49-F238E27FC236}">
                  <a16:creationId xmlns:a16="http://schemas.microsoft.com/office/drawing/2014/main" xmlns=""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6" name="Group 65">
            <a:extLst>
              <a:ext uri="{FF2B5EF4-FFF2-40B4-BE49-F238E27FC236}">
                <a16:creationId xmlns:a16="http://schemas.microsoft.com/office/drawing/2014/main" xmlns="" id="{96275C19-BA54-4650-B131-3F27D4E65004}"/>
              </a:ext>
            </a:extLst>
          </p:cNvPr>
          <p:cNvGrpSpPr/>
          <p:nvPr/>
        </p:nvGrpSpPr>
        <p:grpSpPr>
          <a:xfrm>
            <a:off x="10040701" y="4524825"/>
            <a:ext cx="1536782" cy="1324478"/>
            <a:chOff x="8045579" y="2409380"/>
            <a:chExt cx="2811142" cy="2844985"/>
          </a:xfrm>
        </p:grpSpPr>
        <p:sp>
          <p:nvSpPr>
            <p:cNvPr id="67" name="Freeform 43">
              <a:extLst>
                <a:ext uri="{FF2B5EF4-FFF2-40B4-BE49-F238E27FC236}">
                  <a16:creationId xmlns:a16="http://schemas.microsoft.com/office/drawing/2014/main" xmlns=""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ectangle 15">
              <a:extLst>
                <a:ext uri="{FF2B5EF4-FFF2-40B4-BE49-F238E27FC236}">
                  <a16:creationId xmlns:a16="http://schemas.microsoft.com/office/drawing/2014/main" xmlns=""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1">
              <a:extLst>
                <a:ext uri="{FF2B5EF4-FFF2-40B4-BE49-F238E27FC236}">
                  <a16:creationId xmlns:a16="http://schemas.microsoft.com/office/drawing/2014/main" xmlns=""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0" name="Trapezoid 11">
              <a:extLst>
                <a:ext uri="{FF2B5EF4-FFF2-40B4-BE49-F238E27FC236}">
                  <a16:creationId xmlns:a16="http://schemas.microsoft.com/office/drawing/2014/main" xmlns=""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1" name="Rectangle 3">
              <a:extLst>
                <a:ext uri="{FF2B5EF4-FFF2-40B4-BE49-F238E27FC236}">
                  <a16:creationId xmlns:a16="http://schemas.microsoft.com/office/drawing/2014/main" xmlns=""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2" name="Rectangle 15">
              <a:extLst>
                <a:ext uri="{FF2B5EF4-FFF2-40B4-BE49-F238E27FC236}">
                  <a16:creationId xmlns:a16="http://schemas.microsoft.com/office/drawing/2014/main" xmlns=""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3" name="Donut 2">
              <a:extLst>
                <a:ext uri="{FF2B5EF4-FFF2-40B4-BE49-F238E27FC236}">
                  <a16:creationId xmlns:a16="http://schemas.microsoft.com/office/drawing/2014/main" xmlns=""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4" name="Rectangle 19">
              <a:extLst>
                <a:ext uri="{FF2B5EF4-FFF2-40B4-BE49-F238E27FC236}">
                  <a16:creationId xmlns:a16="http://schemas.microsoft.com/office/drawing/2014/main" xmlns=""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Rounded Rectangle 12">
              <a:extLst>
                <a:ext uri="{FF2B5EF4-FFF2-40B4-BE49-F238E27FC236}">
                  <a16:creationId xmlns:a16="http://schemas.microsoft.com/office/drawing/2014/main" xmlns=""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Down Arrow 1">
              <a:extLst>
                <a:ext uri="{FF2B5EF4-FFF2-40B4-BE49-F238E27FC236}">
                  <a16:creationId xmlns:a16="http://schemas.microsoft.com/office/drawing/2014/main" xmlns=""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Isosceles Triangle 7">
              <a:extLst>
                <a:ext uri="{FF2B5EF4-FFF2-40B4-BE49-F238E27FC236}">
                  <a16:creationId xmlns:a16="http://schemas.microsoft.com/office/drawing/2014/main" xmlns=""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Oval 6">
              <a:extLst>
                <a:ext uri="{FF2B5EF4-FFF2-40B4-BE49-F238E27FC236}">
                  <a16:creationId xmlns:a16="http://schemas.microsoft.com/office/drawing/2014/main" xmlns=""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Freeform 14">
              <a:extLst>
                <a:ext uri="{FF2B5EF4-FFF2-40B4-BE49-F238E27FC236}">
                  <a16:creationId xmlns:a16="http://schemas.microsoft.com/office/drawing/2014/main" xmlns=""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0" name="Rounded Rectangle 7">
              <a:extLst>
                <a:ext uri="{FF2B5EF4-FFF2-40B4-BE49-F238E27FC236}">
                  <a16:creationId xmlns:a16="http://schemas.microsoft.com/office/drawing/2014/main" xmlns=""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1" name="Rounded Rectangle 1">
              <a:extLst>
                <a:ext uri="{FF2B5EF4-FFF2-40B4-BE49-F238E27FC236}">
                  <a16:creationId xmlns:a16="http://schemas.microsoft.com/office/drawing/2014/main" xmlns=""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2" name="Freeform 22">
              <a:extLst>
                <a:ext uri="{FF2B5EF4-FFF2-40B4-BE49-F238E27FC236}">
                  <a16:creationId xmlns:a16="http://schemas.microsoft.com/office/drawing/2014/main" xmlns=""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Freeform: Shape 53">
              <a:extLst>
                <a:ext uri="{FF2B5EF4-FFF2-40B4-BE49-F238E27FC236}">
                  <a16:creationId xmlns:a16="http://schemas.microsoft.com/office/drawing/2014/main" xmlns=""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4" name="Freeform: Shape 54">
              <a:extLst>
                <a:ext uri="{FF2B5EF4-FFF2-40B4-BE49-F238E27FC236}">
                  <a16:creationId xmlns:a16="http://schemas.microsoft.com/office/drawing/2014/main" xmlns=""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5" name="Freeform: Shape 55">
              <a:extLst>
                <a:ext uri="{FF2B5EF4-FFF2-40B4-BE49-F238E27FC236}">
                  <a16:creationId xmlns:a16="http://schemas.microsoft.com/office/drawing/2014/main" xmlns=""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2"/>
          <a:stretch>
            <a:fillRect/>
          </a:stretch>
        </p:blipFill>
        <p:spPr>
          <a:xfrm>
            <a:off x="1581921" y="1992993"/>
            <a:ext cx="7653747" cy="4853693"/>
          </a:xfrm>
          <a:prstGeom prst="rect">
            <a:avLst/>
          </a:prstGeom>
        </p:spPr>
      </p:pic>
      <p:pic>
        <p:nvPicPr>
          <p:cNvPr id="2050" name="Picture 2" descr="Thuật toán quay lui – Bactracking – Tôi đam mê it">
            <a:extLst>
              <a:ext uri="{FF2B5EF4-FFF2-40B4-BE49-F238E27FC236}">
                <a16:creationId xmlns:a16="http://schemas.microsoft.com/office/drawing/2014/main" xmlns="" id="{AEFFE998-2C4F-4C46-8D5F-5DBDD3A14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082" y="2218415"/>
            <a:ext cx="7099393" cy="320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4021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19936" y="2812976"/>
            <a:ext cx="6672064" cy="1066610"/>
          </a:xfrm>
        </p:spPr>
        <p:txBody>
          <a:bodyPr>
            <a:normAutofit fontScale="92500" lnSpcReduction="20000"/>
          </a:bodyPr>
          <a:lstStyle/>
          <a:p>
            <a:r>
              <a:rPr lang="en-US" altLang="ko-KR" dirty="0" smtClean="0">
                <a:ea typeface="Batang" panose="02030600000101010101" pitchFamily="18" charset="-127"/>
                <a:cs typeface="Andalus" panose="02020603050405020304" pitchFamily="18" charset="-78"/>
              </a:rPr>
              <a:t>VÍ DỤ CHO THUẬT TOÁN QUAY LUI</a:t>
            </a:r>
            <a:endParaRPr lang="ko-KR" altLang="en-US" dirty="0">
              <a:ea typeface="Batang" panose="02030600000101010101" pitchFamily="18" charset="-127"/>
              <a:cs typeface="Andalus" panose="02020603050405020304" pitchFamily="18" charset="-78"/>
            </a:endParaRPr>
          </a:p>
        </p:txBody>
      </p:sp>
      <p:sp>
        <p:nvSpPr>
          <p:cNvPr id="4" name="Text Placeholder 3"/>
          <p:cNvSpPr>
            <a:spLocks noGrp="1"/>
          </p:cNvSpPr>
          <p:nvPr>
            <p:ph type="body" sz="quarter" idx="11"/>
          </p:nvPr>
        </p:nvSpPr>
        <p:spPr/>
        <p:txBody>
          <a:bodyPr/>
          <a:lstStyle/>
          <a:p>
            <a:r>
              <a:rPr lang="en-US" dirty="0"/>
              <a:t>Back tracking </a:t>
            </a:r>
          </a:p>
          <a:p>
            <a:endParaRPr lang="en-US" dirty="0"/>
          </a:p>
        </p:txBody>
      </p:sp>
    </p:spTree>
    <p:extLst>
      <p:ext uri="{BB962C8B-B14F-4D97-AF65-F5344CB8AC3E}">
        <p14:creationId xmlns:p14="http://schemas.microsoft.com/office/powerpoint/2010/main" val="4145802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Thuật toán quay lui – Bactracking – Tôi đam mê i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2" y="2470085"/>
            <a:ext cx="3672088" cy="4293170"/>
          </a:xfrm>
          <a:prstGeom prst="rect">
            <a:avLst/>
          </a:prstGeom>
          <a:noFill/>
          <a:ln>
            <a:noFill/>
          </a:ln>
        </p:spPr>
      </p:pic>
      <p:sp>
        <p:nvSpPr>
          <p:cNvPr id="2" name="Text Placeholder 1"/>
          <p:cNvSpPr>
            <a:spLocks noGrp="1"/>
          </p:cNvSpPr>
          <p:nvPr>
            <p:ph type="body" sz="quarter" idx="10"/>
          </p:nvPr>
        </p:nvSpPr>
        <p:spPr/>
        <p:txBody>
          <a:bodyPr/>
          <a:lstStyle/>
          <a:p>
            <a:r>
              <a:rPr lang="en-US" b="1" dirty="0" err="1"/>
              <a:t>Ví</a:t>
            </a:r>
            <a:r>
              <a:rPr lang="en-US" b="1" dirty="0"/>
              <a:t> </a:t>
            </a:r>
            <a:r>
              <a:rPr lang="en-US" b="1" dirty="0" err="1"/>
              <a:t>dụ</a:t>
            </a:r>
            <a:r>
              <a:rPr lang="en-US" b="1" dirty="0"/>
              <a:t>:</a:t>
            </a:r>
            <a:endParaRPr lang="en-US" dirty="0"/>
          </a:p>
        </p:txBody>
      </p:sp>
      <p:sp>
        <p:nvSpPr>
          <p:cNvPr id="3" name="Text Placeholder 2"/>
          <p:cNvSpPr>
            <a:spLocks noGrp="1"/>
          </p:cNvSpPr>
          <p:nvPr>
            <p:ph type="body" sz="quarter" idx="11"/>
          </p:nvPr>
        </p:nvSpPr>
        <p:spPr>
          <a:xfrm>
            <a:off x="0" y="1009597"/>
            <a:ext cx="12192000" cy="691211"/>
          </a:xfrm>
        </p:spPr>
        <p:txBody>
          <a:bodyPr/>
          <a:lstStyle/>
          <a:p>
            <a:pPr algn="l"/>
            <a:r>
              <a:rPr lang="en-US" dirty="0" smtClean="0"/>
              <a:t>Cho </a:t>
            </a:r>
            <a:r>
              <a:rPr lang="en-US" dirty="0" err="1"/>
              <a:t>một</a:t>
            </a:r>
            <a:r>
              <a:rPr lang="en-US" dirty="0"/>
              <a:t> </a:t>
            </a:r>
            <a:r>
              <a:rPr lang="en-US" dirty="0" err="1"/>
              <a:t>bài</a:t>
            </a:r>
            <a:r>
              <a:rPr lang="en-US" dirty="0"/>
              <a:t> </a:t>
            </a:r>
            <a:r>
              <a:rPr lang="en-US" dirty="0" err="1"/>
              <a:t>toán</a:t>
            </a:r>
            <a:r>
              <a:rPr lang="en-US" dirty="0"/>
              <a:t> </a:t>
            </a:r>
            <a:r>
              <a:rPr lang="en-US" dirty="0" err="1"/>
              <a:t>có</a:t>
            </a:r>
            <a:r>
              <a:rPr lang="en-US" dirty="0"/>
              <a:t> </a:t>
            </a:r>
            <a:r>
              <a:rPr lang="en-US" dirty="0" err="1"/>
              <a:t>lời</a:t>
            </a:r>
            <a:r>
              <a:rPr lang="en-US" dirty="0"/>
              <a:t> </a:t>
            </a:r>
            <a:r>
              <a:rPr lang="en-US" dirty="0" err="1"/>
              <a:t>giải</a:t>
            </a:r>
            <a:r>
              <a:rPr lang="en-US" dirty="0"/>
              <a:t> </a:t>
            </a:r>
            <a:r>
              <a:rPr lang="en-US" dirty="0" err="1"/>
              <a:t>là</a:t>
            </a:r>
            <a:r>
              <a:rPr lang="en-US" dirty="0"/>
              <a:t> </a:t>
            </a:r>
            <a:r>
              <a:rPr lang="en-US" dirty="0" err="1"/>
              <a:t>cấu</a:t>
            </a:r>
            <a:r>
              <a:rPr lang="en-US" dirty="0"/>
              <a:t> </a:t>
            </a:r>
            <a:r>
              <a:rPr lang="en-US" dirty="0" err="1"/>
              <a:t>hình</a:t>
            </a:r>
            <a:r>
              <a:rPr lang="en-US" dirty="0"/>
              <a:t> </a:t>
            </a:r>
            <a:r>
              <a:rPr lang="en-US" dirty="0" err="1"/>
              <a:t>liệt</a:t>
            </a:r>
            <a:r>
              <a:rPr lang="en-US" dirty="0"/>
              <a:t> </a:t>
            </a:r>
            <a:r>
              <a:rPr lang="en-US" dirty="0" err="1"/>
              <a:t>kê</a:t>
            </a:r>
            <a:r>
              <a:rPr lang="en-US" dirty="0"/>
              <a:t> </a:t>
            </a:r>
            <a:r>
              <a:rPr lang="en-US" dirty="0" err="1"/>
              <a:t>có</a:t>
            </a:r>
            <a:r>
              <a:rPr lang="en-US" dirty="0"/>
              <a:t> </a:t>
            </a:r>
            <a:r>
              <a:rPr lang="en-US" dirty="0" err="1"/>
              <a:t>dạng</a:t>
            </a:r>
            <a:r>
              <a:rPr lang="en-US" dirty="0"/>
              <a:t> </a:t>
            </a:r>
            <a:r>
              <a:rPr lang="en-US" dirty="0" err="1"/>
              <a:t>như</a:t>
            </a:r>
            <a:r>
              <a:rPr lang="en-US" dirty="0"/>
              <a:t> </a:t>
            </a:r>
            <a:r>
              <a:rPr lang="en-US" dirty="0" err="1"/>
              <a:t>sau</a:t>
            </a:r>
            <a:r>
              <a:rPr lang="en-US" dirty="0"/>
              <a:t> (x, y, z, t). </a:t>
            </a: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back-tracking </a:t>
            </a:r>
            <a:r>
              <a:rPr lang="en-US" dirty="0" err="1"/>
              <a:t>chúng</a:t>
            </a:r>
            <a:r>
              <a:rPr lang="en-US" dirty="0"/>
              <a:t> ta </a:t>
            </a:r>
            <a:r>
              <a:rPr lang="en-US" dirty="0" err="1"/>
              <a:t>xử</a:t>
            </a:r>
            <a:r>
              <a:rPr lang="en-US" dirty="0"/>
              <a:t> </a:t>
            </a:r>
            <a:r>
              <a:rPr lang="en-US" dirty="0" err="1"/>
              <a:t>lý</a:t>
            </a:r>
            <a:r>
              <a:rPr lang="en-US" dirty="0"/>
              <a:t> </a:t>
            </a:r>
            <a:r>
              <a:rPr lang="en-US" dirty="0" err="1"/>
              <a:t>bài</a:t>
            </a:r>
            <a:r>
              <a:rPr lang="en-US" dirty="0"/>
              <a:t> </a:t>
            </a:r>
            <a:r>
              <a:rPr lang="en-US" dirty="0" err="1"/>
              <a:t>toán</a:t>
            </a:r>
            <a:r>
              <a:rPr lang="en-US" dirty="0"/>
              <a:t> </a:t>
            </a:r>
            <a:r>
              <a:rPr lang="en-US" dirty="0" err="1"/>
              <a:t>như</a:t>
            </a:r>
            <a:r>
              <a:rPr lang="en-US" dirty="0"/>
              <a:t> </a:t>
            </a:r>
            <a:r>
              <a:rPr lang="en-US" dirty="0" err="1"/>
              <a:t>sau</a:t>
            </a:r>
            <a:r>
              <a:rPr lang="en-US" dirty="0"/>
              <a:t>:</a:t>
            </a:r>
          </a:p>
        </p:txBody>
      </p:sp>
      <p:cxnSp>
        <p:nvCxnSpPr>
          <p:cNvPr id="5" name="Straight Connector 4"/>
          <p:cNvCxnSpPr/>
          <p:nvPr/>
        </p:nvCxnSpPr>
        <p:spPr>
          <a:xfrm>
            <a:off x="-5841" y="2466216"/>
            <a:ext cx="9392871" cy="1732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77927" y="1895618"/>
            <a:ext cx="1089615" cy="379656"/>
          </a:xfrm>
          <a:prstGeom prst="rect">
            <a:avLst/>
          </a:prstGeom>
          <a:noFill/>
        </p:spPr>
        <p:txBody>
          <a:bodyPr wrap="square" rtlCol="0" anchor="ctr">
            <a:spAutoFit/>
          </a:bodyPr>
          <a:lstStyle/>
          <a:p>
            <a:pPr algn="ctr"/>
            <a:r>
              <a:rPr lang="en-US" altLang="ko-KR" sz="1867" b="1" dirty="0" err="1">
                <a:solidFill>
                  <a:schemeClr val="accent3"/>
                </a:solidFill>
                <a:latin typeface="Arial" pitchFamily="34" charset="0"/>
                <a:cs typeface="Arial" pitchFamily="34" charset="0"/>
              </a:rPr>
              <a:t>Bước</a:t>
            </a:r>
            <a:r>
              <a:rPr lang="en-US" altLang="ko-KR" sz="1867" b="1" dirty="0">
                <a:solidFill>
                  <a:schemeClr val="accent3"/>
                </a:solidFill>
                <a:latin typeface="Arial" pitchFamily="34" charset="0"/>
                <a:cs typeface="Arial" pitchFamily="34" charset="0"/>
              </a:rPr>
              <a:t> 3</a:t>
            </a:r>
            <a:endParaRPr lang="ko-KR" altLang="en-US" sz="1867" b="1" dirty="0">
              <a:solidFill>
                <a:schemeClr val="accent3"/>
              </a:solidFill>
              <a:latin typeface="Arial" pitchFamily="34" charset="0"/>
              <a:cs typeface="Arial" pitchFamily="34" charset="0"/>
            </a:endParaRPr>
          </a:p>
        </p:txBody>
      </p:sp>
      <p:sp>
        <p:nvSpPr>
          <p:cNvPr id="18" name="TextBox 17"/>
          <p:cNvSpPr txBox="1"/>
          <p:nvPr/>
        </p:nvSpPr>
        <p:spPr>
          <a:xfrm>
            <a:off x="-144693" y="1895618"/>
            <a:ext cx="1089615" cy="379656"/>
          </a:xfrm>
          <a:prstGeom prst="rect">
            <a:avLst/>
          </a:prstGeom>
          <a:noFill/>
        </p:spPr>
        <p:txBody>
          <a:bodyPr wrap="square" rtlCol="0" anchor="ctr">
            <a:spAutoFit/>
          </a:bodyPr>
          <a:lstStyle/>
          <a:p>
            <a:pPr algn="ctr"/>
            <a:r>
              <a:rPr lang="en-US" altLang="ko-KR" sz="1867" b="1" dirty="0" err="1">
                <a:solidFill>
                  <a:schemeClr val="accent3"/>
                </a:solidFill>
                <a:latin typeface="Arial" pitchFamily="34" charset="0"/>
                <a:cs typeface="Arial" pitchFamily="34" charset="0"/>
              </a:rPr>
              <a:t>Bước</a:t>
            </a:r>
            <a:r>
              <a:rPr lang="en-US" altLang="ko-KR" sz="1867" b="1" dirty="0">
                <a:solidFill>
                  <a:schemeClr val="accent3"/>
                </a:solidFill>
                <a:latin typeface="Arial" pitchFamily="34" charset="0"/>
                <a:cs typeface="Arial" pitchFamily="34" charset="0"/>
              </a:rPr>
              <a:t> 4</a:t>
            </a:r>
            <a:endParaRPr lang="ko-KR" altLang="en-US" sz="1867" b="1" dirty="0">
              <a:solidFill>
                <a:schemeClr val="accent3"/>
              </a:solidFill>
              <a:latin typeface="Arial" pitchFamily="34" charset="0"/>
              <a:cs typeface="Arial" pitchFamily="34" charset="0"/>
            </a:endParaRPr>
          </a:p>
        </p:txBody>
      </p:sp>
      <p:sp>
        <p:nvSpPr>
          <p:cNvPr id="19" name="TextBox 18"/>
          <p:cNvSpPr txBox="1"/>
          <p:nvPr/>
        </p:nvSpPr>
        <p:spPr>
          <a:xfrm>
            <a:off x="1838034" y="1895618"/>
            <a:ext cx="1089615" cy="379656"/>
          </a:xfrm>
          <a:prstGeom prst="rect">
            <a:avLst/>
          </a:prstGeom>
          <a:noFill/>
        </p:spPr>
        <p:txBody>
          <a:bodyPr wrap="square" rtlCol="0" anchor="ctr">
            <a:spAutoFit/>
          </a:bodyPr>
          <a:lstStyle/>
          <a:p>
            <a:pPr algn="ctr"/>
            <a:r>
              <a:rPr lang="en-US" altLang="ko-KR" sz="1867" b="1" dirty="0" err="1">
                <a:solidFill>
                  <a:schemeClr val="accent3"/>
                </a:solidFill>
                <a:latin typeface="Arial" pitchFamily="34" charset="0"/>
                <a:cs typeface="Arial" pitchFamily="34" charset="0"/>
              </a:rPr>
              <a:t>Bước</a:t>
            </a:r>
            <a:r>
              <a:rPr lang="en-US" altLang="ko-KR" sz="1867" b="1" dirty="0">
                <a:solidFill>
                  <a:schemeClr val="accent3"/>
                </a:solidFill>
                <a:latin typeface="Arial" pitchFamily="34" charset="0"/>
                <a:cs typeface="Arial" pitchFamily="34" charset="0"/>
              </a:rPr>
              <a:t> 2</a:t>
            </a:r>
            <a:endParaRPr lang="ko-KR" altLang="en-US" sz="1867" b="1" dirty="0">
              <a:solidFill>
                <a:schemeClr val="accent3"/>
              </a:solidFill>
              <a:latin typeface="Arial" pitchFamily="34" charset="0"/>
              <a:cs typeface="Arial" pitchFamily="34" charset="0"/>
            </a:endParaRPr>
          </a:p>
        </p:txBody>
      </p:sp>
      <p:sp>
        <p:nvSpPr>
          <p:cNvPr id="20" name="TextBox 19"/>
          <p:cNvSpPr txBox="1"/>
          <p:nvPr/>
        </p:nvSpPr>
        <p:spPr>
          <a:xfrm>
            <a:off x="2894151" y="1895618"/>
            <a:ext cx="1089615" cy="379656"/>
          </a:xfrm>
          <a:prstGeom prst="rect">
            <a:avLst/>
          </a:prstGeom>
          <a:noFill/>
        </p:spPr>
        <p:txBody>
          <a:bodyPr wrap="square" rtlCol="0" anchor="ctr">
            <a:spAutoFit/>
          </a:bodyPr>
          <a:lstStyle/>
          <a:p>
            <a:pPr algn="ctr"/>
            <a:r>
              <a:rPr lang="vi-VN" altLang="ko-KR" sz="1867" b="1" dirty="0">
                <a:solidFill>
                  <a:schemeClr val="accent3"/>
                </a:solidFill>
                <a:latin typeface="Arial" pitchFamily="34" charset="0"/>
                <a:cs typeface="Arial" pitchFamily="34" charset="0"/>
              </a:rPr>
              <a:t>B</a:t>
            </a:r>
            <a:r>
              <a:rPr lang="en-US" altLang="ko-KR" sz="1867" b="1" dirty="0" err="1">
                <a:solidFill>
                  <a:schemeClr val="accent3"/>
                </a:solidFill>
                <a:latin typeface="Arial" pitchFamily="34" charset="0"/>
                <a:cs typeface="Arial" pitchFamily="34" charset="0"/>
              </a:rPr>
              <a:t>ước</a:t>
            </a:r>
            <a:r>
              <a:rPr lang="en-US" altLang="ko-KR" sz="1867" b="1" dirty="0">
                <a:solidFill>
                  <a:schemeClr val="accent3"/>
                </a:solidFill>
                <a:latin typeface="Arial" pitchFamily="34" charset="0"/>
                <a:cs typeface="Arial" pitchFamily="34" charset="0"/>
              </a:rPr>
              <a:t> 1</a:t>
            </a:r>
            <a:endParaRPr lang="ko-KR" altLang="en-US" sz="1867" b="1" dirty="0">
              <a:solidFill>
                <a:schemeClr val="accent3"/>
              </a:solidFill>
              <a:latin typeface="Arial" pitchFamily="34" charset="0"/>
              <a:cs typeface="Arial" pitchFamily="34" charset="0"/>
            </a:endParaRPr>
          </a:p>
        </p:txBody>
      </p:sp>
      <p:sp>
        <p:nvSpPr>
          <p:cNvPr id="23" name="TextBox 22"/>
          <p:cNvSpPr txBox="1"/>
          <p:nvPr/>
        </p:nvSpPr>
        <p:spPr>
          <a:xfrm>
            <a:off x="4751851" y="3047279"/>
            <a:ext cx="6816757" cy="584775"/>
          </a:xfrm>
          <a:prstGeom prst="rect">
            <a:avLst/>
          </a:prstGeom>
          <a:noFill/>
        </p:spPr>
        <p:txBody>
          <a:bodyPr wrap="square" rtlCol="0">
            <a:spAutoFit/>
          </a:bodyPr>
          <a:lstStyle/>
          <a:p>
            <a:r>
              <a:rPr lang="en-US" altLang="ko-KR" sz="1600" dirty="0">
                <a:solidFill>
                  <a:schemeClr val="accent3"/>
                </a:solidFill>
                <a:latin typeface="Arial" pitchFamily="34" charset="0"/>
                <a:cs typeface="Arial" pitchFamily="34" charset="0"/>
              </a:rPr>
              <a:t>•</a:t>
            </a:r>
            <a:r>
              <a:rPr lang="en-US" altLang="ko-KR" sz="1600" dirty="0" err="1">
                <a:solidFill>
                  <a:schemeClr val="accent3"/>
                </a:solidFill>
                <a:latin typeface="Arial" pitchFamily="34" charset="0"/>
                <a:cs typeface="Arial" pitchFamily="34" charset="0"/>
              </a:rPr>
              <a:t>Phần</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tử</a:t>
            </a:r>
            <a:r>
              <a:rPr lang="en-US" altLang="ko-KR" sz="1600" dirty="0">
                <a:solidFill>
                  <a:schemeClr val="accent3"/>
                </a:solidFill>
                <a:latin typeface="Arial" pitchFamily="34" charset="0"/>
                <a:cs typeface="Arial" pitchFamily="34" charset="0"/>
              </a:rPr>
              <a:t> x </a:t>
            </a:r>
            <a:r>
              <a:rPr lang="en-US" altLang="ko-KR" sz="1600" dirty="0" err="1">
                <a:solidFill>
                  <a:schemeClr val="accent3"/>
                </a:solidFill>
                <a:latin typeface="Arial" pitchFamily="34" charset="0"/>
                <a:cs typeface="Arial" pitchFamily="34" charset="0"/>
              </a:rPr>
              <a:t>có</a:t>
            </a:r>
            <a:r>
              <a:rPr lang="en-US" altLang="ko-KR" sz="1600" dirty="0">
                <a:solidFill>
                  <a:schemeClr val="accent3"/>
                </a:solidFill>
                <a:latin typeface="Arial" pitchFamily="34" charset="0"/>
                <a:cs typeface="Arial" pitchFamily="34" charset="0"/>
              </a:rPr>
              <a:t> n </a:t>
            </a:r>
            <a:r>
              <a:rPr lang="en-US" altLang="ko-KR" sz="1600" dirty="0" err="1">
                <a:solidFill>
                  <a:schemeClr val="accent3"/>
                </a:solidFill>
                <a:latin typeface="Arial" pitchFamily="34" charset="0"/>
                <a:cs typeface="Arial" pitchFamily="34" charset="0"/>
              </a:rPr>
              <a:t>khả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năng</a:t>
            </a:r>
            <a:r>
              <a:rPr lang="en-US" altLang="ko-KR" sz="1600" dirty="0">
                <a:solidFill>
                  <a:schemeClr val="accent3"/>
                </a:solidFill>
                <a:latin typeface="Arial" pitchFamily="34" charset="0"/>
                <a:cs typeface="Arial" pitchFamily="34" charset="0"/>
              </a:rPr>
              <a:t>: x1, x2, …, </a:t>
            </a:r>
            <a:r>
              <a:rPr lang="en-US" altLang="ko-KR" sz="1600" dirty="0" err="1">
                <a:solidFill>
                  <a:schemeClr val="accent3"/>
                </a:solidFill>
                <a:latin typeface="Arial" pitchFamily="34" charset="0"/>
                <a:cs typeface="Arial" pitchFamily="34" charset="0"/>
              </a:rPr>
              <a:t>xn</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Đầu</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tiên</a:t>
            </a:r>
            <a:r>
              <a:rPr lang="en-US" altLang="ko-KR" sz="1600" dirty="0">
                <a:solidFill>
                  <a:schemeClr val="accent3"/>
                </a:solidFill>
                <a:latin typeface="Arial" pitchFamily="34" charset="0"/>
                <a:cs typeface="Arial" pitchFamily="34" charset="0"/>
              </a:rPr>
              <a:t> ta </a:t>
            </a:r>
            <a:r>
              <a:rPr lang="en-US" altLang="ko-KR" sz="1600" dirty="0" err="1">
                <a:solidFill>
                  <a:schemeClr val="accent3"/>
                </a:solidFill>
                <a:latin typeface="Arial" pitchFamily="34" charset="0"/>
                <a:cs typeface="Arial" pitchFamily="34" charset="0"/>
              </a:rPr>
              <a:t>chọn</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khả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năng</a:t>
            </a:r>
            <a:r>
              <a:rPr lang="en-US" altLang="ko-KR" sz="1600" dirty="0">
                <a:solidFill>
                  <a:schemeClr val="accent3"/>
                </a:solidFill>
                <a:latin typeface="Arial" pitchFamily="34" charset="0"/>
                <a:cs typeface="Arial" pitchFamily="34" charset="0"/>
              </a:rPr>
              <a:t> x1 (</a:t>
            </a:r>
            <a:r>
              <a:rPr lang="en-US" altLang="ko-KR" sz="1600" dirty="0" err="1">
                <a:solidFill>
                  <a:schemeClr val="accent3"/>
                </a:solidFill>
                <a:latin typeface="Arial" pitchFamily="34" charset="0"/>
                <a:cs typeface="Arial" pitchFamily="34" charset="0"/>
              </a:rPr>
              <a:t>giả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sử</a:t>
            </a:r>
            <a:r>
              <a:rPr lang="en-US" altLang="ko-KR" sz="1600" dirty="0">
                <a:solidFill>
                  <a:schemeClr val="accent3"/>
                </a:solidFill>
                <a:latin typeface="Arial" pitchFamily="34" charset="0"/>
                <a:cs typeface="Arial" pitchFamily="34" charset="0"/>
              </a:rPr>
              <a:t> x1 </a:t>
            </a:r>
            <a:r>
              <a:rPr lang="en-US" altLang="ko-KR" sz="1600" dirty="0" err="1">
                <a:solidFill>
                  <a:schemeClr val="accent3"/>
                </a:solidFill>
                <a:latin typeface="Arial" pitchFamily="34" charset="0"/>
                <a:cs typeface="Arial" pitchFamily="34" charset="0"/>
              </a:rPr>
              <a:t>không</a:t>
            </a:r>
            <a:r>
              <a:rPr lang="en-US" altLang="ko-KR" sz="1600" dirty="0">
                <a:solidFill>
                  <a:schemeClr val="accent3"/>
                </a:solidFill>
                <a:latin typeface="Arial" pitchFamily="34" charset="0"/>
                <a:cs typeface="Arial" pitchFamily="34" charset="0"/>
              </a:rPr>
              <a:t> vi </a:t>
            </a:r>
            <a:r>
              <a:rPr lang="en-US" altLang="ko-KR" sz="1600" dirty="0" err="1">
                <a:solidFill>
                  <a:schemeClr val="accent3"/>
                </a:solidFill>
                <a:latin typeface="Arial" pitchFamily="34" charset="0"/>
                <a:cs typeface="Arial" pitchFamily="34" charset="0"/>
              </a:rPr>
              <a:t>phạm</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yêu</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cầu</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bài</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toán</a:t>
            </a:r>
            <a:r>
              <a:rPr lang="en-US" altLang="ko-KR" sz="1600" dirty="0">
                <a:solidFill>
                  <a:schemeClr val="accent3"/>
                </a:solidFill>
                <a:latin typeface="Arial" pitchFamily="34" charset="0"/>
                <a:cs typeface="Arial" pitchFamily="34" charset="0"/>
              </a:rPr>
              <a:t>).</a:t>
            </a:r>
          </a:p>
        </p:txBody>
      </p:sp>
      <p:grpSp>
        <p:nvGrpSpPr>
          <p:cNvPr id="4" name="Group 3"/>
          <p:cNvGrpSpPr/>
          <p:nvPr/>
        </p:nvGrpSpPr>
        <p:grpSpPr>
          <a:xfrm>
            <a:off x="3407702" y="2486317"/>
            <a:ext cx="1360893" cy="1422736"/>
            <a:chOff x="3803354" y="1849660"/>
            <a:chExt cx="1020670" cy="1067052"/>
          </a:xfrm>
        </p:grpSpPr>
        <p:cxnSp>
          <p:nvCxnSpPr>
            <p:cNvPr id="16" name="Straight Arrow Connector 15"/>
            <p:cNvCxnSpPr/>
            <p:nvPr/>
          </p:nvCxnSpPr>
          <p:spPr>
            <a:xfrm>
              <a:off x="3803354" y="1849660"/>
              <a:ext cx="356409" cy="75376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52024" y="2268712"/>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rgbClr val="38D4CD"/>
                </a:solidFill>
              </a:endParaRPr>
            </a:p>
          </p:txBody>
        </p:sp>
        <p:cxnSp>
          <p:nvCxnSpPr>
            <p:cNvPr id="25" name="Straight Connector 24"/>
            <p:cNvCxnSpPr/>
            <p:nvPr/>
          </p:nvCxnSpPr>
          <p:spPr>
            <a:xfrm flipH="1">
              <a:off x="4159763" y="2603420"/>
              <a:ext cx="62826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3791744" y="3909054"/>
            <a:ext cx="8400256" cy="584775"/>
          </a:xfrm>
          <a:prstGeom prst="rect">
            <a:avLst/>
          </a:prstGeom>
          <a:noFill/>
        </p:spPr>
        <p:txBody>
          <a:bodyPr wrap="square" rtlCol="0">
            <a:spAutoFit/>
          </a:bodyPr>
          <a:lstStyle/>
          <a:p>
            <a:r>
              <a:rPr lang="en-US" altLang="ko-KR" sz="1600" dirty="0">
                <a:solidFill>
                  <a:schemeClr val="accent3"/>
                </a:solidFill>
                <a:latin typeface="Arial" pitchFamily="34" charset="0"/>
                <a:cs typeface="Arial" pitchFamily="34" charset="0"/>
              </a:rPr>
              <a:t>•</a:t>
            </a:r>
            <a:r>
              <a:rPr lang="en-US" altLang="ko-KR" sz="1600" dirty="0" err="1">
                <a:solidFill>
                  <a:schemeClr val="accent3"/>
                </a:solidFill>
                <a:latin typeface="Arial" pitchFamily="34" charset="0"/>
                <a:cs typeface="Arial" pitchFamily="34" charset="0"/>
              </a:rPr>
              <a:t>Tiếp</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tục</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xét</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phần</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tử</a:t>
            </a:r>
            <a:r>
              <a:rPr lang="en-US" altLang="ko-KR" sz="1600" dirty="0">
                <a:solidFill>
                  <a:schemeClr val="accent3"/>
                </a:solidFill>
                <a:latin typeface="Arial" pitchFamily="34" charset="0"/>
                <a:cs typeface="Arial" pitchFamily="34" charset="0"/>
              </a:rPr>
              <a:t> y </a:t>
            </a:r>
            <a:r>
              <a:rPr lang="en-US" altLang="ko-KR" sz="1600" dirty="0" err="1">
                <a:solidFill>
                  <a:schemeClr val="accent3"/>
                </a:solidFill>
                <a:latin typeface="Arial" pitchFamily="34" charset="0"/>
                <a:cs typeface="Arial" pitchFamily="34" charset="0"/>
              </a:rPr>
              <a:t>dựa</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theo</a:t>
            </a:r>
            <a:r>
              <a:rPr lang="en-US" altLang="ko-KR" sz="1600" dirty="0">
                <a:solidFill>
                  <a:schemeClr val="accent3"/>
                </a:solidFill>
                <a:latin typeface="Arial" pitchFamily="34" charset="0"/>
                <a:cs typeface="Arial" pitchFamily="34" charset="0"/>
              </a:rPr>
              <a:t> x1, </a:t>
            </a:r>
            <a:r>
              <a:rPr lang="en-US" altLang="ko-KR" sz="1600" dirty="0" err="1">
                <a:solidFill>
                  <a:schemeClr val="accent3"/>
                </a:solidFill>
                <a:latin typeface="Arial" pitchFamily="34" charset="0"/>
                <a:cs typeface="Arial" pitchFamily="34" charset="0"/>
              </a:rPr>
              <a:t>phần</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tử</a:t>
            </a:r>
            <a:r>
              <a:rPr lang="en-US" altLang="ko-KR" sz="1600" dirty="0">
                <a:solidFill>
                  <a:schemeClr val="accent3"/>
                </a:solidFill>
                <a:latin typeface="Arial" pitchFamily="34" charset="0"/>
                <a:cs typeface="Arial" pitchFamily="34" charset="0"/>
              </a:rPr>
              <a:t> y </a:t>
            </a:r>
            <a:r>
              <a:rPr lang="en-US" altLang="ko-KR" sz="1600" dirty="0" err="1">
                <a:solidFill>
                  <a:schemeClr val="accent3"/>
                </a:solidFill>
                <a:latin typeface="Arial" pitchFamily="34" charset="0"/>
                <a:cs typeface="Arial" pitchFamily="34" charset="0"/>
              </a:rPr>
              <a:t>có</a:t>
            </a:r>
            <a:r>
              <a:rPr lang="en-US" altLang="ko-KR" sz="1600" dirty="0">
                <a:solidFill>
                  <a:schemeClr val="accent3"/>
                </a:solidFill>
                <a:latin typeface="Arial" pitchFamily="34" charset="0"/>
                <a:cs typeface="Arial" pitchFamily="34" charset="0"/>
              </a:rPr>
              <a:t> m </a:t>
            </a:r>
            <a:r>
              <a:rPr lang="en-US" altLang="ko-KR" sz="1600" dirty="0" err="1">
                <a:solidFill>
                  <a:schemeClr val="accent3"/>
                </a:solidFill>
                <a:latin typeface="Arial" pitchFamily="34" charset="0"/>
                <a:cs typeface="Arial" pitchFamily="34" charset="0"/>
              </a:rPr>
              <a:t>khả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năng</a:t>
            </a:r>
            <a:r>
              <a:rPr lang="en-US" altLang="ko-KR" sz="1600" dirty="0">
                <a:solidFill>
                  <a:schemeClr val="accent3"/>
                </a:solidFill>
                <a:latin typeface="Arial" pitchFamily="34" charset="0"/>
                <a:cs typeface="Arial" pitchFamily="34" charset="0"/>
              </a:rPr>
              <a:t>: y1, y2, …, </a:t>
            </a:r>
            <a:r>
              <a:rPr lang="en-US" altLang="ko-KR" sz="1600" dirty="0" err="1">
                <a:solidFill>
                  <a:schemeClr val="accent3"/>
                </a:solidFill>
                <a:latin typeface="Arial" pitchFamily="34" charset="0"/>
                <a:cs typeface="Arial" pitchFamily="34" charset="0"/>
              </a:rPr>
              <a:t>yn</a:t>
            </a:r>
            <a:r>
              <a:rPr lang="en-US" altLang="ko-KR" sz="1600" dirty="0">
                <a:solidFill>
                  <a:schemeClr val="accent3"/>
                </a:solidFill>
                <a:latin typeface="Arial" pitchFamily="34" charset="0"/>
                <a:cs typeface="Arial" pitchFamily="34" charset="0"/>
              </a:rPr>
              <a:t>. Ta </a:t>
            </a:r>
            <a:r>
              <a:rPr lang="en-US" altLang="ko-KR" sz="1600" dirty="0" err="1">
                <a:solidFill>
                  <a:schemeClr val="accent3"/>
                </a:solidFill>
                <a:latin typeface="Arial" pitchFamily="34" charset="0"/>
                <a:cs typeface="Arial" pitchFamily="34" charset="0"/>
              </a:rPr>
              <a:t>chọn</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khả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năng</a:t>
            </a:r>
            <a:r>
              <a:rPr lang="en-US" altLang="ko-KR" sz="1600" dirty="0">
                <a:solidFill>
                  <a:schemeClr val="accent3"/>
                </a:solidFill>
                <a:latin typeface="Arial" pitchFamily="34" charset="0"/>
                <a:cs typeface="Arial" pitchFamily="34" charset="0"/>
              </a:rPr>
              <a:t> y1, </a:t>
            </a:r>
            <a:r>
              <a:rPr lang="en-US" altLang="ko-KR" sz="1600" dirty="0" err="1">
                <a:solidFill>
                  <a:schemeClr val="accent3"/>
                </a:solidFill>
                <a:latin typeface="Arial" pitchFamily="34" charset="0"/>
                <a:cs typeface="Arial" pitchFamily="34" charset="0"/>
              </a:rPr>
              <a:t>giả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sử</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khả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năng</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này</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không</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thỏa</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yêu</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cầu</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bài</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toán</a:t>
            </a:r>
            <a:r>
              <a:rPr lang="en-US" altLang="ko-KR" sz="1600" dirty="0">
                <a:solidFill>
                  <a:schemeClr val="accent3"/>
                </a:solidFill>
                <a:latin typeface="Arial" pitchFamily="34" charset="0"/>
                <a:cs typeface="Arial" pitchFamily="34" charset="0"/>
              </a:rPr>
              <a:t>, ta </a:t>
            </a:r>
            <a:r>
              <a:rPr lang="en-US" altLang="ko-KR" sz="1600" dirty="0" err="1">
                <a:solidFill>
                  <a:schemeClr val="accent3"/>
                </a:solidFill>
                <a:latin typeface="Arial" pitchFamily="34" charset="0"/>
                <a:cs typeface="Arial" pitchFamily="34" charset="0"/>
              </a:rPr>
              <a:t>chuyển</a:t>
            </a:r>
            <a:r>
              <a:rPr lang="en-US" altLang="ko-KR" sz="1600" dirty="0">
                <a:solidFill>
                  <a:schemeClr val="accent3"/>
                </a:solidFill>
                <a:latin typeface="Arial" pitchFamily="34" charset="0"/>
                <a:cs typeface="Arial" pitchFamily="34" charset="0"/>
              </a:rPr>
              <a:t> sang </a:t>
            </a:r>
            <a:r>
              <a:rPr lang="en-US" altLang="ko-KR" sz="1600" dirty="0" err="1">
                <a:solidFill>
                  <a:schemeClr val="accent3"/>
                </a:solidFill>
                <a:latin typeface="Arial" pitchFamily="34" charset="0"/>
                <a:cs typeface="Arial" pitchFamily="34" charset="0"/>
              </a:rPr>
              <a:t>khả</a:t>
            </a:r>
            <a:r>
              <a:rPr lang="en-US" altLang="ko-KR" sz="1600" dirty="0">
                <a:solidFill>
                  <a:schemeClr val="accent3"/>
                </a:solidFill>
                <a:latin typeface="Arial" pitchFamily="34" charset="0"/>
                <a:cs typeface="Arial" pitchFamily="34" charset="0"/>
              </a:rPr>
              <a:t> </a:t>
            </a:r>
            <a:r>
              <a:rPr lang="en-US" altLang="ko-KR" sz="1600" dirty="0" err="1">
                <a:solidFill>
                  <a:schemeClr val="accent3"/>
                </a:solidFill>
                <a:latin typeface="Arial" pitchFamily="34" charset="0"/>
                <a:cs typeface="Arial" pitchFamily="34" charset="0"/>
              </a:rPr>
              <a:t>năng</a:t>
            </a:r>
            <a:r>
              <a:rPr lang="en-US" altLang="ko-KR" sz="1600" dirty="0">
                <a:solidFill>
                  <a:schemeClr val="accent3"/>
                </a:solidFill>
                <a:latin typeface="Arial" pitchFamily="34" charset="0"/>
                <a:cs typeface="Arial" pitchFamily="34" charset="0"/>
              </a:rPr>
              <a:t> y2.</a:t>
            </a:r>
          </a:p>
        </p:txBody>
      </p:sp>
      <p:sp>
        <p:nvSpPr>
          <p:cNvPr id="37" name="TextBox 36"/>
          <p:cNvSpPr txBox="1"/>
          <p:nvPr/>
        </p:nvSpPr>
        <p:spPr>
          <a:xfrm>
            <a:off x="2976331" y="4721271"/>
            <a:ext cx="9215669" cy="1077218"/>
          </a:xfrm>
          <a:prstGeom prst="rect">
            <a:avLst/>
          </a:prstGeom>
          <a:noFill/>
        </p:spPr>
        <p:txBody>
          <a:bodyPr wrap="square" rtlCol="0">
            <a:spAutoFit/>
          </a:bodyPr>
          <a:lstStyle/>
          <a:p>
            <a:r>
              <a:rPr lang="vi-VN" altLang="ko-KR" sz="1600" dirty="0">
                <a:solidFill>
                  <a:schemeClr val="accent3"/>
                </a:solidFill>
                <a:latin typeface="Arial" pitchFamily="34" charset="0"/>
                <a:cs typeface="Arial" pitchFamily="34" charset="0"/>
              </a:rPr>
              <a:t>•Xét phần tử z dựa theo y2, lần này giả sử tất cả khả năng của z đều vi phạm yêu cầu bài toán, dẫn đến không thể tìm được phần tử t, không thể kết luận được cấu hình cuối cùng để đưa ra lời giải cho bài toán. Vậy chúng ta thực hiện quay lui về phần tử y và xét khả năng y3. Lần này giả sử từ y3 chúng ta tìm ra được phần tử z với khả năng z2 thỏa yêu cầu bài toán.</a:t>
            </a:r>
            <a:endParaRPr lang="en-US" altLang="ko-KR" sz="1600" dirty="0">
              <a:solidFill>
                <a:schemeClr val="accent3"/>
              </a:solidFill>
              <a:latin typeface="Arial" pitchFamily="34" charset="0"/>
              <a:cs typeface="Arial" pitchFamily="34" charset="0"/>
            </a:endParaRPr>
          </a:p>
        </p:txBody>
      </p:sp>
      <p:sp>
        <p:nvSpPr>
          <p:cNvPr id="44" name="TextBox 43"/>
          <p:cNvSpPr txBox="1"/>
          <p:nvPr/>
        </p:nvSpPr>
        <p:spPr>
          <a:xfrm>
            <a:off x="2063552" y="5925278"/>
            <a:ext cx="9793088" cy="584775"/>
          </a:xfrm>
          <a:prstGeom prst="rect">
            <a:avLst/>
          </a:prstGeom>
          <a:noFill/>
        </p:spPr>
        <p:txBody>
          <a:bodyPr wrap="square" rtlCol="0">
            <a:spAutoFit/>
          </a:bodyPr>
          <a:lstStyle/>
          <a:p>
            <a:r>
              <a:rPr lang="vi-VN" altLang="ko-KR" sz="1600" dirty="0">
                <a:solidFill>
                  <a:schemeClr val="accent3"/>
                </a:solidFill>
                <a:latin typeface="Arial" pitchFamily="34" charset="0"/>
                <a:cs typeface="Arial" pitchFamily="34" charset="0"/>
              </a:rPr>
              <a:t>•Lặp lại các bước tương tự cho phần tử t, giả sử khả năng của phần tử t thỏa yêu cầu bài toán là t4. Phần tử t cũng chính là phần tử cuối cùng của cấu hình. Ta tìm ra được lời giải và kết thúc bài toán.</a:t>
            </a:r>
            <a:endParaRPr lang="en-US" altLang="ko-KR" sz="1600" dirty="0">
              <a:solidFill>
                <a:schemeClr val="accent3"/>
              </a:solidFill>
              <a:latin typeface="Arial" pitchFamily="34" charset="0"/>
              <a:cs typeface="Arial" pitchFamily="34" charset="0"/>
            </a:endParaRPr>
          </a:p>
        </p:txBody>
      </p:sp>
      <p:grpSp>
        <p:nvGrpSpPr>
          <p:cNvPr id="6" name="Group 5"/>
          <p:cNvGrpSpPr/>
          <p:nvPr/>
        </p:nvGrpSpPr>
        <p:grpSpPr>
          <a:xfrm>
            <a:off x="2255574" y="2466213"/>
            <a:ext cx="1604143" cy="2294616"/>
            <a:chOff x="2883438" y="1849660"/>
            <a:chExt cx="1203107" cy="1720962"/>
          </a:xfrm>
        </p:grpSpPr>
        <p:cxnSp>
          <p:nvCxnSpPr>
            <p:cNvPr id="15" name="Straight Arrow Connector 14"/>
            <p:cNvCxnSpPr/>
            <p:nvPr/>
          </p:nvCxnSpPr>
          <p:spPr>
            <a:xfrm>
              <a:off x="2883438" y="1849660"/>
              <a:ext cx="680450" cy="140767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14545" y="2922622"/>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179A9D"/>
                </a:solidFill>
              </a:endParaRPr>
            </a:p>
          </p:txBody>
        </p:sp>
        <p:cxnSp>
          <p:nvCxnSpPr>
            <p:cNvPr id="50" name="Straight Connector 49"/>
            <p:cNvCxnSpPr/>
            <p:nvPr/>
          </p:nvCxnSpPr>
          <p:spPr>
            <a:xfrm flipH="1">
              <a:off x="3563888" y="3257330"/>
              <a:ext cx="48665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176269" y="2466213"/>
            <a:ext cx="1847391" cy="3166496"/>
            <a:chOff x="1963523" y="1849660"/>
            <a:chExt cx="1385543" cy="2374872"/>
          </a:xfrm>
        </p:grpSpPr>
        <p:cxnSp>
          <p:nvCxnSpPr>
            <p:cNvPr id="14" name="Straight Arrow Connector 13"/>
            <p:cNvCxnSpPr/>
            <p:nvPr/>
          </p:nvCxnSpPr>
          <p:spPr>
            <a:xfrm>
              <a:off x="1963523" y="1849660"/>
              <a:ext cx="999412" cy="206158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277066" y="3576532"/>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179A9D"/>
                </a:solidFill>
              </a:endParaRPr>
            </a:p>
          </p:txBody>
        </p:sp>
        <p:cxnSp>
          <p:nvCxnSpPr>
            <p:cNvPr id="51" name="Straight Connector 50"/>
            <p:cNvCxnSpPr/>
            <p:nvPr/>
          </p:nvCxnSpPr>
          <p:spPr>
            <a:xfrm flipH="1">
              <a:off x="2962935" y="3911240"/>
              <a:ext cx="31413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7329" y="2466214"/>
            <a:ext cx="2090639" cy="4038377"/>
            <a:chOff x="1043608" y="1849660"/>
            <a:chExt cx="1567979" cy="3028783"/>
          </a:xfrm>
        </p:grpSpPr>
        <p:cxnSp>
          <p:nvCxnSpPr>
            <p:cNvPr id="11" name="Straight Arrow Connector 10"/>
            <p:cNvCxnSpPr/>
            <p:nvPr/>
          </p:nvCxnSpPr>
          <p:spPr>
            <a:xfrm>
              <a:off x="1043608" y="1849660"/>
              <a:ext cx="1296144" cy="2704783"/>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539587" y="4230443"/>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rgbClr val="179A9D"/>
                </a:solidFill>
              </a:endParaRPr>
            </a:p>
          </p:txBody>
        </p:sp>
        <p:cxnSp>
          <p:nvCxnSpPr>
            <p:cNvPr id="52" name="Straight Connector 51"/>
            <p:cNvCxnSpPr/>
            <p:nvPr/>
          </p:nvCxnSpPr>
          <p:spPr>
            <a:xfrm flipH="1" flipV="1">
              <a:off x="2339752" y="4554443"/>
              <a:ext cx="211982" cy="1070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Block Arc 14"/>
          <p:cNvSpPr/>
          <p:nvPr/>
        </p:nvSpPr>
        <p:spPr>
          <a:xfrm rot="16200000">
            <a:off x="9740529" y="1968484"/>
            <a:ext cx="1063871" cy="106456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39" name="TextBox 38"/>
          <p:cNvSpPr txBox="1"/>
          <p:nvPr/>
        </p:nvSpPr>
        <p:spPr>
          <a:xfrm>
            <a:off x="9648396" y="2222865"/>
            <a:ext cx="2465385" cy="584775"/>
          </a:xfrm>
          <a:prstGeom prst="rect">
            <a:avLst/>
          </a:prstGeom>
          <a:noFill/>
          <a:ln>
            <a:solidFill>
              <a:srgbClr val="FF0000"/>
            </a:solidFill>
          </a:ln>
        </p:spPr>
        <p:txBody>
          <a:bodyPr wrap="square" rtlCol="0">
            <a:spAutoFit/>
          </a:bodyPr>
          <a:lstStyle/>
          <a:p>
            <a:r>
              <a:rPr lang="vi-VN" altLang="ko-KR" sz="1600" dirty="0">
                <a:solidFill>
                  <a:schemeClr val="accent3"/>
                </a:solidFill>
                <a:latin typeface="Arial" pitchFamily="34" charset="0"/>
                <a:cs typeface="Arial" pitchFamily="34" charset="0"/>
              </a:rPr>
              <a:t>•Kết luận cấu hình tìm được là (x1, y3, z2, t4).</a:t>
            </a:r>
            <a:endParaRPr lang="en-US" altLang="ko-KR" sz="1600" dirty="0">
              <a:solidFill>
                <a:schemeClr val="accent3"/>
              </a:solidFill>
              <a:latin typeface="Arial" pitchFamily="34" charset="0"/>
              <a:cs typeface="Arial" pitchFamily="34" charset="0"/>
            </a:endParaRPr>
          </a:p>
        </p:txBody>
      </p:sp>
      <p:sp>
        <p:nvSpPr>
          <p:cNvPr id="9" name="Right Arrow 8"/>
          <p:cNvSpPr/>
          <p:nvPr/>
        </p:nvSpPr>
        <p:spPr>
          <a:xfrm>
            <a:off x="8845522" y="2177517"/>
            <a:ext cx="706863" cy="675420"/>
          </a:xfrm>
          <a:prstGeom prs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3731844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ircle(in)">
                                      <p:cBhvr>
                                        <p:cTn id="17" dur="2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6"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ircle(in)">
                                      <p:cBhvr>
                                        <p:cTn id="32" dur="2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6" presetClass="entr" presetSubtype="16"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1000"/>
                                        <p:tgtEl>
                                          <p:spTgt spid="44"/>
                                        </p:tgtEl>
                                      </p:cBhvr>
                                    </p:animEffect>
                                    <p:anim calcmode="lin" valueType="num">
                                      <p:cBhvr>
                                        <p:cTn id="58" dur="1000" fill="hold"/>
                                        <p:tgtEl>
                                          <p:spTgt spid="44"/>
                                        </p:tgtEl>
                                        <p:attrNameLst>
                                          <p:attrName>ppt_x</p:attrName>
                                        </p:attrNameLst>
                                      </p:cBhvr>
                                      <p:tavLst>
                                        <p:tav tm="0">
                                          <p:val>
                                            <p:strVal val="#ppt_x"/>
                                          </p:val>
                                        </p:tav>
                                        <p:tav tm="100000">
                                          <p:val>
                                            <p:strVal val="#ppt_x"/>
                                          </p:val>
                                        </p:tav>
                                      </p:tavLst>
                                    </p:anim>
                                    <p:anim calcmode="lin" valueType="num">
                                      <p:cBhvr>
                                        <p:cTn id="59" dur="1000" fill="hold"/>
                                        <p:tgtEl>
                                          <p:spTgt spid="44"/>
                                        </p:tgtEl>
                                        <p:attrNameLst>
                                          <p:attrName>ppt_y</p:attrName>
                                        </p:attrNameLst>
                                      </p:cBhvr>
                                      <p:tavLst>
                                        <p:tav tm="0">
                                          <p:val>
                                            <p:strVal val="#ppt_y+.1"/>
                                          </p:val>
                                        </p:tav>
                                        <p:tav tm="100000">
                                          <p:val>
                                            <p:strVal val="#ppt_y"/>
                                          </p:val>
                                        </p:tav>
                                      </p:tavLst>
                                    </p:anim>
                                  </p:childTnLst>
                                </p:cTn>
                              </p:par>
                              <p:par>
                                <p:cTn id="60" presetID="6"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circle(in)">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45"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2000"/>
                                        <p:tgtEl>
                                          <p:spTgt spid="9"/>
                                        </p:tgtEl>
                                      </p:cBhvr>
                                    </p:animEffect>
                                    <p:anim calcmode="lin" valueType="num">
                                      <p:cBhvr>
                                        <p:cTn id="68" dur="2000" fill="hold"/>
                                        <p:tgtEl>
                                          <p:spTgt spid="9"/>
                                        </p:tgtEl>
                                        <p:attrNameLst>
                                          <p:attrName>ppt_w</p:attrName>
                                        </p:attrNameLst>
                                      </p:cBhvr>
                                      <p:tavLst>
                                        <p:tav tm="0" fmla="#ppt_w*sin(2.5*pi*$)">
                                          <p:val>
                                            <p:fltVal val="0"/>
                                          </p:val>
                                        </p:tav>
                                        <p:tav tm="100000">
                                          <p:val>
                                            <p:fltVal val="1"/>
                                          </p:val>
                                        </p:tav>
                                      </p:tavLst>
                                    </p:anim>
                                    <p:anim calcmode="lin" valueType="num">
                                      <p:cBhvr>
                                        <p:cTn id="69" dur="2000" fill="hold"/>
                                        <p:tgtEl>
                                          <p:spTgt spid="9"/>
                                        </p:tgtEl>
                                        <p:attrNameLst>
                                          <p:attrName>ppt_h</p:attrName>
                                        </p:attrNameLst>
                                      </p:cBhvr>
                                      <p:tavLst>
                                        <p:tav tm="0">
                                          <p:val>
                                            <p:strVal val="#ppt_h"/>
                                          </p:val>
                                        </p:tav>
                                        <p:tav tm="100000">
                                          <p:val>
                                            <p:strVal val="#ppt_h"/>
                                          </p:val>
                                        </p:tav>
                                      </p:tavLst>
                                    </p:anim>
                                  </p:childTnLst>
                                </p:cTn>
                              </p:par>
                              <p:par>
                                <p:cTn id="70" presetID="26"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80">
                                          <p:stCondLst>
                                            <p:cond delay="0"/>
                                          </p:stCondLst>
                                        </p:cTn>
                                        <p:tgtEl>
                                          <p:spTgt spid="39"/>
                                        </p:tgtEl>
                                      </p:cBhvr>
                                    </p:animEffect>
                                    <p:anim calcmode="lin" valueType="num">
                                      <p:cBhvr>
                                        <p:cTn id="73"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78" dur="26">
                                          <p:stCondLst>
                                            <p:cond delay="650"/>
                                          </p:stCondLst>
                                        </p:cTn>
                                        <p:tgtEl>
                                          <p:spTgt spid="39"/>
                                        </p:tgtEl>
                                      </p:cBhvr>
                                      <p:to x="100000" y="60000"/>
                                    </p:animScale>
                                    <p:animScale>
                                      <p:cBhvr>
                                        <p:cTn id="79" dur="166" decel="50000">
                                          <p:stCondLst>
                                            <p:cond delay="676"/>
                                          </p:stCondLst>
                                        </p:cTn>
                                        <p:tgtEl>
                                          <p:spTgt spid="39"/>
                                        </p:tgtEl>
                                      </p:cBhvr>
                                      <p:to x="100000" y="100000"/>
                                    </p:animScale>
                                    <p:animScale>
                                      <p:cBhvr>
                                        <p:cTn id="80" dur="26">
                                          <p:stCondLst>
                                            <p:cond delay="1312"/>
                                          </p:stCondLst>
                                        </p:cTn>
                                        <p:tgtEl>
                                          <p:spTgt spid="39"/>
                                        </p:tgtEl>
                                      </p:cBhvr>
                                      <p:to x="100000" y="80000"/>
                                    </p:animScale>
                                    <p:animScale>
                                      <p:cBhvr>
                                        <p:cTn id="81" dur="166" decel="50000">
                                          <p:stCondLst>
                                            <p:cond delay="1338"/>
                                          </p:stCondLst>
                                        </p:cTn>
                                        <p:tgtEl>
                                          <p:spTgt spid="39"/>
                                        </p:tgtEl>
                                      </p:cBhvr>
                                      <p:to x="100000" y="100000"/>
                                    </p:animScale>
                                    <p:animScale>
                                      <p:cBhvr>
                                        <p:cTn id="82" dur="26">
                                          <p:stCondLst>
                                            <p:cond delay="1642"/>
                                          </p:stCondLst>
                                        </p:cTn>
                                        <p:tgtEl>
                                          <p:spTgt spid="39"/>
                                        </p:tgtEl>
                                      </p:cBhvr>
                                      <p:to x="100000" y="90000"/>
                                    </p:animScale>
                                    <p:animScale>
                                      <p:cBhvr>
                                        <p:cTn id="83" dur="166" decel="50000">
                                          <p:stCondLst>
                                            <p:cond delay="1668"/>
                                          </p:stCondLst>
                                        </p:cTn>
                                        <p:tgtEl>
                                          <p:spTgt spid="39"/>
                                        </p:tgtEl>
                                      </p:cBhvr>
                                      <p:to x="100000" y="100000"/>
                                    </p:animScale>
                                    <p:animScale>
                                      <p:cBhvr>
                                        <p:cTn id="84" dur="26">
                                          <p:stCondLst>
                                            <p:cond delay="1808"/>
                                          </p:stCondLst>
                                        </p:cTn>
                                        <p:tgtEl>
                                          <p:spTgt spid="39"/>
                                        </p:tgtEl>
                                      </p:cBhvr>
                                      <p:to x="100000" y="95000"/>
                                    </p:animScale>
                                    <p:animScale>
                                      <p:cBhvr>
                                        <p:cTn id="85"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3" grpId="0"/>
      <p:bldP spid="32" grpId="0"/>
      <p:bldP spid="37" grpId="0"/>
      <p:bldP spid="44" grpId="0"/>
      <p:bldP spid="39"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uật toán quay lui (Back Tracking)"/>
          <p:cNvPicPr/>
          <p:nvPr/>
        </p:nvPicPr>
        <p:blipFill>
          <a:blip r:embed="rId2">
            <a:extLst>
              <a:ext uri="{28A0092B-C50C-407E-A947-70E740481C1C}">
                <a14:useLocalDpi xmlns:a14="http://schemas.microsoft.com/office/drawing/2010/main" val="0"/>
              </a:ext>
            </a:extLst>
          </a:blip>
          <a:srcRect/>
          <a:stretch>
            <a:fillRect/>
          </a:stretch>
        </p:blipFill>
        <p:spPr bwMode="auto">
          <a:xfrm>
            <a:off x="1546561" y="1237129"/>
            <a:ext cx="7848600" cy="3962400"/>
          </a:xfrm>
          <a:prstGeom prst="rect">
            <a:avLst/>
          </a:prstGeom>
          <a:noFill/>
          <a:ln>
            <a:noFill/>
          </a:ln>
        </p:spPr>
      </p:pic>
    </p:spTree>
    <p:extLst>
      <p:ext uri="{BB962C8B-B14F-4D97-AF65-F5344CB8AC3E}">
        <p14:creationId xmlns:p14="http://schemas.microsoft.com/office/powerpoint/2010/main" val="414813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huật Toán Quay Lui Backtracking - Lập Trình Giải Thuật"/>
          <p:cNvPicPr/>
          <p:nvPr/>
        </p:nvPicPr>
        <p:blipFill>
          <a:blip r:embed="rId2">
            <a:extLst>
              <a:ext uri="{28A0092B-C50C-407E-A947-70E740481C1C}">
                <a14:useLocalDpi xmlns:a14="http://schemas.microsoft.com/office/drawing/2010/main" val="0"/>
              </a:ext>
            </a:extLst>
          </a:blip>
          <a:srcRect/>
          <a:stretch>
            <a:fillRect/>
          </a:stretch>
        </p:blipFill>
        <p:spPr bwMode="auto">
          <a:xfrm>
            <a:off x="2908300" y="2255520"/>
            <a:ext cx="5943600" cy="4602480"/>
          </a:xfrm>
          <a:prstGeom prst="rect">
            <a:avLst/>
          </a:prstGeom>
          <a:noFill/>
          <a:ln>
            <a:noFill/>
          </a:ln>
        </p:spPr>
      </p:pic>
      <p:sp>
        <p:nvSpPr>
          <p:cNvPr id="7" name="Text Placeholder 6"/>
          <p:cNvSpPr>
            <a:spLocks noGrp="1"/>
          </p:cNvSpPr>
          <p:nvPr>
            <p:ph type="body" sz="quarter" idx="10"/>
          </p:nvPr>
        </p:nvSpPr>
        <p:spPr>
          <a:xfrm>
            <a:off x="0" y="12238"/>
            <a:ext cx="12192000" cy="768085"/>
          </a:xfrm>
        </p:spPr>
        <p:txBody>
          <a:bodyPr/>
          <a:lstStyle/>
          <a:p>
            <a:r>
              <a:rPr lang="en-US" dirty="0" err="1"/>
              <a:t>Ví</a:t>
            </a:r>
            <a:r>
              <a:rPr lang="en-US" dirty="0"/>
              <a:t> </a:t>
            </a:r>
            <a:r>
              <a:rPr lang="en-US" dirty="0" err="1"/>
              <a:t>dụ</a:t>
            </a:r>
            <a:r>
              <a:rPr lang="en-US" dirty="0"/>
              <a:t> </a:t>
            </a:r>
            <a:r>
              <a:rPr lang="en-US" dirty="0" err="1"/>
              <a:t>bài</a:t>
            </a:r>
            <a:r>
              <a:rPr lang="en-US" dirty="0"/>
              <a:t> </a:t>
            </a:r>
            <a:r>
              <a:rPr lang="en-US" dirty="0" err="1"/>
              <a:t>toán</a:t>
            </a:r>
            <a:r>
              <a:rPr lang="en-US" dirty="0"/>
              <a:t> </a:t>
            </a:r>
            <a:r>
              <a:rPr lang="en-US" dirty="0" err="1"/>
              <a:t>cụ</a:t>
            </a:r>
            <a:r>
              <a:rPr lang="en-US" dirty="0"/>
              <a:t> </a:t>
            </a:r>
            <a:r>
              <a:rPr lang="en-US" dirty="0" err="1"/>
              <a:t>thể</a:t>
            </a:r>
            <a:r>
              <a:rPr lang="en-US" dirty="0"/>
              <a:t>:</a:t>
            </a:r>
          </a:p>
        </p:txBody>
      </p:sp>
      <p:sp>
        <p:nvSpPr>
          <p:cNvPr id="8" name="TextBox 7"/>
          <p:cNvSpPr txBox="1"/>
          <p:nvPr/>
        </p:nvSpPr>
        <p:spPr>
          <a:xfrm>
            <a:off x="0" y="823517"/>
            <a:ext cx="12204403" cy="1631216"/>
          </a:xfrm>
          <a:prstGeom prst="rect">
            <a:avLst/>
          </a:prstGeom>
          <a:noFill/>
        </p:spPr>
        <p:txBody>
          <a:bodyPr wrap="square" rtlCol="0">
            <a:spAutoFit/>
          </a:bodyPr>
          <a:lstStyle/>
          <a:p>
            <a:r>
              <a:rPr lang="vi-VN" altLang="ko-KR" sz="2000" dirty="0">
                <a:ln w="0"/>
                <a:effectLst>
                  <a:outerShdw blurRad="38100" dist="19050" dir="2700000" algn="tl" rotWithShape="0">
                    <a:schemeClr val="dk1">
                      <a:alpha val="40000"/>
                    </a:schemeClr>
                  </a:outerShdw>
                </a:effectLst>
                <a:cs typeface="Arial" pitchFamily="34" charset="0"/>
              </a:rPr>
              <a:t>Bài toán xếp Hậu: trên bàn cờ vua kích thước 8x8, quân Hậu có thể ăn được các quân khác trên đường dọc, ngang và chéo so với vị trí nó đứng. Xếp các quân Hậu trên bàn cờ sao cho mỗi quân Hậu không thể ăn được các quân Hậu còn lại:</a:t>
            </a:r>
          </a:p>
          <a:p>
            <a:r>
              <a:rPr lang="vi-VN" altLang="ko-KR" sz="2000" dirty="0">
                <a:ln w="0"/>
                <a:effectLst>
                  <a:outerShdw blurRad="38100" dist="19050" dir="2700000" algn="tl" rotWithShape="0">
                    <a:schemeClr val="dk1">
                      <a:alpha val="40000"/>
                    </a:schemeClr>
                  </a:outerShdw>
                </a:effectLst>
                <a:cs typeface="Arial" pitchFamily="34" charset="0"/>
              </a:rPr>
              <a:t>a)	Trường hợp cho trước n quân Hậu.</a:t>
            </a:r>
          </a:p>
          <a:p>
            <a:r>
              <a:rPr lang="vi-VN" altLang="ko-KR" sz="2000" dirty="0">
                <a:ln w="0"/>
                <a:effectLst>
                  <a:outerShdw blurRad="38100" dist="19050" dir="2700000" algn="tl" rotWithShape="0">
                    <a:schemeClr val="dk1">
                      <a:alpha val="40000"/>
                    </a:schemeClr>
                  </a:outerShdw>
                </a:effectLst>
                <a:cs typeface="Arial" pitchFamily="34" charset="0"/>
              </a:rPr>
              <a:t>b)	Trường hợp xếp nhiều nhất các quân Hậu có thể theo yêu cầu bài toán.</a:t>
            </a:r>
          </a:p>
        </p:txBody>
      </p:sp>
      <p:sp>
        <p:nvSpPr>
          <p:cNvPr id="11" name="TextBox 10"/>
          <p:cNvSpPr txBox="1"/>
          <p:nvPr/>
        </p:nvSpPr>
        <p:spPr>
          <a:xfrm>
            <a:off x="-12403" y="828611"/>
            <a:ext cx="12204403" cy="1631216"/>
          </a:xfrm>
          <a:prstGeom prst="rect">
            <a:avLst/>
          </a:prstGeom>
          <a:noFill/>
        </p:spPr>
        <p:txBody>
          <a:bodyPr wrap="square" rtlCol="0">
            <a:spAutoFit/>
          </a:bodyPr>
          <a:lstStyle/>
          <a:p>
            <a:r>
              <a:rPr lang="vi-VN" altLang="ko-KR" sz="2000" dirty="0">
                <a:ln w="0"/>
                <a:effectLst>
                  <a:outerShdw blurRad="38100" dist="19050" dir="2700000" algn="tl" rotWithShape="0">
                    <a:schemeClr val="dk1">
                      <a:alpha val="40000"/>
                    </a:schemeClr>
                  </a:outerShdw>
                </a:effectLst>
                <a:cs typeface="Arial" pitchFamily="34" charset="0"/>
              </a:rPr>
              <a:t>Bài toán trò chơi Sudoku: cho một ma trận Sudoku 9x9, chia ra 9 khối 3x3. Từ một số chữ số được cho trước trong ma trận trên, tìm cách điền các chữ số vào các ô còn lại với luật như sau:</a:t>
            </a:r>
          </a:p>
          <a:p>
            <a:r>
              <a:rPr lang="vi-VN" altLang="ko-KR" sz="2000" dirty="0">
                <a:ln w="0"/>
                <a:effectLst>
                  <a:outerShdw blurRad="38100" dist="19050" dir="2700000" algn="tl" rotWithShape="0">
                    <a:schemeClr val="dk1">
                      <a:alpha val="40000"/>
                    </a:schemeClr>
                  </a:outerShdw>
                </a:effectLst>
                <a:cs typeface="Arial" pitchFamily="34" charset="0"/>
              </a:rPr>
              <a:t>•	Các dòng được điền các số nguyên từ 1 tới 9 sao cho không có số nào lặp lại trên một dòng.</a:t>
            </a:r>
          </a:p>
          <a:p>
            <a:r>
              <a:rPr lang="vi-VN" altLang="ko-KR" sz="2000" dirty="0">
                <a:ln w="0"/>
                <a:effectLst>
                  <a:outerShdw blurRad="38100" dist="19050" dir="2700000" algn="tl" rotWithShape="0">
                    <a:schemeClr val="dk1">
                      <a:alpha val="40000"/>
                    </a:schemeClr>
                  </a:outerShdw>
                </a:effectLst>
                <a:cs typeface="Arial" pitchFamily="34" charset="0"/>
              </a:rPr>
              <a:t>•	Các cột được điền các số nguyên từ 1 tới 9 sao cho không có số nào lặp lại trên một cột.</a:t>
            </a:r>
          </a:p>
          <a:p>
            <a:r>
              <a:rPr lang="vi-VN" altLang="ko-KR" sz="2000" dirty="0">
                <a:ln w="0"/>
                <a:effectLst>
                  <a:outerShdw blurRad="38100" dist="19050" dir="2700000" algn="tl" rotWithShape="0">
                    <a:schemeClr val="dk1">
                      <a:alpha val="40000"/>
                    </a:schemeClr>
                  </a:outerShdw>
                </a:effectLst>
                <a:cs typeface="Arial" pitchFamily="34" charset="0"/>
              </a:rPr>
              <a:t>•	Các khối được điền các số nguyên từ 1 tới 9 sao cho không có số nào lặp lại trong một khối.</a:t>
            </a:r>
          </a:p>
        </p:txBody>
      </p:sp>
      <p:pic>
        <p:nvPicPr>
          <p:cNvPr id="12" name="Picture 11" descr="Giải Thuật Lập Trình · Quay lui—Backtracking"/>
          <p:cNvPicPr/>
          <p:nvPr/>
        </p:nvPicPr>
        <p:blipFill rotWithShape="1">
          <a:blip r:embed="rId3">
            <a:extLst>
              <a:ext uri="{28A0092B-C50C-407E-A947-70E740481C1C}">
                <a14:useLocalDpi xmlns:a14="http://schemas.microsoft.com/office/drawing/2010/main" val="0"/>
              </a:ext>
            </a:extLst>
          </a:blip>
          <a:srcRect b="51623"/>
          <a:stretch/>
        </p:blipFill>
        <p:spPr bwMode="auto">
          <a:xfrm>
            <a:off x="2509520" y="3433619"/>
            <a:ext cx="2423160" cy="2440400"/>
          </a:xfrm>
          <a:prstGeom prst="rect">
            <a:avLst/>
          </a:prstGeom>
          <a:noFill/>
          <a:ln>
            <a:noFill/>
          </a:ln>
        </p:spPr>
      </p:pic>
      <p:pic>
        <p:nvPicPr>
          <p:cNvPr id="13" name="Picture 12" descr="Giải Thuật Lập Trình · Quay lui—Backtracking"/>
          <p:cNvPicPr/>
          <p:nvPr/>
        </p:nvPicPr>
        <p:blipFill rotWithShape="1">
          <a:blip r:embed="rId3">
            <a:extLst>
              <a:ext uri="{28A0092B-C50C-407E-A947-70E740481C1C}">
                <a14:useLocalDpi xmlns:a14="http://schemas.microsoft.com/office/drawing/2010/main" val="0"/>
              </a:ext>
            </a:extLst>
          </a:blip>
          <a:srcRect t="51762"/>
          <a:stretch/>
        </p:blipFill>
        <p:spPr bwMode="auto">
          <a:xfrm>
            <a:off x="6573520" y="3433619"/>
            <a:ext cx="2423160" cy="2433320"/>
          </a:xfrm>
          <a:prstGeom prst="rect">
            <a:avLst/>
          </a:prstGeom>
          <a:noFill/>
          <a:ln>
            <a:noFill/>
          </a:ln>
        </p:spPr>
      </p:pic>
    </p:spTree>
    <p:extLst>
      <p:ext uri="{BB962C8B-B14F-4D97-AF65-F5344CB8AC3E}">
        <p14:creationId xmlns:p14="http://schemas.microsoft.com/office/powerpoint/2010/main" val="36291310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500" fill="hold"/>
                                        <p:tgtEl>
                                          <p:spTgt spid="10"/>
                                        </p:tgtEl>
                                        <p:attrNameLst>
                                          <p:attrName>ppt_w</p:attrName>
                                        </p:attrNameLst>
                                      </p:cBhvr>
                                      <p:tavLst>
                                        <p:tav tm="0">
                                          <p:val>
                                            <p:fltVal val="0"/>
                                          </p:val>
                                        </p:tav>
                                        <p:tav tm="100000">
                                          <p:val>
                                            <p:strVal val="#ppt_w"/>
                                          </p:val>
                                        </p:tav>
                                      </p:tavLst>
                                    </p:anim>
                                    <p:anim calcmode="lin" valueType="num">
                                      <p:cBhvr>
                                        <p:cTn id="14" dur="1500" fill="hold"/>
                                        <p:tgtEl>
                                          <p:spTgt spid="10"/>
                                        </p:tgtEl>
                                        <p:attrNameLst>
                                          <p:attrName>ppt_h</p:attrName>
                                        </p:attrNameLst>
                                      </p:cBhvr>
                                      <p:tavLst>
                                        <p:tav tm="0">
                                          <p:val>
                                            <p:fltVal val="0"/>
                                          </p:val>
                                        </p:tav>
                                        <p:tav tm="100000">
                                          <p:val>
                                            <p:strVal val="#ppt_h"/>
                                          </p:val>
                                        </p:tav>
                                      </p:tavLst>
                                    </p:anim>
                                    <p:animEffect transition="in" filter="fade">
                                      <p:cBhvr>
                                        <p:cTn id="15" dur="1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xit" presetSubtype="0" fill="hold" grpId="1" nodeType="clickEffect">
                                  <p:stCondLst>
                                    <p:cond delay="0"/>
                                  </p:stCondLst>
                                  <p:childTnLst>
                                    <p:anim calcmode="lin" valueType="num">
                                      <p:cBhvr>
                                        <p:cTn id="19" dur="1000"/>
                                        <p:tgtEl>
                                          <p:spTgt spid="8"/>
                                        </p:tgtEl>
                                        <p:attrNameLst>
                                          <p:attrName>ppt_w</p:attrName>
                                        </p:attrNameLst>
                                      </p:cBhvr>
                                      <p:tavLst>
                                        <p:tav tm="0">
                                          <p:val>
                                            <p:strVal val="ppt_w"/>
                                          </p:val>
                                        </p:tav>
                                        <p:tav tm="100000">
                                          <p:val>
                                            <p:fltVal val="0"/>
                                          </p:val>
                                        </p:tav>
                                      </p:tavLst>
                                    </p:anim>
                                    <p:anim calcmode="lin" valueType="num">
                                      <p:cBhvr>
                                        <p:cTn id="20" dur="1000"/>
                                        <p:tgtEl>
                                          <p:spTgt spid="8"/>
                                        </p:tgtEl>
                                        <p:attrNameLst>
                                          <p:attrName>ppt_h</p:attrName>
                                        </p:attrNameLst>
                                      </p:cBhvr>
                                      <p:tavLst>
                                        <p:tav tm="0">
                                          <p:val>
                                            <p:strVal val="ppt_h"/>
                                          </p:val>
                                        </p:tav>
                                        <p:tav tm="100000">
                                          <p:val>
                                            <p:fltVal val="0"/>
                                          </p:val>
                                        </p:tav>
                                      </p:tavLst>
                                    </p:anim>
                                    <p:anim calcmode="lin" valueType="num">
                                      <p:cBhvr>
                                        <p:cTn id="21" dur="1000"/>
                                        <p:tgtEl>
                                          <p:spTgt spid="8"/>
                                        </p:tgtEl>
                                        <p:attrNameLst>
                                          <p:attrName>style.rotation</p:attrName>
                                        </p:attrNameLst>
                                      </p:cBhvr>
                                      <p:tavLst>
                                        <p:tav tm="0">
                                          <p:val>
                                            <p:fltVal val="0"/>
                                          </p:val>
                                        </p:tav>
                                        <p:tav tm="100000">
                                          <p:val>
                                            <p:fltVal val="90"/>
                                          </p:val>
                                        </p:tav>
                                      </p:tavLst>
                                    </p:anim>
                                    <p:animEffect transition="out" filter="fade">
                                      <p:cBhvr>
                                        <p:cTn id="22" dur="1000"/>
                                        <p:tgtEl>
                                          <p:spTgt spid="8"/>
                                        </p:tgtEl>
                                      </p:cBhvr>
                                    </p:animEffect>
                                    <p:set>
                                      <p:cBhvr>
                                        <p:cTn id="23" dur="1" fill="hold">
                                          <p:stCondLst>
                                            <p:cond delay="999"/>
                                          </p:stCondLst>
                                        </p:cTn>
                                        <p:tgtEl>
                                          <p:spTgt spid="8"/>
                                        </p:tgtEl>
                                        <p:attrNameLst>
                                          <p:attrName>style.visibility</p:attrName>
                                        </p:attrNameLst>
                                      </p:cBhvr>
                                      <p:to>
                                        <p:strVal val="hidden"/>
                                      </p:to>
                                    </p:set>
                                  </p:childTnLst>
                                </p:cTn>
                              </p:par>
                              <p:par>
                                <p:cTn id="24" presetID="31" presetClass="exit" presetSubtype="0" fill="hold" nodeType="withEffect">
                                  <p:stCondLst>
                                    <p:cond delay="0"/>
                                  </p:stCondLst>
                                  <p:childTnLst>
                                    <p:anim calcmode="lin" valueType="num">
                                      <p:cBhvr>
                                        <p:cTn id="25" dur="1000"/>
                                        <p:tgtEl>
                                          <p:spTgt spid="10"/>
                                        </p:tgtEl>
                                        <p:attrNameLst>
                                          <p:attrName>ppt_w</p:attrName>
                                        </p:attrNameLst>
                                      </p:cBhvr>
                                      <p:tavLst>
                                        <p:tav tm="0">
                                          <p:val>
                                            <p:strVal val="ppt_w"/>
                                          </p:val>
                                        </p:tav>
                                        <p:tav tm="100000">
                                          <p:val>
                                            <p:fltVal val="0"/>
                                          </p:val>
                                        </p:tav>
                                      </p:tavLst>
                                    </p:anim>
                                    <p:anim calcmode="lin" valueType="num">
                                      <p:cBhvr>
                                        <p:cTn id="26" dur="1000"/>
                                        <p:tgtEl>
                                          <p:spTgt spid="10"/>
                                        </p:tgtEl>
                                        <p:attrNameLst>
                                          <p:attrName>ppt_h</p:attrName>
                                        </p:attrNameLst>
                                      </p:cBhvr>
                                      <p:tavLst>
                                        <p:tav tm="0">
                                          <p:val>
                                            <p:strVal val="ppt_h"/>
                                          </p:val>
                                        </p:tav>
                                        <p:tav tm="100000">
                                          <p:val>
                                            <p:fltVal val="0"/>
                                          </p:val>
                                        </p:tav>
                                      </p:tavLst>
                                    </p:anim>
                                    <p:anim calcmode="lin" valueType="num">
                                      <p:cBhvr>
                                        <p:cTn id="27" dur="1000"/>
                                        <p:tgtEl>
                                          <p:spTgt spid="10"/>
                                        </p:tgtEl>
                                        <p:attrNameLst>
                                          <p:attrName>style.rotation</p:attrName>
                                        </p:attrNameLst>
                                      </p:cBhvr>
                                      <p:tavLst>
                                        <p:tav tm="0">
                                          <p:val>
                                            <p:fltVal val="0"/>
                                          </p:val>
                                        </p:tav>
                                        <p:tav tm="100000">
                                          <p:val>
                                            <p:fltVal val="90"/>
                                          </p:val>
                                        </p:tav>
                                      </p:tavLst>
                                    </p:anim>
                                    <p:animEffect transition="out" filter="fade">
                                      <p:cBhvr>
                                        <p:cTn id="28" dur="1000"/>
                                        <p:tgtEl>
                                          <p:spTgt spid="10"/>
                                        </p:tgtEl>
                                      </p:cBhvr>
                                    </p:animEffect>
                                    <p:set>
                                      <p:cBhvr>
                                        <p:cTn id="29" dur="1" fill="hold">
                                          <p:stCondLst>
                                            <p:cond delay="9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5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Scale>
                                      <p:cBhvr>
                                        <p:cTn id="34"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11"/>
                                        </p:tgtEl>
                                        <p:attrNameLst>
                                          <p:attrName>ppt_x</p:attrName>
                                          <p:attrName>ppt_y</p:attrName>
                                        </p:attrNameLst>
                                      </p:cBhvr>
                                    </p:animMotion>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250"/>
                                        <p:tgtEl>
                                          <p:spTgt spid="12"/>
                                        </p:tgtEl>
                                      </p:cBhvr>
                                    </p:animEffect>
                                    <p:anim calcmode="lin" valueType="num">
                                      <p:cBhvr>
                                        <p:cTn id="42" dur="1250" fill="hold"/>
                                        <p:tgtEl>
                                          <p:spTgt spid="12"/>
                                        </p:tgtEl>
                                        <p:attrNameLst>
                                          <p:attrName>ppt_w</p:attrName>
                                        </p:attrNameLst>
                                      </p:cBhvr>
                                      <p:tavLst>
                                        <p:tav tm="0" fmla="#ppt_w*sin(2.5*pi*$)">
                                          <p:val>
                                            <p:fltVal val="0"/>
                                          </p:val>
                                        </p:tav>
                                        <p:tav tm="100000">
                                          <p:val>
                                            <p:fltVal val="1"/>
                                          </p:val>
                                        </p:tav>
                                      </p:tavLst>
                                    </p:anim>
                                    <p:anim calcmode="lin" valueType="num">
                                      <p:cBhvr>
                                        <p:cTn id="43" dur="1250" fill="hold"/>
                                        <p:tgtEl>
                                          <p:spTgt spid="12"/>
                                        </p:tgtEl>
                                        <p:attrNameLst>
                                          <p:attrName>ppt_h</p:attrName>
                                        </p:attrNameLst>
                                      </p:cBhvr>
                                      <p:tavLst>
                                        <p:tav tm="0">
                                          <p:val>
                                            <p:strVal val="#ppt_h"/>
                                          </p:val>
                                        </p:tav>
                                        <p:tav tm="100000">
                                          <p:val>
                                            <p:strVal val="#ppt_h"/>
                                          </p:val>
                                        </p:tav>
                                      </p:tavLst>
                                    </p:anim>
                                  </p:childTnLst>
                                </p:cTn>
                              </p:par>
                              <p:par>
                                <p:cTn id="44" presetID="45"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250"/>
                                        <p:tgtEl>
                                          <p:spTgt spid="13"/>
                                        </p:tgtEl>
                                      </p:cBhvr>
                                    </p:animEffect>
                                    <p:anim calcmode="lin" valueType="num">
                                      <p:cBhvr>
                                        <p:cTn id="47" dur="1250" fill="hold"/>
                                        <p:tgtEl>
                                          <p:spTgt spid="13"/>
                                        </p:tgtEl>
                                        <p:attrNameLst>
                                          <p:attrName>ppt_w</p:attrName>
                                        </p:attrNameLst>
                                      </p:cBhvr>
                                      <p:tavLst>
                                        <p:tav tm="0" fmla="#ppt_w*sin(2.5*pi*$)">
                                          <p:val>
                                            <p:fltVal val="0"/>
                                          </p:val>
                                        </p:tav>
                                        <p:tav tm="100000">
                                          <p:val>
                                            <p:fltVal val="1"/>
                                          </p:val>
                                        </p:tav>
                                      </p:tavLst>
                                    </p:anim>
                                    <p:anim calcmode="lin" valueType="num">
                                      <p:cBhvr>
                                        <p:cTn id="48" dur="1250" fill="hold"/>
                                        <p:tgtEl>
                                          <p:spTgt spid="13"/>
                                        </p:tgtEl>
                                        <p:attrNameLst>
                                          <p:attrName>ppt_h</p:attrName>
                                        </p:attrNameLst>
                                      </p:cBhvr>
                                      <p:tavLst>
                                        <p:tav tm="0">
                                          <p:val>
                                            <p:strVal val="#ppt_h"/>
                                          </p:val>
                                        </p:tav>
                                        <p:tav tm="100000">
                                          <p:val>
                                            <p:strVal val="#ppt_h"/>
                                          </p:val>
                                        </p:tav>
                                      </p:tavLst>
                                    </p:anim>
                                  </p:childTnLst>
                                </p:cTn>
                              </p:par>
                            </p:childTnLst>
                          </p:cTn>
                        </p:par>
                        <p:par>
                          <p:cTn id="49" fill="hold">
                            <p:stCondLst>
                              <p:cond delay="1250"/>
                            </p:stCondLst>
                            <p:childTnLst>
                              <p:par>
                                <p:cTn id="50" presetID="32" presetClass="emph" presetSubtype="0" fill="hold" nodeType="afterEffect">
                                  <p:stCondLst>
                                    <p:cond delay="500"/>
                                  </p:stCondLst>
                                  <p:childTnLst>
                                    <p:animRot by="120000">
                                      <p:cBhvr>
                                        <p:cTn id="51" dur="200" fill="hold">
                                          <p:stCondLst>
                                            <p:cond delay="0"/>
                                          </p:stCondLst>
                                        </p:cTn>
                                        <p:tgtEl>
                                          <p:spTgt spid="12"/>
                                        </p:tgtEl>
                                        <p:attrNameLst>
                                          <p:attrName>r</p:attrName>
                                        </p:attrNameLst>
                                      </p:cBhvr>
                                    </p:animRot>
                                    <p:animRot by="-240000">
                                      <p:cBhvr>
                                        <p:cTn id="52" dur="400" fill="hold">
                                          <p:stCondLst>
                                            <p:cond delay="400"/>
                                          </p:stCondLst>
                                        </p:cTn>
                                        <p:tgtEl>
                                          <p:spTgt spid="12"/>
                                        </p:tgtEl>
                                        <p:attrNameLst>
                                          <p:attrName>r</p:attrName>
                                        </p:attrNameLst>
                                      </p:cBhvr>
                                    </p:animRot>
                                    <p:animRot by="240000">
                                      <p:cBhvr>
                                        <p:cTn id="53" dur="400" fill="hold">
                                          <p:stCondLst>
                                            <p:cond delay="800"/>
                                          </p:stCondLst>
                                        </p:cTn>
                                        <p:tgtEl>
                                          <p:spTgt spid="12"/>
                                        </p:tgtEl>
                                        <p:attrNameLst>
                                          <p:attrName>r</p:attrName>
                                        </p:attrNameLst>
                                      </p:cBhvr>
                                    </p:animRot>
                                    <p:animRot by="-240000">
                                      <p:cBhvr>
                                        <p:cTn id="54" dur="400" fill="hold">
                                          <p:stCondLst>
                                            <p:cond delay="1200"/>
                                          </p:stCondLst>
                                        </p:cTn>
                                        <p:tgtEl>
                                          <p:spTgt spid="12"/>
                                        </p:tgtEl>
                                        <p:attrNameLst>
                                          <p:attrName>r</p:attrName>
                                        </p:attrNameLst>
                                      </p:cBhvr>
                                    </p:animRot>
                                    <p:animRot by="120000">
                                      <p:cBhvr>
                                        <p:cTn id="55" dur="400" fill="hold">
                                          <p:stCondLst>
                                            <p:cond delay="1600"/>
                                          </p:stCondLst>
                                        </p:cTn>
                                        <p:tgtEl>
                                          <p:spTgt spid="12"/>
                                        </p:tgtEl>
                                        <p:attrNameLst>
                                          <p:attrName>r</p:attrName>
                                        </p:attrNameLst>
                                      </p:cBhvr>
                                    </p:animRot>
                                  </p:childTnLst>
                                </p:cTn>
                              </p:par>
                            </p:childTnLst>
                          </p:cTn>
                        </p:par>
                        <p:par>
                          <p:cTn id="56" fill="hold">
                            <p:stCondLst>
                              <p:cond delay="3750"/>
                            </p:stCondLst>
                            <p:childTnLst>
                              <p:par>
                                <p:cTn id="57" presetID="32" presetClass="emph" presetSubtype="0" fill="hold" nodeType="afterEffect">
                                  <p:stCondLst>
                                    <p:cond delay="0"/>
                                  </p:stCondLst>
                                  <p:childTnLst>
                                    <p:animRot by="120000">
                                      <p:cBhvr>
                                        <p:cTn id="58" dur="200" fill="hold">
                                          <p:stCondLst>
                                            <p:cond delay="0"/>
                                          </p:stCondLst>
                                        </p:cTn>
                                        <p:tgtEl>
                                          <p:spTgt spid="13"/>
                                        </p:tgtEl>
                                        <p:attrNameLst>
                                          <p:attrName>r</p:attrName>
                                        </p:attrNameLst>
                                      </p:cBhvr>
                                    </p:animRot>
                                    <p:animRot by="-240000">
                                      <p:cBhvr>
                                        <p:cTn id="59" dur="400" fill="hold">
                                          <p:stCondLst>
                                            <p:cond delay="400"/>
                                          </p:stCondLst>
                                        </p:cTn>
                                        <p:tgtEl>
                                          <p:spTgt spid="13"/>
                                        </p:tgtEl>
                                        <p:attrNameLst>
                                          <p:attrName>r</p:attrName>
                                        </p:attrNameLst>
                                      </p:cBhvr>
                                    </p:animRot>
                                    <p:animRot by="240000">
                                      <p:cBhvr>
                                        <p:cTn id="60" dur="400" fill="hold">
                                          <p:stCondLst>
                                            <p:cond delay="800"/>
                                          </p:stCondLst>
                                        </p:cTn>
                                        <p:tgtEl>
                                          <p:spTgt spid="13"/>
                                        </p:tgtEl>
                                        <p:attrNameLst>
                                          <p:attrName>r</p:attrName>
                                        </p:attrNameLst>
                                      </p:cBhvr>
                                    </p:animRot>
                                    <p:animRot by="-240000">
                                      <p:cBhvr>
                                        <p:cTn id="61" dur="400" fill="hold">
                                          <p:stCondLst>
                                            <p:cond delay="1200"/>
                                          </p:stCondLst>
                                        </p:cTn>
                                        <p:tgtEl>
                                          <p:spTgt spid="13"/>
                                        </p:tgtEl>
                                        <p:attrNameLst>
                                          <p:attrName>r</p:attrName>
                                        </p:attrNameLst>
                                      </p:cBhvr>
                                    </p:animRot>
                                    <p:animRot by="120000">
                                      <p:cBhvr>
                                        <p:cTn id="62" dur="400" fill="hold">
                                          <p:stCondLst>
                                            <p:cond delay="160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19936" y="3130476"/>
            <a:ext cx="6672064" cy="1066610"/>
          </a:xfrm>
        </p:spPr>
        <p:txBody>
          <a:bodyPr/>
          <a:lstStyle/>
          <a:p>
            <a:r>
              <a:rPr lang="en-US" altLang="ko-KR" dirty="0" smtClean="0">
                <a:ea typeface="Batang" panose="02030600000101010101" pitchFamily="18" charset="-127"/>
                <a:cs typeface="Andalus" panose="02020603050405020304" pitchFamily="18" charset="-78"/>
              </a:rPr>
              <a:t>BẢN CHẤT</a:t>
            </a:r>
            <a:endParaRPr lang="ko-KR" altLang="en-US" dirty="0">
              <a:ea typeface="Batang" panose="02030600000101010101" pitchFamily="18" charset="-127"/>
              <a:cs typeface="Andalus" panose="02020603050405020304" pitchFamily="18" charset="-78"/>
            </a:endParaRPr>
          </a:p>
        </p:txBody>
      </p:sp>
      <p:sp>
        <p:nvSpPr>
          <p:cNvPr id="4" name="Text Placeholder 3"/>
          <p:cNvSpPr>
            <a:spLocks noGrp="1"/>
          </p:cNvSpPr>
          <p:nvPr>
            <p:ph type="body" sz="quarter" idx="11"/>
          </p:nvPr>
        </p:nvSpPr>
        <p:spPr/>
        <p:txBody>
          <a:bodyPr/>
          <a:lstStyle/>
          <a:p>
            <a:r>
              <a:rPr lang="en-US" dirty="0"/>
              <a:t>Back tracking </a:t>
            </a:r>
          </a:p>
          <a:p>
            <a:endParaRPr lang="en-US" dirty="0"/>
          </a:p>
        </p:txBody>
      </p:sp>
    </p:spTree>
    <p:extLst>
      <p:ext uri="{BB962C8B-B14F-4D97-AF65-F5344CB8AC3E}">
        <p14:creationId xmlns:p14="http://schemas.microsoft.com/office/powerpoint/2010/main" val="297324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rot="16200000">
            <a:off x="-2429581" y="2812520"/>
            <a:ext cx="6858001" cy="123296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5867" b="1" dirty="0">
                <a:solidFill>
                  <a:schemeClr val="bg1"/>
                </a:solidFill>
                <a:latin typeface="+mj-lt"/>
                <a:cs typeface="Arial" pitchFamily="34" charset="0"/>
              </a:rPr>
              <a:t>Back tracking </a:t>
            </a:r>
          </a:p>
          <a:p>
            <a:pPr marL="0" indent="0" algn="ctr">
              <a:buNone/>
            </a:pPr>
            <a:endParaRPr lang="en-US" altLang="ko-KR" sz="5867" b="1" dirty="0">
              <a:solidFill>
                <a:schemeClr val="bg1"/>
              </a:solidFill>
              <a:latin typeface="+mj-lt"/>
              <a:cs typeface="Arial" pitchFamily="34" charset="0"/>
            </a:endParaRPr>
          </a:p>
        </p:txBody>
      </p:sp>
      <p:sp>
        <p:nvSpPr>
          <p:cNvPr id="11" name="Rectangle 10"/>
          <p:cNvSpPr/>
          <p:nvPr/>
        </p:nvSpPr>
        <p:spPr>
          <a:xfrm>
            <a:off x="2629441" y="1260243"/>
            <a:ext cx="2736000" cy="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3" name="Rectangle 12"/>
          <p:cNvSpPr/>
          <p:nvPr/>
        </p:nvSpPr>
        <p:spPr>
          <a:xfrm>
            <a:off x="5365441" y="1260244"/>
            <a:ext cx="6048000" cy="96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 name="TextBox 15"/>
          <p:cNvSpPr txBox="1"/>
          <p:nvPr/>
        </p:nvSpPr>
        <p:spPr>
          <a:xfrm>
            <a:off x="2629441" y="663746"/>
            <a:ext cx="6652377" cy="461665"/>
          </a:xfrm>
          <a:prstGeom prst="rect">
            <a:avLst/>
          </a:prstGeom>
          <a:noFill/>
        </p:spPr>
        <p:txBody>
          <a:bodyPr wrap="square" rtlCol="0">
            <a:spAutoFit/>
          </a:bodyPr>
          <a:lstStyle/>
          <a:p>
            <a:r>
              <a:rPr lang="en-US" altLang="ko-KR" sz="2400" b="1" dirty="0" smtClean="0">
                <a:solidFill>
                  <a:schemeClr val="accent3"/>
                </a:solidFill>
                <a:cs typeface="Arial" pitchFamily="34" charset="0"/>
              </a:rPr>
              <a:t>BẢN CHẤT</a:t>
            </a:r>
            <a:endParaRPr lang="ko-KR" altLang="en-US" sz="2400" b="1" dirty="0">
              <a:solidFill>
                <a:schemeClr val="accent3"/>
              </a:solidFill>
              <a:cs typeface="Arial" pitchFamily="34" charset="0"/>
            </a:endParaRPr>
          </a:p>
        </p:txBody>
      </p:sp>
      <p:sp>
        <p:nvSpPr>
          <p:cNvPr id="17" name="TextBox 16"/>
          <p:cNvSpPr txBox="1"/>
          <p:nvPr/>
        </p:nvSpPr>
        <p:spPr>
          <a:xfrm>
            <a:off x="2629440" y="663745"/>
            <a:ext cx="6652377" cy="461665"/>
          </a:xfrm>
          <a:prstGeom prst="rect">
            <a:avLst/>
          </a:prstGeom>
          <a:noFill/>
        </p:spPr>
        <p:txBody>
          <a:bodyPr wrap="square" rtlCol="0">
            <a:spAutoFit/>
          </a:bodyPr>
          <a:lstStyle/>
          <a:p>
            <a:r>
              <a:rPr lang="en-US" altLang="ko-KR" sz="2400" b="1" dirty="0" smtClean="0">
                <a:solidFill>
                  <a:schemeClr val="accent3"/>
                </a:solidFill>
                <a:cs typeface="Arial" pitchFamily="34" charset="0"/>
              </a:rPr>
              <a:t>VÍ DỤ</a:t>
            </a:r>
            <a:endParaRPr lang="ko-KR" altLang="en-US" sz="2400" b="1" dirty="0">
              <a:solidFill>
                <a:schemeClr val="accent3"/>
              </a:solidFill>
              <a:cs typeface="Arial" pitchFamily="34" charset="0"/>
            </a:endParaRPr>
          </a:p>
        </p:txBody>
      </p:sp>
      <p:sp>
        <p:nvSpPr>
          <p:cNvPr id="19" name="TextBox 18"/>
          <p:cNvSpPr txBox="1"/>
          <p:nvPr/>
        </p:nvSpPr>
        <p:spPr>
          <a:xfrm>
            <a:off x="2629441" y="1331712"/>
            <a:ext cx="8784000" cy="5632311"/>
          </a:xfrm>
          <a:prstGeom prst="rect">
            <a:avLst/>
          </a:prstGeom>
          <a:noFill/>
        </p:spPr>
        <p:txBody>
          <a:bodyPr wrap="square" rtlCol="0">
            <a:spAutoFit/>
          </a:bodyPr>
          <a:lstStyle/>
          <a:p>
            <a:r>
              <a:rPr lang="en-US" altLang="ko-KR" sz="3600" dirty="0" smtClean="0">
                <a:solidFill>
                  <a:schemeClr val="tx1">
                    <a:lumMod val="75000"/>
                    <a:lumOff val="25000"/>
                  </a:schemeClr>
                </a:solidFill>
                <a:cs typeface="Arial" pitchFamily="34" charset="0"/>
              </a:rPr>
              <a:t>	</a:t>
            </a:r>
            <a:r>
              <a:rPr lang="vi-VN" altLang="ko-KR" sz="3600" dirty="0" smtClean="0">
                <a:solidFill>
                  <a:schemeClr val="tx1">
                    <a:lumMod val="75000"/>
                    <a:lumOff val="25000"/>
                  </a:schemeClr>
                </a:solidFill>
                <a:cs typeface="Arial" pitchFamily="34" charset="0"/>
              </a:rPr>
              <a:t>Về </a:t>
            </a:r>
            <a:r>
              <a:rPr lang="vi-VN" altLang="ko-KR" sz="3600" dirty="0">
                <a:solidFill>
                  <a:schemeClr val="tx1">
                    <a:lumMod val="75000"/>
                    <a:lumOff val="25000"/>
                  </a:schemeClr>
                </a:solidFill>
                <a:cs typeface="Arial" pitchFamily="34" charset="0"/>
              </a:rPr>
              <a:t>bản chất: Bản chất của quay lui là một quá trình tìm kiếm theo chiều sâu(Depth-First Search).</a:t>
            </a:r>
          </a:p>
          <a:p>
            <a:r>
              <a:rPr lang="en-US" altLang="ko-KR" sz="3600" dirty="0" smtClean="0">
                <a:solidFill>
                  <a:schemeClr val="tx1">
                    <a:lumMod val="75000"/>
                    <a:lumOff val="25000"/>
                  </a:schemeClr>
                </a:solidFill>
                <a:cs typeface="Arial" pitchFamily="34" charset="0"/>
              </a:rPr>
              <a:t>	</a:t>
            </a:r>
            <a:r>
              <a:rPr lang="vi-VN" altLang="ko-KR" sz="3600" dirty="0" smtClean="0">
                <a:solidFill>
                  <a:schemeClr val="tx1">
                    <a:lumMod val="75000"/>
                    <a:lumOff val="25000"/>
                  </a:schemeClr>
                </a:solidFill>
                <a:cs typeface="Arial" pitchFamily="34" charset="0"/>
              </a:rPr>
              <a:t>Tư </a:t>
            </a:r>
            <a:r>
              <a:rPr lang="vi-VN" altLang="ko-KR" sz="3600" dirty="0">
                <a:solidFill>
                  <a:schemeClr val="tx1">
                    <a:lumMod val="75000"/>
                    <a:lumOff val="25000"/>
                  </a:schemeClr>
                </a:solidFill>
                <a:cs typeface="Arial" pitchFamily="34" charset="0"/>
              </a:rPr>
              <a:t>tưởng: Dùng để giải bài toán liệt kê các cấu hình. Mỗi cấu hình được xây dựng bằng từng phần tử. Mỗi phần tử lại được chọn bằng cách thử tất cả các khả năng.</a:t>
            </a:r>
          </a:p>
          <a:p>
            <a:r>
              <a:rPr lang="en-US" altLang="ko-KR" sz="3600" dirty="0" smtClean="0">
                <a:solidFill>
                  <a:schemeClr val="tx1">
                    <a:lumMod val="75000"/>
                    <a:lumOff val="25000"/>
                  </a:schemeClr>
                </a:solidFill>
                <a:cs typeface="Arial" pitchFamily="34" charset="0"/>
              </a:rPr>
              <a:t>	</a:t>
            </a:r>
            <a:r>
              <a:rPr lang="vi-VN" altLang="ko-KR" sz="3600" dirty="0" smtClean="0">
                <a:solidFill>
                  <a:schemeClr val="tx1">
                    <a:lumMod val="75000"/>
                    <a:lumOff val="25000"/>
                  </a:schemeClr>
                </a:solidFill>
                <a:cs typeface="Arial" pitchFamily="34" charset="0"/>
              </a:rPr>
              <a:t>Thông </a:t>
            </a:r>
            <a:r>
              <a:rPr lang="vi-VN" altLang="ko-KR" sz="3600" dirty="0">
                <a:solidFill>
                  <a:schemeClr val="tx1">
                    <a:lumMod val="75000"/>
                    <a:lumOff val="25000"/>
                  </a:schemeClr>
                </a:solidFill>
                <a:cs typeface="Arial" pitchFamily="34" charset="0"/>
              </a:rPr>
              <a:t>thường được biểu diễn bằng mô hình cây trạng thái</a:t>
            </a:r>
          </a:p>
        </p:txBody>
      </p:sp>
      <p:pic>
        <p:nvPicPr>
          <p:cNvPr id="20" name="Picture 19"/>
          <p:cNvPicPr/>
          <p:nvPr/>
        </p:nvPicPr>
        <p:blipFill>
          <a:blip r:embed="rId2">
            <a:extLst>
              <a:ext uri="{28A0092B-C50C-407E-A947-70E740481C1C}">
                <a14:useLocalDpi xmlns:a14="http://schemas.microsoft.com/office/drawing/2010/main" val="0"/>
              </a:ext>
            </a:extLst>
          </a:blip>
          <a:stretch>
            <a:fillRect/>
          </a:stretch>
        </p:blipFill>
        <p:spPr>
          <a:xfrm>
            <a:off x="2648181" y="1356242"/>
            <a:ext cx="8765259" cy="5501757"/>
          </a:xfrm>
          <a:prstGeom prst="rect">
            <a:avLst/>
          </a:prstGeom>
        </p:spPr>
      </p:pic>
      <p:grpSp>
        <p:nvGrpSpPr>
          <p:cNvPr id="9" name="Group 8">
            <a:extLst>
              <a:ext uri="{FF2B5EF4-FFF2-40B4-BE49-F238E27FC236}">
                <a16:creationId xmlns="" xmlns:a16="http://schemas.microsoft.com/office/drawing/2014/main" id="{CAA42D3D-1681-4B44-A4C4-08EE455A172A}"/>
              </a:ext>
            </a:extLst>
          </p:cNvPr>
          <p:cNvGrpSpPr/>
          <p:nvPr/>
        </p:nvGrpSpPr>
        <p:grpSpPr>
          <a:xfrm>
            <a:off x="9644228" y="0"/>
            <a:ext cx="1557172" cy="1260243"/>
            <a:chOff x="7001691" y="2819156"/>
            <a:chExt cx="5190309" cy="4038844"/>
          </a:xfrm>
        </p:grpSpPr>
        <p:grpSp>
          <p:nvGrpSpPr>
            <p:cNvPr id="10" name="Group 9">
              <a:extLst>
                <a:ext uri="{FF2B5EF4-FFF2-40B4-BE49-F238E27FC236}">
                  <a16:creationId xmlns="" xmlns:a16="http://schemas.microsoft.com/office/drawing/2014/main" id="{0E4546AB-345E-473D-8221-0B0832801B21}"/>
                </a:ext>
              </a:extLst>
            </p:cNvPr>
            <p:cNvGrpSpPr/>
            <p:nvPr/>
          </p:nvGrpSpPr>
          <p:grpSpPr>
            <a:xfrm>
              <a:off x="7001691" y="4693236"/>
              <a:ext cx="2928242" cy="1946599"/>
              <a:chOff x="6917382" y="4652701"/>
              <a:chExt cx="2983072" cy="1983048"/>
            </a:xfrm>
          </p:grpSpPr>
          <p:sp>
            <p:nvSpPr>
              <p:cNvPr id="32" name="Freeform: Shape 106">
                <a:extLst>
                  <a:ext uri="{FF2B5EF4-FFF2-40B4-BE49-F238E27FC236}">
                    <a16:creationId xmlns="" xmlns:a16="http://schemas.microsoft.com/office/drawing/2014/main" id="{4E2474A5-579F-4434-9E82-9EDC15CAB09D}"/>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33" name="Freeform: Shape 107">
                <a:extLst>
                  <a:ext uri="{FF2B5EF4-FFF2-40B4-BE49-F238E27FC236}">
                    <a16:creationId xmlns="" xmlns:a16="http://schemas.microsoft.com/office/drawing/2014/main" id="{F0200C06-37EA-47B3-96B0-72C1CF89C09B}"/>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34" name="Freeform: Shape 108">
                <a:extLst>
                  <a:ext uri="{FF2B5EF4-FFF2-40B4-BE49-F238E27FC236}">
                    <a16:creationId xmlns="" xmlns:a16="http://schemas.microsoft.com/office/drawing/2014/main" id="{B95B4591-B09F-435B-A83B-B0F95E714679}"/>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35" name="Freeform: Shape 109">
                <a:extLst>
                  <a:ext uri="{FF2B5EF4-FFF2-40B4-BE49-F238E27FC236}">
                    <a16:creationId xmlns="" xmlns:a16="http://schemas.microsoft.com/office/drawing/2014/main" id="{7C4C930C-A9B4-4540-BE9B-BC1B6A9D3AE9}"/>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36" name="Freeform: Shape 110">
                <a:extLst>
                  <a:ext uri="{FF2B5EF4-FFF2-40B4-BE49-F238E27FC236}">
                    <a16:creationId xmlns="" xmlns:a16="http://schemas.microsoft.com/office/drawing/2014/main" id="{BCE5FB4F-1C46-4771-91CA-05BAD0A09D9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37" name="Freeform: Shape 111">
                <a:extLst>
                  <a:ext uri="{FF2B5EF4-FFF2-40B4-BE49-F238E27FC236}">
                    <a16:creationId xmlns="" xmlns:a16="http://schemas.microsoft.com/office/drawing/2014/main" id="{45396E4F-9540-4DED-A0DD-49E8DDD78073}"/>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38" name="Freeform: Shape 112">
                <a:extLst>
                  <a:ext uri="{FF2B5EF4-FFF2-40B4-BE49-F238E27FC236}">
                    <a16:creationId xmlns="" xmlns:a16="http://schemas.microsoft.com/office/drawing/2014/main" id="{432AEA31-5496-4AEF-8161-751EE9E98706}"/>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12" name="Group 11">
              <a:extLst>
                <a:ext uri="{FF2B5EF4-FFF2-40B4-BE49-F238E27FC236}">
                  <a16:creationId xmlns="" xmlns:a16="http://schemas.microsoft.com/office/drawing/2014/main" id="{5BC4B742-A7B9-487A-9869-E76D14E4678A}"/>
                </a:ext>
              </a:extLst>
            </p:cNvPr>
            <p:cNvGrpSpPr/>
            <p:nvPr/>
          </p:nvGrpSpPr>
          <p:grpSpPr>
            <a:xfrm>
              <a:off x="8541253" y="2819156"/>
              <a:ext cx="3650747" cy="4038844"/>
              <a:chOff x="8541253" y="2819156"/>
              <a:chExt cx="3650747" cy="4038844"/>
            </a:xfrm>
          </p:grpSpPr>
          <p:sp>
            <p:nvSpPr>
              <p:cNvPr id="14" name="Freeform: Shape 92">
                <a:extLst>
                  <a:ext uri="{FF2B5EF4-FFF2-40B4-BE49-F238E27FC236}">
                    <a16:creationId xmlns="" xmlns:a16="http://schemas.microsoft.com/office/drawing/2014/main" id="{3CFD7983-482E-469C-BE89-12FDEED04180}"/>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15" name="Freeform: Shape 93">
                <a:extLst>
                  <a:ext uri="{FF2B5EF4-FFF2-40B4-BE49-F238E27FC236}">
                    <a16:creationId xmlns="" xmlns:a16="http://schemas.microsoft.com/office/drawing/2014/main" id="{F437BE80-1F22-4408-B6AC-4FBD389B10DB}"/>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94">
                <a:extLst>
                  <a:ext uri="{FF2B5EF4-FFF2-40B4-BE49-F238E27FC236}">
                    <a16:creationId xmlns="" xmlns:a16="http://schemas.microsoft.com/office/drawing/2014/main" id="{674920B3-F8C2-4D2F-8C70-29B81FE15D6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Freeform: Shape 95">
                <a:extLst>
                  <a:ext uri="{FF2B5EF4-FFF2-40B4-BE49-F238E27FC236}">
                    <a16:creationId xmlns="" xmlns:a16="http://schemas.microsoft.com/office/drawing/2014/main" id="{180BBC82-E2AB-432B-AEA9-FA377BAA4932}"/>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22" name="Freeform: Shape 96">
                <a:extLst>
                  <a:ext uri="{FF2B5EF4-FFF2-40B4-BE49-F238E27FC236}">
                    <a16:creationId xmlns="" xmlns:a16="http://schemas.microsoft.com/office/drawing/2014/main" id="{4016554B-B147-4DF8-8D94-636F38D1FDF0}"/>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23" name="Freeform: Shape 97">
                <a:extLst>
                  <a:ext uri="{FF2B5EF4-FFF2-40B4-BE49-F238E27FC236}">
                    <a16:creationId xmlns="" xmlns:a16="http://schemas.microsoft.com/office/drawing/2014/main" id="{8C7FEC5E-0388-41C0-A3BA-01E705603EDC}"/>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24" name="Freeform: Shape 98">
                <a:extLst>
                  <a:ext uri="{FF2B5EF4-FFF2-40B4-BE49-F238E27FC236}">
                    <a16:creationId xmlns="" xmlns:a16="http://schemas.microsoft.com/office/drawing/2014/main" id="{5707F59B-0A26-4FC0-975B-3FF7461962BE}"/>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Shape 99">
                <a:extLst>
                  <a:ext uri="{FF2B5EF4-FFF2-40B4-BE49-F238E27FC236}">
                    <a16:creationId xmlns="" xmlns:a16="http://schemas.microsoft.com/office/drawing/2014/main" id="{BA81443F-4918-4BA5-8A40-CC011E79028C}"/>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Freeform: Shape 100">
                <a:extLst>
                  <a:ext uri="{FF2B5EF4-FFF2-40B4-BE49-F238E27FC236}">
                    <a16:creationId xmlns="" xmlns:a16="http://schemas.microsoft.com/office/drawing/2014/main" id="{BD0DDF16-0CE4-4AB4-848B-6BB76885416C}"/>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27" name="Freeform: Shape 101">
                <a:extLst>
                  <a:ext uri="{FF2B5EF4-FFF2-40B4-BE49-F238E27FC236}">
                    <a16:creationId xmlns="" xmlns:a16="http://schemas.microsoft.com/office/drawing/2014/main" id="{B469C865-859E-4B6F-A15F-302E4FB8D025}"/>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28" name="Freeform: Shape 102">
                <a:extLst>
                  <a:ext uri="{FF2B5EF4-FFF2-40B4-BE49-F238E27FC236}">
                    <a16:creationId xmlns="" xmlns:a16="http://schemas.microsoft.com/office/drawing/2014/main" id="{51B6B6A7-DDE5-4515-A67C-AD1851A7F8C1}"/>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29" name="Freeform: Shape 103">
                <a:extLst>
                  <a:ext uri="{FF2B5EF4-FFF2-40B4-BE49-F238E27FC236}">
                    <a16:creationId xmlns="" xmlns:a16="http://schemas.microsoft.com/office/drawing/2014/main" id="{B736CF9F-90DC-4EF9-AD7C-F42195218DCE}"/>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30" name="Freeform: Shape 104">
                <a:extLst>
                  <a:ext uri="{FF2B5EF4-FFF2-40B4-BE49-F238E27FC236}">
                    <a16:creationId xmlns="" xmlns:a16="http://schemas.microsoft.com/office/drawing/2014/main" id="{18512AC0-CDD7-4666-8590-B92D14B33A65}"/>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31" name="Freeform: Shape 105">
                <a:extLst>
                  <a:ext uri="{FF2B5EF4-FFF2-40B4-BE49-F238E27FC236}">
                    <a16:creationId xmlns="" xmlns:a16="http://schemas.microsoft.com/office/drawing/2014/main" id="{723418CB-8F7B-4A05-B95C-85DDD11ADB9F}"/>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133469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1500"/>
                                        <p:tgtEl>
                                          <p:spTgt spid="16"/>
                                        </p:tgtEl>
                                      </p:cBhvr>
                                    </p:animEffect>
                                    <p:set>
                                      <p:cBhvr>
                                        <p:cTn id="19" dur="1" fill="hold">
                                          <p:stCondLst>
                                            <p:cond delay="1499"/>
                                          </p:stCondLst>
                                        </p:cTn>
                                        <p:tgtEl>
                                          <p:spTgt spid="16"/>
                                        </p:tgtEl>
                                        <p:attrNameLst>
                                          <p:attrName>style.visibility</p:attrName>
                                        </p:attrNameLst>
                                      </p:cBhvr>
                                      <p:to>
                                        <p:strVal val="hidden"/>
                                      </p:to>
                                    </p:set>
                                  </p:childTnLst>
                                </p:cTn>
                              </p:par>
                              <p:par>
                                <p:cTn id="20" presetID="22" presetClass="exit" presetSubtype="4" fill="hold" grpId="1" nodeType="withEffect">
                                  <p:stCondLst>
                                    <p:cond delay="0"/>
                                  </p:stCondLst>
                                  <p:childTnLst>
                                    <p:animEffect transition="out" filter="wipe(down)">
                                      <p:cBhvr>
                                        <p:cTn id="21" dur="1500"/>
                                        <p:tgtEl>
                                          <p:spTgt spid="19"/>
                                        </p:tgtEl>
                                      </p:cBhvr>
                                    </p:animEffect>
                                    <p:set>
                                      <p:cBhvr>
                                        <p:cTn id="22" dur="1" fill="hold">
                                          <p:stCondLst>
                                            <p:cond delay="1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1500"/>
                                        <p:tgtEl>
                                          <p:spTgt spid="17"/>
                                        </p:tgtEl>
                                      </p:cBhvr>
                                    </p:animEffect>
                                  </p:childTnLst>
                                </p:cTn>
                              </p:par>
                              <p:par>
                                <p:cTn id="28" presetID="22" presetClass="entr" presetSubtype="4"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9"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rot="16200000">
            <a:off x="-2429581" y="2812520"/>
            <a:ext cx="6858001" cy="123296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5867" b="1" dirty="0">
                <a:solidFill>
                  <a:schemeClr val="bg1"/>
                </a:solidFill>
                <a:latin typeface="+mj-lt"/>
                <a:cs typeface="Arial" pitchFamily="34" charset="0"/>
              </a:rPr>
              <a:t>Back tracking </a:t>
            </a:r>
          </a:p>
          <a:p>
            <a:pPr marL="0" indent="0" algn="ctr">
              <a:buNone/>
            </a:pPr>
            <a:endParaRPr lang="en-US" altLang="ko-KR" sz="5867" b="1" dirty="0">
              <a:solidFill>
                <a:schemeClr val="bg1"/>
              </a:solidFill>
              <a:latin typeface="+mj-lt"/>
              <a:cs typeface="Arial" pitchFamily="34" charset="0"/>
            </a:endParaRPr>
          </a:p>
        </p:txBody>
      </p:sp>
      <p:sp>
        <p:nvSpPr>
          <p:cNvPr id="11" name="Rectangle 10"/>
          <p:cNvSpPr/>
          <p:nvPr/>
        </p:nvSpPr>
        <p:spPr>
          <a:xfrm>
            <a:off x="2629441" y="1260243"/>
            <a:ext cx="2736000" cy="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3" name="Rectangle 12"/>
          <p:cNvSpPr/>
          <p:nvPr/>
        </p:nvSpPr>
        <p:spPr>
          <a:xfrm>
            <a:off x="5365441" y="1260244"/>
            <a:ext cx="6048000" cy="96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2" name="TextBox 11"/>
          <p:cNvSpPr txBox="1"/>
          <p:nvPr/>
        </p:nvSpPr>
        <p:spPr>
          <a:xfrm>
            <a:off x="2629440" y="663745"/>
            <a:ext cx="6652377" cy="461665"/>
          </a:xfrm>
          <a:prstGeom prst="rect">
            <a:avLst/>
          </a:prstGeom>
          <a:noFill/>
        </p:spPr>
        <p:txBody>
          <a:bodyPr wrap="square" rtlCol="0">
            <a:spAutoFit/>
          </a:bodyPr>
          <a:lstStyle/>
          <a:p>
            <a:r>
              <a:rPr lang="en-US" altLang="ko-KR" sz="2400" b="1" dirty="0" smtClean="0">
                <a:solidFill>
                  <a:schemeClr val="accent3"/>
                </a:solidFill>
                <a:cs typeface="Arial" pitchFamily="34" charset="0"/>
              </a:rPr>
              <a:t>PHƯƠNG PHÁP</a:t>
            </a:r>
            <a:endParaRPr lang="ko-KR" altLang="en-US" sz="2400" b="1" dirty="0">
              <a:solidFill>
                <a:schemeClr val="accent3"/>
              </a:solidFill>
              <a:cs typeface="Arial" pitchFamily="34" charset="0"/>
            </a:endParaRPr>
          </a:p>
        </p:txBody>
      </p:sp>
      <p:sp>
        <p:nvSpPr>
          <p:cNvPr id="39" name="TextBox 38">
            <a:extLst>
              <a:ext uri="{FF2B5EF4-FFF2-40B4-BE49-F238E27FC236}">
                <a16:creationId xmlns="" xmlns:a16="http://schemas.microsoft.com/office/drawing/2014/main" id="{014A2162-C74F-4CA3-B4CD-DCFAEC04351B}"/>
              </a:ext>
            </a:extLst>
          </p:cNvPr>
          <p:cNvSpPr txBox="1"/>
          <p:nvPr/>
        </p:nvSpPr>
        <p:spPr>
          <a:xfrm>
            <a:off x="4482526" y="2435081"/>
            <a:ext cx="5461573" cy="584775"/>
          </a:xfrm>
          <a:prstGeom prst="rect">
            <a:avLst/>
          </a:prstGeom>
          <a:solidFill>
            <a:schemeClr val="accent4"/>
          </a:solidFill>
          <a:ln w="3175">
            <a:noFill/>
          </a:ln>
        </p:spPr>
        <p:txBody>
          <a:bodyPr wrap="square" rtlCol="0" anchor="ctr">
            <a:spAutoFit/>
          </a:bodyPr>
          <a:lstStyle/>
          <a:p>
            <a:r>
              <a:rPr lang="en-US" altLang="ko-KR" sz="1600" b="1" dirty="0" smtClean="0">
                <a:solidFill>
                  <a:schemeClr val="bg1"/>
                </a:solidFill>
                <a:cs typeface="Arial" pitchFamily="34" charset="0"/>
              </a:rPr>
              <a:t>-</a:t>
            </a:r>
            <a:r>
              <a:rPr lang="en-US" altLang="ko-KR" sz="1600" b="1" dirty="0" err="1" smtClean="0">
                <a:solidFill>
                  <a:schemeClr val="bg1"/>
                </a:solidFill>
                <a:cs typeface="Arial" pitchFamily="34" charset="0"/>
              </a:rPr>
              <a:t>Xét</a:t>
            </a:r>
            <a:r>
              <a:rPr lang="en-US" altLang="ko-KR" sz="1600" b="1" dirty="0" smtClean="0">
                <a:solidFill>
                  <a:schemeClr val="bg1"/>
                </a:solidFill>
                <a:cs typeface="Arial" pitchFamily="34" charset="0"/>
              </a:rPr>
              <a:t> </a:t>
            </a:r>
            <a:r>
              <a:rPr lang="en-US" altLang="ko-KR" sz="1600" b="1" dirty="0" err="1">
                <a:solidFill>
                  <a:schemeClr val="bg1"/>
                </a:solidFill>
                <a:cs typeface="Arial" pitchFamily="34" charset="0"/>
              </a:rPr>
              <a:t>tất</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cả</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các</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giá</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trị</a:t>
            </a:r>
            <a:r>
              <a:rPr lang="en-US" altLang="ko-KR" sz="1600" b="1" dirty="0">
                <a:solidFill>
                  <a:schemeClr val="bg1"/>
                </a:solidFill>
                <a:cs typeface="Arial" pitchFamily="34" charset="0"/>
              </a:rPr>
              <a:t> X[1] </a:t>
            </a:r>
            <a:r>
              <a:rPr lang="en-US" altLang="ko-KR" sz="1600" b="1" dirty="0" err="1">
                <a:solidFill>
                  <a:schemeClr val="bg1"/>
                </a:solidFill>
                <a:cs typeface="Arial" pitchFamily="34" charset="0"/>
              </a:rPr>
              <a:t>có</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thể</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nhận</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thử</a:t>
            </a:r>
            <a:r>
              <a:rPr lang="en-US" altLang="ko-KR" sz="1600" b="1" dirty="0">
                <a:solidFill>
                  <a:schemeClr val="bg1"/>
                </a:solidFill>
                <a:cs typeface="Arial" pitchFamily="34" charset="0"/>
              </a:rPr>
              <a:t> X[1] </a:t>
            </a:r>
            <a:r>
              <a:rPr lang="en-US" altLang="ko-KR" sz="1600" b="1" dirty="0" err="1">
                <a:solidFill>
                  <a:schemeClr val="bg1"/>
                </a:solidFill>
                <a:cs typeface="Arial" pitchFamily="34" charset="0"/>
              </a:rPr>
              <a:t>nhận</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các</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giá</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trị</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đó</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Với</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mỗi</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giá</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trị</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của</a:t>
            </a:r>
            <a:r>
              <a:rPr lang="en-US" altLang="ko-KR" sz="1600" b="1" dirty="0">
                <a:solidFill>
                  <a:schemeClr val="bg1"/>
                </a:solidFill>
                <a:cs typeface="Arial" pitchFamily="34" charset="0"/>
              </a:rPr>
              <a:t> X[1] ta </a:t>
            </a:r>
            <a:r>
              <a:rPr lang="en-US" altLang="ko-KR" sz="1600" b="1" dirty="0" err="1">
                <a:solidFill>
                  <a:schemeClr val="bg1"/>
                </a:solidFill>
                <a:cs typeface="Arial" pitchFamily="34" charset="0"/>
              </a:rPr>
              <a:t>sẽ</a:t>
            </a:r>
            <a:r>
              <a:rPr lang="en-US" altLang="ko-KR" sz="1600" b="1" dirty="0" smtClean="0">
                <a:solidFill>
                  <a:schemeClr val="bg1"/>
                </a:solidFill>
                <a:cs typeface="Arial" pitchFamily="34" charset="0"/>
              </a:rPr>
              <a:t>:</a:t>
            </a:r>
          </a:p>
        </p:txBody>
      </p:sp>
      <p:sp>
        <p:nvSpPr>
          <p:cNvPr id="42" name="TextBox 41">
            <a:extLst>
              <a:ext uri="{FF2B5EF4-FFF2-40B4-BE49-F238E27FC236}">
                <a16:creationId xmlns="" xmlns:a16="http://schemas.microsoft.com/office/drawing/2014/main" id="{BC1FDB62-288F-4768-955D-23AF9CA8761E}"/>
              </a:ext>
            </a:extLst>
          </p:cNvPr>
          <p:cNvSpPr txBox="1"/>
          <p:nvPr/>
        </p:nvSpPr>
        <p:spPr>
          <a:xfrm>
            <a:off x="3969271" y="3245100"/>
            <a:ext cx="5974828" cy="830997"/>
          </a:xfrm>
          <a:prstGeom prst="rect">
            <a:avLst/>
          </a:prstGeom>
          <a:solidFill>
            <a:schemeClr val="accent4"/>
          </a:solidFill>
          <a:ln w="3175">
            <a:noFill/>
          </a:ln>
        </p:spPr>
        <p:txBody>
          <a:bodyPr wrap="square" rtlCol="0" anchor="ctr">
            <a:spAutoFit/>
          </a:bodyPr>
          <a:lstStyle/>
          <a:p>
            <a:r>
              <a:rPr lang="vi-VN" altLang="ko-KR" sz="1600" b="1" dirty="0">
                <a:solidFill>
                  <a:schemeClr val="bg1"/>
                </a:solidFill>
                <a:cs typeface="Arial" pitchFamily="34" charset="0"/>
              </a:rPr>
              <a:t>-Xét tất cả giá trị X[2] có thể nhận, lại thử X[2] cho các giá trị đó. Với mỗi giá trị X[2] lại xét khả năng giá trị của X[3]...tiếp tục như vậy cho tới bước:................</a:t>
            </a:r>
            <a:endParaRPr lang="ko-KR" altLang="en-US" sz="1600" b="1" dirty="0">
              <a:solidFill>
                <a:schemeClr val="bg1"/>
              </a:solidFill>
              <a:cs typeface="Arial" pitchFamily="34" charset="0"/>
            </a:endParaRPr>
          </a:p>
        </p:txBody>
      </p:sp>
      <p:sp>
        <p:nvSpPr>
          <p:cNvPr id="45" name="TextBox 44">
            <a:extLst>
              <a:ext uri="{FF2B5EF4-FFF2-40B4-BE49-F238E27FC236}">
                <a16:creationId xmlns="" xmlns:a16="http://schemas.microsoft.com/office/drawing/2014/main" id="{4B916654-C63F-4384-B36C-A30D692BBEAF}"/>
              </a:ext>
            </a:extLst>
          </p:cNvPr>
          <p:cNvSpPr txBox="1"/>
          <p:nvPr/>
        </p:nvSpPr>
        <p:spPr>
          <a:xfrm>
            <a:off x="4482527" y="4269067"/>
            <a:ext cx="5461572" cy="584775"/>
          </a:xfrm>
          <a:prstGeom prst="rect">
            <a:avLst/>
          </a:prstGeom>
          <a:solidFill>
            <a:schemeClr val="accent4"/>
          </a:solidFill>
          <a:ln w="3175">
            <a:noFill/>
          </a:ln>
        </p:spPr>
        <p:txBody>
          <a:bodyPr wrap="square" rtlCol="0" anchor="ctr">
            <a:spAutoFit/>
          </a:bodyPr>
          <a:lstStyle/>
          <a:p>
            <a:r>
              <a:rPr lang="vi-VN" altLang="ko-KR" sz="1600" b="1" dirty="0" smtClean="0">
                <a:solidFill>
                  <a:schemeClr val="bg1"/>
                </a:solidFill>
                <a:cs typeface="Arial" pitchFamily="34" charset="0"/>
              </a:rPr>
              <a:t>-Xét </a:t>
            </a:r>
            <a:r>
              <a:rPr lang="vi-VN" altLang="ko-KR" sz="1600" b="1" dirty="0">
                <a:solidFill>
                  <a:schemeClr val="bg1"/>
                </a:solidFill>
                <a:cs typeface="Arial" pitchFamily="34" charset="0"/>
              </a:rPr>
              <a:t>tất cả giá trị X[n] có thể nhận, thử cho X[n] nhận lần lượt giá trị đó</a:t>
            </a:r>
            <a:r>
              <a:rPr lang="vi-VN" altLang="ko-KR" sz="1600" b="1" dirty="0" smtClean="0">
                <a:solidFill>
                  <a:schemeClr val="bg1"/>
                </a:solidFill>
                <a:cs typeface="Arial" pitchFamily="34" charset="0"/>
              </a:rPr>
              <a:t>.</a:t>
            </a:r>
            <a:endParaRPr lang="en-US" altLang="ko-KR" sz="1600" b="1" dirty="0" smtClean="0">
              <a:solidFill>
                <a:schemeClr val="bg1"/>
              </a:solidFill>
              <a:cs typeface="Arial" pitchFamily="34" charset="0"/>
            </a:endParaRPr>
          </a:p>
        </p:txBody>
      </p:sp>
      <p:sp>
        <p:nvSpPr>
          <p:cNvPr id="48" name="TextBox 47">
            <a:extLst>
              <a:ext uri="{FF2B5EF4-FFF2-40B4-BE49-F238E27FC236}">
                <a16:creationId xmlns="" xmlns:a16="http://schemas.microsoft.com/office/drawing/2014/main" id="{D5B0DC04-662A-436F-9550-45807FAC8EFE}"/>
              </a:ext>
            </a:extLst>
          </p:cNvPr>
          <p:cNvSpPr txBox="1"/>
          <p:nvPr/>
        </p:nvSpPr>
        <p:spPr>
          <a:xfrm>
            <a:off x="3969271" y="5243281"/>
            <a:ext cx="5974828" cy="338554"/>
          </a:xfrm>
          <a:prstGeom prst="rect">
            <a:avLst/>
          </a:prstGeom>
          <a:solidFill>
            <a:schemeClr val="accent4"/>
          </a:solidFill>
          <a:ln w="3175">
            <a:noFill/>
          </a:ln>
        </p:spPr>
        <p:txBody>
          <a:bodyPr wrap="square" numCol="1" rtlCol="0" anchor="ctr">
            <a:spAutoFit/>
          </a:bodyPr>
          <a:lstStyle/>
          <a:p>
            <a:r>
              <a:rPr lang="vi-VN" altLang="ko-KR" sz="1600" b="1" dirty="0" smtClean="0">
                <a:solidFill>
                  <a:schemeClr val="bg1"/>
                </a:solidFill>
                <a:cs typeface="Arial" pitchFamily="34" charset="0"/>
              </a:rPr>
              <a:t>-Thông </a:t>
            </a:r>
            <a:r>
              <a:rPr lang="vi-VN" altLang="ko-KR" sz="1600" b="1" dirty="0">
                <a:solidFill>
                  <a:schemeClr val="bg1"/>
                </a:solidFill>
                <a:cs typeface="Arial" pitchFamily="34" charset="0"/>
              </a:rPr>
              <a:t>báo cấu hình tìm </a:t>
            </a:r>
            <a:r>
              <a:rPr lang="vi-VN" altLang="ko-KR" sz="1600" b="1" dirty="0" smtClean="0">
                <a:solidFill>
                  <a:schemeClr val="bg1"/>
                </a:solidFill>
                <a:cs typeface="Arial" pitchFamily="34" charset="0"/>
              </a:rPr>
              <a:t>được</a:t>
            </a:r>
            <a:endParaRPr lang="en-US" altLang="ko-KR" sz="1600" b="1" dirty="0">
              <a:solidFill>
                <a:schemeClr val="bg1"/>
              </a:solidFill>
              <a:cs typeface="Arial" pitchFamily="34" charset="0"/>
            </a:endParaRPr>
          </a:p>
        </p:txBody>
      </p:sp>
      <p:grpSp>
        <p:nvGrpSpPr>
          <p:cNvPr id="49" name="Group 48">
            <a:extLst>
              <a:ext uri="{FF2B5EF4-FFF2-40B4-BE49-F238E27FC236}">
                <a16:creationId xmlns="" xmlns:a16="http://schemas.microsoft.com/office/drawing/2014/main" id="{75D52D9F-D693-4F69-AB59-6D7CBAD757E6}"/>
              </a:ext>
            </a:extLst>
          </p:cNvPr>
          <p:cNvGrpSpPr/>
          <p:nvPr/>
        </p:nvGrpSpPr>
        <p:grpSpPr>
          <a:xfrm>
            <a:off x="2722694" y="2333625"/>
            <a:ext cx="1501883" cy="3508670"/>
            <a:chOff x="5154947" y="2108809"/>
            <a:chExt cx="1887663" cy="4409922"/>
          </a:xfrm>
          <a:solidFill>
            <a:schemeClr val="accent4"/>
          </a:solidFill>
        </p:grpSpPr>
        <p:sp>
          <p:nvSpPr>
            <p:cNvPr id="50" name="Hexagon 49">
              <a:extLst>
                <a:ext uri="{FF2B5EF4-FFF2-40B4-BE49-F238E27FC236}">
                  <a16:creationId xmlns="" xmlns:a16="http://schemas.microsoft.com/office/drawing/2014/main" id="{552D9FD7-6065-4751-977E-2F1D30D0091D}"/>
                </a:ext>
              </a:extLst>
            </p:cNvPr>
            <p:cNvSpPr/>
            <p:nvPr/>
          </p:nvSpPr>
          <p:spPr>
            <a:xfrm rot="19800000" flipH="1">
              <a:off x="5154947" y="5440998"/>
              <a:ext cx="1258610" cy="1077733"/>
            </a:xfrm>
            <a:prstGeom prst="hexagon">
              <a:avLst>
                <a:gd name="adj" fmla="val 29690"/>
                <a:gd name="vf" fmla="val 115470"/>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51" name="Hexagon 50">
              <a:extLst>
                <a:ext uri="{FF2B5EF4-FFF2-40B4-BE49-F238E27FC236}">
                  <a16:creationId xmlns="" xmlns:a16="http://schemas.microsoft.com/office/drawing/2014/main" id="{7041D5DB-5E00-4833-8782-1EA00B3C2200}"/>
                </a:ext>
              </a:extLst>
            </p:cNvPr>
            <p:cNvSpPr/>
            <p:nvPr/>
          </p:nvSpPr>
          <p:spPr>
            <a:xfrm rot="19800000" flipH="1">
              <a:off x="5784000" y="2108809"/>
              <a:ext cx="1258610" cy="1077733"/>
            </a:xfrm>
            <a:prstGeom prst="hexagon">
              <a:avLst>
                <a:gd name="adj" fmla="val 29690"/>
                <a:gd name="vf" fmla="val 115470"/>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52" name="Hexagon 51">
              <a:extLst>
                <a:ext uri="{FF2B5EF4-FFF2-40B4-BE49-F238E27FC236}">
                  <a16:creationId xmlns="" xmlns:a16="http://schemas.microsoft.com/office/drawing/2014/main" id="{C03D30A5-F7EC-4287-BFCD-ED99456D1738}"/>
                </a:ext>
              </a:extLst>
            </p:cNvPr>
            <p:cNvSpPr/>
            <p:nvPr/>
          </p:nvSpPr>
          <p:spPr>
            <a:xfrm rot="19800000" flipH="1">
              <a:off x="5154947" y="3219539"/>
              <a:ext cx="1258610" cy="1077733"/>
            </a:xfrm>
            <a:prstGeom prst="hexagon">
              <a:avLst>
                <a:gd name="adj" fmla="val 29690"/>
                <a:gd name="vf" fmla="val 115470"/>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53" name="Hexagon 52">
              <a:extLst>
                <a:ext uri="{FF2B5EF4-FFF2-40B4-BE49-F238E27FC236}">
                  <a16:creationId xmlns="" xmlns:a16="http://schemas.microsoft.com/office/drawing/2014/main" id="{41E32766-7A0E-4746-95FA-722E193FB16D}"/>
                </a:ext>
              </a:extLst>
            </p:cNvPr>
            <p:cNvSpPr/>
            <p:nvPr/>
          </p:nvSpPr>
          <p:spPr>
            <a:xfrm rot="19800000" flipH="1">
              <a:off x="5784000" y="4330269"/>
              <a:ext cx="1258610" cy="1077733"/>
            </a:xfrm>
            <a:prstGeom prst="hexagon">
              <a:avLst>
                <a:gd name="adj" fmla="val 29690"/>
                <a:gd name="vf" fmla="val 115470"/>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54" name="TextBox 53">
              <a:extLst>
                <a:ext uri="{FF2B5EF4-FFF2-40B4-BE49-F238E27FC236}">
                  <a16:creationId xmlns="" xmlns:a16="http://schemas.microsoft.com/office/drawing/2014/main" id="{D39ECAFE-8EC6-4323-BCED-E514CBE91AA1}"/>
                </a:ext>
              </a:extLst>
            </p:cNvPr>
            <p:cNvSpPr txBox="1"/>
            <p:nvPr/>
          </p:nvSpPr>
          <p:spPr>
            <a:xfrm>
              <a:off x="6100814" y="2212234"/>
              <a:ext cx="624982" cy="812350"/>
            </a:xfrm>
            <a:prstGeom prst="rect">
              <a:avLst/>
            </a:prstGeom>
            <a:grpFill/>
            <a:ln w="3175">
              <a:noFill/>
            </a:ln>
          </p:spPr>
          <p:txBody>
            <a:bodyPr wrap="square" rtlCol="0" anchor="ctr">
              <a:spAutoFit/>
            </a:bodyPr>
            <a:lstStyle/>
            <a:p>
              <a:pPr algn="ctr"/>
              <a:r>
                <a:rPr lang="en-US" altLang="ko-KR" sz="3600" b="1" dirty="0">
                  <a:solidFill>
                    <a:schemeClr val="bg1"/>
                  </a:solidFill>
                  <a:cs typeface="Arial" pitchFamily="34" charset="0"/>
                </a:rPr>
                <a:t>1</a:t>
              </a:r>
              <a:endParaRPr lang="ko-KR" altLang="en-US" sz="3600" b="1" dirty="0">
                <a:solidFill>
                  <a:schemeClr val="bg1"/>
                </a:solidFill>
                <a:cs typeface="Arial" pitchFamily="34" charset="0"/>
              </a:endParaRPr>
            </a:p>
          </p:txBody>
        </p:sp>
        <p:sp>
          <p:nvSpPr>
            <p:cNvPr id="55" name="TextBox 54">
              <a:extLst>
                <a:ext uri="{FF2B5EF4-FFF2-40B4-BE49-F238E27FC236}">
                  <a16:creationId xmlns="" xmlns:a16="http://schemas.microsoft.com/office/drawing/2014/main" id="{01B1EC64-8B94-4B03-B012-2414EBFFD880}"/>
                </a:ext>
              </a:extLst>
            </p:cNvPr>
            <p:cNvSpPr txBox="1"/>
            <p:nvPr/>
          </p:nvSpPr>
          <p:spPr>
            <a:xfrm>
              <a:off x="5471761" y="3352230"/>
              <a:ext cx="624982" cy="812350"/>
            </a:xfrm>
            <a:prstGeom prst="rect">
              <a:avLst/>
            </a:prstGeom>
            <a:grpFill/>
            <a:ln w="3175">
              <a:noFill/>
            </a:ln>
          </p:spPr>
          <p:txBody>
            <a:bodyPr wrap="square" rtlCol="0" anchor="ctr">
              <a:spAutoFit/>
            </a:bodyPr>
            <a:lstStyle/>
            <a:p>
              <a:pPr algn="ctr"/>
              <a:r>
                <a:rPr lang="en-US" altLang="ko-KR" sz="3600" b="1" dirty="0" smtClean="0">
                  <a:solidFill>
                    <a:schemeClr val="bg1"/>
                  </a:solidFill>
                  <a:cs typeface="Arial" pitchFamily="34" charset="0"/>
                </a:rPr>
                <a:t>2</a:t>
              </a:r>
              <a:endParaRPr lang="ko-KR" altLang="en-US" sz="3600" b="1" dirty="0">
                <a:solidFill>
                  <a:schemeClr val="bg1"/>
                </a:solidFill>
                <a:cs typeface="Arial" pitchFamily="34" charset="0"/>
              </a:endParaRPr>
            </a:p>
          </p:txBody>
        </p:sp>
        <p:sp>
          <p:nvSpPr>
            <p:cNvPr id="56" name="TextBox 55">
              <a:extLst>
                <a:ext uri="{FF2B5EF4-FFF2-40B4-BE49-F238E27FC236}">
                  <a16:creationId xmlns="" xmlns:a16="http://schemas.microsoft.com/office/drawing/2014/main" id="{C61C46DE-BB54-4A68-A45C-00174F062111}"/>
                </a:ext>
              </a:extLst>
            </p:cNvPr>
            <p:cNvSpPr txBox="1"/>
            <p:nvPr/>
          </p:nvSpPr>
          <p:spPr>
            <a:xfrm>
              <a:off x="6096743" y="4476442"/>
              <a:ext cx="624982" cy="812350"/>
            </a:xfrm>
            <a:prstGeom prst="rect">
              <a:avLst/>
            </a:prstGeom>
            <a:grpFill/>
            <a:ln w="3175">
              <a:noFill/>
            </a:ln>
          </p:spPr>
          <p:txBody>
            <a:bodyPr wrap="square" rtlCol="0" anchor="ctr">
              <a:spAutoFit/>
            </a:bodyPr>
            <a:lstStyle/>
            <a:p>
              <a:pPr algn="ctr"/>
              <a:r>
                <a:rPr lang="en-US" altLang="ko-KR" sz="3600" b="1" dirty="0">
                  <a:solidFill>
                    <a:schemeClr val="bg1"/>
                  </a:solidFill>
                  <a:cs typeface="Arial" pitchFamily="34" charset="0"/>
                </a:rPr>
                <a:t>3</a:t>
              </a:r>
              <a:endParaRPr lang="ko-KR" altLang="en-US" sz="3600" b="1" dirty="0">
                <a:solidFill>
                  <a:schemeClr val="bg1"/>
                </a:solidFill>
                <a:cs typeface="Arial" pitchFamily="34" charset="0"/>
              </a:endParaRPr>
            </a:p>
          </p:txBody>
        </p:sp>
        <p:sp>
          <p:nvSpPr>
            <p:cNvPr id="57" name="TextBox 56">
              <a:extLst>
                <a:ext uri="{FF2B5EF4-FFF2-40B4-BE49-F238E27FC236}">
                  <a16:creationId xmlns="" xmlns:a16="http://schemas.microsoft.com/office/drawing/2014/main" id="{2640F5D5-6A74-4B96-AB04-D91A8B8D89B7}"/>
                </a:ext>
              </a:extLst>
            </p:cNvPr>
            <p:cNvSpPr txBox="1"/>
            <p:nvPr/>
          </p:nvSpPr>
          <p:spPr>
            <a:xfrm>
              <a:off x="5471761" y="5573688"/>
              <a:ext cx="624982" cy="812350"/>
            </a:xfrm>
            <a:prstGeom prst="rect">
              <a:avLst/>
            </a:prstGeom>
            <a:grpFill/>
            <a:ln w="3175">
              <a:noFill/>
            </a:ln>
          </p:spPr>
          <p:txBody>
            <a:bodyPr wrap="square" rtlCol="0" anchor="ctr">
              <a:spAutoFit/>
            </a:bodyPr>
            <a:lstStyle/>
            <a:p>
              <a:pPr algn="ctr"/>
              <a:r>
                <a:rPr lang="en-US" altLang="ko-KR" sz="3600" b="1" dirty="0">
                  <a:solidFill>
                    <a:schemeClr val="bg1"/>
                  </a:solidFill>
                  <a:cs typeface="Arial" pitchFamily="34" charset="0"/>
                </a:rPr>
                <a:t>4</a:t>
              </a:r>
              <a:endParaRPr lang="ko-KR" altLang="en-US" sz="3600" b="1" dirty="0">
                <a:solidFill>
                  <a:schemeClr val="bg1"/>
                </a:solidFill>
                <a:cs typeface="Arial" pitchFamily="34" charset="0"/>
              </a:endParaRPr>
            </a:p>
          </p:txBody>
        </p:sp>
      </p:grpSp>
      <p:sp>
        <p:nvSpPr>
          <p:cNvPr id="58" name="TextBox 57">
            <a:extLst>
              <a:ext uri="{FF2B5EF4-FFF2-40B4-BE49-F238E27FC236}">
                <a16:creationId xmlns="" xmlns:a16="http://schemas.microsoft.com/office/drawing/2014/main" id="{E1E08F9D-C9C2-40BA-8B44-E001617BED11}"/>
              </a:ext>
            </a:extLst>
          </p:cNvPr>
          <p:cNvSpPr txBox="1"/>
          <p:nvPr/>
        </p:nvSpPr>
        <p:spPr>
          <a:xfrm>
            <a:off x="2629440" y="1477429"/>
            <a:ext cx="8784001" cy="646331"/>
          </a:xfrm>
          <a:prstGeom prst="rect">
            <a:avLst/>
          </a:prstGeom>
          <a:solidFill>
            <a:schemeClr val="accent4"/>
          </a:solidFill>
        </p:spPr>
        <p:txBody>
          <a:bodyPr wrap="square" rtlCol="0" anchor="ctr">
            <a:spAutoFit/>
          </a:bodyPr>
          <a:lstStyle/>
          <a:p>
            <a:r>
              <a:rPr lang="vi-VN" altLang="ko-KR" b="1" dirty="0">
                <a:solidFill>
                  <a:schemeClr val="bg1"/>
                </a:solidFill>
                <a:cs typeface="Arial" pitchFamily="34" charset="0"/>
              </a:rPr>
              <a:t>Giả sử cấu hình cần liệt kê có dạng {X[1], X[2], ….., X[n]}. Khi đó thuật toán quay lui được thực hiện qua các bước sau:</a:t>
            </a:r>
            <a:endParaRPr lang="ko-KR" altLang="en-US" b="1" dirty="0">
              <a:solidFill>
                <a:schemeClr val="bg1"/>
              </a:solidFill>
              <a:cs typeface="Arial" pitchFamily="34" charset="0"/>
            </a:endParaRPr>
          </a:p>
        </p:txBody>
      </p:sp>
      <p:sp>
        <p:nvSpPr>
          <p:cNvPr id="59" name="TextBox 58"/>
          <p:cNvSpPr txBox="1"/>
          <p:nvPr/>
        </p:nvSpPr>
        <p:spPr>
          <a:xfrm>
            <a:off x="2629440" y="674995"/>
            <a:ext cx="6652377" cy="461665"/>
          </a:xfrm>
          <a:prstGeom prst="rect">
            <a:avLst/>
          </a:prstGeom>
          <a:noFill/>
        </p:spPr>
        <p:txBody>
          <a:bodyPr wrap="square" rtlCol="0">
            <a:spAutoFit/>
          </a:bodyPr>
          <a:lstStyle/>
          <a:p>
            <a:r>
              <a:rPr lang="en-US" altLang="ko-KR" sz="2400" b="1" dirty="0" smtClean="0">
                <a:solidFill>
                  <a:schemeClr val="accent3"/>
                </a:solidFill>
                <a:cs typeface="Arial" pitchFamily="34" charset="0"/>
              </a:rPr>
              <a:t>VÍ DỤ</a:t>
            </a:r>
            <a:endParaRPr lang="ko-KR" altLang="en-US" sz="2400" b="1" dirty="0">
              <a:solidFill>
                <a:schemeClr val="accent3"/>
              </a:solidFill>
              <a:cs typeface="Arial" pitchFamily="34" charset="0"/>
            </a:endParaRPr>
          </a:p>
        </p:txBody>
      </p:sp>
      <p:pic>
        <p:nvPicPr>
          <p:cNvPr id="22" name="Picture 21"/>
          <p:cNvPicPr/>
          <p:nvPr/>
        </p:nvPicPr>
        <p:blipFill rotWithShape="1">
          <a:blip r:embed="rId2"/>
          <a:srcRect l="11539" r="14423"/>
          <a:stretch/>
        </p:blipFill>
        <p:spPr bwMode="auto">
          <a:xfrm>
            <a:off x="2629440" y="1491077"/>
            <a:ext cx="8784001" cy="5366923"/>
          </a:xfrm>
          <a:prstGeom prst="rect">
            <a:avLst/>
          </a:prstGeom>
          <a:ln>
            <a:noFill/>
          </a:ln>
          <a:extLst>
            <a:ext uri="{53640926-AAD7-44D8-BBD7-CCE9431645EC}">
              <a14:shadowObscured xmlns:a14="http://schemas.microsoft.com/office/drawing/2010/main"/>
            </a:ext>
          </a:extLst>
        </p:spPr>
      </p:pic>
      <p:grpSp>
        <p:nvGrpSpPr>
          <p:cNvPr id="23" name="Group 22">
            <a:extLst>
              <a:ext uri="{FF2B5EF4-FFF2-40B4-BE49-F238E27FC236}">
                <a16:creationId xmlns="" xmlns:a16="http://schemas.microsoft.com/office/drawing/2014/main" id="{CAA42D3D-1681-4B44-A4C4-08EE455A172A}"/>
              </a:ext>
            </a:extLst>
          </p:cNvPr>
          <p:cNvGrpSpPr/>
          <p:nvPr/>
        </p:nvGrpSpPr>
        <p:grpSpPr>
          <a:xfrm>
            <a:off x="9858961" y="-18585"/>
            <a:ext cx="1554480" cy="1261872"/>
            <a:chOff x="7001691" y="2819156"/>
            <a:chExt cx="5190309" cy="4038843"/>
          </a:xfrm>
        </p:grpSpPr>
        <p:grpSp>
          <p:nvGrpSpPr>
            <p:cNvPr id="24" name="Group 23">
              <a:extLst>
                <a:ext uri="{FF2B5EF4-FFF2-40B4-BE49-F238E27FC236}">
                  <a16:creationId xmlns="" xmlns:a16="http://schemas.microsoft.com/office/drawing/2014/main" id="{0E4546AB-345E-473D-8221-0B0832801B21}"/>
                </a:ext>
              </a:extLst>
            </p:cNvPr>
            <p:cNvGrpSpPr/>
            <p:nvPr/>
          </p:nvGrpSpPr>
          <p:grpSpPr>
            <a:xfrm>
              <a:off x="7001691" y="4693236"/>
              <a:ext cx="2928242" cy="1946599"/>
              <a:chOff x="6917382" y="4652701"/>
              <a:chExt cx="2983072" cy="1983048"/>
            </a:xfrm>
          </p:grpSpPr>
          <p:sp>
            <p:nvSpPr>
              <p:cNvPr id="41" name="Freeform: Shape 106">
                <a:extLst>
                  <a:ext uri="{FF2B5EF4-FFF2-40B4-BE49-F238E27FC236}">
                    <a16:creationId xmlns="" xmlns:a16="http://schemas.microsoft.com/office/drawing/2014/main" id="{4E2474A5-579F-4434-9E82-9EDC15CAB09D}"/>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43" name="Freeform: Shape 107">
                <a:extLst>
                  <a:ext uri="{FF2B5EF4-FFF2-40B4-BE49-F238E27FC236}">
                    <a16:creationId xmlns="" xmlns:a16="http://schemas.microsoft.com/office/drawing/2014/main" id="{F0200C06-37EA-47B3-96B0-72C1CF89C09B}"/>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44" name="Freeform: Shape 108">
                <a:extLst>
                  <a:ext uri="{FF2B5EF4-FFF2-40B4-BE49-F238E27FC236}">
                    <a16:creationId xmlns="" xmlns:a16="http://schemas.microsoft.com/office/drawing/2014/main" id="{B95B4591-B09F-435B-A83B-B0F95E714679}"/>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46" name="Freeform: Shape 109">
                <a:extLst>
                  <a:ext uri="{FF2B5EF4-FFF2-40B4-BE49-F238E27FC236}">
                    <a16:creationId xmlns="" xmlns:a16="http://schemas.microsoft.com/office/drawing/2014/main" id="{7C4C930C-A9B4-4540-BE9B-BC1B6A9D3AE9}"/>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47" name="Freeform: Shape 110">
                <a:extLst>
                  <a:ext uri="{FF2B5EF4-FFF2-40B4-BE49-F238E27FC236}">
                    <a16:creationId xmlns="" xmlns:a16="http://schemas.microsoft.com/office/drawing/2014/main" id="{BCE5FB4F-1C46-4771-91CA-05BAD0A09D9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60" name="Freeform: Shape 111">
                <a:extLst>
                  <a:ext uri="{FF2B5EF4-FFF2-40B4-BE49-F238E27FC236}">
                    <a16:creationId xmlns="" xmlns:a16="http://schemas.microsoft.com/office/drawing/2014/main" id="{45396E4F-9540-4DED-A0DD-49E8DDD78073}"/>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61" name="Freeform: Shape 112">
                <a:extLst>
                  <a:ext uri="{FF2B5EF4-FFF2-40B4-BE49-F238E27FC236}">
                    <a16:creationId xmlns="" xmlns:a16="http://schemas.microsoft.com/office/drawing/2014/main" id="{432AEA31-5496-4AEF-8161-751EE9E98706}"/>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25" name="Group 24">
              <a:extLst>
                <a:ext uri="{FF2B5EF4-FFF2-40B4-BE49-F238E27FC236}">
                  <a16:creationId xmlns="" xmlns:a16="http://schemas.microsoft.com/office/drawing/2014/main" id="{5BC4B742-A7B9-487A-9869-E76D14E4678A}"/>
                </a:ext>
              </a:extLst>
            </p:cNvPr>
            <p:cNvGrpSpPr/>
            <p:nvPr/>
          </p:nvGrpSpPr>
          <p:grpSpPr>
            <a:xfrm>
              <a:off x="8541253" y="2819156"/>
              <a:ext cx="3650747" cy="4038843"/>
              <a:chOff x="8541253" y="2819156"/>
              <a:chExt cx="3650747" cy="4038843"/>
            </a:xfrm>
          </p:grpSpPr>
          <p:sp>
            <p:nvSpPr>
              <p:cNvPr id="26" name="Freeform: Shape 92">
                <a:extLst>
                  <a:ext uri="{FF2B5EF4-FFF2-40B4-BE49-F238E27FC236}">
                    <a16:creationId xmlns="" xmlns:a16="http://schemas.microsoft.com/office/drawing/2014/main" id="{3CFD7983-482E-469C-BE89-12FDEED04180}"/>
                  </a:ext>
                </a:extLst>
              </p:cNvPr>
              <p:cNvSpPr/>
              <p:nvPr/>
            </p:nvSpPr>
            <p:spPr>
              <a:xfrm>
                <a:off x="9620172" y="4143559"/>
                <a:ext cx="2571828"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27" name="Freeform: Shape 93">
                <a:extLst>
                  <a:ext uri="{FF2B5EF4-FFF2-40B4-BE49-F238E27FC236}">
                    <a16:creationId xmlns="" xmlns:a16="http://schemas.microsoft.com/office/drawing/2014/main" id="{F437BE80-1F22-4408-B6AC-4FBD389B10DB}"/>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Freeform: Shape 94">
                <a:extLst>
                  <a:ext uri="{FF2B5EF4-FFF2-40B4-BE49-F238E27FC236}">
                    <a16:creationId xmlns="" xmlns:a16="http://schemas.microsoft.com/office/drawing/2014/main" id="{674920B3-F8C2-4D2F-8C70-29B81FE15D6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Freeform: Shape 95">
                <a:extLst>
                  <a:ext uri="{FF2B5EF4-FFF2-40B4-BE49-F238E27FC236}">
                    <a16:creationId xmlns="" xmlns:a16="http://schemas.microsoft.com/office/drawing/2014/main" id="{180BBC82-E2AB-432B-AEA9-FA377BAA4932}"/>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30" name="Freeform: Shape 96">
                <a:extLst>
                  <a:ext uri="{FF2B5EF4-FFF2-40B4-BE49-F238E27FC236}">
                    <a16:creationId xmlns="" xmlns:a16="http://schemas.microsoft.com/office/drawing/2014/main" id="{4016554B-B147-4DF8-8D94-636F38D1FDF0}"/>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31" name="Freeform: Shape 97">
                <a:extLst>
                  <a:ext uri="{FF2B5EF4-FFF2-40B4-BE49-F238E27FC236}">
                    <a16:creationId xmlns="" xmlns:a16="http://schemas.microsoft.com/office/drawing/2014/main" id="{8C7FEC5E-0388-41C0-A3BA-01E705603EDC}"/>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32" name="Freeform: Shape 98">
                <a:extLst>
                  <a:ext uri="{FF2B5EF4-FFF2-40B4-BE49-F238E27FC236}">
                    <a16:creationId xmlns="" xmlns:a16="http://schemas.microsoft.com/office/drawing/2014/main" id="{5707F59B-0A26-4FC0-975B-3FF7461962BE}"/>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99">
                <a:extLst>
                  <a:ext uri="{FF2B5EF4-FFF2-40B4-BE49-F238E27FC236}">
                    <a16:creationId xmlns="" xmlns:a16="http://schemas.microsoft.com/office/drawing/2014/main" id="{BA81443F-4918-4BA5-8A40-CC011E79028C}"/>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Freeform: Shape 100">
                <a:extLst>
                  <a:ext uri="{FF2B5EF4-FFF2-40B4-BE49-F238E27FC236}">
                    <a16:creationId xmlns="" xmlns:a16="http://schemas.microsoft.com/office/drawing/2014/main" id="{BD0DDF16-0CE4-4AB4-848B-6BB76885416C}"/>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35" name="Freeform: Shape 101">
                <a:extLst>
                  <a:ext uri="{FF2B5EF4-FFF2-40B4-BE49-F238E27FC236}">
                    <a16:creationId xmlns="" xmlns:a16="http://schemas.microsoft.com/office/drawing/2014/main" id="{B469C865-859E-4B6F-A15F-302E4FB8D025}"/>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36" name="Freeform: Shape 102">
                <a:extLst>
                  <a:ext uri="{FF2B5EF4-FFF2-40B4-BE49-F238E27FC236}">
                    <a16:creationId xmlns="" xmlns:a16="http://schemas.microsoft.com/office/drawing/2014/main" id="{51B6B6A7-DDE5-4515-A67C-AD1851A7F8C1}"/>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37" name="Freeform: Shape 103">
                <a:extLst>
                  <a:ext uri="{FF2B5EF4-FFF2-40B4-BE49-F238E27FC236}">
                    <a16:creationId xmlns="" xmlns:a16="http://schemas.microsoft.com/office/drawing/2014/main" id="{B736CF9F-90DC-4EF9-AD7C-F42195218DCE}"/>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38" name="Freeform: Shape 104">
                <a:extLst>
                  <a:ext uri="{FF2B5EF4-FFF2-40B4-BE49-F238E27FC236}">
                    <a16:creationId xmlns="" xmlns:a16="http://schemas.microsoft.com/office/drawing/2014/main" id="{18512AC0-CDD7-4666-8590-B92D14B33A65}"/>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40" name="Freeform: Shape 105">
                <a:extLst>
                  <a:ext uri="{FF2B5EF4-FFF2-40B4-BE49-F238E27FC236}">
                    <a16:creationId xmlns="" xmlns:a16="http://schemas.microsoft.com/office/drawing/2014/main" id="{723418CB-8F7B-4A05-B95C-85DDD11ADB9F}"/>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716685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1000" fill="hold"/>
                                        <p:tgtEl>
                                          <p:spTgt spid="49"/>
                                        </p:tgtEl>
                                        <p:attrNameLst>
                                          <p:attrName>ppt_w</p:attrName>
                                        </p:attrNameLst>
                                      </p:cBhvr>
                                      <p:tavLst>
                                        <p:tav tm="0">
                                          <p:val>
                                            <p:fltVal val="0"/>
                                          </p:val>
                                        </p:tav>
                                        <p:tav tm="100000">
                                          <p:val>
                                            <p:strVal val="#ppt_w"/>
                                          </p:val>
                                        </p:tav>
                                      </p:tavLst>
                                    </p:anim>
                                    <p:anim calcmode="lin" valueType="num">
                                      <p:cBhvr>
                                        <p:cTn id="18" dur="1000" fill="hold"/>
                                        <p:tgtEl>
                                          <p:spTgt spid="49"/>
                                        </p:tgtEl>
                                        <p:attrNameLst>
                                          <p:attrName>ppt_h</p:attrName>
                                        </p:attrNameLst>
                                      </p:cBhvr>
                                      <p:tavLst>
                                        <p:tav tm="0">
                                          <p:val>
                                            <p:fltVal val="0"/>
                                          </p:val>
                                        </p:tav>
                                        <p:tav tm="100000">
                                          <p:val>
                                            <p:strVal val="#ppt_h"/>
                                          </p:val>
                                        </p:tav>
                                      </p:tavLst>
                                    </p:anim>
                                    <p:anim calcmode="lin" valueType="num">
                                      <p:cBhvr>
                                        <p:cTn id="19" dur="1000" fill="hold"/>
                                        <p:tgtEl>
                                          <p:spTgt spid="49"/>
                                        </p:tgtEl>
                                        <p:attrNameLst>
                                          <p:attrName>style.rotation</p:attrName>
                                        </p:attrNameLst>
                                      </p:cBhvr>
                                      <p:tavLst>
                                        <p:tav tm="0">
                                          <p:val>
                                            <p:fltVal val="90"/>
                                          </p:val>
                                        </p:tav>
                                        <p:tav tm="100000">
                                          <p:val>
                                            <p:fltVal val="0"/>
                                          </p:val>
                                        </p:tav>
                                      </p:tavLst>
                                    </p:anim>
                                    <p:animEffect transition="in" filter="fade">
                                      <p:cBhvr>
                                        <p:cTn id="20" dur="10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1"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randombar(horizontal)">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1"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randombar(horizontal)">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1"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randombar(horizontal)">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1"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randombar(horizontal)">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xit" presetSubtype="0" fill="hold" grpId="0" nodeType="clickEffect">
                                  <p:stCondLst>
                                    <p:cond delay="0"/>
                                  </p:stCondLst>
                                  <p:childTnLst>
                                    <p:animEffect transition="out" filter="wipe(down)">
                                      <p:cBhvr>
                                        <p:cTn id="44" dur="180" accel="50000">
                                          <p:stCondLst>
                                            <p:cond delay="1820"/>
                                          </p:stCondLst>
                                        </p:cTn>
                                        <p:tgtEl>
                                          <p:spTgt spid="12"/>
                                        </p:tgtEl>
                                      </p:cBhvr>
                                    </p:animEffect>
                                    <p:anim calcmode="lin" valueType="num">
                                      <p:cBhvr>
                                        <p:cTn id="45" dur="1822" tmFilter="0,0; 0.14,0.31; 0.43,0.73; 0.71,0.91; 1.0,1.0">
                                          <p:stCondLst>
                                            <p:cond delay="0"/>
                                          </p:stCondLst>
                                        </p:cTn>
                                        <p:tgtEl>
                                          <p:spTgt spid="12"/>
                                        </p:tgtEl>
                                        <p:attrNameLst>
                                          <p:attrName>ppt_x</p:attrName>
                                        </p:attrNameLst>
                                      </p:cBhvr>
                                      <p:tavLst>
                                        <p:tav tm="0">
                                          <p:val>
                                            <p:strVal val="ppt_x"/>
                                          </p:val>
                                        </p:tav>
                                        <p:tav tm="100000">
                                          <p:val>
                                            <p:strVal val="#ppt_x+0.25"/>
                                          </p:val>
                                        </p:tav>
                                      </p:tavLst>
                                    </p:anim>
                                    <p:anim calcmode="lin" valueType="num">
                                      <p:cBhvr>
                                        <p:cTn id="46" dur="178">
                                          <p:stCondLst>
                                            <p:cond delay="1822"/>
                                          </p:stCondLst>
                                        </p:cTn>
                                        <p:tgtEl>
                                          <p:spTgt spid="12"/>
                                        </p:tgtEl>
                                        <p:attrNameLst>
                                          <p:attrName>ppt_x</p:attrName>
                                        </p:attrNameLst>
                                      </p:cBhvr>
                                      <p:tavLst>
                                        <p:tav tm="0">
                                          <p:val>
                                            <p:strVal val="ppt_x"/>
                                          </p:val>
                                        </p:tav>
                                        <p:tav tm="100000">
                                          <p:val>
                                            <p:strVal val="ppt_x"/>
                                          </p:val>
                                        </p:tav>
                                      </p:tavLst>
                                    </p:anim>
                                    <p:anim calcmode="lin" valueType="num">
                                      <p:cBhvr>
                                        <p:cTn id="47" dur="664" tmFilter="0.0,0.0;0.25,0.07;0.50,0.2;0.75,0.467;1.0,1.0">
                                          <p:stCondLst>
                                            <p:cond delay="0"/>
                                          </p:stCondLst>
                                        </p:cTn>
                                        <p:tgtEl>
                                          <p:spTgt spid="1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8" dur="664" tmFilter="0, 0; 0.125,0.2665; 0.25,0.4; 0.375,0.465; 0.5,0.5;  0.625,0.535; 0.75,0.6; 0.875,0.7335; 1,1">
                                          <p:stCondLst>
                                            <p:cond delay="664"/>
                                          </p:stCondLst>
                                        </p:cTn>
                                        <p:tgtEl>
                                          <p:spTgt spid="1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9" dur="332" tmFilter="0, 0; 0.125,0.2665; 0.25,0.4; 0.375,0.465; 0.5,0.5;  0.625,0.535; 0.75,0.6; 0.875,0.7335; 1,1">
                                          <p:stCondLst>
                                            <p:cond delay="1324"/>
                                          </p:stCondLst>
                                        </p:cTn>
                                        <p:tgtEl>
                                          <p:spTgt spid="1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0" dur="164" tmFilter="0, 0; 0.125,0.2665; 0.25,0.4; 0.375,0.465; 0.5,0.5;  0.625,0.535; 0.75,0.6; 0.875,0.7335; 1,1">
                                          <p:stCondLst>
                                            <p:cond delay="1656"/>
                                          </p:stCondLst>
                                        </p:cTn>
                                        <p:tgtEl>
                                          <p:spTgt spid="1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1" dur="180" accel="50000">
                                          <p:stCondLst>
                                            <p:cond delay="1820"/>
                                          </p:stCondLst>
                                        </p:cTn>
                                        <p:tgtEl>
                                          <p:spTgt spid="12"/>
                                        </p:tgtEl>
                                        <p:attrNameLst>
                                          <p:attrName>ppt_y</p:attrName>
                                        </p:attrNameLst>
                                      </p:cBhvr>
                                      <p:tavLst>
                                        <p:tav tm="0">
                                          <p:val>
                                            <p:strVal val="ppt_y"/>
                                          </p:val>
                                        </p:tav>
                                        <p:tav tm="100000">
                                          <p:val>
                                            <p:strVal val="ppt_y+ppt_h"/>
                                          </p:val>
                                        </p:tav>
                                      </p:tavLst>
                                    </p:anim>
                                    <p:animScale>
                                      <p:cBhvr>
                                        <p:cTn id="52" dur="26">
                                          <p:stCondLst>
                                            <p:cond delay="620"/>
                                          </p:stCondLst>
                                        </p:cTn>
                                        <p:tgtEl>
                                          <p:spTgt spid="12"/>
                                        </p:tgtEl>
                                      </p:cBhvr>
                                      <p:to x="100000" y="60000"/>
                                    </p:animScale>
                                    <p:animScale>
                                      <p:cBhvr>
                                        <p:cTn id="53" dur="166" decel="50000">
                                          <p:stCondLst>
                                            <p:cond delay="646"/>
                                          </p:stCondLst>
                                        </p:cTn>
                                        <p:tgtEl>
                                          <p:spTgt spid="12"/>
                                        </p:tgtEl>
                                      </p:cBhvr>
                                      <p:to x="100000" y="100000"/>
                                    </p:animScale>
                                    <p:animScale>
                                      <p:cBhvr>
                                        <p:cTn id="54" dur="26">
                                          <p:stCondLst>
                                            <p:cond delay="1312"/>
                                          </p:stCondLst>
                                        </p:cTn>
                                        <p:tgtEl>
                                          <p:spTgt spid="12"/>
                                        </p:tgtEl>
                                      </p:cBhvr>
                                      <p:to x="100000" y="80000"/>
                                    </p:animScale>
                                    <p:animScale>
                                      <p:cBhvr>
                                        <p:cTn id="55" dur="166" decel="50000">
                                          <p:stCondLst>
                                            <p:cond delay="1338"/>
                                          </p:stCondLst>
                                        </p:cTn>
                                        <p:tgtEl>
                                          <p:spTgt spid="12"/>
                                        </p:tgtEl>
                                      </p:cBhvr>
                                      <p:to x="100000" y="100000"/>
                                    </p:animScale>
                                    <p:animScale>
                                      <p:cBhvr>
                                        <p:cTn id="56" dur="26">
                                          <p:stCondLst>
                                            <p:cond delay="1642"/>
                                          </p:stCondLst>
                                        </p:cTn>
                                        <p:tgtEl>
                                          <p:spTgt spid="12"/>
                                        </p:tgtEl>
                                      </p:cBhvr>
                                      <p:to x="100000" y="90000"/>
                                    </p:animScale>
                                    <p:animScale>
                                      <p:cBhvr>
                                        <p:cTn id="57" dur="166" decel="50000">
                                          <p:stCondLst>
                                            <p:cond delay="1668"/>
                                          </p:stCondLst>
                                        </p:cTn>
                                        <p:tgtEl>
                                          <p:spTgt spid="12"/>
                                        </p:tgtEl>
                                      </p:cBhvr>
                                      <p:to x="100000" y="100000"/>
                                    </p:animScale>
                                    <p:animScale>
                                      <p:cBhvr>
                                        <p:cTn id="58" dur="26">
                                          <p:stCondLst>
                                            <p:cond delay="1808"/>
                                          </p:stCondLst>
                                        </p:cTn>
                                        <p:tgtEl>
                                          <p:spTgt spid="12"/>
                                        </p:tgtEl>
                                      </p:cBhvr>
                                      <p:to x="100000" y="95000"/>
                                    </p:animScale>
                                    <p:animScale>
                                      <p:cBhvr>
                                        <p:cTn id="59" dur="166" decel="50000">
                                          <p:stCondLst>
                                            <p:cond delay="1834"/>
                                          </p:stCondLst>
                                        </p:cTn>
                                        <p:tgtEl>
                                          <p:spTgt spid="12"/>
                                        </p:tgtEl>
                                      </p:cBhvr>
                                      <p:to x="100000" y="100000"/>
                                    </p:animScale>
                                    <p:set>
                                      <p:cBhvr>
                                        <p:cTn id="60" dur="1" fill="hold">
                                          <p:stCondLst>
                                            <p:cond delay="1999"/>
                                          </p:stCondLst>
                                        </p:cTn>
                                        <p:tgtEl>
                                          <p:spTgt spid="12"/>
                                        </p:tgtEl>
                                        <p:attrNameLst>
                                          <p:attrName>style.visibility</p:attrName>
                                        </p:attrNameLst>
                                      </p:cBhvr>
                                      <p:to>
                                        <p:strVal val="hidden"/>
                                      </p:to>
                                    </p:set>
                                  </p:childTnLst>
                                </p:cTn>
                              </p:par>
                              <p:par>
                                <p:cTn id="61" presetID="26" presetClass="exit" presetSubtype="0" fill="hold" grpId="0" nodeType="withEffect">
                                  <p:stCondLst>
                                    <p:cond delay="0"/>
                                  </p:stCondLst>
                                  <p:childTnLst>
                                    <p:animEffect transition="out" filter="wipe(down)">
                                      <p:cBhvr>
                                        <p:cTn id="62" dur="180" accel="50000">
                                          <p:stCondLst>
                                            <p:cond delay="1820"/>
                                          </p:stCondLst>
                                        </p:cTn>
                                        <p:tgtEl>
                                          <p:spTgt spid="58"/>
                                        </p:tgtEl>
                                      </p:cBhvr>
                                    </p:animEffect>
                                    <p:anim calcmode="lin" valueType="num">
                                      <p:cBhvr>
                                        <p:cTn id="63" dur="1822" tmFilter="0,0; 0.14,0.31; 0.43,0.73; 0.71,0.91; 1.0,1.0">
                                          <p:stCondLst>
                                            <p:cond delay="0"/>
                                          </p:stCondLst>
                                        </p:cTn>
                                        <p:tgtEl>
                                          <p:spTgt spid="58"/>
                                        </p:tgtEl>
                                        <p:attrNameLst>
                                          <p:attrName>ppt_x</p:attrName>
                                        </p:attrNameLst>
                                      </p:cBhvr>
                                      <p:tavLst>
                                        <p:tav tm="0">
                                          <p:val>
                                            <p:strVal val="ppt_x"/>
                                          </p:val>
                                        </p:tav>
                                        <p:tav tm="100000">
                                          <p:val>
                                            <p:strVal val="#ppt_x+0.25"/>
                                          </p:val>
                                        </p:tav>
                                      </p:tavLst>
                                    </p:anim>
                                    <p:anim calcmode="lin" valueType="num">
                                      <p:cBhvr>
                                        <p:cTn id="64" dur="178">
                                          <p:stCondLst>
                                            <p:cond delay="1822"/>
                                          </p:stCondLst>
                                        </p:cTn>
                                        <p:tgtEl>
                                          <p:spTgt spid="58"/>
                                        </p:tgtEl>
                                        <p:attrNameLst>
                                          <p:attrName>ppt_x</p:attrName>
                                        </p:attrNameLst>
                                      </p:cBhvr>
                                      <p:tavLst>
                                        <p:tav tm="0">
                                          <p:val>
                                            <p:strVal val="ppt_x"/>
                                          </p:val>
                                        </p:tav>
                                        <p:tav tm="100000">
                                          <p:val>
                                            <p:strVal val="ppt_x"/>
                                          </p:val>
                                        </p:tav>
                                      </p:tavLst>
                                    </p:anim>
                                    <p:anim calcmode="lin" valueType="num">
                                      <p:cBhvr>
                                        <p:cTn id="65" dur="664" tmFilter="0.0,0.0;0.25,0.07;0.50,0.2;0.75,0.467;1.0,1.0">
                                          <p:stCondLst>
                                            <p:cond delay="0"/>
                                          </p:stCondLst>
                                        </p:cTn>
                                        <p:tgtEl>
                                          <p:spTgt spid="5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6" dur="664" tmFilter="0, 0; 0.125,0.2665; 0.25,0.4; 0.375,0.465; 0.5,0.5;  0.625,0.535; 0.75,0.6; 0.875,0.7335; 1,1">
                                          <p:stCondLst>
                                            <p:cond delay="664"/>
                                          </p:stCondLst>
                                        </p:cTn>
                                        <p:tgtEl>
                                          <p:spTgt spid="5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7" dur="332" tmFilter="0, 0; 0.125,0.2665; 0.25,0.4; 0.375,0.465; 0.5,0.5;  0.625,0.535; 0.75,0.6; 0.875,0.7335; 1,1">
                                          <p:stCondLst>
                                            <p:cond delay="1324"/>
                                          </p:stCondLst>
                                        </p:cTn>
                                        <p:tgtEl>
                                          <p:spTgt spid="5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8" dur="164" tmFilter="0, 0; 0.125,0.2665; 0.25,0.4; 0.375,0.465; 0.5,0.5;  0.625,0.535; 0.75,0.6; 0.875,0.7335; 1,1">
                                          <p:stCondLst>
                                            <p:cond delay="1656"/>
                                          </p:stCondLst>
                                        </p:cTn>
                                        <p:tgtEl>
                                          <p:spTgt spid="5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69" dur="180" accel="50000">
                                          <p:stCondLst>
                                            <p:cond delay="1820"/>
                                          </p:stCondLst>
                                        </p:cTn>
                                        <p:tgtEl>
                                          <p:spTgt spid="58"/>
                                        </p:tgtEl>
                                        <p:attrNameLst>
                                          <p:attrName>ppt_y</p:attrName>
                                        </p:attrNameLst>
                                      </p:cBhvr>
                                      <p:tavLst>
                                        <p:tav tm="0">
                                          <p:val>
                                            <p:strVal val="ppt_y"/>
                                          </p:val>
                                        </p:tav>
                                        <p:tav tm="100000">
                                          <p:val>
                                            <p:strVal val="ppt_y+ppt_h"/>
                                          </p:val>
                                        </p:tav>
                                      </p:tavLst>
                                    </p:anim>
                                    <p:animScale>
                                      <p:cBhvr>
                                        <p:cTn id="70" dur="26">
                                          <p:stCondLst>
                                            <p:cond delay="620"/>
                                          </p:stCondLst>
                                        </p:cTn>
                                        <p:tgtEl>
                                          <p:spTgt spid="58"/>
                                        </p:tgtEl>
                                      </p:cBhvr>
                                      <p:to x="100000" y="60000"/>
                                    </p:animScale>
                                    <p:animScale>
                                      <p:cBhvr>
                                        <p:cTn id="71" dur="166" decel="50000">
                                          <p:stCondLst>
                                            <p:cond delay="646"/>
                                          </p:stCondLst>
                                        </p:cTn>
                                        <p:tgtEl>
                                          <p:spTgt spid="58"/>
                                        </p:tgtEl>
                                      </p:cBhvr>
                                      <p:to x="100000" y="100000"/>
                                    </p:animScale>
                                    <p:animScale>
                                      <p:cBhvr>
                                        <p:cTn id="72" dur="26">
                                          <p:stCondLst>
                                            <p:cond delay="1312"/>
                                          </p:stCondLst>
                                        </p:cTn>
                                        <p:tgtEl>
                                          <p:spTgt spid="58"/>
                                        </p:tgtEl>
                                      </p:cBhvr>
                                      <p:to x="100000" y="80000"/>
                                    </p:animScale>
                                    <p:animScale>
                                      <p:cBhvr>
                                        <p:cTn id="73" dur="166" decel="50000">
                                          <p:stCondLst>
                                            <p:cond delay="1338"/>
                                          </p:stCondLst>
                                        </p:cTn>
                                        <p:tgtEl>
                                          <p:spTgt spid="58"/>
                                        </p:tgtEl>
                                      </p:cBhvr>
                                      <p:to x="100000" y="100000"/>
                                    </p:animScale>
                                    <p:animScale>
                                      <p:cBhvr>
                                        <p:cTn id="74" dur="26">
                                          <p:stCondLst>
                                            <p:cond delay="1642"/>
                                          </p:stCondLst>
                                        </p:cTn>
                                        <p:tgtEl>
                                          <p:spTgt spid="58"/>
                                        </p:tgtEl>
                                      </p:cBhvr>
                                      <p:to x="100000" y="90000"/>
                                    </p:animScale>
                                    <p:animScale>
                                      <p:cBhvr>
                                        <p:cTn id="75" dur="166" decel="50000">
                                          <p:stCondLst>
                                            <p:cond delay="1668"/>
                                          </p:stCondLst>
                                        </p:cTn>
                                        <p:tgtEl>
                                          <p:spTgt spid="58"/>
                                        </p:tgtEl>
                                      </p:cBhvr>
                                      <p:to x="100000" y="100000"/>
                                    </p:animScale>
                                    <p:animScale>
                                      <p:cBhvr>
                                        <p:cTn id="76" dur="26">
                                          <p:stCondLst>
                                            <p:cond delay="1808"/>
                                          </p:stCondLst>
                                        </p:cTn>
                                        <p:tgtEl>
                                          <p:spTgt spid="58"/>
                                        </p:tgtEl>
                                      </p:cBhvr>
                                      <p:to x="100000" y="95000"/>
                                    </p:animScale>
                                    <p:animScale>
                                      <p:cBhvr>
                                        <p:cTn id="77" dur="166" decel="50000">
                                          <p:stCondLst>
                                            <p:cond delay="1834"/>
                                          </p:stCondLst>
                                        </p:cTn>
                                        <p:tgtEl>
                                          <p:spTgt spid="58"/>
                                        </p:tgtEl>
                                      </p:cBhvr>
                                      <p:to x="100000" y="100000"/>
                                    </p:animScale>
                                    <p:set>
                                      <p:cBhvr>
                                        <p:cTn id="78" dur="1" fill="hold">
                                          <p:stCondLst>
                                            <p:cond delay="1999"/>
                                          </p:stCondLst>
                                        </p:cTn>
                                        <p:tgtEl>
                                          <p:spTgt spid="58"/>
                                        </p:tgtEl>
                                        <p:attrNameLst>
                                          <p:attrName>style.visibility</p:attrName>
                                        </p:attrNameLst>
                                      </p:cBhvr>
                                      <p:to>
                                        <p:strVal val="hidden"/>
                                      </p:to>
                                    </p:set>
                                  </p:childTnLst>
                                </p:cTn>
                              </p:par>
                              <p:par>
                                <p:cTn id="79" presetID="26" presetClass="exit" presetSubtype="0" fill="hold" grpId="0" nodeType="withEffect">
                                  <p:stCondLst>
                                    <p:cond delay="0"/>
                                  </p:stCondLst>
                                  <p:childTnLst>
                                    <p:animEffect transition="out" filter="wipe(down)">
                                      <p:cBhvr>
                                        <p:cTn id="80" dur="180" accel="50000">
                                          <p:stCondLst>
                                            <p:cond delay="1820"/>
                                          </p:stCondLst>
                                        </p:cTn>
                                        <p:tgtEl>
                                          <p:spTgt spid="39"/>
                                        </p:tgtEl>
                                      </p:cBhvr>
                                    </p:animEffect>
                                    <p:anim calcmode="lin" valueType="num">
                                      <p:cBhvr>
                                        <p:cTn id="81" dur="1822" tmFilter="0,0; 0.14,0.31; 0.43,0.73; 0.71,0.91; 1.0,1.0">
                                          <p:stCondLst>
                                            <p:cond delay="0"/>
                                          </p:stCondLst>
                                        </p:cTn>
                                        <p:tgtEl>
                                          <p:spTgt spid="39"/>
                                        </p:tgtEl>
                                        <p:attrNameLst>
                                          <p:attrName>ppt_x</p:attrName>
                                        </p:attrNameLst>
                                      </p:cBhvr>
                                      <p:tavLst>
                                        <p:tav tm="0">
                                          <p:val>
                                            <p:strVal val="ppt_x"/>
                                          </p:val>
                                        </p:tav>
                                        <p:tav tm="100000">
                                          <p:val>
                                            <p:strVal val="#ppt_x+0.25"/>
                                          </p:val>
                                        </p:tav>
                                      </p:tavLst>
                                    </p:anim>
                                    <p:anim calcmode="lin" valueType="num">
                                      <p:cBhvr>
                                        <p:cTn id="82" dur="178">
                                          <p:stCondLst>
                                            <p:cond delay="1822"/>
                                          </p:stCondLst>
                                        </p:cTn>
                                        <p:tgtEl>
                                          <p:spTgt spid="39"/>
                                        </p:tgtEl>
                                        <p:attrNameLst>
                                          <p:attrName>ppt_x</p:attrName>
                                        </p:attrNameLst>
                                      </p:cBhvr>
                                      <p:tavLst>
                                        <p:tav tm="0">
                                          <p:val>
                                            <p:strVal val="ppt_x"/>
                                          </p:val>
                                        </p:tav>
                                        <p:tav tm="100000">
                                          <p:val>
                                            <p:strVal val="ppt_x"/>
                                          </p:val>
                                        </p:tav>
                                      </p:tavLst>
                                    </p:anim>
                                    <p:anim calcmode="lin" valueType="num">
                                      <p:cBhvr>
                                        <p:cTn id="83" dur="664" tmFilter="0.0,0.0;0.25,0.07;0.50,0.2;0.75,0.467;1.0,1.0">
                                          <p:stCondLst>
                                            <p:cond delay="0"/>
                                          </p:stCondLst>
                                        </p:cTn>
                                        <p:tgtEl>
                                          <p:spTgt spid="3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4" dur="664" tmFilter="0, 0; 0.125,0.2665; 0.25,0.4; 0.375,0.465; 0.5,0.5;  0.625,0.535; 0.75,0.6; 0.875,0.7335; 1,1">
                                          <p:stCondLst>
                                            <p:cond delay="664"/>
                                          </p:stCondLst>
                                        </p:cTn>
                                        <p:tgtEl>
                                          <p:spTgt spid="3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5" dur="332" tmFilter="0, 0; 0.125,0.2665; 0.25,0.4; 0.375,0.465; 0.5,0.5;  0.625,0.535; 0.75,0.6; 0.875,0.7335; 1,1">
                                          <p:stCondLst>
                                            <p:cond delay="1324"/>
                                          </p:stCondLst>
                                        </p:cTn>
                                        <p:tgtEl>
                                          <p:spTgt spid="3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6" dur="164" tmFilter="0, 0; 0.125,0.2665; 0.25,0.4; 0.375,0.465; 0.5,0.5;  0.625,0.535; 0.75,0.6; 0.875,0.7335; 1,1">
                                          <p:stCondLst>
                                            <p:cond delay="1656"/>
                                          </p:stCondLst>
                                        </p:cTn>
                                        <p:tgtEl>
                                          <p:spTgt spid="3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87" dur="180" accel="50000">
                                          <p:stCondLst>
                                            <p:cond delay="1820"/>
                                          </p:stCondLst>
                                        </p:cTn>
                                        <p:tgtEl>
                                          <p:spTgt spid="39"/>
                                        </p:tgtEl>
                                        <p:attrNameLst>
                                          <p:attrName>ppt_y</p:attrName>
                                        </p:attrNameLst>
                                      </p:cBhvr>
                                      <p:tavLst>
                                        <p:tav tm="0">
                                          <p:val>
                                            <p:strVal val="ppt_y"/>
                                          </p:val>
                                        </p:tav>
                                        <p:tav tm="100000">
                                          <p:val>
                                            <p:strVal val="ppt_y+ppt_h"/>
                                          </p:val>
                                        </p:tav>
                                      </p:tavLst>
                                    </p:anim>
                                    <p:animScale>
                                      <p:cBhvr>
                                        <p:cTn id="88" dur="26">
                                          <p:stCondLst>
                                            <p:cond delay="620"/>
                                          </p:stCondLst>
                                        </p:cTn>
                                        <p:tgtEl>
                                          <p:spTgt spid="39"/>
                                        </p:tgtEl>
                                      </p:cBhvr>
                                      <p:to x="100000" y="60000"/>
                                    </p:animScale>
                                    <p:animScale>
                                      <p:cBhvr>
                                        <p:cTn id="89" dur="166" decel="50000">
                                          <p:stCondLst>
                                            <p:cond delay="646"/>
                                          </p:stCondLst>
                                        </p:cTn>
                                        <p:tgtEl>
                                          <p:spTgt spid="39"/>
                                        </p:tgtEl>
                                      </p:cBhvr>
                                      <p:to x="100000" y="100000"/>
                                    </p:animScale>
                                    <p:animScale>
                                      <p:cBhvr>
                                        <p:cTn id="90" dur="26">
                                          <p:stCondLst>
                                            <p:cond delay="1312"/>
                                          </p:stCondLst>
                                        </p:cTn>
                                        <p:tgtEl>
                                          <p:spTgt spid="39"/>
                                        </p:tgtEl>
                                      </p:cBhvr>
                                      <p:to x="100000" y="80000"/>
                                    </p:animScale>
                                    <p:animScale>
                                      <p:cBhvr>
                                        <p:cTn id="91" dur="166" decel="50000">
                                          <p:stCondLst>
                                            <p:cond delay="1338"/>
                                          </p:stCondLst>
                                        </p:cTn>
                                        <p:tgtEl>
                                          <p:spTgt spid="39"/>
                                        </p:tgtEl>
                                      </p:cBhvr>
                                      <p:to x="100000" y="100000"/>
                                    </p:animScale>
                                    <p:animScale>
                                      <p:cBhvr>
                                        <p:cTn id="92" dur="26">
                                          <p:stCondLst>
                                            <p:cond delay="1642"/>
                                          </p:stCondLst>
                                        </p:cTn>
                                        <p:tgtEl>
                                          <p:spTgt spid="39"/>
                                        </p:tgtEl>
                                      </p:cBhvr>
                                      <p:to x="100000" y="90000"/>
                                    </p:animScale>
                                    <p:animScale>
                                      <p:cBhvr>
                                        <p:cTn id="93" dur="166" decel="50000">
                                          <p:stCondLst>
                                            <p:cond delay="1668"/>
                                          </p:stCondLst>
                                        </p:cTn>
                                        <p:tgtEl>
                                          <p:spTgt spid="39"/>
                                        </p:tgtEl>
                                      </p:cBhvr>
                                      <p:to x="100000" y="100000"/>
                                    </p:animScale>
                                    <p:animScale>
                                      <p:cBhvr>
                                        <p:cTn id="94" dur="26">
                                          <p:stCondLst>
                                            <p:cond delay="1808"/>
                                          </p:stCondLst>
                                        </p:cTn>
                                        <p:tgtEl>
                                          <p:spTgt spid="39"/>
                                        </p:tgtEl>
                                      </p:cBhvr>
                                      <p:to x="100000" y="95000"/>
                                    </p:animScale>
                                    <p:animScale>
                                      <p:cBhvr>
                                        <p:cTn id="95" dur="166" decel="50000">
                                          <p:stCondLst>
                                            <p:cond delay="1834"/>
                                          </p:stCondLst>
                                        </p:cTn>
                                        <p:tgtEl>
                                          <p:spTgt spid="39"/>
                                        </p:tgtEl>
                                      </p:cBhvr>
                                      <p:to x="100000" y="100000"/>
                                    </p:animScale>
                                    <p:set>
                                      <p:cBhvr>
                                        <p:cTn id="96" dur="1" fill="hold">
                                          <p:stCondLst>
                                            <p:cond delay="1999"/>
                                          </p:stCondLst>
                                        </p:cTn>
                                        <p:tgtEl>
                                          <p:spTgt spid="39"/>
                                        </p:tgtEl>
                                        <p:attrNameLst>
                                          <p:attrName>style.visibility</p:attrName>
                                        </p:attrNameLst>
                                      </p:cBhvr>
                                      <p:to>
                                        <p:strVal val="hidden"/>
                                      </p:to>
                                    </p:set>
                                  </p:childTnLst>
                                </p:cTn>
                              </p:par>
                              <p:par>
                                <p:cTn id="97" presetID="26" presetClass="exit" presetSubtype="0" fill="hold" grpId="0" nodeType="withEffect">
                                  <p:stCondLst>
                                    <p:cond delay="0"/>
                                  </p:stCondLst>
                                  <p:childTnLst>
                                    <p:animEffect transition="out" filter="wipe(down)">
                                      <p:cBhvr>
                                        <p:cTn id="98" dur="180" accel="50000">
                                          <p:stCondLst>
                                            <p:cond delay="1820"/>
                                          </p:stCondLst>
                                        </p:cTn>
                                        <p:tgtEl>
                                          <p:spTgt spid="42"/>
                                        </p:tgtEl>
                                      </p:cBhvr>
                                    </p:animEffect>
                                    <p:anim calcmode="lin" valueType="num">
                                      <p:cBhvr>
                                        <p:cTn id="99" dur="1822" tmFilter="0,0; 0.14,0.31; 0.43,0.73; 0.71,0.91; 1.0,1.0">
                                          <p:stCondLst>
                                            <p:cond delay="0"/>
                                          </p:stCondLst>
                                        </p:cTn>
                                        <p:tgtEl>
                                          <p:spTgt spid="42"/>
                                        </p:tgtEl>
                                        <p:attrNameLst>
                                          <p:attrName>ppt_x</p:attrName>
                                        </p:attrNameLst>
                                      </p:cBhvr>
                                      <p:tavLst>
                                        <p:tav tm="0">
                                          <p:val>
                                            <p:strVal val="ppt_x"/>
                                          </p:val>
                                        </p:tav>
                                        <p:tav tm="100000">
                                          <p:val>
                                            <p:strVal val="#ppt_x+0.25"/>
                                          </p:val>
                                        </p:tav>
                                      </p:tavLst>
                                    </p:anim>
                                    <p:anim calcmode="lin" valueType="num">
                                      <p:cBhvr>
                                        <p:cTn id="100" dur="178">
                                          <p:stCondLst>
                                            <p:cond delay="1822"/>
                                          </p:stCondLst>
                                        </p:cTn>
                                        <p:tgtEl>
                                          <p:spTgt spid="42"/>
                                        </p:tgtEl>
                                        <p:attrNameLst>
                                          <p:attrName>ppt_x</p:attrName>
                                        </p:attrNameLst>
                                      </p:cBhvr>
                                      <p:tavLst>
                                        <p:tav tm="0">
                                          <p:val>
                                            <p:strVal val="ppt_x"/>
                                          </p:val>
                                        </p:tav>
                                        <p:tav tm="100000">
                                          <p:val>
                                            <p:strVal val="ppt_x"/>
                                          </p:val>
                                        </p:tav>
                                      </p:tavLst>
                                    </p:anim>
                                    <p:anim calcmode="lin" valueType="num">
                                      <p:cBhvr>
                                        <p:cTn id="101" dur="664" tmFilter="0.0,0.0;0.25,0.07;0.50,0.2;0.75,0.467;1.0,1.0">
                                          <p:stCondLst>
                                            <p:cond delay="0"/>
                                          </p:stCondLst>
                                        </p:cTn>
                                        <p:tgtEl>
                                          <p:spTgt spid="4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2" dur="664" tmFilter="0, 0; 0.125,0.2665; 0.25,0.4; 0.375,0.465; 0.5,0.5;  0.625,0.535; 0.75,0.6; 0.875,0.7335; 1,1">
                                          <p:stCondLst>
                                            <p:cond delay="664"/>
                                          </p:stCondLst>
                                        </p:cTn>
                                        <p:tgtEl>
                                          <p:spTgt spid="4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03" dur="332" tmFilter="0, 0; 0.125,0.2665; 0.25,0.4; 0.375,0.465; 0.5,0.5;  0.625,0.535; 0.75,0.6; 0.875,0.7335; 1,1">
                                          <p:stCondLst>
                                            <p:cond delay="1324"/>
                                          </p:stCondLst>
                                        </p:cTn>
                                        <p:tgtEl>
                                          <p:spTgt spid="4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04" dur="164" tmFilter="0, 0; 0.125,0.2665; 0.25,0.4; 0.375,0.465; 0.5,0.5;  0.625,0.535; 0.75,0.6; 0.875,0.7335; 1,1">
                                          <p:stCondLst>
                                            <p:cond delay="1656"/>
                                          </p:stCondLst>
                                        </p:cTn>
                                        <p:tgtEl>
                                          <p:spTgt spid="4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05" dur="180" accel="50000">
                                          <p:stCondLst>
                                            <p:cond delay="1820"/>
                                          </p:stCondLst>
                                        </p:cTn>
                                        <p:tgtEl>
                                          <p:spTgt spid="42"/>
                                        </p:tgtEl>
                                        <p:attrNameLst>
                                          <p:attrName>ppt_y</p:attrName>
                                        </p:attrNameLst>
                                      </p:cBhvr>
                                      <p:tavLst>
                                        <p:tav tm="0">
                                          <p:val>
                                            <p:strVal val="ppt_y"/>
                                          </p:val>
                                        </p:tav>
                                        <p:tav tm="100000">
                                          <p:val>
                                            <p:strVal val="ppt_y+ppt_h"/>
                                          </p:val>
                                        </p:tav>
                                      </p:tavLst>
                                    </p:anim>
                                    <p:animScale>
                                      <p:cBhvr>
                                        <p:cTn id="106" dur="26">
                                          <p:stCondLst>
                                            <p:cond delay="620"/>
                                          </p:stCondLst>
                                        </p:cTn>
                                        <p:tgtEl>
                                          <p:spTgt spid="42"/>
                                        </p:tgtEl>
                                      </p:cBhvr>
                                      <p:to x="100000" y="60000"/>
                                    </p:animScale>
                                    <p:animScale>
                                      <p:cBhvr>
                                        <p:cTn id="107" dur="166" decel="50000">
                                          <p:stCondLst>
                                            <p:cond delay="646"/>
                                          </p:stCondLst>
                                        </p:cTn>
                                        <p:tgtEl>
                                          <p:spTgt spid="42"/>
                                        </p:tgtEl>
                                      </p:cBhvr>
                                      <p:to x="100000" y="100000"/>
                                    </p:animScale>
                                    <p:animScale>
                                      <p:cBhvr>
                                        <p:cTn id="108" dur="26">
                                          <p:stCondLst>
                                            <p:cond delay="1312"/>
                                          </p:stCondLst>
                                        </p:cTn>
                                        <p:tgtEl>
                                          <p:spTgt spid="42"/>
                                        </p:tgtEl>
                                      </p:cBhvr>
                                      <p:to x="100000" y="80000"/>
                                    </p:animScale>
                                    <p:animScale>
                                      <p:cBhvr>
                                        <p:cTn id="109" dur="166" decel="50000">
                                          <p:stCondLst>
                                            <p:cond delay="1338"/>
                                          </p:stCondLst>
                                        </p:cTn>
                                        <p:tgtEl>
                                          <p:spTgt spid="42"/>
                                        </p:tgtEl>
                                      </p:cBhvr>
                                      <p:to x="100000" y="100000"/>
                                    </p:animScale>
                                    <p:animScale>
                                      <p:cBhvr>
                                        <p:cTn id="110" dur="26">
                                          <p:stCondLst>
                                            <p:cond delay="1642"/>
                                          </p:stCondLst>
                                        </p:cTn>
                                        <p:tgtEl>
                                          <p:spTgt spid="42"/>
                                        </p:tgtEl>
                                      </p:cBhvr>
                                      <p:to x="100000" y="90000"/>
                                    </p:animScale>
                                    <p:animScale>
                                      <p:cBhvr>
                                        <p:cTn id="111" dur="166" decel="50000">
                                          <p:stCondLst>
                                            <p:cond delay="1668"/>
                                          </p:stCondLst>
                                        </p:cTn>
                                        <p:tgtEl>
                                          <p:spTgt spid="42"/>
                                        </p:tgtEl>
                                      </p:cBhvr>
                                      <p:to x="100000" y="100000"/>
                                    </p:animScale>
                                    <p:animScale>
                                      <p:cBhvr>
                                        <p:cTn id="112" dur="26">
                                          <p:stCondLst>
                                            <p:cond delay="1808"/>
                                          </p:stCondLst>
                                        </p:cTn>
                                        <p:tgtEl>
                                          <p:spTgt spid="42"/>
                                        </p:tgtEl>
                                      </p:cBhvr>
                                      <p:to x="100000" y="95000"/>
                                    </p:animScale>
                                    <p:animScale>
                                      <p:cBhvr>
                                        <p:cTn id="113" dur="166" decel="50000">
                                          <p:stCondLst>
                                            <p:cond delay="1834"/>
                                          </p:stCondLst>
                                        </p:cTn>
                                        <p:tgtEl>
                                          <p:spTgt spid="42"/>
                                        </p:tgtEl>
                                      </p:cBhvr>
                                      <p:to x="100000" y="100000"/>
                                    </p:animScale>
                                    <p:set>
                                      <p:cBhvr>
                                        <p:cTn id="114" dur="1" fill="hold">
                                          <p:stCondLst>
                                            <p:cond delay="1999"/>
                                          </p:stCondLst>
                                        </p:cTn>
                                        <p:tgtEl>
                                          <p:spTgt spid="42"/>
                                        </p:tgtEl>
                                        <p:attrNameLst>
                                          <p:attrName>style.visibility</p:attrName>
                                        </p:attrNameLst>
                                      </p:cBhvr>
                                      <p:to>
                                        <p:strVal val="hidden"/>
                                      </p:to>
                                    </p:set>
                                  </p:childTnLst>
                                </p:cTn>
                              </p:par>
                              <p:par>
                                <p:cTn id="115" presetID="26" presetClass="exit" presetSubtype="0" fill="hold" grpId="0" nodeType="withEffect">
                                  <p:stCondLst>
                                    <p:cond delay="0"/>
                                  </p:stCondLst>
                                  <p:childTnLst>
                                    <p:animEffect transition="out" filter="wipe(down)">
                                      <p:cBhvr>
                                        <p:cTn id="116" dur="180" accel="50000">
                                          <p:stCondLst>
                                            <p:cond delay="1820"/>
                                          </p:stCondLst>
                                        </p:cTn>
                                        <p:tgtEl>
                                          <p:spTgt spid="48"/>
                                        </p:tgtEl>
                                      </p:cBhvr>
                                    </p:animEffect>
                                    <p:anim calcmode="lin" valueType="num">
                                      <p:cBhvr>
                                        <p:cTn id="117" dur="1822" tmFilter="0,0; 0.14,0.31; 0.43,0.73; 0.71,0.91; 1.0,1.0">
                                          <p:stCondLst>
                                            <p:cond delay="0"/>
                                          </p:stCondLst>
                                        </p:cTn>
                                        <p:tgtEl>
                                          <p:spTgt spid="48"/>
                                        </p:tgtEl>
                                        <p:attrNameLst>
                                          <p:attrName>ppt_x</p:attrName>
                                        </p:attrNameLst>
                                      </p:cBhvr>
                                      <p:tavLst>
                                        <p:tav tm="0">
                                          <p:val>
                                            <p:strVal val="ppt_x"/>
                                          </p:val>
                                        </p:tav>
                                        <p:tav tm="100000">
                                          <p:val>
                                            <p:strVal val="#ppt_x+0.25"/>
                                          </p:val>
                                        </p:tav>
                                      </p:tavLst>
                                    </p:anim>
                                    <p:anim calcmode="lin" valueType="num">
                                      <p:cBhvr>
                                        <p:cTn id="118" dur="178">
                                          <p:stCondLst>
                                            <p:cond delay="1822"/>
                                          </p:stCondLst>
                                        </p:cTn>
                                        <p:tgtEl>
                                          <p:spTgt spid="48"/>
                                        </p:tgtEl>
                                        <p:attrNameLst>
                                          <p:attrName>ppt_x</p:attrName>
                                        </p:attrNameLst>
                                      </p:cBhvr>
                                      <p:tavLst>
                                        <p:tav tm="0">
                                          <p:val>
                                            <p:strVal val="ppt_x"/>
                                          </p:val>
                                        </p:tav>
                                        <p:tav tm="100000">
                                          <p:val>
                                            <p:strVal val="ppt_x"/>
                                          </p:val>
                                        </p:tav>
                                      </p:tavLst>
                                    </p:anim>
                                    <p:anim calcmode="lin" valueType="num">
                                      <p:cBhvr>
                                        <p:cTn id="119" dur="664" tmFilter="0.0,0.0;0.25,0.07;0.50,0.2;0.75,0.467;1.0,1.0">
                                          <p:stCondLst>
                                            <p:cond delay="0"/>
                                          </p:stCondLst>
                                        </p:cTn>
                                        <p:tgtEl>
                                          <p:spTgt spid="4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0" dur="664" tmFilter="0, 0; 0.125,0.2665; 0.25,0.4; 0.375,0.465; 0.5,0.5;  0.625,0.535; 0.75,0.6; 0.875,0.7335; 1,1">
                                          <p:stCondLst>
                                            <p:cond delay="664"/>
                                          </p:stCondLst>
                                        </p:cTn>
                                        <p:tgtEl>
                                          <p:spTgt spid="4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1" dur="332" tmFilter="0, 0; 0.125,0.2665; 0.25,0.4; 0.375,0.465; 0.5,0.5;  0.625,0.535; 0.75,0.6; 0.875,0.7335; 1,1">
                                          <p:stCondLst>
                                            <p:cond delay="1324"/>
                                          </p:stCondLst>
                                        </p:cTn>
                                        <p:tgtEl>
                                          <p:spTgt spid="4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2" dur="164" tmFilter="0, 0; 0.125,0.2665; 0.25,0.4; 0.375,0.465; 0.5,0.5;  0.625,0.535; 0.75,0.6; 0.875,0.7335; 1,1">
                                          <p:stCondLst>
                                            <p:cond delay="1656"/>
                                          </p:stCondLst>
                                        </p:cTn>
                                        <p:tgtEl>
                                          <p:spTgt spid="4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3" dur="180" accel="50000">
                                          <p:stCondLst>
                                            <p:cond delay="1820"/>
                                          </p:stCondLst>
                                        </p:cTn>
                                        <p:tgtEl>
                                          <p:spTgt spid="48"/>
                                        </p:tgtEl>
                                        <p:attrNameLst>
                                          <p:attrName>ppt_y</p:attrName>
                                        </p:attrNameLst>
                                      </p:cBhvr>
                                      <p:tavLst>
                                        <p:tav tm="0">
                                          <p:val>
                                            <p:strVal val="ppt_y"/>
                                          </p:val>
                                        </p:tav>
                                        <p:tav tm="100000">
                                          <p:val>
                                            <p:strVal val="ppt_y+ppt_h"/>
                                          </p:val>
                                        </p:tav>
                                      </p:tavLst>
                                    </p:anim>
                                    <p:animScale>
                                      <p:cBhvr>
                                        <p:cTn id="124" dur="26">
                                          <p:stCondLst>
                                            <p:cond delay="620"/>
                                          </p:stCondLst>
                                        </p:cTn>
                                        <p:tgtEl>
                                          <p:spTgt spid="48"/>
                                        </p:tgtEl>
                                      </p:cBhvr>
                                      <p:to x="100000" y="60000"/>
                                    </p:animScale>
                                    <p:animScale>
                                      <p:cBhvr>
                                        <p:cTn id="125" dur="166" decel="50000">
                                          <p:stCondLst>
                                            <p:cond delay="646"/>
                                          </p:stCondLst>
                                        </p:cTn>
                                        <p:tgtEl>
                                          <p:spTgt spid="48"/>
                                        </p:tgtEl>
                                      </p:cBhvr>
                                      <p:to x="100000" y="100000"/>
                                    </p:animScale>
                                    <p:animScale>
                                      <p:cBhvr>
                                        <p:cTn id="126" dur="26">
                                          <p:stCondLst>
                                            <p:cond delay="1312"/>
                                          </p:stCondLst>
                                        </p:cTn>
                                        <p:tgtEl>
                                          <p:spTgt spid="48"/>
                                        </p:tgtEl>
                                      </p:cBhvr>
                                      <p:to x="100000" y="80000"/>
                                    </p:animScale>
                                    <p:animScale>
                                      <p:cBhvr>
                                        <p:cTn id="127" dur="166" decel="50000">
                                          <p:stCondLst>
                                            <p:cond delay="1338"/>
                                          </p:stCondLst>
                                        </p:cTn>
                                        <p:tgtEl>
                                          <p:spTgt spid="48"/>
                                        </p:tgtEl>
                                      </p:cBhvr>
                                      <p:to x="100000" y="100000"/>
                                    </p:animScale>
                                    <p:animScale>
                                      <p:cBhvr>
                                        <p:cTn id="128" dur="26">
                                          <p:stCondLst>
                                            <p:cond delay="1642"/>
                                          </p:stCondLst>
                                        </p:cTn>
                                        <p:tgtEl>
                                          <p:spTgt spid="48"/>
                                        </p:tgtEl>
                                      </p:cBhvr>
                                      <p:to x="100000" y="90000"/>
                                    </p:animScale>
                                    <p:animScale>
                                      <p:cBhvr>
                                        <p:cTn id="129" dur="166" decel="50000">
                                          <p:stCondLst>
                                            <p:cond delay="1668"/>
                                          </p:stCondLst>
                                        </p:cTn>
                                        <p:tgtEl>
                                          <p:spTgt spid="48"/>
                                        </p:tgtEl>
                                      </p:cBhvr>
                                      <p:to x="100000" y="100000"/>
                                    </p:animScale>
                                    <p:animScale>
                                      <p:cBhvr>
                                        <p:cTn id="130" dur="26">
                                          <p:stCondLst>
                                            <p:cond delay="1808"/>
                                          </p:stCondLst>
                                        </p:cTn>
                                        <p:tgtEl>
                                          <p:spTgt spid="48"/>
                                        </p:tgtEl>
                                      </p:cBhvr>
                                      <p:to x="100000" y="95000"/>
                                    </p:animScale>
                                    <p:animScale>
                                      <p:cBhvr>
                                        <p:cTn id="131" dur="166" decel="50000">
                                          <p:stCondLst>
                                            <p:cond delay="1834"/>
                                          </p:stCondLst>
                                        </p:cTn>
                                        <p:tgtEl>
                                          <p:spTgt spid="48"/>
                                        </p:tgtEl>
                                      </p:cBhvr>
                                      <p:to x="100000" y="100000"/>
                                    </p:animScale>
                                    <p:set>
                                      <p:cBhvr>
                                        <p:cTn id="132" dur="1" fill="hold">
                                          <p:stCondLst>
                                            <p:cond delay="1999"/>
                                          </p:stCondLst>
                                        </p:cTn>
                                        <p:tgtEl>
                                          <p:spTgt spid="48"/>
                                        </p:tgtEl>
                                        <p:attrNameLst>
                                          <p:attrName>style.visibility</p:attrName>
                                        </p:attrNameLst>
                                      </p:cBhvr>
                                      <p:to>
                                        <p:strVal val="hidden"/>
                                      </p:to>
                                    </p:set>
                                  </p:childTnLst>
                                </p:cTn>
                              </p:par>
                              <p:par>
                                <p:cTn id="133" presetID="26" presetClass="exit" presetSubtype="0" fill="hold" grpId="0" nodeType="withEffect">
                                  <p:stCondLst>
                                    <p:cond delay="0"/>
                                  </p:stCondLst>
                                  <p:childTnLst>
                                    <p:animEffect transition="out" filter="wipe(down)">
                                      <p:cBhvr>
                                        <p:cTn id="134" dur="180" accel="50000">
                                          <p:stCondLst>
                                            <p:cond delay="1820"/>
                                          </p:stCondLst>
                                        </p:cTn>
                                        <p:tgtEl>
                                          <p:spTgt spid="45"/>
                                        </p:tgtEl>
                                      </p:cBhvr>
                                    </p:animEffect>
                                    <p:anim calcmode="lin" valueType="num">
                                      <p:cBhvr>
                                        <p:cTn id="135" dur="1822" tmFilter="0,0; 0.14,0.31; 0.43,0.73; 0.71,0.91; 1.0,1.0">
                                          <p:stCondLst>
                                            <p:cond delay="0"/>
                                          </p:stCondLst>
                                        </p:cTn>
                                        <p:tgtEl>
                                          <p:spTgt spid="45"/>
                                        </p:tgtEl>
                                        <p:attrNameLst>
                                          <p:attrName>ppt_x</p:attrName>
                                        </p:attrNameLst>
                                      </p:cBhvr>
                                      <p:tavLst>
                                        <p:tav tm="0">
                                          <p:val>
                                            <p:strVal val="ppt_x"/>
                                          </p:val>
                                        </p:tav>
                                        <p:tav tm="100000">
                                          <p:val>
                                            <p:strVal val="#ppt_x+0.25"/>
                                          </p:val>
                                        </p:tav>
                                      </p:tavLst>
                                    </p:anim>
                                    <p:anim calcmode="lin" valueType="num">
                                      <p:cBhvr>
                                        <p:cTn id="136" dur="178">
                                          <p:stCondLst>
                                            <p:cond delay="1822"/>
                                          </p:stCondLst>
                                        </p:cTn>
                                        <p:tgtEl>
                                          <p:spTgt spid="45"/>
                                        </p:tgtEl>
                                        <p:attrNameLst>
                                          <p:attrName>ppt_x</p:attrName>
                                        </p:attrNameLst>
                                      </p:cBhvr>
                                      <p:tavLst>
                                        <p:tav tm="0">
                                          <p:val>
                                            <p:strVal val="ppt_x"/>
                                          </p:val>
                                        </p:tav>
                                        <p:tav tm="100000">
                                          <p:val>
                                            <p:strVal val="ppt_x"/>
                                          </p:val>
                                        </p:tav>
                                      </p:tavLst>
                                    </p:anim>
                                    <p:anim calcmode="lin" valueType="num">
                                      <p:cBhvr>
                                        <p:cTn id="137" dur="664" tmFilter="0.0,0.0;0.25,0.07;0.50,0.2;0.75,0.467;1.0,1.0">
                                          <p:stCondLst>
                                            <p:cond delay="0"/>
                                          </p:stCondLst>
                                        </p:cTn>
                                        <p:tgtEl>
                                          <p:spTgt spid="4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38" dur="664" tmFilter="0, 0; 0.125,0.2665; 0.25,0.4; 0.375,0.465; 0.5,0.5;  0.625,0.535; 0.75,0.6; 0.875,0.7335; 1,1">
                                          <p:stCondLst>
                                            <p:cond delay="664"/>
                                          </p:stCondLst>
                                        </p:cTn>
                                        <p:tgtEl>
                                          <p:spTgt spid="4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39" dur="332" tmFilter="0, 0; 0.125,0.2665; 0.25,0.4; 0.375,0.465; 0.5,0.5;  0.625,0.535; 0.75,0.6; 0.875,0.7335; 1,1">
                                          <p:stCondLst>
                                            <p:cond delay="1324"/>
                                          </p:stCondLst>
                                        </p:cTn>
                                        <p:tgtEl>
                                          <p:spTgt spid="4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0" dur="164" tmFilter="0, 0; 0.125,0.2665; 0.25,0.4; 0.375,0.465; 0.5,0.5;  0.625,0.535; 0.75,0.6; 0.875,0.7335; 1,1">
                                          <p:stCondLst>
                                            <p:cond delay="1656"/>
                                          </p:stCondLst>
                                        </p:cTn>
                                        <p:tgtEl>
                                          <p:spTgt spid="4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41" dur="180" accel="50000">
                                          <p:stCondLst>
                                            <p:cond delay="1820"/>
                                          </p:stCondLst>
                                        </p:cTn>
                                        <p:tgtEl>
                                          <p:spTgt spid="45"/>
                                        </p:tgtEl>
                                        <p:attrNameLst>
                                          <p:attrName>ppt_y</p:attrName>
                                        </p:attrNameLst>
                                      </p:cBhvr>
                                      <p:tavLst>
                                        <p:tav tm="0">
                                          <p:val>
                                            <p:strVal val="ppt_y"/>
                                          </p:val>
                                        </p:tav>
                                        <p:tav tm="100000">
                                          <p:val>
                                            <p:strVal val="ppt_y+ppt_h"/>
                                          </p:val>
                                        </p:tav>
                                      </p:tavLst>
                                    </p:anim>
                                    <p:animScale>
                                      <p:cBhvr>
                                        <p:cTn id="142" dur="26">
                                          <p:stCondLst>
                                            <p:cond delay="620"/>
                                          </p:stCondLst>
                                        </p:cTn>
                                        <p:tgtEl>
                                          <p:spTgt spid="45"/>
                                        </p:tgtEl>
                                      </p:cBhvr>
                                      <p:to x="100000" y="60000"/>
                                    </p:animScale>
                                    <p:animScale>
                                      <p:cBhvr>
                                        <p:cTn id="143" dur="166" decel="50000">
                                          <p:stCondLst>
                                            <p:cond delay="646"/>
                                          </p:stCondLst>
                                        </p:cTn>
                                        <p:tgtEl>
                                          <p:spTgt spid="45"/>
                                        </p:tgtEl>
                                      </p:cBhvr>
                                      <p:to x="100000" y="100000"/>
                                    </p:animScale>
                                    <p:animScale>
                                      <p:cBhvr>
                                        <p:cTn id="144" dur="26">
                                          <p:stCondLst>
                                            <p:cond delay="1312"/>
                                          </p:stCondLst>
                                        </p:cTn>
                                        <p:tgtEl>
                                          <p:spTgt spid="45"/>
                                        </p:tgtEl>
                                      </p:cBhvr>
                                      <p:to x="100000" y="80000"/>
                                    </p:animScale>
                                    <p:animScale>
                                      <p:cBhvr>
                                        <p:cTn id="145" dur="166" decel="50000">
                                          <p:stCondLst>
                                            <p:cond delay="1338"/>
                                          </p:stCondLst>
                                        </p:cTn>
                                        <p:tgtEl>
                                          <p:spTgt spid="45"/>
                                        </p:tgtEl>
                                      </p:cBhvr>
                                      <p:to x="100000" y="100000"/>
                                    </p:animScale>
                                    <p:animScale>
                                      <p:cBhvr>
                                        <p:cTn id="146" dur="26">
                                          <p:stCondLst>
                                            <p:cond delay="1642"/>
                                          </p:stCondLst>
                                        </p:cTn>
                                        <p:tgtEl>
                                          <p:spTgt spid="45"/>
                                        </p:tgtEl>
                                      </p:cBhvr>
                                      <p:to x="100000" y="90000"/>
                                    </p:animScale>
                                    <p:animScale>
                                      <p:cBhvr>
                                        <p:cTn id="147" dur="166" decel="50000">
                                          <p:stCondLst>
                                            <p:cond delay="1668"/>
                                          </p:stCondLst>
                                        </p:cTn>
                                        <p:tgtEl>
                                          <p:spTgt spid="45"/>
                                        </p:tgtEl>
                                      </p:cBhvr>
                                      <p:to x="100000" y="100000"/>
                                    </p:animScale>
                                    <p:animScale>
                                      <p:cBhvr>
                                        <p:cTn id="148" dur="26">
                                          <p:stCondLst>
                                            <p:cond delay="1808"/>
                                          </p:stCondLst>
                                        </p:cTn>
                                        <p:tgtEl>
                                          <p:spTgt spid="45"/>
                                        </p:tgtEl>
                                      </p:cBhvr>
                                      <p:to x="100000" y="95000"/>
                                    </p:animScale>
                                    <p:animScale>
                                      <p:cBhvr>
                                        <p:cTn id="149" dur="166" decel="50000">
                                          <p:stCondLst>
                                            <p:cond delay="1834"/>
                                          </p:stCondLst>
                                        </p:cTn>
                                        <p:tgtEl>
                                          <p:spTgt spid="45"/>
                                        </p:tgtEl>
                                      </p:cBhvr>
                                      <p:to x="100000" y="100000"/>
                                    </p:animScale>
                                    <p:set>
                                      <p:cBhvr>
                                        <p:cTn id="150" dur="1" fill="hold">
                                          <p:stCondLst>
                                            <p:cond delay="1999"/>
                                          </p:stCondLst>
                                        </p:cTn>
                                        <p:tgtEl>
                                          <p:spTgt spid="45"/>
                                        </p:tgtEl>
                                        <p:attrNameLst>
                                          <p:attrName>style.visibility</p:attrName>
                                        </p:attrNameLst>
                                      </p:cBhvr>
                                      <p:to>
                                        <p:strVal val="hidden"/>
                                      </p:to>
                                    </p:set>
                                  </p:childTnLst>
                                </p:cTn>
                              </p:par>
                              <p:par>
                                <p:cTn id="151" presetID="26" presetClass="exit" presetSubtype="0" fill="hold" nodeType="withEffect">
                                  <p:stCondLst>
                                    <p:cond delay="0"/>
                                  </p:stCondLst>
                                  <p:childTnLst>
                                    <p:animEffect transition="out" filter="wipe(down)">
                                      <p:cBhvr>
                                        <p:cTn id="152" dur="180" accel="50000">
                                          <p:stCondLst>
                                            <p:cond delay="1820"/>
                                          </p:stCondLst>
                                        </p:cTn>
                                        <p:tgtEl>
                                          <p:spTgt spid="49"/>
                                        </p:tgtEl>
                                      </p:cBhvr>
                                    </p:animEffect>
                                    <p:anim calcmode="lin" valueType="num">
                                      <p:cBhvr>
                                        <p:cTn id="153" dur="1822" tmFilter="0,0; 0.14,0.31; 0.43,0.73; 0.71,0.91; 1.0,1.0">
                                          <p:stCondLst>
                                            <p:cond delay="0"/>
                                          </p:stCondLst>
                                        </p:cTn>
                                        <p:tgtEl>
                                          <p:spTgt spid="49"/>
                                        </p:tgtEl>
                                        <p:attrNameLst>
                                          <p:attrName>ppt_x</p:attrName>
                                        </p:attrNameLst>
                                      </p:cBhvr>
                                      <p:tavLst>
                                        <p:tav tm="0">
                                          <p:val>
                                            <p:strVal val="ppt_x"/>
                                          </p:val>
                                        </p:tav>
                                        <p:tav tm="100000">
                                          <p:val>
                                            <p:strVal val="#ppt_x+0.25"/>
                                          </p:val>
                                        </p:tav>
                                      </p:tavLst>
                                    </p:anim>
                                    <p:anim calcmode="lin" valueType="num">
                                      <p:cBhvr>
                                        <p:cTn id="154" dur="178">
                                          <p:stCondLst>
                                            <p:cond delay="1822"/>
                                          </p:stCondLst>
                                        </p:cTn>
                                        <p:tgtEl>
                                          <p:spTgt spid="49"/>
                                        </p:tgtEl>
                                        <p:attrNameLst>
                                          <p:attrName>ppt_x</p:attrName>
                                        </p:attrNameLst>
                                      </p:cBhvr>
                                      <p:tavLst>
                                        <p:tav tm="0">
                                          <p:val>
                                            <p:strVal val="ppt_x"/>
                                          </p:val>
                                        </p:tav>
                                        <p:tav tm="100000">
                                          <p:val>
                                            <p:strVal val="ppt_x"/>
                                          </p:val>
                                        </p:tav>
                                      </p:tavLst>
                                    </p:anim>
                                    <p:anim calcmode="lin" valueType="num">
                                      <p:cBhvr>
                                        <p:cTn id="155" dur="664" tmFilter="0.0,0.0;0.25,0.07;0.50,0.2;0.75,0.467;1.0,1.0">
                                          <p:stCondLst>
                                            <p:cond delay="0"/>
                                          </p:stCondLst>
                                        </p:cTn>
                                        <p:tgtEl>
                                          <p:spTgt spid="4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56" dur="664" tmFilter="0, 0; 0.125,0.2665; 0.25,0.4; 0.375,0.465; 0.5,0.5;  0.625,0.535; 0.75,0.6; 0.875,0.7335; 1,1">
                                          <p:stCondLst>
                                            <p:cond delay="664"/>
                                          </p:stCondLst>
                                        </p:cTn>
                                        <p:tgtEl>
                                          <p:spTgt spid="4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7" dur="332" tmFilter="0, 0; 0.125,0.2665; 0.25,0.4; 0.375,0.465; 0.5,0.5;  0.625,0.535; 0.75,0.6; 0.875,0.7335; 1,1">
                                          <p:stCondLst>
                                            <p:cond delay="1324"/>
                                          </p:stCondLst>
                                        </p:cTn>
                                        <p:tgtEl>
                                          <p:spTgt spid="4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58" dur="164" tmFilter="0, 0; 0.125,0.2665; 0.25,0.4; 0.375,0.465; 0.5,0.5;  0.625,0.535; 0.75,0.6; 0.875,0.7335; 1,1">
                                          <p:stCondLst>
                                            <p:cond delay="1656"/>
                                          </p:stCondLst>
                                        </p:cTn>
                                        <p:tgtEl>
                                          <p:spTgt spid="4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59" dur="180" accel="50000">
                                          <p:stCondLst>
                                            <p:cond delay="1820"/>
                                          </p:stCondLst>
                                        </p:cTn>
                                        <p:tgtEl>
                                          <p:spTgt spid="49"/>
                                        </p:tgtEl>
                                        <p:attrNameLst>
                                          <p:attrName>ppt_y</p:attrName>
                                        </p:attrNameLst>
                                      </p:cBhvr>
                                      <p:tavLst>
                                        <p:tav tm="0">
                                          <p:val>
                                            <p:strVal val="ppt_y"/>
                                          </p:val>
                                        </p:tav>
                                        <p:tav tm="100000">
                                          <p:val>
                                            <p:strVal val="ppt_y+ppt_h"/>
                                          </p:val>
                                        </p:tav>
                                      </p:tavLst>
                                    </p:anim>
                                    <p:animScale>
                                      <p:cBhvr>
                                        <p:cTn id="160" dur="26">
                                          <p:stCondLst>
                                            <p:cond delay="620"/>
                                          </p:stCondLst>
                                        </p:cTn>
                                        <p:tgtEl>
                                          <p:spTgt spid="49"/>
                                        </p:tgtEl>
                                      </p:cBhvr>
                                      <p:to x="100000" y="60000"/>
                                    </p:animScale>
                                    <p:animScale>
                                      <p:cBhvr>
                                        <p:cTn id="161" dur="166" decel="50000">
                                          <p:stCondLst>
                                            <p:cond delay="646"/>
                                          </p:stCondLst>
                                        </p:cTn>
                                        <p:tgtEl>
                                          <p:spTgt spid="49"/>
                                        </p:tgtEl>
                                      </p:cBhvr>
                                      <p:to x="100000" y="100000"/>
                                    </p:animScale>
                                    <p:animScale>
                                      <p:cBhvr>
                                        <p:cTn id="162" dur="26">
                                          <p:stCondLst>
                                            <p:cond delay="1312"/>
                                          </p:stCondLst>
                                        </p:cTn>
                                        <p:tgtEl>
                                          <p:spTgt spid="49"/>
                                        </p:tgtEl>
                                      </p:cBhvr>
                                      <p:to x="100000" y="80000"/>
                                    </p:animScale>
                                    <p:animScale>
                                      <p:cBhvr>
                                        <p:cTn id="163" dur="166" decel="50000">
                                          <p:stCondLst>
                                            <p:cond delay="1338"/>
                                          </p:stCondLst>
                                        </p:cTn>
                                        <p:tgtEl>
                                          <p:spTgt spid="49"/>
                                        </p:tgtEl>
                                      </p:cBhvr>
                                      <p:to x="100000" y="100000"/>
                                    </p:animScale>
                                    <p:animScale>
                                      <p:cBhvr>
                                        <p:cTn id="164" dur="26">
                                          <p:stCondLst>
                                            <p:cond delay="1642"/>
                                          </p:stCondLst>
                                        </p:cTn>
                                        <p:tgtEl>
                                          <p:spTgt spid="49"/>
                                        </p:tgtEl>
                                      </p:cBhvr>
                                      <p:to x="100000" y="90000"/>
                                    </p:animScale>
                                    <p:animScale>
                                      <p:cBhvr>
                                        <p:cTn id="165" dur="166" decel="50000">
                                          <p:stCondLst>
                                            <p:cond delay="1668"/>
                                          </p:stCondLst>
                                        </p:cTn>
                                        <p:tgtEl>
                                          <p:spTgt spid="49"/>
                                        </p:tgtEl>
                                      </p:cBhvr>
                                      <p:to x="100000" y="100000"/>
                                    </p:animScale>
                                    <p:animScale>
                                      <p:cBhvr>
                                        <p:cTn id="166" dur="26">
                                          <p:stCondLst>
                                            <p:cond delay="1808"/>
                                          </p:stCondLst>
                                        </p:cTn>
                                        <p:tgtEl>
                                          <p:spTgt spid="49"/>
                                        </p:tgtEl>
                                      </p:cBhvr>
                                      <p:to x="100000" y="95000"/>
                                    </p:animScale>
                                    <p:animScale>
                                      <p:cBhvr>
                                        <p:cTn id="167" dur="166" decel="50000">
                                          <p:stCondLst>
                                            <p:cond delay="1834"/>
                                          </p:stCondLst>
                                        </p:cTn>
                                        <p:tgtEl>
                                          <p:spTgt spid="49"/>
                                        </p:tgtEl>
                                      </p:cBhvr>
                                      <p:to x="100000" y="100000"/>
                                    </p:animScale>
                                    <p:set>
                                      <p:cBhvr>
                                        <p:cTn id="168" dur="1" fill="hold">
                                          <p:stCondLst>
                                            <p:cond delay="1999"/>
                                          </p:stCondLst>
                                        </p:cTn>
                                        <p:tgtEl>
                                          <p:spTgt spid="49"/>
                                        </p:tgtEl>
                                        <p:attrNameLst>
                                          <p:attrName>style.visibility</p:attrName>
                                        </p:attrNameLst>
                                      </p:cBhvr>
                                      <p:to>
                                        <p:strVal val="hidden"/>
                                      </p:to>
                                    </p:set>
                                  </p:childTnLst>
                                </p:cTn>
                              </p:par>
                              <p:par>
                                <p:cTn id="169" presetID="2" presetClass="entr" presetSubtype="4" fill="hold" grpId="0" nodeType="withEffect">
                                  <p:stCondLst>
                                    <p:cond delay="0"/>
                                  </p:stCondLst>
                                  <p:childTnLst>
                                    <p:set>
                                      <p:cBhvr>
                                        <p:cTn id="170" dur="1" fill="hold">
                                          <p:stCondLst>
                                            <p:cond delay="0"/>
                                          </p:stCondLst>
                                        </p:cTn>
                                        <p:tgtEl>
                                          <p:spTgt spid="59"/>
                                        </p:tgtEl>
                                        <p:attrNameLst>
                                          <p:attrName>style.visibility</p:attrName>
                                        </p:attrNameLst>
                                      </p:cBhvr>
                                      <p:to>
                                        <p:strVal val="visible"/>
                                      </p:to>
                                    </p:set>
                                    <p:anim calcmode="lin" valueType="num">
                                      <p:cBhvr additive="base">
                                        <p:cTn id="171" dur="500" fill="hold"/>
                                        <p:tgtEl>
                                          <p:spTgt spid="59"/>
                                        </p:tgtEl>
                                        <p:attrNameLst>
                                          <p:attrName>ppt_x</p:attrName>
                                        </p:attrNameLst>
                                      </p:cBhvr>
                                      <p:tavLst>
                                        <p:tav tm="0">
                                          <p:val>
                                            <p:strVal val="#ppt_x"/>
                                          </p:val>
                                        </p:tav>
                                        <p:tav tm="100000">
                                          <p:val>
                                            <p:strVal val="#ppt_x"/>
                                          </p:val>
                                        </p:tav>
                                      </p:tavLst>
                                    </p:anim>
                                    <p:anim calcmode="lin" valueType="num">
                                      <p:cBhvr additive="base">
                                        <p:cTn id="172" dur="500" fill="hold"/>
                                        <p:tgtEl>
                                          <p:spTgt spid="59"/>
                                        </p:tgtEl>
                                        <p:attrNameLst>
                                          <p:attrName>ppt_y</p:attrName>
                                        </p:attrNameLst>
                                      </p:cBhvr>
                                      <p:tavLst>
                                        <p:tav tm="0">
                                          <p:val>
                                            <p:strVal val="1+#ppt_h/2"/>
                                          </p:val>
                                        </p:tav>
                                        <p:tav tm="100000">
                                          <p:val>
                                            <p:strVal val="#ppt_y"/>
                                          </p:val>
                                        </p:tav>
                                      </p:tavLst>
                                    </p:anim>
                                  </p:childTnLst>
                                </p:cTn>
                              </p:par>
                              <p:par>
                                <p:cTn id="173" presetID="6" presetClass="entr" presetSubtype="16" fill="hold" nodeType="withEffect">
                                  <p:stCondLst>
                                    <p:cond delay="0"/>
                                  </p:stCondLst>
                                  <p:childTnLst>
                                    <p:set>
                                      <p:cBhvr>
                                        <p:cTn id="174" dur="1" fill="hold">
                                          <p:stCondLst>
                                            <p:cond delay="0"/>
                                          </p:stCondLst>
                                        </p:cTn>
                                        <p:tgtEl>
                                          <p:spTgt spid="22"/>
                                        </p:tgtEl>
                                        <p:attrNameLst>
                                          <p:attrName>style.visibility</p:attrName>
                                        </p:attrNameLst>
                                      </p:cBhvr>
                                      <p:to>
                                        <p:strVal val="visible"/>
                                      </p:to>
                                    </p:set>
                                    <p:animEffect transition="in" filter="circle(in)">
                                      <p:cBhvr>
                                        <p:cTn id="175"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39" grpId="0" animBg="1"/>
      <p:bldP spid="39" grpId="1" animBg="1"/>
      <p:bldP spid="42" grpId="0" animBg="1"/>
      <p:bldP spid="42" grpId="1" animBg="1"/>
      <p:bldP spid="45" grpId="0" animBg="1"/>
      <p:bldP spid="45" grpId="1" animBg="1"/>
      <p:bldP spid="48" grpId="0" animBg="1"/>
      <p:bldP spid="48" grpId="1" animBg="1"/>
      <p:bldP spid="58" grpId="0" animBg="1"/>
      <p:bldP spid="58" grpId="1" animBg="1"/>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19936" y="2812976"/>
            <a:ext cx="6672064" cy="1066610"/>
          </a:xfrm>
        </p:spPr>
        <p:txBody>
          <a:bodyPr>
            <a:normAutofit/>
          </a:bodyPr>
          <a:lstStyle/>
          <a:p>
            <a:r>
              <a:rPr lang="en-US" altLang="ko-KR" smtClean="0">
                <a:ea typeface="Batang" panose="02030600000101010101" pitchFamily="18" charset="-127"/>
                <a:cs typeface="Andalus" panose="02020603050405020304" pitchFamily="18" charset="-78"/>
              </a:rPr>
              <a:t>Cấu trúc code </a:t>
            </a:r>
            <a:endParaRPr lang="ko-KR" altLang="en-US" dirty="0">
              <a:ea typeface="Batang" panose="02030600000101010101" pitchFamily="18" charset="-127"/>
              <a:cs typeface="Andalus" panose="02020603050405020304" pitchFamily="18" charset="-78"/>
            </a:endParaRPr>
          </a:p>
        </p:txBody>
      </p:sp>
      <p:sp>
        <p:nvSpPr>
          <p:cNvPr id="4" name="Text Placeholder 3"/>
          <p:cNvSpPr>
            <a:spLocks noGrp="1"/>
          </p:cNvSpPr>
          <p:nvPr>
            <p:ph type="body" sz="quarter" idx="11"/>
          </p:nvPr>
        </p:nvSpPr>
        <p:spPr/>
        <p:txBody>
          <a:bodyPr/>
          <a:lstStyle/>
          <a:p>
            <a:r>
              <a:rPr lang="en-US" dirty="0"/>
              <a:t>Back tracking </a:t>
            </a:r>
          </a:p>
          <a:p>
            <a:endParaRPr lang="en-US" dirty="0"/>
          </a:p>
        </p:txBody>
      </p:sp>
    </p:spTree>
    <p:extLst>
      <p:ext uri="{BB962C8B-B14F-4D97-AF65-F5344CB8AC3E}">
        <p14:creationId xmlns:p14="http://schemas.microsoft.com/office/powerpoint/2010/main" val="2405965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775063" y="871012"/>
            <a:ext cx="2719767"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CODE</a:t>
            </a:r>
            <a:endParaRPr lang="ko-KR" altLang="en-US" sz="5400" dirty="0">
              <a:solidFill>
                <a:schemeClr val="bg1"/>
              </a:solidFill>
              <a:cs typeface="Arial" pitchFamily="34" charset="0"/>
            </a:endParaRPr>
          </a:p>
        </p:txBody>
      </p:sp>
      <p:sp>
        <p:nvSpPr>
          <p:cNvPr id="20" name="TextBox 19">
            <a:extLst>
              <a:ext uri="{FF2B5EF4-FFF2-40B4-BE49-F238E27FC236}">
                <a16:creationId xmlns="" xmlns:a16="http://schemas.microsoft.com/office/drawing/2014/main" id="{AF0D90FD-3E28-4722-97C4-8CCC735E8F08}"/>
              </a:ext>
            </a:extLst>
          </p:cNvPr>
          <p:cNvSpPr txBox="1"/>
          <p:nvPr/>
        </p:nvSpPr>
        <p:spPr>
          <a:xfrm>
            <a:off x="5622273" y="455514"/>
            <a:ext cx="5741457" cy="5940088"/>
          </a:xfrm>
          <a:prstGeom prst="rect">
            <a:avLst/>
          </a:prstGeom>
          <a:noFill/>
        </p:spPr>
        <p:txBody>
          <a:bodyPr wrap="square" rtlCol="0" anchor="ctr">
            <a:spAutoFit/>
          </a:bodyPr>
          <a:lstStyle/>
          <a:p>
            <a:r>
              <a:rPr lang="en-US" sz="2000" dirty="0">
                <a:solidFill>
                  <a:schemeClr val="bg1"/>
                </a:solidFill>
              </a:rPr>
              <a:t>Backtracking(k) </a:t>
            </a:r>
          </a:p>
          <a:p>
            <a:r>
              <a:rPr lang="en-US" sz="2000" dirty="0">
                <a:solidFill>
                  <a:schemeClr val="bg1"/>
                </a:solidFill>
              </a:rPr>
              <a:t>{</a:t>
            </a:r>
          </a:p>
          <a:p>
            <a:r>
              <a:rPr lang="en-US" sz="2000" dirty="0">
                <a:solidFill>
                  <a:schemeClr val="bg1"/>
                </a:solidFill>
              </a:rPr>
              <a:t>	for([</a:t>
            </a:r>
            <a:r>
              <a:rPr lang="en-US" sz="2000" dirty="0" err="1">
                <a:solidFill>
                  <a:schemeClr val="bg1"/>
                </a:solidFill>
              </a:rPr>
              <a:t>Mỗi</a:t>
            </a:r>
            <a:r>
              <a:rPr lang="en-US" sz="2000" dirty="0">
                <a:solidFill>
                  <a:schemeClr val="bg1"/>
                </a:solidFill>
              </a:rPr>
              <a:t> </a:t>
            </a:r>
            <a:r>
              <a:rPr lang="en-US" sz="2000" dirty="0" err="1">
                <a:solidFill>
                  <a:schemeClr val="bg1"/>
                </a:solidFill>
              </a:rPr>
              <a:t>phương</a:t>
            </a:r>
            <a:r>
              <a:rPr lang="en-US" sz="2000" dirty="0">
                <a:solidFill>
                  <a:schemeClr val="bg1"/>
                </a:solidFill>
              </a:rPr>
              <a:t> </a:t>
            </a:r>
            <a:r>
              <a:rPr lang="en-US" sz="2000" dirty="0" err="1">
                <a:solidFill>
                  <a:schemeClr val="bg1"/>
                </a:solidFill>
              </a:rPr>
              <a:t>án</a:t>
            </a:r>
            <a:r>
              <a:rPr lang="en-US" sz="2000" dirty="0">
                <a:solidFill>
                  <a:schemeClr val="bg1"/>
                </a:solidFill>
              </a:rPr>
              <a:t> </a:t>
            </a:r>
            <a:r>
              <a:rPr lang="en-US" sz="2000" dirty="0" err="1">
                <a:solidFill>
                  <a:schemeClr val="bg1"/>
                </a:solidFill>
              </a:rPr>
              <a:t>chọn</a:t>
            </a:r>
            <a:r>
              <a:rPr lang="en-US" sz="2000" dirty="0">
                <a:solidFill>
                  <a:schemeClr val="bg1"/>
                </a:solidFill>
              </a:rPr>
              <a:t> </a:t>
            </a:r>
            <a:r>
              <a:rPr lang="en-US" sz="2000" dirty="0" err="1">
                <a:solidFill>
                  <a:schemeClr val="bg1"/>
                </a:solidFill>
              </a:rPr>
              <a:t>i</a:t>
            </a:r>
            <a:r>
              <a:rPr lang="en-US" sz="2000" dirty="0">
                <a:solidFill>
                  <a:schemeClr val="bg1"/>
                </a:solidFill>
              </a:rPr>
              <a:t>(</a:t>
            </a:r>
            <a:r>
              <a:rPr lang="en-US" sz="2000" dirty="0" err="1">
                <a:solidFill>
                  <a:schemeClr val="bg1"/>
                </a:solidFill>
              </a:rPr>
              <a:t>thuộc</a:t>
            </a:r>
            <a:r>
              <a:rPr lang="en-US" sz="2000" dirty="0">
                <a:solidFill>
                  <a:schemeClr val="bg1"/>
                </a:solidFill>
              </a:rPr>
              <a:t> </a:t>
            </a:r>
            <a:r>
              <a:rPr lang="en-US" sz="2000" dirty="0" err="1">
                <a:solidFill>
                  <a:schemeClr val="bg1"/>
                </a:solidFill>
              </a:rPr>
              <a:t>tập</a:t>
            </a:r>
            <a:r>
              <a:rPr lang="en-US" sz="2000" dirty="0">
                <a:solidFill>
                  <a:schemeClr val="bg1"/>
                </a:solidFill>
              </a:rPr>
              <a:t> D)]) </a:t>
            </a:r>
          </a:p>
          <a:p>
            <a:r>
              <a:rPr lang="en-US" sz="2000" dirty="0">
                <a:solidFill>
                  <a:schemeClr val="bg1"/>
                </a:solidFill>
              </a:rPr>
              <a:t>        {</a:t>
            </a:r>
          </a:p>
          <a:p>
            <a:r>
              <a:rPr lang="en-US" sz="2000" dirty="0">
                <a:solidFill>
                  <a:schemeClr val="bg1"/>
                </a:solidFill>
              </a:rPr>
              <a:t>		if ([</a:t>
            </a:r>
            <a:r>
              <a:rPr lang="en-US" sz="2000" dirty="0" err="1">
                <a:solidFill>
                  <a:schemeClr val="bg1"/>
                </a:solidFill>
              </a:rPr>
              <a:t>Chấp</a:t>
            </a:r>
            <a:r>
              <a:rPr lang="en-US" sz="2000" dirty="0">
                <a:solidFill>
                  <a:schemeClr val="bg1"/>
                </a:solidFill>
              </a:rPr>
              <a:t> </a:t>
            </a:r>
            <a:r>
              <a:rPr lang="en-US" sz="2000" dirty="0" err="1">
                <a:solidFill>
                  <a:schemeClr val="bg1"/>
                </a:solidFill>
              </a:rPr>
              <a:t>nhận</a:t>
            </a:r>
            <a:r>
              <a:rPr lang="en-US" sz="2000" dirty="0">
                <a:solidFill>
                  <a:schemeClr val="bg1"/>
                </a:solidFill>
              </a:rPr>
              <a:t> </a:t>
            </a:r>
            <a:r>
              <a:rPr lang="en-US" sz="2000" dirty="0" err="1">
                <a:solidFill>
                  <a:schemeClr val="bg1"/>
                </a:solidFill>
              </a:rPr>
              <a:t>i</a:t>
            </a:r>
            <a:r>
              <a:rPr lang="en-US" sz="2000" dirty="0">
                <a:solidFill>
                  <a:schemeClr val="bg1"/>
                </a:solidFill>
              </a:rPr>
              <a:t>]) </a:t>
            </a:r>
          </a:p>
          <a:p>
            <a:r>
              <a:rPr lang="en-US" sz="2000" dirty="0">
                <a:solidFill>
                  <a:schemeClr val="bg1"/>
                </a:solidFill>
              </a:rPr>
              <a:t>                {</a:t>
            </a:r>
          </a:p>
          <a:p>
            <a:r>
              <a:rPr lang="en-US" sz="2000" dirty="0">
                <a:solidFill>
                  <a:schemeClr val="bg1"/>
                </a:solidFill>
              </a:rPr>
              <a:t>			[</a:t>
            </a:r>
            <a:r>
              <a:rPr lang="en-US" sz="2000" dirty="0" err="1">
                <a:solidFill>
                  <a:schemeClr val="bg1"/>
                </a:solidFill>
              </a:rPr>
              <a:t>Chọn</a:t>
            </a:r>
            <a:r>
              <a:rPr lang="en-US" sz="2000" dirty="0">
                <a:solidFill>
                  <a:schemeClr val="bg1"/>
                </a:solidFill>
              </a:rPr>
              <a:t> </a:t>
            </a:r>
            <a:r>
              <a:rPr lang="en-US" sz="2000" dirty="0" err="1">
                <a:solidFill>
                  <a:schemeClr val="bg1"/>
                </a:solidFill>
              </a:rPr>
              <a:t>i</a:t>
            </a:r>
            <a:r>
              <a:rPr lang="en-US" sz="2000" dirty="0">
                <a:solidFill>
                  <a:schemeClr val="bg1"/>
                </a:solidFill>
              </a:rPr>
              <a:t> </a:t>
            </a:r>
            <a:r>
              <a:rPr lang="en-US" sz="2000" dirty="0" err="1">
                <a:solidFill>
                  <a:schemeClr val="bg1"/>
                </a:solidFill>
              </a:rPr>
              <a:t>cho</a:t>
            </a:r>
            <a:r>
              <a:rPr lang="en-US" sz="2000" dirty="0">
                <a:solidFill>
                  <a:schemeClr val="bg1"/>
                </a:solidFill>
              </a:rPr>
              <a:t> X[k]];</a:t>
            </a:r>
          </a:p>
          <a:p>
            <a:r>
              <a:rPr lang="en-US" sz="2000" dirty="0">
                <a:solidFill>
                  <a:schemeClr val="bg1"/>
                </a:solidFill>
              </a:rPr>
              <a:t>			if ([</a:t>
            </a:r>
            <a:r>
              <a:rPr lang="en-US" sz="2000" dirty="0" err="1">
                <a:solidFill>
                  <a:schemeClr val="bg1"/>
                </a:solidFill>
              </a:rPr>
              <a:t>Thành</a:t>
            </a:r>
            <a:r>
              <a:rPr lang="en-US" sz="2000" dirty="0">
                <a:solidFill>
                  <a:schemeClr val="bg1"/>
                </a:solidFill>
              </a:rPr>
              <a:t> </a:t>
            </a:r>
            <a:r>
              <a:rPr lang="en-US" sz="2000" dirty="0" err="1">
                <a:solidFill>
                  <a:schemeClr val="bg1"/>
                </a:solidFill>
              </a:rPr>
              <a:t>công</a:t>
            </a:r>
            <a:r>
              <a:rPr lang="en-US" sz="2000" dirty="0">
                <a:solidFill>
                  <a:schemeClr val="bg1"/>
                </a:solidFill>
              </a:rPr>
              <a:t>]) </a:t>
            </a:r>
          </a:p>
          <a:p>
            <a:r>
              <a:rPr lang="en-US" sz="2000" dirty="0">
                <a:solidFill>
                  <a:schemeClr val="bg1"/>
                </a:solidFill>
              </a:rPr>
              <a:t>                         {</a:t>
            </a:r>
          </a:p>
          <a:p>
            <a:r>
              <a:rPr lang="en-US" sz="2000" dirty="0">
                <a:solidFill>
                  <a:schemeClr val="bg1"/>
                </a:solidFill>
              </a:rPr>
              <a:t>				[</a:t>
            </a:r>
            <a:r>
              <a:rPr lang="en-US" sz="2000" dirty="0" err="1">
                <a:solidFill>
                  <a:schemeClr val="bg1"/>
                </a:solidFill>
              </a:rPr>
              <a:t>Đưa</a:t>
            </a:r>
            <a:r>
              <a:rPr lang="en-US" sz="2000" dirty="0">
                <a:solidFill>
                  <a:schemeClr val="bg1"/>
                </a:solidFill>
              </a:rPr>
              <a:t> </a:t>
            </a:r>
            <a:r>
              <a:rPr lang="en-US" sz="2000" dirty="0" err="1">
                <a:solidFill>
                  <a:schemeClr val="bg1"/>
                </a:solidFill>
              </a:rPr>
              <a:t>ra</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quả</a:t>
            </a:r>
            <a:r>
              <a:rPr lang="en-US" sz="2000" dirty="0">
                <a:solidFill>
                  <a:schemeClr val="bg1"/>
                </a:solidFill>
              </a:rPr>
              <a:t>];</a:t>
            </a:r>
          </a:p>
          <a:p>
            <a:r>
              <a:rPr lang="en-US" sz="2000" dirty="0">
                <a:solidFill>
                  <a:schemeClr val="bg1"/>
                </a:solidFill>
              </a:rPr>
              <a:t>			} else {</a:t>
            </a:r>
          </a:p>
          <a:p>
            <a:r>
              <a:rPr lang="en-US" sz="2000" dirty="0">
                <a:solidFill>
                  <a:schemeClr val="bg1"/>
                </a:solidFill>
              </a:rPr>
              <a:t>				Backtracking(k+1);</a:t>
            </a:r>
          </a:p>
          <a:p>
            <a:r>
              <a:rPr lang="en-US" sz="2000" dirty="0">
                <a:solidFill>
                  <a:schemeClr val="bg1"/>
                </a:solidFill>
              </a:rPr>
              <a:t>				[</a:t>
            </a:r>
            <a:r>
              <a:rPr lang="en-US" sz="2000" dirty="0" err="1">
                <a:solidFill>
                  <a:schemeClr val="bg1"/>
                </a:solidFill>
              </a:rPr>
              <a:t>Bỏ</a:t>
            </a:r>
            <a:r>
              <a:rPr lang="en-US" sz="2000" dirty="0">
                <a:solidFill>
                  <a:schemeClr val="bg1"/>
                </a:solidFill>
              </a:rPr>
              <a:t> </a:t>
            </a:r>
            <a:r>
              <a:rPr lang="en-US" sz="2000" dirty="0" err="1">
                <a:solidFill>
                  <a:schemeClr val="bg1"/>
                </a:solidFill>
              </a:rPr>
              <a:t>chọn</a:t>
            </a:r>
            <a:r>
              <a:rPr lang="en-US" sz="2000" dirty="0">
                <a:solidFill>
                  <a:schemeClr val="bg1"/>
                </a:solidFill>
              </a:rPr>
              <a:t> </a:t>
            </a:r>
            <a:r>
              <a:rPr lang="en-US" sz="2000" dirty="0" err="1">
                <a:solidFill>
                  <a:schemeClr val="bg1"/>
                </a:solidFill>
              </a:rPr>
              <a:t>i</a:t>
            </a:r>
            <a:r>
              <a:rPr lang="en-US" sz="2000" dirty="0">
                <a:solidFill>
                  <a:schemeClr val="bg1"/>
                </a:solidFill>
              </a:rPr>
              <a:t> </a:t>
            </a:r>
            <a:r>
              <a:rPr lang="en-US" sz="2000" dirty="0" err="1">
                <a:solidFill>
                  <a:schemeClr val="bg1"/>
                </a:solidFill>
              </a:rPr>
              <a:t>cho</a:t>
            </a:r>
            <a:r>
              <a:rPr lang="en-US" sz="2000" dirty="0">
                <a:solidFill>
                  <a:schemeClr val="bg1"/>
                </a:solidFill>
              </a:rPr>
              <a:t> X[k]];</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a:t>
            </a:r>
          </a:p>
        </p:txBody>
      </p:sp>
    </p:spTree>
    <p:extLst>
      <p:ext uri="{BB962C8B-B14F-4D97-AF65-F5344CB8AC3E}">
        <p14:creationId xmlns:p14="http://schemas.microsoft.com/office/powerpoint/2010/main" val="359337025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anim calcmode="lin" valueType="num">
                                      <p:cBhvr>
                                        <p:cTn id="8" dur="2000" fill="hold"/>
                                        <p:tgtEl>
                                          <p:spTgt spid="20"/>
                                        </p:tgtEl>
                                        <p:attrNameLst>
                                          <p:attrName>ppt_w</p:attrName>
                                        </p:attrNameLst>
                                      </p:cBhvr>
                                      <p:tavLst>
                                        <p:tav tm="0" fmla="#ppt_w*sin(2.5*pi*$)">
                                          <p:val>
                                            <p:fltVal val="0"/>
                                          </p:val>
                                        </p:tav>
                                        <p:tav tm="100000">
                                          <p:val>
                                            <p:fltVal val="1"/>
                                          </p:val>
                                        </p:tav>
                                      </p:tavLst>
                                    </p:anim>
                                    <p:anim calcmode="lin" valueType="num">
                                      <p:cBhvr>
                                        <p:cTn id="9" dur="2000" fill="hold"/>
                                        <p:tgtEl>
                                          <p:spTgt spid="20"/>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4" presetClass="emph" presetSubtype="0" fill="hold" grpId="0" nodeType="afterEffect">
                                  <p:stCondLst>
                                    <p:cond delay="0"/>
                                  </p:stCondLst>
                                  <p:iterate type="lt">
                                    <p:tmPct val="10000"/>
                                  </p:iterate>
                                  <p:childTnLst>
                                    <p:animMotion origin="layout" path="M 0.0 0.0 L 0.0 -0.07213" pathEditMode="relative" ptsTypes="">
                                      <p:cBhvr>
                                        <p:cTn id="12" dur="1500" accel="50000" decel="50000" autoRev="1" fill="hold">
                                          <p:stCondLst>
                                            <p:cond delay="0"/>
                                          </p:stCondLst>
                                        </p:cTn>
                                        <p:tgtEl>
                                          <p:spTgt spid="4"/>
                                        </p:tgtEl>
                                        <p:attrNameLst>
                                          <p:attrName>ppt_x</p:attrName>
                                          <p:attrName>ppt_y</p:attrName>
                                        </p:attrNameLst>
                                      </p:cBhvr>
                                    </p:animMotion>
                                    <p:animRot by="1500000">
                                      <p:cBhvr>
                                        <p:cTn id="13" dur="750" fill="hold">
                                          <p:stCondLst>
                                            <p:cond delay="0"/>
                                          </p:stCondLst>
                                        </p:cTn>
                                        <p:tgtEl>
                                          <p:spTgt spid="4"/>
                                        </p:tgtEl>
                                        <p:attrNameLst>
                                          <p:attrName>r</p:attrName>
                                        </p:attrNameLst>
                                      </p:cBhvr>
                                    </p:animRot>
                                    <p:animRot by="-1500000">
                                      <p:cBhvr>
                                        <p:cTn id="14" dur="750" fill="hold">
                                          <p:stCondLst>
                                            <p:cond delay="750"/>
                                          </p:stCondLst>
                                        </p:cTn>
                                        <p:tgtEl>
                                          <p:spTgt spid="4"/>
                                        </p:tgtEl>
                                        <p:attrNameLst>
                                          <p:attrName>r</p:attrName>
                                        </p:attrNameLst>
                                      </p:cBhvr>
                                    </p:animRot>
                                    <p:animRot by="-1500000">
                                      <p:cBhvr>
                                        <p:cTn id="15" dur="750" fill="hold">
                                          <p:stCondLst>
                                            <p:cond delay="1500"/>
                                          </p:stCondLst>
                                        </p:cTn>
                                        <p:tgtEl>
                                          <p:spTgt spid="4"/>
                                        </p:tgtEl>
                                        <p:attrNameLst>
                                          <p:attrName>r</p:attrName>
                                        </p:attrNameLst>
                                      </p:cBhvr>
                                    </p:animRot>
                                    <p:animRot by="1500000">
                                      <p:cBhvr>
                                        <p:cTn id="16" dur="750" fill="hold">
                                          <p:stCondLst>
                                            <p:cond delay="225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4">
            <a:extLst>
              <a:ext uri="{FF2B5EF4-FFF2-40B4-BE49-F238E27FC236}">
                <a16:creationId xmlns="" xmlns:a16="http://schemas.microsoft.com/office/drawing/2014/main" id="{226B3F3D-4699-4687-80E4-C921843151B3}"/>
              </a:ext>
            </a:extLst>
          </p:cNvPr>
          <p:cNvSpPr/>
          <p:nvPr/>
        </p:nvSpPr>
        <p:spPr>
          <a:xfrm>
            <a:off x="3614008" y="1936964"/>
            <a:ext cx="2160000" cy="1144800"/>
          </a:xfrm>
          <a:custGeom>
            <a:avLst/>
            <a:gdLst>
              <a:gd name="connsiteX0" fmla="*/ 1164771 w 1164771"/>
              <a:gd name="connsiteY0" fmla="*/ 925285 h 925285"/>
              <a:gd name="connsiteX1" fmla="*/ 457200 w 1164771"/>
              <a:gd name="connsiteY1" fmla="*/ 0 h 925285"/>
              <a:gd name="connsiteX2" fmla="*/ 0 w 1164771"/>
              <a:gd name="connsiteY2" fmla="*/ 0 h 925285"/>
              <a:gd name="connsiteX3" fmla="*/ 0 w 1164771"/>
              <a:gd name="connsiteY3" fmla="*/ 283028 h 925285"/>
            </a:gdLst>
            <a:ahLst/>
            <a:cxnLst>
              <a:cxn ang="0">
                <a:pos x="connsiteX0" y="connsiteY0"/>
              </a:cxn>
              <a:cxn ang="0">
                <a:pos x="connsiteX1" y="connsiteY1"/>
              </a:cxn>
              <a:cxn ang="0">
                <a:pos x="connsiteX2" y="connsiteY2"/>
              </a:cxn>
              <a:cxn ang="0">
                <a:pos x="connsiteX3" y="connsiteY3"/>
              </a:cxn>
            </a:cxnLst>
            <a:rect l="l" t="t" r="r" b="b"/>
            <a:pathLst>
              <a:path w="1164771" h="925285">
                <a:moveTo>
                  <a:pt x="1164771" y="925285"/>
                </a:moveTo>
                <a:lnTo>
                  <a:pt x="457200" y="0"/>
                </a:lnTo>
                <a:lnTo>
                  <a:pt x="0" y="0"/>
                </a:lnTo>
                <a:lnTo>
                  <a:pt x="0" y="283028"/>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sp>
        <p:nvSpPr>
          <p:cNvPr id="9" name="자유형 35">
            <a:extLst>
              <a:ext uri="{FF2B5EF4-FFF2-40B4-BE49-F238E27FC236}">
                <a16:creationId xmlns="" xmlns:a16="http://schemas.microsoft.com/office/drawing/2014/main" id="{F07BCB90-F1DE-4008-8B06-1E8644218D8F}"/>
              </a:ext>
            </a:extLst>
          </p:cNvPr>
          <p:cNvSpPr/>
          <p:nvPr/>
        </p:nvSpPr>
        <p:spPr>
          <a:xfrm flipH="1">
            <a:off x="6427771" y="1936964"/>
            <a:ext cx="2160000" cy="1144800"/>
          </a:xfrm>
          <a:custGeom>
            <a:avLst/>
            <a:gdLst>
              <a:gd name="connsiteX0" fmla="*/ 1164771 w 1164771"/>
              <a:gd name="connsiteY0" fmla="*/ 925285 h 925285"/>
              <a:gd name="connsiteX1" fmla="*/ 457200 w 1164771"/>
              <a:gd name="connsiteY1" fmla="*/ 0 h 925285"/>
              <a:gd name="connsiteX2" fmla="*/ 0 w 1164771"/>
              <a:gd name="connsiteY2" fmla="*/ 0 h 925285"/>
              <a:gd name="connsiteX3" fmla="*/ 0 w 1164771"/>
              <a:gd name="connsiteY3" fmla="*/ 283028 h 925285"/>
            </a:gdLst>
            <a:ahLst/>
            <a:cxnLst>
              <a:cxn ang="0">
                <a:pos x="connsiteX0" y="connsiteY0"/>
              </a:cxn>
              <a:cxn ang="0">
                <a:pos x="connsiteX1" y="connsiteY1"/>
              </a:cxn>
              <a:cxn ang="0">
                <a:pos x="connsiteX2" y="connsiteY2"/>
              </a:cxn>
              <a:cxn ang="0">
                <a:pos x="connsiteX3" y="connsiteY3"/>
              </a:cxn>
            </a:cxnLst>
            <a:rect l="l" t="t" r="r" b="b"/>
            <a:pathLst>
              <a:path w="1164771" h="925285">
                <a:moveTo>
                  <a:pt x="1164771" y="925285"/>
                </a:moveTo>
                <a:lnTo>
                  <a:pt x="457200" y="0"/>
                </a:lnTo>
                <a:lnTo>
                  <a:pt x="0" y="0"/>
                </a:lnTo>
                <a:lnTo>
                  <a:pt x="0" y="283028"/>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sp>
        <p:nvSpPr>
          <p:cNvPr id="10" name="자유형 38">
            <a:extLst>
              <a:ext uri="{FF2B5EF4-FFF2-40B4-BE49-F238E27FC236}">
                <a16:creationId xmlns="" xmlns:a16="http://schemas.microsoft.com/office/drawing/2014/main" id="{D8BBE907-D196-48D5-A201-A9ADA4C6A1ED}"/>
              </a:ext>
            </a:extLst>
          </p:cNvPr>
          <p:cNvSpPr/>
          <p:nvPr/>
        </p:nvSpPr>
        <p:spPr>
          <a:xfrm>
            <a:off x="3614008" y="4789077"/>
            <a:ext cx="2160000" cy="1144800"/>
          </a:xfrm>
          <a:custGeom>
            <a:avLst/>
            <a:gdLst>
              <a:gd name="connsiteX0" fmla="*/ 1164772 w 1164772"/>
              <a:gd name="connsiteY0" fmla="*/ 0 h 1143000"/>
              <a:gd name="connsiteX1" fmla="*/ 446314 w 1164772"/>
              <a:gd name="connsiteY1" fmla="*/ 1143000 h 1143000"/>
              <a:gd name="connsiteX2" fmla="*/ 0 w 1164772"/>
              <a:gd name="connsiteY2" fmla="*/ 1143000 h 1143000"/>
              <a:gd name="connsiteX3" fmla="*/ 0 w 1164772"/>
              <a:gd name="connsiteY3" fmla="*/ 805543 h 1143000"/>
            </a:gdLst>
            <a:ahLst/>
            <a:cxnLst>
              <a:cxn ang="0">
                <a:pos x="connsiteX0" y="connsiteY0"/>
              </a:cxn>
              <a:cxn ang="0">
                <a:pos x="connsiteX1" y="connsiteY1"/>
              </a:cxn>
              <a:cxn ang="0">
                <a:pos x="connsiteX2" y="connsiteY2"/>
              </a:cxn>
              <a:cxn ang="0">
                <a:pos x="connsiteX3" y="connsiteY3"/>
              </a:cxn>
            </a:cxnLst>
            <a:rect l="l" t="t" r="r" b="b"/>
            <a:pathLst>
              <a:path w="1164772" h="1143000">
                <a:moveTo>
                  <a:pt x="1164772" y="0"/>
                </a:moveTo>
                <a:lnTo>
                  <a:pt x="446314" y="1143000"/>
                </a:lnTo>
                <a:lnTo>
                  <a:pt x="0" y="1143000"/>
                </a:lnTo>
                <a:lnTo>
                  <a:pt x="0" y="805543"/>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sp>
        <p:nvSpPr>
          <p:cNvPr id="11" name="자유형 39">
            <a:extLst>
              <a:ext uri="{FF2B5EF4-FFF2-40B4-BE49-F238E27FC236}">
                <a16:creationId xmlns="" xmlns:a16="http://schemas.microsoft.com/office/drawing/2014/main" id="{F95D65B3-90CB-4AEC-BF6B-25F28F9E843E}"/>
              </a:ext>
            </a:extLst>
          </p:cNvPr>
          <p:cNvSpPr/>
          <p:nvPr/>
        </p:nvSpPr>
        <p:spPr>
          <a:xfrm flipH="1">
            <a:off x="6427771" y="4789077"/>
            <a:ext cx="2160000" cy="1144800"/>
          </a:xfrm>
          <a:custGeom>
            <a:avLst/>
            <a:gdLst>
              <a:gd name="connsiteX0" fmla="*/ 1164772 w 1164772"/>
              <a:gd name="connsiteY0" fmla="*/ 0 h 1143000"/>
              <a:gd name="connsiteX1" fmla="*/ 446314 w 1164772"/>
              <a:gd name="connsiteY1" fmla="*/ 1143000 h 1143000"/>
              <a:gd name="connsiteX2" fmla="*/ 0 w 1164772"/>
              <a:gd name="connsiteY2" fmla="*/ 1143000 h 1143000"/>
              <a:gd name="connsiteX3" fmla="*/ 0 w 1164772"/>
              <a:gd name="connsiteY3" fmla="*/ 805543 h 1143000"/>
            </a:gdLst>
            <a:ahLst/>
            <a:cxnLst>
              <a:cxn ang="0">
                <a:pos x="connsiteX0" y="connsiteY0"/>
              </a:cxn>
              <a:cxn ang="0">
                <a:pos x="connsiteX1" y="connsiteY1"/>
              </a:cxn>
              <a:cxn ang="0">
                <a:pos x="connsiteX2" y="connsiteY2"/>
              </a:cxn>
              <a:cxn ang="0">
                <a:pos x="connsiteX3" y="connsiteY3"/>
              </a:cxn>
            </a:cxnLst>
            <a:rect l="l" t="t" r="r" b="b"/>
            <a:pathLst>
              <a:path w="1164772" h="1143000">
                <a:moveTo>
                  <a:pt x="1164772" y="0"/>
                </a:moveTo>
                <a:lnTo>
                  <a:pt x="446314" y="1143000"/>
                </a:lnTo>
                <a:lnTo>
                  <a:pt x="0" y="1143000"/>
                </a:lnTo>
                <a:lnTo>
                  <a:pt x="0" y="805543"/>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sp>
        <p:nvSpPr>
          <p:cNvPr id="12" name="자유형 29">
            <a:extLst>
              <a:ext uri="{FF2B5EF4-FFF2-40B4-BE49-F238E27FC236}">
                <a16:creationId xmlns="" xmlns:a16="http://schemas.microsoft.com/office/drawing/2014/main" id="{49092625-5116-4F3B-99D1-E655F01C30FD}"/>
              </a:ext>
            </a:extLst>
          </p:cNvPr>
          <p:cNvSpPr/>
          <p:nvPr/>
        </p:nvSpPr>
        <p:spPr>
          <a:xfrm>
            <a:off x="1517439" y="1823677"/>
            <a:ext cx="1620000" cy="478972"/>
          </a:xfrm>
          <a:custGeom>
            <a:avLst/>
            <a:gdLst>
              <a:gd name="connsiteX0" fmla="*/ 1382486 w 1382486"/>
              <a:gd name="connsiteY0" fmla="*/ 478972 h 478972"/>
              <a:gd name="connsiteX1" fmla="*/ 870857 w 1382486"/>
              <a:gd name="connsiteY1" fmla="*/ 0 h 478972"/>
              <a:gd name="connsiteX2" fmla="*/ 0 w 1382486"/>
              <a:gd name="connsiteY2" fmla="*/ 0 h 478972"/>
              <a:gd name="connsiteX3" fmla="*/ 0 w 1382486"/>
              <a:gd name="connsiteY3" fmla="*/ 457200 h 478972"/>
            </a:gdLst>
            <a:ahLst/>
            <a:cxnLst>
              <a:cxn ang="0">
                <a:pos x="connsiteX0" y="connsiteY0"/>
              </a:cxn>
              <a:cxn ang="0">
                <a:pos x="connsiteX1" y="connsiteY1"/>
              </a:cxn>
              <a:cxn ang="0">
                <a:pos x="connsiteX2" y="connsiteY2"/>
              </a:cxn>
              <a:cxn ang="0">
                <a:pos x="connsiteX3" y="connsiteY3"/>
              </a:cxn>
            </a:cxnLst>
            <a:rect l="l" t="t" r="r" b="b"/>
            <a:pathLst>
              <a:path w="1382486" h="478972">
                <a:moveTo>
                  <a:pt x="1382486" y="478972"/>
                </a:moveTo>
                <a:lnTo>
                  <a:pt x="870857" y="0"/>
                </a:lnTo>
                <a:lnTo>
                  <a:pt x="0" y="0"/>
                </a:lnTo>
                <a:lnTo>
                  <a:pt x="0" y="457200"/>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sp>
        <p:nvSpPr>
          <p:cNvPr id="13" name="자유형 30">
            <a:extLst>
              <a:ext uri="{FF2B5EF4-FFF2-40B4-BE49-F238E27FC236}">
                <a16:creationId xmlns="" xmlns:a16="http://schemas.microsoft.com/office/drawing/2014/main" id="{881DC363-10B6-4145-AF98-9947CC81EC6E}"/>
              </a:ext>
            </a:extLst>
          </p:cNvPr>
          <p:cNvSpPr/>
          <p:nvPr/>
        </p:nvSpPr>
        <p:spPr>
          <a:xfrm flipH="1">
            <a:off x="9054563" y="1823677"/>
            <a:ext cx="1620000" cy="478972"/>
          </a:xfrm>
          <a:custGeom>
            <a:avLst/>
            <a:gdLst>
              <a:gd name="connsiteX0" fmla="*/ 1382486 w 1382486"/>
              <a:gd name="connsiteY0" fmla="*/ 478972 h 478972"/>
              <a:gd name="connsiteX1" fmla="*/ 870857 w 1382486"/>
              <a:gd name="connsiteY1" fmla="*/ 0 h 478972"/>
              <a:gd name="connsiteX2" fmla="*/ 0 w 1382486"/>
              <a:gd name="connsiteY2" fmla="*/ 0 h 478972"/>
              <a:gd name="connsiteX3" fmla="*/ 0 w 1382486"/>
              <a:gd name="connsiteY3" fmla="*/ 457200 h 478972"/>
            </a:gdLst>
            <a:ahLst/>
            <a:cxnLst>
              <a:cxn ang="0">
                <a:pos x="connsiteX0" y="connsiteY0"/>
              </a:cxn>
              <a:cxn ang="0">
                <a:pos x="connsiteX1" y="connsiteY1"/>
              </a:cxn>
              <a:cxn ang="0">
                <a:pos x="connsiteX2" y="connsiteY2"/>
              </a:cxn>
              <a:cxn ang="0">
                <a:pos x="connsiteX3" y="connsiteY3"/>
              </a:cxn>
            </a:cxnLst>
            <a:rect l="l" t="t" r="r" b="b"/>
            <a:pathLst>
              <a:path w="1382486" h="478972">
                <a:moveTo>
                  <a:pt x="1382486" y="478972"/>
                </a:moveTo>
                <a:lnTo>
                  <a:pt x="870857" y="0"/>
                </a:lnTo>
                <a:lnTo>
                  <a:pt x="0" y="0"/>
                </a:lnTo>
                <a:lnTo>
                  <a:pt x="0" y="457200"/>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sp>
        <p:nvSpPr>
          <p:cNvPr id="14" name="자유형 31">
            <a:extLst>
              <a:ext uri="{FF2B5EF4-FFF2-40B4-BE49-F238E27FC236}">
                <a16:creationId xmlns="" xmlns:a16="http://schemas.microsoft.com/office/drawing/2014/main" id="{1091A070-9BBF-43ED-A49F-465C17344D14}"/>
              </a:ext>
            </a:extLst>
          </p:cNvPr>
          <p:cNvSpPr/>
          <p:nvPr/>
        </p:nvSpPr>
        <p:spPr>
          <a:xfrm flipV="1">
            <a:off x="1517439" y="5568194"/>
            <a:ext cx="1620000" cy="478972"/>
          </a:xfrm>
          <a:custGeom>
            <a:avLst/>
            <a:gdLst>
              <a:gd name="connsiteX0" fmla="*/ 1382486 w 1382486"/>
              <a:gd name="connsiteY0" fmla="*/ 478972 h 478972"/>
              <a:gd name="connsiteX1" fmla="*/ 870857 w 1382486"/>
              <a:gd name="connsiteY1" fmla="*/ 0 h 478972"/>
              <a:gd name="connsiteX2" fmla="*/ 0 w 1382486"/>
              <a:gd name="connsiteY2" fmla="*/ 0 h 478972"/>
              <a:gd name="connsiteX3" fmla="*/ 0 w 1382486"/>
              <a:gd name="connsiteY3" fmla="*/ 457200 h 478972"/>
            </a:gdLst>
            <a:ahLst/>
            <a:cxnLst>
              <a:cxn ang="0">
                <a:pos x="connsiteX0" y="connsiteY0"/>
              </a:cxn>
              <a:cxn ang="0">
                <a:pos x="connsiteX1" y="connsiteY1"/>
              </a:cxn>
              <a:cxn ang="0">
                <a:pos x="connsiteX2" y="connsiteY2"/>
              </a:cxn>
              <a:cxn ang="0">
                <a:pos x="connsiteX3" y="connsiteY3"/>
              </a:cxn>
            </a:cxnLst>
            <a:rect l="l" t="t" r="r" b="b"/>
            <a:pathLst>
              <a:path w="1382486" h="478972">
                <a:moveTo>
                  <a:pt x="1382486" y="478972"/>
                </a:moveTo>
                <a:lnTo>
                  <a:pt x="870857" y="0"/>
                </a:lnTo>
                <a:lnTo>
                  <a:pt x="0" y="0"/>
                </a:lnTo>
                <a:lnTo>
                  <a:pt x="0" y="457200"/>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sp>
        <p:nvSpPr>
          <p:cNvPr id="15" name="자유형 32">
            <a:extLst>
              <a:ext uri="{FF2B5EF4-FFF2-40B4-BE49-F238E27FC236}">
                <a16:creationId xmlns="" xmlns:a16="http://schemas.microsoft.com/office/drawing/2014/main" id="{6B46107C-6D64-4891-9F32-C42816F2FDE1}"/>
              </a:ext>
            </a:extLst>
          </p:cNvPr>
          <p:cNvSpPr/>
          <p:nvPr/>
        </p:nvSpPr>
        <p:spPr>
          <a:xfrm flipH="1" flipV="1">
            <a:off x="9054563" y="5568194"/>
            <a:ext cx="1620000" cy="478972"/>
          </a:xfrm>
          <a:custGeom>
            <a:avLst/>
            <a:gdLst>
              <a:gd name="connsiteX0" fmla="*/ 1382486 w 1382486"/>
              <a:gd name="connsiteY0" fmla="*/ 478972 h 478972"/>
              <a:gd name="connsiteX1" fmla="*/ 870857 w 1382486"/>
              <a:gd name="connsiteY1" fmla="*/ 0 h 478972"/>
              <a:gd name="connsiteX2" fmla="*/ 0 w 1382486"/>
              <a:gd name="connsiteY2" fmla="*/ 0 h 478972"/>
              <a:gd name="connsiteX3" fmla="*/ 0 w 1382486"/>
              <a:gd name="connsiteY3" fmla="*/ 457200 h 478972"/>
            </a:gdLst>
            <a:ahLst/>
            <a:cxnLst>
              <a:cxn ang="0">
                <a:pos x="connsiteX0" y="connsiteY0"/>
              </a:cxn>
              <a:cxn ang="0">
                <a:pos x="connsiteX1" y="connsiteY1"/>
              </a:cxn>
              <a:cxn ang="0">
                <a:pos x="connsiteX2" y="connsiteY2"/>
              </a:cxn>
              <a:cxn ang="0">
                <a:pos x="connsiteX3" y="connsiteY3"/>
              </a:cxn>
            </a:cxnLst>
            <a:rect l="l" t="t" r="r" b="b"/>
            <a:pathLst>
              <a:path w="1382486" h="478972">
                <a:moveTo>
                  <a:pt x="1382486" y="478972"/>
                </a:moveTo>
                <a:lnTo>
                  <a:pt x="870857" y="0"/>
                </a:lnTo>
                <a:lnTo>
                  <a:pt x="0" y="0"/>
                </a:lnTo>
                <a:lnTo>
                  <a:pt x="0" y="457200"/>
                </a:lnTo>
              </a:path>
            </a:pathLst>
          </a:custGeom>
          <a:ln w="254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latinLnBrk="1"/>
            <a:endParaRPr lang="ko-KR" altLang="en-US" sz="2700">
              <a:solidFill>
                <a:prstClr val="black"/>
              </a:solidFill>
            </a:endParaRPr>
          </a:p>
        </p:txBody>
      </p:sp>
      <p:cxnSp>
        <p:nvCxnSpPr>
          <p:cNvPr id="16" name="직선 연결선 48">
            <a:extLst>
              <a:ext uri="{FF2B5EF4-FFF2-40B4-BE49-F238E27FC236}">
                <a16:creationId xmlns="" xmlns:a16="http://schemas.microsoft.com/office/drawing/2014/main" id="{D08C018C-BCD6-4C66-8AF6-9E7CD8C0F6DF}"/>
              </a:ext>
            </a:extLst>
          </p:cNvPr>
          <p:cNvCxnSpPr/>
          <p:nvPr/>
        </p:nvCxnSpPr>
        <p:spPr>
          <a:xfrm flipH="1">
            <a:off x="6089160" y="2222829"/>
            <a:ext cx="6843" cy="630108"/>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직사각형 1">
            <a:extLst>
              <a:ext uri="{FF2B5EF4-FFF2-40B4-BE49-F238E27FC236}">
                <a16:creationId xmlns="" xmlns:a16="http://schemas.microsoft.com/office/drawing/2014/main" id="{E7853260-9E71-402B-97A5-7640B5BB6BDF}"/>
              </a:ext>
            </a:extLst>
          </p:cNvPr>
          <p:cNvSpPr/>
          <p:nvPr/>
        </p:nvSpPr>
        <p:spPr>
          <a:xfrm>
            <a:off x="5305155" y="1322764"/>
            <a:ext cx="1581695" cy="923330"/>
          </a:xfrm>
          <a:prstGeom prst="rect">
            <a:avLst/>
          </a:prstGeom>
        </p:spPr>
        <p:txBody>
          <a:bodyPr wrap="square">
            <a:spAutoFit/>
          </a:bodyPr>
          <a:lstStyle/>
          <a:p>
            <a:pPr algn="ctr" latinLnBrk="1"/>
            <a:r>
              <a:rPr lang="en-US" altLang="ko-KR" sz="2700" dirty="0" err="1">
                <a:solidFill>
                  <a:srgbClr val="FE4D3B"/>
                </a:solidFill>
              </a:rPr>
              <a:t>Nhóm</a:t>
            </a:r>
            <a:r>
              <a:rPr lang="en-US" altLang="ko-KR" sz="2700" dirty="0">
                <a:solidFill>
                  <a:srgbClr val="FE4D3B"/>
                </a:solidFill>
              </a:rPr>
              <a:t> </a:t>
            </a:r>
            <a:r>
              <a:rPr lang="en-US" altLang="ko-KR" sz="2700" dirty="0" err="1">
                <a:solidFill>
                  <a:srgbClr val="FE4D3B"/>
                </a:solidFill>
              </a:rPr>
              <a:t>Trưởng</a:t>
            </a:r>
            <a:endParaRPr lang="ko-KR" altLang="en-US" sz="2700" dirty="0">
              <a:solidFill>
                <a:prstClr val="black">
                  <a:lumMod val="75000"/>
                  <a:lumOff val="25000"/>
                </a:prstClr>
              </a:solidFill>
            </a:endParaRPr>
          </a:p>
        </p:txBody>
      </p:sp>
      <p:sp>
        <p:nvSpPr>
          <p:cNvPr id="19" name="Text Placeholder 17">
            <a:extLst>
              <a:ext uri="{FF2B5EF4-FFF2-40B4-BE49-F238E27FC236}">
                <a16:creationId xmlns="" xmlns:a16="http://schemas.microsoft.com/office/drawing/2014/main" id="{D5C2BC39-1C79-4F12-A4DB-C19753F657FD}"/>
              </a:ext>
            </a:extLst>
          </p:cNvPr>
          <p:cNvSpPr txBox="1">
            <a:spLocks/>
          </p:cNvSpPr>
          <p:nvPr userDrawn="1"/>
        </p:nvSpPr>
        <p:spPr>
          <a:xfrm>
            <a:off x="527315" y="2440623"/>
            <a:ext cx="192028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600" dirty="0" err="1">
                <a:solidFill>
                  <a:srgbClr val="33E97C"/>
                </a:solidFill>
              </a:rPr>
              <a:t>Trần</a:t>
            </a:r>
            <a:r>
              <a:rPr lang="en-US" altLang="ko-KR" sz="1600" dirty="0">
                <a:solidFill>
                  <a:srgbClr val="33E97C"/>
                </a:solidFill>
              </a:rPr>
              <a:t> Minh Quang 20110704</a:t>
            </a:r>
          </a:p>
        </p:txBody>
      </p:sp>
      <p:sp>
        <p:nvSpPr>
          <p:cNvPr id="23" name="Text Placeholder 17">
            <a:extLst>
              <a:ext uri="{FF2B5EF4-FFF2-40B4-BE49-F238E27FC236}">
                <a16:creationId xmlns="" xmlns:a16="http://schemas.microsoft.com/office/drawing/2014/main" id="{55CC229C-76E7-4413-96A3-B3C29B4332D3}"/>
              </a:ext>
            </a:extLst>
          </p:cNvPr>
          <p:cNvSpPr txBox="1">
            <a:spLocks/>
          </p:cNvSpPr>
          <p:nvPr/>
        </p:nvSpPr>
        <p:spPr>
          <a:xfrm>
            <a:off x="617802" y="5060598"/>
            <a:ext cx="1967029"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dirty="0" err="1">
                <a:solidFill>
                  <a:srgbClr val="FE3FE4"/>
                </a:solidFill>
              </a:rPr>
              <a:t>Trần</a:t>
            </a:r>
            <a:r>
              <a:rPr lang="en-US" altLang="ko-KR" sz="1600" dirty="0">
                <a:solidFill>
                  <a:srgbClr val="FE3FE4"/>
                </a:solidFill>
              </a:rPr>
              <a:t> </a:t>
            </a:r>
            <a:r>
              <a:rPr lang="en-US" altLang="ko-KR" sz="1600" dirty="0" err="1">
                <a:solidFill>
                  <a:srgbClr val="FE3FE4"/>
                </a:solidFill>
              </a:rPr>
              <a:t>Nhất</a:t>
            </a:r>
            <a:r>
              <a:rPr lang="en-US" altLang="ko-KR" sz="1600" dirty="0">
                <a:solidFill>
                  <a:srgbClr val="FE3FE4"/>
                </a:solidFill>
              </a:rPr>
              <a:t> Quang</a:t>
            </a:r>
          </a:p>
          <a:p>
            <a:pPr marL="0" indent="0" algn="ctr">
              <a:buNone/>
            </a:pPr>
            <a:r>
              <a:rPr lang="en-US" altLang="ko-KR" sz="1600" dirty="0">
                <a:solidFill>
                  <a:srgbClr val="FE3FE4"/>
                </a:solidFill>
              </a:rPr>
              <a:t>19110442</a:t>
            </a:r>
          </a:p>
        </p:txBody>
      </p:sp>
      <p:sp>
        <p:nvSpPr>
          <p:cNvPr id="27" name="Text Placeholder 17">
            <a:extLst>
              <a:ext uri="{FF2B5EF4-FFF2-40B4-BE49-F238E27FC236}">
                <a16:creationId xmlns="" xmlns:a16="http://schemas.microsoft.com/office/drawing/2014/main" id="{4D1B9362-2822-4537-AF8C-017DD086A819}"/>
              </a:ext>
            </a:extLst>
          </p:cNvPr>
          <p:cNvSpPr txBox="1">
            <a:spLocks/>
          </p:cNvSpPr>
          <p:nvPr userDrawn="1"/>
        </p:nvSpPr>
        <p:spPr>
          <a:xfrm>
            <a:off x="9633131" y="2424610"/>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600" dirty="0" err="1">
                <a:solidFill>
                  <a:srgbClr val="2FC5FA"/>
                </a:solidFill>
              </a:rPr>
              <a:t>Hồng</a:t>
            </a:r>
            <a:r>
              <a:rPr lang="en-US" altLang="ko-KR" sz="1600" dirty="0">
                <a:solidFill>
                  <a:srgbClr val="2FC5FA"/>
                </a:solidFill>
              </a:rPr>
              <a:t> </a:t>
            </a:r>
            <a:r>
              <a:rPr lang="en-US" altLang="ko-KR" sz="1600" dirty="0" err="1">
                <a:solidFill>
                  <a:srgbClr val="2FC5FA"/>
                </a:solidFill>
              </a:rPr>
              <a:t>Tiến</a:t>
            </a:r>
            <a:r>
              <a:rPr lang="en-US" altLang="ko-KR" sz="1600" dirty="0">
                <a:solidFill>
                  <a:srgbClr val="2FC5FA"/>
                </a:solidFill>
              </a:rPr>
              <a:t> </a:t>
            </a:r>
            <a:r>
              <a:rPr lang="en-US" altLang="ko-KR" sz="1600" dirty="0" err="1">
                <a:solidFill>
                  <a:srgbClr val="2FC5FA"/>
                </a:solidFill>
              </a:rPr>
              <a:t>Hào</a:t>
            </a:r>
            <a:endParaRPr lang="en-US" altLang="ko-KR" sz="1600" dirty="0">
              <a:solidFill>
                <a:srgbClr val="2FC5FA"/>
              </a:solidFill>
            </a:endParaRPr>
          </a:p>
          <a:p>
            <a:pPr marL="0" indent="0" algn="ctr">
              <a:buNone/>
            </a:pPr>
            <a:r>
              <a:rPr lang="en-US" altLang="ko-KR" sz="1600" dirty="0">
                <a:solidFill>
                  <a:srgbClr val="2FC5FA"/>
                </a:solidFill>
              </a:rPr>
              <a:t>19133022</a:t>
            </a:r>
          </a:p>
        </p:txBody>
      </p:sp>
      <p:sp>
        <p:nvSpPr>
          <p:cNvPr id="31" name="Text Placeholder 17">
            <a:extLst>
              <a:ext uri="{FF2B5EF4-FFF2-40B4-BE49-F238E27FC236}">
                <a16:creationId xmlns="" xmlns:a16="http://schemas.microsoft.com/office/drawing/2014/main" id="{6BEC4918-F9B8-458A-A962-813B809405F2}"/>
              </a:ext>
            </a:extLst>
          </p:cNvPr>
          <p:cNvSpPr txBox="1">
            <a:spLocks/>
          </p:cNvSpPr>
          <p:nvPr userDrawn="1"/>
        </p:nvSpPr>
        <p:spPr>
          <a:xfrm>
            <a:off x="9652664" y="5034793"/>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600" dirty="0" err="1">
                <a:solidFill>
                  <a:srgbClr val="F2AC30"/>
                </a:solidFill>
              </a:rPr>
              <a:t>Phạm</a:t>
            </a:r>
            <a:r>
              <a:rPr lang="en-US" altLang="ko-KR" sz="1600" dirty="0">
                <a:solidFill>
                  <a:srgbClr val="F2AC30"/>
                </a:solidFill>
              </a:rPr>
              <a:t> Minh </a:t>
            </a:r>
            <a:r>
              <a:rPr lang="en-US" altLang="ko-KR" sz="1600" dirty="0" err="1">
                <a:solidFill>
                  <a:srgbClr val="F2AC30"/>
                </a:solidFill>
              </a:rPr>
              <a:t>Mẫn</a:t>
            </a:r>
            <a:endParaRPr lang="en-US" altLang="ko-KR" sz="1600" dirty="0">
              <a:solidFill>
                <a:srgbClr val="F2AC30"/>
              </a:solidFill>
            </a:endParaRPr>
          </a:p>
          <a:p>
            <a:pPr marL="0" indent="0" algn="ctr">
              <a:buNone/>
            </a:pPr>
            <a:r>
              <a:rPr lang="en-US" altLang="ko-KR" sz="1600" dirty="0">
                <a:solidFill>
                  <a:srgbClr val="F2AC30"/>
                </a:solidFill>
              </a:rPr>
              <a:t>19110397</a:t>
            </a:r>
          </a:p>
        </p:txBody>
      </p:sp>
      <p:sp>
        <p:nvSpPr>
          <p:cNvPr id="2" name="Text Placeholder 1">
            <a:extLst>
              <a:ext uri="{FF2B5EF4-FFF2-40B4-BE49-F238E27FC236}">
                <a16:creationId xmlns="" xmlns:a16="http://schemas.microsoft.com/office/drawing/2014/main" id="{21BB3ACD-39D6-4B07-B165-F979837486AA}"/>
              </a:ext>
            </a:extLst>
          </p:cNvPr>
          <p:cNvSpPr>
            <a:spLocks noGrp="1"/>
          </p:cNvSpPr>
          <p:nvPr>
            <p:ph type="body" sz="quarter" idx="10"/>
          </p:nvPr>
        </p:nvSpPr>
        <p:spPr/>
        <p:txBody>
          <a:bodyPr/>
          <a:lstStyle/>
          <a:p>
            <a:r>
              <a:rPr lang="en-US" dirty="0" smtClean="0"/>
              <a:t>Meet Our </a:t>
            </a:r>
            <a:r>
              <a:rPr lang="en-US" dirty="0"/>
              <a:t>Team </a:t>
            </a:r>
          </a:p>
        </p:txBody>
      </p:sp>
      <p:sp>
        <p:nvSpPr>
          <p:cNvPr id="4" name="Picture Placeholder 3">
            <a:extLst>
              <a:ext uri="{FF2B5EF4-FFF2-40B4-BE49-F238E27FC236}">
                <a16:creationId xmlns="" xmlns:a16="http://schemas.microsoft.com/office/drawing/2014/main" id="{EA2D3FAF-F3BC-4A1A-809E-27818305E29A}"/>
              </a:ext>
            </a:extLst>
          </p:cNvPr>
          <p:cNvSpPr>
            <a:spLocks noGrp="1"/>
          </p:cNvSpPr>
          <p:nvPr>
            <p:ph type="pic" sz="quarter" idx="16"/>
          </p:nvPr>
        </p:nvSpPr>
        <p:spPr/>
      </p:sp>
      <p:sp>
        <p:nvSpPr>
          <p:cNvPr id="6" name="Picture Placeholder 5">
            <a:extLst>
              <a:ext uri="{FF2B5EF4-FFF2-40B4-BE49-F238E27FC236}">
                <a16:creationId xmlns="" xmlns:a16="http://schemas.microsoft.com/office/drawing/2014/main" id="{D1B5AE15-F344-4EFF-BF75-21EE21FAE292}"/>
              </a:ext>
            </a:extLst>
          </p:cNvPr>
          <p:cNvSpPr>
            <a:spLocks noGrp="1"/>
          </p:cNvSpPr>
          <p:nvPr>
            <p:ph type="pic" sz="quarter" idx="13"/>
          </p:nvPr>
        </p:nvSpPr>
        <p:spPr/>
      </p:sp>
      <p:sp>
        <p:nvSpPr>
          <p:cNvPr id="34" name="Picture Placeholder 33">
            <a:extLst>
              <a:ext uri="{FF2B5EF4-FFF2-40B4-BE49-F238E27FC236}">
                <a16:creationId xmlns="" xmlns:a16="http://schemas.microsoft.com/office/drawing/2014/main" id="{CCA8F2A1-5898-4067-A99A-E819A42FB25C}"/>
              </a:ext>
            </a:extLst>
          </p:cNvPr>
          <p:cNvSpPr>
            <a:spLocks noGrp="1"/>
          </p:cNvSpPr>
          <p:nvPr>
            <p:ph type="pic" sz="quarter" idx="14"/>
          </p:nvPr>
        </p:nvSpPr>
        <p:spPr/>
      </p:sp>
      <p:sp>
        <p:nvSpPr>
          <p:cNvPr id="38" name="Picture Placeholder 37">
            <a:extLst>
              <a:ext uri="{FF2B5EF4-FFF2-40B4-BE49-F238E27FC236}">
                <a16:creationId xmlns="" xmlns:a16="http://schemas.microsoft.com/office/drawing/2014/main" id="{AE74B33D-13B8-454F-8375-96FBA4741978}"/>
              </a:ext>
            </a:extLst>
          </p:cNvPr>
          <p:cNvSpPr>
            <a:spLocks noGrp="1"/>
          </p:cNvSpPr>
          <p:nvPr>
            <p:ph type="pic" sz="quarter" idx="17"/>
          </p:nvPr>
        </p:nvSpPr>
        <p:spPr/>
      </p:sp>
      <p:sp>
        <p:nvSpPr>
          <p:cNvPr id="42" name="Picture Placeholder 41">
            <a:extLst>
              <a:ext uri="{FF2B5EF4-FFF2-40B4-BE49-F238E27FC236}">
                <a16:creationId xmlns="" xmlns:a16="http://schemas.microsoft.com/office/drawing/2014/main" id="{0053FABC-A4EA-47C7-9735-E2D38126F4D1}"/>
              </a:ext>
            </a:extLst>
          </p:cNvPr>
          <p:cNvSpPr>
            <a:spLocks noGrp="1"/>
          </p:cNvSpPr>
          <p:nvPr>
            <p:ph type="pic" sz="quarter" idx="15"/>
          </p:nvPr>
        </p:nvSpPr>
        <p:spPr/>
      </p:sp>
      <p:grpSp>
        <p:nvGrpSpPr>
          <p:cNvPr id="35" name="Graphic 113">
            <a:extLst>
              <a:ext uri="{FF2B5EF4-FFF2-40B4-BE49-F238E27FC236}">
                <a16:creationId xmlns="" xmlns:a16="http://schemas.microsoft.com/office/drawing/2014/main" id="{85218AD3-1FA5-4D97-AE17-594370A5F7CC}"/>
              </a:ext>
            </a:extLst>
          </p:cNvPr>
          <p:cNvGrpSpPr/>
          <p:nvPr/>
        </p:nvGrpSpPr>
        <p:grpSpPr>
          <a:xfrm>
            <a:off x="3104191" y="4583932"/>
            <a:ext cx="1053349" cy="877763"/>
            <a:chOff x="3273624" y="505223"/>
            <a:chExt cx="5528499" cy="6350784"/>
          </a:xfrm>
        </p:grpSpPr>
        <p:sp>
          <p:nvSpPr>
            <p:cNvPr id="36" name="Freeform: Shape 61">
              <a:extLst>
                <a:ext uri="{FF2B5EF4-FFF2-40B4-BE49-F238E27FC236}">
                  <a16:creationId xmlns="" xmlns:a16="http://schemas.microsoft.com/office/drawing/2014/main" id="{3DA53A45-32EC-4415-AB43-E20500245F8D}"/>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pPr latinLnBrk="1"/>
              <a:endParaRPr lang="en-US" sz="2400">
                <a:solidFill>
                  <a:prstClr val="black"/>
                </a:solidFill>
              </a:endParaRPr>
            </a:p>
          </p:txBody>
        </p:sp>
        <p:sp>
          <p:nvSpPr>
            <p:cNvPr id="37" name="Freeform: Shape 62">
              <a:extLst>
                <a:ext uri="{FF2B5EF4-FFF2-40B4-BE49-F238E27FC236}">
                  <a16:creationId xmlns="" xmlns:a16="http://schemas.microsoft.com/office/drawing/2014/main" id="{32D28A4B-6E65-43F0-8DA1-0D56B52D5123}"/>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pPr latinLnBrk="1"/>
              <a:endParaRPr lang="en-US" sz="2400">
                <a:solidFill>
                  <a:prstClr val="black"/>
                </a:solidFill>
              </a:endParaRPr>
            </a:p>
          </p:txBody>
        </p:sp>
        <p:sp>
          <p:nvSpPr>
            <p:cNvPr id="39" name="Freeform: Shape 63">
              <a:extLst>
                <a:ext uri="{FF2B5EF4-FFF2-40B4-BE49-F238E27FC236}">
                  <a16:creationId xmlns="" xmlns:a16="http://schemas.microsoft.com/office/drawing/2014/main" id="{BB9B1558-6B7C-4E84-8E5E-FE2920D68B7C}"/>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pPr latinLnBrk="1"/>
              <a:endParaRPr lang="en-US" sz="2400">
                <a:solidFill>
                  <a:prstClr val="black"/>
                </a:solidFill>
              </a:endParaRPr>
            </a:p>
          </p:txBody>
        </p:sp>
        <p:sp>
          <p:nvSpPr>
            <p:cNvPr id="40" name="Freeform: Shape 64">
              <a:extLst>
                <a:ext uri="{FF2B5EF4-FFF2-40B4-BE49-F238E27FC236}">
                  <a16:creationId xmlns="" xmlns:a16="http://schemas.microsoft.com/office/drawing/2014/main" id="{7D7C3F3D-14E2-4708-BBC2-39096947ED66}"/>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pPr latinLnBrk="1"/>
              <a:endParaRPr lang="en-US" sz="2400">
                <a:solidFill>
                  <a:prstClr val="black"/>
                </a:solidFill>
              </a:endParaRPr>
            </a:p>
          </p:txBody>
        </p:sp>
        <p:sp>
          <p:nvSpPr>
            <p:cNvPr id="41" name="Freeform: Shape 65">
              <a:extLst>
                <a:ext uri="{FF2B5EF4-FFF2-40B4-BE49-F238E27FC236}">
                  <a16:creationId xmlns="" xmlns:a16="http://schemas.microsoft.com/office/drawing/2014/main" id="{A3992E7E-F21E-4254-A8C9-E81EC2E8CEA3}"/>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43" name="Freeform: Shape 66">
              <a:extLst>
                <a:ext uri="{FF2B5EF4-FFF2-40B4-BE49-F238E27FC236}">
                  <a16:creationId xmlns="" xmlns:a16="http://schemas.microsoft.com/office/drawing/2014/main" id="{523E20DD-4CF7-414A-9DCB-41524DC419A0}"/>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44" name="Freeform: Shape 67">
              <a:extLst>
                <a:ext uri="{FF2B5EF4-FFF2-40B4-BE49-F238E27FC236}">
                  <a16:creationId xmlns="" xmlns:a16="http://schemas.microsoft.com/office/drawing/2014/main" id="{FF80EEE3-7A76-4997-9992-E51DA47C4481}"/>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grpSp>
      <p:sp>
        <p:nvSpPr>
          <p:cNvPr id="70" name="Text Placeholder 17">
            <a:extLst>
              <a:ext uri="{FF2B5EF4-FFF2-40B4-BE49-F238E27FC236}">
                <a16:creationId xmlns="" xmlns:a16="http://schemas.microsoft.com/office/drawing/2014/main" id="{D5C2BC39-1C79-4F12-A4DB-C19753F657FD}"/>
              </a:ext>
            </a:extLst>
          </p:cNvPr>
          <p:cNvSpPr txBox="1">
            <a:spLocks/>
          </p:cNvSpPr>
          <p:nvPr/>
        </p:nvSpPr>
        <p:spPr>
          <a:xfrm>
            <a:off x="5191389" y="3717033"/>
            <a:ext cx="192028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dirty="0" err="1">
                <a:solidFill>
                  <a:srgbClr val="CBCBCB">
                    <a:lumMod val="50000"/>
                  </a:srgbClr>
                </a:solidFill>
              </a:rPr>
              <a:t>Huỳnh</a:t>
            </a:r>
            <a:r>
              <a:rPr lang="en-US" altLang="ko-KR" sz="2400" dirty="0">
                <a:solidFill>
                  <a:srgbClr val="CBCBCB">
                    <a:lumMod val="50000"/>
                  </a:srgbClr>
                </a:solidFill>
              </a:rPr>
              <a:t> </a:t>
            </a:r>
            <a:r>
              <a:rPr lang="en-US" altLang="ko-KR" sz="2400" dirty="0" err="1">
                <a:solidFill>
                  <a:srgbClr val="CBCBCB">
                    <a:lumMod val="50000"/>
                  </a:srgbClr>
                </a:solidFill>
              </a:rPr>
              <a:t>Xuân</a:t>
            </a:r>
            <a:r>
              <a:rPr lang="en-US" altLang="ko-KR" sz="2400" dirty="0">
                <a:solidFill>
                  <a:srgbClr val="CBCBCB">
                    <a:lumMod val="50000"/>
                  </a:srgbClr>
                </a:solidFill>
              </a:rPr>
              <a:t> </a:t>
            </a:r>
            <a:r>
              <a:rPr lang="en-US" altLang="ko-KR" sz="2400" dirty="0" err="1">
                <a:solidFill>
                  <a:srgbClr val="CBCBCB">
                    <a:lumMod val="50000"/>
                  </a:srgbClr>
                </a:solidFill>
              </a:rPr>
              <a:t>Huy</a:t>
            </a:r>
            <a:endParaRPr lang="en-US" altLang="ko-KR" sz="2400" dirty="0">
              <a:solidFill>
                <a:srgbClr val="CBCBCB">
                  <a:lumMod val="50000"/>
                </a:srgbClr>
              </a:solidFill>
            </a:endParaRPr>
          </a:p>
          <a:p>
            <a:pPr marL="0" indent="0" algn="ctr">
              <a:buNone/>
            </a:pPr>
            <a:r>
              <a:rPr lang="en-US" altLang="ko-KR" sz="2400" dirty="0">
                <a:solidFill>
                  <a:srgbClr val="CBCBCB">
                    <a:lumMod val="50000"/>
                  </a:srgbClr>
                </a:solidFill>
              </a:rPr>
              <a:t>17110147</a:t>
            </a:r>
          </a:p>
        </p:txBody>
      </p:sp>
      <p:grpSp>
        <p:nvGrpSpPr>
          <p:cNvPr id="71" name="Graphic 113">
            <a:extLst>
              <a:ext uri="{FF2B5EF4-FFF2-40B4-BE49-F238E27FC236}">
                <a16:creationId xmlns="" xmlns:a16="http://schemas.microsoft.com/office/drawing/2014/main" id="{85218AD3-1FA5-4D97-AE17-594370A5F7CC}"/>
              </a:ext>
            </a:extLst>
          </p:cNvPr>
          <p:cNvGrpSpPr/>
          <p:nvPr/>
        </p:nvGrpSpPr>
        <p:grpSpPr>
          <a:xfrm>
            <a:off x="8053922" y="2298093"/>
            <a:ext cx="1053349" cy="877763"/>
            <a:chOff x="3273624" y="505223"/>
            <a:chExt cx="5528499" cy="6350784"/>
          </a:xfrm>
        </p:grpSpPr>
        <p:sp>
          <p:nvSpPr>
            <p:cNvPr id="72" name="Freeform: Shape 61">
              <a:extLst>
                <a:ext uri="{FF2B5EF4-FFF2-40B4-BE49-F238E27FC236}">
                  <a16:creationId xmlns="" xmlns:a16="http://schemas.microsoft.com/office/drawing/2014/main" id="{3DA53A45-32EC-4415-AB43-E20500245F8D}"/>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pPr latinLnBrk="1"/>
              <a:endParaRPr lang="en-US" sz="2400">
                <a:solidFill>
                  <a:prstClr val="black"/>
                </a:solidFill>
              </a:endParaRPr>
            </a:p>
          </p:txBody>
        </p:sp>
        <p:sp>
          <p:nvSpPr>
            <p:cNvPr id="73" name="Freeform: Shape 62">
              <a:extLst>
                <a:ext uri="{FF2B5EF4-FFF2-40B4-BE49-F238E27FC236}">
                  <a16:creationId xmlns="" xmlns:a16="http://schemas.microsoft.com/office/drawing/2014/main" id="{32D28A4B-6E65-43F0-8DA1-0D56B52D5123}"/>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pPr latinLnBrk="1"/>
              <a:endParaRPr lang="en-US" sz="2400">
                <a:solidFill>
                  <a:prstClr val="black"/>
                </a:solidFill>
              </a:endParaRPr>
            </a:p>
          </p:txBody>
        </p:sp>
        <p:sp>
          <p:nvSpPr>
            <p:cNvPr id="74" name="Freeform: Shape 63">
              <a:extLst>
                <a:ext uri="{FF2B5EF4-FFF2-40B4-BE49-F238E27FC236}">
                  <a16:creationId xmlns="" xmlns:a16="http://schemas.microsoft.com/office/drawing/2014/main" id="{BB9B1558-6B7C-4E84-8E5E-FE2920D68B7C}"/>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pPr latinLnBrk="1"/>
              <a:endParaRPr lang="en-US" sz="2400">
                <a:solidFill>
                  <a:prstClr val="black"/>
                </a:solidFill>
              </a:endParaRPr>
            </a:p>
          </p:txBody>
        </p:sp>
        <p:sp>
          <p:nvSpPr>
            <p:cNvPr id="75" name="Freeform: Shape 64">
              <a:extLst>
                <a:ext uri="{FF2B5EF4-FFF2-40B4-BE49-F238E27FC236}">
                  <a16:creationId xmlns="" xmlns:a16="http://schemas.microsoft.com/office/drawing/2014/main" id="{7D7C3F3D-14E2-4708-BBC2-39096947ED66}"/>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pPr latinLnBrk="1"/>
              <a:endParaRPr lang="en-US" sz="2400">
                <a:solidFill>
                  <a:prstClr val="black"/>
                </a:solidFill>
              </a:endParaRPr>
            </a:p>
          </p:txBody>
        </p:sp>
        <p:sp>
          <p:nvSpPr>
            <p:cNvPr id="76" name="Freeform: Shape 65">
              <a:extLst>
                <a:ext uri="{FF2B5EF4-FFF2-40B4-BE49-F238E27FC236}">
                  <a16:creationId xmlns="" xmlns:a16="http://schemas.microsoft.com/office/drawing/2014/main" id="{A3992E7E-F21E-4254-A8C9-E81EC2E8CEA3}"/>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77" name="Freeform: Shape 66">
              <a:extLst>
                <a:ext uri="{FF2B5EF4-FFF2-40B4-BE49-F238E27FC236}">
                  <a16:creationId xmlns="" xmlns:a16="http://schemas.microsoft.com/office/drawing/2014/main" id="{523E20DD-4CF7-414A-9DCB-41524DC419A0}"/>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78" name="Freeform: Shape 67">
              <a:extLst>
                <a:ext uri="{FF2B5EF4-FFF2-40B4-BE49-F238E27FC236}">
                  <a16:creationId xmlns="" xmlns:a16="http://schemas.microsoft.com/office/drawing/2014/main" id="{FF80EEE3-7A76-4997-9992-E51DA47C4481}"/>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grpSp>
      <p:grpSp>
        <p:nvGrpSpPr>
          <p:cNvPr id="79" name="Graphic 113">
            <a:extLst>
              <a:ext uri="{FF2B5EF4-FFF2-40B4-BE49-F238E27FC236}">
                <a16:creationId xmlns="" xmlns:a16="http://schemas.microsoft.com/office/drawing/2014/main" id="{85218AD3-1FA5-4D97-AE17-594370A5F7CC}"/>
              </a:ext>
            </a:extLst>
          </p:cNvPr>
          <p:cNvGrpSpPr/>
          <p:nvPr/>
        </p:nvGrpSpPr>
        <p:grpSpPr>
          <a:xfrm>
            <a:off x="3122671" y="2298093"/>
            <a:ext cx="1053349" cy="877763"/>
            <a:chOff x="3273624" y="505223"/>
            <a:chExt cx="5528499" cy="6350784"/>
          </a:xfrm>
        </p:grpSpPr>
        <p:sp>
          <p:nvSpPr>
            <p:cNvPr id="80" name="Freeform: Shape 61">
              <a:extLst>
                <a:ext uri="{FF2B5EF4-FFF2-40B4-BE49-F238E27FC236}">
                  <a16:creationId xmlns="" xmlns:a16="http://schemas.microsoft.com/office/drawing/2014/main" id="{3DA53A45-32EC-4415-AB43-E20500245F8D}"/>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pPr latinLnBrk="1"/>
              <a:endParaRPr lang="en-US" sz="2400">
                <a:solidFill>
                  <a:prstClr val="black"/>
                </a:solidFill>
              </a:endParaRPr>
            </a:p>
          </p:txBody>
        </p:sp>
        <p:sp>
          <p:nvSpPr>
            <p:cNvPr id="81" name="Freeform: Shape 62">
              <a:extLst>
                <a:ext uri="{FF2B5EF4-FFF2-40B4-BE49-F238E27FC236}">
                  <a16:creationId xmlns="" xmlns:a16="http://schemas.microsoft.com/office/drawing/2014/main" id="{32D28A4B-6E65-43F0-8DA1-0D56B52D5123}"/>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pPr latinLnBrk="1"/>
              <a:endParaRPr lang="en-US" sz="2400">
                <a:solidFill>
                  <a:prstClr val="black"/>
                </a:solidFill>
              </a:endParaRPr>
            </a:p>
          </p:txBody>
        </p:sp>
        <p:sp>
          <p:nvSpPr>
            <p:cNvPr id="82" name="Freeform: Shape 63">
              <a:extLst>
                <a:ext uri="{FF2B5EF4-FFF2-40B4-BE49-F238E27FC236}">
                  <a16:creationId xmlns="" xmlns:a16="http://schemas.microsoft.com/office/drawing/2014/main" id="{BB9B1558-6B7C-4E84-8E5E-FE2920D68B7C}"/>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pPr latinLnBrk="1"/>
              <a:endParaRPr lang="en-US" sz="2400">
                <a:solidFill>
                  <a:prstClr val="black"/>
                </a:solidFill>
              </a:endParaRPr>
            </a:p>
          </p:txBody>
        </p:sp>
        <p:sp>
          <p:nvSpPr>
            <p:cNvPr id="83" name="Freeform: Shape 64">
              <a:extLst>
                <a:ext uri="{FF2B5EF4-FFF2-40B4-BE49-F238E27FC236}">
                  <a16:creationId xmlns="" xmlns:a16="http://schemas.microsoft.com/office/drawing/2014/main" id="{7D7C3F3D-14E2-4708-BBC2-39096947ED66}"/>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pPr latinLnBrk="1"/>
              <a:endParaRPr lang="en-US" sz="2400">
                <a:solidFill>
                  <a:prstClr val="black"/>
                </a:solidFill>
              </a:endParaRPr>
            </a:p>
          </p:txBody>
        </p:sp>
        <p:sp>
          <p:nvSpPr>
            <p:cNvPr id="84" name="Freeform: Shape 65">
              <a:extLst>
                <a:ext uri="{FF2B5EF4-FFF2-40B4-BE49-F238E27FC236}">
                  <a16:creationId xmlns="" xmlns:a16="http://schemas.microsoft.com/office/drawing/2014/main" id="{A3992E7E-F21E-4254-A8C9-E81EC2E8CEA3}"/>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85" name="Freeform: Shape 66">
              <a:extLst>
                <a:ext uri="{FF2B5EF4-FFF2-40B4-BE49-F238E27FC236}">
                  <a16:creationId xmlns="" xmlns:a16="http://schemas.microsoft.com/office/drawing/2014/main" id="{523E20DD-4CF7-414A-9DCB-41524DC419A0}"/>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86" name="Freeform: Shape 67">
              <a:extLst>
                <a:ext uri="{FF2B5EF4-FFF2-40B4-BE49-F238E27FC236}">
                  <a16:creationId xmlns="" xmlns:a16="http://schemas.microsoft.com/office/drawing/2014/main" id="{FF80EEE3-7A76-4997-9992-E51DA47C4481}"/>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grpSp>
      <p:grpSp>
        <p:nvGrpSpPr>
          <p:cNvPr id="87" name="Graphic 113">
            <a:extLst>
              <a:ext uri="{FF2B5EF4-FFF2-40B4-BE49-F238E27FC236}">
                <a16:creationId xmlns="" xmlns:a16="http://schemas.microsoft.com/office/drawing/2014/main" id="{85218AD3-1FA5-4D97-AE17-594370A5F7CC}"/>
              </a:ext>
            </a:extLst>
          </p:cNvPr>
          <p:cNvGrpSpPr/>
          <p:nvPr/>
        </p:nvGrpSpPr>
        <p:grpSpPr>
          <a:xfrm>
            <a:off x="8087086" y="4499137"/>
            <a:ext cx="1053349" cy="877763"/>
            <a:chOff x="3273624" y="505223"/>
            <a:chExt cx="5528499" cy="6350784"/>
          </a:xfrm>
        </p:grpSpPr>
        <p:sp>
          <p:nvSpPr>
            <p:cNvPr id="88" name="Freeform: Shape 61">
              <a:extLst>
                <a:ext uri="{FF2B5EF4-FFF2-40B4-BE49-F238E27FC236}">
                  <a16:creationId xmlns="" xmlns:a16="http://schemas.microsoft.com/office/drawing/2014/main" id="{3DA53A45-32EC-4415-AB43-E20500245F8D}"/>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pPr latinLnBrk="1"/>
              <a:endParaRPr lang="en-US" sz="2400">
                <a:solidFill>
                  <a:prstClr val="black"/>
                </a:solidFill>
              </a:endParaRPr>
            </a:p>
          </p:txBody>
        </p:sp>
        <p:sp>
          <p:nvSpPr>
            <p:cNvPr id="89" name="Freeform: Shape 62">
              <a:extLst>
                <a:ext uri="{FF2B5EF4-FFF2-40B4-BE49-F238E27FC236}">
                  <a16:creationId xmlns="" xmlns:a16="http://schemas.microsoft.com/office/drawing/2014/main" id="{32D28A4B-6E65-43F0-8DA1-0D56B52D5123}"/>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pPr latinLnBrk="1"/>
              <a:endParaRPr lang="en-US" sz="2400">
                <a:solidFill>
                  <a:prstClr val="black"/>
                </a:solidFill>
              </a:endParaRPr>
            </a:p>
          </p:txBody>
        </p:sp>
        <p:sp>
          <p:nvSpPr>
            <p:cNvPr id="90" name="Freeform: Shape 63">
              <a:extLst>
                <a:ext uri="{FF2B5EF4-FFF2-40B4-BE49-F238E27FC236}">
                  <a16:creationId xmlns="" xmlns:a16="http://schemas.microsoft.com/office/drawing/2014/main" id="{BB9B1558-6B7C-4E84-8E5E-FE2920D68B7C}"/>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pPr latinLnBrk="1"/>
              <a:endParaRPr lang="en-US" sz="2400">
                <a:solidFill>
                  <a:prstClr val="black"/>
                </a:solidFill>
              </a:endParaRPr>
            </a:p>
          </p:txBody>
        </p:sp>
        <p:sp>
          <p:nvSpPr>
            <p:cNvPr id="91" name="Freeform: Shape 64">
              <a:extLst>
                <a:ext uri="{FF2B5EF4-FFF2-40B4-BE49-F238E27FC236}">
                  <a16:creationId xmlns="" xmlns:a16="http://schemas.microsoft.com/office/drawing/2014/main" id="{7D7C3F3D-14E2-4708-BBC2-39096947ED66}"/>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pPr latinLnBrk="1"/>
              <a:endParaRPr lang="en-US" sz="2400">
                <a:solidFill>
                  <a:prstClr val="black"/>
                </a:solidFill>
              </a:endParaRPr>
            </a:p>
          </p:txBody>
        </p:sp>
        <p:sp>
          <p:nvSpPr>
            <p:cNvPr id="92" name="Freeform: Shape 65">
              <a:extLst>
                <a:ext uri="{FF2B5EF4-FFF2-40B4-BE49-F238E27FC236}">
                  <a16:creationId xmlns="" xmlns:a16="http://schemas.microsoft.com/office/drawing/2014/main" id="{A3992E7E-F21E-4254-A8C9-E81EC2E8CEA3}"/>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93" name="Freeform: Shape 66">
              <a:extLst>
                <a:ext uri="{FF2B5EF4-FFF2-40B4-BE49-F238E27FC236}">
                  <a16:creationId xmlns="" xmlns:a16="http://schemas.microsoft.com/office/drawing/2014/main" id="{523E20DD-4CF7-414A-9DCB-41524DC419A0}"/>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sp>
          <p:nvSpPr>
            <p:cNvPr id="94" name="Freeform: Shape 67">
              <a:extLst>
                <a:ext uri="{FF2B5EF4-FFF2-40B4-BE49-F238E27FC236}">
                  <a16:creationId xmlns="" xmlns:a16="http://schemas.microsoft.com/office/drawing/2014/main" id="{FF80EEE3-7A76-4997-9992-E51DA47C4481}"/>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pPr latinLnBrk="1"/>
              <a:endParaRPr lang="en-US" sz="2400">
                <a:solidFill>
                  <a:prstClr val="black"/>
                </a:solidFill>
              </a:endParaRPr>
            </a:p>
          </p:txBody>
        </p:sp>
      </p:grpSp>
      <p:cxnSp>
        <p:nvCxnSpPr>
          <p:cNvPr id="103" name="직선 연결선 48">
            <a:extLst>
              <a:ext uri="{FF2B5EF4-FFF2-40B4-BE49-F238E27FC236}">
                <a16:creationId xmlns="" xmlns:a16="http://schemas.microsoft.com/office/drawing/2014/main" id="{D08C018C-BCD6-4C66-8AF6-9E7CD8C0F6DF}"/>
              </a:ext>
            </a:extLst>
          </p:cNvPr>
          <p:cNvCxnSpPr/>
          <p:nvPr/>
        </p:nvCxnSpPr>
        <p:spPr>
          <a:xfrm flipH="1">
            <a:off x="6128857" y="5006817"/>
            <a:ext cx="6843" cy="630108"/>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 name="Text Placeholder 17">
            <a:extLst>
              <a:ext uri="{FF2B5EF4-FFF2-40B4-BE49-F238E27FC236}">
                <a16:creationId xmlns="" xmlns:a16="http://schemas.microsoft.com/office/drawing/2014/main" id="{55CC229C-76E7-4413-96A3-B3C29B4332D3}"/>
              </a:ext>
            </a:extLst>
          </p:cNvPr>
          <p:cNvSpPr txBox="1">
            <a:spLocks/>
          </p:cNvSpPr>
          <p:nvPr/>
        </p:nvSpPr>
        <p:spPr>
          <a:xfrm>
            <a:off x="4820839" y="5641201"/>
            <a:ext cx="2616039" cy="71083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600" dirty="0" err="1">
                <a:solidFill>
                  <a:srgbClr val="FF0000"/>
                </a:solidFill>
              </a:rPr>
              <a:t>Đặng</a:t>
            </a:r>
            <a:r>
              <a:rPr lang="en-US" altLang="ko-KR" sz="1600" dirty="0">
                <a:solidFill>
                  <a:srgbClr val="FF0000"/>
                </a:solidFill>
              </a:rPr>
              <a:t> </a:t>
            </a:r>
            <a:r>
              <a:rPr lang="en-US" altLang="ko-KR" sz="1600" dirty="0" err="1">
                <a:solidFill>
                  <a:srgbClr val="FF0000"/>
                </a:solidFill>
              </a:rPr>
              <a:t>Huỳnh</a:t>
            </a:r>
            <a:r>
              <a:rPr lang="en-US" altLang="ko-KR" sz="1600" dirty="0">
                <a:solidFill>
                  <a:srgbClr val="FF0000"/>
                </a:solidFill>
              </a:rPr>
              <a:t> </a:t>
            </a:r>
            <a:r>
              <a:rPr lang="en-US" altLang="ko-KR" sz="1600" dirty="0" err="1">
                <a:solidFill>
                  <a:srgbClr val="FF0000"/>
                </a:solidFill>
              </a:rPr>
              <a:t>Hoàng</a:t>
            </a:r>
            <a:r>
              <a:rPr lang="en-US" altLang="ko-KR" sz="1600" dirty="0">
                <a:solidFill>
                  <a:srgbClr val="FF0000"/>
                </a:solidFill>
              </a:rPr>
              <a:t> Long</a:t>
            </a:r>
          </a:p>
          <a:p>
            <a:pPr marL="0" indent="0" algn="ctr">
              <a:buNone/>
            </a:pPr>
            <a:r>
              <a:rPr lang="en-US" altLang="ko-KR" sz="1600" dirty="0">
                <a:solidFill>
                  <a:srgbClr val="FF0000"/>
                </a:solidFill>
              </a:rPr>
              <a:t>17110173</a:t>
            </a:r>
          </a:p>
        </p:txBody>
      </p:sp>
    </p:spTree>
    <p:extLst>
      <p:ext uri="{BB962C8B-B14F-4D97-AF65-F5344CB8AC3E}">
        <p14:creationId xmlns:p14="http://schemas.microsoft.com/office/powerpoint/2010/main" val="1149092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250" fill="hold"/>
                                        <p:tgtEl>
                                          <p:spTgt spid="19"/>
                                        </p:tgtEl>
                                        <p:attrNameLst>
                                          <p:attrName>ppt_x</p:attrName>
                                        </p:attrNameLst>
                                      </p:cBhvr>
                                      <p:tavLst>
                                        <p:tav tm="0">
                                          <p:val>
                                            <p:strVal val="#ppt_x"/>
                                          </p:val>
                                        </p:tav>
                                        <p:tav tm="100000">
                                          <p:val>
                                            <p:strVal val="#ppt_x"/>
                                          </p:val>
                                        </p:tav>
                                      </p:tavLst>
                                    </p:anim>
                                    <p:anim calcmode="lin" valueType="num">
                                      <p:cBhvr additive="base">
                                        <p:cTn id="8" dur="12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50" fill="hold"/>
                                        <p:tgtEl>
                                          <p:spTgt spid="23"/>
                                        </p:tgtEl>
                                        <p:attrNameLst>
                                          <p:attrName>ppt_x</p:attrName>
                                        </p:attrNameLst>
                                      </p:cBhvr>
                                      <p:tavLst>
                                        <p:tav tm="0">
                                          <p:val>
                                            <p:strVal val="#ppt_x"/>
                                          </p:val>
                                        </p:tav>
                                        <p:tav tm="100000">
                                          <p:val>
                                            <p:strVal val="#ppt_x"/>
                                          </p:val>
                                        </p:tav>
                                      </p:tavLst>
                                    </p:anim>
                                    <p:anim calcmode="lin" valueType="num">
                                      <p:cBhvr additive="base">
                                        <p:cTn id="12" dur="125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250" fill="hold"/>
                                        <p:tgtEl>
                                          <p:spTgt spid="31"/>
                                        </p:tgtEl>
                                        <p:attrNameLst>
                                          <p:attrName>ppt_x</p:attrName>
                                        </p:attrNameLst>
                                      </p:cBhvr>
                                      <p:tavLst>
                                        <p:tav tm="0">
                                          <p:val>
                                            <p:strVal val="#ppt_x"/>
                                          </p:val>
                                        </p:tav>
                                        <p:tav tm="100000">
                                          <p:val>
                                            <p:strVal val="#ppt_x"/>
                                          </p:val>
                                        </p:tav>
                                      </p:tavLst>
                                    </p:anim>
                                    <p:anim calcmode="lin" valueType="num">
                                      <p:cBhvr additive="base">
                                        <p:cTn id="16" dur="125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1250" fill="hold"/>
                                        <p:tgtEl>
                                          <p:spTgt spid="104"/>
                                        </p:tgtEl>
                                        <p:attrNameLst>
                                          <p:attrName>ppt_x</p:attrName>
                                        </p:attrNameLst>
                                      </p:cBhvr>
                                      <p:tavLst>
                                        <p:tav tm="0">
                                          <p:val>
                                            <p:strVal val="#ppt_x"/>
                                          </p:val>
                                        </p:tav>
                                        <p:tav tm="100000">
                                          <p:val>
                                            <p:strVal val="#ppt_x"/>
                                          </p:val>
                                        </p:tav>
                                      </p:tavLst>
                                    </p:anim>
                                    <p:anim calcmode="lin" valueType="num">
                                      <p:cBhvr additive="base">
                                        <p:cTn id="20" dur="1250" fill="hold"/>
                                        <p:tgtEl>
                                          <p:spTgt spid="10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1250" fill="hold"/>
                                        <p:tgtEl>
                                          <p:spTgt spid="70"/>
                                        </p:tgtEl>
                                        <p:attrNameLst>
                                          <p:attrName>ppt_x</p:attrName>
                                        </p:attrNameLst>
                                      </p:cBhvr>
                                      <p:tavLst>
                                        <p:tav tm="0">
                                          <p:val>
                                            <p:strVal val="#ppt_x"/>
                                          </p:val>
                                        </p:tav>
                                        <p:tav tm="100000">
                                          <p:val>
                                            <p:strVal val="#ppt_x"/>
                                          </p:val>
                                        </p:tav>
                                      </p:tavLst>
                                    </p:anim>
                                    <p:anim calcmode="lin" valueType="num">
                                      <p:cBhvr additive="base">
                                        <p:cTn id="24" dur="1250" fill="hold"/>
                                        <p:tgtEl>
                                          <p:spTgt spid="7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250" fill="hold"/>
                                        <p:tgtEl>
                                          <p:spTgt spid="27"/>
                                        </p:tgtEl>
                                        <p:attrNameLst>
                                          <p:attrName>ppt_x</p:attrName>
                                        </p:attrNameLst>
                                      </p:cBhvr>
                                      <p:tavLst>
                                        <p:tav tm="0">
                                          <p:val>
                                            <p:strVal val="#ppt_x"/>
                                          </p:val>
                                        </p:tav>
                                        <p:tav tm="100000">
                                          <p:val>
                                            <p:strVal val="#ppt_x"/>
                                          </p:val>
                                        </p:tav>
                                      </p:tavLst>
                                    </p:anim>
                                    <p:anim calcmode="lin" valueType="num">
                                      <p:cBhvr additive="base">
                                        <p:cTn id="28" dur="1250" fill="hold"/>
                                        <p:tgtEl>
                                          <p:spTgt spid="27"/>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3" grpId="0"/>
      <p:bldP spid="27" grpId="0"/>
      <p:bldP spid="31" grpId="0"/>
      <p:bldP spid="70" grpId="0"/>
      <p:bldP spid="10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rot="16200000">
            <a:off x="-2429581" y="2812520"/>
            <a:ext cx="6858001" cy="123296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5867" b="1" dirty="0">
                <a:solidFill>
                  <a:schemeClr val="bg1"/>
                </a:solidFill>
                <a:latin typeface="+mj-lt"/>
                <a:cs typeface="Arial" pitchFamily="34" charset="0"/>
              </a:rPr>
              <a:t>Back tracking </a:t>
            </a:r>
          </a:p>
          <a:p>
            <a:pPr marL="0" indent="0" algn="ctr">
              <a:buNone/>
            </a:pPr>
            <a:endParaRPr lang="en-US" altLang="ko-KR" sz="5867" b="1" dirty="0">
              <a:solidFill>
                <a:schemeClr val="bg1"/>
              </a:solidFill>
              <a:latin typeface="+mj-lt"/>
              <a:cs typeface="Arial" pitchFamily="34" charset="0"/>
            </a:endParaRPr>
          </a:p>
        </p:txBody>
      </p:sp>
      <p:sp>
        <p:nvSpPr>
          <p:cNvPr id="11" name="Rectangle 10"/>
          <p:cNvSpPr/>
          <p:nvPr/>
        </p:nvSpPr>
        <p:spPr>
          <a:xfrm>
            <a:off x="2629441" y="964678"/>
            <a:ext cx="2736000" cy="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3" name="Rectangle 12"/>
          <p:cNvSpPr/>
          <p:nvPr/>
        </p:nvSpPr>
        <p:spPr>
          <a:xfrm>
            <a:off x="5365441" y="964679"/>
            <a:ext cx="6048000" cy="96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2" name="TextBox 11"/>
          <p:cNvSpPr txBox="1"/>
          <p:nvPr/>
        </p:nvSpPr>
        <p:spPr>
          <a:xfrm>
            <a:off x="2641790" y="467731"/>
            <a:ext cx="6652377" cy="461665"/>
          </a:xfrm>
          <a:prstGeom prst="rect">
            <a:avLst/>
          </a:prstGeom>
          <a:noFill/>
        </p:spPr>
        <p:txBody>
          <a:bodyPr wrap="square" rtlCol="0">
            <a:spAutoFit/>
          </a:bodyPr>
          <a:lstStyle/>
          <a:p>
            <a:r>
              <a:rPr lang="en-US" altLang="ko-KR" sz="2400" b="1" smtClean="0">
                <a:solidFill>
                  <a:schemeClr val="accent3"/>
                </a:solidFill>
                <a:cs typeface="Arial" pitchFamily="34" charset="0"/>
              </a:rPr>
              <a:t>Ví dụ dưa trên bài toán mã đi tuần</a:t>
            </a:r>
            <a:endParaRPr lang="ko-KR" altLang="en-US" sz="2400" b="1" dirty="0">
              <a:solidFill>
                <a:schemeClr val="accent3"/>
              </a:solidFill>
              <a:cs typeface="Arial" pitchFamily="34" charset="0"/>
            </a:endParaRPr>
          </a:p>
        </p:txBody>
      </p:sp>
      <p:grpSp>
        <p:nvGrpSpPr>
          <p:cNvPr id="23" name="Group 22">
            <a:extLst>
              <a:ext uri="{FF2B5EF4-FFF2-40B4-BE49-F238E27FC236}">
                <a16:creationId xmlns="" xmlns:a16="http://schemas.microsoft.com/office/drawing/2014/main" id="{CAA42D3D-1681-4B44-A4C4-08EE455A172A}"/>
              </a:ext>
            </a:extLst>
          </p:cNvPr>
          <p:cNvGrpSpPr/>
          <p:nvPr/>
        </p:nvGrpSpPr>
        <p:grpSpPr>
          <a:xfrm>
            <a:off x="9858961" y="-18585"/>
            <a:ext cx="1554480" cy="1261872"/>
            <a:chOff x="7001691" y="2819156"/>
            <a:chExt cx="5190309" cy="4038843"/>
          </a:xfrm>
        </p:grpSpPr>
        <p:grpSp>
          <p:nvGrpSpPr>
            <p:cNvPr id="24" name="Group 23">
              <a:extLst>
                <a:ext uri="{FF2B5EF4-FFF2-40B4-BE49-F238E27FC236}">
                  <a16:creationId xmlns="" xmlns:a16="http://schemas.microsoft.com/office/drawing/2014/main" id="{0E4546AB-345E-473D-8221-0B0832801B21}"/>
                </a:ext>
              </a:extLst>
            </p:cNvPr>
            <p:cNvGrpSpPr/>
            <p:nvPr/>
          </p:nvGrpSpPr>
          <p:grpSpPr>
            <a:xfrm>
              <a:off x="7001691" y="4693236"/>
              <a:ext cx="2928242" cy="1946599"/>
              <a:chOff x="6917382" y="4652701"/>
              <a:chExt cx="2983072" cy="1983048"/>
            </a:xfrm>
          </p:grpSpPr>
          <p:sp>
            <p:nvSpPr>
              <p:cNvPr id="41" name="Freeform: Shape 106">
                <a:extLst>
                  <a:ext uri="{FF2B5EF4-FFF2-40B4-BE49-F238E27FC236}">
                    <a16:creationId xmlns="" xmlns:a16="http://schemas.microsoft.com/office/drawing/2014/main" id="{4E2474A5-579F-4434-9E82-9EDC15CAB09D}"/>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43" name="Freeform: Shape 107">
                <a:extLst>
                  <a:ext uri="{FF2B5EF4-FFF2-40B4-BE49-F238E27FC236}">
                    <a16:creationId xmlns="" xmlns:a16="http://schemas.microsoft.com/office/drawing/2014/main" id="{F0200C06-37EA-47B3-96B0-72C1CF89C09B}"/>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44" name="Freeform: Shape 108">
                <a:extLst>
                  <a:ext uri="{FF2B5EF4-FFF2-40B4-BE49-F238E27FC236}">
                    <a16:creationId xmlns="" xmlns:a16="http://schemas.microsoft.com/office/drawing/2014/main" id="{B95B4591-B09F-435B-A83B-B0F95E714679}"/>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46" name="Freeform: Shape 109">
                <a:extLst>
                  <a:ext uri="{FF2B5EF4-FFF2-40B4-BE49-F238E27FC236}">
                    <a16:creationId xmlns="" xmlns:a16="http://schemas.microsoft.com/office/drawing/2014/main" id="{7C4C930C-A9B4-4540-BE9B-BC1B6A9D3AE9}"/>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47" name="Freeform: Shape 110">
                <a:extLst>
                  <a:ext uri="{FF2B5EF4-FFF2-40B4-BE49-F238E27FC236}">
                    <a16:creationId xmlns="" xmlns:a16="http://schemas.microsoft.com/office/drawing/2014/main" id="{BCE5FB4F-1C46-4771-91CA-05BAD0A09D9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60" name="Freeform: Shape 111">
                <a:extLst>
                  <a:ext uri="{FF2B5EF4-FFF2-40B4-BE49-F238E27FC236}">
                    <a16:creationId xmlns="" xmlns:a16="http://schemas.microsoft.com/office/drawing/2014/main" id="{45396E4F-9540-4DED-A0DD-49E8DDD78073}"/>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61" name="Freeform: Shape 112">
                <a:extLst>
                  <a:ext uri="{FF2B5EF4-FFF2-40B4-BE49-F238E27FC236}">
                    <a16:creationId xmlns="" xmlns:a16="http://schemas.microsoft.com/office/drawing/2014/main" id="{432AEA31-5496-4AEF-8161-751EE9E98706}"/>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25" name="Group 24">
              <a:extLst>
                <a:ext uri="{FF2B5EF4-FFF2-40B4-BE49-F238E27FC236}">
                  <a16:creationId xmlns="" xmlns:a16="http://schemas.microsoft.com/office/drawing/2014/main" id="{5BC4B742-A7B9-487A-9869-E76D14E4678A}"/>
                </a:ext>
              </a:extLst>
            </p:cNvPr>
            <p:cNvGrpSpPr/>
            <p:nvPr/>
          </p:nvGrpSpPr>
          <p:grpSpPr>
            <a:xfrm>
              <a:off x="8541253" y="2819156"/>
              <a:ext cx="3650747" cy="4038843"/>
              <a:chOff x="8541253" y="2819156"/>
              <a:chExt cx="3650747" cy="4038843"/>
            </a:xfrm>
          </p:grpSpPr>
          <p:sp>
            <p:nvSpPr>
              <p:cNvPr id="26" name="Freeform: Shape 92">
                <a:extLst>
                  <a:ext uri="{FF2B5EF4-FFF2-40B4-BE49-F238E27FC236}">
                    <a16:creationId xmlns="" xmlns:a16="http://schemas.microsoft.com/office/drawing/2014/main" id="{3CFD7983-482E-469C-BE89-12FDEED04180}"/>
                  </a:ext>
                </a:extLst>
              </p:cNvPr>
              <p:cNvSpPr/>
              <p:nvPr/>
            </p:nvSpPr>
            <p:spPr>
              <a:xfrm>
                <a:off x="9620172" y="4143559"/>
                <a:ext cx="2571828"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27" name="Freeform: Shape 93">
                <a:extLst>
                  <a:ext uri="{FF2B5EF4-FFF2-40B4-BE49-F238E27FC236}">
                    <a16:creationId xmlns="" xmlns:a16="http://schemas.microsoft.com/office/drawing/2014/main" id="{F437BE80-1F22-4408-B6AC-4FBD389B10DB}"/>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Freeform: Shape 94">
                <a:extLst>
                  <a:ext uri="{FF2B5EF4-FFF2-40B4-BE49-F238E27FC236}">
                    <a16:creationId xmlns="" xmlns:a16="http://schemas.microsoft.com/office/drawing/2014/main" id="{674920B3-F8C2-4D2F-8C70-29B81FE15D6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Freeform: Shape 95">
                <a:extLst>
                  <a:ext uri="{FF2B5EF4-FFF2-40B4-BE49-F238E27FC236}">
                    <a16:creationId xmlns="" xmlns:a16="http://schemas.microsoft.com/office/drawing/2014/main" id="{180BBC82-E2AB-432B-AEA9-FA377BAA4932}"/>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30" name="Freeform: Shape 96">
                <a:extLst>
                  <a:ext uri="{FF2B5EF4-FFF2-40B4-BE49-F238E27FC236}">
                    <a16:creationId xmlns="" xmlns:a16="http://schemas.microsoft.com/office/drawing/2014/main" id="{4016554B-B147-4DF8-8D94-636F38D1FDF0}"/>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31" name="Freeform: Shape 97">
                <a:extLst>
                  <a:ext uri="{FF2B5EF4-FFF2-40B4-BE49-F238E27FC236}">
                    <a16:creationId xmlns="" xmlns:a16="http://schemas.microsoft.com/office/drawing/2014/main" id="{8C7FEC5E-0388-41C0-A3BA-01E705603EDC}"/>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32" name="Freeform: Shape 98">
                <a:extLst>
                  <a:ext uri="{FF2B5EF4-FFF2-40B4-BE49-F238E27FC236}">
                    <a16:creationId xmlns="" xmlns:a16="http://schemas.microsoft.com/office/drawing/2014/main" id="{5707F59B-0A26-4FC0-975B-3FF7461962BE}"/>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99">
                <a:extLst>
                  <a:ext uri="{FF2B5EF4-FFF2-40B4-BE49-F238E27FC236}">
                    <a16:creationId xmlns="" xmlns:a16="http://schemas.microsoft.com/office/drawing/2014/main" id="{BA81443F-4918-4BA5-8A40-CC011E79028C}"/>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Freeform: Shape 100">
                <a:extLst>
                  <a:ext uri="{FF2B5EF4-FFF2-40B4-BE49-F238E27FC236}">
                    <a16:creationId xmlns="" xmlns:a16="http://schemas.microsoft.com/office/drawing/2014/main" id="{BD0DDF16-0CE4-4AB4-848B-6BB76885416C}"/>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35" name="Freeform: Shape 101">
                <a:extLst>
                  <a:ext uri="{FF2B5EF4-FFF2-40B4-BE49-F238E27FC236}">
                    <a16:creationId xmlns="" xmlns:a16="http://schemas.microsoft.com/office/drawing/2014/main" id="{B469C865-859E-4B6F-A15F-302E4FB8D025}"/>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36" name="Freeform: Shape 102">
                <a:extLst>
                  <a:ext uri="{FF2B5EF4-FFF2-40B4-BE49-F238E27FC236}">
                    <a16:creationId xmlns="" xmlns:a16="http://schemas.microsoft.com/office/drawing/2014/main" id="{51B6B6A7-DDE5-4515-A67C-AD1851A7F8C1}"/>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37" name="Freeform: Shape 103">
                <a:extLst>
                  <a:ext uri="{FF2B5EF4-FFF2-40B4-BE49-F238E27FC236}">
                    <a16:creationId xmlns="" xmlns:a16="http://schemas.microsoft.com/office/drawing/2014/main" id="{B736CF9F-90DC-4EF9-AD7C-F42195218DCE}"/>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38" name="Freeform: Shape 104">
                <a:extLst>
                  <a:ext uri="{FF2B5EF4-FFF2-40B4-BE49-F238E27FC236}">
                    <a16:creationId xmlns="" xmlns:a16="http://schemas.microsoft.com/office/drawing/2014/main" id="{18512AC0-CDD7-4666-8590-B92D14B33A65}"/>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40" name="Freeform: Shape 105">
                <a:extLst>
                  <a:ext uri="{FF2B5EF4-FFF2-40B4-BE49-F238E27FC236}">
                    <a16:creationId xmlns="" xmlns:a16="http://schemas.microsoft.com/office/drawing/2014/main" id="{723418CB-8F7B-4A05-B95C-85DDD11ADB9F}"/>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sp>
        <p:nvSpPr>
          <p:cNvPr id="62" name="TextBox 61">
            <a:extLst>
              <a:ext uri="{FF2B5EF4-FFF2-40B4-BE49-F238E27FC236}">
                <a16:creationId xmlns:a16="http://schemas.microsoft.com/office/drawing/2014/main" xmlns="" id="{AF0D90FD-3E28-4722-97C4-8CCC735E8F08}"/>
              </a:ext>
            </a:extLst>
          </p:cNvPr>
          <p:cNvSpPr txBox="1"/>
          <p:nvPr/>
        </p:nvSpPr>
        <p:spPr>
          <a:xfrm>
            <a:off x="2510964" y="1148394"/>
            <a:ext cx="8828109" cy="5693866"/>
          </a:xfrm>
          <a:prstGeom prst="rect">
            <a:avLst/>
          </a:prstGeom>
          <a:noFill/>
        </p:spPr>
        <p:txBody>
          <a:bodyPr wrap="square" rtlCol="0" anchor="ctr">
            <a:spAutoFit/>
          </a:bodyPr>
          <a:lstStyle/>
          <a:p>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Try(</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step</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j</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board</a:t>
            </a:r>
            <a:r>
              <a:rPr lang="en-US" sz="1400">
                <a:solidFill>
                  <a:srgbClr val="000000"/>
                </a:solidFill>
                <a:latin typeface="Consolas" panose="020B0609020204030204" pitchFamily="49" charset="0"/>
              </a:rPr>
              <a:t>[][</a:t>
            </a:r>
            <a:r>
              <a:rPr lang="en-US" sz="1400">
                <a:solidFill>
                  <a:srgbClr val="6F008A"/>
                </a:solidFill>
                <a:latin typeface="Consolas" panose="020B0609020204030204" pitchFamily="49" charset="0"/>
              </a:rPr>
              <a:t>M</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J</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&amp; </a:t>
            </a:r>
            <a:r>
              <a:rPr lang="en-US" sz="1400">
                <a:solidFill>
                  <a:srgbClr val="808080"/>
                </a:solidFill>
                <a:latin typeface="Consolas" panose="020B0609020204030204" pitchFamily="49" charset="0"/>
              </a:rPr>
              <a:t>OK</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a:t>
            </a:r>
          </a:p>
          <a:p>
            <a:r>
              <a:rPr lang="en-US" sz="1400">
                <a:solidFill>
                  <a:srgbClr val="008000"/>
                </a:solidFill>
                <a:latin typeface="Consolas" panose="020B0609020204030204" pitchFamily="49" charset="0"/>
              </a:rPr>
              <a:t>// Mảng I, J là mảng chúng ta tính các vị trí tiếp theo mà có thể đi</a:t>
            </a:r>
            <a:endParaRPr lang="en-US" sz="1400">
              <a:solidFill>
                <a:srgbClr val="000000"/>
              </a:solidFill>
              <a:latin typeface="Consolas" panose="020B0609020204030204" pitchFamily="49" charset="0"/>
            </a:endParaRPr>
          </a:p>
          <a:p>
            <a:pPr lvl="1"/>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 inext, jnext;</a:t>
            </a:r>
          </a:p>
          <a:p>
            <a:pPr lvl="1"/>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(m = 0; m &lt; 8; m++)</a:t>
            </a:r>
          </a:p>
          <a:p>
            <a:pPr lvl="1"/>
            <a:r>
              <a:rPr lang="en-US" sz="1400">
                <a:solidFill>
                  <a:srgbClr val="000000"/>
                </a:solidFill>
                <a:latin typeface="Consolas" panose="020B0609020204030204" pitchFamily="49" charset="0"/>
              </a:rPr>
              <a:t>{</a:t>
            </a:r>
          </a:p>
          <a:p>
            <a:pPr lvl="2"/>
            <a:r>
              <a:rPr lang="en-US" sz="1400">
                <a:solidFill>
                  <a:srgbClr val="000000"/>
                </a:solidFill>
                <a:latin typeface="Consolas" panose="020B0609020204030204" pitchFamily="49" charset="0"/>
              </a:rPr>
              <a:t>inext = </a:t>
            </a:r>
            <a:r>
              <a:rPr lang="en-US" sz="1400">
                <a:solidFill>
                  <a:srgbClr val="808080"/>
                </a:solidFill>
                <a:latin typeface="Consolas" panose="020B0609020204030204" pitchFamily="49" charset="0"/>
              </a:rPr>
              <a:t>i</a:t>
            </a:r>
            <a:r>
              <a:rPr lang="en-US" sz="1400">
                <a:solidFill>
                  <a:srgbClr val="000000"/>
                </a:solidFill>
                <a:latin typeface="Consolas" panose="020B0609020204030204" pitchFamily="49" charset="0"/>
              </a:rPr>
              <a:t> + </a:t>
            </a:r>
            <a:r>
              <a:rPr lang="en-US" sz="1400">
                <a:solidFill>
                  <a:srgbClr val="808080"/>
                </a:solidFill>
                <a:latin typeface="Consolas" panose="020B0609020204030204" pitchFamily="49" charset="0"/>
              </a:rPr>
              <a:t>I</a:t>
            </a:r>
            <a:r>
              <a:rPr lang="en-US" sz="1400">
                <a:solidFill>
                  <a:srgbClr val="000000"/>
                </a:solidFill>
                <a:latin typeface="Consolas" panose="020B0609020204030204" pitchFamily="49" charset="0"/>
              </a:rPr>
              <a:t>[m];</a:t>
            </a:r>
          </a:p>
          <a:p>
            <a:pPr lvl="2"/>
            <a:r>
              <a:rPr lang="en-US" sz="1400">
                <a:solidFill>
                  <a:srgbClr val="000000"/>
                </a:solidFill>
                <a:latin typeface="Consolas" panose="020B0609020204030204" pitchFamily="49" charset="0"/>
              </a:rPr>
              <a:t>jnext = </a:t>
            </a:r>
            <a:r>
              <a:rPr lang="en-US" sz="1400">
                <a:solidFill>
                  <a:srgbClr val="808080"/>
                </a:solidFill>
                <a:latin typeface="Consolas" panose="020B0609020204030204" pitchFamily="49" charset="0"/>
              </a:rPr>
              <a:t>j</a:t>
            </a:r>
            <a:r>
              <a:rPr lang="en-US" sz="1400">
                <a:solidFill>
                  <a:srgbClr val="000000"/>
                </a:solidFill>
                <a:latin typeface="Consolas" panose="020B0609020204030204" pitchFamily="49" charset="0"/>
              </a:rPr>
              <a:t> + </a:t>
            </a:r>
            <a:r>
              <a:rPr lang="en-US" sz="1400">
                <a:solidFill>
                  <a:srgbClr val="808080"/>
                </a:solidFill>
                <a:latin typeface="Consolas" panose="020B0609020204030204" pitchFamily="49" charset="0"/>
              </a:rPr>
              <a:t>J</a:t>
            </a:r>
            <a:r>
              <a:rPr lang="en-US" sz="1400">
                <a:solidFill>
                  <a:srgbClr val="000000"/>
                </a:solidFill>
                <a:latin typeface="Consolas" panose="020B0609020204030204" pitchFamily="49" charset="0"/>
              </a:rPr>
              <a:t>[m];</a:t>
            </a:r>
          </a:p>
          <a:p>
            <a:pPr lvl="2"/>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(check(inext, jnext) &amp;&amp; </a:t>
            </a:r>
            <a:r>
              <a:rPr lang="en-US" sz="1400">
                <a:solidFill>
                  <a:srgbClr val="808080"/>
                </a:solidFill>
                <a:latin typeface="Consolas" panose="020B0609020204030204" pitchFamily="49" charset="0"/>
              </a:rPr>
              <a:t>board</a:t>
            </a:r>
            <a:r>
              <a:rPr lang="en-US" sz="1400">
                <a:solidFill>
                  <a:srgbClr val="000000"/>
                </a:solidFill>
                <a:latin typeface="Consolas" panose="020B0609020204030204" pitchFamily="49" charset="0"/>
              </a:rPr>
              <a:t>[inext][jnext] == 0) </a:t>
            </a:r>
            <a:r>
              <a:rPr lang="en-US" sz="1400">
                <a:solidFill>
                  <a:srgbClr val="008000"/>
                </a:solidFill>
                <a:latin typeface="Consolas" panose="020B0609020204030204" pitchFamily="49" charset="0"/>
              </a:rPr>
              <a:t>// Kiểm tra xem ô tiếp theo sẽ đi có nằm trong bàn cờ hay </a:t>
            </a:r>
            <a:endParaRPr lang="en-US" sz="1400">
              <a:solidFill>
                <a:srgbClr val="000000"/>
              </a:solidFill>
              <a:latin typeface="Consolas" panose="020B0609020204030204" pitchFamily="49" charset="0"/>
            </a:endParaRPr>
          </a:p>
          <a:p>
            <a:pPr lvl="1"/>
            <a:r>
              <a:rPr lang="en-US" sz="1400">
                <a:solidFill>
                  <a:srgbClr val="008000"/>
                </a:solidFill>
                <a:latin typeface="Consolas" panose="020B0609020204030204" pitchFamily="49" charset="0"/>
              </a:rPr>
              <a:t>//  không va ô đó có rỗng hay khong</a:t>
            </a:r>
            <a:endParaRPr lang="en-US" sz="1400">
              <a:solidFill>
                <a:srgbClr val="000000"/>
              </a:solidFill>
              <a:latin typeface="Consolas" panose="020B0609020204030204" pitchFamily="49" charset="0"/>
            </a:endParaRPr>
          </a:p>
          <a:p>
            <a:pPr lvl="1"/>
            <a:r>
              <a:rPr lang="en-US" sz="1400" smtClean="0">
                <a:solidFill>
                  <a:srgbClr val="000000"/>
                </a:solidFill>
                <a:latin typeface="Consolas" panose="020B0609020204030204" pitchFamily="49" charset="0"/>
              </a:rPr>
              <a:t>	{</a:t>
            </a:r>
            <a:endParaRPr lang="en-US" sz="1400">
              <a:solidFill>
                <a:srgbClr val="000000"/>
              </a:solidFill>
              <a:latin typeface="Consolas" panose="020B0609020204030204" pitchFamily="49" charset="0"/>
            </a:endParaRPr>
          </a:p>
          <a:p>
            <a:pPr lvl="3"/>
            <a:r>
              <a:rPr lang="en-US" sz="1400">
                <a:solidFill>
                  <a:srgbClr val="808080"/>
                </a:solidFill>
                <a:latin typeface="Consolas" panose="020B0609020204030204" pitchFamily="49" charset="0"/>
              </a:rPr>
              <a:t>board</a:t>
            </a:r>
            <a:r>
              <a:rPr lang="en-US" sz="1400">
                <a:solidFill>
                  <a:srgbClr val="000000"/>
                </a:solidFill>
                <a:latin typeface="Consolas" panose="020B0609020204030204" pitchFamily="49" charset="0"/>
              </a:rPr>
              <a:t>[inext][jnext] = </a:t>
            </a:r>
            <a:r>
              <a:rPr lang="en-US" sz="1400">
                <a:solidFill>
                  <a:srgbClr val="808080"/>
                </a:solidFill>
                <a:latin typeface="Consolas" panose="020B0609020204030204" pitchFamily="49" charset="0"/>
              </a:rPr>
              <a:t>step</a:t>
            </a:r>
            <a:r>
              <a:rPr lang="en-US" sz="1400">
                <a:solidFill>
                  <a:srgbClr val="000000"/>
                </a:solidFill>
                <a:latin typeface="Consolas" panose="020B0609020204030204" pitchFamily="49" charset="0"/>
              </a:rPr>
              <a:t> + 1; </a:t>
            </a:r>
            <a:r>
              <a:rPr lang="en-US" sz="1400">
                <a:solidFill>
                  <a:srgbClr val="008000"/>
                </a:solidFill>
                <a:latin typeface="Consolas" panose="020B0609020204030204" pitchFamily="49" charset="0"/>
              </a:rPr>
              <a:t>// Thử đi tới</a:t>
            </a:r>
            <a:endParaRPr lang="en-US" sz="1400">
              <a:solidFill>
                <a:srgbClr val="000000"/>
              </a:solidFill>
              <a:latin typeface="Consolas" panose="020B0609020204030204" pitchFamily="49" charset="0"/>
            </a:endParaRPr>
          </a:p>
          <a:p>
            <a:pPr lvl="3"/>
            <a:r>
              <a:rPr lang="vi-VN" sz="1400">
                <a:solidFill>
                  <a:srgbClr val="0000FF"/>
                </a:solidFill>
                <a:latin typeface="Consolas" panose="020B0609020204030204" pitchFamily="49" charset="0"/>
              </a:rPr>
              <a:t>if</a:t>
            </a:r>
            <a:r>
              <a:rPr lang="vi-VN" sz="1400">
                <a:solidFill>
                  <a:srgbClr val="000000"/>
                </a:solidFill>
                <a:latin typeface="Consolas" panose="020B0609020204030204" pitchFamily="49" charset="0"/>
              </a:rPr>
              <a:t> (</a:t>
            </a:r>
            <a:r>
              <a:rPr lang="vi-VN" sz="1400">
                <a:solidFill>
                  <a:srgbClr val="808080"/>
                </a:solidFill>
                <a:latin typeface="Consolas" panose="020B0609020204030204" pitchFamily="49" charset="0"/>
              </a:rPr>
              <a:t>step</a:t>
            </a:r>
            <a:r>
              <a:rPr lang="vi-VN" sz="1400">
                <a:solidFill>
                  <a:srgbClr val="000000"/>
                </a:solidFill>
                <a:latin typeface="Consolas" panose="020B0609020204030204" pitchFamily="49" charset="0"/>
              </a:rPr>
              <a:t> == </a:t>
            </a:r>
            <a:r>
              <a:rPr lang="vi-VN" sz="1400">
                <a:solidFill>
                  <a:srgbClr val="6F008A"/>
                </a:solidFill>
                <a:latin typeface="Consolas" panose="020B0609020204030204" pitchFamily="49" charset="0"/>
              </a:rPr>
              <a:t>M</a:t>
            </a:r>
            <a:r>
              <a:rPr lang="vi-VN" sz="1400">
                <a:solidFill>
                  <a:srgbClr val="000000"/>
                </a:solidFill>
                <a:latin typeface="Consolas" panose="020B0609020204030204" pitchFamily="49" charset="0"/>
              </a:rPr>
              <a:t> * </a:t>
            </a:r>
            <a:r>
              <a:rPr lang="vi-VN" sz="1400">
                <a:solidFill>
                  <a:srgbClr val="6F008A"/>
                </a:solidFill>
                <a:latin typeface="Consolas" panose="020B0609020204030204" pitchFamily="49" charset="0"/>
              </a:rPr>
              <a:t>M</a:t>
            </a:r>
            <a:r>
              <a:rPr lang="vi-VN" sz="1400">
                <a:solidFill>
                  <a:srgbClr val="000000"/>
                </a:solidFill>
                <a:latin typeface="Consolas" panose="020B0609020204030204" pitchFamily="49" charset="0"/>
              </a:rPr>
              <a:t> - 1) </a:t>
            </a:r>
            <a:r>
              <a:rPr lang="vi-VN" sz="1400">
                <a:solidFill>
                  <a:srgbClr val="008000"/>
                </a:solidFill>
                <a:latin typeface="Consolas" panose="020B0609020204030204" pitchFamily="49" charset="0"/>
              </a:rPr>
              <a:t>// Khi bước đi bằng với kích thước ma trận thì hoàn tất</a:t>
            </a:r>
            <a:endParaRPr lang="vi-VN" sz="1400">
              <a:solidFill>
                <a:srgbClr val="000000"/>
              </a:solidFill>
              <a:latin typeface="Consolas" panose="020B0609020204030204" pitchFamily="49" charset="0"/>
            </a:endParaRPr>
          </a:p>
          <a:p>
            <a:pPr lvl="3"/>
            <a:r>
              <a:rPr lang="en-US" sz="1400" smtClean="0">
                <a:solidFill>
                  <a:srgbClr val="808080"/>
                </a:solidFill>
                <a:latin typeface="Consolas" panose="020B0609020204030204" pitchFamily="49" charset="0"/>
              </a:rPr>
              <a:t>	OK</a:t>
            </a:r>
            <a:r>
              <a:rPr lang="en-US" sz="1400" smtClean="0">
                <a:solidFill>
                  <a:srgbClr val="000000"/>
                </a:solidFill>
                <a:latin typeface="Consolas" panose="020B0609020204030204" pitchFamily="49" charset="0"/>
              </a:rPr>
              <a:t> </a:t>
            </a:r>
            <a:r>
              <a:rPr lang="en-US" sz="1400">
                <a:solidFill>
                  <a:srgbClr val="000000"/>
                </a:solidFill>
                <a:latin typeface="Consolas" panose="020B0609020204030204" pitchFamily="49" charset="0"/>
              </a:rPr>
              <a:t>= 1;</a:t>
            </a:r>
          </a:p>
          <a:p>
            <a:pPr lvl="3"/>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r>
              <a:rPr lang="en-US" sz="1400" smtClean="0">
                <a:solidFill>
                  <a:srgbClr val="000000"/>
                </a:solidFill>
                <a:latin typeface="Consolas" panose="020B0609020204030204" pitchFamily="49" charset="0"/>
              </a:rPr>
              <a:t>	    {</a:t>
            </a:r>
            <a:endParaRPr lang="en-US" sz="1400">
              <a:solidFill>
                <a:srgbClr val="000000"/>
              </a:solidFill>
              <a:latin typeface="Consolas" panose="020B0609020204030204" pitchFamily="49" charset="0"/>
            </a:endParaRPr>
          </a:p>
          <a:p>
            <a:r>
              <a:rPr lang="en-US" sz="1400" smtClean="0">
                <a:solidFill>
                  <a:srgbClr val="000000"/>
                </a:solidFill>
                <a:latin typeface="Consolas" panose="020B0609020204030204" pitchFamily="49" charset="0"/>
              </a:rPr>
              <a:t>		Try(</a:t>
            </a:r>
            <a:r>
              <a:rPr lang="en-US" sz="1400" smtClean="0">
                <a:solidFill>
                  <a:srgbClr val="808080"/>
                </a:solidFill>
                <a:latin typeface="Consolas" panose="020B0609020204030204" pitchFamily="49" charset="0"/>
              </a:rPr>
              <a:t>step</a:t>
            </a:r>
            <a:r>
              <a:rPr lang="en-US" sz="1400" smtClean="0">
                <a:solidFill>
                  <a:srgbClr val="000000"/>
                </a:solidFill>
                <a:latin typeface="Consolas" panose="020B0609020204030204" pitchFamily="49" charset="0"/>
              </a:rPr>
              <a:t> </a:t>
            </a:r>
            <a:r>
              <a:rPr lang="en-US" sz="1400">
                <a:solidFill>
                  <a:srgbClr val="000000"/>
                </a:solidFill>
                <a:latin typeface="Consolas" panose="020B0609020204030204" pitchFamily="49" charset="0"/>
              </a:rPr>
              <a:t>+ 1, inext, jnext, </a:t>
            </a:r>
            <a:r>
              <a:rPr lang="en-US" sz="1400">
                <a:solidFill>
                  <a:srgbClr val="808080"/>
                </a:solidFill>
                <a:latin typeface="Consolas" panose="020B0609020204030204" pitchFamily="49" charset="0"/>
              </a:rPr>
              <a:t>board</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J</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OK</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đi tiếp</a:t>
            </a:r>
            <a:endParaRPr lang="en-US" sz="1400">
              <a:solidFill>
                <a:srgbClr val="000000"/>
              </a:solidFill>
              <a:latin typeface="Consolas" panose="020B0609020204030204" pitchFamily="49" charset="0"/>
            </a:endParaRPr>
          </a:p>
          <a:p>
            <a:r>
              <a:rPr lang="en-US" sz="1400" smtClean="0">
                <a:solidFill>
                  <a:srgbClr val="0000FF"/>
                </a:solidFill>
                <a:latin typeface="Consolas" panose="020B0609020204030204" pitchFamily="49" charset="0"/>
              </a:rPr>
              <a:t>		if</a:t>
            </a:r>
            <a:r>
              <a:rPr lang="en-US" sz="1400" smtClean="0">
                <a:solidFill>
                  <a:srgbClr val="000000"/>
                </a:solidFill>
                <a:latin typeface="Consolas" panose="020B0609020204030204" pitchFamily="49" charset="0"/>
              </a:rPr>
              <a:t> </a:t>
            </a:r>
            <a:r>
              <a:rPr lang="en-US" sz="1400">
                <a:solidFill>
                  <a:srgbClr val="000000"/>
                </a:solidFill>
                <a:latin typeface="Consolas" panose="020B0609020204030204" pitchFamily="49" charset="0"/>
              </a:rPr>
              <a:t>(!</a:t>
            </a:r>
            <a:r>
              <a:rPr lang="en-US" sz="1400">
                <a:solidFill>
                  <a:srgbClr val="808080"/>
                </a:solidFill>
                <a:latin typeface="Consolas" panose="020B0609020204030204" pitchFamily="49" charset="0"/>
              </a:rPr>
              <a:t>OK</a:t>
            </a:r>
            <a:r>
              <a:rPr lang="en-US" sz="1400">
                <a:solidFill>
                  <a:srgbClr val="000000"/>
                </a:solidFill>
                <a:latin typeface="Consolas" panose="020B0609020204030204" pitchFamily="49" charset="0"/>
              </a:rPr>
              <a:t>)</a:t>
            </a:r>
          </a:p>
          <a:p>
            <a:r>
              <a:rPr lang="en-US" sz="1400" smtClean="0">
                <a:solidFill>
                  <a:srgbClr val="808080"/>
                </a:solidFill>
                <a:latin typeface="Consolas" panose="020B0609020204030204" pitchFamily="49" charset="0"/>
              </a:rPr>
              <a:t>			</a:t>
            </a:r>
            <a:r>
              <a:rPr lang="vi-VN" sz="1400" smtClean="0">
                <a:solidFill>
                  <a:srgbClr val="808080"/>
                </a:solidFill>
                <a:latin typeface="Consolas" panose="020B0609020204030204" pitchFamily="49" charset="0"/>
              </a:rPr>
              <a:t>board</a:t>
            </a:r>
            <a:r>
              <a:rPr lang="vi-VN" sz="1400" smtClean="0">
                <a:solidFill>
                  <a:srgbClr val="000000"/>
                </a:solidFill>
                <a:latin typeface="Consolas" panose="020B0609020204030204" pitchFamily="49" charset="0"/>
              </a:rPr>
              <a:t>[inext</a:t>
            </a:r>
            <a:r>
              <a:rPr lang="vi-VN" sz="1400">
                <a:solidFill>
                  <a:srgbClr val="000000"/>
                </a:solidFill>
                <a:latin typeface="Consolas" panose="020B0609020204030204" pitchFamily="49" charset="0"/>
              </a:rPr>
              <a:t>][jnext] = 0; </a:t>
            </a:r>
            <a:r>
              <a:rPr lang="vi-VN" sz="1400">
                <a:solidFill>
                  <a:srgbClr val="008000"/>
                </a:solidFill>
                <a:latin typeface="Consolas" panose="020B0609020204030204" pitchFamily="49" charset="0"/>
              </a:rPr>
              <a:t>// Trả lại trạng thái cũ vì nước đi tiếp không khả thi</a:t>
            </a:r>
            <a:endParaRPr lang="vi-VN" sz="1400">
              <a:solidFill>
                <a:srgbClr val="000000"/>
              </a:solidFill>
              <a:latin typeface="Consolas" panose="020B0609020204030204" pitchFamily="49" charset="0"/>
            </a:endParaRPr>
          </a:p>
          <a:p>
            <a:r>
              <a:rPr lang="en-US" sz="1400" smtClean="0">
                <a:solidFill>
                  <a:srgbClr val="000000"/>
                </a:solidFill>
                <a:latin typeface="Consolas" panose="020B0609020204030204" pitchFamily="49" charset="0"/>
              </a:rPr>
              <a:t>	    }</a:t>
            </a:r>
            <a:endParaRPr lang="en-US" sz="1400">
              <a:solidFill>
                <a:srgbClr val="000000"/>
              </a:solidFill>
              <a:latin typeface="Consolas" panose="020B0609020204030204" pitchFamily="49" charset="0"/>
            </a:endParaRPr>
          </a:p>
          <a:p>
            <a:r>
              <a:rPr lang="en-US" sz="1400" smtClean="0">
                <a:solidFill>
                  <a:srgbClr val="000000"/>
                </a:solidFill>
                <a:latin typeface="Consolas" panose="020B0609020204030204" pitchFamily="49" charset="0"/>
              </a:rPr>
              <a:t>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31891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randombar(horizontal)">
                                      <p:cBhvr>
                                        <p:cTn id="1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19936" y="3130476"/>
            <a:ext cx="6672064" cy="1066610"/>
          </a:xfrm>
        </p:spPr>
        <p:txBody>
          <a:bodyPr>
            <a:normAutofit fontScale="92500" lnSpcReduction="20000"/>
          </a:bodyPr>
          <a:lstStyle/>
          <a:p>
            <a:r>
              <a:rPr lang="vi-VN" altLang="ko-KR" dirty="0">
                <a:ea typeface="Batang" panose="02030600000101010101" pitchFamily="18" charset="-127"/>
                <a:cs typeface="Andalus" panose="02020603050405020304" pitchFamily="18" charset="-78"/>
              </a:rPr>
              <a:t>ƯU ĐIỂM – NHƯỢC ĐIỂM</a:t>
            </a:r>
          </a:p>
        </p:txBody>
      </p:sp>
      <p:sp>
        <p:nvSpPr>
          <p:cNvPr id="4" name="Text Placeholder 3"/>
          <p:cNvSpPr>
            <a:spLocks noGrp="1"/>
          </p:cNvSpPr>
          <p:nvPr>
            <p:ph type="body" sz="quarter" idx="11"/>
          </p:nvPr>
        </p:nvSpPr>
        <p:spPr/>
        <p:txBody>
          <a:bodyPr/>
          <a:lstStyle/>
          <a:p>
            <a:r>
              <a:rPr lang="en-US" dirty="0"/>
              <a:t>Back tracking </a:t>
            </a:r>
          </a:p>
          <a:p>
            <a:endParaRPr lang="en-US" dirty="0"/>
          </a:p>
        </p:txBody>
      </p:sp>
    </p:spTree>
    <p:extLst>
      <p:ext uri="{BB962C8B-B14F-4D97-AF65-F5344CB8AC3E}">
        <p14:creationId xmlns:p14="http://schemas.microsoft.com/office/powerpoint/2010/main" val="943544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
          <p:cNvSpPr txBox="1">
            <a:spLocks/>
          </p:cNvSpPr>
          <p:nvPr/>
        </p:nvSpPr>
        <p:spPr>
          <a:xfrm>
            <a:off x="-144693" y="1028734"/>
            <a:ext cx="3744416" cy="161112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4267" dirty="0">
                <a:ln w="0"/>
                <a:solidFill>
                  <a:prstClr val="white"/>
                </a:solidFill>
                <a:effectLst>
                  <a:outerShdw blurRad="38100" dist="19050" dir="2700000" algn="tl" rotWithShape="0">
                    <a:prstClr val="black">
                      <a:alpha val="40000"/>
                    </a:prstClr>
                  </a:outerShdw>
                </a:effectLst>
                <a:cs typeface="Arial" pitchFamily="34" charset="0"/>
              </a:rPr>
              <a:t>ƯU ĐIỂM</a:t>
            </a:r>
          </a:p>
        </p:txBody>
      </p:sp>
      <p:sp>
        <p:nvSpPr>
          <p:cNvPr id="5" name="그림 개체 틀 4">
            <a:extLst>
              <a:ext uri="{FF2B5EF4-FFF2-40B4-BE49-F238E27FC236}">
                <a16:creationId xmlns="" xmlns:a16="http://schemas.microsoft.com/office/drawing/2014/main" id="{81F98F50-A2B9-4892-BE78-7C74FD4A371F}"/>
              </a:ext>
            </a:extLst>
          </p:cNvPr>
          <p:cNvSpPr>
            <a:spLocks noGrp="1"/>
          </p:cNvSpPr>
          <p:nvPr>
            <p:ph type="pic" idx="13"/>
          </p:nvPr>
        </p:nvSpPr>
        <p:spPr>
          <a:xfrm>
            <a:off x="394663" y="1988842"/>
            <a:ext cx="3721912" cy="3168351"/>
          </a:xfrm>
        </p:spPr>
      </p:sp>
      <p:sp>
        <p:nvSpPr>
          <p:cNvPr id="9" name="그림 개체 틀 8">
            <a:extLst>
              <a:ext uri="{FF2B5EF4-FFF2-40B4-BE49-F238E27FC236}">
                <a16:creationId xmlns="" xmlns:a16="http://schemas.microsoft.com/office/drawing/2014/main" id="{245CBA2D-5046-4AB0-8943-865ADCD3B1E9}"/>
              </a:ext>
            </a:extLst>
          </p:cNvPr>
          <p:cNvSpPr>
            <a:spLocks noGrp="1"/>
          </p:cNvSpPr>
          <p:nvPr>
            <p:ph type="pic" idx="14"/>
          </p:nvPr>
        </p:nvSpPr>
        <p:spPr>
          <a:xfrm>
            <a:off x="8078560" y="1988842"/>
            <a:ext cx="3721912" cy="3168351"/>
          </a:xfrm>
        </p:spPr>
      </p:sp>
      <p:sp>
        <p:nvSpPr>
          <p:cNvPr id="11"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695734" y="3050238"/>
            <a:ext cx="4800533" cy="724247"/>
          </a:xfrm>
        </p:spPr>
        <p:txBody>
          <a:bodyPr/>
          <a:lstStyle/>
          <a:p>
            <a:r>
              <a:rPr lang="en-US" sz="4267" b="1" dirty="0">
                <a:ln w="22225">
                  <a:solidFill>
                    <a:schemeClr val="accent2"/>
                  </a:solidFill>
                  <a:prstDash val="solid"/>
                </a:ln>
                <a:solidFill>
                  <a:schemeClr val="accent2">
                    <a:lumMod val="40000"/>
                    <a:lumOff val="60000"/>
                  </a:schemeClr>
                </a:solidFill>
              </a:rPr>
              <a:t>Back tracking </a:t>
            </a:r>
          </a:p>
        </p:txBody>
      </p:sp>
      <p:sp>
        <p:nvSpPr>
          <p:cNvPr id="12" name="Text Placeholder 1"/>
          <p:cNvSpPr txBox="1">
            <a:spLocks/>
          </p:cNvSpPr>
          <p:nvPr/>
        </p:nvSpPr>
        <p:spPr>
          <a:xfrm>
            <a:off x="7940705" y="1028734"/>
            <a:ext cx="3884167" cy="161112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4267" dirty="0">
                <a:ln w="0"/>
                <a:solidFill>
                  <a:prstClr val="white"/>
                </a:solidFill>
                <a:effectLst>
                  <a:outerShdw blurRad="38100" dist="19050" dir="2700000" algn="tl" rotWithShape="0">
                    <a:prstClr val="black">
                      <a:alpha val="40000"/>
                    </a:prstClr>
                  </a:outerShdw>
                </a:effectLst>
                <a:cs typeface="Arial" pitchFamily="34" charset="0"/>
              </a:rPr>
              <a:t>NHƯỢC ĐIỂM</a:t>
            </a:r>
          </a:p>
        </p:txBody>
      </p:sp>
      <p:sp>
        <p:nvSpPr>
          <p:cNvPr id="18" name="Freeform 108">
            <a:extLst>
              <a:ext uri="{FF2B5EF4-FFF2-40B4-BE49-F238E27FC236}">
                <a16:creationId xmlns="" xmlns:a16="http://schemas.microsoft.com/office/drawing/2014/main" id="{D90BD172-3CBE-4391-9D60-77C9EBE3DAA1}"/>
              </a:ext>
            </a:extLst>
          </p:cNvPr>
          <p:cNvSpPr/>
          <p:nvPr/>
        </p:nvSpPr>
        <p:spPr>
          <a:xfrm>
            <a:off x="1185405" y="92881"/>
            <a:ext cx="878148" cy="755447"/>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9" name="Text Placeholder 1"/>
          <p:cNvSpPr txBox="1">
            <a:spLocks/>
          </p:cNvSpPr>
          <p:nvPr/>
        </p:nvSpPr>
        <p:spPr>
          <a:xfrm>
            <a:off x="378457" y="1988875"/>
            <a:ext cx="3744416" cy="269754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err="1">
                <a:ln w="0"/>
                <a:solidFill>
                  <a:prstClr val="black"/>
                </a:solidFill>
                <a:effectLst>
                  <a:outerShdw blurRad="38100" dist="19050" dir="2700000" algn="tl" rotWithShape="0">
                    <a:prstClr val="black">
                      <a:alpha val="40000"/>
                    </a:prstClr>
                  </a:outerShdw>
                </a:effectLst>
              </a:rPr>
              <a:t>Việc</a:t>
            </a:r>
            <a:r>
              <a:rPr lang="en-US" sz="2133" dirty="0">
                <a:ln w="0"/>
                <a:solidFill>
                  <a:prstClr val="black"/>
                </a:solidFill>
                <a:effectLst>
                  <a:outerShdw blurRad="38100" dist="19050" dir="2700000" algn="tl" rotWithShape="0">
                    <a:prstClr val="black">
                      <a:alpha val="40000"/>
                    </a:prstClr>
                  </a:outerShdw>
                </a:effectLst>
              </a:rPr>
              <a:t> quay </a:t>
            </a:r>
            <a:r>
              <a:rPr lang="en-US" sz="2133" dirty="0" err="1">
                <a:ln w="0"/>
                <a:solidFill>
                  <a:prstClr val="black"/>
                </a:solidFill>
                <a:effectLst>
                  <a:outerShdw blurRad="38100" dist="19050" dir="2700000" algn="tl" rotWithShape="0">
                    <a:prstClr val="black">
                      <a:alpha val="40000"/>
                    </a:prstClr>
                  </a:outerShdw>
                </a:effectLst>
              </a:rPr>
              <a:t>lui</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là</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thử</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tất</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cả</a:t>
            </a:r>
            <a:r>
              <a:rPr lang="en-US" sz="2133" dirty="0">
                <a:ln w="0"/>
                <a:solidFill>
                  <a:prstClr val="black"/>
                </a:solidFill>
                <a:effectLst>
                  <a:outerShdw blurRad="38100" dist="19050" dir="2700000" algn="tl" rotWithShape="0">
                    <a:prstClr val="black">
                      <a:alpha val="40000"/>
                    </a:prstClr>
                  </a:outerShdw>
                </a:effectLst>
              </a:rPr>
              <a:t> </a:t>
            </a:r>
            <a:r>
              <a:rPr lang="en-US" sz="2133" dirty="0" err="1" smtClean="0">
                <a:ln w="0"/>
                <a:solidFill>
                  <a:prstClr val="black"/>
                </a:solidFill>
                <a:effectLst>
                  <a:outerShdw blurRad="38100" dist="19050" dir="2700000" algn="tl" rotWithShape="0">
                    <a:prstClr val="black">
                      <a:alpha val="40000"/>
                    </a:prstClr>
                  </a:outerShdw>
                </a:effectLst>
              </a:rPr>
              <a:t>các</a:t>
            </a:r>
            <a:r>
              <a:rPr lang="en-US" sz="2133" dirty="0" smtClean="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tổ</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hợp</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để</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tìm</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được</a:t>
            </a:r>
            <a:r>
              <a:rPr lang="en-US" sz="2133" dirty="0">
                <a:ln w="0"/>
                <a:solidFill>
                  <a:prstClr val="black"/>
                </a:solidFill>
                <a:effectLst>
                  <a:outerShdw blurRad="38100" dist="19050" dir="2700000" algn="tl" rotWithShape="0">
                    <a:prstClr val="black">
                      <a:alpha val="40000"/>
                    </a:prstClr>
                  </a:outerShdw>
                </a:effectLst>
              </a:rPr>
              <a:t> </a:t>
            </a:r>
            <a:r>
              <a:rPr lang="en-US" sz="2133" dirty="0" err="1">
                <a:ln w="0"/>
                <a:solidFill>
                  <a:prstClr val="black"/>
                </a:solidFill>
                <a:effectLst>
                  <a:outerShdw blurRad="38100" dist="19050" dir="2700000" algn="tl" rotWithShape="0">
                    <a:prstClr val="black">
                      <a:alpha val="40000"/>
                    </a:prstClr>
                  </a:outerShdw>
                </a:effectLst>
              </a:rPr>
              <a:t>một</a:t>
            </a:r>
            <a:r>
              <a:rPr lang="en-US" sz="2133" dirty="0">
                <a:ln w="0"/>
                <a:solidFill>
                  <a:prstClr val="black"/>
                </a:solidFill>
                <a:effectLst>
                  <a:outerShdw blurRad="38100" dist="19050" dir="2700000" algn="tl" rotWithShape="0">
                    <a:prstClr val="black">
                      <a:alpha val="40000"/>
                    </a:prstClr>
                  </a:outerShdw>
                </a:effectLst>
              </a:rPr>
              <a:t> </a:t>
            </a:r>
            <a:r>
              <a:rPr lang="en-US" sz="2133" dirty="0" err="1" smtClean="0">
                <a:ln w="0"/>
                <a:solidFill>
                  <a:prstClr val="black"/>
                </a:solidFill>
                <a:effectLst>
                  <a:outerShdw blurRad="38100" dist="19050" dir="2700000" algn="tl" rotWithShape="0">
                    <a:prstClr val="black">
                      <a:alpha val="40000"/>
                    </a:prstClr>
                  </a:outerShdw>
                </a:effectLst>
              </a:rPr>
              <a:t>lời</a:t>
            </a:r>
            <a:r>
              <a:rPr lang="en-US" sz="2133" dirty="0" smtClean="0">
                <a:ln w="0"/>
                <a:solidFill>
                  <a:prstClr val="black"/>
                </a:solidFill>
                <a:effectLst>
                  <a:outerShdw blurRad="38100" dist="19050" dir="2700000" algn="tl" rotWithShape="0">
                    <a:prstClr val="black">
                      <a:alpha val="40000"/>
                    </a:prstClr>
                  </a:outerShdw>
                </a:effectLst>
              </a:rPr>
              <a:t>   </a:t>
            </a:r>
            <a:r>
              <a:rPr lang="en-US" sz="2133" dirty="0" err="1" smtClean="0">
                <a:ln w="0"/>
                <a:solidFill>
                  <a:prstClr val="black"/>
                </a:solidFill>
                <a:effectLst>
                  <a:outerShdw blurRad="38100" dist="19050" dir="2700000" algn="tl" rotWithShape="0">
                    <a:prstClr val="black">
                      <a:alpha val="40000"/>
                    </a:prstClr>
                  </a:outerShdw>
                </a:effectLst>
              </a:rPr>
              <a:t>giải</a:t>
            </a:r>
            <a:r>
              <a:rPr lang="en-US" sz="2133" dirty="0" smtClean="0">
                <a:ln w="0"/>
                <a:solidFill>
                  <a:prstClr val="black"/>
                </a:solidFill>
                <a:effectLst>
                  <a:outerShdw blurRad="38100" dist="19050" dir="2700000" algn="tl" rotWithShape="0">
                    <a:prstClr val="black">
                      <a:alpha val="40000"/>
                    </a:prstClr>
                  </a:outerShdw>
                </a:effectLst>
              </a:rPr>
              <a:t>.</a:t>
            </a:r>
            <a:endParaRPr lang="en-US" altLang="ko-KR" sz="2133" dirty="0">
              <a:ln w="0"/>
              <a:solidFill>
                <a:prstClr val="black"/>
              </a:solidFill>
              <a:effectLst>
                <a:outerShdw blurRad="38100" dist="19050" dir="2700000" algn="tl" rotWithShape="0">
                  <a:prstClr val="black">
                    <a:alpha val="40000"/>
                  </a:prstClr>
                </a:outerShdw>
              </a:effectLst>
              <a:cs typeface="Arial" pitchFamily="34" charset="0"/>
            </a:endParaRPr>
          </a:p>
        </p:txBody>
      </p:sp>
      <p:sp>
        <p:nvSpPr>
          <p:cNvPr id="22" name="Teardrop 1">
            <a:extLst>
              <a:ext uri="{FF2B5EF4-FFF2-40B4-BE49-F238E27FC236}">
                <a16:creationId xmlns="" xmlns:a16="http://schemas.microsoft.com/office/drawing/2014/main" id="{7FEE4F8E-4AC5-4EA3-9061-D6E1D9226045}"/>
              </a:ext>
            </a:extLst>
          </p:cNvPr>
          <p:cNvSpPr/>
          <p:nvPr/>
        </p:nvSpPr>
        <p:spPr>
          <a:xfrm rot="18805991">
            <a:off x="10917591" y="4331707"/>
            <a:ext cx="730811" cy="70942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38D4CD"/>
          </a:solidFill>
          <a:ln w="12700" cap="flat" cmpd="sng" algn="ctr">
            <a:noFill/>
            <a:prstDash val="solid"/>
            <a:miter lim="800000"/>
          </a:ln>
          <a:effectLst/>
        </p:spPr>
        <p:txBody>
          <a:bodyPr rot="0" spcFirstLastPara="0" vert="horz" wrap="square" lIns="121920" tIns="60960" rIns="121920" bIns="6096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dirty="0">
              <a:solidFill>
                <a:prstClr val="black"/>
              </a:solidFill>
            </a:endParaRPr>
          </a:p>
        </p:txBody>
      </p:sp>
      <p:sp>
        <p:nvSpPr>
          <p:cNvPr id="23" name="TextBox 22">
            <a:extLst>
              <a:ext uri="{FF2B5EF4-FFF2-40B4-BE49-F238E27FC236}">
                <a16:creationId xmlns="" xmlns:a16="http://schemas.microsoft.com/office/drawing/2014/main" id="{A8235F85-A676-4B6F-9F88-8F95AFBF2498}"/>
              </a:ext>
            </a:extLst>
          </p:cNvPr>
          <p:cNvSpPr txBox="1"/>
          <p:nvPr/>
        </p:nvSpPr>
        <p:spPr>
          <a:xfrm>
            <a:off x="8112224" y="1988840"/>
            <a:ext cx="3688248" cy="748795"/>
          </a:xfrm>
          <a:prstGeom prst="rect">
            <a:avLst/>
          </a:prstGeom>
          <a:noFill/>
        </p:spPr>
        <p:txBody>
          <a:bodyPr wrap="square" rtlCol="0">
            <a:spAutoFit/>
          </a:bodyPr>
          <a:lstStyle/>
          <a:p>
            <a:pPr latinLnBrk="1"/>
            <a:r>
              <a:rPr lang="en-US" altLang="ko-KR" sz="2133" dirty="0" smtClean="0">
                <a:ln w="0"/>
                <a:solidFill>
                  <a:prstClr val="black"/>
                </a:solidFill>
                <a:effectLst>
                  <a:outerShdw blurRad="38100" dist="19050" dir="2700000" algn="tl" rotWithShape="0">
                    <a:prstClr val="black">
                      <a:alpha val="40000"/>
                    </a:prstClr>
                  </a:outerShdw>
                </a:effectLst>
                <a:cs typeface="Arial" pitchFamily="34" charset="0"/>
              </a:rPr>
              <a:t>N</a:t>
            </a:r>
            <a:r>
              <a:rPr lang="vi-VN" altLang="ko-KR" sz="2133" dirty="0" smtClean="0">
                <a:ln w="0"/>
                <a:solidFill>
                  <a:prstClr val="black"/>
                </a:solidFill>
                <a:effectLst>
                  <a:outerShdw blurRad="38100" dist="19050" dir="2700000" algn="tl" rotWithShape="0">
                    <a:prstClr val="black">
                      <a:alpha val="40000"/>
                    </a:prstClr>
                  </a:outerShdw>
                </a:effectLst>
                <a:cs typeface="Arial" pitchFamily="34" charset="0"/>
              </a:rPr>
              <a:t>ó </a:t>
            </a:r>
            <a:r>
              <a:rPr lang="vi-VN" altLang="ko-KR" sz="2133" dirty="0">
                <a:ln w="0"/>
                <a:solidFill>
                  <a:prstClr val="black"/>
                </a:solidFill>
                <a:effectLst>
                  <a:outerShdw blurRad="38100" dist="19050" dir="2700000" algn="tl" rotWithShape="0">
                    <a:prstClr val="black">
                      <a:alpha val="40000"/>
                    </a:prstClr>
                  </a:outerShdw>
                </a:effectLst>
                <a:cs typeface="Arial" pitchFamily="34" charset="0"/>
              </a:rPr>
              <a:t>mắc phải các nhược điểm sau:</a:t>
            </a:r>
            <a:endParaRPr lang="ko-KR" altLang="en-US" sz="2133" dirty="0">
              <a:ln w="0"/>
              <a:solidFill>
                <a:prstClr val="black"/>
              </a:solidFill>
              <a:effectLst>
                <a:outerShdw blurRad="38100" dist="19050" dir="2700000" algn="tl" rotWithShape="0">
                  <a:prstClr val="black">
                    <a:alpha val="40000"/>
                  </a:prstClr>
                </a:outerShdw>
              </a:effectLst>
              <a:cs typeface="Arial" pitchFamily="34" charset="0"/>
            </a:endParaRPr>
          </a:p>
        </p:txBody>
      </p:sp>
      <p:sp>
        <p:nvSpPr>
          <p:cNvPr id="24" name="TextBox 23">
            <a:extLst>
              <a:ext uri="{FF2B5EF4-FFF2-40B4-BE49-F238E27FC236}">
                <a16:creationId xmlns="" xmlns:a16="http://schemas.microsoft.com/office/drawing/2014/main" id="{775227D8-2B61-454D-82BC-288110ADEF15}"/>
              </a:ext>
            </a:extLst>
          </p:cNvPr>
          <p:cNvSpPr txBox="1"/>
          <p:nvPr/>
        </p:nvSpPr>
        <p:spPr>
          <a:xfrm>
            <a:off x="2543605" y="68627"/>
            <a:ext cx="7008779" cy="748988"/>
          </a:xfrm>
          <a:prstGeom prst="rect">
            <a:avLst/>
          </a:prstGeom>
          <a:noFill/>
        </p:spPr>
        <p:txBody>
          <a:bodyPr wrap="square" rtlCol="0">
            <a:spAutoFit/>
          </a:bodyPr>
          <a:lstStyle/>
          <a:p>
            <a:pPr latinLnBrk="1"/>
            <a:r>
              <a:rPr lang="en-US" altLang="ko-KR" sz="4267" dirty="0">
                <a:ln w="0"/>
                <a:solidFill>
                  <a:prstClr val="white"/>
                </a:solidFill>
                <a:effectLst>
                  <a:outerShdw blurRad="38100" dist="19050" dir="2700000" algn="tl" rotWithShape="0">
                    <a:prstClr val="black">
                      <a:alpha val="40000"/>
                    </a:prstClr>
                  </a:outerShdw>
                </a:effectLst>
                <a:cs typeface="Arial" pitchFamily="34" charset="0"/>
              </a:rPr>
              <a:t>ƯU ĐIỂM – NHƯỢC ĐIỂM</a:t>
            </a:r>
            <a:endParaRPr lang="ko-KR" altLang="en-US" sz="4267" dirty="0">
              <a:ln w="0"/>
              <a:solidFill>
                <a:prstClr val="white"/>
              </a:solidFill>
              <a:effectLst>
                <a:outerShdw blurRad="38100" dist="19050" dir="2700000" algn="tl" rotWithShape="0">
                  <a:prstClr val="black">
                    <a:alpha val="40000"/>
                  </a:prstClr>
                </a:outerShdw>
              </a:effectLst>
              <a:cs typeface="Arial" pitchFamily="34" charset="0"/>
            </a:endParaRPr>
          </a:p>
        </p:txBody>
      </p:sp>
    </p:spTree>
    <p:extLst>
      <p:ext uri="{BB962C8B-B14F-4D97-AF65-F5344CB8AC3E}">
        <p14:creationId xmlns:p14="http://schemas.microsoft.com/office/powerpoint/2010/main" val="25489295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style.rotation</p:attrName>
                                        </p:attrNameLst>
                                      </p:cBhvr>
                                      <p:tavLst>
                                        <p:tav tm="0">
                                          <p:val>
                                            <p:fltVal val="90"/>
                                          </p:val>
                                        </p:tav>
                                        <p:tav tm="100000">
                                          <p:val>
                                            <p:fltVal val="0"/>
                                          </p:val>
                                        </p:tav>
                                      </p:tavLst>
                                    </p:anim>
                                    <p:animEffect transition="in" filter="fade">
                                      <p:cBhvr>
                                        <p:cTn id="54" dur="1000"/>
                                        <p:tgtEl>
                                          <p:spTgt spid="23"/>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1000" fill="hold"/>
                                        <p:tgtEl>
                                          <p:spTgt spid="22"/>
                                        </p:tgtEl>
                                        <p:attrNameLst>
                                          <p:attrName>ppt_w</p:attrName>
                                        </p:attrNameLst>
                                      </p:cBhvr>
                                      <p:tavLst>
                                        <p:tav tm="0">
                                          <p:val>
                                            <p:fltVal val="0"/>
                                          </p:val>
                                        </p:tav>
                                        <p:tav tm="100000">
                                          <p:val>
                                            <p:strVal val="#ppt_w"/>
                                          </p:val>
                                        </p:tav>
                                      </p:tavLst>
                                    </p:anim>
                                    <p:anim calcmode="lin" valueType="num">
                                      <p:cBhvr>
                                        <p:cTn id="58" dur="1000" fill="hold"/>
                                        <p:tgtEl>
                                          <p:spTgt spid="22"/>
                                        </p:tgtEl>
                                        <p:attrNameLst>
                                          <p:attrName>ppt_h</p:attrName>
                                        </p:attrNameLst>
                                      </p:cBhvr>
                                      <p:tavLst>
                                        <p:tav tm="0">
                                          <p:val>
                                            <p:fltVal val="0"/>
                                          </p:val>
                                        </p:tav>
                                        <p:tav tm="100000">
                                          <p:val>
                                            <p:strVal val="#ppt_h"/>
                                          </p:val>
                                        </p:tav>
                                      </p:tavLst>
                                    </p:anim>
                                    <p:anim calcmode="lin" valueType="num">
                                      <p:cBhvr>
                                        <p:cTn id="59" dur="1000" fill="hold"/>
                                        <p:tgtEl>
                                          <p:spTgt spid="22"/>
                                        </p:tgtEl>
                                        <p:attrNameLst>
                                          <p:attrName>style.rotation</p:attrName>
                                        </p:attrNameLst>
                                      </p:cBhvr>
                                      <p:tavLst>
                                        <p:tav tm="0">
                                          <p:val>
                                            <p:fltVal val="90"/>
                                          </p:val>
                                        </p:tav>
                                        <p:tav tm="100000">
                                          <p:val>
                                            <p:fltVal val="0"/>
                                          </p:val>
                                        </p:tav>
                                      </p:tavLst>
                                    </p:anim>
                                    <p:animEffect transition="in" filter="fade">
                                      <p:cBhvr>
                                        <p:cTn id="6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9" grpId="0"/>
      <p:bldP spid="22"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31371" y="356659"/>
            <a:ext cx="2592288" cy="15618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800" b="1" dirty="0">
                <a:solidFill>
                  <a:prstClr val="white"/>
                </a:solidFill>
                <a:cs typeface="Arial" pitchFamily="34" charset="0"/>
              </a:rPr>
              <a:t>NHƯỢC ĐIỂM</a:t>
            </a:r>
          </a:p>
        </p:txBody>
      </p:sp>
      <p:sp>
        <p:nvSpPr>
          <p:cNvPr id="2" name="Rectangle 1"/>
          <p:cNvSpPr/>
          <p:nvPr/>
        </p:nvSpPr>
        <p:spPr>
          <a:xfrm>
            <a:off x="9648395" y="0"/>
            <a:ext cx="254360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4" name="Right Arrow 3"/>
          <p:cNvSpPr/>
          <p:nvPr/>
        </p:nvSpPr>
        <p:spPr>
          <a:xfrm rot="20539464">
            <a:off x="9499296" y="1163145"/>
            <a:ext cx="1778845" cy="1411075"/>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5" name="Right Arrow 4"/>
          <p:cNvSpPr/>
          <p:nvPr/>
        </p:nvSpPr>
        <p:spPr>
          <a:xfrm rot="20539464">
            <a:off x="9499296" y="2635297"/>
            <a:ext cx="1778845" cy="1411075"/>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6" name="Right Arrow 5"/>
          <p:cNvSpPr/>
          <p:nvPr/>
        </p:nvSpPr>
        <p:spPr>
          <a:xfrm rot="20539464">
            <a:off x="9499296" y="4107449"/>
            <a:ext cx="1778845" cy="1411075"/>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7" name="Right Arrow 6"/>
          <p:cNvSpPr/>
          <p:nvPr/>
        </p:nvSpPr>
        <p:spPr>
          <a:xfrm rot="1060536" flipH="1">
            <a:off x="7952466" y="1899221"/>
            <a:ext cx="1844665" cy="14110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8" name="Right Arrow 7"/>
          <p:cNvSpPr/>
          <p:nvPr/>
        </p:nvSpPr>
        <p:spPr>
          <a:xfrm rot="1060536" flipH="1">
            <a:off x="7952466" y="3371373"/>
            <a:ext cx="1844665" cy="14110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ight Arrow 8"/>
          <p:cNvSpPr/>
          <p:nvPr/>
        </p:nvSpPr>
        <p:spPr>
          <a:xfrm rot="1060536" flipH="1">
            <a:off x="7952466" y="4843528"/>
            <a:ext cx="1844665" cy="14110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3" name="Right Arrow 12"/>
          <p:cNvSpPr/>
          <p:nvPr/>
        </p:nvSpPr>
        <p:spPr>
          <a:xfrm rot="1060536" flipH="1">
            <a:off x="7952466" y="419205"/>
            <a:ext cx="1844665" cy="14110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4" name="Right Arrow 5"/>
          <p:cNvSpPr/>
          <p:nvPr/>
        </p:nvSpPr>
        <p:spPr>
          <a:xfrm rot="20539464">
            <a:off x="9489591" y="5585957"/>
            <a:ext cx="1778845" cy="1411075"/>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5" name="Right Arrow 3"/>
          <p:cNvSpPr/>
          <p:nvPr/>
        </p:nvSpPr>
        <p:spPr>
          <a:xfrm rot="20539464">
            <a:off x="9543149" y="16768"/>
            <a:ext cx="1778844" cy="1058305"/>
          </a:xfrm>
          <a:custGeom>
            <a:avLst/>
            <a:gdLst/>
            <a:ahLst/>
            <a:cxnLst/>
            <a:rect l="l" t="t" r="r" b="b"/>
            <a:pathLst>
              <a:path w="1334133" h="793729">
                <a:moveTo>
                  <a:pt x="788394" y="0"/>
                </a:moveTo>
                <a:lnTo>
                  <a:pt x="1201063" y="131506"/>
                </a:lnTo>
                <a:lnTo>
                  <a:pt x="1334133" y="264576"/>
                </a:lnTo>
                <a:lnTo>
                  <a:pt x="804981" y="793729"/>
                </a:lnTo>
                <a:lnTo>
                  <a:pt x="804981" y="529153"/>
                </a:lnTo>
                <a:lnTo>
                  <a:pt x="0" y="529153"/>
                </a:lnTo>
                <a:lnTo>
                  <a:pt x="16862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7" name="Right Arrow 16"/>
          <p:cNvSpPr/>
          <p:nvPr/>
        </p:nvSpPr>
        <p:spPr>
          <a:xfrm rot="1060536" flipH="1">
            <a:off x="8027756" y="6273443"/>
            <a:ext cx="1578889" cy="819576"/>
          </a:xfrm>
          <a:custGeom>
            <a:avLst/>
            <a:gdLst/>
            <a:ahLst/>
            <a:cxnLst/>
            <a:rect l="l" t="t" r="r" b="b"/>
            <a:pathLst>
              <a:path w="1184167" h="614682">
                <a:moveTo>
                  <a:pt x="655014" y="0"/>
                </a:moveTo>
                <a:lnTo>
                  <a:pt x="655014" y="264577"/>
                </a:lnTo>
                <a:lnTo>
                  <a:pt x="0" y="264577"/>
                </a:lnTo>
                <a:lnTo>
                  <a:pt x="1098638" y="614682"/>
                </a:lnTo>
                <a:lnTo>
                  <a:pt x="1184167" y="5291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9" name="TextBox 18"/>
          <p:cNvSpPr txBox="1"/>
          <p:nvPr/>
        </p:nvSpPr>
        <p:spPr>
          <a:xfrm>
            <a:off x="8183486" y="704591"/>
            <a:ext cx="738857" cy="584775"/>
          </a:xfrm>
          <a:prstGeom prst="rect">
            <a:avLst/>
          </a:prstGeom>
          <a:noFill/>
        </p:spPr>
        <p:txBody>
          <a:bodyPr wrap="square" rtlCol="0">
            <a:spAutoFit/>
          </a:bodyPr>
          <a:lstStyle/>
          <a:p>
            <a:pPr algn="ctr" latinLnBrk="1"/>
            <a:r>
              <a:rPr lang="en-US" altLang="ko-KR" sz="3200" b="1" dirty="0">
                <a:solidFill>
                  <a:srgbClr val="16B7B8"/>
                </a:solidFill>
                <a:cs typeface="Arial" pitchFamily="34" charset="0"/>
              </a:rPr>
              <a:t>01</a:t>
            </a:r>
            <a:endParaRPr lang="ko-KR" altLang="en-US" sz="3200" b="1" dirty="0">
              <a:solidFill>
                <a:srgbClr val="16B7B8"/>
              </a:solidFill>
              <a:cs typeface="Arial" pitchFamily="34" charset="0"/>
            </a:endParaRPr>
          </a:p>
        </p:txBody>
      </p:sp>
      <p:sp>
        <p:nvSpPr>
          <p:cNvPr id="20" name="TextBox 19"/>
          <p:cNvSpPr txBox="1"/>
          <p:nvPr/>
        </p:nvSpPr>
        <p:spPr>
          <a:xfrm>
            <a:off x="8183486" y="2195412"/>
            <a:ext cx="738857" cy="584775"/>
          </a:xfrm>
          <a:prstGeom prst="rect">
            <a:avLst/>
          </a:prstGeom>
          <a:noFill/>
        </p:spPr>
        <p:txBody>
          <a:bodyPr wrap="square" rtlCol="0">
            <a:spAutoFit/>
          </a:bodyPr>
          <a:lstStyle/>
          <a:p>
            <a:pPr algn="ctr" latinLnBrk="1"/>
            <a:r>
              <a:rPr lang="en-US" altLang="ko-KR" sz="3200" b="1" dirty="0">
                <a:solidFill>
                  <a:srgbClr val="16B7B8"/>
                </a:solidFill>
                <a:cs typeface="Arial" pitchFamily="34" charset="0"/>
              </a:rPr>
              <a:t>02</a:t>
            </a:r>
            <a:endParaRPr lang="ko-KR" altLang="en-US" sz="3200" b="1" dirty="0">
              <a:solidFill>
                <a:srgbClr val="16B7B8"/>
              </a:solidFill>
              <a:cs typeface="Arial" pitchFamily="34" charset="0"/>
            </a:endParaRPr>
          </a:p>
        </p:txBody>
      </p:sp>
      <p:sp>
        <p:nvSpPr>
          <p:cNvPr id="21" name="TextBox 20"/>
          <p:cNvSpPr txBox="1"/>
          <p:nvPr/>
        </p:nvSpPr>
        <p:spPr>
          <a:xfrm>
            <a:off x="8183486" y="3686233"/>
            <a:ext cx="738857" cy="584775"/>
          </a:xfrm>
          <a:prstGeom prst="rect">
            <a:avLst/>
          </a:prstGeom>
          <a:noFill/>
        </p:spPr>
        <p:txBody>
          <a:bodyPr wrap="square" rtlCol="0">
            <a:spAutoFit/>
          </a:bodyPr>
          <a:lstStyle/>
          <a:p>
            <a:pPr algn="ctr" latinLnBrk="1"/>
            <a:r>
              <a:rPr lang="en-US" altLang="ko-KR" sz="3200" b="1" dirty="0">
                <a:solidFill>
                  <a:srgbClr val="16B7B8"/>
                </a:solidFill>
                <a:cs typeface="Arial" pitchFamily="34" charset="0"/>
              </a:rPr>
              <a:t>03</a:t>
            </a:r>
            <a:endParaRPr lang="ko-KR" altLang="en-US" sz="3200" b="1" dirty="0">
              <a:solidFill>
                <a:srgbClr val="16B7B8"/>
              </a:solidFill>
              <a:cs typeface="Arial" pitchFamily="34" charset="0"/>
            </a:endParaRPr>
          </a:p>
        </p:txBody>
      </p:sp>
      <p:sp>
        <p:nvSpPr>
          <p:cNvPr id="22" name="TextBox 21"/>
          <p:cNvSpPr txBox="1"/>
          <p:nvPr/>
        </p:nvSpPr>
        <p:spPr>
          <a:xfrm>
            <a:off x="8183486" y="5177055"/>
            <a:ext cx="738857" cy="584775"/>
          </a:xfrm>
          <a:prstGeom prst="rect">
            <a:avLst/>
          </a:prstGeom>
          <a:noFill/>
        </p:spPr>
        <p:txBody>
          <a:bodyPr wrap="square" rtlCol="0">
            <a:spAutoFit/>
          </a:bodyPr>
          <a:lstStyle/>
          <a:p>
            <a:pPr algn="ctr" latinLnBrk="1"/>
            <a:r>
              <a:rPr lang="en-US" altLang="ko-KR" sz="3200" b="1" dirty="0">
                <a:solidFill>
                  <a:srgbClr val="16B7B8"/>
                </a:solidFill>
                <a:cs typeface="Arial" pitchFamily="34" charset="0"/>
              </a:rPr>
              <a:t>04</a:t>
            </a:r>
            <a:endParaRPr lang="ko-KR" altLang="en-US" sz="3200" b="1" dirty="0">
              <a:solidFill>
                <a:srgbClr val="16B7B8"/>
              </a:solidFill>
              <a:cs typeface="Arial" pitchFamily="34" charset="0"/>
            </a:endParaRPr>
          </a:p>
        </p:txBody>
      </p:sp>
      <p:sp>
        <p:nvSpPr>
          <p:cNvPr id="24" name="TextBox 10"/>
          <p:cNvSpPr txBox="1"/>
          <p:nvPr/>
        </p:nvSpPr>
        <p:spPr bwMode="auto">
          <a:xfrm>
            <a:off x="3461307" y="648131"/>
            <a:ext cx="4362679" cy="9543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vi-VN" altLang="ko-KR" sz="1867" b="1" dirty="0">
                <a:solidFill>
                  <a:prstClr val="white"/>
                </a:solidFill>
                <a:cs typeface="Arial" pitchFamily="34" charset="0"/>
              </a:rPr>
              <a:t>Rơi vào tình trạng "thrashing": quá trình tìm kiếm cứ gặp phải bế tắc với cùng một nguyên nhân.</a:t>
            </a:r>
            <a:endParaRPr lang="en-US" altLang="ko-KR" sz="1867" b="1" dirty="0">
              <a:solidFill>
                <a:prstClr val="white"/>
              </a:solidFill>
              <a:cs typeface="Arial" pitchFamily="34" charset="0"/>
            </a:endParaRPr>
          </a:p>
        </p:txBody>
      </p:sp>
      <p:sp>
        <p:nvSpPr>
          <p:cNvPr id="27" name="TextBox 10"/>
          <p:cNvSpPr txBox="1"/>
          <p:nvPr/>
        </p:nvSpPr>
        <p:spPr bwMode="auto">
          <a:xfrm>
            <a:off x="3461307" y="2660915"/>
            <a:ext cx="4362679" cy="124162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vi-VN" altLang="ko-KR" sz="1867" b="1" dirty="0">
                <a:solidFill>
                  <a:prstClr val="white"/>
                </a:solidFill>
                <a:cs typeface="Arial" pitchFamily="34" charset="0"/>
              </a:rPr>
              <a:t>Thực hiện các công việc dư thừa: Mỗi lần chúng ta quay lui, chúng ta cần phải đánh giá lại lời giải trong khi đôi lúc điều đó không cần thiết.</a:t>
            </a:r>
            <a:endParaRPr lang="en-US" altLang="ko-KR" sz="1867" b="1" dirty="0">
              <a:solidFill>
                <a:prstClr val="white"/>
              </a:solidFill>
              <a:cs typeface="Arial" pitchFamily="34" charset="0"/>
            </a:endParaRPr>
          </a:p>
        </p:txBody>
      </p:sp>
      <p:sp>
        <p:nvSpPr>
          <p:cNvPr id="30" name="TextBox 10"/>
          <p:cNvSpPr txBox="1"/>
          <p:nvPr/>
        </p:nvSpPr>
        <p:spPr bwMode="auto">
          <a:xfrm>
            <a:off x="3461307" y="4941168"/>
            <a:ext cx="4362679" cy="124162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vi-VN" altLang="ko-KR" sz="1867" b="1" dirty="0">
                <a:solidFill>
                  <a:prstClr val="white"/>
                </a:solidFill>
                <a:cs typeface="Arial" pitchFamily="34" charset="0"/>
              </a:rPr>
              <a:t>Không sớm phát hiện được các khả năng bị bế tắc trong tương lai. Quay lui chuẩn, không có cơ chế nhìn về tương lai để</a:t>
            </a:r>
            <a:endParaRPr lang="en-US" altLang="ko-KR" sz="1867" b="1" dirty="0">
              <a:solidFill>
                <a:prstClr val="white"/>
              </a:solidFill>
              <a:cs typeface="Arial" pitchFamily="34" charset="0"/>
            </a:endParaRPr>
          </a:p>
        </p:txBody>
      </p:sp>
      <p:grpSp>
        <p:nvGrpSpPr>
          <p:cNvPr id="53" name="Group 52">
            <a:extLst>
              <a:ext uri="{FF2B5EF4-FFF2-40B4-BE49-F238E27FC236}">
                <a16:creationId xmlns="" xmlns:a16="http://schemas.microsoft.com/office/drawing/2014/main" id="{A81FFC55-E360-4E82-81AA-61292C968D56}"/>
              </a:ext>
            </a:extLst>
          </p:cNvPr>
          <p:cNvGrpSpPr/>
          <p:nvPr/>
        </p:nvGrpSpPr>
        <p:grpSpPr>
          <a:xfrm>
            <a:off x="431372" y="2465823"/>
            <a:ext cx="2572561" cy="3520715"/>
            <a:chOff x="4920528" y="4025940"/>
            <a:chExt cx="1929421" cy="2640536"/>
          </a:xfrm>
        </p:grpSpPr>
        <p:sp>
          <p:nvSpPr>
            <p:cNvPr id="54" name="Freeform: Shape 191">
              <a:extLst>
                <a:ext uri="{FF2B5EF4-FFF2-40B4-BE49-F238E27FC236}">
                  <a16:creationId xmlns="" xmlns:a16="http://schemas.microsoft.com/office/drawing/2014/main" id="{0C153EC0-70E5-4E31-AFB0-CD40EBA9E5A5}"/>
                </a:ext>
              </a:extLst>
            </p:cNvPr>
            <p:cNvSpPr/>
            <p:nvPr/>
          </p:nvSpPr>
          <p:spPr>
            <a:xfrm>
              <a:off x="5533848" y="4295986"/>
              <a:ext cx="632113" cy="1064510"/>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solidFill>
              <a:srgbClr val="EABB8B"/>
            </a:solidFill>
            <a:ln w="6868" cap="flat">
              <a:noFill/>
              <a:prstDash val="solid"/>
              <a:miter/>
            </a:ln>
          </p:spPr>
          <p:txBody>
            <a:bodyPr rtlCol="0" anchor="ctr"/>
            <a:lstStyle/>
            <a:p>
              <a:endParaRPr lang="en-US" sz="2400" kern="0">
                <a:solidFill>
                  <a:prstClr val="black"/>
                </a:solidFill>
                <a:ea typeface="맑은 고딕"/>
              </a:endParaRPr>
            </a:p>
          </p:txBody>
        </p:sp>
        <p:sp>
          <p:nvSpPr>
            <p:cNvPr id="55" name="Freeform: Shape 192">
              <a:extLst>
                <a:ext uri="{FF2B5EF4-FFF2-40B4-BE49-F238E27FC236}">
                  <a16:creationId xmlns="" xmlns:a16="http://schemas.microsoft.com/office/drawing/2014/main" id="{DC6B814E-A177-4934-BF5F-E20D1F407D5F}"/>
                </a:ext>
              </a:extLst>
            </p:cNvPr>
            <p:cNvSpPr/>
            <p:nvPr/>
          </p:nvSpPr>
          <p:spPr>
            <a:xfrm>
              <a:off x="5495711" y="4025940"/>
              <a:ext cx="661765" cy="563160"/>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363636"/>
            </a:solidFill>
            <a:ln w="3378" cap="flat">
              <a:noFill/>
              <a:prstDash val="solid"/>
              <a:miter/>
            </a:ln>
          </p:spPr>
          <p:txBody>
            <a:bodyPr rtlCol="0" anchor="ctr"/>
            <a:lstStyle/>
            <a:p>
              <a:endParaRPr lang="en-US" sz="2400" kern="0">
                <a:solidFill>
                  <a:prstClr val="black"/>
                </a:solidFill>
                <a:ea typeface="맑은 고딕"/>
              </a:endParaRPr>
            </a:p>
          </p:txBody>
        </p:sp>
        <p:sp>
          <p:nvSpPr>
            <p:cNvPr id="56" name="Freeform: Shape 193">
              <a:extLst>
                <a:ext uri="{FF2B5EF4-FFF2-40B4-BE49-F238E27FC236}">
                  <a16:creationId xmlns="" xmlns:a16="http://schemas.microsoft.com/office/drawing/2014/main" id="{F4A7AAFA-1822-4CF1-A839-4BE8EF0D0168}"/>
                </a:ext>
              </a:extLst>
            </p:cNvPr>
            <p:cNvSpPr/>
            <p:nvPr/>
          </p:nvSpPr>
          <p:spPr>
            <a:xfrm>
              <a:off x="5555779" y="4467369"/>
              <a:ext cx="592712" cy="253174"/>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sz="2400" kern="0">
                <a:solidFill>
                  <a:prstClr val="black"/>
                </a:solidFill>
                <a:ea typeface="맑은 고딕"/>
              </a:endParaRPr>
            </a:p>
          </p:txBody>
        </p:sp>
        <p:sp>
          <p:nvSpPr>
            <p:cNvPr id="57" name="Freeform: Shape 194">
              <a:extLst>
                <a:ext uri="{FF2B5EF4-FFF2-40B4-BE49-F238E27FC236}">
                  <a16:creationId xmlns="" xmlns:a16="http://schemas.microsoft.com/office/drawing/2014/main" id="{EFA98A23-8B94-439F-ABCE-962FE5C41C27}"/>
                </a:ext>
              </a:extLst>
            </p:cNvPr>
            <p:cNvSpPr/>
            <p:nvPr/>
          </p:nvSpPr>
          <p:spPr>
            <a:xfrm>
              <a:off x="4920528" y="4979917"/>
              <a:ext cx="1929421" cy="1381560"/>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solidFill>
              <a:srgbClr val="00BDFB"/>
            </a:solidFill>
            <a:ln w="3378" cap="flat">
              <a:noFill/>
              <a:prstDash val="solid"/>
              <a:miter/>
            </a:ln>
          </p:spPr>
          <p:txBody>
            <a:bodyPr rtlCol="0" anchor="ctr"/>
            <a:lstStyle/>
            <a:p>
              <a:endParaRPr lang="en-US" sz="2400" kern="0">
                <a:solidFill>
                  <a:prstClr val="black"/>
                </a:solidFill>
                <a:ea typeface="맑은 고딕"/>
              </a:endParaRPr>
            </a:p>
          </p:txBody>
        </p:sp>
        <p:sp>
          <p:nvSpPr>
            <p:cNvPr id="58" name="Freeform: Shape 196">
              <a:extLst>
                <a:ext uri="{FF2B5EF4-FFF2-40B4-BE49-F238E27FC236}">
                  <a16:creationId xmlns="" xmlns:a16="http://schemas.microsoft.com/office/drawing/2014/main" id="{EC364BED-4211-44AC-AFB6-17901DD50CE6}"/>
                </a:ext>
              </a:extLst>
            </p:cNvPr>
            <p:cNvSpPr/>
            <p:nvPr/>
          </p:nvSpPr>
          <p:spPr>
            <a:xfrm>
              <a:off x="5002928" y="5605495"/>
              <a:ext cx="1680817" cy="952215"/>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solidFill>
              <a:srgbClr val="595959"/>
            </a:solidFill>
            <a:ln w="3378" cap="flat">
              <a:noFill/>
              <a:prstDash val="solid"/>
              <a:miter/>
            </a:ln>
          </p:spPr>
          <p:txBody>
            <a:bodyPr rtlCol="0" anchor="ctr"/>
            <a:lstStyle/>
            <a:p>
              <a:endParaRPr lang="en-US" sz="2400" kern="0">
                <a:solidFill>
                  <a:prstClr val="black"/>
                </a:solidFill>
                <a:ea typeface="맑은 고딕"/>
              </a:endParaRPr>
            </a:p>
          </p:txBody>
        </p:sp>
        <p:sp>
          <p:nvSpPr>
            <p:cNvPr id="59" name="Freeform: Shape 197">
              <a:extLst>
                <a:ext uri="{FF2B5EF4-FFF2-40B4-BE49-F238E27FC236}">
                  <a16:creationId xmlns="" xmlns:a16="http://schemas.microsoft.com/office/drawing/2014/main" id="{2D9FD506-BCC4-4523-9F0B-0C20916A0EE9}"/>
                </a:ext>
              </a:extLst>
            </p:cNvPr>
            <p:cNvSpPr/>
            <p:nvPr/>
          </p:nvSpPr>
          <p:spPr>
            <a:xfrm>
              <a:off x="5589148" y="4913712"/>
              <a:ext cx="274455" cy="431688"/>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rgbClr val="00BDFB">
                <a:lumMod val="75000"/>
              </a:srgbClr>
            </a:solidFill>
            <a:ln w="3378" cap="flat">
              <a:noFill/>
              <a:prstDash val="solid"/>
              <a:miter/>
            </a:ln>
          </p:spPr>
          <p:txBody>
            <a:bodyPr rtlCol="0" anchor="ctr"/>
            <a:lstStyle/>
            <a:p>
              <a:endParaRPr lang="en-US" sz="2400" kern="0">
                <a:solidFill>
                  <a:prstClr val="black"/>
                </a:solidFill>
                <a:ea typeface="맑은 고딕"/>
              </a:endParaRPr>
            </a:p>
          </p:txBody>
        </p:sp>
        <p:sp>
          <p:nvSpPr>
            <p:cNvPr id="60" name="Freeform: Shape 198">
              <a:extLst>
                <a:ext uri="{FF2B5EF4-FFF2-40B4-BE49-F238E27FC236}">
                  <a16:creationId xmlns="" xmlns:a16="http://schemas.microsoft.com/office/drawing/2014/main" id="{940E6F19-293C-45CF-AE85-5A13CE010BB7}"/>
                </a:ext>
              </a:extLst>
            </p:cNvPr>
            <p:cNvSpPr/>
            <p:nvPr/>
          </p:nvSpPr>
          <p:spPr>
            <a:xfrm>
              <a:off x="5929472" y="4913712"/>
              <a:ext cx="228194" cy="404666"/>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rgbClr val="00BDFB">
                <a:lumMod val="75000"/>
              </a:srgbClr>
            </a:solidFill>
            <a:ln w="3378" cap="flat">
              <a:noFill/>
              <a:prstDash val="solid"/>
              <a:miter/>
            </a:ln>
          </p:spPr>
          <p:txBody>
            <a:bodyPr rtlCol="0" anchor="ctr"/>
            <a:lstStyle/>
            <a:p>
              <a:endParaRPr lang="en-US" sz="2400" kern="0">
                <a:solidFill>
                  <a:prstClr val="black"/>
                </a:solidFill>
                <a:ea typeface="맑은 고딕"/>
              </a:endParaRPr>
            </a:p>
          </p:txBody>
        </p:sp>
        <p:sp>
          <p:nvSpPr>
            <p:cNvPr id="61" name="Freeform: Shape 199">
              <a:extLst>
                <a:ext uri="{FF2B5EF4-FFF2-40B4-BE49-F238E27FC236}">
                  <a16:creationId xmlns="" xmlns:a16="http://schemas.microsoft.com/office/drawing/2014/main" id="{0E1C6F3F-6C62-4D1D-9522-68CC94A2D3B2}"/>
                </a:ext>
              </a:extLst>
            </p:cNvPr>
            <p:cNvSpPr/>
            <p:nvPr/>
          </p:nvSpPr>
          <p:spPr>
            <a:xfrm>
              <a:off x="5662960" y="4865746"/>
              <a:ext cx="404028" cy="229879"/>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rgbClr val="ED8B23"/>
            </a:solidFill>
            <a:ln w="4020" cap="flat">
              <a:noFill/>
              <a:prstDash val="solid"/>
              <a:miter/>
            </a:ln>
          </p:spPr>
          <p:txBody>
            <a:bodyPr rtlCol="0" anchor="ctr"/>
            <a:lstStyle/>
            <a:p>
              <a:endParaRPr lang="en-US" sz="2400" kern="0">
                <a:solidFill>
                  <a:prstClr val="black"/>
                </a:solidFill>
                <a:ea typeface="맑은 고딕"/>
              </a:endParaRPr>
            </a:p>
          </p:txBody>
        </p:sp>
        <p:sp>
          <p:nvSpPr>
            <p:cNvPr id="62" name="Freeform: Shape 200">
              <a:extLst>
                <a:ext uri="{FF2B5EF4-FFF2-40B4-BE49-F238E27FC236}">
                  <a16:creationId xmlns="" xmlns:a16="http://schemas.microsoft.com/office/drawing/2014/main" id="{72F8DDC0-4096-4EC0-AFA6-15EB3D9E3814}"/>
                </a:ext>
              </a:extLst>
            </p:cNvPr>
            <p:cNvSpPr/>
            <p:nvPr/>
          </p:nvSpPr>
          <p:spPr>
            <a:xfrm>
              <a:off x="6438514" y="5194411"/>
              <a:ext cx="189497" cy="416488"/>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rgbClr val="00BDFB">
                <a:lumMod val="75000"/>
              </a:srgbClr>
            </a:solidFill>
            <a:ln w="3378" cap="flat">
              <a:noFill/>
              <a:prstDash val="solid"/>
              <a:miter/>
            </a:ln>
          </p:spPr>
          <p:txBody>
            <a:bodyPr rtlCol="0" anchor="ctr"/>
            <a:lstStyle/>
            <a:p>
              <a:endParaRPr lang="en-US" sz="2400" kern="0">
                <a:solidFill>
                  <a:prstClr val="black"/>
                </a:solidFill>
                <a:ea typeface="맑은 고딕"/>
              </a:endParaRPr>
            </a:p>
          </p:txBody>
        </p:sp>
        <p:sp>
          <p:nvSpPr>
            <p:cNvPr id="63" name="Freeform: Shape 201">
              <a:extLst>
                <a:ext uri="{FF2B5EF4-FFF2-40B4-BE49-F238E27FC236}">
                  <a16:creationId xmlns="" xmlns:a16="http://schemas.microsoft.com/office/drawing/2014/main" id="{31FC3F4D-A97D-43BB-9DDC-8BA298367735}"/>
                </a:ext>
              </a:extLst>
            </p:cNvPr>
            <p:cNvSpPr/>
            <p:nvPr/>
          </p:nvSpPr>
          <p:spPr>
            <a:xfrm>
              <a:off x="5141082" y="5194411"/>
              <a:ext cx="169567" cy="416488"/>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rgbClr val="00BDFB">
                <a:lumMod val="75000"/>
              </a:srgbClr>
            </a:solidFill>
            <a:ln w="3378" cap="flat">
              <a:noFill/>
              <a:prstDash val="solid"/>
              <a:miter/>
            </a:ln>
          </p:spPr>
          <p:txBody>
            <a:bodyPr rtlCol="0" anchor="ctr"/>
            <a:lstStyle/>
            <a:p>
              <a:endParaRPr lang="en-US" sz="2400" kern="0">
                <a:solidFill>
                  <a:prstClr val="black"/>
                </a:solidFill>
                <a:ea typeface="맑은 고딕"/>
              </a:endParaRPr>
            </a:p>
          </p:txBody>
        </p:sp>
        <p:sp>
          <p:nvSpPr>
            <p:cNvPr id="64" name="Freeform: Shape 202">
              <a:extLst>
                <a:ext uri="{FF2B5EF4-FFF2-40B4-BE49-F238E27FC236}">
                  <a16:creationId xmlns="" xmlns:a16="http://schemas.microsoft.com/office/drawing/2014/main" id="{3A0918A1-33DF-4A24-96CC-E8A78CBB0D97}"/>
                </a:ext>
              </a:extLst>
            </p:cNvPr>
            <p:cNvSpPr/>
            <p:nvPr/>
          </p:nvSpPr>
          <p:spPr>
            <a:xfrm>
              <a:off x="5707734" y="5975862"/>
              <a:ext cx="309752" cy="315736"/>
            </a:xfrm>
            <a:custGeom>
              <a:avLst/>
              <a:gdLst>
                <a:gd name="connsiteX0" fmla="*/ 155916 w 309752"/>
                <a:gd name="connsiteY0" fmla="*/ 38057 h 315736"/>
                <a:gd name="connsiteX1" fmla="*/ 144008 w 309752"/>
                <a:gd name="connsiteY1" fmla="*/ 42068 h 315736"/>
                <a:gd name="connsiteX2" fmla="*/ 53144 w 309752"/>
                <a:gd name="connsiteY2" fmla="*/ 71118 h 315736"/>
                <a:gd name="connsiteX3" fmla="*/ 30175 w 309752"/>
                <a:gd name="connsiteY3" fmla="*/ 90371 h 315736"/>
                <a:gd name="connsiteX4" fmla="*/ 54495 w 309752"/>
                <a:gd name="connsiteY4" fmla="*/ 213325 h 315736"/>
                <a:gd name="connsiteX5" fmla="*/ 157182 w 309752"/>
                <a:gd name="connsiteY5" fmla="*/ 282909 h 315736"/>
                <a:gd name="connsiteX6" fmla="*/ 261220 w 309752"/>
                <a:gd name="connsiteY6" fmla="*/ 201503 h 315736"/>
                <a:gd name="connsiteX7" fmla="*/ 278109 w 309752"/>
                <a:gd name="connsiteY7" fmla="*/ 103207 h 315736"/>
                <a:gd name="connsiteX8" fmla="*/ 245006 w 309752"/>
                <a:gd name="connsiteY8" fmla="*/ 70104 h 315736"/>
                <a:gd name="connsiteX9" fmla="*/ 166302 w 309752"/>
                <a:gd name="connsiteY9" fmla="*/ 44433 h 315736"/>
                <a:gd name="connsiteX10" fmla="*/ 155916 w 309752"/>
                <a:gd name="connsiteY10" fmla="*/ 38057 h 315736"/>
                <a:gd name="connsiteX11" fmla="*/ 152307 w 309752"/>
                <a:gd name="connsiteY11" fmla="*/ 241 h 315736"/>
                <a:gd name="connsiteX12" fmla="*/ 177150 w 309752"/>
                <a:gd name="connsiteY12" fmla="*/ 13018 h 315736"/>
                <a:gd name="connsiteX13" fmla="*/ 247747 w 309752"/>
                <a:gd name="connsiteY13" fmla="*/ 41054 h 315736"/>
                <a:gd name="connsiteX14" fmla="*/ 307535 w 309752"/>
                <a:gd name="connsiteY14" fmla="*/ 109962 h 315736"/>
                <a:gd name="connsiteX15" fmla="*/ 271730 w 309752"/>
                <a:gd name="connsiteY15" fmla="*/ 243049 h 315736"/>
                <a:gd name="connsiteX16" fmla="*/ 57912 w 309752"/>
                <a:gd name="connsiteY16" fmla="*/ 261965 h 315736"/>
                <a:gd name="connsiteX17" fmla="*/ 827 w 309752"/>
                <a:gd name="connsiteY17" fmla="*/ 57943 h 315736"/>
                <a:gd name="connsiteX18" fmla="*/ 23120 w 309752"/>
                <a:gd name="connsiteY18" fmla="*/ 41392 h 315736"/>
                <a:gd name="connsiteX19" fmla="*/ 143372 w 309752"/>
                <a:gd name="connsiteY19" fmla="*/ 5587 h 315736"/>
                <a:gd name="connsiteX20" fmla="*/ 152307 w 309752"/>
                <a:gd name="connsiteY20" fmla="*/ 241 h 3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9752" h="315736">
                  <a:moveTo>
                    <a:pt x="155916" y="38057"/>
                  </a:moveTo>
                  <a:cubicBezTo>
                    <a:pt x="152369" y="37171"/>
                    <a:pt x="148569" y="38015"/>
                    <a:pt x="144008" y="42068"/>
                  </a:cubicBezTo>
                  <a:cubicBezTo>
                    <a:pt x="117999" y="65376"/>
                    <a:pt x="86247" y="70442"/>
                    <a:pt x="53144" y="71118"/>
                  </a:cubicBezTo>
                  <a:cubicBezTo>
                    <a:pt x="39971" y="71456"/>
                    <a:pt x="29499" y="73145"/>
                    <a:pt x="30175" y="90371"/>
                  </a:cubicBezTo>
                  <a:cubicBezTo>
                    <a:pt x="31526" y="132595"/>
                    <a:pt x="33215" y="175156"/>
                    <a:pt x="54495" y="213325"/>
                  </a:cubicBezTo>
                  <a:cubicBezTo>
                    <a:pt x="76789" y="253522"/>
                    <a:pt x="111919" y="284260"/>
                    <a:pt x="157182" y="282909"/>
                  </a:cubicBezTo>
                  <a:cubicBezTo>
                    <a:pt x="206499" y="281558"/>
                    <a:pt x="241966" y="248793"/>
                    <a:pt x="261220" y="201503"/>
                  </a:cubicBezTo>
                  <a:cubicBezTo>
                    <a:pt x="273042" y="171778"/>
                    <a:pt x="274393" y="140026"/>
                    <a:pt x="278109" y="103207"/>
                  </a:cubicBezTo>
                  <a:cubicBezTo>
                    <a:pt x="283514" y="81589"/>
                    <a:pt x="274731" y="68753"/>
                    <a:pt x="245006" y="70104"/>
                  </a:cubicBezTo>
                  <a:cubicBezTo>
                    <a:pt x="216294" y="71118"/>
                    <a:pt x="189272" y="63011"/>
                    <a:pt x="166302" y="44433"/>
                  </a:cubicBezTo>
                  <a:cubicBezTo>
                    <a:pt x="162756" y="41562"/>
                    <a:pt x="159463" y="38944"/>
                    <a:pt x="155916" y="38057"/>
                  </a:cubicBezTo>
                  <a:close/>
                  <a:moveTo>
                    <a:pt x="152307" y="241"/>
                  </a:moveTo>
                  <a:cubicBezTo>
                    <a:pt x="161253" y="-1486"/>
                    <a:pt x="170057" y="6432"/>
                    <a:pt x="177150" y="13018"/>
                  </a:cubicBezTo>
                  <a:cubicBezTo>
                    <a:pt x="197080" y="31596"/>
                    <a:pt x="220387" y="43081"/>
                    <a:pt x="247747" y="41054"/>
                  </a:cubicBezTo>
                  <a:cubicBezTo>
                    <a:pt x="309900" y="36325"/>
                    <a:pt x="313953" y="46121"/>
                    <a:pt x="307535" y="109962"/>
                  </a:cubicBezTo>
                  <a:cubicBezTo>
                    <a:pt x="308211" y="155563"/>
                    <a:pt x="300780" y="203191"/>
                    <a:pt x="271730" y="243049"/>
                  </a:cubicBezTo>
                  <a:cubicBezTo>
                    <a:pt x="208564" y="330198"/>
                    <a:pt x="133238" y="342020"/>
                    <a:pt x="57912" y="261965"/>
                  </a:cubicBezTo>
                  <a:cubicBezTo>
                    <a:pt x="4205" y="205217"/>
                    <a:pt x="-2889" y="132594"/>
                    <a:pt x="827" y="57943"/>
                  </a:cubicBezTo>
                  <a:cubicBezTo>
                    <a:pt x="1502" y="42743"/>
                    <a:pt x="11298" y="40716"/>
                    <a:pt x="23120" y="41392"/>
                  </a:cubicBezTo>
                  <a:cubicBezTo>
                    <a:pt x="67370" y="43419"/>
                    <a:pt x="109594" y="41054"/>
                    <a:pt x="143372" y="5587"/>
                  </a:cubicBezTo>
                  <a:cubicBezTo>
                    <a:pt x="146328" y="2463"/>
                    <a:pt x="149326" y="816"/>
                    <a:pt x="152307" y="241"/>
                  </a:cubicBezTo>
                  <a:close/>
                </a:path>
              </a:pathLst>
            </a:custGeom>
            <a:solidFill>
              <a:srgbClr val="1C82FF"/>
            </a:solidFill>
            <a:ln w="3378" cap="flat">
              <a:noFill/>
              <a:prstDash val="solid"/>
              <a:miter/>
            </a:ln>
          </p:spPr>
          <p:txBody>
            <a:bodyPr wrap="square" rtlCol="0" anchor="ctr">
              <a:noAutofit/>
            </a:bodyPr>
            <a:lstStyle/>
            <a:p>
              <a:endParaRPr lang="en-US" sz="2400" kern="0">
                <a:solidFill>
                  <a:prstClr val="black"/>
                </a:solidFill>
                <a:ea typeface="맑은 고딕"/>
              </a:endParaRPr>
            </a:p>
          </p:txBody>
        </p:sp>
        <p:sp>
          <p:nvSpPr>
            <p:cNvPr id="65" name="Freeform: Shape 203">
              <a:extLst>
                <a:ext uri="{FF2B5EF4-FFF2-40B4-BE49-F238E27FC236}">
                  <a16:creationId xmlns="" xmlns:a16="http://schemas.microsoft.com/office/drawing/2014/main" id="{DB2536FB-8F95-4A43-9CB6-D9E5168CD24C}"/>
                </a:ext>
              </a:extLst>
            </p:cNvPr>
            <p:cNvSpPr/>
            <p:nvPr/>
          </p:nvSpPr>
          <p:spPr>
            <a:xfrm>
              <a:off x="5877753" y="5357223"/>
              <a:ext cx="26046" cy="248271"/>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rgbClr val="00BDFB">
                <a:lumMod val="75000"/>
              </a:srgbClr>
            </a:solidFill>
            <a:ln w="3378" cap="flat">
              <a:noFill/>
              <a:prstDash val="solid"/>
              <a:miter/>
            </a:ln>
          </p:spPr>
          <p:txBody>
            <a:bodyPr rtlCol="0" anchor="ctr"/>
            <a:lstStyle/>
            <a:p>
              <a:endParaRPr lang="en-US" sz="2400" kern="0">
                <a:solidFill>
                  <a:prstClr val="black"/>
                </a:solidFill>
                <a:ea typeface="맑은 고딕"/>
              </a:endParaRPr>
            </a:p>
          </p:txBody>
        </p:sp>
        <p:sp>
          <p:nvSpPr>
            <p:cNvPr id="66" name="Freeform: Shape 204">
              <a:extLst>
                <a:ext uri="{FF2B5EF4-FFF2-40B4-BE49-F238E27FC236}">
                  <a16:creationId xmlns="" xmlns:a16="http://schemas.microsoft.com/office/drawing/2014/main" id="{54428E68-42A0-4A96-9978-A5A7738CB2FF}"/>
                </a:ext>
              </a:extLst>
            </p:cNvPr>
            <p:cNvSpPr/>
            <p:nvPr/>
          </p:nvSpPr>
          <p:spPr>
            <a:xfrm>
              <a:off x="5875798" y="4582422"/>
              <a:ext cx="187393" cy="101131"/>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1C82FF">
                <a:lumMod val="20000"/>
                <a:lumOff val="80000"/>
              </a:srgbClr>
            </a:solidFill>
            <a:ln w="3378" cap="flat">
              <a:noFill/>
              <a:prstDash val="solid"/>
              <a:miter/>
            </a:ln>
          </p:spPr>
          <p:txBody>
            <a:bodyPr rtlCol="0" anchor="ctr"/>
            <a:lstStyle/>
            <a:p>
              <a:endParaRPr lang="en-US" sz="2400" kern="0">
                <a:solidFill>
                  <a:prstClr val="black"/>
                </a:solidFill>
                <a:ea typeface="맑은 고딕"/>
              </a:endParaRPr>
            </a:p>
          </p:txBody>
        </p:sp>
        <p:sp>
          <p:nvSpPr>
            <p:cNvPr id="67" name="Freeform: Shape 205">
              <a:extLst>
                <a:ext uri="{FF2B5EF4-FFF2-40B4-BE49-F238E27FC236}">
                  <a16:creationId xmlns="" xmlns:a16="http://schemas.microsoft.com/office/drawing/2014/main" id="{5C1E6131-6C2E-431E-ABB6-76C5C1512C8D}"/>
                </a:ext>
              </a:extLst>
            </p:cNvPr>
            <p:cNvSpPr/>
            <p:nvPr/>
          </p:nvSpPr>
          <p:spPr>
            <a:xfrm>
              <a:off x="5627092" y="4600836"/>
              <a:ext cx="177840" cy="90521"/>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1C82FF">
                <a:lumMod val="20000"/>
                <a:lumOff val="80000"/>
              </a:srgbClr>
            </a:solidFill>
            <a:ln w="3378" cap="flat">
              <a:noFill/>
              <a:prstDash val="solid"/>
              <a:miter/>
            </a:ln>
          </p:spPr>
          <p:txBody>
            <a:bodyPr rtlCol="0" anchor="ctr"/>
            <a:lstStyle/>
            <a:p>
              <a:endParaRPr lang="en-US" sz="2400" kern="0">
                <a:solidFill>
                  <a:prstClr val="black"/>
                </a:solidFill>
                <a:ea typeface="맑은 고딕"/>
              </a:endParaRPr>
            </a:p>
          </p:txBody>
        </p:sp>
        <p:sp>
          <p:nvSpPr>
            <p:cNvPr id="68" name="Freeform: Shape 206">
              <a:extLst>
                <a:ext uri="{FF2B5EF4-FFF2-40B4-BE49-F238E27FC236}">
                  <a16:creationId xmlns="" xmlns:a16="http://schemas.microsoft.com/office/drawing/2014/main" id="{2E301A3E-AEDF-407B-A027-B1B82A289C9D}"/>
                </a:ext>
              </a:extLst>
            </p:cNvPr>
            <p:cNvSpPr/>
            <p:nvPr/>
          </p:nvSpPr>
          <p:spPr>
            <a:xfrm>
              <a:off x="5898058" y="4520048"/>
              <a:ext cx="164163" cy="51249"/>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sz="2400" kern="0">
                <a:solidFill>
                  <a:prstClr val="black"/>
                </a:solidFill>
                <a:ea typeface="맑은 고딕"/>
              </a:endParaRPr>
            </a:p>
          </p:txBody>
        </p:sp>
        <p:sp>
          <p:nvSpPr>
            <p:cNvPr id="69" name="Freeform: Shape 207">
              <a:extLst>
                <a:ext uri="{FF2B5EF4-FFF2-40B4-BE49-F238E27FC236}">
                  <a16:creationId xmlns="" xmlns:a16="http://schemas.microsoft.com/office/drawing/2014/main" id="{DED7C14B-14B1-4CC2-AE53-79AC226ECA00}"/>
                </a:ext>
              </a:extLst>
            </p:cNvPr>
            <p:cNvSpPr/>
            <p:nvPr/>
          </p:nvSpPr>
          <p:spPr>
            <a:xfrm>
              <a:off x="5606212" y="4532438"/>
              <a:ext cx="167878" cy="42363"/>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sz="2400" kern="0">
                <a:solidFill>
                  <a:prstClr val="black"/>
                </a:solidFill>
                <a:ea typeface="맑은 고딕"/>
              </a:endParaRPr>
            </a:p>
          </p:txBody>
        </p:sp>
        <p:sp>
          <p:nvSpPr>
            <p:cNvPr id="70" name="Freeform: Shape 208">
              <a:extLst>
                <a:ext uri="{FF2B5EF4-FFF2-40B4-BE49-F238E27FC236}">
                  <a16:creationId xmlns="" xmlns:a16="http://schemas.microsoft.com/office/drawing/2014/main" id="{D9A3B208-82D3-47D0-9D30-E4625A023464}"/>
                </a:ext>
              </a:extLst>
            </p:cNvPr>
            <p:cNvSpPr/>
            <p:nvPr/>
          </p:nvSpPr>
          <p:spPr>
            <a:xfrm>
              <a:off x="5003941" y="6600946"/>
              <a:ext cx="1678790" cy="65530"/>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solidFill>
              <a:srgbClr val="595959"/>
            </a:solidFill>
            <a:ln w="3378" cap="flat">
              <a:noFill/>
              <a:prstDash val="solid"/>
              <a:miter/>
            </a:ln>
          </p:spPr>
          <p:txBody>
            <a:bodyPr rtlCol="0" anchor="ctr"/>
            <a:lstStyle/>
            <a:p>
              <a:endParaRPr lang="en-US" sz="2400" kern="0">
                <a:solidFill>
                  <a:prstClr val="black"/>
                </a:solidFill>
                <a:ea typeface="맑은 고딕"/>
              </a:endParaRPr>
            </a:p>
          </p:txBody>
        </p:sp>
      </p:grpSp>
      <p:sp>
        <p:nvSpPr>
          <p:cNvPr id="10" name="Oval Callout 9"/>
          <p:cNvSpPr/>
          <p:nvPr/>
        </p:nvSpPr>
        <p:spPr>
          <a:xfrm>
            <a:off x="2091949" y="1892829"/>
            <a:ext cx="1603785" cy="1008432"/>
          </a:xfrm>
          <a:prstGeom prst="wedgeEllipseCallout">
            <a:avLst>
              <a:gd name="adj1" fmla="val -44589"/>
              <a:gd name="adj2" fmla="val 499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en-US" sz="2400">
              <a:solidFill>
                <a:prstClr val="white"/>
              </a:solidFill>
            </a:endParaRPr>
          </a:p>
        </p:txBody>
      </p:sp>
      <p:pic>
        <p:nvPicPr>
          <p:cNvPr id="1026" name="Picture 2" descr="Mặt có các ký hiệu trên miệng Biểu tượng cảm xúc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528" y="2014240"/>
            <a:ext cx="707963" cy="70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949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24"/>
                                        </p:tgtEl>
                                        <p:attrNameLst>
                                          <p:attrName>ppt_y</p:attrName>
                                        </p:attrNameLst>
                                      </p:cBhvr>
                                      <p:tavLst>
                                        <p:tav tm="0">
                                          <p:val>
                                            <p:strVal val="#ppt_y"/>
                                          </p:val>
                                        </p:tav>
                                        <p:tav tm="100000">
                                          <p:val>
                                            <p:strVal val="#ppt_y"/>
                                          </p:val>
                                        </p:tav>
                                      </p:tavLst>
                                    </p:anim>
                                    <p:anim calcmode="lin" valueType="num">
                                      <p:cBhvr>
                                        <p:cTn id="9" dur="25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25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7" dur="250" fill="hold"/>
                                        <p:tgtEl>
                                          <p:spTgt spid="27"/>
                                        </p:tgtEl>
                                        <p:attrNameLst>
                                          <p:attrName>ppt_y</p:attrName>
                                        </p:attrNameLst>
                                      </p:cBhvr>
                                      <p:tavLst>
                                        <p:tav tm="0">
                                          <p:val>
                                            <p:strVal val="#ppt_y"/>
                                          </p:val>
                                        </p:tav>
                                        <p:tav tm="100000">
                                          <p:val>
                                            <p:strVal val="#ppt_y"/>
                                          </p:val>
                                        </p:tav>
                                      </p:tavLst>
                                    </p:anim>
                                    <p:anim calcmode="lin" valueType="num">
                                      <p:cBhvr>
                                        <p:cTn id="18" dur="25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9" dur="25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50" tmFilter="0,0; .5, 1; 1, 1"/>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0"/>
                                        </p:tgtEl>
                                        <p:attrNameLst>
                                          <p:attrName>style.visibility</p:attrName>
                                        </p:attrNameLst>
                                      </p:cBhvr>
                                      <p:to>
                                        <p:strVal val="visible"/>
                                      </p:to>
                                    </p:set>
                                    <p:anim calcmode="lin" valueType="num">
                                      <p:cBhvr>
                                        <p:cTn id="25" dur="25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6" dur="250" fill="hold"/>
                                        <p:tgtEl>
                                          <p:spTgt spid="30"/>
                                        </p:tgtEl>
                                        <p:attrNameLst>
                                          <p:attrName>ppt_y</p:attrName>
                                        </p:attrNameLst>
                                      </p:cBhvr>
                                      <p:tavLst>
                                        <p:tav tm="0">
                                          <p:val>
                                            <p:strVal val="#ppt_y"/>
                                          </p:val>
                                        </p:tav>
                                        <p:tav tm="100000">
                                          <p:val>
                                            <p:strVal val="#ppt_y"/>
                                          </p:val>
                                        </p:tav>
                                      </p:tavLst>
                                    </p:anim>
                                    <p:anim calcmode="lin" valueType="num">
                                      <p:cBhvr>
                                        <p:cTn id="27" dur="25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8" dur="25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50" tmFilter="0,0; .5, 1; 1, 1"/>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par>
                                <p:cTn id="35" presetID="6" presetClass="entr" presetSubtype="16"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circle(in)">
                                      <p:cBhvr>
                                        <p:cTn id="3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30"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xmlns="" id="{8B2E6212-171D-43FA-AD85-51C78D155272}"/>
              </a:ext>
            </a:extLst>
          </p:cNvPr>
          <p:cNvSpPr>
            <a:spLocks noChangeAspect="1"/>
          </p:cNvSpPr>
          <p:nvPr/>
        </p:nvSpPr>
        <p:spPr>
          <a:xfrm flipH="1">
            <a:off x="174725" y="373916"/>
            <a:ext cx="2171600" cy="117002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Title 1"/>
          <p:cNvSpPr txBox="1">
            <a:spLocks/>
          </p:cNvSpPr>
          <p:nvPr/>
        </p:nvSpPr>
        <p:spPr>
          <a:xfrm>
            <a:off x="444500" y="-4386920"/>
            <a:ext cx="12192000" cy="3567348"/>
          </a:xfrm>
          <a:prstGeom prst="rect">
            <a:avLst/>
          </a:prstGeom>
          <a:noFill/>
          <a:ln w="25400" cap="flat" cmpd="sng" algn="ctr">
            <a:noFill/>
            <a:prstDash val="solid"/>
          </a:ln>
          <a:effectLst>
            <a:outerShdw blurRad="152400" dist="317500" dir="5400000" sx="90000" sy="-19000" rotWithShape="0">
              <a:prstClr val="black">
                <a:alpha val="15000"/>
              </a:prstClr>
            </a:outerShdw>
          </a:effectLst>
        </p:spPr>
        <p:style>
          <a:lnRef idx="2">
            <a:schemeClr val="accent4"/>
          </a:lnRef>
          <a:fillRef idx="1">
            <a:schemeClr val="lt1"/>
          </a:fillRef>
          <a:effectRef idx="0">
            <a:schemeClr val="accent4"/>
          </a:effectRef>
          <a:fontRef idx="minor">
            <a:schemeClr val="dk1"/>
          </a:fontRef>
        </p:style>
        <p:txBody>
          <a:bodyPr>
            <a:scene3d>
              <a:camera prst="orthographicFront"/>
              <a:lightRig rig="soft" dir="t">
                <a:rot lat="0" lon="0" rev="15600000"/>
              </a:lightRig>
            </a:scene3d>
            <a:sp3d extrusionH="57150" prstMaterial="softEdge">
              <a:bevelT w="25400" h="38100"/>
            </a:sp3d>
          </a:bodyPr>
          <a:lstStyle>
            <a:lvl1pPr algn="ctr" defTabSz="1219170" rtl="0" eaLnBrk="1" latinLnBrk="1" hangingPunct="1">
              <a:spcBef>
                <a:spcPct val="0"/>
              </a:spcBef>
              <a:buNone/>
              <a:defRPr sz="5867"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211661">
              <a:lnSpc>
                <a:spcPct val="115000"/>
              </a:lnSpc>
              <a:buClr>
                <a:srgbClr val="FF0000"/>
              </a:buClr>
              <a:buSzPts val="1100"/>
            </a:pPr>
            <a:r>
              <a:rPr lang="vi-VN" sz="7200" dirty="0" smtClean="0">
                <a:ln/>
                <a:solidFill>
                  <a:schemeClr val="bg1"/>
                </a:solidFill>
              </a:rPr>
              <a:t>CÁM ƠN THẦY VÀ CÁC </a:t>
            </a:r>
            <a:endParaRPr lang="en-US" sz="7200" dirty="0" smtClean="0">
              <a:ln/>
              <a:solidFill>
                <a:schemeClr val="bg1"/>
              </a:solidFill>
            </a:endParaRPr>
          </a:p>
          <a:p>
            <a:pPr marL="211661">
              <a:lnSpc>
                <a:spcPct val="115000"/>
              </a:lnSpc>
              <a:buClr>
                <a:srgbClr val="FF0000"/>
              </a:buClr>
              <a:buSzPts val="1100"/>
            </a:pPr>
            <a:r>
              <a:rPr lang="vi-VN" sz="7200" dirty="0" smtClean="0">
                <a:ln/>
                <a:solidFill>
                  <a:schemeClr val="bg1"/>
                </a:solidFill>
              </a:rPr>
              <a:t>BẠN ĐÃ LẮNG NGHE BÀI </a:t>
            </a:r>
            <a:endParaRPr lang="en-US" sz="7200" dirty="0" smtClean="0">
              <a:ln/>
              <a:solidFill>
                <a:schemeClr val="bg1"/>
              </a:solidFill>
            </a:endParaRPr>
          </a:p>
          <a:p>
            <a:pPr marL="211661">
              <a:lnSpc>
                <a:spcPct val="115000"/>
              </a:lnSpc>
              <a:buClr>
                <a:srgbClr val="FF0000"/>
              </a:buClr>
              <a:buSzPts val="1100"/>
            </a:pPr>
            <a:r>
              <a:rPr lang="vi-VN" sz="7200" dirty="0" smtClean="0">
                <a:ln/>
                <a:solidFill>
                  <a:schemeClr val="bg1"/>
                </a:solidFill>
              </a:rPr>
              <a:t>THUYẾT TRÌNH</a:t>
            </a:r>
            <a:r>
              <a:rPr lang="en-US" sz="7200" dirty="0" smtClean="0">
                <a:ln/>
                <a:solidFill>
                  <a:schemeClr val="bg1"/>
                </a:solidFill>
              </a:rPr>
              <a:t>!</a:t>
            </a:r>
            <a:br>
              <a:rPr lang="en-US" sz="7200" dirty="0" smtClean="0">
                <a:ln/>
                <a:solidFill>
                  <a:schemeClr val="bg1"/>
                </a:solidFill>
              </a:rPr>
            </a:br>
            <a:r>
              <a:rPr lang="en-US" sz="1867" dirty="0" smtClean="0">
                <a:ln/>
                <a:solidFill>
                  <a:schemeClr val="bg1"/>
                </a:solidFill>
                <a:latin typeface="Times New Roman" pitchFamily="18" charset="0"/>
                <a:cs typeface="Times New Roman" pitchFamily="18" charset="0"/>
              </a:rPr>
              <a:t/>
            </a:r>
            <a:br>
              <a:rPr lang="en-US" sz="1867" dirty="0" smtClean="0">
                <a:ln/>
                <a:solidFill>
                  <a:schemeClr val="bg1"/>
                </a:solidFill>
                <a:latin typeface="Times New Roman" pitchFamily="18" charset="0"/>
                <a:cs typeface="Times New Roman" pitchFamily="18" charset="0"/>
              </a:rPr>
            </a:br>
            <a:r>
              <a:rPr lang="en-US" sz="2400" dirty="0" err="1" smtClean="0">
                <a:ln/>
                <a:solidFill>
                  <a:schemeClr val="bg1"/>
                </a:solidFill>
                <a:latin typeface="Times New Roman" pitchFamily="18" charset="0"/>
                <a:cs typeface="Times New Roman" pitchFamily="18" charset="0"/>
              </a:rPr>
              <a:t>Trần</a:t>
            </a:r>
            <a:r>
              <a:rPr lang="en-US" sz="2400" dirty="0" smtClean="0">
                <a:ln/>
                <a:solidFill>
                  <a:schemeClr val="bg1"/>
                </a:solidFill>
                <a:latin typeface="Times New Roman" pitchFamily="18" charset="0"/>
                <a:cs typeface="Times New Roman" pitchFamily="18" charset="0"/>
              </a:rPr>
              <a:t> Minh Quang </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20110704</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err="1" smtClean="0">
                <a:ln/>
                <a:solidFill>
                  <a:schemeClr val="bg1"/>
                </a:solidFill>
                <a:latin typeface="Times New Roman" pitchFamily="18" charset="0"/>
                <a:cs typeface="Times New Roman" pitchFamily="18" charset="0"/>
              </a:rPr>
              <a:t>Trần</a:t>
            </a:r>
            <a:r>
              <a:rPr lang="en-US" sz="2400" dirty="0" smtClean="0">
                <a:ln/>
                <a:solidFill>
                  <a:schemeClr val="bg1"/>
                </a:solidFill>
                <a:latin typeface="Times New Roman" pitchFamily="18" charset="0"/>
                <a:cs typeface="Times New Roman" pitchFamily="18" charset="0"/>
              </a:rPr>
              <a:t> </a:t>
            </a:r>
            <a:r>
              <a:rPr lang="en-US" sz="2400" dirty="0" err="1" smtClean="0">
                <a:ln/>
                <a:solidFill>
                  <a:schemeClr val="bg1"/>
                </a:solidFill>
                <a:latin typeface="Times New Roman" pitchFamily="18" charset="0"/>
                <a:cs typeface="Times New Roman" pitchFamily="18" charset="0"/>
              </a:rPr>
              <a:t>Nhất</a:t>
            </a:r>
            <a:r>
              <a:rPr lang="en-US" sz="2400" dirty="0" smtClean="0">
                <a:ln/>
                <a:solidFill>
                  <a:schemeClr val="bg1"/>
                </a:solidFill>
                <a:latin typeface="Times New Roman" pitchFamily="18" charset="0"/>
                <a:cs typeface="Times New Roman" pitchFamily="18" charset="0"/>
              </a:rPr>
              <a:t> Quang</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19110442</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err="1" smtClean="0">
                <a:ln/>
                <a:solidFill>
                  <a:schemeClr val="bg1"/>
                </a:solidFill>
                <a:latin typeface="Times New Roman" pitchFamily="18" charset="0"/>
                <a:cs typeface="Times New Roman" pitchFamily="18" charset="0"/>
              </a:rPr>
              <a:t>Huỳnh</a:t>
            </a:r>
            <a:r>
              <a:rPr lang="en-US" sz="2400" dirty="0" smtClean="0">
                <a:ln/>
                <a:solidFill>
                  <a:schemeClr val="bg1"/>
                </a:solidFill>
                <a:latin typeface="Times New Roman" pitchFamily="18" charset="0"/>
                <a:cs typeface="Times New Roman" pitchFamily="18" charset="0"/>
              </a:rPr>
              <a:t> </a:t>
            </a:r>
            <a:r>
              <a:rPr lang="en-US" sz="2400" dirty="0" err="1" smtClean="0">
                <a:ln/>
                <a:solidFill>
                  <a:schemeClr val="bg1"/>
                </a:solidFill>
                <a:latin typeface="Times New Roman" pitchFamily="18" charset="0"/>
                <a:cs typeface="Times New Roman" pitchFamily="18" charset="0"/>
              </a:rPr>
              <a:t>Xuân</a:t>
            </a:r>
            <a:r>
              <a:rPr lang="en-US" sz="2400" dirty="0" smtClean="0">
                <a:ln/>
                <a:solidFill>
                  <a:schemeClr val="bg1"/>
                </a:solidFill>
                <a:latin typeface="Times New Roman" pitchFamily="18" charset="0"/>
                <a:cs typeface="Times New Roman" pitchFamily="18" charset="0"/>
              </a:rPr>
              <a:t> </a:t>
            </a:r>
            <a:r>
              <a:rPr lang="en-US" sz="2400" dirty="0" err="1" smtClean="0">
                <a:ln/>
                <a:solidFill>
                  <a:schemeClr val="bg1"/>
                </a:solidFill>
                <a:latin typeface="Times New Roman" pitchFamily="18" charset="0"/>
                <a:cs typeface="Times New Roman" pitchFamily="18" charset="0"/>
              </a:rPr>
              <a:t>Huy</a:t>
            </a: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17110147</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err="1" smtClean="0">
                <a:ln/>
                <a:solidFill>
                  <a:schemeClr val="bg1"/>
                </a:solidFill>
                <a:latin typeface="Times New Roman" pitchFamily="18" charset="0"/>
                <a:cs typeface="Times New Roman" pitchFamily="18" charset="0"/>
              </a:rPr>
              <a:t>Đặng</a:t>
            </a:r>
            <a:r>
              <a:rPr lang="en-US" sz="2400" dirty="0" smtClean="0">
                <a:ln/>
                <a:solidFill>
                  <a:schemeClr val="bg1"/>
                </a:solidFill>
                <a:latin typeface="Times New Roman" pitchFamily="18" charset="0"/>
                <a:cs typeface="Times New Roman" pitchFamily="18" charset="0"/>
              </a:rPr>
              <a:t> </a:t>
            </a:r>
            <a:r>
              <a:rPr lang="en-US" sz="2400" dirty="0" err="1" smtClean="0">
                <a:ln/>
                <a:solidFill>
                  <a:schemeClr val="bg1"/>
                </a:solidFill>
                <a:latin typeface="Times New Roman" pitchFamily="18" charset="0"/>
                <a:cs typeface="Times New Roman" pitchFamily="18" charset="0"/>
              </a:rPr>
              <a:t>Huỳnh</a:t>
            </a:r>
            <a:r>
              <a:rPr lang="en-US" sz="2400" dirty="0" smtClean="0">
                <a:ln/>
                <a:solidFill>
                  <a:schemeClr val="bg1"/>
                </a:solidFill>
                <a:latin typeface="Times New Roman" pitchFamily="18" charset="0"/>
                <a:cs typeface="Times New Roman" pitchFamily="18" charset="0"/>
              </a:rPr>
              <a:t> </a:t>
            </a:r>
            <a:r>
              <a:rPr lang="en-US" sz="2400" dirty="0" err="1" smtClean="0">
                <a:ln/>
                <a:solidFill>
                  <a:schemeClr val="bg1"/>
                </a:solidFill>
                <a:latin typeface="Times New Roman" pitchFamily="18" charset="0"/>
                <a:cs typeface="Times New Roman" pitchFamily="18" charset="0"/>
              </a:rPr>
              <a:t>Hoàng</a:t>
            </a:r>
            <a:r>
              <a:rPr lang="en-US" sz="2400" dirty="0" smtClean="0">
                <a:ln/>
                <a:solidFill>
                  <a:schemeClr val="bg1"/>
                </a:solidFill>
                <a:latin typeface="Times New Roman" pitchFamily="18" charset="0"/>
                <a:cs typeface="Times New Roman" pitchFamily="18" charset="0"/>
              </a:rPr>
              <a:t> Long</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17110173</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err="1" smtClean="0">
                <a:ln/>
                <a:solidFill>
                  <a:schemeClr val="bg1"/>
                </a:solidFill>
                <a:latin typeface="Times New Roman" pitchFamily="18" charset="0"/>
                <a:cs typeface="Times New Roman" pitchFamily="18" charset="0"/>
              </a:rPr>
              <a:t>Hồng</a:t>
            </a:r>
            <a:r>
              <a:rPr lang="en-US" sz="2400" dirty="0" smtClean="0">
                <a:ln/>
                <a:solidFill>
                  <a:schemeClr val="bg1"/>
                </a:solidFill>
                <a:latin typeface="Times New Roman" pitchFamily="18" charset="0"/>
                <a:cs typeface="Times New Roman" pitchFamily="18" charset="0"/>
              </a:rPr>
              <a:t> </a:t>
            </a:r>
            <a:r>
              <a:rPr lang="en-US" sz="2400" dirty="0" err="1" smtClean="0">
                <a:ln/>
                <a:solidFill>
                  <a:schemeClr val="bg1"/>
                </a:solidFill>
                <a:latin typeface="Times New Roman" pitchFamily="18" charset="0"/>
                <a:cs typeface="Times New Roman" pitchFamily="18" charset="0"/>
              </a:rPr>
              <a:t>Tiến</a:t>
            </a:r>
            <a:r>
              <a:rPr lang="en-US" sz="2400" dirty="0" smtClean="0">
                <a:ln/>
                <a:solidFill>
                  <a:schemeClr val="bg1"/>
                </a:solidFill>
                <a:latin typeface="Times New Roman" pitchFamily="18" charset="0"/>
                <a:cs typeface="Times New Roman" pitchFamily="18" charset="0"/>
              </a:rPr>
              <a:t> </a:t>
            </a:r>
            <a:r>
              <a:rPr lang="en-US" sz="2400" dirty="0" err="1" smtClean="0">
                <a:ln/>
                <a:solidFill>
                  <a:schemeClr val="bg1"/>
                </a:solidFill>
                <a:latin typeface="Times New Roman" pitchFamily="18" charset="0"/>
                <a:cs typeface="Times New Roman" pitchFamily="18" charset="0"/>
              </a:rPr>
              <a:t>Hào</a:t>
            </a: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19133022</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err="1" smtClean="0">
                <a:ln/>
                <a:solidFill>
                  <a:schemeClr val="bg1"/>
                </a:solidFill>
                <a:latin typeface="Times New Roman" pitchFamily="18" charset="0"/>
                <a:cs typeface="Times New Roman" pitchFamily="18" charset="0"/>
              </a:rPr>
              <a:t>Phạm</a:t>
            </a:r>
            <a:r>
              <a:rPr lang="en-US" sz="2400" dirty="0" smtClean="0">
                <a:ln/>
                <a:solidFill>
                  <a:schemeClr val="bg1"/>
                </a:solidFill>
                <a:latin typeface="Times New Roman" pitchFamily="18" charset="0"/>
                <a:cs typeface="Times New Roman" pitchFamily="18" charset="0"/>
              </a:rPr>
              <a:t> Minh </a:t>
            </a:r>
            <a:r>
              <a:rPr lang="en-US" sz="2400" dirty="0" err="1" smtClean="0">
                <a:ln/>
                <a:solidFill>
                  <a:schemeClr val="bg1"/>
                </a:solidFill>
                <a:latin typeface="Times New Roman" pitchFamily="18" charset="0"/>
                <a:cs typeface="Times New Roman" pitchFamily="18" charset="0"/>
              </a:rPr>
              <a:t>Mẫn</a:t>
            </a:r>
            <a:r>
              <a:rPr lang="en-US" sz="2400" dirty="0" smtClean="0">
                <a:ln/>
                <a:solidFill>
                  <a:schemeClr val="bg1"/>
                </a:solidFill>
                <a:latin typeface="Times New Roman" pitchFamily="18" charset="0"/>
                <a:cs typeface="Times New Roman" pitchFamily="18" charset="0"/>
              </a:rPr>
              <a:t/>
            </a:r>
            <a:br>
              <a:rPr lang="en-US" sz="2400" dirty="0" smtClean="0">
                <a:ln/>
                <a:solidFill>
                  <a:schemeClr val="bg1"/>
                </a:solidFill>
                <a:latin typeface="Times New Roman" pitchFamily="18" charset="0"/>
                <a:cs typeface="Times New Roman" pitchFamily="18" charset="0"/>
              </a:rPr>
            </a:br>
            <a:r>
              <a:rPr lang="en-US" sz="2400" dirty="0" smtClean="0">
                <a:ln/>
                <a:solidFill>
                  <a:schemeClr val="bg1"/>
                </a:solidFill>
                <a:latin typeface="Times New Roman" pitchFamily="18" charset="0"/>
                <a:cs typeface="Times New Roman" pitchFamily="18" charset="0"/>
              </a:rPr>
              <a:t>19110397</a:t>
            </a:r>
            <a:r>
              <a:rPr lang="en-US" sz="1867" dirty="0" smtClean="0">
                <a:ln/>
                <a:solidFill>
                  <a:schemeClr val="bg1"/>
                </a:solidFill>
                <a:latin typeface="Times New Roman" pitchFamily="18" charset="0"/>
                <a:cs typeface="Times New Roman" pitchFamily="18" charset="0"/>
              </a:rPr>
              <a:t/>
            </a:r>
            <a:br>
              <a:rPr lang="en-US" sz="1867" dirty="0" smtClean="0">
                <a:ln/>
                <a:solidFill>
                  <a:schemeClr val="bg1"/>
                </a:solidFill>
                <a:latin typeface="Times New Roman" pitchFamily="18" charset="0"/>
                <a:cs typeface="Times New Roman" pitchFamily="18" charset="0"/>
              </a:rPr>
            </a:br>
            <a:r>
              <a:rPr lang="en-US" sz="1867" dirty="0" smtClean="0">
                <a:ln/>
                <a:solidFill>
                  <a:schemeClr val="bg1"/>
                </a:solidFill>
                <a:latin typeface="Times New Roman" pitchFamily="18" charset="0"/>
                <a:cs typeface="Times New Roman" pitchFamily="18" charset="0"/>
              </a:rPr>
              <a:t/>
            </a:r>
            <a:br>
              <a:rPr lang="en-US" sz="1867" dirty="0" smtClean="0">
                <a:ln/>
                <a:solidFill>
                  <a:schemeClr val="bg1"/>
                </a:solidFill>
                <a:latin typeface="Times New Roman" pitchFamily="18" charset="0"/>
                <a:cs typeface="Times New Roman" pitchFamily="18" charset="0"/>
              </a:rPr>
            </a:br>
            <a:r>
              <a:rPr lang="en-US" sz="1867" dirty="0" smtClean="0">
                <a:ln/>
                <a:solidFill>
                  <a:schemeClr val="bg1"/>
                </a:solidFill>
                <a:latin typeface="Times New Roman" pitchFamily="18" charset="0"/>
                <a:cs typeface="Times New Roman" pitchFamily="18" charset="0"/>
              </a:rPr>
              <a:t/>
            </a:r>
            <a:br>
              <a:rPr lang="en-US" sz="1867" dirty="0" smtClean="0">
                <a:ln/>
                <a:solidFill>
                  <a:schemeClr val="bg1"/>
                </a:solidFill>
                <a:latin typeface="Times New Roman" pitchFamily="18" charset="0"/>
                <a:cs typeface="Times New Roman" pitchFamily="18" charset="0"/>
              </a:rPr>
            </a:br>
            <a:r>
              <a:rPr lang="en-US" sz="1867" dirty="0" smtClean="0">
                <a:ln/>
                <a:solidFill>
                  <a:schemeClr val="bg1"/>
                </a:solidFill>
                <a:latin typeface="Times New Roman" pitchFamily="18" charset="0"/>
                <a:cs typeface="Times New Roman" pitchFamily="18" charset="0"/>
              </a:rPr>
              <a:t/>
            </a:r>
            <a:br>
              <a:rPr lang="en-US" sz="1867" dirty="0" smtClean="0">
                <a:ln/>
                <a:solidFill>
                  <a:schemeClr val="bg1"/>
                </a:solidFill>
                <a:latin typeface="Times New Roman" pitchFamily="18" charset="0"/>
                <a:cs typeface="Times New Roman" pitchFamily="18" charset="0"/>
              </a:rPr>
            </a:br>
            <a:r>
              <a:rPr lang="en-US" sz="1867" dirty="0" smtClean="0">
                <a:ln/>
                <a:solidFill>
                  <a:schemeClr val="bg1"/>
                </a:solidFill>
                <a:latin typeface="Times New Roman" pitchFamily="18" charset="0"/>
                <a:cs typeface="Times New Roman" pitchFamily="18" charset="0"/>
              </a:rPr>
              <a:t/>
            </a:r>
            <a:br>
              <a:rPr lang="en-US" sz="1867" dirty="0" smtClean="0">
                <a:ln/>
                <a:solidFill>
                  <a:schemeClr val="bg1"/>
                </a:solidFill>
                <a:latin typeface="Times New Roman" pitchFamily="18" charset="0"/>
                <a:cs typeface="Times New Roman" pitchFamily="18" charset="0"/>
              </a:rPr>
            </a:br>
            <a:r>
              <a:rPr lang="en-US" sz="1867" dirty="0" smtClean="0">
                <a:ln/>
                <a:solidFill>
                  <a:schemeClr val="bg1"/>
                </a:solidFill>
                <a:latin typeface="Times New Roman" pitchFamily="18" charset="0"/>
                <a:cs typeface="Times New Roman" pitchFamily="18" charset="0"/>
              </a:rPr>
              <a:t/>
            </a:r>
            <a:br>
              <a:rPr lang="en-US" sz="1867" dirty="0" smtClean="0">
                <a:ln/>
                <a:solidFill>
                  <a:schemeClr val="bg1"/>
                </a:solidFill>
                <a:latin typeface="Times New Roman" pitchFamily="18" charset="0"/>
                <a:cs typeface="Times New Roman" pitchFamily="18" charset="0"/>
              </a:rPr>
            </a:br>
            <a:endParaRPr lang="en-US" sz="1867" dirty="0">
              <a:ln/>
              <a:solidFill>
                <a:schemeClr val="bg1"/>
              </a:solidFill>
            </a:endParaRPr>
          </a:p>
        </p:txBody>
      </p:sp>
      <p:grpSp>
        <p:nvGrpSpPr>
          <p:cNvPr id="26" name="Google Shape;115;p29"/>
          <p:cNvGrpSpPr/>
          <p:nvPr/>
        </p:nvGrpSpPr>
        <p:grpSpPr>
          <a:xfrm>
            <a:off x="7872005" y="4209275"/>
            <a:ext cx="3998395" cy="2476325"/>
            <a:chOff x="2075150" y="1124000"/>
            <a:chExt cx="5306725" cy="3383600"/>
          </a:xfrm>
        </p:grpSpPr>
        <p:sp>
          <p:nvSpPr>
            <p:cNvPr id="27" name="Google Shape;116;p29"/>
            <p:cNvSpPr/>
            <p:nvPr/>
          </p:nvSpPr>
          <p:spPr>
            <a:xfrm>
              <a:off x="2075150" y="1382200"/>
              <a:ext cx="2770375" cy="1517000"/>
            </a:xfrm>
            <a:custGeom>
              <a:avLst/>
              <a:gdLst/>
              <a:ahLst/>
              <a:cxnLst/>
              <a:rect l="l" t="t" r="r" b="b"/>
              <a:pathLst>
                <a:path w="110815" h="60680" extrusionOk="0">
                  <a:moveTo>
                    <a:pt x="62831" y="0"/>
                  </a:moveTo>
                  <a:lnTo>
                    <a:pt x="62186" y="108"/>
                  </a:lnTo>
                  <a:lnTo>
                    <a:pt x="61540" y="323"/>
                  </a:lnTo>
                  <a:lnTo>
                    <a:pt x="22917" y="22916"/>
                  </a:lnTo>
                  <a:lnTo>
                    <a:pt x="22379" y="23347"/>
                  </a:lnTo>
                  <a:lnTo>
                    <a:pt x="22056" y="23885"/>
                  </a:lnTo>
                  <a:lnTo>
                    <a:pt x="21841" y="24530"/>
                  </a:lnTo>
                  <a:lnTo>
                    <a:pt x="21733" y="25068"/>
                  </a:lnTo>
                  <a:lnTo>
                    <a:pt x="21733" y="25713"/>
                  </a:lnTo>
                  <a:lnTo>
                    <a:pt x="22056" y="26251"/>
                  </a:lnTo>
                  <a:lnTo>
                    <a:pt x="22379" y="26789"/>
                  </a:lnTo>
                  <a:lnTo>
                    <a:pt x="22917" y="27220"/>
                  </a:lnTo>
                  <a:lnTo>
                    <a:pt x="23455" y="27650"/>
                  </a:lnTo>
                  <a:lnTo>
                    <a:pt x="23885" y="28188"/>
                  </a:lnTo>
                  <a:lnTo>
                    <a:pt x="24100" y="28726"/>
                  </a:lnTo>
                  <a:lnTo>
                    <a:pt x="24208" y="29371"/>
                  </a:lnTo>
                  <a:lnTo>
                    <a:pt x="24100" y="30017"/>
                  </a:lnTo>
                  <a:lnTo>
                    <a:pt x="23885" y="30555"/>
                  </a:lnTo>
                  <a:lnTo>
                    <a:pt x="23455" y="31093"/>
                  </a:lnTo>
                  <a:lnTo>
                    <a:pt x="22917" y="31523"/>
                  </a:lnTo>
                  <a:lnTo>
                    <a:pt x="1292" y="44111"/>
                  </a:lnTo>
                  <a:lnTo>
                    <a:pt x="754" y="44541"/>
                  </a:lnTo>
                  <a:lnTo>
                    <a:pt x="323" y="45079"/>
                  </a:lnTo>
                  <a:lnTo>
                    <a:pt x="108" y="45617"/>
                  </a:lnTo>
                  <a:lnTo>
                    <a:pt x="1" y="46263"/>
                  </a:lnTo>
                  <a:lnTo>
                    <a:pt x="108" y="46908"/>
                  </a:lnTo>
                  <a:lnTo>
                    <a:pt x="323" y="47446"/>
                  </a:lnTo>
                  <a:lnTo>
                    <a:pt x="754" y="47984"/>
                  </a:lnTo>
                  <a:lnTo>
                    <a:pt x="1292" y="48414"/>
                  </a:lnTo>
                  <a:lnTo>
                    <a:pt x="21733" y="60356"/>
                  </a:lnTo>
                  <a:lnTo>
                    <a:pt x="22379" y="60572"/>
                  </a:lnTo>
                  <a:lnTo>
                    <a:pt x="23024" y="60679"/>
                  </a:lnTo>
                  <a:lnTo>
                    <a:pt x="23670" y="60572"/>
                  </a:lnTo>
                  <a:lnTo>
                    <a:pt x="24315" y="60356"/>
                  </a:lnTo>
                  <a:lnTo>
                    <a:pt x="50566" y="44864"/>
                  </a:lnTo>
                  <a:lnTo>
                    <a:pt x="51104" y="44649"/>
                  </a:lnTo>
                  <a:lnTo>
                    <a:pt x="51750" y="44541"/>
                  </a:lnTo>
                  <a:lnTo>
                    <a:pt x="52395" y="44649"/>
                  </a:lnTo>
                  <a:lnTo>
                    <a:pt x="53041" y="44864"/>
                  </a:lnTo>
                  <a:lnTo>
                    <a:pt x="68748" y="54116"/>
                  </a:lnTo>
                  <a:lnTo>
                    <a:pt x="69394" y="54331"/>
                  </a:lnTo>
                  <a:lnTo>
                    <a:pt x="70040" y="54439"/>
                  </a:lnTo>
                  <a:lnTo>
                    <a:pt x="70685" y="54331"/>
                  </a:lnTo>
                  <a:lnTo>
                    <a:pt x="71331" y="54116"/>
                  </a:lnTo>
                  <a:lnTo>
                    <a:pt x="109631" y="31416"/>
                  </a:lnTo>
                  <a:lnTo>
                    <a:pt x="110169" y="30985"/>
                  </a:lnTo>
                  <a:lnTo>
                    <a:pt x="110492" y="30447"/>
                  </a:lnTo>
                  <a:lnTo>
                    <a:pt x="110815" y="29909"/>
                  </a:lnTo>
                  <a:lnTo>
                    <a:pt x="110815" y="29264"/>
                  </a:lnTo>
                  <a:lnTo>
                    <a:pt x="110707" y="28618"/>
                  </a:lnTo>
                  <a:lnTo>
                    <a:pt x="110492" y="28080"/>
                  </a:lnTo>
                  <a:lnTo>
                    <a:pt x="110169" y="27542"/>
                  </a:lnTo>
                  <a:lnTo>
                    <a:pt x="109631" y="27112"/>
                  </a:lnTo>
                  <a:lnTo>
                    <a:pt x="64015" y="323"/>
                  </a:lnTo>
                  <a:lnTo>
                    <a:pt x="63477" y="108"/>
                  </a:lnTo>
                  <a:lnTo>
                    <a:pt x="62831" y="0"/>
                  </a:lnTo>
                  <a:close/>
                </a:path>
              </a:pathLst>
            </a:custGeom>
            <a:solidFill>
              <a:srgbClr val="D8D8D8"/>
            </a:solidFill>
            <a:ln>
              <a:noFill/>
            </a:ln>
          </p:spPr>
          <p:txBody>
            <a:bodyPr spcFirstLastPara="1" wrap="square" lIns="121900" tIns="121900" rIns="121900" bIns="121900" anchor="ctr" anchorCtr="0">
              <a:noAutofit/>
            </a:bodyPr>
            <a:lstStyle/>
            <a:p>
              <a:endParaRPr sz="2400"/>
            </a:p>
          </p:txBody>
        </p:sp>
        <p:sp>
          <p:nvSpPr>
            <p:cNvPr id="28" name="Google Shape;117;p29"/>
            <p:cNvSpPr/>
            <p:nvPr/>
          </p:nvSpPr>
          <p:spPr>
            <a:xfrm>
              <a:off x="2075150" y="1382200"/>
              <a:ext cx="2770375" cy="1517000"/>
            </a:xfrm>
            <a:custGeom>
              <a:avLst/>
              <a:gdLst/>
              <a:ahLst/>
              <a:cxnLst/>
              <a:rect l="l" t="t" r="r" b="b"/>
              <a:pathLst>
                <a:path w="110815" h="60680" fill="none" extrusionOk="0">
                  <a:moveTo>
                    <a:pt x="62831" y="0"/>
                  </a:moveTo>
                  <a:lnTo>
                    <a:pt x="62831" y="0"/>
                  </a:lnTo>
                  <a:lnTo>
                    <a:pt x="62186" y="108"/>
                  </a:lnTo>
                  <a:lnTo>
                    <a:pt x="61540" y="323"/>
                  </a:lnTo>
                  <a:lnTo>
                    <a:pt x="22917" y="22916"/>
                  </a:lnTo>
                  <a:lnTo>
                    <a:pt x="22917" y="22916"/>
                  </a:lnTo>
                  <a:lnTo>
                    <a:pt x="22379" y="23347"/>
                  </a:lnTo>
                  <a:lnTo>
                    <a:pt x="22056" y="23885"/>
                  </a:lnTo>
                  <a:lnTo>
                    <a:pt x="21841" y="24530"/>
                  </a:lnTo>
                  <a:lnTo>
                    <a:pt x="21733" y="25068"/>
                  </a:lnTo>
                  <a:lnTo>
                    <a:pt x="21733" y="25713"/>
                  </a:lnTo>
                  <a:lnTo>
                    <a:pt x="22056" y="26251"/>
                  </a:lnTo>
                  <a:lnTo>
                    <a:pt x="22379" y="26789"/>
                  </a:lnTo>
                  <a:lnTo>
                    <a:pt x="22917" y="27220"/>
                  </a:lnTo>
                  <a:lnTo>
                    <a:pt x="22917" y="27220"/>
                  </a:lnTo>
                  <a:lnTo>
                    <a:pt x="23455" y="27650"/>
                  </a:lnTo>
                  <a:lnTo>
                    <a:pt x="23885" y="28188"/>
                  </a:lnTo>
                  <a:lnTo>
                    <a:pt x="24100" y="28726"/>
                  </a:lnTo>
                  <a:lnTo>
                    <a:pt x="24208" y="29371"/>
                  </a:lnTo>
                  <a:lnTo>
                    <a:pt x="24100" y="30017"/>
                  </a:lnTo>
                  <a:lnTo>
                    <a:pt x="23885" y="30555"/>
                  </a:lnTo>
                  <a:lnTo>
                    <a:pt x="23455" y="31093"/>
                  </a:lnTo>
                  <a:lnTo>
                    <a:pt x="22917" y="31523"/>
                  </a:lnTo>
                  <a:lnTo>
                    <a:pt x="1292" y="44111"/>
                  </a:lnTo>
                  <a:lnTo>
                    <a:pt x="1292" y="44111"/>
                  </a:lnTo>
                  <a:lnTo>
                    <a:pt x="754" y="44541"/>
                  </a:lnTo>
                  <a:lnTo>
                    <a:pt x="323" y="45079"/>
                  </a:lnTo>
                  <a:lnTo>
                    <a:pt x="108" y="45617"/>
                  </a:lnTo>
                  <a:lnTo>
                    <a:pt x="1" y="46263"/>
                  </a:lnTo>
                  <a:lnTo>
                    <a:pt x="108" y="46908"/>
                  </a:lnTo>
                  <a:lnTo>
                    <a:pt x="323" y="47446"/>
                  </a:lnTo>
                  <a:lnTo>
                    <a:pt x="754" y="47984"/>
                  </a:lnTo>
                  <a:lnTo>
                    <a:pt x="1292" y="48414"/>
                  </a:lnTo>
                  <a:lnTo>
                    <a:pt x="21733" y="60356"/>
                  </a:lnTo>
                  <a:lnTo>
                    <a:pt x="21733" y="60356"/>
                  </a:lnTo>
                  <a:lnTo>
                    <a:pt x="22379" y="60572"/>
                  </a:lnTo>
                  <a:lnTo>
                    <a:pt x="23024" y="60679"/>
                  </a:lnTo>
                  <a:lnTo>
                    <a:pt x="23024" y="60679"/>
                  </a:lnTo>
                  <a:lnTo>
                    <a:pt x="23670" y="60572"/>
                  </a:lnTo>
                  <a:lnTo>
                    <a:pt x="24315" y="60356"/>
                  </a:lnTo>
                  <a:lnTo>
                    <a:pt x="50566" y="44864"/>
                  </a:lnTo>
                  <a:lnTo>
                    <a:pt x="50566" y="44864"/>
                  </a:lnTo>
                  <a:lnTo>
                    <a:pt x="51104" y="44649"/>
                  </a:lnTo>
                  <a:lnTo>
                    <a:pt x="51750" y="44541"/>
                  </a:lnTo>
                  <a:lnTo>
                    <a:pt x="51750" y="44541"/>
                  </a:lnTo>
                  <a:lnTo>
                    <a:pt x="52395" y="44649"/>
                  </a:lnTo>
                  <a:lnTo>
                    <a:pt x="53041" y="44864"/>
                  </a:lnTo>
                  <a:lnTo>
                    <a:pt x="68748" y="54116"/>
                  </a:lnTo>
                  <a:lnTo>
                    <a:pt x="68748" y="54116"/>
                  </a:lnTo>
                  <a:lnTo>
                    <a:pt x="69394" y="54331"/>
                  </a:lnTo>
                  <a:lnTo>
                    <a:pt x="70040" y="54439"/>
                  </a:lnTo>
                  <a:lnTo>
                    <a:pt x="70040" y="54439"/>
                  </a:lnTo>
                  <a:lnTo>
                    <a:pt x="70685" y="54331"/>
                  </a:lnTo>
                  <a:lnTo>
                    <a:pt x="71331" y="54116"/>
                  </a:lnTo>
                  <a:lnTo>
                    <a:pt x="109631" y="31416"/>
                  </a:lnTo>
                  <a:lnTo>
                    <a:pt x="109631" y="31416"/>
                  </a:lnTo>
                  <a:lnTo>
                    <a:pt x="110169" y="30985"/>
                  </a:lnTo>
                  <a:lnTo>
                    <a:pt x="110492" y="30447"/>
                  </a:lnTo>
                  <a:lnTo>
                    <a:pt x="110815" y="29909"/>
                  </a:lnTo>
                  <a:lnTo>
                    <a:pt x="110815" y="29264"/>
                  </a:lnTo>
                  <a:lnTo>
                    <a:pt x="110707" y="28618"/>
                  </a:lnTo>
                  <a:lnTo>
                    <a:pt x="110492" y="28080"/>
                  </a:lnTo>
                  <a:lnTo>
                    <a:pt x="110169" y="27542"/>
                  </a:lnTo>
                  <a:lnTo>
                    <a:pt x="109631" y="27112"/>
                  </a:lnTo>
                  <a:lnTo>
                    <a:pt x="64015" y="323"/>
                  </a:lnTo>
                  <a:lnTo>
                    <a:pt x="64015" y="323"/>
                  </a:lnTo>
                  <a:lnTo>
                    <a:pt x="63477" y="108"/>
                  </a:lnTo>
                  <a:lnTo>
                    <a:pt x="62831" y="0"/>
                  </a:lnTo>
                </a:path>
              </a:pathLst>
            </a:custGeom>
            <a:noFill/>
            <a:ln>
              <a:noFill/>
            </a:ln>
          </p:spPr>
          <p:txBody>
            <a:bodyPr spcFirstLastPara="1" wrap="square" lIns="121900" tIns="121900" rIns="121900" bIns="121900" anchor="ctr" anchorCtr="0">
              <a:noAutofit/>
            </a:bodyPr>
            <a:lstStyle/>
            <a:p>
              <a:endParaRPr sz="2400"/>
            </a:p>
          </p:txBody>
        </p:sp>
        <p:sp>
          <p:nvSpPr>
            <p:cNvPr id="29" name="Google Shape;118;p29"/>
            <p:cNvSpPr/>
            <p:nvPr/>
          </p:nvSpPr>
          <p:spPr>
            <a:xfrm>
              <a:off x="2860525" y="1452125"/>
              <a:ext cx="1807500" cy="1062450"/>
            </a:xfrm>
            <a:custGeom>
              <a:avLst/>
              <a:gdLst/>
              <a:ahLst/>
              <a:cxnLst/>
              <a:rect l="l" t="t" r="r" b="b"/>
              <a:pathLst>
                <a:path w="72300" h="42498" extrusionOk="0">
                  <a:moveTo>
                    <a:pt x="32492" y="1"/>
                  </a:moveTo>
                  <a:lnTo>
                    <a:pt x="1" y="19043"/>
                  </a:lnTo>
                  <a:lnTo>
                    <a:pt x="39593" y="42497"/>
                  </a:lnTo>
                  <a:lnTo>
                    <a:pt x="72299" y="23347"/>
                  </a:lnTo>
                  <a:lnTo>
                    <a:pt x="32492"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0" name="Google Shape;119;p29"/>
            <p:cNvSpPr/>
            <p:nvPr/>
          </p:nvSpPr>
          <p:spPr>
            <a:xfrm>
              <a:off x="2857850" y="1446750"/>
              <a:ext cx="1815550" cy="1073200"/>
            </a:xfrm>
            <a:custGeom>
              <a:avLst/>
              <a:gdLst/>
              <a:ahLst/>
              <a:cxnLst/>
              <a:rect l="l" t="t" r="r" b="b"/>
              <a:pathLst>
                <a:path w="72622" h="42928" extrusionOk="0">
                  <a:moveTo>
                    <a:pt x="32599" y="431"/>
                  </a:moveTo>
                  <a:lnTo>
                    <a:pt x="72083" y="23562"/>
                  </a:lnTo>
                  <a:lnTo>
                    <a:pt x="39701" y="42541"/>
                  </a:lnTo>
                  <a:lnTo>
                    <a:pt x="39701" y="42541"/>
                  </a:lnTo>
                  <a:lnTo>
                    <a:pt x="538" y="19258"/>
                  </a:lnTo>
                  <a:lnTo>
                    <a:pt x="32599" y="431"/>
                  </a:lnTo>
                  <a:close/>
                  <a:moveTo>
                    <a:pt x="32492" y="0"/>
                  </a:moveTo>
                  <a:lnTo>
                    <a:pt x="108" y="19151"/>
                  </a:lnTo>
                  <a:lnTo>
                    <a:pt x="0" y="19258"/>
                  </a:lnTo>
                  <a:lnTo>
                    <a:pt x="108" y="19474"/>
                  </a:lnTo>
                  <a:lnTo>
                    <a:pt x="39592" y="42927"/>
                  </a:lnTo>
                  <a:lnTo>
                    <a:pt x="39807" y="42927"/>
                  </a:lnTo>
                  <a:lnTo>
                    <a:pt x="72514" y="23777"/>
                  </a:lnTo>
                  <a:lnTo>
                    <a:pt x="72621" y="23562"/>
                  </a:lnTo>
                  <a:lnTo>
                    <a:pt x="72514" y="23454"/>
                  </a:lnTo>
                  <a:lnTo>
                    <a:pt x="3270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1" name="Google Shape;120;p29"/>
            <p:cNvSpPr/>
            <p:nvPr/>
          </p:nvSpPr>
          <p:spPr>
            <a:xfrm>
              <a:off x="3850325" y="2035775"/>
              <a:ext cx="817700" cy="583700"/>
            </a:xfrm>
            <a:custGeom>
              <a:avLst/>
              <a:gdLst/>
              <a:ahLst/>
              <a:cxnLst/>
              <a:rect l="l" t="t" r="r" b="b"/>
              <a:pathLst>
                <a:path w="32708" h="23348" extrusionOk="0">
                  <a:moveTo>
                    <a:pt x="32707" y="1"/>
                  </a:moveTo>
                  <a:lnTo>
                    <a:pt x="1" y="19151"/>
                  </a:lnTo>
                  <a:lnTo>
                    <a:pt x="1" y="23347"/>
                  </a:lnTo>
                  <a:lnTo>
                    <a:pt x="32707" y="4304"/>
                  </a:lnTo>
                  <a:lnTo>
                    <a:pt x="327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21;p29"/>
            <p:cNvSpPr/>
            <p:nvPr/>
          </p:nvSpPr>
          <p:spPr>
            <a:xfrm>
              <a:off x="3844950" y="2033100"/>
              <a:ext cx="828450" cy="589050"/>
            </a:xfrm>
            <a:custGeom>
              <a:avLst/>
              <a:gdLst/>
              <a:ahLst/>
              <a:cxnLst/>
              <a:rect l="l" t="t" r="r" b="b"/>
              <a:pathLst>
                <a:path w="33138" h="23562" extrusionOk="0">
                  <a:moveTo>
                    <a:pt x="32707" y="431"/>
                  </a:moveTo>
                  <a:lnTo>
                    <a:pt x="32707" y="4304"/>
                  </a:lnTo>
                  <a:lnTo>
                    <a:pt x="431" y="23131"/>
                  </a:lnTo>
                  <a:lnTo>
                    <a:pt x="431" y="19410"/>
                  </a:lnTo>
                  <a:lnTo>
                    <a:pt x="32707" y="431"/>
                  </a:lnTo>
                  <a:close/>
                  <a:moveTo>
                    <a:pt x="32815" y="0"/>
                  </a:moveTo>
                  <a:lnTo>
                    <a:pt x="108" y="19151"/>
                  </a:lnTo>
                  <a:lnTo>
                    <a:pt x="1" y="19258"/>
                  </a:lnTo>
                  <a:lnTo>
                    <a:pt x="1" y="23454"/>
                  </a:lnTo>
                  <a:lnTo>
                    <a:pt x="108" y="23562"/>
                  </a:lnTo>
                  <a:lnTo>
                    <a:pt x="323" y="23562"/>
                  </a:lnTo>
                  <a:lnTo>
                    <a:pt x="32922" y="4626"/>
                  </a:lnTo>
                  <a:lnTo>
                    <a:pt x="33030" y="4411"/>
                  </a:lnTo>
                  <a:lnTo>
                    <a:pt x="33137" y="215"/>
                  </a:lnTo>
                  <a:lnTo>
                    <a:pt x="3303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3" name="Google Shape;122;p29"/>
            <p:cNvSpPr/>
            <p:nvPr/>
          </p:nvSpPr>
          <p:spPr>
            <a:xfrm>
              <a:off x="2860525" y="1928200"/>
              <a:ext cx="989825" cy="691275"/>
            </a:xfrm>
            <a:custGeom>
              <a:avLst/>
              <a:gdLst/>
              <a:ahLst/>
              <a:cxnLst/>
              <a:rect l="l" t="t" r="r" b="b"/>
              <a:pathLst>
                <a:path w="39593" h="27651" extrusionOk="0">
                  <a:moveTo>
                    <a:pt x="1" y="0"/>
                  </a:moveTo>
                  <a:lnTo>
                    <a:pt x="1" y="4304"/>
                  </a:lnTo>
                  <a:lnTo>
                    <a:pt x="39593" y="27650"/>
                  </a:lnTo>
                  <a:lnTo>
                    <a:pt x="39593" y="23454"/>
                  </a:lnTo>
                  <a:lnTo>
                    <a:pt x="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5" name="Google Shape;123;p29"/>
            <p:cNvSpPr/>
            <p:nvPr/>
          </p:nvSpPr>
          <p:spPr>
            <a:xfrm>
              <a:off x="2857850" y="1925500"/>
              <a:ext cx="997875" cy="696650"/>
            </a:xfrm>
            <a:custGeom>
              <a:avLst/>
              <a:gdLst/>
              <a:ahLst/>
              <a:cxnLst/>
              <a:rect l="l" t="t" r="r" b="b"/>
              <a:pathLst>
                <a:path w="39915" h="27866" extrusionOk="0">
                  <a:moveTo>
                    <a:pt x="323" y="451"/>
                  </a:moveTo>
                  <a:lnTo>
                    <a:pt x="39485" y="23670"/>
                  </a:lnTo>
                  <a:lnTo>
                    <a:pt x="39485" y="27435"/>
                  </a:lnTo>
                  <a:lnTo>
                    <a:pt x="323" y="4304"/>
                  </a:lnTo>
                  <a:lnTo>
                    <a:pt x="323" y="451"/>
                  </a:lnTo>
                  <a:close/>
                  <a:moveTo>
                    <a:pt x="108" y="1"/>
                  </a:moveTo>
                  <a:lnTo>
                    <a:pt x="0" y="108"/>
                  </a:lnTo>
                  <a:lnTo>
                    <a:pt x="0" y="4412"/>
                  </a:lnTo>
                  <a:lnTo>
                    <a:pt x="108" y="4519"/>
                  </a:lnTo>
                  <a:lnTo>
                    <a:pt x="39592" y="27866"/>
                  </a:lnTo>
                  <a:lnTo>
                    <a:pt x="39807" y="27866"/>
                  </a:lnTo>
                  <a:lnTo>
                    <a:pt x="39915" y="27758"/>
                  </a:lnTo>
                  <a:lnTo>
                    <a:pt x="39915" y="23562"/>
                  </a:lnTo>
                  <a:lnTo>
                    <a:pt x="39807" y="23455"/>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6" name="Google Shape;124;p29"/>
            <p:cNvSpPr/>
            <p:nvPr/>
          </p:nvSpPr>
          <p:spPr>
            <a:xfrm>
              <a:off x="3207500" y="1739925"/>
              <a:ext cx="812300" cy="591750"/>
            </a:xfrm>
            <a:custGeom>
              <a:avLst/>
              <a:gdLst/>
              <a:ahLst/>
              <a:cxnLst/>
              <a:rect l="l" t="t" r="r" b="b"/>
              <a:pathLst>
                <a:path w="32492" h="23670" extrusionOk="0">
                  <a:moveTo>
                    <a:pt x="1" y="0"/>
                  </a:moveTo>
                  <a:lnTo>
                    <a:pt x="1" y="4411"/>
                  </a:lnTo>
                  <a:lnTo>
                    <a:pt x="32492" y="23669"/>
                  </a:lnTo>
                  <a:lnTo>
                    <a:pt x="32492" y="19366"/>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 name="Google Shape;125;p29"/>
            <p:cNvSpPr/>
            <p:nvPr/>
          </p:nvSpPr>
          <p:spPr>
            <a:xfrm>
              <a:off x="3204825" y="1737225"/>
              <a:ext cx="817675" cy="597125"/>
            </a:xfrm>
            <a:custGeom>
              <a:avLst/>
              <a:gdLst/>
              <a:ahLst/>
              <a:cxnLst/>
              <a:rect l="l" t="t" r="r" b="b"/>
              <a:pathLst>
                <a:path w="32707" h="23885" extrusionOk="0">
                  <a:moveTo>
                    <a:pt x="323" y="431"/>
                  </a:moveTo>
                  <a:lnTo>
                    <a:pt x="32384" y="19581"/>
                  </a:lnTo>
                  <a:lnTo>
                    <a:pt x="32384" y="23435"/>
                  </a:lnTo>
                  <a:lnTo>
                    <a:pt x="323" y="4412"/>
                  </a:lnTo>
                  <a:lnTo>
                    <a:pt x="323" y="431"/>
                  </a:lnTo>
                  <a:close/>
                  <a:moveTo>
                    <a:pt x="0" y="1"/>
                  </a:moveTo>
                  <a:lnTo>
                    <a:pt x="0" y="108"/>
                  </a:lnTo>
                  <a:lnTo>
                    <a:pt x="0" y="4519"/>
                  </a:lnTo>
                  <a:lnTo>
                    <a:pt x="0" y="4627"/>
                  </a:lnTo>
                  <a:lnTo>
                    <a:pt x="32491" y="23885"/>
                  </a:lnTo>
                  <a:lnTo>
                    <a:pt x="32599" y="23885"/>
                  </a:lnTo>
                  <a:lnTo>
                    <a:pt x="32706" y="23777"/>
                  </a:lnTo>
                  <a:lnTo>
                    <a:pt x="32706" y="19474"/>
                  </a:lnTo>
                  <a:lnTo>
                    <a:pt x="32599" y="19366"/>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 name="Google Shape;126;p29"/>
            <p:cNvSpPr/>
            <p:nvPr/>
          </p:nvSpPr>
          <p:spPr>
            <a:xfrm>
              <a:off x="4019775" y="2170275"/>
              <a:ext cx="88800" cy="161400"/>
            </a:xfrm>
            <a:custGeom>
              <a:avLst/>
              <a:gdLst/>
              <a:ahLst/>
              <a:cxnLst/>
              <a:rect l="l" t="t" r="r" b="b"/>
              <a:pathLst>
                <a:path w="3552" h="6456" extrusionOk="0">
                  <a:moveTo>
                    <a:pt x="3551" y="0"/>
                  </a:moveTo>
                  <a:lnTo>
                    <a:pt x="1" y="2152"/>
                  </a:lnTo>
                  <a:lnTo>
                    <a:pt x="1" y="6455"/>
                  </a:lnTo>
                  <a:lnTo>
                    <a:pt x="3551" y="4304"/>
                  </a:lnTo>
                  <a:lnTo>
                    <a:pt x="355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9" name="Google Shape;127;p29"/>
            <p:cNvSpPr/>
            <p:nvPr/>
          </p:nvSpPr>
          <p:spPr>
            <a:xfrm>
              <a:off x="4046675" y="2186400"/>
              <a:ext cx="35000" cy="126450"/>
            </a:xfrm>
            <a:custGeom>
              <a:avLst/>
              <a:gdLst/>
              <a:ahLst/>
              <a:cxnLst/>
              <a:rect l="l" t="t" r="r" b="b"/>
              <a:pathLst>
                <a:path w="1400" h="5058" extrusionOk="0">
                  <a:moveTo>
                    <a:pt x="1399" y="1"/>
                  </a:moveTo>
                  <a:lnTo>
                    <a:pt x="1" y="861"/>
                  </a:lnTo>
                  <a:lnTo>
                    <a:pt x="1" y="5057"/>
                  </a:lnTo>
                  <a:lnTo>
                    <a:pt x="1292" y="4304"/>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 name="Google Shape;128;p29"/>
            <p:cNvSpPr/>
            <p:nvPr/>
          </p:nvSpPr>
          <p:spPr>
            <a:xfrm>
              <a:off x="4014400" y="2164875"/>
              <a:ext cx="99550" cy="169475"/>
            </a:xfrm>
            <a:custGeom>
              <a:avLst/>
              <a:gdLst/>
              <a:ahLst/>
              <a:cxnLst/>
              <a:rect l="l" t="t" r="r" b="b"/>
              <a:pathLst>
                <a:path w="3982" h="6779" extrusionOk="0">
                  <a:moveTo>
                    <a:pt x="3659" y="539"/>
                  </a:moveTo>
                  <a:lnTo>
                    <a:pt x="3659" y="4412"/>
                  </a:lnTo>
                  <a:lnTo>
                    <a:pt x="323" y="6349"/>
                  </a:lnTo>
                  <a:lnTo>
                    <a:pt x="323" y="2519"/>
                  </a:lnTo>
                  <a:lnTo>
                    <a:pt x="323" y="2519"/>
                  </a:lnTo>
                  <a:lnTo>
                    <a:pt x="3659" y="539"/>
                  </a:lnTo>
                  <a:close/>
                  <a:moveTo>
                    <a:pt x="3659" y="1"/>
                  </a:moveTo>
                  <a:lnTo>
                    <a:pt x="108" y="2260"/>
                  </a:lnTo>
                  <a:lnTo>
                    <a:pt x="1" y="2368"/>
                  </a:lnTo>
                  <a:lnTo>
                    <a:pt x="1" y="6671"/>
                  </a:lnTo>
                  <a:lnTo>
                    <a:pt x="108" y="6779"/>
                  </a:lnTo>
                  <a:lnTo>
                    <a:pt x="216" y="6779"/>
                  </a:lnTo>
                  <a:lnTo>
                    <a:pt x="3874" y="4627"/>
                  </a:lnTo>
                  <a:lnTo>
                    <a:pt x="3981" y="4520"/>
                  </a:lnTo>
                  <a:lnTo>
                    <a:pt x="3981" y="216"/>
                  </a:lnTo>
                  <a:lnTo>
                    <a:pt x="387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 name="Google Shape;129;p29"/>
            <p:cNvSpPr/>
            <p:nvPr/>
          </p:nvSpPr>
          <p:spPr>
            <a:xfrm>
              <a:off x="3207500" y="1688825"/>
              <a:ext cx="901075" cy="535250"/>
            </a:xfrm>
            <a:custGeom>
              <a:avLst/>
              <a:gdLst/>
              <a:ahLst/>
              <a:cxnLst/>
              <a:rect l="l" t="t" r="r" b="b"/>
              <a:pathLst>
                <a:path w="36043" h="21410" extrusionOk="0">
                  <a:moveTo>
                    <a:pt x="3659" y="0"/>
                  </a:moveTo>
                  <a:lnTo>
                    <a:pt x="1" y="2044"/>
                  </a:lnTo>
                  <a:lnTo>
                    <a:pt x="32492" y="21410"/>
                  </a:lnTo>
                  <a:lnTo>
                    <a:pt x="36042" y="19258"/>
                  </a:lnTo>
                  <a:lnTo>
                    <a:pt x="3659"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2" name="Google Shape;130;p29"/>
            <p:cNvSpPr/>
            <p:nvPr/>
          </p:nvSpPr>
          <p:spPr>
            <a:xfrm>
              <a:off x="3239775" y="1704950"/>
              <a:ext cx="841900" cy="503000"/>
            </a:xfrm>
            <a:custGeom>
              <a:avLst/>
              <a:gdLst/>
              <a:ahLst/>
              <a:cxnLst/>
              <a:rect l="l" t="t" r="r" b="b"/>
              <a:pathLst>
                <a:path w="33676" h="20120" extrusionOk="0">
                  <a:moveTo>
                    <a:pt x="1292" y="1"/>
                  </a:moveTo>
                  <a:lnTo>
                    <a:pt x="1" y="754"/>
                  </a:lnTo>
                  <a:lnTo>
                    <a:pt x="32277" y="20119"/>
                  </a:lnTo>
                  <a:lnTo>
                    <a:pt x="33675" y="19259"/>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3" name="Google Shape;131;p29"/>
            <p:cNvSpPr/>
            <p:nvPr/>
          </p:nvSpPr>
          <p:spPr>
            <a:xfrm>
              <a:off x="3239775" y="1704950"/>
              <a:ext cx="841900" cy="503000"/>
            </a:xfrm>
            <a:custGeom>
              <a:avLst/>
              <a:gdLst/>
              <a:ahLst/>
              <a:cxnLst/>
              <a:rect l="l" t="t" r="r" b="b"/>
              <a:pathLst>
                <a:path w="33676" h="20120" extrusionOk="0">
                  <a:moveTo>
                    <a:pt x="1292" y="1"/>
                  </a:moveTo>
                  <a:lnTo>
                    <a:pt x="1" y="754"/>
                  </a:lnTo>
                  <a:lnTo>
                    <a:pt x="32277" y="20119"/>
                  </a:lnTo>
                  <a:lnTo>
                    <a:pt x="33675" y="19259"/>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 name="Google Shape;132;p29"/>
            <p:cNvSpPr/>
            <p:nvPr/>
          </p:nvSpPr>
          <p:spPr>
            <a:xfrm>
              <a:off x="3204825" y="1683425"/>
              <a:ext cx="909125" cy="546050"/>
            </a:xfrm>
            <a:custGeom>
              <a:avLst/>
              <a:gdLst/>
              <a:ahLst/>
              <a:cxnLst/>
              <a:rect l="l" t="t" r="r" b="b"/>
              <a:pathLst>
                <a:path w="36365" h="21842" extrusionOk="0">
                  <a:moveTo>
                    <a:pt x="3766" y="431"/>
                  </a:moveTo>
                  <a:lnTo>
                    <a:pt x="35772" y="19422"/>
                  </a:lnTo>
                  <a:lnTo>
                    <a:pt x="32491" y="21411"/>
                  </a:lnTo>
                  <a:lnTo>
                    <a:pt x="538" y="2260"/>
                  </a:lnTo>
                  <a:lnTo>
                    <a:pt x="3766" y="431"/>
                  </a:lnTo>
                  <a:close/>
                  <a:moveTo>
                    <a:pt x="3658" y="1"/>
                  </a:moveTo>
                  <a:lnTo>
                    <a:pt x="0" y="2153"/>
                  </a:lnTo>
                  <a:lnTo>
                    <a:pt x="0" y="2260"/>
                  </a:lnTo>
                  <a:lnTo>
                    <a:pt x="0" y="2475"/>
                  </a:lnTo>
                  <a:lnTo>
                    <a:pt x="32491" y="21841"/>
                  </a:lnTo>
                  <a:lnTo>
                    <a:pt x="32599" y="21841"/>
                  </a:lnTo>
                  <a:lnTo>
                    <a:pt x="36257" y="19582"/>
                  </a:lnTo>
                  <a:lnTo>
                    <a:pt x="36364" y="19474"/>
                  </a:lnTo>
                  <a:lnTo>
                    <a:pt x="36257" y="19259"/>
                  </a:lnTo>
                  <a:lnTo>
                    <a:pt x="387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5" name="Google Shape;133;p29"/>
            <p:cNvSpPr/>
            <p:nvPr/>
          </p:nvSpPr>
          <p:spPr>
            <a:xfrm>
              <a:off x="3029975" y="1844825"/>
              <a:ext cx="812325" cy="589050"/>
            </a:xfrm>
            <a:custGeom>
              <a:avLst/>
              <a:gdLst/>
              <a:ahLst/>
              <a:cxnLst/>
              <a:rect l="l" t="t" r="r" b="b"/>
              <a:pathLst>
                <a:path w="32493" h="23562" extrusionOk="0">
                  <a:moveTo>
                    <a:pt x="1" y="0"/>
                  </a:moveTo>
                  <a:lnTo>
                    <a:pt x="1" y="4304"/>
                  </a:lnTo>
                  <a:lnTo>
                    <a:pt x="32492" y="23562"/>
                  </a:lnTo>
                  <a:lnTo>
                    <a:pt x="32492" y="19366"/>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 name="Google Shape;134;p29"/>
            <p:cNvSpPr/>
            <p:nvPr/>
          </p:nvSpPr>
          <p:spPr>
            <a:xfrm>
              <a:off x="3027300" y="1842125"/>
              <a:ext cx="817675" cy="597125"/>
            </a:xfrm>
            <a:custGeom>
              <a:avLst/>
              <a:gdLst/>
              <a:ahLst/>
              <a:cxnLst/>
              <a:rect l="l" t="t" r="r" b="b"/>
              <a:pathLst>
                <a:path w="32707" h="23885" extrusionOk="0">
                  <a:moveTo>
                    <a:pt x="323" y="431"/>
                  </a:moveTo>
                  <a:lnTo>
                    <a:pt x="32384" y="19581"/>
                  </a:lnTo>
                  <a:lnTo>
                    <a:pt x="32384" y="23370"/>
                  </a:lnTo>
                  <a:lnTo>
                    <a:pt x="323" y="4304"/>
                  </a:lnTo>
                  <a:lnTo>
                    <a:pt x="323" y="431"/>
                  </a:lnTo>
                  <a:close/>
                  <a:moveTo>
                    <a:pt x="108" y="1"/>
                  </a:moveTo>
                  <a:lnTo>
                    <a:pt x="0" y="108"/>
                  </a:lnTo>
                  <a:lnTo>
                    <a:pt x="0" y="4412"/>
                  </a:lnTo>
                  <a:lnTo>
                    <a:pt x="108" y="4627"/>
                  </a:lnTo>
                  <a:lnTo>
                    <a:pt x="32491" y="23885"/>
                  </a:lnTo>
                  <a:lnTo>
                    <a:pt x="32707" y="23885"/>
                  </a:lnTo>
                  <a:lnTo>
                    <a:pt x="32707" y="23670"/>
                  </a:lnTo>
                  <a:lnTo>
                    <a:pt x="32707" y="19474"/>
                  </a:lnTo>
                  <a:lnTo>
                    <a:pt x="32707" y="19259"/>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7" name="Google Shape;135;p29"/>
            <p:cNvSpPr/>
            <p:nvPr/>
          </p:nvSpPr>
          <p:spPr>
            <a:xfrm>
              <a:off x="3842275" y="2272475"/>
              <a:ext cx="88775" cy="161400"/>
            </a:xfrm>
            <a:custGeom>
              <a:avLst/>
              <a:gdLst/>
              <a:ahLst/>
              <a:cxnLst/>
              <a:rect l="l" t="t" r="r" b="b"/>
              <a:pathLst>
                <a:path w="3551" h="6456" extrusionOk="0">
                  <a:moveTo>
                    <a:pt x="3550" y="0"/>
                  </a:moveTo>
                  <a:lnTo>
                    <a:pt x="0" y="2260"/>
                  </a:lnTo>
                  <a:lnTo>
                    <a:pt x="0" y="6456"/>
                  </a:lnTo>
                  <a:lnTo>
                    <a:pt x="3550" y="4304"/>
                  </a:lnTo>
                  <a:lnTo>
                    <a:pt x="355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8" name="Google Shape;136;p29"/>
            <p:cNvSpPr/>
            <p:nvPr/>
          </p:nvSpPr>
          <p:spPr>
            <a:xfrm>
              <a:off x="3869150" y="2291300"/>
              <a:ext cx="35000" cy="126450"/>
            </a:xfrm>
            <a:custGeom>
              <a:avLst/>
              <a:gdLst/>
              <a:ahLst/>
              <a:cxnLst/>
              <a:rect l="l" t="t" r="r" b="b"/>
              <a:pathLst>
                <a:path w="1400" h="5058" extrusionOk="0">
                  <a:moveTo>
                    <a:pt x="1400" y="1"/>
                  </a:moveTo>
                  <a:lnTo>
                    <a:pt x="1" y="754"/>
                  </a:lnTo>
                  <a:lnTo>
                    <a:pt x="1" y="5057"/>
                  </a:lnTo>
                  <a:lnTo>
                    <a:pt x="1292" y="4304"/>
                  </a:lnTo>
                  <a:lnTo>
                    <a:pt x="140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9" name="Google Shape;137;p29"/>
            <p:cNvSpPr/>
            <p:nvPr/>
          </p:nvSpPr>
          <p:spPr>
            <a:xfrm>
              <a:off x="3836875" y="2269775"/>
              <a:ext cx="99550" cy="169475"/>
            </a:xfrm>
            <a:custGeom>
              <a:avLst/>
              <a:gdLst/>
              <a:ahLst/>
              <a:cxnLst/>
              <a:rect l="l" t="t" r="r" b="b"/>
              <a:pathLst>
                <a:path w="3982" h="6779" extrusionOk="0">
                  <a:moveTo>
                    <a:pt x="3659" y="431"/>
                  </a:moveTo>
                  <a:lnTo>
                    <a:pt x="3659" y="4304"/>
                  </a:lnTo>
                  <a:lnTo>
                    <a:pt x="324" y="6241"/>
                  </a:lnTo>
                  <a:lnTo>
                    <a:pt x="324" y="2475"/>
                  </a:lnTo>
                  <a:lnTo>
                    <a:pt x="3659" y="431"/>
                  </a:lnTo>
                  <a:close/>
                  <a:moveTo>
                    <a:pt x="3766" y="1"/>
                  </a:moveTo>
                  <a:lnTo>
                    <a:pt x="108" y="2153"/>
                  </a:lnTo>
                  <a:lnTo>
                    <a:pt x="1" y="2368"/>
                  </a:lnTo>
                  <a:lnTo>
                    <a:pt x="1" y="6564"/>
                  </a:lnTo>
                  <a:lnTo>
                    <a:pt x="108" y="6779"/>
                  </a:lnTo>
                  <a:lnTo>
                    <a:pt x="324" y="6779"/>
                  </a:lnTo>
                  <a:lnTo>
                    <a:pt x="3874" y="4627"/>
                  </a:lnTo>
                  <a:lnTo>
                    <a:pt x="3982" y="4412"/>
                  </a:lnTo>
                  <a:lnTo>
                    <a:pt x="3982" y="108"/>
                  </a:lnTo>
                  <a:lnTo>
                    <a:pt x="387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0" name="Google Shape;138;p29"/>
            <p:cNvSpPr/>
            <p:nvPr/>
          </p:nvSpPr>
          <p:spPr>
            <a:xfrm>
              <a:off x="3029975" y="1793725"/>
              <a:ext cx="901075" cy="535250"/>
            </a:xfrm>
            <a:custGeom>
              <a:avLst/>
              <a:gdLst/>
              <a:ahLst/>
              <a:cxnLst/>
              <a:rect l="l" t="t" r="r" b="b"/>
              <a:pathLst>
                <a:path w="36043" h="21410" extrusionOk="0">
                  <a:moveTo>
                    <a:pt x="3659" y="0"/>
                  </a:moveTo>
                  <a:lnTo>
                    <a:pt x="1" y="2044"/>
                  </a:lnTo>
                  <a:lnTo>
                    <a:pt x="32492" y="21410"/>
                  </a:lnTo>
                  <a:lnTo>
                    <a:pt x="36042" y="19150"/>
                  </a:lnTo>
                  <a:lnTo>
                    <a:pt x="3659"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71" name="Google Shape;139;p29"/>
            <p:cNvSpPr/>
            <p:nvPr/>
          </p:nvSpPr>
          <p:spPr>
            <a:xfrm>
              <a:off x="3062250" y="1809850"/>
              <a:ext cx="841900" cy="500300"/>
            </a:xfrm>
            <a:custGeom>
              <a:avLst/>
              <a:gdLst/>
              <a:ahLst/>
              <a:cxnLst/>
              <a:rect l="l" t="t" r="r" b="b"/>
              <a:pathLst>
                <a:path w="33676" h="20012" extrusionOk="0">
                  <a:moveTo>
                    <a:pt x="1292" y="1"/>
                  </a:moveTo>
                  <a:lnTo>
                    <a:pt x="1" y="754"/>
                  </a:lnTo>
                  <a:lnTo>
                    <a:pt x="32277" y="20012"/>
                  </a:lnTo>
                  <a:lnTo>
                    <a:pt x="33676" y="19259"/>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 name="Google Shape;140;p29"/>
            <p:cNvSpPr/>
            <p:nvPr/>
          </p:nvSpPr>
          <p:spPr>
            <a:xfrm>
              <a:off x="3062250" y="1809850"/>
              <a:ext cx="841900" cy="500300"/>
            </a:xfrm>
            <a:custGeom>
              <a:avLst/>
              <a:gdLst/>
              <a:ahLst/>
              <a:cxnLst/>
              <a:rect l="l" t="t" r="r" b="b"/>
              <a:pathLst>
                <a:path w="33676" h="20012" extrusionOk="0">
                  <a:moveTo>
                    <a:pt x="1292" y="1"/>
                  </a:moveTo>
                  <a:lnTo>
                    <a:pt x="1" y="754"/>
                  </a:lnTo>
                  <a:lnTo>
                    <a:pt x="32277" y="20012"/>
                  </a:lnTo>
                  <a:lnTo>
                    <a:pt x="33676" y="19259"/>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3" name="Google Shape;141;p29"/>
            <p:cNvSpPr/>
            <p:nvPr/>
          </p:nvSpPr>
          <p:spPr>
            <a:xfrm>
              <a:off x="3027300" y="1788325"/>
              <a:ext cx="909125" cy="543350"/>
            </a:xfrm>
            <a:custGeom>
              <a:avLst/>
              <a:gdLst/>
              <a:ahLst/>
              <a:cxnLst/>
              <a:rect l="l" t="t" r="r" b="b"/>
              <a:pathLst>
                <a:path w="36365" h="21734" extrusionOk="0">
                  <a:moveTo>
                    <a:pt x="3766" y="324"/>
                  </a:moveTo>
                  <a:lnTo>
                    <a:pt x="35881" y="19422"/>
                  </a:lnTo>
                  <a:lnTo>
                    <a:pt x="35881" y="19422"/>
                  </a:lnTo>
                  <a:lnTo>
                    <a:pt x="32599" y="21411"/>
                  </a:lnTo>
                  <a:lnTo>
                    <a:pt x="538" y="2260"/>
                  </a:lnTo>
                  <a:lnTo>
                    <a:pt x="3766" y="324"/>
                  </a:lnTo>
                  <a:close/>
                  <a:moveTo>
                    <a:pt x="3766" y="1"/>
                  </a:moveTo>
                  <a:lnTo>
                    <a:pt x="108" y="2153"/>
                  </a:lnTo>
                  <a:lnTo>
                    <a:pt x="0" y="2260"/>
                  </a:lnTo>
                  <a:lnTo>
                    <a:pt x="108" y="2368"/>
                  </a:lnTo>
                  <a:lnTo>
                    <a:pt x="32491" y="21733"/>
                  </a:lnTo>
                  <a:lnTo>
                    <a:pt x="32707" y="21733"/>
                  </a:lnTo>
                  <a:lnTo>
                    <a:pt x="36257" y="19582"/>
                  </a:lnTo>
                  <a:lnTo>
                    <a:pt x="36365" y="19366"/>
                  </a:lnTo>
                  <a:lnTo>
                    <a:pt x="36257" y="19259"/>
                  </a:lnTo>
                  <a:lnTo>
                    <a:pt x="387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 name="Google Shape;142;p29"/>
            <p:cNvSpPr/>
            <p:nvPr/>
          </p:nvSpPr>
          <p:spPr>
            <a:xfrm>
              <a:off x="3562550" y="1532825"/>
              <a:ext cx="546025" cy="427675"/>
            </a:xfrm>
            <a:custGeom>
              <a:avLst/>
              <a:gdLst/>
              <a:ahLst/>
              <a:cxnLst/>
              <a:rect l="l" t="t" r="r" b="b"/>
              <a:pathLst>
                <a:path w="21841" h="17107" extrusionOk="0">
                  <a:moveTo>
                    <a:pt x="0" y="0"/>
                  </a:moveTo>
                  <a:lnTo>
                    <a:pt x="0" y="4304"/>
                  </a:lnTo>
                  <a:lnTo>
                    <a:pt x="21840" y="17106"/>
                  </a:lnTo>
                  <a:lnTo>
                    <a:pt x="21840" y="12803"/>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 name="Google Shape;143;p29"/>
            <p:cNvSpPr/>
            <p:nvPr/>
          </p:nvSpPr>
          <p:spPr>
            <a:xfrm>
              <a:off x="3559850" y="1527425"/>
              <a:ext cx="554100" cy="435750"/>
            </a:xfrm>
            <a:custGeom>
              <a:avLst/>
              <a:gdLst/>
              <a:ahLst/>
              <a:cxnLst/>
              <a:rect l="l" t="t" r="r" b="b"/>
              <a:pathLst>
                <a:path w="22164" h="17430" extrusionOk="0">
                  <a:moveTo>
                    <a:pt x="323" y="539"/>
                  </a:moveTo>
                  <a:lnTo>
                    <a:pt x="21841" y="13127"/>
                  </a:lnTo>
                  <a:lnTo>
                    <a:pt x="21841" y="16982"/>
                  </a:lnTo>
                  <a:lnTo>
                    <a:pt x="21841" y="16982"/>
                  </a:lnTo>
                  <a:lnTo>
                    <a:pt x="323" y="4412"/>
                  </a:lnTo>
                  <a:lnTo>
                    <a:pt x="323" y="539"/>
                  </a:lnTo>
                  <a:close/>
                  <a:moveTo>
                    <a:pt x="108" y="1"/>
                  </a:moveTo>
                  <a:lnTo>
                    <a:pt x="0" y="216"/>
                  </a:lnTo>
                  <a:lnTo>
                    <a:pt x="0" y="4520"/>
                  </a:lnTo>
                  <a:lnTo>
                    <a:pt x="108" y="4627"/>
                  </a:lnTo>
                  <a:lnTo>
                    <a:pt x="21948" y="17430"/>
                  </a:lnTo>
                  <a:lnTo>
                    <a:pt x="22056" y="17430"/>
                  </a:lnTo>
                  <a:lnTo>
                    <a:pt x="22163" y="17322"/>
                  </a:lnTo>
                  <a:lnTo>
                    <a:pt x="22163" y="13019"/>
                  </a:lnTo>
                  <a:lnTo>
                    <a:pt x="22056" y="12911"/>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6" name="Google Shape;144;p29"/>
            <p:cNvSpPr/>
            <p:nvPr/>
          </p:nvSpPr>
          <p:spPr>
            <a:xfrm>
              <a:off x="4108550" y="1799100"/>
              <a:ext cx="91475" cy="161400"/>
            </a:xfrm>
            <a:custGeom>
              <a:avLst/>
              <a:gdLst/>
              <a:ahLst/>
              <a:cxnLst/>
              <a:rect l="l" t="t" r="r" b="b"/>
              <a:pathLst>
                <a:path w="3659" h="6456" extrusionOk="0">
                  <a:moveTo>
                    <a:pt x="3658" y="0"/>
                  </a:moveTo>
                  <a:lnTo>
                    <a:pt x="0" y="2152"/>
                  </a:lnTo>
                  <a:lnTo>
                    <a:pt x="0" y="6455"/>
                  </a:lnTo>
                  <a:lnTo>
                    <a:pt x="3658" y="4304"/>
                  </a:lnTo>
                  <a:lnTo>
                    <a:pt x="3658"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77" name="Google Shape;145;p29"/>
            <p:cNvSpPr/>
            <p:nvPr/>
          </p:nvSpPr>
          <p:spPr>
            <a:xfrm>
              <a:off x="4138125" y="1815225"/>
              <a:ext cx="35000" cy="126450"/>
            </a:xfrm>
            <a:custGeom>
              <a:avLst/>
              <a:gdLst/>
              <a:ahLst/>
              <a:cxnLst/>
              <a:rect l="l" t="t" r="r" b="b"/>
              <a:pathLst>
                <a:path w="1400" h="5058" extrusionOk="0">
                  <a:moveTo>
                    <a:pt x="1399" y="1"/>
                  </a:moveTo>
                  <a:lnTo>
                    <a:pt x="1" y="861"/>
                  </a:lnTo>
                  <a:lnTo>
                    <a:pt x="1" y="5057"/>
                  </a:lnTo>
                  <a:lnTo>
                    <a:pt x="1292" y="4304"/>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8" name="Google Shape;146;p29"/>
            <p:cNvSpPr/>
            <p:nvPr/>
          </p:nvSpPr>
          <p:spPr>
            <a:xfrm>
              <a:off x="4105850" y="1793725"/>
              <a:ext cx="99550" cy="169450"/>
            </a:xfrm>
            <a:custGeom>
              <a:avLst/>
              <a:gdLst/>
              <a:ahLst/>
              <a:cxnLst/>
              <a:rect l="l" t="t" r="r" b="b"/>
              <a:pathLst>
                <a:path w="3982" h="6778" extrusionOk="0">
                  <a:moveTo>
                    <a:pt x="3658" y="538"/>
                  </a:moveTo>
                  <a:lnTo>
                    <a:pt x="3658" y="4411"/>
                  </a:lnTo>
                  <a:lnTo>
                    <a:pt x="323" y="6348"/>
                  </a:lnTo>
                  <a:lnTo>
                    <a:pt x="323" y="2518"/>
                  </a:lnTo>
                  <a:lnTo>
                    <a:pt x="323" y="2518"/>
                  </a:lnTo>
                  <a:lnTo>
                    <a:pt x="3658" y="538"/>
                  </a:lnTo>
                  <a:close/>
                  <a:moveTo>
                    <a:pt x="3658" y="0"/>
                  </a:moveTo>
                  <a:lnTo>
                    <a:pt x="108" y="2259"/>
                  </a:lnTo>
                  <a:lnTo>
                    <a:pt x="1" y="2367"/>
                  </a:lnTo>
                  <a:lnTo>
                    <a:pt x="1" y="6670"/>
                  </a:lnTo>
                  <a:lnTo>
                    <a:pt x="108" y="6778"/>
                  </a:lnTo>
                  <a:lnTo>
                    <a:pt x="216" y="6778"/>
                  </a:lnTo>
                  <a:lnTo>
                    <a:pt x="3874" y="4626"/>
                  </a:lnTo>
                  <a:lnTo>
                    <a:pt x="3981" y="4519"/>
                  </a:lnTo>
                  <a:lnTo>
                    <a:pt x="3981" y="215"/>
                  </a:lnTo>
                  <a:lnTo>
                    <a:pt x="387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9" name="Google Shape;147;p29"/>
            <p:cNvSpPr/>
            <p:nvPr/>
          </p:nvSpPr>
          <p:spPr>
            <a:xfrm>
              <a:off x="3562550" y="1479025"/>
              <a:ext cx="637475" cy="373875"/>
            </a:xfrm>
            <a:custGeom>
              <a:avLst/>
              <a:gdLst/>
              <a:ahLst/>
              <a:cxnLst/>
              <a:rect l="l" t="t" r="r" b="b"/>
              <a:pathLst>
                <a:path w="25499" h="14955" extrusionOk="0">
                  <a:moveTo>
                    <a:pt x="3766" y="0"/>
                  </a:moveTo>
                  <a:lnTo>
                    <a:pt x="0" y="2152"/>
                  </a:lnTo>
                  <a:lnTo>
                    <a:pt x="21840" y="14955"/>
                  </a:lnTo>
                  <a:lnTo>
                    <a:pt x="25498" y="12803"/>
                  </a:lnTo>
                  <a:lnTo>
                    <a:pt x="3766"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0" name="Google Shape;148;p29"/>
            <p:cNvSpPr/>
            <p:nvPr/>
          </p:nvSpPr>
          <p:spPr>
            <a:xfrm>
              <a:off x="3594825" y="1495150"/>
              <a:ext cx="578300" cy="341625"/>
            </a:xfrm>
            <a:custGeom>
              <a:avLst/>
              <a:gdLst/>
              <a:ahLst/>
              <a:cxnLst/>
              <a:rect l="l" t="t" r="r" b="b"/>
              <a:pathLst>
                <a:path w="23132" h="13665" extrusionOk="0">
                  <a:moveTo>
                    <a:pt x="1291" y="1"/>
                  </a:moveTo>
                  <a:lnTo>
                    <a:pt x="0" y="754"/>
                  </a:lnTo>
                  <a:lnTo>
                    <a:pt x="21733" y="13664"/>
                  </a:lnTo>
                  <a:lnTo>
                    <a:pt x="23131" y="12804"/>
                  </a:lnTo>
                  <a:lnTo>
                    <a:pt x="129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 name="Google Shape;149;p29"/>
            <p:cNvSpPr/>
            <p:nvPr/>
          </p:nvSpPr>
          <p:spPr>
            <a:xfrm>
              <a:off x="3594825" y="1495150"/>
              <a:ext cx="578300" cy="341625"/>
            </a:xfrm>
            <a:custGeom>
              <a:avLst/>
              <a:gdLst/>
              <a:ahLst/>
              <a:cxnLst/>
              <a:rect l="l" t="t" r="r" b="b"/>
              <a:pathLst>
                <a:path w="23132" h="13665" extrusionOk="0">
                  <a:moveTo>
                    <a:pt x="1291" y="1"/>
                  </a:moveTo>
                  <a:lnTo>
                    <a:pt x="0" y="754"/>
                  </a:lnTo>
                  <a:lnTo>
                    <a:pt x="21733" y="13664"/>
                  </a:lnTo>
                  <a:lnTo>
                    <a:pt x="23131" y="12804"/>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2" name="Google Shape;150;p29"/>
            <p:cNvSpPr/>
            <p:nvPr/>
          </p:nvSpPr>
          <p:spPr>
            <a:xfrm>
              <a:off x="3559850" y="1476325"/>
              <a:ext cx="645550" cy="381975"/>
            </a:xfrm>
            <a:custGeom>
              <a:avLst/>
              <a:gdLst/>
              <a:ahLst/>
              <a:cxnLst/>
              <a:rect l="l" t="t" r="r" b="b"/>
              <a:pathLst>
                <a:path w="25822" h="15279" extrusionOk="0">
                  <a:moveTo>
                    <a:pt x="3874" y="324"/>
                  </a:moveTo>
                  <a:lnTo>
                    <a:pt x="25228" y="12860"/>
                  </a:lnTo>
                  <a:lnTo>
                    <a:pt x="25228" y="12860"/>
                  </a:lnTo>
                  <a:lnTo>
                    <a:pt x="21948" y="14848"/>
                  </a:lnTo>
                  <a:lnTo>
                    <a:pt x="538" y="2260"/>
                  </a:lnTo>
                  <a:lnTo>
                    <a:pt x="3874" y="324"/>
                  </a:lnTo>
                  <a:close/>
                  <a:moveTo>
                    <a:pt x="3766" y="1"/>
                  </a:moveTo>
                  <a:lnTo>
                    <a:pt x="108" y="2045"/>
                  </a:lnTo>
                  <a:lnTo>
                    <a:pt x="0" y="2260"/>
                  </a:lnTo>
                  <a:lnTo>
                    <a:pt x="108" y="2368"/>
                  </a:lnTo>
                  <a:lnTo>
                    <a:pt x="21948" y="15278"/>
                  </a:lnTo>
                  <a:lnTo>
                    <a:pt x="22056" y="15278"/>
                  </a:lnTo>
                  <a:lnTo>
                    <a:pt x="25714" y="13019"/>
                  </a:lnTo>
                  <a:lnTo>
                    <a:pt x="25821" y="12911"/>
                  </a:lnTo>
                  <a:lnTo>
                    <a:pt x="25714" y="12696"/>
                  </a:lnTo>
                  <a:lnTo>
                    <a:pt x="387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3" name="Google Shape;151;p29"/>
            <p:cNvSpPr/>
            <p:nvPr/>
          </p:nvSpPr>
          <p:spPr>
            <a:xfrm>
              <a:off x="3393100" y="1635025"/>
              <a:ext cx="809600" cy="589050"/>
            </a:xfrm>
            <a:custGeom>
              <a:avLst/>
              <a:gdLst/>
              <a:ahLst/>
              <a:cxnLst/>
              <a:rect l="l" t="t" r="r" b="b"/>
              <a:pathLst>
                <a:path w="32384" h="23562" extrusionOk="0">
                  <a:moveTo>
                    <a:pt x="0" y="0"/>
                  </a:moveTo>
                  <a:lnTo>
                    <a:pt x="0" y="4304"/>
                  </a:lnTo>
                  <a:lnTo>
                    <a:pt x="32384" y="23562"/>
                  </a:lnTo>
                  <a:lnTo>
                    <a:pt x="32384" y="19366"/>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 name="Google Shape;152;p29"/>
            <p:cNvSpPr/>
            <p:nvPr/>
          </p:nvSpPr>
          <p:spPr>
            <a:xfrm>
              <a:off x="3387700" y="1629650"/>
              <a:ext cx="820375" cy="597125"/>
            </a:xfrm>
            <a:custGeom>
              <a:avLst/>
              <a:gdLst/>
              <a:ahLst/>
              <a:cxnLst/>
              <a:rect l="l" t="t" r="r" b="b"/>
              <a:pathLst>
                <a:path w="32815" h="23885" extrusionOk="0">
                  <a:moveTo>
                    <a:pt x="431" y="538"/>
                  </a:moveTo>
                  <a:lnTo>
                    <a:pt x="32384" y="19689"/>
                  </a:lnTo>
                  <a:lnTo>
                    <a:pt x="32384" y="23370"/>
                  </a:lnTo>
                  <a:lnTo>
                    <a:pt x="431" y="4411"/>
                  </a:lnTo>
                  <a:lnTo>
                    <a:pt x="431" y="538"/>
                  </a:lnTo>
                  <a:close/>
                  <a:moveTo>
                    <a:pt x="108" y="0"/>
                  </a:moveTo>
                  <a:lnTo>
                    <a:pt x="1" y="215"/>
                  </a:lnTo>
                  <a:lnTo>
                    <a:pt x="1" y="4519"/>
                  </a:lnTo>
                  <a:lnTo>
                    <a:pt x="108" y="4626"/>
                  </a:lnTo>
                  <a:lnTo>
                    <a:pt x="32492" y="23884"/>
                  </a:lnTo>
                  <a:lnTo>
                    <a:pt x="32707" y="23884"/>
                  </a:lnTo>
                  <a:lnTo>
                    <a:pt x="32815" y="23777"/>
                  </a:lnTo>
                  <a:lnTo>
                    <a:pt x="32815" y="19581"/>
                  </a:lnTo>
                  <a:lnTo>
                    <a:pt x="32707" y="19366"/>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5" name="Google Shape;153;p29"/>
            <p:cNvSpPr/>
            <p:nvPr/>
          </p:nvSpPr>
          <p:spPr>
            <a:xfrm>
              <a:off x="4202675" y="2062675"/>
              <a:ext cx="91475" cy="161400"/>
            </a:xfrm>
            <a:custGeom>
              <a:avLst/>
              <a:gdLst/>
              <a:ahLst/>
              <a:cxnLst/>
              <a:rect l="l" t="t" r="r" b="b"/>
              <a:pathLst>
                <a:path w="3659" h="6456" extrusionOk="0">
                  <a:moveTo>
                    <a:pt x="3659" y="1"/>
                  </a:moveTo>
                  <a:lnTo>
                    <a:pt x="1" y="2260"/>
                  </a:lnTo>
                  <a:lnTo>
                    <a:pt x="1" y="6456"/>
                  </a:lnTo>
                  <a:lnTo>
                    <a:pt x="3659" y="4304"/>
                  </a:lnTo>
                  <a:lnTo>
                    <a:pt x="3659"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6" name="Google Shape;154;p29"/>
            <p:cNvSpPr/>
            <p:nvPr/>
          </p:nvSpPr>
          <p:spPr>
            <a:xfrm>
              <a:off x="4232275" y="2078825"/>
              <a:ext cx="32300" cy="129125"/>
            </a:xfrm>
            <a:custGeom>
              <a:avLst/>
              <a:gdLst/>
              <a:ahLst/>
              <a:cxnLst/>
              <a:rect l="l" t="t" r="r" b="b"/>
              <a:pathLst>
                <a:path w="1292" h="5165" extrusionOk="0">
                  <a:moveTo>
                    <a:pt x="1291" y="0"/>
                  </a:moveTo>
                  <a:lnTo>
                    <a:pt x="0" y="861"/>
                  </a:lnTo>
                  <a:lnTo>
                    <a:pt x="0" y="5164"/>
                  </a:lnTo>
                  <a:lnTo>
                    <a:pt x="1291" y="4411"/>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 name="Google Shape;155;p29"/>
            <p:cNvSpPr/>
            <p:nvPr/>
          </p:nvSpPr>
          <p:spPr>
            <a:xfrm>
              <a:off x="4197300" y="2060000"/>
              <a:ext cx="102225" cy="166775"/>
            </a:xfrm>
            <a:custGeom>
              <a:avLst/>
              <a:gdLst/>
              <a:ahLst/>
              <a:cxnLst/>
              <a:rect l="l" t="t" r="r" b="b"/>
              <a:pathLst>
                <a:path w="4089" h="6671" extrusionOk="0">
                  <a:moveTo>
                    <a:pt x="3658" y="430"/>
                  </a:moveTo>
                  <a:lnTo>
                    <a:pt x="3658" y="4304"/>
                  </a:lnTo>
                  <a:lnTo>
                    <a:pt x="431" y="6240"/>
                  </a:lnTo>
                  <a:lnTo>
                    <a:pt x="431" y="2409"/>
                  </a:lnTo>
                  <a:lnTo>
                    <a:pt x="3658" y="430"/>
                  </a:lnTo>
                  <a:close/>
                  <a:moveTo>
                    <a:pt x="3766" y="0"/>
                  </a:moveTo>
                  <a:lnTo>
                    <a:pt x="108" y="2152"/>
                  </a:lnTo>
                  <a:lnTo>
                    <a:pt x="0" y="2367"/>
                  </a:lnTo>
                  <a:lnTo>
                    <a:pt x="0" y="6563"/>
                  </a:lnTo>
                  <a:lnTo>
                    <a:pt x="108" y="6670"/>
                  </a:lnTo>
                  <a:lnTo>
                    <a:pt x="323" y="6670"/>
                  </a:lnTo>
                  <a:lnTo>
                    <a:pt x="3981" y="4626"/>
                  </a:lnTo>
                  <a:lnTo>
                    <a:pt x="4089" y="4411"/>
                  </a:lnTo>
                  <a:lnTo>
                    <a:pt x="4089" y="108"/>
                  </a:lnTo>
                  <a:lnTo>
                    <a:pt x="398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8" name="Google Shape;156;p29"/>
            <p:cNvSpPr/>
            <p:nvPr/>
          </p:nvSpPr>
          <p:spPr>
            <a:xfrm>
              <a:off x="3393100" y="1581225"/>
              <a:ext cx="901050" cy="537975"/>
            </a:xfrm>
            <a:custGeom>
              <a:avLst/>
              <a:gdLst/>
              <a:ahLst/>
              <a:cxnLst/>
              <a:rect l="l" t="t" r="r" b="b"/>
              <a:pathLst>
                <a:path w="36042" h="21519" extrusionOk="0">
                  <a:moveTo>
                    <a:pt x="3658" y="1"/>
                  </a:moveTo>
                  <a:lnTo>
                    <a:pt x="0" y="2152"/>
                  </a:lnTo>
                  <a:lnTo>
                    <a:pt x="32384" y="21518"/>
                  </a:lnTo>
                  <a:lnTo>
                    <a:pt x="36042" y="19259"/>
                  </a:lnTo>
                  <a:lnTo>
                    <a:pt x="3658"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9" name="Google Shape;157;p29"/>
            <p:cNvSpPr/>
            <p:nvPr/>
          </p:nvSpPr>
          <p:spPr>
            <a:xfrm>
              <a:off x="3422675" y="1597375"/>
              <a:ext cx="841900" cy="502975"/>
            </a:xfrm>
            <a:custGeom>
              <a:avLst/>
              <a:gdLst/>
              <a:ahLst/>
              <a:cxnLst/>
              <a:rect l="l" t="t" r="r" b="b"/>
              <a:pathLst>
                <a:path w="33676" h="20119" extrusionOk="0">
                  <a:moveTo>
                    <a:pt x="1292" y="0"/>
                  </a:moveTo>
                  <a:lnTo>
                    <a:pt x="1" y="753"/>
                  </a:lnTo>
                  <a:lnTo>
                    <a:pt x="32384" y="20119"/>
                  </a:lnTo>
                  <a:lnTo>
                    <a:pt x="33675" y="19258"/>
                  </a:lnTo>
                  <a:lnTo>
                    <a:pt x="129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0" name="Google Shape;158;p29"/>
            <p:cNvSpPr/>
            <p:nvPr/>
          </p:nvSpPr>
          <p:spPr>
            <a:xfrm>
              <a:off x="3422675" y="1597375"/>
              <a:ext cx="841900" cy="502975"/>
            </a:xfrm>
            <a:custGeom>
              <a:avLst/>
              <a:gdLst/>
              <a:ahLst/>
              <a:cxnLst/>
              <a:rect l="l" t="t" r="r" b="b"/>
              <a:pathLst>
                <a:path w="33676" h="20119" extrusionOk="0">
                  <a:moveTo>
                    <a:pt x="1292" y="0"/>
                  </a:moveTo>
                  <a:lnTo>
                    <a:pt x="1" y="753"/>
                  </a:lnTo>
                  <a:lnTo>
                    <a:pt x="32384" y="20119"/>
                  </a:lnTo>
                  <a:lnTo>
                    <a:pt x="33675" y="1925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 name="Google Shape;159;p29"/>
            <p:cNvSpPr/>
            <p:nvPr/>
          </p:nvSpPr>
          <p:spPr>
            <a:xfrm>
              <a:off x="3387700" y="1578550"/>
              <a:ext cx="911825" cy="543325"/>
            </a:xfrm>
            <a:custGeom>
              <a:avLst/>
              <a:gdLst/>
              <a:ahLst/>
              <a:cxnLst/>
              <a:rect l="l" t="t" r="r" b="b"/>
              <a:pathLst>
                <a:path w="36473" h="21733" extrusionOk="0">
                  <a:moveTo>
                    <a:pt x="3874" y="323"/>
                  </a:moveTo>
                  <a:lnTo>
                    <a:pt x="35971" y="19367"/>
                  </a:lnTo>
                  <a:lnTo>
                    <a:pt x="35971" y="19367"/>
                  </a:lnTo>
                  <a:lnTo>
                    <a:pt x="32600" y="21410"/>
                  </a:lnTo>
                  <a:lnTo>
                    <a:pt x="539" y="2259"/>
                  </a:lnTo>
                  <a:lnTo>
                    <a:pt x="3874" y="323"/>
                  </a:lnTo>
                  <a:close/>
                  <a:moveTo>
                    <a:pt x="3766" y="0"/>
                  </a:moveTo>
                  <a:lnTo>
                    <a:pt x="108" y="2044"/>
                  </a:lnTo>
                  <a:lnTo>
                    <a:pt x="1" y="2259"/>
                  </a:lnTo>
                  <a:lnTo>
                    <a:pt x="108" y="2367"/>
                  </a:lnTo>
                  <a:lnTo>
                    <a:pt x="32492" y="21733"/>
                  </a:lnTo>
                  <a:lnTo>
                    <a:pt x="32707" y="21733"/>
                  </a:lnTo>
                  <a:lnTo>
                    <a:pt x="36365" y="19473"/>
                  </a:lnTo>
                  <a:lnTo>
                    <a:pt x="36473" y="19366"/>
                  </a:lnTo>
                  <a:lnTo>
                    <a:pt x="36365" y="19258"/>
                  </a:lnTo>
                  <a:lnTo>
                    <a:pt x="398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 name="Google Shape;160;p29"/>
            <p:cNvSpPr/>
            <p:nvPr/>
          </p:nvSpPr>
          <p:spPr>
            <a:xfrm>
              <a:off x="4181150" y="1925500"/>
              <a:ext cx="161425" cy="78025"/>
            </a:xfrm>
            <a:custGeom>
              <a:avLst/>
              <a:gdLst/>
              <a:ahLst/>
              <a:cxnLst/>
              <a:rect l="l" t="t" r="r" b="b"/>
              <a:pathLst>
                <a:path w="6457" h="3121" extrusionOk="0">
                  <a:moveTo>
                    <a:pt x="1" y="1"/>
                  </a:moveTo>
                  <a:lnTo>
                    <a:pt x="1" y="969"/>
                  </a:lnTo>
                  <a:lnTo>
                    <a:pt x="1" y="1184"/>
                  </a:lnTo>
                  <a:lnTo>
                    <a:pt x="1" y="1615"/>
                  </a:lnTo>
                  <a:lnTo>
                    <a:pt x="216" y="1937"/>
                  </a:lnTo>
                  <a:lnTo>
                    <a:pt x="539" y="2260"/>
                  </a:lnTo>
                  <a:lnTo>
                    <a:pt x="862" y="2583"/>
                  </a:lnTo>
                  <a:lnTo>
                    <a:pt x="1400" y="2798"/>
                  </a:lnTo>
                  <a:lnTo>
                    <a:pt x="1938" y="3013"/>
                  </a:lnTo>
                  <a:lnTo>
                    <a:pt x="2583" y="3121"/>
                  </a:lnTo>
                  <a:lnTo>
                    <a:pt x="3874" y="3121"/>
                  </a:lnTo>
                  <a:lnTo>
                    <a:pt x="4412" y="3013"/>
                  </a:lnTo>
                  <a:lnTo>
                    <a:pt x="4950" y="2798"/>
                  </a:lnTo>
                  <a:lnTo>
                    <a:pt x="5488" y="2583"/>
                  </a:lnTo>
                  <a:lnTo>
                    <a:pt x="5918" y="2260"/>
                  </a:lnTo>
                  <a:lnTo>
                    <a:pt x="6133" y="1937"/>
                  </a:lnTo>
                  <a:lnTo>
                    <a:pt x="6349" y="1615"/>
                  </a:lnTo>
                  <a:lnTo>
                    <a:pt x="6456" y="1184"/>
                  </a:lnTo>
                  <a:lnTo>
                    <a:pt x="645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3" name="Google Shape;161;p29"/>
            <p:cNvSpPr/>
            <p:nvPr/>
          </p:nvSpPr>
          <p:spPr>
            <a:xfrm>
              <a:off x="4181150" y="1925500"/>
              <a:ext cx="161425" cy="78025"/>
            </a:xfrm>
            <a:custGeom>
              <a:avLst/>
              <a:gdLst/>
              <a:ahLst/>
              <a:cxnLst/>
              <a:rect l="l" t="t" r="r" b="b"/>
              <a:pathLst>
                <a:path w="6457" h="3121" fill="none" extrusionOk="0">
                  <a:moveTo>
                    <a:pt x="6456" y="1"/>
                  </a:moveTo>
                  <a:lnTo>
                    <a:pt x="6456" y="1184"/>
                  </a:lnTo>
                  <a:lnTo>
                    <a:pt x="6456" y="1184"/>
                  </a:lnTo>
                  <a:lnTo>
                    <a:pt x="6349" y="1615"/>
                  </a:lnTo>
                  <a:lnTo>
                    <a:pt x="6133" y="1937"/>
                  </a:lnTo>
                  <a:lnTo>
                    <a:pt x="5918" y="2260"/>
                  </a:lnTo>
                  <a:lnTo>
                    <a:pt x="5488" y="2583"/>
                  </a:lnTo>
                  <a:lnTo>
                    <a:pt x="4950" y="2798"/>
                  </a:lnTo>
                  <a:lnTo>
                    <a:pt x="4412" y="3013"/>
                  </a:lnTo>
                  <a:lnTo>
                    <a:pt x="3874" y="3121"/>
                  </a:lnTo>
                  <a:lnTo>
                    <a:pt x="3229" y="3121"/>
                  </a:lnTo>
                  <a:lnTo>
                    <a:pt x="3229" y="3121"/>
                  </a:lnTo>
                  <a:lnTo>
                    <a:pt x="2583" y="3121"/>
                  </a:lnTo>
                  <a:lnTo>
                    <a:pt x="1938" y="3013"/>
                  </a:lnTo>
                  <a:lnTo>
                    <a:pt x="1400" y="2798"/>
                  </a:lnTo>
                  <a:lnTo>
                    <a:pt x="862" y="2583"/>
                  </a:lnTo>
                  <a:lnTo>
                    <a:pt x="539" y="2260"/>
                  </a:lnTo>
                  <a:lnTo>
                    <a:pt x="216" y="1937"/>
                  </a:lnTo>
                  <a:lnTo>
                    <a:pt x="1" y="1615"/>
                  </a:lnTo>
                  <a:lnTo>
                    <a:pt x="1" y="1184"/>
                  </a:lnTo>
                  <a:lnTo>
                    <a:pt x="1" y="969"/>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94" name="Google Shape;162;p29"/>
            <p:cNvSpPr/>
            <p:nvPr/>
          </p:nvSpPr>
          <p:spPr>
            <a:xfrm>
              <a:off x="4175775" y="1920125"/>
              <a:ext cx="169475" cy="88775"/>
            </a:xfrm>
            <a:custGeom>
              <a:avLst/>
              <a:gdLst/>
              <a:ahLst/>
              <a:cxnLst/>
              <a:rect l="l" t="t" r="r" b="b"/>
              <a:pathLst>
                <a:path w="6779" h="3551" extrusionOk="0">
                  <a:moveTo>
                    <a:pt x="216" y="1"/>
                  </a:moveTo>
                  <a:lnTo>
                    <a:pt x="1" y="108"/>
                  </a:lnTo>
                  <a:lnTo>
                    <a:pt x="1" y="216"/>
                  </a:lnTo>
                  <a:lnTo>
                    <a:pt x="1" y="1184"/>
                  </a:lnTo>
                  <a:lnTo>
                    <a:pt x="1" y="1507"/>
                  </a:lnTo>
                  <a:lnTo>
                    <a:pt x="20" y="1497"/>
                  </a:lnTo>
                  <a:lnTo>
                    <a:pt x="108" y="1937"/>
                  </a:lnTo>
                  <a:lnTo>
                    <a:pt x="324" y="2260"/>
                  </a:lnTo>
                  <a:lnTo>
                    <a:pt x="646" y="2690"/>
                  </a:lnTo>
                  <a:lnTo>
                    <a:pt x="1077" y="2905"/>
                  </a:lnTo>
                  <a:lnTo>
                    <a:pt x="1507" y="3228"/>
                  </a:lnTo>
                  <a:lnTo>
                    <a:pt x="2153" y="3443"/>
                  </a:lnTo>
                  <a:lnTo>
                    <a:pt x="2690" y="3551"/>
                  </a:lnTo>
                  <a:lnTo>
                    <a:pt x="4089" y="3551"/>
                  </a:lnTo>
                  <a:lnTo>
                    <a:pt x="4735" y="3443"/>
                  </a:lnTo>
                  <a:lnTo>
                    <a:pt x="5273" y="3228"/>
                  </a:lnTo>
                  <a:lnTo>
                    <a:pt x="5810" y="3013"/>
                  </a:lnTo>
                  <a:lnTo>
                    <a:pt x="6241" y="2690"/>
                  </a:lnTo>
                  <a:lnTo>
                    <a:pt x="6564" y="2260"/>
                  </a:lnTo>
                  <a:lnTo>
                    <a:pt x="6779" y="1937"/>
                  </a:lnTo>
                  <a:lnTo>
                    <a:pt x="6779" y="1399"/>
                  </a:lnTo>
                  <a:lnTo>
                    <a:pt x="6779" y="216"/>
                  </a:lnTo>
                  <a:lnTo>
                    <a:pt x="6779" y="108"/>
                  </a:lnTo>
                  <a:lnTo>
                    <a:pt x="6671" y="1"/>
                  </a:lnTo>
                  <a:lnTo>
                    <a:pt x="6456" y="108"/>
                  </a:lnTo>
                  <a:lnTo>
                    <a:pt x="6456" y="216"/>
                  </a:lnTo>
                  <a:lnTo>
                    <a:pt x="6456" y="1399"/>
                  </a:lnTo>
                  <a:lnTo>
                    <a:pt x="6456" y="1722"/>
                  </a:lnTo>
                  <a:lnTo>
                    <a:pt x="6241" y="2045"/>
                  </a:lnTo>
                  <a:lnTo>
                    <a:pt x="5810" y="2475"/>
                  </a:lnTo>
                  <a:lnTo>
                    <a:pt x="5165" y="2905"/>
                  </a:lnTo>
                  <a:lnTo>
                    <a:pt x="4304" y="3121"/>
                  </a:lnTo>
                  <a:lnTo>
                    <a:pt x="3444" y="3228"/>
                  </a:lnTo>
                  <a:lnTo>
                    <a:pt x="2798" y="3121"/>
                  </a:lnTo>
                  <a:lnTo>
                    <a:pt x="2153" y="3013"/>
                  </a:lnTo>
                  <a:lnTo>
                    <a:pt x="1722" y="2905"/>
                  </a:lnTo>
                  <a:lnTo>
                    <a:pt x="1184" y="2690"/>
                  </a:lnTo>
                  <a:lnTo>
                    <a:pt x="861" y="2368"/>
                  </a:lnTo>
                  <a:lnTo>
                    <a:pt x="646" y="2045"/>
                  </a:lnTo>
                  <a:lnTo>
                    <a:pt x="431" y="1722"/>
                  </a:lnTo>
                  <a:lnTo>
                    <a:pt x="431" y="1399"/>
                  </a:lnTo>
                  <a:lnTo>
                    <a:pt x="324" y="1184"/>
                  </a:lnTo>
                  <a:lnTo>
                    <a:pt x="324" y="216"/>
                  </a:lnTo>
                  <a:lnTo>
                    <a:pt x="324" y="108"/>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5" name="Google Shape;163;p29"/>
            <p:cNvSpPr/>
            <p:nvPr/>
          </p:nvSpPr>
          <p:spPr>
            <a:xfrm>
              <a:off x="4178475" y="1874400"/>
              <a:ext cx="164100" cy="94175"/>
            </a:xfrm>
            <a:custGeom>
              <a:avLst/>
              <a:gdLst/>
              <a:ahLst/>
              <a:cxnLst/>
              <a:rect l="l" t="t" r="r" b="b"/>
              <a:pathLst>
                <a:path w="6564" h="3767" extrusionOk="0">
                  <a:moveTo>
                    <a:pt x="2690" y="1"/>
                  </a:moveTo>
                  <a:lnTo>
                    <a:pt x="2045" y="108"/>
                  </a:lnTo>
                  <a:lnTo>
                    <a:pt x="1507" y="323"/>
                  </a:lnTo>
                  <a:lnTo>
                    <a:pt x="969" y="539"/>
                  </a:lnTo>
                  <a:lnTo>
                    <a:pt x="646" y="861"/>
                  </a:lnTo>
                  <a:lnTo>
                    <a:pt x="323" y="1184"/>
                  </a:lnTo>
                  <a:lnTo>
                    <a:pt x="108" y="1507"/>
                  </a:lnTo>
                  <a:lnTo>
                    <a:pt x="0" y="1937"/>
                  </a:lnTo>
                  <a:lnTo>
                    <a:pt x="108" y="2260"/>
                  </a:lnTo>
                  <a:lnTo>
                    <a:pt x="323" y="2583"/>
                  </a:lnTo>
                  <a:lnTo>
                    <a:pt x="646" y="3013"/>
                  </a:lnTo>
                  <a:lnTo>
                    <a:pt x="969" y="3228"/>
                  </a:lnTo>
                  <a:lnTo>
                    <a:pt x="1507" y="3443"/>
                  </a:lnTo>
                  <a:lnTo>
                    <a:pt x="2045" y="3659"/>
                  </a:lnTo>
                  <a:lnTo>
                    <a:pt x="2690" y="3766"/>
                  </a:lnTo>
                  <a:lnTo>
                    <a:pt x="3981" y="3766"/>
                  </a:lnTo>
                  <a:lnTo>
                    <a:pt x="4519" y="3659"/>
                  </a:lnTo>
                  <a:lnTo>
                    <a:pt x="5057" y="3443"/>
                  </a:lnTo>
                  <a:lnTo>
                    <a:pt x="5595" y="3228"/>
                  </a:lnTo>
                  <a:lnTo>
                    <a:pt x="6025" y="3013"/>
                  </a:lnTo>
                  <a:lnTo>
                    <a:pt x="6240" y="2583"/>
                  </a:lnTo>
                  <a:lnTo>
                    <a:pt x="6456" y="2260"/>
                  </a:lnTo>
                  <a:lnTo>
                    <a:pt x="6563" y="1937"/>
                  </a:lnTo>
                  <a:lnTo>
                    <a:pt x="6456" y="1507"/>
                  </a:lnTo>
                  <a:lnTo>
                    <a:pt x="6240" y="1184"/>
                  </a:lnTo>
                  <a:lnTo>
                    <a:pt x="6025" y="861"/>
                  </a:lnTo>
                  <a:lnTo>
                    <a:pt x="5595" y="539"/>
                  </a:lnTo>
                  <a:lnTo>
                    <a:pt x="5057" y="323"/>
                  </a:lnTo>
                  <a:lnTo>
                    <a:pt x="4519" y="108"/>
                  </a:lnTo>
                  <a:lnTo>
                    <a:pt x="398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6" name="Google Shape;164;p29"/>
            <p:cNvSpPr/>
            <p:nvPr/>
          </p:nvSpPr>
          <p:spPr>
            <a:xfrm>
              <a:off x="4175775" y="1869025"/>
              <a:ext cx="169475" cy="104925"/>
            </a:xfrm>
            <a:custGeom>
              <a:avLst/>
              <a:gdLst/>
              <a:ahLst/>
              <a:cxnLst/>
              <a:rect l="l" t="t" r="r" b="b"/>
              <a:pathLst>
                <a:path w="6779" h="4197" extrusionOk="0">
                  <a:moveTo>
                    <a:pt x="3444" y="323"/>
                  </a:moveTo>
                  <a:lnTo>
                    <a:pt x="3981" y="431"/>
                  </a:lnTo>
                  <a:lnTo>
                    <a:pt x="4627" y="538"/>
                  </a:lnTo>
                  <a:lnTo>
                    <a:pt x="5165" y="646"/>
                  </a:lnTo>
                  <a:lnTo>
                    <a:pt x="5595" y="861"/>
                  </a:lnTo>
                  <a:lnTo>
                    <a:pt x="5918" y="1184"/>
                  </a:lnTo>
                  <a:lnTo>
                    <a:pt x="6241" y="1507"/>
                  </a:lnTo>
                  <a:lnTo>
                    <a:pt x="6456" y="1829"/>
                  </a:lnTo>
                  <a:lnTo>
                    <a:pt x="6456" y="2152"/>
                  </a:lnTo>
                  <a:lnTo>
                    <a:pt x="6456" y="2475"/>
                  </a:lnTo>
                  <a:lnTo>
                    <a:pt x="6241" y="2690"/>
                  </a:lnTo>
                  <a:lnTo>
                    <a:pt x="5810" y="3120"/>
                  </a:lnTo>
                  <a:lnTo>
                    <a:pt x="5165" y="3551"/>
                  </a:lnTo>
                  <a:lnTo>
                    <a:pt x="4304" y="3766"/>
                  </a:lnTo>
                  <a:lnTo>
                    <a:pt x="3444" y="3874"/>
                  </a:lnTo>
                  <a:lnTo>
                    <a:pt x="2798" y="3766"/>
                  </a:lnTo>
                  <a:lnTo>
                    <a:pt x="2153" y="3658"/>
                  </a:lnTo>
                  <a:lnTo>
                    <a:pt x="1615" y="3551"/>
                  </a:lnTo>
                  <a:lnTo>
                    <a:pt x="1184" y="3336"/>
                  </a:lnTo>
                  <a:lnTo>
                    <a:pt x="861" y="3013"/>
                  </a:lnTo>
                  <a:lnTo>
                    <a:pt x="539" y="2690"/>
                  </a:lnTo>
                  <a:lnTo>
                    <a:pt x="431" y="2475"/>
                  </a:lnTo>
                  <a:lnTo>
                    <a:pt x="324" y="2152"/>
                  </a:lnTo>
                  <a:lnTo>
                    <a:pt x="431" y="1829"/>
                  </a:lnTo>
                  <a:lnTo>
                    <a:pt x="539" y="1507"/>
                  </a:lnTo>
                  <a:lnTo>
                    <a:pt x="969" y="1076"/>
                  </a:lnTo>
                  <a:lnTo>
                    <a:pt x="1615" y="646"/>
                  </a:lnTo>
                  <a:lnTo>
                    <a:pt x="2475" y="431"/>
                  </a:lnTo>
                  <a:lnTo>
                    <a:pt x="3444" y="323"/>
                  </a:lnTo>
                  <a:close/>
                  <a:moveTo>
                    <a:pt x="2690" y="0"/>
                  </a:moveTo>
                  <a:lnTo>
                    <a:pt x="2045" y="216"/>
                  </a:lnTo>
                  <a:lnTo>
                    <a:pt x="1507" y="323"/>
                  </a:lnTo>
                  <a:lnTo>
                    <a:pt x="969" y="646"/>
                  </a:lnTo>
                  <a:lnTo>
                    <a:pt x="539" y="861"/>
                  </a:lnTo>
                  <a:lnTo>
                    <a:pt x="216" y="1292"/>
                  </a:lnTo>
                  <a:lnTo>
                    <a:pt x="1" y="1614"/>
                  </a:lnTo>
                  <a:lnTo>
                    <a:pt x="1" y="2152"/>
                  </a:lnTo>
                  <a:lnTo>
                    <a:pt x="1" y="2583"/>
                  </a:lnTo>
                  <a:lnTo>
                    <a:pt x="216" y="2905"/>
                  </a:lnTo>
                  <a:lnTo>
                    <a:pt x="754" y="3443"/>
                  </a:lnTo>
                  <a:lnTo>
                    <a:pt x="1507" y="3874"/>
                  </a:lnTo>
                  <a:lnTo>
                    <a:pt x="2368" y="4089"/>
                  </a:lnTo>
                  <a:lnTo>
                    <a:pt x="3444" y="4196"/>
                  </a:lnTo>
                  <a:lnTo>
                    <a:pt x="4089" y="4196"/>
                  </a:lnTo>
                  <a:lnTo>
                    <a:pt x="4735" y="4089"/>
                  </a:lnTo>
                  <a:lnTo>
                    <a:pt x="5273" y="3874"/>
                  </a:lnTo>
                  <a:lnTo>
                    <a:pt x="5810" y="3658"/>
                  </a:lnTo>
                  <a:lnTo>
                    <a:pt x="6241" y="3336"/>
                  </a:lnTo>
                  <a:lnTo>
                    <a:pt x="6564" y="2905"/>
                  </a:lnTo>
                  <a:lnTo>
                    <a:pt x="6779" y="2583"/>
                  </a:lnTo>
                  <a:lnTo>
                    <a:pt x="6779" y="2152"/>
                  </a:lnTo>
                  <a:lnTo>
                    <a:pt x="6779" y="1614"/>
                  </a:lnTo>
                  <a:lnTo>
                    <a:pt x="6564" y="1292"/>
                  </a:lnTo>
                  <a:lnTo>
                    <a:pt x="6026" y="754"/>
                  </a:lnTo>
                  <a:lnTo>
                    <a:pt x="5273" y="323"/>
                  </a:lnTo>
                  <a:lnTo>
                    <a:pt x="4412" y="108"/>
                  </a:lnTo>
                  <a:lnTo>
                    <a:pt x="344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 name="Google Shape;165;p29"/>
            <p:cNvSpPr/>
            <p:nvPr/>
          </p:nvSpPr>
          <p:spPr>
            <a:xfrm>
              <a:off x="4307575" y="2025025"/>
              <a:ext cx="161400" cy="78025"/>
            </a:xfrm>
            <a:custGeom>
              <a:avLst/>
              <a:gdLst/>
              <a:ahLst/>
              <a:cxnLst/>
              <a:rect l="l" t="t" r="r" b="b"/>
              <a:pathLst>
                <a:path w="6456" h="3121" extrusionOk="0">
                  <a:moveTo>
                    <a:pt x="1" y="0"/>
                  </a:moveTo>
                  <a:lnTo>
                    <a:pt x="1" y="861"/>
                  </a:lnTo>
                  <a:lnTo>
                    <a:pt x="108" y="1184"/>
                  </a:lnTo>
                  <a:lnTo>
                    <a:pt x="108" y="1614"/>
                  </a:lnTo>
                  <a:lnTo>
                    <a:pt x="323" y="1937"/>
                  </a:lnTo>
                  <a:lnTo>
                    <a:pt x="646" y="2260"/>
                  </a:lnTo>
                  <a:lnTo>
                    <a:pt x="969" y="2583"/>
                  </a:lnTo>
                  <a:lnTo>
                    <a:pt x="1507" y="2798"/>
                  </a:lnTo>
                  <a:lnTo>
                    <a:pt x="2045" y="2905"/>
                  </a:lnTo>
                  <a:lnTo>
                    <a:pt x="2583" y="3013"/>
                  </a:lnTo>
                  <a:lnTo>
                    <a:pt x="3228" y="3120"/>
                  </a:lnTo>
                  <a:lnTo>
                    <a:pt x="3874" y="3013"/>
                  </a:lnTo>
                  <a:lnTo>
                    <a:pt x="4519" y="2905"/>
                  </a:lnTo>
                  <a:lnTo>
                    <a:pt x="5057" y="2798"/>
                  </a:lnTo>
                  <a:lnTo>
                    <a:pt x="5595" y="2583"/>
                  </a:lnTo>
                  <a:lnTo>
                    <a:pt x="5918" y="2260"/>
                  </a:lnTo>
                  <a:lnTo>
                    <a:pt x="6241" y="1937"/>
                  </a:lnTo>
                  <a:lnTo>
                    <a:pt x="6456" y="1614"/>
                  </a:lnTo>
                  <a:lnTo>
                    <a:pt x="6456" y="1184"/>
                  </a:lnTo>
                  <a:lnTo>
                    <a:pt x="645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 name="Google Shape;166;p29"/>
            <p:cNvSpPr/>
            <p:nvPr/>
          </p:nvSpPr>
          <p:spPr>
            <a:xfrm>
              <a:off x="4307575" y="2025025"/>
              <a:ext cx="161400" cy="78025"/>
            </a:xfrm>
            <a:custGeom>
              <a:avLst/>
              <a:gdLst/>
              <a:ahLst/>
              <a:cxnLst/>
              <a:rect l="l" t="t" r="r" b="b"/>
              <a:pathLst>
                <a:path w="6456" h="3121" fill="none" extrusionOk="0">
                  <a:moveTo>
                    <a:pt x="6456" y="0"/>
                  </a:moveTo>
                  <a:lnTo>
                    <a:pt x="6456" y="1184"/>
                  </a:lnTo>
                  <a:lnTo>
                    <a:pt x="6456" y="1184"/>
                  </a:lnTo>
                  <a:lnTo>
                    <a:pt x="6456" y="1614"/>
                  </a:lnTo>
                  <a:lnTo>
                    <a:pt x="6241" y="1937"/>
                  </a:lnTo>
                  <a:lnTo>
                    <a:pt x="5918" y="2260"/>
                  </a:lnTo>
                  <a:lnTo>
                    <a:pt x="5595" y="2583"/>
                  </a:lnTo>
                  <a:lnTo>
                    <a:pt x="5057" y="2798"/>
                  </a:lnTo>
                  <a:lnTo>
                    <a:pt x="4519" y="2905"/>
                  </a:lnTo>
                  <a:lnTo>
                    <a:pt x="3874" y="3013"/>
                  </a:lnTo>
                  <a:lnTo>
                    <a:pt x="3228" y="3120"/>
                  </a:lnTo>
                  <a:lnTo>
                    <a:pt x="3228" y="3120"/>
                  </a:lnTo>
                  <a:lnTo>
                    <a:pt x="2583" y="3013"/>
                  </a:lnTo>
                  <a:lnTo>
                    <a:pt x="2045" y="2905"/>
                  </a:lnTo>
                  <a:lnTo>
                    <a:pt x="1507" y="2798"/>
                  </a:lnTo>
                  <a:lnTo>
                    <a:pt x="969" y="2583"/>
                  </a:lnTo>
                  <a:lnTo>
                    <a:pt x="646" y="2260"/>
                  </a:lnTo>
                  <a:lnTo>
                    <a:pt x="323" y="1937"/>
                  </a:lnTo>
                  <a:lnTo>
                    <a:pt x="108" y="1614"/>
                  </a:lnTo>
                  <a:lnTo>
                    <a:pt x="108" y="1184"/>
                  </a:lnTo>
                  <a:lnTo>
                    <a:pt x="1" y="861"/>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99" name="Google Shape;167;p29"/>
            <p:cNvSpPr/>
            <p:nvPr/>
          </p:nvSpPr>
          <p:spPr>
            <a:xfrm>
              <a:off x="4304875" y="2019650"/>
              <a:ext cx="169475" cy="88775"/>
            </a:xfrm>
            <a:custGeom>
              <a:avLst/>
              <a:gdLst/>
              <a:ahLst/>
              <a:cxnLst/>
              <a:rect l="l" t="t" r="r" b="b"/>
              <a:pathLst>
                <a:path w="6779" h="3551" extrusionOk="0">
                  <a:moveTo>
                    <a:pt x="1" y="0"/>
                  </a:moveTo>
                  <a:lnTo>
                    <a:pt x="1" y="215"/>
                  </a:lnTo>
                  <a:lnTo>
                    <a:pt x="1" y="1076"/>
                  </a:lnTo>
                  <a:lnTo>
                    <a:pt x="1" y="1399"/>
                  </a:lnTo>
                  <a:lnTo>
                    <a:pt x="109" y="1829"/>
                  </a:lnTo>
                  <a:lnTo>
                    <a:pt x="216" y="2260"/>
                  </a:lnTo>
                  <a:lnTo>
                    <a:pt x="539" y="2582"/>
                  </a:lnTo>
                  <a:lnTo>
                    <a:pt x="969" y="2905"/>
                  </a:lnTo>
                  <a:lnTo>
                    <a:pt x="1507" y="3120"/>
                  </a:lnTo>
                  <a:lnTo>
                    <a:pt x="2045" y="3335"/>
                  </a:lnTo>
                  <a:lnTo>
                    <a:pt x="2691" y="3443"/>
                  </a:lnTo>
                  <a:lnTo>
                    <a:pt x="3336" y="3551"/>
                  </a:lnTo>
                  <a:lnTo>
                    <a:pt x="4089" y="3443"/>
                  </a:lnTo>
                  <a:lnTo>
                    <a:pt x="4627" y="3335"/>
                  </a:lnTo>
                  <a:lnTo>
                    <a:pt x="5273" y="3120"/>
                  </a:lnTo>
                  <a:lnTo>
                    <a:pt x="5703" y="2905"/>
                  </a:lnTo>
                  <a:lnTo>
                    <a:pt x="6133" y="2582"/>
                  </a:lnTo>
                  <a:lnTo>
                    <a:pt x="6456" y="2260"/>
                  </a:lnTo>
                  <a:lnTo>
                    <a:pt x="6671" y="1829"/>
                  </a:lnTo>
                  <a:lnTo>
                    <a:pt x="6779" y="1399"/>
                  </a:lnTo>
                  <a:lnTo>
                    <a:pt x="6779" y="215"/>
                  </a:lnTo>
                  <a:lnTo>
                    <a:pt x="6671" y="0"/>
                  </a:lnTo>
                  <a:lnTo>
                    <a:pt x="6456" y="0"/>
                  </a:lnTo>
                  <a:lnTo>
                    <a:pt x="6456" y="215"/>
                  </a:lnTo>
                  <a:lnTo>
                    <a:pt x="6456" y="1399"/>
                  </a:lnTo>
                  <a:lnTo>
                    <a:pt x="6349" y="1722"/>
                  </a:lnTo>
                  <a:lnTo>
                    <a:pt x="6241" y="2044"/>
                  </a:lnTo>
                  <a:lnTo>
                    <a:pt x="5811" y="2475"/>
                  </a:lnTo>
                  <a:lnTo>
                    <a:pt x="5058" y="2798"/>
                  </a:lnTo>
                  <a:lnTo>
                    <a:pt x="4304" y="3013"/>
                  </a:lnTo>
                  <a:lnTo>
                    <a:pt x="3336" y="3120"/>
                  </a:lnTo>
                  <a:lnTo>
                    <a:pt x="2691" y="3120"/>
                  </a:lnTo>
                  <a:lnTo>
                    <a:pt x="2153" y="3013"/>
                  </a:lnTo>
                  <a:lnTo>
                    <a:pt x="1615" y="2798"/>
                  </a:lnTo>
                  <a:lnTo>
                    <a:pt x="1184" y="2582"/>
                  </a:lnTo>
                  <a:lnTo>
                    <a:pt x="862" y="2367"/>
                  </a:lnTo>
                  <a:lnTo>
                    <a:pt x="539" y="2044"/>
                  </a:lnTo>
                  <a:lnTo>
                    <a:pt x="431" y="1722"/>
                  </a:lnTo>
                  <a:lnTo>
                    <a:pt x="324" y="1399"/>
                  </a:lnTo>
                  <a:lnTo>
                    <a:pt x="324" y="1076"/>
                  </a:lnTo>
                  <a:lnTo>
                    <a:pt x="324" y="215"/>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 name="Google Shape;168;p29"/>
            <p:cNvSpPr/>
            <p:nvPr/>
          </p:nvSpPr>
          <p:spPr>
            <a:xfrm>
              <a:off x="4307575" y="1971225"/>
              <a:ext cx="161400" cy="96850"/>
            </a:xfrm>
            <a:custGeom>
              <a:avLst/>
              <a:gdLst/>
              <a:ahLst/>
              <a:cxnLst/>
              <a:rect l="l" t="t" r="r" b="b"/>
              <a:pathLst>
                <a:path w="6456" h="3874" extrusionOk="0">
                  <a:moveTo>
                    <a:pt x="3228" y="1"/>
                  </a:moveTo>
                  <a:lnTo>
                    <a:pt x="2583" y="108"/>
                  </a:lnTo>
                  <a:lnTo>
                    <a:pt x="2045" y="216"/>
                  </a:lnTo>
                  <a:lnTo>
                    <a:pt x="1399" y="324"/>
                  </a:lnTo>
                  <a:lnTo>
                    <a:pt x="969" y="646"/>
                  </a:lnTo>
                  <a:lnTo>
                    <a:pt x="538" y="861"/>
                  </a:lnTo>
                  <a:lnTo>
                    <a:pt x="216" y="1184"/>
                  </a:lnTo>
                  <a:lnTo>
                    <a:pt x="108" y="1615"/>
                  </a:lnTo>
                  <a:lnTo>
                    <a:pt x="1" y="1937"/>
                  </a:lnTo>
                  <a:lnTo>
                    <a:pt x="108" y="2368"/>
                  </a:lnTo>
                  <a:lnTo>
                    <a:pt x="216" y="2690"/>
                  </a:lnTo>
                  <a:lnTo>
                    <a:pt x="538" y="3013"/>
                  </a:lnTo>
                  <a:lnTo>
                    <a:pt x="969" y="3336"/>
                  </a:lnTo>
                  <a:lnTo>
                    <a:pt x="1399" y="3551"/>
                  </a:lnTo>
                  <a:lnTo>
                    <a:pt x="2045" y="3766"/>
                  </a:lnTo>
                  <a:lnTo>
                    <a:pt x="2583" y="3874"/>
                  </a:lnTo>
                  <a:lnTo>
                    <a:pt x="3874" y="3874"/>
                  </a:lnTo>
                  <a:lnTo>
                    <a:pt x="4519" y="3766"/>
                  </a:lnTo>
                  <a:lnTo>
                    <a:pt x="5057" y="3551"/>
                  </a:lnTo>
                  <a:lnTo>
                    <a:pt x="5595" y="3336"/>
                  </a:lnTo>
                  <a:lnTo>
                    <a:pt x="5918" y="3013"/>
                  </a:lnTo>
                  <a:lnTo>
                    <a:pt x="6241" y="2690"/>
                  </a:lnTo>
                  <a:lnTo>
                    <a:pt x="6456" y="2368"/>
                  </a:lnTo>
                  <a:lnTo>
                    <a:pt x="6456" y="1937"/>
                  </a:lnTo>
                  <a:lnTo>
                    <a:pt x="6456" y="1615"/>
                  </a:lnTo>
                  <a:lnTo>
                    <a:pt x="6241" y="1184"/>
                  </a:lnTo>
                  <a:lnTo>
                    <a:pt x="5918" y="861"/>
                  </a:lnTo>
                  <a:lnTo>
                    <a:pt x="5595" y="646"/>
                  </a:lnTo>
                  <a:lnTo>
                    <a:pt x="5057" y="324"/>
                  </a:lnTo>
                  <a:lnTo>
                    <a:pt x="4519" y="216"/>
                  </a:lnTo>
                  <a:lnTo>
                    <a:pt x="3874" y="108"/>
                  </a:lnTo>
                  <a:lnTo>
                    <a:pt x="322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1" name="Google Shape;169;p29"/>
            <p:cNvSpPr/>
            <p:nvPr/>
          </p:nvSpPr>
          <p:spPr>
            <a:xfrm>
              <a:off x="4302200" y="1968550"/>
              <a:ext cx="172150" cy="104925"/>
            </a:xfrm>
            <a:custGeom>
              <a:avLst/>
              <a:gdLst/>
              <a:ahLst/>
              <a:cxnLst/>
              <a:rect l="l" t="t" r="r" b="b"/>
              <a:pathLst>
                <a:path w="6886" h="4197" extrusionOk="0">
                  <a:moveTo>
                    <a:pt x="4089" y="323"/>
                  </a:moveTo>
                  <a:lnTo>
                    <a:pt x="4734" y="431"/>
                  </a:lnTo>
                  <a:lnTo>
                    <a:pt x="5272" y="646"/>
                  </a:lnTo>
                  <a:lnTo>
                    <a:pt x="5702" y="861"/>
                  </a:lnTo>
                  <a:lnTo>
                    <a:pt x="6025" y="1184"/>
                  </a:lnTo>
                  <a:lnTo>
                    <a:pt x="6348" y="1399"/>
                  </a:lnTo>
                  <a:lnTo>
                    <a:pt x="6456" y="1722"/>
                  </a:lnTo>
                  <a:lnTo>
                    <a:pt x="6563" y="2044"/>
                  </a:lnTo>
                  <a:lnTo>
                    <a:pt x="6456" y="2367"/>
                  </a:lnTo>
                  <a:lnTo>
                    <a:pt x="6348" y="2690"/>
                  </a:lnTo>
                  <a:lnTo>
                    <a:pt x="5918" y="3120"/>
                  </a:lnTo>
                  <a:lnTo>
                    <a:pt x="5165" y="3443"/>
                  </a:lnTo>
                  <a:lnTo>
                    <a:pt x="4411" y="3658"/>
                  </a:lnTo>
                  <a:lnTo>
                    <a:pt x="3443" y="3766"/>
                  </a:lnTo>
                  <a:lnTo>
                    <a:pt x="2798" y="3766"/>
                  </a:lnTo>
                  <a:lnTo>
                    <a:pt x="2260" y="3658"/>
                  </a:lnTo>
                  <a:lnTo>
                    <a:pt x="1722" y="3443"/>
                  </a:lnTo>
                  <a:lnTo>
                    <a:pt x="1291" y="3228"/>
                  </a:lnTo>
                  <a:lnTo>
                    <a:pt x="861" y="3013"/>
                  </a:lnTo>
                  <a:lnTo>
                    <a:pt x="646" y="2690"/>
                  </a:lnTo>
                  <a:lnTo>
                    <a:pt x="431" y="2367"/>
                  </a:lnTo>
                  <a:lnTo>
                    <a:pt x="431" y="2044"/>
                  </a:lnTo>
                  <a:lnTo>
                    <a:pt x="431" y="1722"/>
                  </a:lnTo>
                  <a:lnTo>
                    <a:pt x="646" y="1399"/>
                  </a:lnTo>
                  <a:lnTo>
                    <a:pt x="1076" y="968"/>
                  </a:lnTo>
                  <a:lnTo>
                    <a:pt x="1722" y="646"/>
                  </a:lnTo>
                  <a:lnTo>
                    <a:pt x="2582" y="431"/>
                  </a:lnTo>
                  <a:lnTo>
                    <a:pt x="3443" y="323"/>
                  </a:lnTo>
                  <a:close/>
                  <a:moveTo>
                    <a:pt x="2798" y="0"/>
                  </a:moveTo>
                  <a:lnTo>
                    <a:pt x="2152" y="108"/>
                  </a:lnTo>
                  <a:lnTo>
                    <a:pt x="1614" y="323"/>
                  </a:lnTo>
                  <a:lnTo>
                    <a:pt x="1076" y="538"/>
                  </a:lnTo>
                  <a:lnTo>
                    <a:pt x="646" y="861"/>
                  </a:lnTo>
                  <a:lnTo>
                    <a:pt x="323" y="1184"/>
                  </a:lnTo>
                  <a:lnTo>
                    <a:pt x="108" y="1614"/>
                  </a:lnTo>
                  <a:lnTo>
                    <a:pt x="0" y="2044"/>
                  </a:lnTo>
                  <a:lnTo>
                    <a:pt x="108" y="2475"/>
                  </a:lnTo>
                  <a:lnTo>
                    <a:pt x="323" y="2905"/>
                  </a:lnTo>
                  <a:lnTo>
                    <a:pt x="861" y="3443"/>
                  </a:lnTo>
                  <a:lnTo>
                    <a:pt x="1614" y="3873"/>
                  </a:lnTo>
                  <a:lnTo>
                    <a:pt x="2475" y="4088"/>
                  </a:lnTo>
                  <a:lnTo>
                    <a:pt x="3443" y="4196"/>
                  </a:lnTo>
                  <a:lnTo>
                    <a:pt x="4196" y="4088"/>
                  </a:lnTo>
                  <a:lnTo>
                    <a:pt x="4734" y="3981"/>
                  </a:lnTo>
                  <a:lnTo>
                    <a:pt x="5380" y="3766"/>
                  </a:lnTo>
                  <a:lnTo>
                    <a:pt x="5810" y="3551"/>
                  </a:lnTo>
                  <a:lnTo>
                    <a:pt x="6240" y="3228"/>
                  </a:lnTo>
                  <a:lnTo>
                    <a:pt x="6563" y="2905"/>
                  </a:lnTo>
                  <a:lnTo>
                    <a:pt x="6778" y="2475"/>
                  </a:lnTo>
                  <a:lnTo>
                    <a:pt x="6886" y="2044"/>
                  </a:lnTo>
                  <a:lnTo>
                    <a:pt x="6778" y="1614"/>
                  </a:lnTo>
                  <a:lnTo>
                    <a:pt x="6563" y="1184"/>
                  </a:lnTo>
                  <a:lnTo>
                    <a:pt x="6133" y="646"/>
                  </a:lnTo>
                  <a:lnTo>
                    <a:pt x="5380" y="323"/>
                  </a:lnTo>
                  <a:lnTo>
                    <a:pt x="4519" y="108"/>
                  </a:lnTo>
                  <a:lnTo>
                    <a:pt x="344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2" name="Google Shape;170;p29"/>
            <p:cNvSpPr/>
            <p:nvPr/>
          </p:nvSpPr>
          <p:spPr>
            <a:xfrm>
              <a:off x="2311850" y="2275175"/>
              <a:ext cx="720850" cy="422300"/>
            </a:xfrm>
            <a:custGeom>
              <a:avLst/>
              <a:gdLst/>
              <a:ahLst/>
              <a:cxnLst/>
              <a:rect l="l" t="t" r="r" b="b"/>
              <a:pathLst>
                <a:path w="28834" h="16892" extrusionOk="0">
                  <a:moveTo>
                    <a:pt x="14524" y="0"/>
                  </a:moveTo>
                  <a:lnTo>
                    <a:pt x="0" y="8284"/>
                  </a:lnTo>
                  <a:lnTo>
                    <a:pt x="14524" y="16891"/>
                  </a:lnTo>
                  <a:lnTo>
                    <a:pt x="28833" y="8499"/>
                  </a:lnTo>
                  <a:lnTo>
                    <a:pt x="14524"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03" name="Google Shape;171;p29"/>
            <p:cNvSpPr/>
            <p:nvPr/>
          </p:nvSpPr>
          <p:spPr>
            <a:xfrm>
              <a:off x="2309150" y="2269775"/>
              <a:ext cx="728925" cy="430375"/>
            </a:xfrm>
            <a:custGeom>
              <a:avLst/>
              <a:gdLst/>
              <a:ahLst/>
              <a:cxnLst/>
              <a:rect l="l" t="t" r="r" b="b"/>
              <a:pathLst>
                <a:path w="29157" h="17215" extrusionOk="0">
                  <a:moveTo>
                    <a:pt x="14632" y="431"/>
                  </a:moveTo>
                  <a:lnTo>
                    <a:pt x="28619" y="8715"/>
                  </a:lnTo>
                  <a:lnTo>
                    <a:pt x="14632" y="16892"/>
                  </a:lnTo>
                  <a:lnTo>
                    <a:pt x="493" y="8556"/>
                  </a:lnTo>
                  <a:lnTo>
                    <a:pt x="493" y="8556"/>
                  </a:lnTo>
                  <a:lnTo>
                    <a:pt x="14632" y="431"/>
                  </a:lnTo>
                  <a:close/>
                  <a:moveTo>
                    <a:pt x="14632" y="1"/>
                  </a:moveTo>
                  <a:lnTo>
                    <a:pt x="108" y="8393"/>
                  </a:lnTo>
                  <a:lnTo>
                    <a:pt x="1" y="8500"/>
                  </a:lnTo>
                  <a:lnTo>
                    <a:pt x="108" y="8715"/>
                  </a:lnTo>
                  <a:lnTo>
                    <a:pt x="14525" y="17215"/>
                  </a:lnTo>
                  <a:lnTo>
                    <a:pt x="14740" y="17215"/>
                  </a:lnTo>
                  <a:lnTo>
                    <a:pt x="29049" y="8931"/>
                  </a:lnTo>
                  <a:lnTo>
                    <a:pt x="29157" y="8715"/>
                  </a:lnTo>
                  <a:lnTo>
                    <a:pt x="29049" y="8608"/>
                  </a:lnTo>
                  <a:lnTo>
                    <a:pt x="1474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4" name="Google Shape;172;p29"/>
            <p:cNvSpPr/>
            <p:nvPr/>
          </p:nvSpPr>
          <p:spPr>
            <a:xfrm>
              <a:off x="2438250" y="2452675"/>
              <a:ext cx="161425" cy="80725"/>
            </a:xfrm>
            <a:custGeom>
              <a:avLst/>
              <a:gdLst/>
              <a:ahLst/>
              <a:cxnLst/>
              <a:rect l="l" t="t" r="r" b="b"/>
              <a:pathLst>
                <a:path w="6457" h="3229" extrusionOk="0">
                  <a:moveTo>
                    <a:pt x="1" y="1"/>
                  </a:moveTo>
                  <a:lnTo>
                    <a:pt x="1" y="969"/>
                  </a:lnTo>
                  <a:lnTo>
                    <a:pt x="1" y="1292"/>
                  </a:lnTo>
                  <a:lnTo>
                    <a:pt x="108" y="1615"/>
                  </a:lnTo>
                  <a:lnTo>
                    <a:pt x="216" y="2045"/>
                  </a:lnTo>
                  <a:lnTo>
                    <a:pt x="539" y="2368"/>
                  </a:lnTo>
                  <a:lnTo>
                    <a:pt x="969" y="2583"/>
                  </a:lnTo>
                  <a:lnTo>
                    <a:pt x="1399" y="2906"/>
                  </a:lnTo>
                  <a:lnTo>
                    <a:pt x="1937" y="3013"/>
                  </a:lnTo>
                  <a:lnTo>
                    <a:pt x="2583" y="3121"/>
                  </a:lnTo>
                  <a:lnTo>
                    <a:pt x="3228" y="3228"/>
                  </a:lnTo>
                  <a:lnTo>
                    <a:pt x="3874" y="3121"/>
                  </a:lnTo>
                  <a:lnTo>
                    <a:pt x="4519" y="3013"/>
                  </a:lnTo>
                  <a:lnTo>
                    <a:pt x="5057" y="2906"/>
                  </a:lnTo>
                  <a:lnTo>
                    <a:pt x="5488" y="2583"/>
                  </a:lnTo>
                  <a:lnTo>
                    <a:pt x="5918" y="2368"/>
                  </a:lnTo>
                  <a:lnTo>
                    <a:pt x="6241" y="2045"/>
                  </a:lnTo>
                  <a:lnTo>
                    <a:pt x="6348" y="1615"/>
                  </a:lnTo>
                  <a:lnTo>
                    <a:pt x="6456" y="1292"/>
                  </a:lnTo>
                  <a:lnTo>
                    <a:pt x="645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5" name="Google Shape;173;p29"/>
            <p:cNvSpPr/>
            <p:nvPr/>
          </p:nvSpPr>
          <p:spPr>
            <a:xfrm>
              <a:off x="2438250" y="2452675"/>
              <a:ext cx="161425" cy="80725"/>
            </a:xfrm>
            <a:custGeom>
              <a:avLst/>
              <a:gdLst/>
              <a:ahLst/>
              <a:cxnLst/>
              <a:rect l="l" t="t" r="r" b="b"/>
              <a:pathLst>
                <a:path w="6457" h="3229" fill="none" extrusionOk="0">
                  <a:moveTo>
                    <a:pt x="6456" y="1"/>
                  </a:moveTo>
                  <a:lnTo>
                    <a:pt x="6456" y="1292"/>
                  </a:lnTo>
                  <a:lnTo>
                    <a:pt x="6456" y="1292"/>
                  </a:lnTo>
                  <a:lnTo>
                    <a:pt x="6348" y="1615"/>
                  </a:lnTo>
                  <a:lnTo>
                    <a:pt x="6241" y="2045"/>
                  </a:lnTo>
                  <a:lnTo>
                    <a:pt x="5918" y="2368"/>
                  </a:lnTo>
                  <a:lnTo>
                    <a:pt x="5488" y="2583"/>
                  </a:lnTo>
                  <a:lnTo>
                    <a:pt x="5057" y="2906"/>
                  </a:lnTo>
                  <a:lnTo>
                    <a:pt x="4519" y="3013"/>
                  </a:lnTo>
                  <a:lnTo>
                    <a:pt x="3874" y="3121"/>
                  </a:lnTo>
                  <a:lnTo>
                    <a:pt x="3228" y="3228"/>
                  </a:lnTo>
                  <a:lnTo>
                    <a:pt x="3228" y="3228"/>
                  </a:lnTo>
                  <a:lnTo>
                    <a:pt x="2583" y="3121"/>
                  </a:lnTo>
                  <a:lnTo>
                    <a:pt x="1937" y="3013"/>
                  </a:lnTo>
                  <a:lnTo>
                    <a:pt x="1399" y="2906"/>
                  </a:lnTo>
                  <a:lnTo>
                    <a:pt x="969" y="2583"/>
                  </a:lnTo>
                  <a:lnTo>
                    <a:pt x="539" y="2368"/>
                  </a:lnTo>
                  <a:lnTo>
                    <a:pt x="216" y="2045"/>
                  </a:lnTo>
                  <a:lnTo>
                    <a:pt x="108" y="1615"/>
                  </a:lnTo>
                  <a:lnTo>
                    <a:pt x="1" y="1292"/>
                  </a:lnTo>
                  <a:lnTo>
                    <a:pt x="1" y="969"/>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106" name="Google Shape;174;p29"/>
            <p:cNvSpPr/>
            <p:nvPr/>
          </p:nvSpPr>
          <p:spPr>
            <a:xfrm>
              <a:off x="2432875" y="2450000"/>
              <a:ext cx="172175" cy="86075"/>
            </a:xfrm>
            <a:custGeom>
              <a:avLst/>
              <a:gdLst/>
              <a:ahLst/>
              <a:cxnLst/>
              <a:rect l="l" t="t" r="r" b="b"/>
              <a:pathLst>
                <a:path w="6887" h="3443" extrusionOk="0">
                  <a:moveTo>
                    <a:pt x="108" y="0"/>
                  </a:moveTo>
                  <a:lnTo>
                    <a:pt x="1" y="108"/>
                  </a:lnTo>
                  <a:lnTo>
                    <a:pt x="1" y="1076"/>
                  </a:lnTo>
                  <a:lnTo>
                    <a:pt x="1" y="1399"/>
                  </a:lnTo>
                  <a:lnTo>
                    <a:pt x="108" y="1829"/>
                  </a:lnTo>
                  <a:lnTo>
                    <a:pt x="323" y="2259"/>
                  </a:lnTo>
                  <a:lnTo>
                    <a:pt x="646" y="2582"/>
                  </a:lnTo>
                  <a:lnTo>
                    <a:pt x="1077" y="2905"/>
                  </a:lnTo>
                  <a:lnTo>
                    <a:pt x="1507" y="3120"/>
                  </a:lnTo>
                  <a:lnTo>
                    <a:pt x="2152" y="3335"/>
                  </a:lnTo>
                  <a:lnTo>
                    <a:pt x="2798" y="3443"/>
                  </a:lnTo>
                  <a:lnTo>
                    <a:pt x="4089" y="3443"/>
                  </a:lnTo>
                  <a:lnTo>
                    <a:pt x="4734" y="3335"/>
                  </a:lnTo>
                  <a:lnTo>
                    <a:pt x="5272" y="3120"/>
                  </a:lnTo>
                  <a:lnTo>
                    <a:pt x="5810" y="2905"/>
                  </a:lnTo>
                  <a:lnTo>
                    <a:pt x="6241" y="2582"/>
                  </a:lnTo>
                  <a:lnTo>
                    <a:pt x="6563" y="2259"/>
                  </a:lnTo>
                  <a:lnTo>
                    <a:pt x="6779" y="1829"/>
                  </a:lnTo>
                  <a:lnTo>
                    <a:pt x="6886" y="1399"/>
                  </a:lnTo>
                  <a:lnTo>
                    <a:pt x="6779" y="108"/>
                  </a:lnTo>
                  <a:lnTo>
                    <a:pt x="6779" y="0"/>
                  </a:lnTo>
                  <a:lnTo>
                    <a:pt x="6563" y="0"/>
                  </a:lnTo>
                  <a:lnTo>
                    <a:pt x="6456" y="108"/>
                  </a:lnTo>
                  <a:lnTo>
                    <a:pt x="6456" y="1399"/>
                  </a:lnTo>
                  <a:lnTo>
                    <a:pt x="6456" y="1722"/>
                  </a:lnTo>
                  <a:lnTo>
                    <a:pt x="6241" y="2044"/>
                  </a:lnTo>
                  <a:lnTo>
                    <a:pt x="5810" y="2475"/>
                  </a:lnTo>
                  <a:lnTo>
                    <a:pt x="5165" y="2797"/>
                  </a:lnTo>
                  <a:lnTo>
                    <a:pt x="4304" y="3013"/>
                  </a:lnTo>
                  <a:lnTo>
                    <a:pt x="3443" y="3120"/>
                  </a:lnTo>
                  <a:lnTo>
                    <a:pt x="2798" y="3120"/>
                  </a:lnTo>
                  <a:lnTo>
                    <a:pt x="2260" y="3013"/>
                  </a:lnTo>
                  <a:lnTo>
                    <a:pt x="1722" y="2797"/>
                  </a:lnTo>
                  <a:lnTo>
                    <a:pt x="1292" y="2582"/>
                  </a:lnTo>
                  <a:lnTo>
                    <a:pt x="861" y="2259"/>
                  </a:lnTo>
                  <a:lnTo>
                    <a:pt x="646" y="2044"/>
                  </a:lnTo>
                  <a:lnTo>
                    <a:pt x="431" y="1722"/>
                  </a:lnTo>
                  <a:lnTo>
                    <a:pt x="431" y="1399"/>
                  </a:lnTo>
                  <a:lnTo>
                    <a:pt x="431" y="1076"/>
                  </a:lnTo>
                  <a:lnTo>
                    <a:pt x="431"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7" name="Google Shape;175;p29"/>
            <p:cNvSpPr/>
            <p:nvPr/>
          </p:nvSpPr>
          <p:spPr>
            <a:xfrm>
              <a:off x="2438250" y="2401575"/>
              <a:ext cx="161425" cy="96850"/>
            </a:xfrm>
            <a:custGeom>
              <a:avLst/>
              <a:gdLst/>
              <a:ahLst/>
              <a:cxnLst/>
              <a:rect l="l" t="t" r="r" b="b"/>
              <a:pathLst>
                <a:path w="6457" h="3874" extrusionOk="0">
                  <a:moveTo>
                    <a:pt x="2583" y="1"/>
                  </a:moveTo>
                  <a:lnTo>
                    <a:pt x="1937" y="216"/>
                  </a:lnTo>
                  <a:lnTo>
                    <a:pt x="1399" y="323"/>
                  </a:lnTo>
                  <a:lnTo>
                    <a:pt x="862" y="539"/>
                  </a:lnTo>
                  <a:lnTo>
                    <a:pt x="539" y="861"/>
                  </a:lnTo>
                  <a:lnTo>
                    <a:pt x="216" y="1184"/>
                  </a:lnTo>
                  <a:lnTo>
                    <a:pt x="1" y="1507"/>
                  </a:lnTo>
                  <a:lnTo>
                    <a:pt x="1" y="1937"/>
                  </a:lnTo>
                  <a:lnTo>
                    <a:pt x="1" y="2260"/>
                  </a:lnTo>
                  <a:lnTo>
                    <a:pt x="216" y="2690"/>
                  </a:lnTo>
                  <a:lnTo>
                    <a:pt x="539" y="3013"/>
                  </a:lnTo>
                  <a:lnTo>
                    <a:pt x="862" y="3228"/>
                  </a:lnTo>
                  <a:lnTo>
                    <a:pt x="1399" y="3551"/>
                  </a:lnTo>
                  <a:lnTo>
                    <a:pt x="1937" y="3659"/>
                  </a:lnTo>
                  <a:lnTo>
                    <a:pt x="2583" y="3766"/>
                  </a:lnTo>
                  <a:lnTo>
                    <a:pt x="3228" y="3874"/>
                  </a:lnTo>
                  <a:lnTo>
                    <a:pt x="3874" y="3766"/>
                  </a:lnTo>
                  <a:lnTo>
                    <a:pt x="4519" y="3659"/>
                  </a:lnTo>
                  <a:lnTo>
                    <a:pt x="5057" y="3551"/>
                  </a:lnTo>
                  <a:lnTo>
                    <a:pt x="5488" y="3228"/>
                  </a:lnTo>
                  <a:lnTo>
                    <a:pt x="5918" y="3013"/>
                  </a:lnTo>
                  <a:lnTo>
                    <a:pt x="6241" y="2690"/>
                  </a:lnTo>
                  <a:lnTo>
                    <a:pt x="6348" y="2260"/>
                  </a:lnTo>
                  <a:lnTo>
                    <a:pt x="6456" y="1937"/>
                  </a:lnTo>
                  <a:lnTo>
                    <a:pt x="6348" y="1507"/>
                  </a:lnTo>
                  <a:lnTo>
                    <a:pt x="6241" y="1184"/>
                  </a:lnTo>
                  <a:lnTo>
                    <a:pt x="5918" y="861"/>
                  </a:lnTo>
                  <a:lnTo>
                    <a:pt x="5488" y="539"/>
                  </a:lnTo>
                  <a:lnTo>
                    <a:pt x="5057" y="323"/>
                  </a:lnTo>
                  <a:lnTo>
                    <a:pt x="4519" y="216"/>
                  </a:lnTo>
                  <a:lnTo>
                    <a:pt x="387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8" name="Google Shape;176;p29"/>
            <p:cNvSpPr/>
            <p:nvPr/>
          </p:nvSpPr>
          <p:spPr>
            <a:xfrm>
              <a:off x="2432875" y="2396200"/>
              <a:ext cx="172175" cy="104925"/>
            </a:xfrm>
            <a:custGeom>
              <a:avLst/>
              <a:gdLst/>
              <a:ahLst/>
              <a:cxnLst/>
              <a:rect l="l" t="t" r="r" b="b"/>
              <a:pathLst>
                <a:path w="6887" h="4197" extrusionOk="0">
                  <a:moveTo>
                    <a:pt x="4089" y="431"/>
                  </a:moveTo>
                  <a:lnTo>
                    <a:pt x="4627" y="538"/>
                  </a:lnTo>
                  <a:lnTo>
                    <a:pt x="5165" y="754"/>
                  </a:lnTo>
                  <a:lnTo>
                    <a:pt x="5595" y="969"/>
                  </a:lnTo>
                  <a:lnTo>
                    <a:pt x="6026" y="1184"/>
                  </a:lnTo>
                  <a:lnTo>
                    <a:pt x="6241" y="1507"/>
                  </a:lnTo>
                  <a:lnTo>
                    <a:pt x="6456" y="1829"/>
                  </a:lnTo>
                  <a:lnTo>
                    <a:pt x="6456" y="2152"/>
                  </a:lnTo>
                  <a:lnTo>
                    <a:pt x="6456" y="2475"/>
                  </a:lnTo>
                  <a:lnTo>
                    <a:pt x="6241" y="2798"/>
                  </a:lnTo>
                  <a:lnTo>
                    <a:pt x="5810" y="3228"/>
                  </a:lnTo>
                  <a:lnTo>
                    <a:pt x="5165" y="3551"/>
                  </a:lnTo>
                  <a:lnTo>
                    <a:pt x="4304" y="3766"/>
                  </a:lnTo>
                  <a:lnTo>
                    <a:pt x="3443" y="3874"/>
                  </a:lnTo>
                  <a:lnTo>
                    <a:pt x="2798" y="3874"/>
                  </a:lnTo>
                  <a:lnTo>
                    <a:pt x="2152" y="3766"/>
                  </a:lnTo>
                  <a:lnTo>
                    <a:pt x="1722" y="3551"/>
                  </a:lnTo>
                  <a:lnTo>
                    <a:pt x="1184" y="3336"/>
                  </a:lnTo>
                  <a:lnTo>
                    <a:pt x="861" y="3120"/>
                  </a:lnTo>
                  <a:lnTo>
                    <a:pt x="539" y="2798"/>
                  </a:lnTo>
                  <a:lnTo>
                    <a:pt x="431" y="2475"/>
                  </a:lnTo>
                  <a:lnTo>
                    <a:pt x="323" y="2152"/>
                  </a:lnTo>
                  <a:lnTo>
                    <a:pt x="431" y="1829"/>
                  </a:lnTo>
                  <a:lnTo>
                    <a:pt x="539" y="1507"/>
                  </a:lnTo>
                  <a:lnTo>
                    <a:pt x="1077" y="1076"/>
                  </a:lnTo>
                  <a:lnTo>
                    <a:pt x="1722" y="754"/>
                  </a:lnTo>
                  <a:lnTo>
                    <a:pt x="2475" y="538"/>
                  </a:lnTo>
                  <a:lnTo>
                    <a:pt x="3443" y="431"/>
                  </a:lnTo>
                  <a:close/>
                  <a:moveTo>
                    <a:pt x="3443" y="0"/>
                  </a:moveTo>
                  <a:lnTo>
                    <a:pt x="2798" y="108"/>
                  </a:lnTo>
                  <a:lnTo>
                    <a:pt x="2152" y="216"/>
                  </a:lnTo>
                  <a:lnTo>
                    <a:pt x="1507" y="431"/>
                  </a:lnTo>
                  <a:lnTo>
                    <a:pt x="1077" y="646"/>
                  </a:lnTo>
                  <a:lnTo>
                    <a:pt x="646" y="969"/>
                  </a:lnTo>
                  <a:lnTo>
                    <a:pt x="323" y="1291"/>
                  </a:lnTo>
                  <a:lnTo>
                    <a:pt x="108" y="1722"/>
                  </a:lnTo>
                  <a:lnTo>
                    <a:pt x="1" y="2152"/>
                  </a:lnTo>
                  <a:lnTo>
                    <a:pt x="108" y="2582"/>
                  </a:lnTo>
                  <a:lnTo>
                    <a:pt x="323" y="3013"/>
                  </a:lnTo>
                  <a:lnTo>
                    <a:pt x="861" y="3551"/>
                  </a:lnTo>
                  <a:lnTo>
                    <a:pt x="1507" y="3874"/>
                  </a:lnTo>
                  <a:lnTo>
                    <a:pt x="2475" y="4196"/>
                  </a:lnTo>
                  <a:lnTo>
                    <a:pt x="4089" y="4196"/>
                  </a:lnTo>
                  <a:lnTo>
                    <a:pt x="4734" y="4089"/>
                  </a:lnTo>
                  <a:lnTo>
                    <a:pt x="5272" y="3874"/>
                  </a:lnTo>
                  <a:lnTo>
                    <a:pt x="5810" y="3658"/>
                  </a:lnTo>
                  <a:lnTo>
                    <a:pt x="6241" y="3336"/>
                  </a:lnTo>
                  <a:lnTo>
                    <a:pt x="6563" y="3013"/>
                  </a:lnTo>
                  <a:lnTo>
                    <a:pt x="6779" y="2582"/>
                  </a:lnTo>
                  <a:lnTo>
                    <a:pt x="6886" y="2152"/>
                  </a:lnTo>
                  <a:lnTo>
                    <a:pt x="6779" y="1722"/>
                  </a:lnTo>
                  <a:lnTo>
                    <a:pt x="6563" y="1291"/>
                  </a:lnTo>
                  <a:lnTo>
                    <a:pt x="6026" y="754"/>
                  </a:lnTo>
                  <a:lnTo>
                    <a:pt x="5272" y="431"/>
                  </a:lnTo>
                  <a:lnTo>
                    <a:pt x="4412" y="108"/>
                  </a:lnTo>
                  <a:lnTo>
                    <a:pt x="344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9" name="Google Shape;177;p29"/>
            <p:cNvSpPr/>
            <p:nvPr/>
          </p:nvSpPr>
          <p:spPr>
            <a:xfrm>
              <a:off x="2586200" y="2544125"/>
              <a:ext cx="161400" cy="80725"/>
            </a:xfrm>
            <a:custGeom>
              <a:avLst/>
              <a:gdLst/>
              <a:ahLst/>
              <a:cxnLst/>
              <a:rect l="l" t="t" r="r" b="b"/>
              <a:pathLst>
                <a:path w="6456" h="3229" extrusionOk="0">
                  <a:moveTo>
                    <a:pt x="0" y="1"/>
                  </a:moveTo>
                  <a:lnTo>
                    <a:pt x="0" y="969"/>
                  </a:lnTo>
                  <a:lnTo>
                    <a:pt x="0" y="1292"/>
                  </a:lnTo>
                  <a:lnTo>
                    <a:pt x="108" y="1614"/>
                  </a:lnTo>
                  <a:lnTo>
                    <a:pt x="215" y="2045"/>
                  </a:lnTo>
                  <a:lnTo>
                    <a:pt x="538" y="2368"/>
                  </a:lnTo>
                  <a:lnTo>
                    <a:pt x="968" y="2583"/>
                  </a:lnTo>
                  <a:lnTo>
                    <a:pt x="1399" y="2906"/>
                  </a:lnTo>
                  <a:lnTo>
                    <a:pt x="1937" y="3013"/>
                  </a:lnTo>
                  <a:lnTo>
                    <a:pt x="2582" y="3121"/>
                  </a:lnTo>
                  <a:lnTo>
                    <a:pt x="3228" y="3228"/>
                  </a:lnTo>
                  <a:lnTo>
                    <a:pt x="3873" y="3121"/>
                  </a:lnTo>
                  <a:lnTo>
                    <a:pt x="4519" y="3013"/>
                  </a:lnTo>
                  <a:lnTo>
                    <a:pt x="5057" y="2906"/>
                  </a:lnTo>
                  <a:lnTo>
                    <a:pt x="5487" y="2583"/>
                  </a:lnTo>
                  <a:lnTo>
                    <a:pt x="5917" y="2368"/>
                  </a:lnTo>
                  <a:lnTo>
                    <a:pt x="6240" y="2045"/>
                  </a:lnTo>
                  <a:lnTo>
                    <a:pt x="6348" y="1614"/>
                  </a:lnTo>
                  <a:lnTo>
                    <a:pt x="6455" y="1292"/>
                  </a:lnTo>
                  <a:lnTo>
                    <a:pt x="645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0" name="Google Shape;178;p29"/>
            <p:cNvSpPr/>
            <p:nvPr/>
          </p:nvSpPr>
          <p:spPr>
            <a:xfrm>
              <a:off x="2586200" y="2544125"/>
              <a:ext cx="161400" cy="80725"/>
            </a:xfrm>
            <a:custGeom>
              <a:avLst/>
              <a:gdLst/>
              <a:ahLst/>
              <a:cxnLst/>
              <a:rect l="l" t="t" r="r" b="b"/>
              <a:pathLst>
                <a:path w="6456" h="3229" fill="none" extrusionOk="0">
                  <a:moveTo>
                    <a:pt x="6455" y="1"/>
                  </a:moveTo>
                  <a:lnTo>
                    <a:pt x="6455" y="1292"/>
                  </a:lnTo>
                  <a:lnTo>
                    <a:pt x="6455" y="1292"/>
                  </a:lnTo>
                  <a:lnTo>
                    <a:pt x="6348" y="1614"/>
                  </a:lnTo>
                  <a:lnTo>
                    <a:pt x="6240" y="2045"/>
                  </a:lnTo>
                  <a:lnTo>
                    <a:pt x="5917" y="2368"/>
                  </a:lnTo>
                  <a:lnTo>
                    <a:pt x="5487" y="2583"/>
                  </a:lnTo>
                  <a:lnTo>
                    <a:pt x="5057" y="2906"/>
                  </a:lnTo>
                  <a:lnTo>
                    <a:pt x="4519" y="3013"/>
                  </a:lnTo>
                  <a:lnTo>
                    <a:pt x="3873" y="3121"/>
                  </a:lnTo>
                  <a:lnTo>
                    <a:pt x="3228" y="3228"/>
                  </a:lnTo>
                  <a:lnTo>
                    <a:pt x="3228" y="3228"/>
                  </a:lnTo>
                  <a:lnTo>
                    <a:pt x="2582" y="3121"/>
                  </a:lnTo>
                  <a:lnTo>
                    <a:pt x="1937" y="3013"/>
                  </a:lnTo>
                  <a:lnTo>
                    <a:pt x="1399" y="2906"/>
                  </a:lnTo>
                  <a:lnTo>
                    <a:pt x="968" y="2583"/>
                  </a:lnTo>
                  <a:lnTo>
                    <a:pt x="538" y="2368"/>
                  </a:lnTo>
                  <a:lnTo>
                    <a:pt x="215" y="2045"/>
                  </a:lnTo>
                  <a:lnTo>
                    <a:pt x="108" y="1614"/>
                  </a:lnTo>
                  <a:lnTo>
                    <a:pt x="0" y="1292"/>
                  </a:lnTo>
                  <a:lnTo>
                    <a:pt x="0" y="969"/>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111" name="Google Shape;179;p29"/>
            <p:cNvSpPr/>
            <p:nvPr/>
          </p:nvSpPr>
          <p:spPr>
            <a:xfrm>
              <a:off x="2580800" y="2541450"/>
              <a:ext cx="172175" cy="86075"/>
            </a:xfrm>
            <a:custGeom>
              <a:avLst/>
              <a:gdLst/>
              <a:ahLst/>
              <a:cxnLst/>
              <a:rect l="l" t="t" r="r" b="b"/>
              <a:pathLst>
                <a:path w="6887" h="3443" extrusionOk="0">
                  <a:moveTo>
                    <a:pt x="109" y="0"/>
                  </a:moveTo>
                  <a:lnTo>
                    <a:pt x="1" y="108"/>
                  </a:lnTo>
                  <a:lnTo>
                    <a:pt x="1" y="1076"/>
                  </a:lnTo>
                  <a:lnTo>
                    <a:pt x="1" y="1399"/>
                  </a:lnTo>
                  <a:lnTo>
                    <a:pt x="109" y="1829"/>
                  </a:lnTo>
                  <a:lnTo>
                    <a:pt x="324" y="2259"/>
                  </a:lnTo>
                  <a:lnTo>
                    <a:pt x="646" y="2582"/>
                  </a:lnTo>
                  <a:lnTo>
                    <a:pt x="1077" y="2905"/>
                  </a:lnTo>
                  <a:lnTo>
                    <a:pt x="1507" y="3120"/>
                  </a:lnTo>
                  <a:lnTo>
                    <a:pt x="2153" y="3335"/>
                  </a:lnTo>
                  <a:lnTo>
                    <a:pt x="2798" y="3443"/>
                  </a:lnTo>
                  <a:lnTo>
                    <a:pt x="4089" y="3443"/>
                  </a:lnTo>
                  <a:lnTo>
                    <a:pt x="4735" y="3335"/>
                  </a:lnTo>
                  <a:lnTo>
                    <a:pt x="5273" y="3120"/>
                  </a:lnTo>
                  <a:lnTo>
                    <a:pt x="5811" y="2905"/>
                  </a:lnTo>
                  <a:lnTo>
                    <a:pt x="6241" y="2582"/>
                  </a:lnTo>
                  <a:lnTo>
                    <a:pt x="6564" y="2259"/>
                  </a:lnTo>
                  <a:lnTo>
                    <a:pt x="6779" y="1829"/>
                  </a:lnTo>
                  <a:lnTo>
                    <a:pt x="6886" y="1399"/>
                  </a:lnTo>
                  <a:lnTo>
                    <a:pt x="6886" y="108"/>
                  </a:lnTo>
                  <a:lnTo>
                    <a:pt x="6779" y="0"/>
                  </a:lnTo>
                  <a:lnTo>
                    <a:pt x="6564" y="0"/>
                  </a:lnTo>
                  <a:lnTo>
                    <a:pt x="6456" y="108"/>
                  </a:lnTo>
                  <a:lnTo>
                    <a:pt x="6456" y="1399"/>
                  </a:lnTo>
                  <a:lnTo>
                    <a:pt x="6456" y="1721"/>
                  </a:lnTo>
                  <a:lnTo>
                    <a:pt x="6241" y="2044"/>
                  </a:lnTo>
                  <a:lnTo>
                    <a:pt x="5811" y="2475"/>
                  </a:lnTo>
                  <a:lnTo>
                    <a:pt x="5165" y="2797"/>
                  </a:lnTo>
                  <a:lnTo>
                    <a:pt x="4412" y="3013"/>
                  </a:lnTo>
                  <a:lnTo>
                    <a:pt x="3444" y="3120"/>
                  </a:lnTo>
                  <a:lnTo>
                    <a:pt x="2798" y="3120"/>
                  </a:lnTo>
                  <a:lnTo>
                    <a:pt x="2260" y="3013"/>
                  </a:lnTo>
                  <a:lnTo>
                    <a:pt x="1722" y="2797"/>
                  </a:lnTo>
                  <a:lnTo>
                    <a:pt x="1292" y="2582"/>
                  </a:lnTo>
                  <a:lnTo>
                    <a:pt x="862" y="2367"/>
                  </a:lnTo>
                  <a:lnTo>
                    <a:pt x="646" y="2044"/>
                  </a:lnTo>
                  <a:lnTo>
                    <a:pt x="431" y="1721"/>
                  </a:lnTo>
                  <a:lnTo>
                    <a:pt x="431" y="1399"/>
                  </a:lnTo>
                  <a:lnTo>
                    <a:pt x="431" y="1076"/>
                  </a:lnTo>
                  <a:lnTo>
                    <a:pt x="431" y="108"/>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2" name="Google Shape;180;p29"/>
            <p:cNvSpPr/>
            <p:nvPr/>
          </p:nvSpPr>
          <p:spPr>
            <a:xfrm>
              <a:off x="2586200" y="2493025"/>
              <a:ext cx="161400" cy="96850"/>
            </a:xfrm>
            <a:custGeom>
              <a:avLst/>
              <a:gdLst/>
              <a:ahLst/>
              <a:cxnLst/>
              <a:rect l="l" t="t" r="r" b="b"/>
              <a:pathLst>
                <a:path w="6456" h="3874" extrusionOk="0">
                  <a:moveTo>
                    <a:pt x="3228" y="1"/>
                  </a:moveTo>
                  <a:lnTo>
                    <a:pt x="2582" y="108"/>
                  </a:lnTo>
                  <a:lnTo>
                    <a:pt x="1937" y="216"/>
                  </a:lnTo>
                  <a:lnTo>
                    <a:pt x="1399" y="323"/>
                  </a:lnTo>
                  <a:lnTo>
                    <a:pt x="968" y="538"/>
                  </a:lnTo>
                  <a:lnTo>
                    <a:pt x="538" y="861"/>
                  </a:lnTo>
                  <a:lnTo>
                    <a:pt x="215" y="1184"/>
                  </a:lnTo>
                  <a:lnTo>
                    <a:pt x="0" y="1507"/>
                  </a:lnTo>
                  <a:lnTo>
                    <a:pt x="0" y="1937"/>
                  </a:lnTo>
                  <a:lnTo>
                    <a:pt x="0" y="2367"/>
                  </a:lnTo>
                  <a:lnTo>
                    <a:pt x="215" y="2690"/>
                  </a:lnTo>
                  <a:lnTo>
                    <a:pt x="538" y="3013"/>
                  </a:lnTo>
                  <a:lnTo>
                    <a:pt x="968" y="3336"/>
                  </a:lnTo>
                  <a:lnTo>
                    <a:pt x="1399" y="3551"/>
                  </a:lnTo>
                  <a:lnTo>
                    <a:pt x="1937" y="3658"/>
                  </a:lnTo>
                  <a:lnTo>
                    <a:pt x="2582" y="3766"/>
                  </a:lnTo>
                  <a:lnTo>
                    <a:pt x="3228" y="3874"/>
                  </a:lnTo>
                  <a:lnTo>
                    <a:pt x="3873" y="3766"/>
                  </a:lnTo>
                  <a:lnTo>
                    <a:pt x="4519" y="3658"/>
                  </a:lnTo>
                  <a:lnTo>
                    <a:pt x="5057" y="3551"/>
                  </a:lnTo>
                  <a:lnTo>
                    <a:pt x="5487" y="3336"/>
                  </a:lnTo>
                  <a:lnTo>
                    <a:pt x="5917" y="3013"/>
                  </a:lnTo>
                  <a:lnTo>
                    <a:pt x="6240" y="2690"/>
                  </a:lnTo>
                  <a:lnTo>
                    <a:pt x="6348" y="2367"/>
                  </a:lnTo>
                  <a:lnTo>
                    <a:pt x="6455" y="1937"/>
                  </a:lnTo>
                  <a:lnTo>
                    <a:pt x="6348" y="1507"/>
                  </a:lnTo>
                  <a:lnTo>
                    <a:pt x="6240" y="1184"/>
                  </a:lnTo>
                  <a:lnTo>
                    <a:pt x="5917" y="861"/>
                  </a:lnTo>
                  <a:lnTo>
                    <a:pt x="5487" y="538"/>
                  </a:lnTo>
                  <a:lnTo>
                    <a:pt x="5057" y="323"/>
                  </a:lnTo>
                  <a:lnTo>
                    <a:pt x="4519" y="216"/>
                  </a:lnTo>
                  <a:lnTo>
                    <a:pt x="3873" y="108"/>
                  </a:lnTo>
                  <a:lnTo>
                    <a:pt x="322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3" name="Google Shape;181;p29"/>
            <p:cNvSpPr/>
            <p:nvPr/>
          </p:nvSpPr>
          <p:spPr>
            <a:xfrm>
              <a:off x="2580800" y="2487650"/>
              <a:ext cx="172175" cy="104925"/>
            </a:xfrm>
            <a:custGeom>
              <a:avLst/>
              <a:gdLst/>
              <a:ahLst/>
              <a:cxnLst/>
              <a:rect l="l" t="t" r="r" b="b"/>
              <a:pathLst>
                <a:path w="6887" h="4197" extrusionOk="0">
                  <a:moveTo>
                    <a:pt x="4089" y="431"/>
                  </a:moveTo>
                  <a:lnTo>
                    <a:pt x="4627" y="538"/>
                  </a:lnTo>
                  <a:lnTo>
                    <a:pt x="5165" y="753"/>
                  </a:lnTo>
                  <a:lnTo>
                    <a:pt x="5595" y="969"/>
                  </a:lnTo>
                  <a:lnTo>
                    <a:pt x="6026" y="1184"/>
                  </a:lnTo>
                  <a:lnTo>
                    <a:pt x="6241" y="1507"/>
                  </a:lnTo>
                  <a:lnTo>
                    <a:pt x="6456" y="1829"/>
                  </a:lnTo>
                  <a:lnTo>
                    <a:pt x="6456" y="2152"/>
                  </a:lnTo>
                  <a:lnTo>
                    <a:pt x="6456" y="2475"/>
                  </a:lnTo>
                  <a:lnTo>
                    <a:pt x="6241" y="2798"/>
                  </a:lnTo>
                  <a:lnTo>
                    <a:pt x="5811" y="3228"/>
                  </a:lnTo>
                  <a:lnTo>
                    <a:pt x="5165" y="3551"/>
                  </a:lnTo>
                  <a:lnTo>
                    <a:pt x="4412" y="3766"/>
                  </a:lnTo>
                  <a:lnTo>
                    <a:pt x="3444" y="3873"/>
                  </a:lnTo>
                  <a:lnTo>
                    <a:pt x="2798" y="3873"/>
                  </a:lnTo>
                  <a:lnTo>
                    <a:pt x="2260" y="3766"/>
                  </a:lnTo>
                  <a:lnTo>
                    <a:pt x="1722" y="3551"/>
                  </a:lnTo>
                  <a:lnTo>
                    <a:pt x="1184" y="3336"/>
                  </a:lnTo>
                  <a:lnTo>
                    <a:pt x="862" y="3120"/>
                  </a:lnTo>
                  <a:lnTo>
                    <a:pt x="539" y="2798"/>
                  </a:lnTo>
                  <a:lnTo>
                    <a:pt x="431" y="2475"/>
                  </a:lnTo>
                  <a:lnTo>
                    <a:pt x="324" y="2152"/>
                  </a:lnTo>
                  <a:lnTo>
                    <a:pt x="431" y="1829"/>
                  </a:lnTo>
                  <a:lnTo>
                    <a:pt x="539" y="1507"/>
                  </a:lnTo>
                  <a:lnTo>
                    <a:pt x="1077" y="1076"/>
                  </a:lnTo>
                  <a:lnTo>
                    <a:pt x="1722" y="753"/>
                  </a:lnTo>
                  <a:lnTo>
                    <a:pt x="2475" y="538"/>
                  </a:lnTo>
                  <a:lnTo>
                    <a:pt x="3444" y="431"/>
                  </a:lnTo>
                  <a:close/>
                  <a:moveTo>
                    <a:pt x="3444" y="0"/>
                  </a:moveTo>
                  <a:lnTo>
                    <a:pt x="2798" y="108"/>
                  </a:lnTo>
                  <a:lnTo>
                    <a:pt x="2153" y="216"/>
                  </a:lnTo>
                  <a:lnTo>
                    <a:pt x="1507" y="431"/>
                  </a:lnTo>
                  <a:lnTo>
                    <a:pt x="1077" y="646"/>
                  </a:lnTo>
                  <a:lnTo>
                    <a:pt x="646" y="969"/>
                  </a:lnTo>
                  <a:lnTo>
                    <a:pt x="324" y="1291"/>
                  </a:lnTo>
                  <a:lnTo>
                    <a:pt x="109" y="1722"/>
                  </a:lnTo>
                  <a:lnTo>
                    <a:pt x="1" y="2152"/>
                  </a:lnTo>
                  <a:lnTo>
                    <a:pt x="109" y="2582"/>
                  </a:lnTo>
                  <a:lnTo>
                    <a:pt x="324" y="3013"/>
                  </a:lnTo>
                  <a:lnTo>
                    <a:pt x="862" y="3551"/>
                  </a:lnTo>
                  <a:lnTo>
                    <a:pt x="1507" y="3873"/>
                  </a:lnTo>
                  <a:lnTo>
                    <a:pt x="2475" y="4196"/>
                  </a:lnTo>
                  <a:lnTo>
                    <a:pt x="4089" y="4196"/>
                  </a:lnTo>
                  <a:lnTo>
                    <a:pt x="4735" y="4089"/>
                  </a:lnTo>
                  <a:lnTo>
                    <a:pt x="5273" y="3873"/>
                  </a:lnTo>
                  <a:lnTo>
                    <a:pt x="5811" y="3658"/>
                  </a:lnTo>
                  <a:lnTo>
                    <a:pt x="6241" y="3336"/>
                  </a:lnTo>
                  <a:lnTo>
                    <a:pt x="6564" y="3013"/>
                  </a:lnTo>
                  <a:lnTo>
                    <a:pt x="6779" y="2582"/>
                  </a:lnTo>
                  <a:lnTo>
                    <a:pt x="6886" y="2152"/>
                  </a:lnTo>
                  <a:lnTo>
                    <a:pt x="6779" y="1722"/>
                  </a:lnTo>
                  <a:lnTo>
                    <a:pt x="6564" y="1291"/>
                  </a:lnTo>
                  <a:lnTo>
                    <a:pt x="6026" y="753"/>
                  </a:lnTo>
                  <a:lnTo>
                    <a:pt x="5273" y="431"/>
                  </a:lnTo>
                  <a:lnTo>
                    <a:pt x="4412" y="108"/>
                  </a:lnTo>
                  <a:lnTo>
                    <a:pt x="344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4" name="Google Shape;182;p29"/>
            <p:cNvSpPr/>
            <p:nvPr/>
          </p:nvSpPr>
          <p:spPr>
            <a:xfrm>
              <a:off x="2607700" y="2369300"/>
              <a:ext cx="161400" cy="78025"/>
            </a:xfrm>
            <a:custGeom>
              <a:avLst/>
              <a:gdLst/>
              <a:ahLst/>
              <a:cxnLst/>
              <a:rect l="l" t="t" r="r" b="b"/>
              <a:pathLst>
                <a:path w="6456" h="3121" extrusionOk="0">
                  <a:moveTo>
                    <a:pt x="1" y="1"/>
                  </a:moveTo>
                  <a:lnTo>
                    <a:pt x="1" y="969"/>
                  </a:lnTo>
                  <a:lnTo>
                    <a:pt x="1" y="1292"/>
                  </a:lnTo>
                  <a:lnTo>
                    <a:pt x="108" y="1614"/>
                  </a:lnTo>
                  <a:lnTo>
                    <a:pt x="324" y="2045"/>
                  </a:lnTo>
                  <a:lnTo>
                    <a:pt x="539" y="2367"/>
                  </a:lnTo>
                  <a:lnTo>
                    <a:pt x="969" y="2583"/>
                  </a:lnTo>
                  <a:lnTo>
                    <a:pt x="1399" y="2798"/>
                  </a:lnTo>
                  <a:lnTo>
                    <a:pt x="1937" y="3013"/>
                  </a:lnTo>
                  <a:lnTo>
                    <a:pt x="2583" y="3121"/>
                  </a:lnTo>
                  <a:lnTo>
                    <a:pt x="3874" y="3121"/>
                  </a:lnTo>
                  <a:lnTo>
                    <a:pt x="4519" y="3013"/>
                  </a:lnTo>
                  <a:lnTo>
                    <a:pt x="5057" y="2798"/>
                  </a:lnTo>
                  <a:lnTo>
                    <a:pt x="5488" y="2583"/>
                  </a:lnTo>
                  <a:lnTo>
                    <a:pt x="5918" y="2367"/>
                  </a:lnTo>
                  <a:lnTo>
                    <a:pt x="6241" y="2045"/>
                  </a:lnTo>
                  <a:lnTo>
                    <a:pt x="6456" y="1614"/>
                  </a:lnTo>
                  <a:lnTo>
                    <a:pt x="6456" y="1292"/>
                  </a:lnTo>
                  <a:lnTo>
                    <a:pt x="645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5" name="Google Shape;183;p29"/>
            <p:cNvSpPr/>
            <p:nvPr/>
          </p:nvSpPr>
          <p:spPr>
            <a:xfrm>
              <a:off x="2607700" y="2369300"/>
              <a:ext cx="161400" cy="78025"/>
            </a:xfrm>
            <a:custGeom>
              <a:avLst/>
              <a:gdLst/>
              <a:ahLst/>
              <a:cxnLst/>
              <a:rect l="l" t="t" r="r" b="b"/>
              <a:pathLst>
                <a:path w="6456" h="3121" fill="none" extrusionOk="0">
                  <a:moveTo>
                    <a:pt x="6456" y="1"/>
                  </a:moveTo>
                  <a:lnTo>
                    <a:pt x="6456" y="1292"/>
                  </a:lnTo>
                  <a:lnTo>
                    <a:pt x="6456" y="1292"/>
                  </a:lnTo>
                  <a:lnTo>
                    <a:pt x="6456" y="1614"/>
                  </a:lnTo>
                  <a:lnTo>
                    <a:pt x="6241" y="2045"/>
                  </a:lnTo>
                  <a:lnTo>
                    <a:pt x="5918" y="2367"/>
                  </a:lnTo>
                  <a:lnTo>
                    <a:pt x="5488" y="2583"/>
                  </a:lnTo>
                  <a:lnTo>
                    <a:pt x="5057" y="2798"/>
                  </a:lnTo>
                  <a:lnTo>
                    <a:pt x="4519" y="3013"/>
                  </a:lnTo>
                  <a:lnTo>
                    <a:pt x="3874" y="3121"/>
                  </a:lnTo>
                  <a:lnTo>
                    <a:pt x="3228" y="3121"/>
                  </a:lnTo>
                  <a:lnTo>
                    <a:pt x="3228" y="3121"/>
                  </a:lnTo>
                  <a:lnTo>
                    <a:pt x="2583" y="3121"/>
                  </a:lnTo>
                  <a:lnTo>
                    <a:pt x="1937" y="3013"/>
                  </a:lnTo>
                  <a:lnTo>
                    <a:pt x="1399" y="2798"/>
                  </a:lnTo>
                  <a:lnTo>
                    <a:pt x="969" y="2583"/>
                  </a:lnTo>
                  <a:lnTo>
                    <a:pt x="539" y="2367"/>
                  </a:lnTo>
                  <a:lnTo>
                    <a:pt x="324" y="2045"/>
                  </a:lnTo>
                  <a:lnTo>
                    <a:pt x="108" y="1614"/>
                  </a:lnTo>
                  <a:lnTo>
                    <a:pt x="1" y="1292"/>
                  </a:lnTo>
                  <a:lnTo>
                    <a:pt x="1" y="969"/>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116" name="Google Shape;184;p29"/>
            <p:cNvSpPr/>
            <p:nvPr/>
          </p:nvSpPr>
          <p:spPr>
            <a:xfrm>
              <a:off x="2602325" y="2363925"/>
              <a:ext cx="172175" cy="88775"/>
            </a:xfrm>
            <a:custGeom>
              <a:avLst/>
              <a:gdLst/>
              <a:ahLst/>
              <a:cxnLst/>
              <a:rect l="l" t="t" r="r" b="b"/>
              <a:pathLst>
                <a:path w="6887" h="3551" extrusionOk="0">
                  <a:moveTo>
                    <a:pt x="216" y="0"/>
                  </a:moveTo>
                  <a:lnTo>
                    <a:pt x="108" y="108"/>
                  </a:lnTo>
                  <a:lnTo>
                    <a:pt x="1" y="216"/>
                  </a:lnTo>
                  <a:lnTo>
                    <a:pt x="1" y="1184"/>
                  </a:lnTo>
                  <a:lnTo>
                    <a:pt x="108" y="1507"/>
                  </a:lnTo>
                  <a:lnTo>
                    <a:pt x="108" y="1937"/>
                  </a:lnTo>
                  <a:lnTo>
                    <a:pt x="323" y="2260"/>
                  </a:lnTo>
                  <a:lnTo>
                    <a:pt x="646" y="2690"/>
                  </a:lnTo>
                  <a:lnTo>
                    <a:pt x="1076" y="3013"/>
                  </a:lnTo>
                  <a:lnTo>
                    <a:pt x="1614" y="3228"/>
                  </a:lnTo>
                  <a:lnTo>
                    <a:pt x="2152" y="3443"/>
                  </a:lnTo>
                  <a:lnTo>
                    <a:pt x="2798" y="3551"/>
                  </a:lnTo>
                  <a:lnTo>
                    <a:pt x="4089" y="3551"/>
                  </a:lnTo>
                  <a:lnTo>
                    <a:pt x="4734" y="3443"/>
                  </a:lnTo>
                  <a:lnTo>
                    <a:pt x="5380" y="3228"/>
                  </a:lnTo>
                  <a:lnTo>
                    <a:pt x="5810" y="3013"/>
                  </a:lnTo>
                  <a:lnTo>
                    <a:pt x="6241" y="2690"/>
                  </a:lnTo>
                  <a:lnTo>
                    <a:pt x="6563" y="2367"/>
                  </a:lnTo>
                  <a:lnTo>
                    <a:pt x="6779" y="1937"/>
                  </a:lnTo>
                  <a:lnTo>
                    <a:pt x="6886" y="1507"/>
                  </a:lnTo>
                  <a:lnTo>
                    <a:pt x="6886" y="216"/>
                  </a:lnTo>
                  <a:lnTo>
                    <a:pt x="6779" y="108"/>
                  </a:lnTo>
                  <a:lnTo>
                    <a:pt x="6671" y="0"/>
                  </a:lnTo>
                  <a:lnTo>
                    <a:pt x="6563" y="108"/>
                  </a:lnTo>
                  <a:lnTo>
                    <a:pt x="6456" y="216"/>
                  </a:lnTo>
                  <a:lnTo>
                    <a:pt x="6563" y="1507"/>
                  </a:lnTo>
                  <a:lnTo>
                    <a:pt x="6456" y="1829"/>
                  </a:lnTo>
                  <a:lnTo>
                    <a:pt x="6241" y="2152"/>
                  </a:lnTo>
                  <a:lnTo>
                    <a:pt x="5810" y="2582"/>
                  </a:lnTo>
                  <a:lnTo>
                    <a:pt x="5165" y="2905"/>
                  </a:lnTo>
                  <a:lnTo>
                    <a:pt x="4412" y="3120"/>
                  </a:lnTo>
                  <a:lnTo>
                    <a:pt x="3443" y="3228"/>
                  </a:lnTo>
                  <a:lnTo>
                    <a:pt x="2798" y="3120"/>
                  </a:lnTo>
                  <a:lnTo>
                    <a:pt x="2260" y="3013"/>
                  </a:lnTo>
                  <a:lnTo>
                    <a:pt x="1722" y="2905"/>
                  </a:lnTo>
                  <a:lnTo>
                    <a:pt x="1292" y="2690"/>
                  </a:lnTo>
                  <a:lnTo>
                    <a:pt x="861" y="2367"/>
                  </a:lnTo>
                  <a:lnTo>
                    <a:pt x="646" y="2152"/>
                  </a:lnTo>
                  <a:lnTo>
                    <a:pt x="539" y="1829"/>
                  </a:lnTo>
                  <a:lnTo>
                    <a:pt x="431" y="1507"/>
                  </a:lnTo>
                  <a:lnTo>
                    <a:pt x="431" y="1399"/>
                  </a:lnTo>
                  <a:lnTo>
                    <a:pt x="431" y="1184"/>
                  </a:lnTo>
                  <a:lnTo>
                    <a:pt x="431" y="216"/>
                  </a:lnTo>
                  <a:lnTo>
                    <a:pt x="323" y="10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7" name="Google Shape;185;p29"/>
            <p:cNvSpPr/>
            <p:nvPr/>
          </p:nvSpPr>
          <p:spPr>
            <a:xfrm>
              <a:off x="2607700" y="2318200"/>
              <a:ext cx="161400" cy="94150"/>
            </a:xfrm>
            <a:custGeom>
              <a:avLst/>
              <a:gdLst/>
              <a:ahLst/>
              <a:cxnLst/>
              <a:rect l="l" t="t" r="r" b="b"/>
              <a:pathLst>
                <a:path w="6456" h="3766" extrusionOk="0">
                  <a:moveTo>
                    <a:pt x="2583" y="0"/>
                  </a:moveTo>
                  <a:lnTo>
                    <a:pt x="1937" y="108"/>
                  </a:lnTo>
                  <a:lnTo>
                    <a:pt x="1399" y="323"/>
                  </a:lnTo>
                  <a:lnTo>
                    <a:pt x="969" y="538"/>
                  </a:lnTo>
                  <a:lnTo>
                    <a:pt x="539" y="861"/>
                  </a:lnTo>
                  <a:lnTo>
                    <a:pt x="216" y="1184"/>
                  </a:lnTo>
                  <a:lnTo>
                    <a:pt x="108" y="1507"/>
                  </a:lnTo>
                  <a:lnTo>
                    <a:pt x="1" y="1937"/>
                  </a:lnTo>
                  <a:lnTo>
                    <a:pt x="108" y="2260"/>
                  </a:lnTo>
                  <a:lnTo>
                    <a:pt x="216" y="2690"/>
                  </a:lnTo>
                  <a:lnTo>
                    <a:pt x="539" y="3013"/>
                  </a:lnTo>
                  <a:lnTo>
                    <a:pt x="969" y="3228"/>
                  </a:lnTo>
                  <a:lnTo>
                    <a:pt x="1399" y="3443"/>
                  </a:lnTo>
                  <a:lnTo>
                    <a:pt x="1937" y="3658"/>
                  </a:lnTo>
                  <a:lnTo>
                    <a:pt x="2583" y="3766"/>
                  </a:lnTo>
                  <a:lnTo>
                    <a:pt x="3874" y="3766"/>
                  </a:lnTo>
                  <a:lnTo>
                    <a:pt x="4519" y="3658"/>
                  </a:lnTo>
                  <a:lnTo>
                    <a:pt x="5057" y="3443"/>
                  </a:lnTo>
                  <a:lnTo>
                    <a:pt x="5488" y="3228"/>
                  </a:lnTo>
                  <a:lnTo>
                    <a:pt x="5918" y="3013"/>
                  </a:lnTo>
                  <a:lnTo>
                    <a:pt x="6241" y="2690"/>
                  </a:lnTo>
                  <a:lnTo>
                    <a:pt x="6456" y="2260"/>
                  </a:lnTo>
                  <a:lnTo>
                    <a:pt x="6456" y="1937"/>
                  </a:lnTo>
                  <a:lnTo>
                    <a:pt x="6456" y="1507"/>
                  </a:lnTo>
                  <a:lnTo>
                    <a:pt x="6241" y="1184"/>
                  </a:lnTo>
                  <a:lnTo>
                    <a:pt x="5918" y="861"/>
                  </a:lnTo>
                  <a:lnTo>
                    <a:pt x="5488" y="538"/>
                  </a:lnTo>
                  <a:lnTo>
                    <a:pt x="5057" y="323"/>
                  </a:lnTo>
                  <a:lnTo>
                    <a:pt x="4519" y="108"/>
                  </a:lnTo>
                  <a:lnTo>
                    <a:pt x="387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8" name="Google Shape;186;p29"/>
            <p:cNvSpPr/>
            <p:nvPr/>
          </p:nvSpPr>
          <p:spPr>
            <a:xfrm>
              <a:off x="2602325" y="2312825"/>
              <a:ext cx="172175" cy="104925"/>
            </a:xfrm>
            <a:custGeom>
              <a:avLst/>
              <a:gdLst/>
              <a:ahLst/>
              <a:cxnLst/>
              <a:rect l="l" t="t" r="r" b="b"/>
              <a:pathLst>
                <a:path w="6887" h="4197" extrusionOk="0">
                  <a:moveTo>
                    <a:pt x="4089" y="431"/>
                  </a:moveTo>
                  <a:lnTo>
                    <a:pt x="4627" y="538"/>
                  </a:lnTo>
                  <a:lnTo>
                    <a:pt x="5165" y="753"/>
                  </a:lnTo>
                  <a:lnTo>
                    <a:pt x="5703" y="969"/>
                  </a:lnTo>
                  <a:lnTo>
                    <a:pt x="6025" y="1184"/>
                  </a:lnTo>
                  <a:lnTo>
                    <a:pt x="6241" y="1506"/>
                  </a:lnTo>
                  <a:lnTo>
                    <a:pt x="6456" y="1829"/>
                  </a:lnTo>
                  <a:lnTo>
                    <a:pt x="6563" y="2152"/>
                  </a:lnTo>
                  <a:lnTo>
                    <a:pt x="6456" y="2475"/>
                  </a:lnTo>
                  <a:lnTo>
                    <a:pt x="6241" y="2797"/>
                  </a:lnTo>
                  <a:lnTo>
                    <a:pt x="5810" y="3228"/>
                  </a:lnTo>
                  <a:lnTo>
                    <a:pt x="5165" y="3551"/>
                  </a:lnTo>
                  <a:lnTo>
                    <a:pt x="4412" y="3766"/>
                  </a:lnTo>
                  <a:lnTo>
                    <a:pt x="3443" y="3873"/>
                  </a:lnTo>
                  <a:lnTo>
                    <a:pt x="2798" y="3766"/>
                  </a:lnTo>
                  <a:lnTo>
                    <a:pt x="2260" y="3658"/>
                  </a:lnTo>
                  <a:lnTo>
                    <a:pt x="1722" y="3551"/>
                  </a:lnTo>
                  <a:lnTo>
                    <a:pt x="1292" y="3335"/>
                  </a:lnTo>
                  <a:lnTo>
                    <a:pt x="861" y="3013"/>
                  </a:lnTo>
                  <a:lnTo>
                    <a:pt x="646" y="2797"/>
                  </a:lnTo>
                  <a:lnTo>
                    <a:pt x="431" y="2475"/>
                  </a:lnTo>
                  <a:lnTo>
                    <a:pt x="431" y="2152"/>
                  </a:lnTo>
                  <a:lnTo>
                    <a:pt x="431" y="1829"/>
                  </a:lnTo>
                  <a:lnTo>
                    <a:pt x="646" y="1506"/>
                  </a:lnTo>
                  <a:lnTo>
                    <a:pt x="1076" y="1076"/>
                  </a:lnTo>
                  <a:lnTo>
                    <a:pt x="1722" y="753"/>
                  </a:lnTo>
                  <a:lnTo>
                    <a:pt x="2475" y="431"/>
                  </a:lnTo>
                  <a:close/>
                  <a:moveTo>
                    <a:pt x="3443" y="0"/>
                  </a:moveTo>
                  <a:lnTo>
                    <a:pt x="2798" y="108"/>
                  </a:lnTo>
                  <a:lnTo>
                    <a:pt x="2152" y="215"/>
                  </a:lnTo>
                  <a:lnTo>
                    <a:pt x="1614" y="323"/>
                  </a:lnTo>
                  <a:lnTo>
                    <a:pt x="1076" y="646"/>
                  </a:lnTo>
                  <a:lnTo>
                    <a:pt x="646" y="861"/>
                  </a:lnTo>
                  <a:lnTo>
                    <a:pt x="323" y="1291"/>
                  </a:lnTo>
                  <a:lnTo>
                    <a:pt x="108" y="1722"/>
                  </a:lnTo>
                  <a:lnTo>
                    <a:pt x="1" y="2152"/>
                  </a:lnTo>
                  <a:lnTo>
                    <a:pt x="108" y="2582"/>
                  </a:lnTo>
                  <a:lnTo>
                    <a:pt x="323" y="3013"/>
                  </a:lnTo>
                  <a:lnTo>
                    <a:pt x="861" y="3443"/>
                  </a:lnTo>
                  <a:lnTo>
                    <a:pt x="1614" y="3873"/>
                  </a:lnTo>
                  <a:lnTo>
                    <a:pt x="2475" y="4089"/>
                  </a:lnTo>
                  <a:lnTo>
                    <a:pt x="3443" y="4196"/>
                  </a:lnTo>
                  <a:lnTo>
                    <a:pt x="4089" y="4196"/>
                  </a:lnTo>
                  <a:lnTo>
                    <a:pt x="4734" y="4089"/>
                  </a:lnTo>
                  <a:lnTo>
                    <a:pt x="5380" y="3873"/>
                  </a:lnTo>
                  <a:lnTo>
                    <a:pt x="5810" y="3658"/>
                  </a:lnTo>
                  <a:lnTo>
                    <a:pt x="6241" y="3335"/>
                  </a:lnTo>
                  <a:lnTo>
                    <a:pt x="6563" y="3013"/>
                  </a:lnTo>
                  <a:lnTo>
                    <a:pt x="6779" y="2582"/>
                  </a:lnTo>
                  <a:lnTo>
                    <a:pt x="6886" y="2152"/>
                  </a:lnTo>
                  <a:lnTo>
                    <a:pt x="6779" y="1722"/>
                  </a:lnTo>
                  <a:lnTo>
                    <a:pt x="6563" y="1291"/>
                  </a:lnTo>
                  <a:lnTo>
                    <a:pt x="6025" y="753"/>
                  </a:lnTo>
                  <a:lnTo>
                    <a:pt x="5380" y="323"/>
                  </a:lnTo>
                  <a:lnTo>
                    <a:pt x="4412" y="108"/>
                  </a:lnTo>
                  <a:lnTo>
                    <a:pt x="344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 name="Google Shape;187;p29"/>
            <p:cNvSpPr/>
            <p:nvPr/>
          </p:nvSpPr>
          <p:spPr>
            <a:xfrm>
              <a:off x="2755650" y="2460750"/>
              <a:ext cx="161400" cy="78025"/>
            </a:xfrm>
            <a:custGeom>
              <a:avLst/>
              <a:gdLst/>
              <a:ahLst/>
              <a:cxnLst/>
              <a:rect l="l" t="t" r="r" b="b"/>
              <a:pathLst>
                <a:path w="6456" h="3121" extrusionOk="0">
                  <a:moveTo>
                    <a:pt x="0" y="0"/>
                  </a:moveTo>
                  <a:lnTo>
                    <a:pt x="0" y="969"/>
                  </a:lnTo>
                  <a:lnTo>
                    <a:pt x="0" y="1292"/>
                  </a:lnTo>
                  <a:lnTo>
                    <a:pt x="108" y="1614"/>
                  </a:lnTo>
                  <a:lnTo>
                    <a:pt x="323" y="2045"/>
                  </a:lnTo>
                  <a:lnTo>
                    <a:pt x="538" y="2367"/>
                  </a:lnTo>
                  <a:lnTo>
                    <a:pt x="968" y="2583"/>
                  </a:lnTo>
                  <a:lnTo>
                    <a:pt x="1399" y="2798"/>
                  </a:lnTo>
                  <a:lnTo>
                    <a:pt x="1937" y="3013"/>
                  </a:lnTo>
                  <a:lnTo>
                    <a:pt x="2582" y="3121"/>
                  </a:lnTo>
                  <a:lnTo>
                    <a:pt x="3873" y="3121"/>
                  </a:lnTo>
                  <a:lnTo>
                    <a:pt x="4519" y="3013"/>
                  </a:lnTo>
                  <a:lnTo>
                    <a:pt x="5057" y="2798"/>
                  </a:lnTo>
                  <a:lnTo>
                    <a:pt x="5487" y="2583"/>
                  </a:lnTo>
                  <a:lnTo>
                    <a:pt x="5917" y="2367"/>
                  </a:lnTo>
                  <a:lnTo>
                    <a:pt x="6240" y="2045"/>
                  </a:lnTo>
                  <a:lnTo>
                    <a:pt x="6455" y="1614"/>
                  </a:lnTo>
                  <a:lnTo>
                    <a:pt x="6455" y="1292"/>
                  </a:lnTo>
                  <a:lnTo>
                    <a:pt x="645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0" name="Google Shape;188;p29"/>
            <p:cNvSpPr/>
            <p:nvPr/>
          </p:nvSpPr>
          <p:spPr>
            <a:xfrm>
              <a:off x="2755650" y="2460750"/>
              <a:ext cx="161400" cy="78025"/>
            </a:xfrm>
            <a:custGeom>
              <a:avLst/>
              <a:gdLst/>
              <a:ahLst/>
              <a:cxnLst/>
              <a:rect l="l" t="t" r="r" b="b"/>
              <a:pathLst>
                <a:path w="6456" h="3121" fill="none" extrusionOk="0">
                  <a:moveTo>
                    <a:pt x="6455" y="0"/>
                  </a:moveTo>
                  <a:lnTo>
                    <a:pt x="6455" y="1292"/>
                  </a:lnTo>
                  <a:lnTo>
                    <a:pt x="6455" y="1292"/>
                  </a:lnTo>
                  <a:lnTo>
                    <a:pt x="6455" y="1614"/>
                  </a:lnTo>
                  <a:lnTo>
                    <a:pt x="6240" y="2045"/>
                  </a:lnTo>
                  <a:lnTo>
                    <a:pt x="5917" y="2367"/>
                  </a:lnTo>
                  <a:lnTo>
                    <a:pt x="5487" y="2583"/>
                  </a:lnTo>
                  <a:lnTo>
                    <a:pt x="5057" y="2798"/>
                  </a:lnTo>
                  <a:lnTo>
                    <a:pt x="4519" y="3013"/>
                  </a:lnTo>
                  <a:lnTo>
                    <a:pt x="3873" y="3121"/>
                  </a:lnTo>
                  <a:lnTo>
                    <a:pt x="3228" y="3121"/>
                  </a:lnTo>
                  <a:lnTo>
                    <a:pt x="3228" y="3121"/>
                  </a:lnTo>
                  <a:lnTo>
                    <a:pt x="2582" y="3121"/>
                  </a:lnTo>
                  <a:lnTo>
                    <a:pt x="1937" y="3013"/>
                  </a:lnTo>
                  <a:lnTo>
                    <a:pt x="1399" y="2798"/>
                  </a:lnTo>
                  <a:lnTo>
                    <a:pt x="968" y="2583"/>
                  </a:lnTo>
                  <a:lnTo>
                    <a:pt x="538" y="2367"/>
                  </a:lnTo>
                  <a:lnTo>
                    <a:pt x="323" y="2045"/>
                  </a:lnTo>
                  <a:lnTo>
                    <a:pt x="108" y="1614"/>
                  </a:lnTo>
                  <a:lnTo>
                    <a:pt x="0" y="1292"/>
                  </a:lnTo>
                  <a:lnTo>
                    <a:pt x="0" y="969"/>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121" name="Google Shape;189;p29"/>
            <p:cNvSpPr/>
            <p:nvPr/>
          </p:nvSpPr>
          <p:spPr>
            <a:xfrm>
              <a:off x="2752950" y="2455375"/>
              <a:ext cx="169475" cy="88775"/>
            </a:xfrm>
            <a:custGeom>
              <a:avLst/>
              <a:gdLst/>
              <a:ahLst/>
              <a:cxnLst/>
              <a:rect l="l" t="t" r="r" b="b"/>
              <a:pathLst>
                <a:path w="6779" h="3551" extrusionOk="0">
                  <a:moveTo>
                    <a:pt x="108" y="0"/>
                  </a:moveTo>
                  <a:lnTo>
                    <a:pt x="0" y="108"/>
                  </a:lnTo>
                  <a:lnTo>
                    <a:pt x="0" y="215"/>
                  </a:lnTo>
                  <a:lnTo>
                    <a:pt x="0" y="1184"/>
                  </a:lnTo>
                  <a:lnTo>
                    <a:pt x="0" y="1507"/>
                  </a:lnTo>
                  <a:lnTo>
                    <a:pt x="0" y="1937"/>
                  </a:lnTo>
                  <a:lnTo>
                    <a:pt x="216" y="2367"/>
                  </a:lnTo>
                  <a:lnTo>
                    <a:pt x="538" y="2690"/>
                  </a:lnTo>
                  <a:lnTo>
                    <a:pt x="969" y="3013"/>
                  </a:lnTo>
                  <a:lnTo>
                    <a:pt x="1507" y="3228"/>
                  </a:lnTo>
                  <a:lnTo>
                    <a:pt x="2045" y="3443"/>
                  </a:lnTo>
                  <a:lnTo>
                    <a:pt x="2690" y="3551"/>
                  </a:lnTo>
                  <a:lnTo>
                    <a:pt x="3981" y="3551"/>
                  </a:lnTo>
                  <a:lnTo>
                    <a:pt x="4627" y="3443"/>
                  </a:lnTo>
                  <a:lnTo>
                    <a:pt x="5272" y="3228"/>
                  </a:lnTo>
                  <a:lnTo>
                    <a:pt x="5703" y="3013"/>
                  </a:lnTo>
                  <a:lnTo>
                    <a:pt x="6133" y="2690"/>
                  </a:lnTo>
                  <a:lnTo>
                    <a:pt x="6456" y="2367"/>
                  </a:lnTo>
                  <a:lnTo>
                    <a:pt x="6671" y="1937"/>
                  </a:lnTo>
                  <a:lnTo>
                    <a:pt x="6778" y="1507"/>
                  </a:lnTo>
                  <a:lnTo>
                    <a:pt x="6778" y="215"/>
                  </a:lnTo>
                  <a:lnTo>
                    <a:pt x="6671" y="108"/>
                  </a:lnTo>
                  <a:lnTo>
                    <a:pt x="6456" y="108"/>
                  </a:lnTo>
                  <a:lnTo>
                    <a:pt x="6348" y="215"/>
                  </a:lnTo>
                  <a:lnTo>
                    <a:pt x="6456" y="1507"/>
                  </a:lnTo>
                  <a:lnTo>
                    <a:pt x="6348" y="1829"/>
                  </a:lnTo>
                  <a:lnTo>
                    <a:pt x="6240" y="2152"/>
                  </a:lnTo>
                  <a:lnTo>
                    <a:pt x="5703" y="2582"/>
                  </a:lnTo>
                  <a:lnTo>
                    <a:pt x="5057" y="2905"/>
                  </a:lnTo>
                  <a:lnTo>
                    <a:pt x="4304" y="3120"/>
                  </a:lnTo>
                  <a:lnTo>
                    <a:pt x="3336" y="3228"/>
                  </a:lnTo>
                  <a:lnTo>
                    <a:pt x="2690" y="3120"/>
                  </a:lnTo>
                  <a:lnTo>
                    <a:pt x="2152" y="3013"/>
                  </a:lnTo>
                  <a:lnTo>
                    <a:pt x="1614" y="2905"/>
                  </a:lnTo>
                  <a:lnTo>
                    <a:pt x="1184" y="2690"/>
                  </a:lnTo>
                  <a:lnTo>
                    <a:pt x="861" y="2367"/>
                  </a:lnTo>
                  <a:lnTo>
                    <a:pt x="538" y="2152"/>
                  </a:lnTo>
                  <a:lnTo>
                    <a:pt x="431" y="1829"/>
                  </a:lnTo>
                  <a:lnTo>
                    <a:pt x="323" y="1507"/>
                  </a:lnTo>
                  <a:lnTo>
                    <a:pt x="323" y="1184"/>
                  </a:lnTo>
                  <a:lnTo>
                    <a:pt x="323" y="215"/>
                  </a:lnTo>
                  <a:lnTo>
                    <a:pt x="216" y="108"/>
                  </a:lnTo>
                  <a:lnTo>
                    <a:pt x="10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2" name="Google Shape;190;p29"/>
            <p:cNvSpPr/>
            <p:nvPr/>
          </p:nvSpPr>
          <p:spPr>
            <a:xfrm>
              <a:off x="2755650" y="2409650"/>
              <a:ext cx="161400" cy="96850"/>
            </a:xfrm>
            <a:custGeom>
              <a:avLst/>
              <a:gdLst/>
              <a:ahLst/>
              <a:cxnLst/>
              <a:rect l="l" t="t" r="r" b="b"/>
              <a:pathLst>
                <a:path w="6456" h="3874" extrusionOk="0">
                  <a:moveTo>
                    <a:pt x="2582" y="0"/>
                  </a:moveTo>
                  <a:lnTo>
                    <a:pt x="1937" y="108"/>
                  </a:lnTo>
                  <a:lnTo>
                    <a:pt x="1399" y="323"/>
                  </a:lnTo>
                  <a:lnTo>
                    <a:pt x="968" y="538"/>
                  </a:lnTo>
                  <a:lnTo>
                    <a:pt x="538" y="861"/>
                  </a:lnTo>
                  <a:lnTo>
                    <a:pt x="215" y="1184"/>
                  </a:lnTo>
                  <a:lnTo>
                    <a:pt x="108" y="1507"/>
                  </a:lnTo>
                  <a:lnTo>
                    <a:pt x="0" y="1937"/>
                  </a:lnTo>
                  <a:lnTo>
                    <a:pt x="108" y="2260"/>
                  </a:lnTo>
                  <a:lnTo>
                    <a:pt x="215" y="2690"/>
                  </a:lnTo>
                  <a:lnTo>
                    <a:pt x="538" y="3013"/>
                  </a:lnTo>
                  <a:lnTo>
                    <a:pt x="968" y="3228"/>
                  </a:lnTo>
                  <a:lnTo>
                    <a:pt x="1399" y="3551"/>
                  </a:lnTo>
                  <a:lnTo>
                    <a:pt x="1937" y="3658"/>
                  </a:lnTo>
                  <a:lnTo>
                    <a:pt x="2582" y="3766"/>
                  </a:lnTo>
                  <a:lnTo>
                    <a:pt x="3228" y="3873"/>
                  </a:lnTo>
                  <a:lnTo>
                    <a:pt x="3873" y="3766"/>
                  </a:lnTo>
                  <a:lnTo>
                    <a:pt x="4519" y="3658"/>
                  </a:lnTo>
                  <a:lnTo>
                    <a:pt x="5057" y="3551"/>
                  </a:lnTo>
                  <a:lnTo>
                    <a:pt x="5487" y="3228"/>
                  </a:lnTo>
                  <a:lnTo>
                    <a:pt x="5917" y="3013"/>
                  </a:lnTo>
                  <a:lnTo>
                    <a:pt x="6240" y="2690"/>
                  </a:lnTo>
                  <a:lnTo>
                    <a:pt x="6455" y="2260"/>
                  </a:lnTo>
                  <a:lnTo>
                    <a:pt x="6455" y="1937"/>
                  </a:lnTo>
                  <a:lnTo>
                    <a:pt x="6455" y="1507"/>
                  </a:lnTo>
                  <a:lnTo>
                    <a:pt x="6240" y="1184"/>
                  </a:lnTo>
                  <a:lnTo>
                    <a:pt x="5917" y="861"/>
                  </a:lnTo>
                  <a:lnTo>
                    <a:pt x="5487" y="538"/>
                  </a:lnTo>
                  <a:lnTo>
                    <a:pt x="5057" y="323"/>
                  </a:lnTo>
                  <a:lnTo>
                    <a:pt x="4519" y="108"/>
                  </a:lnTo>
                  <a:lnTo>
                    <a:pt x="387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3" name="Google Shape;191;p29"/>
            <p:cNvSpPr/>
            <p:nvPr/>
          </p:nvSpPr>
          <p:spPr>
            <a:xfrm>
              <a:off x="2750250" y="2404275"/>
              <a:ext cx="172175" cy="104925"/>
            </a:xfrm>
            <a:custGeom>
              <a:avLst/>
              <a:gdLst/>
              <a:ahLst/>
              <a:cxnLst/>
              <a:rect l="l" t="t" r="r" b="b"/>
              <a:pathLst>
                <a:path w="6887" h="4197" extrusionOk="0">
                  <a:moveTo>
                    <a:pt x="4089" y="431"/>
                  </a:moveTo>
                  <a:lnTo>
                    <a:pt x="4627" y="538"/>
                  </a:lnTo>
                  <a:lnTo>
                    <a:pt x="5165" y="753"/>
                  </a:lnTo>
                  <a:lnTo>
                    <a:pt x="5703" y="968"/>
                  </a:lnTo>
                  <a:lnTo>
                    <a:pt x="6026" y="1184"/>
                  </a:lnTo>
                  <a:lnTo>
                    <a:pt x="6348" y="1506"/>
                  </a:lnTo>
                  <a:lnTo>
                    <a:pt x="6456" y="1829"/>
                  </a:lnTo>
                  <a:lnTo>
                    <a:pt x="6564" y="2152"/>
                  </a:lnTo>
                  <a:lnTo>
                    <a:pt x="6456" y="2475"/>
                  </a:lnTo>
                  <a:lnTo>
                    <a:pt x="6348" y="2797"/>
                  </a:lnTo>
                  <a:lnTo>
                    <a:pt x="5811" y="3228"/>
                  </a:lnTo>
                  <a:lnTo>
                    <a:pt x="5165" y="3551"/>
                  </a:lnTo>
                  <a:lnTo>
                    <a:pt x="4412" y="3766"/>
                  </a:lnTo>
                  <a:lnTo>
                    <a:pt x="3444" y="3873"/>
                  </a:lnTo>
                  <a:lnTo>
                    <a:pt x="2798" y="3766"/>
                  </a:lnTo>
                  <a:lnTo>
                    <a:pt x="2260" y="3658"/>
                  </a:lnTo>
                  <a:lnTo>
                    <a:pt x="1722" y="3551"/>
                  </a:lnTo>
                  <a:lnTo>
                    <a:pt x="1292" y="3335"/>
                  </a:lnTo>
                  <a:lnTo>
                    <a:pt x="862" y="3013"/>
                  </a:lnTo>
                  <a:lnTo>
                    <a:pt x="646" y="2797"/>
                  </a:lnTo>
                  <a:lnTo>
                    <a:pt x="431" y="2475"/>
                  </a:lnTo>
                  <a:lnTo>
                    <a:pt x="431" y="2152"/>
                  </a:lnTo>
                  <a:lnTo>
                    <a:pt x="431" y="1829"/>
                  </a:lnTo>
                  <a:lnTo>
                    <a:pt x="646" y="1506"/>
                  </a:lnTo>
                  <a:lnTo>
                    <a:pt x="1077" y="1076"/>
                  </a:lnTo>
                  <a:lnTo>
                    <a:pt x="1722" y="753"/>
                  </a:lnTo>
                  <a:lnTo>
                    <a:pt x="2475" y="431"/>
                  </a:lnTo>
                  <a:close/>
                  <a:moveTo>
                    <a:pt x="3444" y="0"/>
                  </a:moveTo>
                  <a:lnTo>
                    <a:pt x="2798" y="108"/>
                  </a:lnTo>
                  <a:lnTo>
                    <a:pt x="2153" y="215"/>
                  </a:lnTo>
                  <a:lnTo>
                    <a:pt x="1615" y="323"/>
                  </a:lnTo>
                  <a:lnTo>
                    <a:pt x="1077" y="646"/>
                  </a:lnTo>
                  <a:lnTo>
                    <a:pt x="646" y="968"/>
                  </a:lnTo>
                  <a:lnTo>
                    <a:pt x="324" y="1291"/>
                  </a:lnTo>
                  <a:lnTo>
                    <a:pt x="108" y="1722"/>
                  </a:lnTo>
                  <a:lnTo>
                    <a:pt x="1" y="2152"/>
                  </a:lnTo>
                  <a:lnTo>
                    <a:pt x="108" y="2582"/>
                  </a:lnTo>
                  <a:lnTo>
                    <a:pt x="324" y="3013"/>
                  </a:lnTo>
                  <a:lnTo>
                    <a:pt x="862" y="3443"/>
                  </a:lnTo>
                  <a:lnTo>
                    <a:pt x="1615" y="3873"/>
                  </a:lnTo>
                  <a:lnTo>
                    <a:pt x="2475" y="4088"/>
                  </a:lnTo>
                  <a:lnTo>
                    <a:pt x="3444" y="4196"/>
                  </a:lnTo>
                  <a:lnTo>
                    <a:pt x="4089" y="4196"/>
                  </a:lnTo>
                  <a:lnTo>
                    <a:pt x="4735" y="4088"/>
                  </a:lnTo>
                  <a:lnTo>
                    <a:pt x="5380" y="3873"/>
                  </a:lnTo>
                  <a:lnTo>
                    <a:pt x="5811" y="3658"/>
                  </a:lnTo>
                  <a:lnTo>
                    <a:pt x="6241" y="3335"/>
                  </a:lnTo>
                  <a:lnTo>
                    <a:pt x="6564" y="3013"/>
                  </a:lnTo>
                  <a:lnTo>
                    <a:pt x="6779" y="2582"/>
                  </a:lnTo>
                  <a:lnTo>
                    <a:pt x="6886" y="2152"/>
                  </a:lnTo>
                  <a:lnTo>
                    <a:pt x="6779" y="1722"/>
                  </a:lnTo>
                  <a:lnTo>
                    <a:pt x="6564" y="1291"/>
                  </a:lnTo>
                  <a:lnTo>
                    <a:pt x="6026" y="753"/>
                  </a:lnTo>
                  <a:lnTo>
                    <a:pt x="5380" y="323"/>
                  </a:lnTo>
                  <a:lnTo>
                    <a:pt x="4412" y="108"/>
                  </a:lnTo>
                  <a:lnTo>
                    <a:pt x="344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4" name="Google Shape;192;p29"/>
            <p:cNvSpPr/>
            <p:nvPr/>
          </p:nvSpPr>
          <p:spPr>
            <a:xfrm>
              <a:off x="2672250" y="1955100"/>
              <a:ext cx="8100" cy="427675"/>
            </a:xfrm>
            <a:custGeom>
              <a:avLst/>
              <a:gdLst/>
              <a:ahLst/>
              <a:cxnLst/>
              <a:rect l="l" t="t" r="r" b="b"/>
              <a:pathLst>
                <a:path w="324" h="17107" extrusionOk="0">
                  <a:moveTo>
                    <a:pt x="1" y="0"/>
                  </a:moveTo>
                  <a:lnTo>
                    <a:pt x="1" y="108"/>
                  </a:lnTo>
                  <a:lnTo>
                    <a:pt x="1" y="16891"/>
                  </a:lnTo>
                  <a:lnTo>
                    <a:pt x="1" y="17106"/>
                  </a:lnTo>
                  <a:lnTo>
                    <a:pt x="324" y="17106"/>
                  </a:lnTo>
                  <a:lnTo>
                    <a:pt x="324" y="16891"/>
                  </a:lnTo>
                  <a:lnTo>
                    <a:pt x="324" y="108"/>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5" name="Google Shape;193;p29"/>
            <p:cNvSpPr/>
            <p:nvPr/>
          </p:nvSpPr>
          <p:spPr>
            <a:xfrm>
              <a:off x="2672250" y="1955100"/>
              <a:ext cx="8100" cy="427675"/>
            </a:xfrm>
            <a:custGeom>
              <a:avLst/>
              <a:gdLst/>
              <a:ahLst/>
              <a:cxnLst/>
              <a:rect l="l" t="t" r="r" b="b"/>
              <a:pathLst>
                <a:path w="324" h="17107" fill="none" extrusionOk="0">
                  <a:moveTo>
                    <a:pt x="1" y="108"/>
                  </a:moveTo>
                  <a:lnTo>
                    <a:pt x="1" y="16891"/>
                  </a:lnTo>
                  <a:lnTo>
                    <a:pt x="1" y="16891"/>
                  </a:lnTo>
                  <a:lnTo>
                    <a:pt x="1" y="17106"/>
                  </a:lnTo>
                  <a:lnTo>
                    <a:pt x="108" y="17106"/>
                  </a:lnTo>
                  <a:lnTo>
                    <a:pt x="108" y="17106"/>
                  </a:lnTo>
                  <a:lnTo>
                    <a:pt x="324" y="17106"/>
                  </a:lnTo>
                  <a:lnTo>
                    <a:pt x="324" y="16891"/>
                  </a:lnTo>
                  <a:lnTo>
                    <a:pt x="324" y="108"/>
                  </a:lnTo>
                  <a:lnTo>
                    <a:pt x="324" y="108"/>
                  </a:lnTo>
                  <a:lnTo>
                    <a:pt x="324" y="0"/>
                  </a:lnTo>
                  <a:lnTo>
                    <a:pt x="108" y="0"/>
                  </a:lnTo>
                  <a:lnTo>
                    <a:pt x="108" y="0"/>
                  </a:lnTo>
                  <a:lnTo>
                    <a:pt x="1" y="0"/>
                  </a:lnTo>
                  <a:lnTo>
                    <a:pt x="1" y="108"/>
                  </a:lnTo>
                </a:path>
              </a:pathLst>
            </a:custGeom>
            <a:noFill/>
            <a:ln>
              <a:noFill/>
            </a:ln>
          </p:spPr>
          <p:txBody>
            <a:bodyPr spcFirstLastPara="1" wrap="square" lIns="121900" tIns="121900" rIns="121900" bIns="121900" anchor="ctr" anchorCtr="0">
              <a:noAutofit/>
            </a:bodyPr>
            <a:lstStyle/>
            <a:p>
              <a:endParaRPr sz="2400"/>
            </a:p>
          </p:txBody>
        </p:sp>
        <p:sp>
          <p:nvSpPr>
            <p:cNvPr id="126" name="Google Shape;194;p29"/>
            <p:cNvSpPr/>
            <p:nvPr/>
          </p:nvSpPr>
          <p:spPr>
            <a:xfrm>
              <a:off x="2311850" y="2065375"/>
              <a:ext cx="720850" cy="422300"/>
            </a:xfrm>
            <a:custGeom>
              <a:avLst/>
              <a:gdLst/>
              <a:ahLst/>
              <a:cxnLst/>
              <a:rect l="l" t="t" r="r" b="b"/>
              <a:pathLst>
                <a:path w="28834" h="16892" extrusionOk="0">
                  <a:moveTo>
                    <a:pt x="14524" y="0"/>
                  </a:moveTo>
                  <a:lnTo>
                    <a:pt x="0" y="8392"/>
                  </a:lnTo>
                  <a:lnTo>
                    <a:pt x="14524" y="16891"/>
                  </a:lnTo>
                  <a:lnTo>
                    <a:pt x="28833" y="8500"/>
                  </a:lnTo>
                  <a:lnTo>
                    <a:pt x="14524"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7" name="Google Shape;195;p29"/>
            <p:cNvSpPr/>
            <p:nvPr/>
          </p:nvSpPr>
          <p:spPr>
            <a:xfrm>
              <a:off x="2309150" y="2060000"/>
              <a:ext cx="728925" cy="433050"/>
            </a:xfrm>
            <a:custGeom>
              <a:avLst/>
              <a:gdLst/>
              <a:ahLst/>
              <a:cxnLst/>
              <a:rect l="l" t="t" r="r" b="b"/>
              <a:pathLst>
                <a:path w="29157" h="17322" extrusionOk="0">
                  <a:moveTo>
                    <a:pt x="14632" y="430"/>
                  </a:moveTo>
                  <a:lnTo>
                    <a:pt x="28619" y="8715"/>
                  </a:lnTo>
                  <a:lnTo>
                    <a:pt x="14632" y="16891"/>
                  </a:lnTo>
                  <a:lnTo>
                    <a:pt x="493" y="8555"/>
                  </a:lnTo>
                  <a:lnTo>
                    <a:pt x="493" y="8555"/>
                  </a:lnTo>
                  <a:lnTo>
                    <a:pt x="14632" y="430"/>
                  </a:lnTo>
                  <a:close/>
                  <a:moveTo>
                    <a:pt x="14632" y="0"/>
                  </a:moveTo>
                  <a:lnTo>
                    <a:pt x="108" y="8392"/>
                  </a:lnTo>
                  <a:lnTo>
                    <a:pt x="1" y="8607"/>
                  </a:lnTo>
                  <a:lnTo>
                    <a:pt x="108" y="8715"/>
                  </a:lnTo>
                  <a:lnTo>
                    <a:pt x="14525" y="17322"/>
                  </a:lnTo>
                  <a:lnTo>
                    <a:pt x="14740" y="17322"/>
                  </a:lnTo>
                  <a:lnTo>
                    <a:pt x="29049" y="8930"/>
                  </a:lnTo>
                  <a:lnTo>
                    <a:pt x="29157" y="8715"/>
                  </a:lnTo>
                  <a:lnTo>
                    <a:pt x="29049" y="8607"/>
                  </a:lnTo>
                  <a:lnTo>
                    <a:pt x="1474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8" name="Google Shape;196;p29"/>
            <p:cNvSpPr/>
            <p:nvPr/>
          </p:nvSpPr>
          <p:spPr>
            <a:xfrm>
              <a:off x="2623850" y="2113775"/>
              <a:ext cx="174850" cy="209825"/>
            </a:xfrm>
            <a:custGeom>
              <a:avLst/>
              <a:gdLst/>
              <a:ahLst/>
              <a:cxnLst/>
              <a:rect l="l" t="t" r="r" b="b"/>
              <a:pathLst>
                <a:path w="6994" h="8393" extrusionOk="0">
                  <a:moveTo>
                    <a:pt x="0" y="1"/>
                  </a:moveTo>
                  <a:lnTo>
                    <a:pt x="0" y="4304"/>
                  </a:lnTo>
                  <a:lnTo>
                    <a:pt x="6993" y="8393"/>
                  </a:lnTo>
                  <a:lnTo>
                    <a:pt x="6993" y="4197"/>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9" name="Google Shape;197;p29"/>
            <p:cNvSpPr/>
            <p:nvPr/>
          </p:nvSpPr>
          <p:spPr>
            <a:xfrm>
              <a:off x="2618475" y="2108400"/>
              <a:ext cx="182925" cy="220575"/>
            </a:xfrm>
            <a:custGeom>
              <a:avLst/>
              <a:gdLst/>
              <a:ahLst/>
              <a:cxnLst/>
              <a:rect l="l" t="t" r="r" b="b"/>
              <a:pathLst>
                <a:path w="7317" h="8823" extrusionOk="0">
                  <a:moveTo>
                    <a:pt x="323" y="539"/>
                  </a:moveTo>
                  <a:lnTo>
                    <a:pt x="6993" y="4519"/>
                  </a:lnTo>
                  <a:lnTo>
                    <a:pt x="6993" y="8372"/>
                  </a:lnTo>
                  <a:lnTo>
                    <a:pt x="323" y="4412"/>
                  </a:lnTo>
                  <a:lnTo>
                    <a:pt x="323" y="539"/>
                  </a:lnTo>
                  <a:close/>
                  <a:moveTo>
                    <a:pt x="108" y="1"/>
                  </a:moveTo>
                  <a:lnTo>
                    <a:pt x="0" y="216"/>
                  </a:lnTo>
                  <a:lnTo>
                    <a:pt x="0" y="4519"/>
                  </a:lnTo>
                  <a:lnTo>
                    <a:pt x="108" y="4734"/>
                  </a:lnTo>
                  <a:lnTo>
                    <a:pt x="7101" y="8823"/>
                  </a:lnTo>
                  <a:lnTo>
                    <a:pt x="7208" y="8823"/>
                  </a:lnTo>
                  <a:lnTo>
                    <a:pt x="7316" y="8608"/>
                  </a:lnTo>
                  <a:lnTo>
                    <a:pt x="7316" y="4412"/>
                  </a:lnTo>
                  <a:lnTo>
                    <a:pt x="7208" y="4304"/>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0" name="Google Shape;198;p29"/>
            <p:cNvSpPr/>
            <p:nvPr/>
          </p:nvSpPr>
          <p:spPr>
            <a:xfrm>
              <a:off x="2798675" y="2162200"/>
              <a:ext cx="88775" cy="161400"/>
            </a:xfrm>
            <a:custGeom>
              <a:avLst/>
              <a:gdLst/>
              <a:ahLst/>
              <a:cxnLst/>
              <a:rect l="l" t="t" r="r" b="b"/>
              <a:pathLst>
                <a:path w="3551" h="6456" extrusionOk="0">
                  <a:moveTo>
                    <a:pt x="3551" y="0"/>
                  </a:moveTo>
                  <a:lnTo>
                    <a:pt x="0" y="2260"/>
                  </a:lnTo>
                  <a:lnTo>
                    <a:pt x="0" y="6456"/>
                  </a:lnTo>
                  <a:lnTo>
                    <a:pt x="3551" y="4304"/>
                  </a:lnTo>
                  <a:lnTo>
                    <a:pt x="355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31" name="Google Shape;199;p29"/>
            <p:cNvSpPr/>
            <p:nvPr/>
          </p:nvSpPr>
          <p:spPr>
            <a:xfrm>
              <a:off x="2825575" y="2181025"/>
              <a:ext cx="34975" cy="126450"/>
            </a:xfrm>
            <a:custGeom>
              <a:avLst/>
              <a:gdLst/>
              <a:ahLst/>
              <a:cxnLst/>
              <a:rect l="l" t="t" r="r" b="b"/>
              <a:pathLst>
                <a:path w="1399" h="5058" extrusionOk="0">
                  <a:moveTo>
                    <a:pt x="1399" y="0"/>
                  </a:moveTo>
                  <a:lnTo>
                    <a:pt x="0" y="754"/>
                  </a:lnTo>
                  <a:lnTo>
                    <a:pt x="0" y="5057"/>
                  </a:lnTo>
                  <a:lnTo>
                    <a:pt x="1291" y="4304"/>
                  </a:lnTo>
                  <a:lnTo>
                    <a:pt x="13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2" name="Google Shape;200;p29"/>
            <p:cNvSpPr/>
            <p:nvPr/>
          </p:nvSpPr>
          <p:spPr>
            <a:xfrm>
              <a:off x="2793300" y="2159500"/>
              <a:ext cx="99525" cy="169475"/>
            </a:xfrm>
            <a:custGeom>
              <a:avLst/>
              <a:gdLst/>
              <a:ahLst/>
              <a:cxnLst/>
              <a:rect l="l" t="t" r="r" b="b"/>
              <a:pathLst>
                <a:path w="3981" h="6779" extrusionOk="0">
                  <a:moveTo>
                    <a:pt x="3658" y="431"/>
                  </a:moveTo>
                  <a:lnTo>
                    <a:pt x="3658" y="4304"/>
                  </a:lnTo>
                  <a:lnTo>
                    <a:pt x="323" y="6241"/>
                  </a:lnTo>
                  <a:lnTo>
                    <a:pt x="323" y="2411"/>
                  </a:lnTo>
                  <a:lnTo>
                    <a:pt x="3658" y="431"/>
                  </a:lnTo>
                  <a:close/>
                  <a:moveTo>
                    <a:pt x="3658" y="1"/>
                  </a:moveTo>
                  <a:lnTo>
                    <a:pt x="108" y="2260"/>
                  </a:lnTo>
                  <a:lnTo>
                    <a:pt x="0" y="2368"/>
                  </a:lnTo>
                  <a:lnTo>
                    <a:pt x="0" y="6564"/>
                  </a:lnTo>
                  <a:lnTo>
                    <a:pt x="108" y="6779"/>
                  </a:lnTo>
                  <a:lnTo>
                    <a:pt x="215" y="6779"/>
                  </a:lnTo>
                  <a:lnTo>
                    <a:pt x="3873" y="4627"/>
                  </a:lnTo>
                  <a:lnTo>
                    <a:pt x="3981" y="4412"/>
                  </a:lnTo>
                  <a:lnTo>
                    <a:pt x="3981" y="108"/>
                  </a:lnTo>
                  <a:lnTo>
                    <a:pt x="387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3" name="Google Shape;201;p29"/>
            <p:cNvSpPr/>
            <p:nvPr/>
          </p:nvSpPr>
          <p:spPr>
            <a:xfrm>
              <a:off x="2623850" y="2060000"/>
              <a:ext cx="263600" cy="158700"/>
            </a:xfrm>
            <a:custGeom>
              <a:avLst/>
              <a:gdLst/>
              <a:ahLst/>
              <a:cxnLst/>
              <a:rect l="l" t="t" r="r" b="b"/>
              <a:pathLst>
                <a:path w="10544" h="6348" extrusionOk="0">
                  <a:moveTo>
                    <a:pt x="3658" y="0"/>
                  </a:moveTo>
                  <a:lnTo>
                    <a:pt x="0" y="2152"/>
                  </a:lnTo>
                  <a:lnTo>
                    <a:pt x="6993" y="6348"/>
                  </a:lnTo>
                  <a:lnTo>
                    <a:pt x="10544" y="4088"/>
                  </a:lnTo>
                  <a:lnTo>
                    <a:pt x="3658"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34" name="Google Shape;202;p29"/>
            <p:cNvSpPr/>
            <p:nvPr/>
          </p:nvSpPr>
          <p:spPr>
            <a:xfrm>
              <a:off x="2653425" y="2076125"/>
              <a:ext cx="207125" cy="123750"/>
            </a:xfrm>
            <a:custGeom>
              <a:avLst/>
              <a:gdLst/>
              <a:ahLst/>
              <a:cxnLst/>
              <a:rect l="l" t="t" r="r" b="b"/>
              <a:pathLst>
                <a:path w="8285" h="4950" extrusionOk="0">
                  <a:moveTo>
                    <a:pt x="1292" y="1"/>
                  </a:moveTo>
                  <a:lnTo>
                    <a:pt x="1" y="754"/>
                  </a:lnTo>
                  <a:lnTo>
                    <a:pt x="6886" y="4950"/>
                  </a:lnTo>
                  <a:lnTo>
                    <a:pt x="8285" y="4196"/>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 name="Google Shape;203;p29"/>
            <p:cNvSpPr/>
            <p:nvPr/>
          </p:nvSpPr>
          <p:spPr>
            <a:xfrm>
              <a:off x="2653425" y="2076125"/>
              <a:ext cx="207125" cy="123750"/>
            </a:xfrm>
            <a:custGeom>
              <a:avLst/>
              <a:gdLst/>
              <a:ahLst/>
              <a:cxnLst/>
              <a:rect l="l" t="t" r="r" b="b"/>
              <a:pathLst>
                <a:path w="8285" h="4950" extrusionOk="0">
                  <a:moveTo>
                    <a:pt x="1292" y="1"/>
                  </a:moveTo>
                  <a:lnTo>
                    <a:pt x="1" y="754"/>
                  </a:lnTo>
                  <a:lnTo>
                    <a:pt x="6886" y="4950"/>
                  </a:lnTo>
                  <a:lnTo>
                    <a:pt x="8285" y="4196"/>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6" name="Google Shape;204;p29"/>
            <p:cNvSpPr/>
            <p:nvPr/>
          </p:nvSpPr>
          <p:spPr>
            <a:xfrm>
              <a:off x="2618475" y="2057300"/>
              <a:ext cx="274350" cy="164100"/>
            </a:xfrm>
            <a:custGeom>
              <a:avLst/>
              <a:gdLst/>
              <a:ahLst/>
              <a:cxnLst/>
              <a:rect l="l" t="t" r="r" b="b"/>
              <a:pathLst>
                <a:path w="10974" h="6564" extrusionOk="0">
                  <a:moveTo>
                    <a:pt x="3873" y="323"/>
                  </a:moveTo>
                  <a:lnTo>
                    <a:pt x="10388" y="4253"/>
                  </a:lnTo>
                  <a:lnTo>
                    <a:pt x="10388" y="4253"/>
                  </a:lnTo>
                  <a:lnTo>
                    <a:pt x="7208" y="6241"/>
                  </a:lnTo>
                  <a:lnTo>
                    <a:pt x="538" y="2260"/>
                  </a:lnTo>
                  <a:lnTo>
                    <a:pt x="3873" y="323"/>
                  </a:lnTo>
                  <a:close/>
                  <a:moveTo>
                    <a:pt x="3766" y="1"/>
                  </a:moveTo>
                  <a:lnTo>
                    <a:pt x="108" y="2045"/>
                  </a:lnTo>
                  <a:lnTo>
                    <a:pt x="0" y="2260"/>
                  </a:lnTo>
                  <a:lnTo>
                    <a:pt x="108" y="2367"/>
                  </a:lnTo>
                  <a:lnTo>
                    <a:pt x="7101" y="6563"/>
                  </a:lnTo>
                  <a:lnTo>
                    <a:pt x="7208" y="6563"/>
                  </a:lnTo>
                  <a:lnTo>
                    <a:pt x="10866" y="4412"/>
                  </a:lnTo>
                  <a:lnTo>
                    <a:pt x="10974" y="4196"/>
                  </a:lnTo>
                  <a:lnTo>
                    <a:pt x="10866" y="4089"/>
                  </a:lnTo>
                  <a:lnTo>
                    <a:pt x="398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7" name="Google Shape;205;p29"/>
            <p:cNvSpPr/>
            <p:nvPr/>
          </p:nvSpPr>
          <p:spPr>
            <a:xfrm>
              <a:off x="2467850" y="2202550"/>
              <a:ext cx="174850" cy="212500"/>
            </a:xfrm>
            <a:custGeom>
              <a:avLst/>
              <a:gdLst/>
              <a:ahLst/>
              <a:cxnLst/>
              <a:rect l="l" t="t" r="r" b="b"/>
              <a:pathLst>
                <a:path w="6994" h="8500" extrusionOk="0">
                  <a:moveTo>
                    <a:pt x="0" y="0"/>
                  </a:moveTo>
                  <a:lnTo>
                    <a:pt x="0" y="4411"/>
                  </a:lnTo>
                  <a:lnTo>
                    <a:pt x="6993" y="8500"/>
                  </a:lnTo>
                  <a:lnTo>
                    <a:pt x="6993" y="4304"/>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8" name="Google Shape;206;p29"/>
            <p:cNvSpPr/>
            <p:nvPr/>
          </p:nvSpPr>
          <p:spPr>
            <a:xfrm>
              <a:off x="2462475" y="2199850"/>
              <a:ext cx="182900" cy="217900"/>
            </a:xfrm>
            <a:custGeom>
              <a:avLst/>
              <a:gdLst/>
              <a:ahLst/>
              <a:cxnLst/>
              <a:rect l="l" t="t" r="r" b="b"/>
              <a:pathLst>
                <a:path w="7316" h="8716" extrusionOk="0">
                  <a:moveTo>
                    <a:pt x="430" y="431"/>
                  </a:moveTo>
                  <a:lnTo>
                    <a:pt x="6993" y="4519"/>
                  </a:lnTo>
                  <a:lnTo>
                    <a:pt x="6993" y="8206"/>
                  </a:lnTo>
                  <a:lnTo>
                    <a:pt x="6993" y="8206"/>
                  </a:lnTo>
                  <a:lnTo>
                    <a:pt x="430" y="4412"/>
                  </a:lnTo>
                  <a:lnTo>
                    <a:pt x="430" y="431"/>
                  </a:lnTo>
                  <a:close/>
                  <a:moveTo>
                    <a:pt x="108" y="1"/>
                  </a:moveTo>
                  <a:lnTo>
                    <a:pt x="0" y="108"/>
                  </a:lnTo>
                  <a:lnTo>
                    <a:pt x="0" y="4519"/>
                  </a:lnTo>
                  <a:lnTo>
                    <a:pt x="108" y="4627"/>
                  </a:lnTo>
                  <a:lnTo>
                    <a:pt x="7101" y="8715"/>
                  </a:lnTo>
                  <a:lnTo>
                    <a:pt x="7316" y="8715"/>
                  </a:lnTo>
                  <a:lnTo>
                    <a:pt x="7316" y="8608"/>
                  </a:lnTo>
                  <a:lnTo>
                    <a:pt x="7316" y="4412"/>
                  </a:lnTo>
                  <a:lnTo>
                    <a:pt x="7316" y="4196"/>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9" name="Google Shape;207;p29"/>
            <p:cNvSpPr/>
            <p:nvPr/>
          </p:nvSpPr>
          <p:spPr>
            <a:xfrm>
              <a:off x="2642675" y="2253650"/>
              <a:ext cx="88775" cy="161400"/>
            </a:xfrm>
            <a:custGeom>
              <a:avLst/>
              <a:gdLst/>
              <a:ahLst/>
              <a:cxnLst/>
              <a:rect l="l" t="t" r="r" b="b"/>
              <a:pathLst>
                <a:path w="3551" h="6456" extrusionOk="0">
                  <a:moveTo>
                    <a:pt x="3551" y="0"/>
                  </a:moveTo>
                  <a:lnTo>
                    <a:pt x="0" y="2260"/>
                  </a:lnTo>
                  <a:lnTo>
                    <a:pt x="0" y="6456"/>
                  </a:lnTo>
                  <a:lnTo>
                    <a:pt x="3551" y="4304"/>
                  </a:lnTo>
                  <a:lnTo>
                    <a:pt x="355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40" name="Google Shape;208;p29"/>
            <p:cNvSpPr/>
            <p:nvPr/>
          </p:nvSpPr>
          <p:spPr>
            <a:xfrm>
              <a:off x="2669575" y="2269775"/>
              <a:ext cx="34975" cy="129125"/>
            </a:xfrm>
            <a:custGeom>
              <a:avLst/>
              <a:gdLst/>
              <a:ahLst/>
              <a:cxnLst/>
              <a:rect l="l" t="t" r="r" b="b"/>
              <a:pathLst>
                <a:path w="1399" h="5165" extrusionOk="0">
                  <a:moveTo>
                    <a:pt x="1399" y="1"/>
                  </a:moveTo>
                  <a:lnTo>
                    <a:pt x="0" y="862"/>
                  </a:lnTo>
                  <a:lnTo>
                    <a:pt x="0" y="5165"/>
                  </a:lnTo>
                  <a:lnTo>
                    <a:pt x="1291" y="4412"/>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1" name="Google Shape;209;p29"/>
            <p:cNvSpPr/>
            <p:nvPr/>
          </p:nvSpPr>
          <p:spPr>
            <a:xfrm>
              <a:off x="2637300" y="2250950"/>
              <a:ext cx="99525" cy="166800"/>
            </a:xfrm>
            <a:custGeom>
              <a:avLst/>
              <a:gdLst/>
              <a:ahLst/>
              <a:cxnLst/>
              <a:rect l="l" t="t" r="r" b="b"/>
              <a:pathLst>
                <a:path w="3981" h="6672" extrusionOk="0">
                  <a:moveTo>
                    <a:pt x="3658" y="431"/>
                  </a:moveTo>
                  <a:lnTo>
                    <a:pt x="3658" y="4304"/>
                  </a:lnTo>
                  <a:lnTo>
                    <a:pt x="323" y="6241"/>
                  </a:lnTo>
                  <a:lnTo>
                    <a:pt x="323" y="2475"/>
                  </a:lnTo>
                  <a:lnTo>
                    <a:pt x="3658" y="431"/>
                  </a:lnTo>
                  <a:close/>
                  <a:moveTo>
                    <a:pt x="3766" y="1"/>
                  </a:moveTo>
                  <a:lnTo>
                    <a:pt x="108" y="2152"/>
                  </a:lnTo>
                  <a:lnTo>
                    <a:pt x="0" y="2368"/>
                  </a:lnTo>
                  <a:lnTo>
                    <a:pt x="0" y="6564"/>
                  </a:lnTo>
                  <a:lnTo>
                    <a:pt x="108" y="6671"/>
                  </a:lnTo>
                  <a:lnTo>
                    <a:pt x="323" y="6671"/>
                  </a:lnTo>
                  <a:lnTo>
                    <a:pt x="3873" y="4627"/>
                  </a:lnTo>
                  <a:lnTo>
                    <a:pt x="3981" y="4412"/>
                  </a:lnTo>
                  <a:lnTo>
                    <a:pt x="3981" y="108"/>
                  </a:lnTo>
                  <a:lnTo>
                    <a:pt x="387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2" name="Google Shape;210;p29"/>
            <p:cNvSpPr/>
            <p:nvPr/>
          </p:nvSpPr>
          <p:spPr>
            <a:xfrm>
              <a:off x="2467850" y="2151450"/>
              <a:ext cx="263600" cy="158700"/>
            </a:xfrm>
            <a:custGeom>
              <a:avLst/>
              <a:gdLst/>
              <a:ahLst/>
              <a:cxnLst/>
              <a:rect l="l" t="t" r="r" b="b"/>
              <a:pathLst>
                <a:path w="10544" h="6348" extrusionOk="0">
                  <a:moveTo>
                    <a:pt x="3658" y="0"/>
                  </a:moveTo>
                  <a:lnTo>
                    <a:pt x="0" y="2044"/>
                  </a:lnTo>
                  <a:lnTo>
                    <a:pt x="6993" y="6348"/>
                  </a:lnTo>
                  <a:lnTo>
                    <a:pt x="10544" y="4088"/>
                  </a:lnTo>
                  <a:lnTo>
                    <a:pt x="3658"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43" name="Google Shape;211;p29"/>
            <p:cNvSpPr/>
            <p:nvPr/>
          </p:nvSpPr>
          <p:spPr>
            <a:xfrm>
              <a:off x="2497425" y="2167575"/>
              <a:ext cx="207125" cy="123750"/>
            </a:xfrm>
            <a:custGeom>
              <a:avLst/>
              <a:gdLst/>
              <a:ahLst/>
              <a:cxnLst/>
              <a:rect l="l" t="t" r="r" b="b"/>
              <a:pathLst>
                <a:path w="8285" h="4950" extrusionOk="0">
                  <a:moveTo>
                    <a:pt x="1292" y="1"/>
                  </a:moveTo>
                  <a:lnTo>
                    <a:pt x="1" y="754"/>
                  </a:lnTo>
                  <a:lnTo>
                    <a:pt x="6886" y="4950"/>
                  </a:lnTo>
                  <a:lnTo>
                    <a:pt x="8285" y="4089"/>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4" name="Google Shape;212;p29"/>
            <p:cNvSpPr/>
            <p:nvPr/>
          </p:nvSpPr>
          <p:spPr>
            <a:xfrm>
              <a:off x="2497425" y="2167575"/>
              <a:ext cx="207125" cy="123750"/>
            </a:xfrm>
            <a:custGeom>
              <a:avLst/>
              <a:gdLst/>
              <a:ahLst/>
              <a:cxnLst/>
              <a:rect l="l" t="t" r="r" b="b"/>
              <a:pathLst>
                <a:path w="8285" h="4950" extrusionOk="0">
                  <a:moveTo>
                    <a:pt x="1292" y="1"/>
                  </a:moveTo>
                  <a:lnTo>
                    <a:pt x="1" y="754"/>
                  </a:lnTo>
                  <a:lnTo>
                    <a:pt x="6886" y="4950"/>
                  </a:lnTo>
                  <a:lnTo>
                    <a:pt x="8285" y="4089"/>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5" name="Google Shape;213;p29"/>
            <p:cNvSpPr/>
            <p:nvPr/>
          </p:nvSpPr>
          <p:spPr>
            <a:xfrm>
              <a:off x="2462475" y="2146050"/>
              <a:ext cx="274350" cy="166800"/>
            </a:xfrm>
            <a:custGeom>
              <a:avLst/>
              <a:gdLst/>
              <a:ahLst/>
              <a:cxnLst/>
              <a:rect l="l" t="t" r="r" b="b"/>
              <a:pathLst>
                <a:path w="10974" h="6672" extrusionOk="0">
                  <a:moveTo>
                    <a:pt x="3873" y="431"/>
                  </a:moveTo>
                  <a:lnTo>
                    <a:pt x="10577" y="4307"/>
                  </a:lnTo>
                  <a:lnTo>
                    <a:pt x="10577" y="4307"/>
                  </a:lnTo>
                  <a:lnTo>
                    <a:pt x="7208" y="6348"/>
                  </a:lnTo>
                  <a:lnTo>
                    <a:pt x="538" y="2260"/>
                  </a:lnTo>
                  <a:lnTo>
                    <a:pt x="3873" y="431"/>
                  </a:lnTo>
                  <a:close/>
                  <a:moveTo>
                    <a:pt x="3766" y="1"/>
                  </a:moveTo>
                  <a:lnTo>
                    <a:pt x="108" y="2153"/>
                  </a:lnTo>
                  <a:lnTo>
                    <a:pt x="0" y="2260"/>
                  </a:lnTo>
                  <a:lnTo>
                    <a:pt x="108" y="2475"/>
                  </a:lnTo>
                  <a:lnTo>
                    <a:pt x="7101" y="6671"/>
                  </a:lnTo>
                  <a:lnTo>
                    <a:pt x="7316" y="6671"/>
                  </a:lnTo>
                  <a:lnTo>
                    <a:pt x="10866" y="4412"/>
                  </a:lnTo>
                  <a:lnTo>
                    <a:pt x="10974" y="4304"/>
                  </a:lnTo>
                  <a:lnTo>
                    <a:pt x="10866" y="4197"/>
                  </a:lnTo>
                  <a:lnTo>
                    <a:pt x="398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6" name="Google Shape;214;p29"/>
            <p:cNvSpPr/>
            <p:nvPr/>
          </p:nvSpPr>
          <p:spPr>
            <a:xfrm>
              <a:off x="2669575" y="2380050"/>
              <a:ext cx="10775" cy="430375"/>
            </a:xfrm>
            <a:custGeom>
              <a:avLst/>
              <a:gdLst/>
              <a:ahLst/>
              <a:cxnLst/>
              <a:rect l="l" t="t" r="r" b="b"/>
              <a:pathLst>
                <a:path w="431" h="17215" extrusionOk="0">
                  <a:moveTo>
                    <a:pt x="215" y="1"/>
                  </a:moveTo>
                  <a:lnTo>
                    <a:pt x="108" y="108"/>
                  </a:lnTo>
                  <a:lnTo>
                    <a:pt x="0" y="216"/>
                  </a:lnTo>
                  <a:lnTo>
                    <a:pt x="0" y="17000"/>
                  </a:lnTo>
                  <a:lnTo>
                    <a:pt x="108" y="17107"/>
                  </a:lnTo>
                  <a:lnTo>
                    <a:pt x="215" y="17215"/>
                  </a:lnTo>
                  <a:lnTo>
                    <a:pt x="323" y="17107"/>
                  </a:lnTo>
                  <a:lnTo>
                    <a:pt x="431" y="17000"/>
                  </a:lnTo>
                  <a:lnTo>
                    <a:pt x="431" y="216"/>
                  </a:lnTo>
                  <a:lnTo>
                    <a:pt x="323" y="108"/>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7" name="Google Shape;215;p29"/>
            <p:cNvSpPr/>
            <p:nvPr/>
          </p:nvSpPr>
          <p:spPr>
            <a:xfrm>
              <a:off x="2669575" y="2380050"/>
              <a:ext cx="10775" cy="430375"/>
            </a:xfrm>
            <a:custGeom>
              <a:avLst/>
              <a:gdLst/>
              <a:ahLst/>
              <a:cxnLst/>
              <a:rect l="l" t="t" r="r" b="b"/>
              <a:pathLst>
                <a:path w="431" h="17215" fill="none" extrusionOk="0">
                  <a:moveTo>
                    <a:pt x="0" y="216"/>
                  </a:moveTo>
                  <a:lnTo>
                    <a:pt x="0" y="17000"/>
                  </a:lnTo>
                  <a:lnTo>
                    <a:pt x="0" y="17000"/>
                  </a:lnTo>
                  <a:lnTo>
                    <a:pt x="108" y="17107"/>
                  </a:lnTo>
                  <a:lnTo>
                    <a:pt x="215" y="17215"/>
                  </a:lnTo>
                  <a:lnTo>
                    <a:pt x="215" y="17215"/>
                  </a:lnTo>
                  <a:lnTo>
                    <a:pt x="323" y="17107"/>
                  </a:lnTo>
                  <a:lnTo>
                    <a:pt x="431" y="17000"/>
                  </a:lnTo>
                  <a:lnTo>
                    <a:pt x="431" y="216"/>
                  </a:lnTo>
                  <a:lnTo>
                    <a:pt x="431" y="216"/>
                  </a:lnTo>
                  <a:lnTo>
                    <a:pt x="323" y="108"/>
                  </a:lnTo>
                  <a:lnTo>
                    <a:pt x="215" y="1"/>
                  </a:lnTo>
                  <a:lnTo>
                    <a:pt x="215" y="1"/>
                  </a:lnTo>
                  <a:lnTo>
                    <a:pt x="108" y="108"/>
                  </a:lnTo>
                  <a:lnTo>
                    <a:pt x="0" y="216"/>
                  </a:lnTo>
                </a:path>
              </a:pathLst>
            </a:custGeom>
            <a:noFill/>
            <a:ln>
              <a:noFill/>
            </a:ln>
          </p:spPr>
          <p:txBody>
            <a:bodyPr spcFirstLastPara="1" wrap="square" lIns="121900" tIns="121900" rIns="121900" bIns="121900" anchor="ctr" anchorCtr="0">
              <a:noAutofit/>
            </a:bodyPr>
            <a:lstStyle/>
            <a:p>
              <a:endParaRPr sz="2400"/>
            </a:p>
          </p:txBody>
        </p:sp>
        <p:sp>
          <p:nvSpPr>
            <p:cNvPr id="148" name="Google Shape;216;p29"/>
            <p:cNvSpPr/>
            <p:nvPr/>
          </p:nvSpPr>
          <p:spPr>
            <a:xfrm>
              <a:off x="3032675" y="2170275"/>
              <a:ext cx="8100" cy="427675"/>
            </a:xfrm>
            <a:custGeom>
              <a:avLst/>
              <a:gdLst/>
              <a:ahLst/>
              <a:cxnLst/>
              <a:rect l="l" t="t" r="r" b="b"/>
              <a:pathLst>
                <a:path w="324" h="17107" extrusionOk="0">
                  <a:moveTo>
                    <a:pt x="0" y="0"/>
                  </a:moveTo>
                  <a:lnTo>
                    <a:pt x="0" y="215"/>
                  </a:lnTo>
                  <a:lnTo>
                    <a:pt x="0" y="16999"/>
                  </a:lnTo>
                  <a:lnTo>
                    <a:pt x="0" y="17106"/>
                  </a:lnTo>
                  <a:lnTo>
                    <a:pt x="323" y="17106"/>
                  </a:lnTo>
                  <a:lnTo>
                    <a:pt x="323" y="16999"/>
                  </a:lnTo>
                  <a:lnTo>
                    <a:pt x="323" y="215"/>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9" name="Google Shape;217;p29"/>
            <p:cNvSpPr/>
            <p:nvPr/>
          </p:nvSpPr>
          <p:spPr>
            <a:xfrm>
              <a:off x="3032675" y="2170275"/>
              <a:ext cx="8100" cy="427675"/>
            </a:xfrm>
            <a:custGeom>
              <a:avLst/>
              <a:gdLst/>
              <a:ahLst/>
              <a:cxnLst/>
              <a:rect l="l" t="t" r="r" b="b"/>
              <a:pathLst>
                <a:path w="324" h="17107" fill="none" extrusionOk="0">
                  <a:moveTo>
                    <a:pt x="0" y="215"/>
                  </a:moveTo>
                  <a:lnTo>
                    <a:pt x="0" y="16999"/>
                  </a:lnTo>
                  <a:lnTo>
                    <a:pt x="0" y="16999"/>
                  </a:lnTo>
                  <a:lnTo>
                    <a:pt x="0" y="17106"/>
                  </a:lnTo>
                  <a:lnTo>
                    <a:pt x="216" y="17106"/>
                  </a:lnTo>
                  <a:lnTo>
                    <a:pt x="216" y="17106"/>
                  </a:lnTo>
                  <a:lnTo>
                    <a:pt x="323" y="17106"/>
                  </a:lnTo>
                  <a:lnTo>
                    <a:pt x="323" y="16999"/>
                  </a:lnTo>
                  <a:lnTo>
                    <a:pt x="323" y="215"/>
                  </a:lnTo>
                  <a:lnTo>
                    <a:pt x="323" y="215"/>
                  </a:lnTo>
                  <a:lnTo>
                    <a:pt x="323" y="0"/>
                  </a:lnTo>
                  <a:lnTo>
                    <a:pt x="216" y="0"/>
                  </a:lnTo>
                  <a:lnTo>
                    <a:pt x="216" y="0"/>
                  </a:lnTo>
                  <a:lnTo>
                    <a:pt x="0" y="0"/>
                  </a:lnTo>
                  <a:lnTo>
                    <a:pt x="0" y="215"/>
                  </a:lnTo>
                </a:path>
              </a:pathLst>
            </a:custGeom>
            <a:noFill/>
            <a:ln>
              <a:noFill/>
            </a:ln>
          </p:spPr>
          <p:txBody>
            <a:bodyPr spcFirstLastPara="1" wrap="square" lIns="121900" tIns="121900" rIns="121900" bIns="121900" anchor="ctr" anchorCtr="0">
              <a:noAutofit/>
            </a:bodyPr>
            <a:lstStyle/>
            <a:p>
              <a:endParaRPr sz="2400"/>
            </a:p>
          </p:txBody>
        </p:sp>
        <p:sp>
          <p:nvSpPr>
            <p:cNvPr id="150" name="Google Shape;218;p29"/>
            <p:cNvSpPr/>
            <p:nvPr/>
          </p:nvSpPr>
          <p:spPr>
            <a:xfrm>
              <a:off x="2309150" y="2167575"/>
              <a:ext cx="8100" cy="430375"/>
            </a:xfrm>
            <a:custGeom>
              <a:avLst/>
              <a:gdLst/>
              <a:ahLst/>
              <a:cxnLst/>
              <a:rect l="l" t="t" r="r" b="b"/>
              <a:pathLst>
                <a:path w="324" h="17215" extrusionOk="0">
                  <a:moveTo>
                    <a:pt x="108" y="1"/>
                  </a:moveTo>
                  <a:lnTo>
                    <a:pt x="1" y="108"/>
                  </a:lnTo>
                  <a:lnTo>
                    <a:pt x="1" y="216"/>
                  </a:lnTo>
                  <a:lnTo>
                    <a:pt x="1" y="16999"/>
                  </a:lnTo>
                  <a:lnTo>
                    <a:pt x="1" y="17107"/>
                  </a:lnTo>
                  <a:lnTo>
                    <a:pt x="108" y="17214"/>
                  </a:lnTo>
                  <a:lnTo>
                    <a:pt x="323" y="17107"/>
                  </a:lnTo>
                  <a:lnTo>
                    <a:pt x="323" y="16999"/>
                  </a:lnTo>
                  <a:lnTo>
                    <a:pt x="323" y="216"/>
                  </a:lnTo>
                  <a:lnTo>
                    <a:pt x="323" y="108"/>
                  </a:lnTo>
                  <a:lnTo>
                    <a:pt x="10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1" name="Google Shape;219;p29"/>
            <p:cNvSpPr/>
            <p:nvPr/>
          </p:nvSpPr>
          <p:spPr>
            <a:xfrm>
              <a:off x="2309150" y="2167575"/>
              <a:ext cx="8100" cy="430375"/>
            </a:xfrm>
            <a:custGeom>
              <a:avLst/>
              <a:gdLst/>
              <a:ahLst/>
              <a:cxnLst/>
              <a:rect l="l" t="t" r="r" b="b"/>
              <a:pathLst>
                <a:path w="324" h="17215" fill="none" extrusionOk="0">
                  <a:moveTo>
                    <a:pt x="1" y="216"/>
                  </a:moveTo>
                  <a:lnTo>
                    <a:pt x="1" y="16999"/>
                  </a:lnTo>
                  <a:lnTo>
                    <a:pt x="1" y="16999"/>
                  </a:lnTo>
                  <a:lnTo>
                    <a:pt x="1" y="17107"/>
                  </a:lnTo>
                  <a:lnTo>
                    <a:pt x="108" y="17214"/>
                  </a:lnTo>
                  <a:lnTo>
                    <a:pt x="108" y="17214"/>
                  </a:lnTo>
                  <a:lnTo>
                    <a:pt x="323" y="17107"/>
                  </a:lnTo>
                  <a:lnTo>
                    <a:pt x="323" y="16999"/>
                  </a:lnTo>
                  <a:lnTo>
                    <a:pt x="323" y="216"/>
                  </a:lnTo>
                  <a:lnTo>
                    <a:pt x="323" y="216"/>
                  </a:lnTo>
                  <a:lnTo>
                    <a:pt x="323" y="108"/>
                  </a:lnTo>
                  <a:lnTo>
                    <a:pt x="108" y="1"/>
                  </a:lnTo>
                  <a:lnTo>
                    <a:pt x="108" y="1"/>
                  </a:lnTo>
                  <a:lnTo>
                    <a:pt x="1" y="108"/>
                  </a:lnTo>
                  <a:lnTo>
                    <a:pt x="1" y="216"/>
                  </a:lnTo>
                </a:path>
              </a:pathLst>
            </a:custGeom>
            <a:noFill/>
            <a:ln>
              <a:noFill/>
            </a:ln>
          </p:spPr>
          <p:txBody>
            <a:bodyPr spcFirstLastPara="1" wrap="square" lIns="121900" tIns="121900" rIns="121900" bIns="121900" anchor="ctr" anchorCtr="0">
              <a:noAutofit/>
            </a:bodyPr>
            <a:lstStyle/>
            <a:p>
              <a:endParaRPr sz="2400"/>
            </a:p>
          </p:txBody>
        </p:sp>
        <p:sp>
          <p:nvSpPr>
            <p:cNvPr id="152" name="Google Shape;220;p29"/>
            <p:cNvSpPr/>
            <p:nvPr/>
          </p:nvSpPr>
          <p:spPr>
            <a:xfrm>
              <a:off x="3016525" y="2845375"/>
              <a:ext cx="18875" cy="21550"/>
            </a:xfrm>
            <a:custGeom>
              <a:avLst/>
              <a:gdLst/>
              <a:ahLst/>
              <a:cxnLst/>
              <a:rect l="l" t="t" r="r" b="b"/>
              <a:pathLst>
                <a:path w="755" h="862" extrusionOk="0">
                  <a:moveTo>
                    <a:pt x="754" y="0"/>
                  </a:moveTo>
                  <a:lnTo>
                    <a:pt x="1" y="431"/>
                  </a:lnTo>
                  <a:lnTo>
                    <a:pt x="1" y="861"/>
                  </a:lnTo>
                  <a:lnTo>
                    <a:pt x="646" y="431"/>
                  </a:lnTo>
                  <a:lnTo>
                    <a:pt x="754" y="431"/>
                  </a:lnTo>
                  <a:lnTo>
                    <a:pt x="754" y="216"/>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3" name="Google Shape;221;p29"/>
            <p:cNvSpPr/>
            <p:nvPr/>
          </p:nvSpPr>
          <p:spPr>
            <a:xfrm>
              <a:off x="3011150" y="2842675"/>
              <a:ext cx="29625" cy="26925"/>
            </a:xfrm>
            <a:custGeom>
              <a:avLst/>
              <a:gdLst/>
              <a:ahLst/>
              <a:cxnLst/>
              <a:rect l="l" t="t" r="r" b="b"/>
              <a:pathLst>
                <a:path w="1185" h="1077" extrusionOk="0">
                  <a:moveTo>
                    <a:pt x="861" y="1"/>
                  </a:moveTo>
                  <a:lnTo>
                    <a:pt x="108" y="431"/>
                  </a:lnTo>
                  <a:lnTo>
                    <a:pt x="1" y="539"/>
                  </a:lnTo>
                  <a:lnTo>
                    <a:pt x="108" y="969"/>
                  </a:lnTo>
                  <a:lnTo>
                    <a:pt x="216" y="1077"/>
                  </a:lnTo>
                  <a:lnTo>
                    <a:pt x="324" y="1077"/>
                  </a:lnTo>
                  <a:lnTo>
                    <a:pt x="969" y="754"/>
                  </a:lnTo>
                  <a:lnTo>
                    <a:pt x="1077" y="539"/>
                  </a:lnTo>
                  <a:lnTo>
                    <a:pt x="1184" y="324"/>
                  </a:lnTo>
                  <a:lnTo>
                    <a:pt x="1184" y="108"/>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4" name="Google Shape;222;p29"/>
            <p:cNvSpPr/>
            <p:nvPr/>
          </p:nvSpPr>
          <p:spPr>
            <a:xfrm>
              <a:off x="2986950" y="2826550"/>
              <a:ext cx="48450" cy="29600"/>
            </a:xfrm>
            <a:custGeom>
              <a:avLst/>
              <a:gdLst/>
              <a:ahLst/>
              <a:cxnLst/>
              <a:rect l="l" t="t" r="r" b="b"/>
              <a:pathLst>
                <a:path w="1938" h="1184" extrusionOk="0">
                  <a:moveTo>
                    <a:pt x="323" y="0"/>
                  </a:moveTo>
                  <a:lnTo>
                    <a:pt x="108" y="215"/>
                  </a:lnTo>
                  <a:lnTo>
                    <a:pt x="1" y="323"/>
                  </a:lnTo>
                  <a:lnTo>
                    <a:pt x="108" y="538"/>
                  </a:lnTo>
                  <a:lnTo>
                    <a:pt x="1184" y="1184"/>
                  </a:lnTo>
                  <a:lnTo>
                    <a:pt x="1937" y="753"/>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5" name="Google Shape;223;p29"/>
            <p:cNvSpPr/>
            <p:nvPr/>
          </p:nvSpPr>
          <p:spPr>
            <a:xfrm>
              <a:off x="2981575" y="2821175"/>
              <a:ext cx="59200" cy="40350"/>
            </a:xfrm>
            <a:custGeom>
              <a:avLst/>
              <a:gdLst/>
              <a:ahLst/>
              <a:cxnLst/>
              <a:rect l="l" t="t" r="r" b="b"/>
              <a:pathLst>
                <a:path w="2368" h="1614" extrusionOk="0">
                  <a:moveTo>
                    <a:pt x="753" y="323"/>
                  </a:moveTo>
                  <a:lnTo>
                    <a:pt x="861" y="430"/>
                  </a:lnTo>
                  <a:lnTo>
                    <a:pt x="1760" y="1003"/>
                  </a:lnTo>
                  <a:lnTo>
                    <a:pt x="1760" y="1003"/>
                  </a:lnTo>
                  <a:lnTo>
                    <a:pt x="1399" y="1184"/>
                  </a:lnTo>
                  <a:lnTo>
                    <a:pt x="323" y="538"/>
                  </a:lnTo>
                  <a:lnTo>
                    <a:pt x="646" y="430"/>
                  </a:lnTo>
                  <a:lnTo>
                    <a:pt x="753" y="323"/>
                  </a:lnTo>
                  <a:close/>
                  <a:moveTo>
                    <a:pt x="753" y="0"/>
                  </a:moveTo>
                  <a:lnTo>
                    <a:pt x="431" y="108"/>
                  </a:lnTo>
                  <a:lnTo>
                    <a:pt x="216" y="215"/>
                  </a:lnTo>
                  <a:lnTo>
                    <a:pt x="0" y="323"/>
                  </a:lnTo>
                  <a:lnTo>
                    <a:pt x="0" y="538"/>
                  </a:lnTo>
                  <a:lnTo>
                    <a:pt x="0" y="753"/>
                  </a:lnTo>
                  <a:lnTo>
                    <a:pt x="216" y="861"/>
                  </a:lnTo>
                  <a:lnTo>
                    <a:pt x="1291" y="1614"/>
                  </a:lnTo>
                  <a:lnTo>
                    <a:pt x="1507" y="1614"/>
                  </a:lnTo>
                  <a:lnTo>
                    <a:pt x="2260" y="1184"/>
                  </a:lnTo>
                  <a:lnTo>
                    <a:pt x="2367" y="968"/>
                  </a:lnTo>
                  <a:lnTo>
                    <a:pt x="2260" y="861"/>
                  </a:lnTo>
                  <a:lnTo>
                    <a:pt x="1076" y="108"/>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6" name="Google Shape;224;p29"/>
            <p:cNvSpPr/>
            <p:nvPr/>
          </p:nvSpPr>
          <p:spPr>
            <a:xfrm>
              <a:off x="2984250" y="2834625"/>
              <a:ext cx="32300" cy="32300"/>
            </a:xfrm>
            <a:custGeom>
              <a:avLst/>
              <a:gdLst/>
              <a:ahLst/>
              <a:cxnLst/>
              <a:rect l="l" t="t" r="r" b="b"/>
              <a:pathLst>
                <a:path w="1292" h="1292" extrusionOk="0">
                  <a:moveTo>
                    <a:pt x="1" y="0"/>
                  </a:moveTo>
                  <a:lnTo>
                    <a:pt x="1" y="215"/>
                  </a:lnTo>
                  <a:lnTo>
                    <a:pt x="1" y="430"/>
                  </a:lnTo>
                  <a:lnTo>
                    <a:pt x="109" y="538"/>
                  </a:lnTo>
                  <a:lnTo>
                    <a:pt x="1292" y="1291"/>
                  </a:lnTo>
                  <a:lnTo>
                    <a:pt x="1292" y="861"/>
                  </a:lnTo>
                  <a:lnTo>
                    <a:pt x="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7" name="Google Shape;225;p29"/>
            <p:cNvSpPr/>
            <p:nvPr/>
          </p:nvSpPr>
          <p:spPr>
            <a:xfrm>
              <a:off x="2978875" y="2831925"/>
              <a:ext cx="43075" cy="37675"/>
            </a:xfrm>
            <a:custGeom>
              <a:avLst/>
              <a:gdLst/>
              <a:ahLst/>
              <a:cxnLst/>
              <a:rect l="l" t="t" r="r" b="b"/>
              <a:pathLst>
                <a:path w="1723" h="1507" extrusionOk="0">
                  <a:moveTo>
                    <a:pt x="992" y="838"/>
                  </a:moveTo>
                  <a:lnTo>
                    <a:pt x="1399" y="1076"/>
                  </a:lnTo>
                  <a:lnTo>
                    <a:pt x="1399" y="1135"/>
                  </a:lnTo>
                  <a:lnTo>
                    <a:pt x="1399" y="1135"/>
                  </a:lnTo>
                  <a:lnTo>
                    <a:pt x="992" y="838"/>
                  </a:lnTo>
                  <a:close/>
                  <a:moveTo>
                    <a:pt x="216" y="0"/>
                  </a:moveTo>
                  <a:lnTo>
                    <a:pt x="108" y="108"/>
                  </a:lnTo>
                  <a:lnTo>
                    <a:pt x="1" y="323"/>
                  </a:lnTo>
                  <a:lnTo>
                    <a:pt x="108" y="538"/>
                  </a:lnTo>
                  <a:lnTo>
                    <a:pt x="216" y="754"/>
                  </a:lnTo>
                  <a:lnTo>
                    <a:pt x="1399" y="1507"/>
                  </a:lnTo>
                  <a:lnTo>
                    <a:pt x="1615" y="1507"/>
                  </a:lnTo>
                  <a:lnTo>
                    <a:pt x="1722" y="1399"/>
                  </a:lnTo>
                  <a:lnTo>
                    <a:pt x="1722" y="969"/>
                  </a:lnTo>
                  <a:lnTo>
                    <a:pt x="1615" y="861"/>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8" name="Google Shape;226;p29"/>
            <p:cNvSpPr/>
            <p:nvPr/>
          </p:nvSpPr>
          <p:spPr>
            <a:xfrm>
              <a:off x="3003100" y="2840000"/>
              <a:ext cx="37675" cy="26925"/>
            </a:xfrm>
            <a:custGeom>
              <a:avLst/>
              <a:gdLst/>
              <a:ahLst/>
              <a:cxnLst/>
              <a:rect l="l" t="t" r="r" b="b"/>
              <a:pathLst>
                <a:path w="1507" h="1077" extrusionOk="0">
                  <a:moveTo>
                    <a:pt x="753" y="323"/>
                  </a:moveTo>
                  <a:lnTo>
                    <a:pt x="1076" y="431"/>
                  </a:lnTo>
                  <a:lnTo>
                    <a:pt x="1183" y="538"/>
                  </a:lnTo>
                  <a:lnTo>
                    <a:pt x="1076" y="646"/>
                  </a:lnTo>
                  <a:lnTo>
                    <a:pt x="430" y="646"/>
                  </a:lnTo>
                  <a:lnTo>
                    <a:pt x="430" y="538"/>
                  </a:lnTo>
                  <a:lnTo>
                    <a:pt x="430" y="431"/>
                  </a:lnTo>
                  <a:lnTo>
                    <a:pt x="753" y="323"/>
                  </a:lnTo>
                  <a:close/>
                  <a:moveTo>
                    <a:pt x="538" y="0"/>
                  </a:moveTo>
                  <a:lnTo>
                    <a:pt x="323" y="108"/>
                  </a:lnTo>
                  <a:lnTo>
                    <a:pt x="108" y="215"/>
                  </a:lnTo>
                  <a:lnTo>
                    <a:pt x="0" y="538"/>
                  </a:lnTo>
                  <a:lnTo>
                    <a:pt x="108" y="753"/>
                  </a:lnTo>
                  <a:lnTo>
                    <a:pt x="323" y="861"/>
                  </a:lnTo>
                  <a:lnTo>
                    <a:pt x="538" y="968"/>
                  </a:lnTo>
                  <a:lnTo>
                    <a:pt x="753" y="1076"/>
                  </a:lnTo>
                  <a:lnTo>
                    <a:pt x="1076" y="968"/>
                  </a:lnTo>
                  <a:lnTo>
                    <a:pt x="1291" y="968"/>
                  </a:lnTo>
                  <a:lnTo>
                    <a:pt x="1506" y="753"/>
                  </a:lnTo>
                  <a:lnTo>
                    <a:pt x="1506" y="538"/>
                  </a:lnTo>
                  <a:lnTo>
                    <a:pt x="1506" y="215"/>
                  </a:lnTo>
                  <a:lnTo>
                    <a:pt x="1291" y="108"/>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59" name="Google Shape;227;p29"/>
            <p:cNvSpPr/>
            <p:nvPr/>
          </p:nvSpPr>
          <p:spPr>
            <a:xfrm>
              <a:off x="2997700" y="2673225"/>
              <a:ext cx="51125" cy="188300"/>
            </a:xfrm>
            <a:custGeom>
              <a:avLst/>
              <a:gdLst/>
              <a:ahLst/>
              <a:cxnLst/>
              <a:rect l="l" t="t" r="r" b="b"/>
              <a:pathLst>
                <a:path w="2045" h="7532" extrusionOk="0">
                  <a:moveTo>
                    <a:pt x="1" y="1"/>
                  </a:moveTo>
                  <a:lnTo>
                    <a:pt x="431" y="7102"/>
                  </a:lnTo>
                  <a:lnTo>
                    <a:pt x="431" y="7317"/>
                  </a:lnTo>
                  <a:lnTo>
                    <a:pt x="646" y="7424"/>
                  </a:lnTo>
                  <a:lnTo>
                    <a:pt x="969" y="7532"/>
                  </a:lnTo>
                  <a:lnTo>
                    <a:pt x="1399" y="7424"/>
                  </a:lnTo>
                  <a:lnTo>
                    <a:pt x="1507" y="7317"/>
                  </a:lnTo>
                  <a:lnTo>
                    <a:pt x="1615" y="7102"/>
                  </a:lnTo>
                  <a:lnTo>
                    <a:pt x="1937" y="1184"/>
                  </a:lnTo>
                  <a:lnTo>
                    <a:pt x="204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0" name="Google Shape;228;p29"/>
            <p:cNvSpPr/>
            <p:nvPr/>
          </p:nvSpPr>
          <p:spPr>
            <a:xfrm>
              <a:off x="2997700" y="2673225"/>
              <a:ext cx="51125" cy="188300"/>
            </a:xfrm>
            <a:custGeom>
              <a:avLst/>
              <a:gdLst/>
              <a:ahLst/>
              <a:cxnLst/>
              <a:rect l="l" t="t" r="r" b="b"/>
              <a:pathLst>
                <a:path w="2045" h="7532" fill="none" extrusionOk="0">
                  <a:moveTo>
                    <a:pt x="1" y="1"/>
                  </a:moveTo>
                  <a:lnTo>
                    <a:pt x="431" y="7102"/>
                  </a:lnTo>
                  <a:lnTo>
                    <a:pt x="431" y="7102"/>
                  </a:lnTo>
                  <a:lnTo>
                    <a:pt x="431" y="7317"/>
                  </a:lnTo>
                  <a:lnTo>
                    <a:pt x="646" y="7424"/>
                  </a:lnTo>
                  <a:lnTo>
                    <a:pt x="969" y="7532"/>
                  </a:lnTo>
                  <a:lnTo>
                    <a:pt x="969" y="7532"/>
                  </a:lnTo>
                  <a:lnTo>
                    <a:pt x="1399" y="7424"/>
                  </a:lnTo>
                  <a:lnTo>
                    <a:pt x="1507" y="7317"/>
                  </a:lnTo>
                  <a:lnTo>
                    <a:pt x="1615" y="7102"/>
                  </a:lnTo>
                  <a:lnTo>
                    <a:pt x="1937" y="1184"/>
                  </a:lnTo>
                  <a:lnTo>
                    <a:pt x="2045" y="1"/>
                  </a:lnTo>
                </a:path>
              </a:pathLst>
            </a:custGeom>
            <a:noFill/>
            <a:ln>
              <a:noFill/>
            </a:ln>
          </p:spPr>
          <p:txBody>
            <a:bodyPr spcFirstLastPara="1" wrap="square" lIns="121900" tIns="121900" rIns="121900" bIns="121900" anchor="ctr" anchorCtr="0">
              <a:noAutofit/>
            </a:bodyPr>
            <a:lstStyle/>
            <a:p>
              <a:endParaRPr sz="2400"/>
            </a:p>
          </p:txBody>
        </p:sp>
        <p:sp>
          <p:nvSpPr>
            <p:cNvPr id="161" name="Google Shape;229;p29"/>
            <p:cNvSpPr/>
            <p:nvPr/>
          </p:nvSpPr>
          <p:spPr>
            <a:xfrm>
              <a:off x="2992325" y="2667850"/>
              <a:ext cx="61900" cy="196375"/>
            </a:xfrm>
            <a:custGeom>
              <a:avLst/>
              <a:gdLst/>
              <a:ahLst/>
              <a:cxnLst/>
              <a:rect l="l" t="t" r="r" b="b"/>
              <a:pathLst>
                <a:path w="2476" h="7855" extrusionOk="0">
                  <a:moveTo>
                    <a:pt x="216" y="1"/>
                  </a:moveTo>
                  <a:lnTo>
                    <a:pt x="1" y="108"/>
                  </a:lnTo>
                  <a:lnTo>
                    <a:pt x="1" y="216"/>
                  </a:lnTo>
                  <a:lnTo>
                    <a:pt x="431" y="7317"/>
                  </a:lnTo>
                  <a:lnTo>
                    <a:pt x="431" y="7424"/>
                  </a:lnTo>
                  <a:lnTo>
                    <a:pt x="539" y="7639"/>
                  </a:lnTo>
                  <a:lnTo>
                    <a:pt x="754" y="7747"/>
                  </a:lnTo>
                  <a:lnTo>
                    <a:pt x="969" y="7854"/>
                  </a:lnTo>
                  <a:lnTo>
                    <a:pt x="1507" y="7854"/>
                  </a:lnTo>
                  <a:lnTo>
                    <a:pt x="1722" y="7747"/>
                  </a:lnTo>
                  <a:lnTo>
                    <a:pt x="1830" y="7639"/>
                  </a:lnTo>
                  <a:lnTo>
                    <a:pt x="1937" y="7424"/>
                  </a:lnTo>
                  <a:lnTo>
                    <a:pt x="2368" y="1399"/>
                  </a:lnTo>
                  <a:lnTo>
                    <a:pt x="2475" y="216"/>
                  </a:lnTo>
                  <a:lnTo>
                    <a:pt x="2475" y="108"/>
                  </a:lnTo>
                  <a:lnTo>
                    <a:pt x="2368" y="1"/>
                  </a:lnTo>
                  <a:lnTo>
                    <a:pt x="2152" y="108"/>
                  </a:lnTo>
                  <a:lnTo>
                    <a:pt x="2152" y="216"/>
                  </a:lnTo>
                  <a:lnTo>
                    <a:pt x="2045" y="1399"/>
                  </a:lnTo>
                  <a:lnTo>
                    <a:pt x="1614" y="7317"/>
                  </a:lnTo>
                  <a:lnTo>
                    <a:pt x="1507" y="7424"/>
                  </a:lnTo>
                  <a:lnTo>
                    <a:pt x="1184" y="7532"/>
                  </a:lnTo>
                  <a:lnTo>
                    <a:pt x="861" y="7424"/>
                  </a:lnTo>
                  <a:lnTo>
                    <a:pt x="861" y="7317"/>
                  </a:lnTo>
                  <a:lnTo>
                    <a:pt x="323" y="216"/>
                  </a:lnTo>
                  <a:lnTo>
                    <a:pt x="323" y="108"/>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2" name="Google Shape;230;p29"/>
            <p:cNvSpPr/>
            <p:nvPr/>
          </p:nvSpPr>
          <p:spPr>
            <a:xfrm>
              <a:off x="2992325" y="2632900"/>
              <a:ext cx="61900" cy="69950"/>
            </a:xfrm>
            <a:custGeom>
              <a:avLst/>
              <a:gdLst/>
              <a:ahLst/>
              <a:cxnLst/>
              <a:rect l="l" t="t" r="r" b="b"/>
              <a:pathLst>
                <a:path w="2476" h="2798" extrusionOk="0">
                  <a:moveTo>
                    <a:pt x="1292" y="323"/>
                  </a:moveTo>
                  <a:lnTo>
                    <a:pt x="1614" y="430"/>
                  </a:lnTo>
                  <a:lnTo>
                    <a:pt x="1830" y="646"/>
                  </a:lnTo>
                  <a:lnTo>
                    <a:pt x="2045" y="968"/>
                  </a:lnTo>
                  <a:lnTo>
                    <a:pt x="2152" y="1399"/>
                  </a:lnTo>
                  <a:lnTo>
                    <a:pt x="2152" y="1506"/>
                  </a:lnTo>
                  <a:lnTo>
                    <a:pt x="2045" y="1937"/>
                  </a:lnTo>
                  <a:lnTo>
                    <a:pt x="1830" y="2152"/>
                  </a:lnTo>
                  <a:lnTo>
                    <a:pt x="1507" y="2367"/>
                  </a:lnTo>
                  <a:lnTo>
                    <a:pt x="1292" y="2475"/>
                  </a:lnTo>
                  <a:lnTo>
                    <a:pt x="969" y="2367"/>
                  </a:lnTo>
                  <a:lnTo>
                    <a:pt x="646" y="2152"/>
                  </a:lnTo>
                  <a:lnTo>
                    <a:pt x="431" y="1937"/>
                  </a:lnTo>
                  <a:lnTo>
                    <a:pt x="323" y="1506"/>
                  </a:lnTo>
                  <a:lnTo>
                    <a:pt x="323" y="1399"/>
                  </a:lnTo>
                  <a:lnTo>
                    <a:pt x="431" y="968"/>
                  </a:lnTo>
                  <a:lnTo>
                    <a:pt x="646" y="646"/>
                  </a:lnTo>
                  <a:lnTo>
                    <a:pt x="861" y="430"/>
                  </a:lnTo>
                  <a:lnTo>
                    <a:pt x="1292" y="323"/>
                  </a:lnTo>
                  <a:close/>
                  <a:moveTo>
                    <a:pt x="1292" y="0"/>
                  </a:moveTo>
                  <a:lnTo>
                    <a:pt x="754" y="108"/>
                  </a:lnTo>
                  <a:lnTo>
                    <a:pt x="323" y="430"/>
                  </a:lnTo>
                  <a:lnTo>
                    <a:pt x="108" y="861"/>
                  </a:lnTo>
                  <a:lnTo>
                    <a:pt x="1" y="1399"/>
                  </a:lnTo>
                  <a:lnTo>
                    <a:pt x="1" y="1506"/>
                  </a:lnTo>
                  <a:lnTo>
                    <a:pt x="108" y="2044"/>
                  </a:lnTo>
                  <a:lnTo>
                    <a:pt x="431" y="2475"/>
                  </a:lnTo>
                  <a:lnTo>
                    <a:pt x="754" y="2690"/>
                  </a:lnTo>
                  <a:lnTo>
                    <a:pt x="1184" y="2797"/>
                  </a:lnTo>
                  <a:lnTo>
                    <a:pt x="1292" y="2797"/>
                  </a:lnTo>
                  <a:lnTo>
                    <a:pt x="1722" y="2690"/>
                  </a:lnTo>
                  <a:lnTo>
                    <a:pt x="2045" y="2475"/>
                  </a:lnTo>
                  <a:lnTo>
                    <a:pt x="2368" y="2044"/>
                  </a:lnTo>
                  <a:lnTo>
                    <a:pt x="2475" y="1506"/>
                  </a:lnTo>
                  <a:lnTo>
                    <a:pt x="2475" y="1399"/>
                  </a:lnTo>
                  <a:lnTo>
                    <a:pt x="2368" y="861"/>
                  </a:lnTo>
                  <a:lnTo>
                    <a:pt x="2152" y="430"/>
                  </a:lnTo>
                  <a:lnTo>
                    <a:pt x="1722"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3" name="Google Shape;231;p29"/>
            <p:cNvSpPr/>
            <p:nvPr/>
          </p:nvSpPr>
          <p:spPr>
            <a:xfrm>
              <a:off x="2997700" y="2635575"/>
              <a:ext cx="53825" cy="64575"/>
            </a:xfrm>
            <a:custGeom>
              <a:avLst/>
              <a:gdLst/>
              <a:ahLst/>
              <a:cxnLst/>
              <a:rect l="l" t="t" r="r" b="b"/>
              <a:pathLst>
                <a:path w="2153" h="2583" extrusionOk="0">
                  <a:moveTo>
                    <a:pt x="1077" y="1"/>
                  </a:moveTo>
                  <a:lnTo>
                    <a:pt x="539" y="108"/>
                  </a:lnTo>
                  <a:lnTo>
                    <a:pt x="216" y="431"/>
                  </a:lnTo>
                  <a:lnTo>
                    <a:pt x="1" y="861"/>
                  </a:lnTo>
                  <a:lnTo>
                    <a:pt x="1" y="1399"/>
                  </a:lnTo>
                  <a:lnTo>
                    <a:pt x="108" y="1830"/>
                  </a:lnTo>
                  <a:lnTo>
                    <a:pt x="324" y="2260"/>
                  </a:lnTo>
                  <a:lnTo>
                    <a:pt x="646" y="2475"/>
                  </a:lnTo>
                  <a:lnTo>
                    <a:pt x="969" y="2583"/>
                  </a:lnTo>
                  <a:lnTo>
                    <a:pt x="1399" y="2475"/>
                  </a:lnTo>
                  <a:lnTo>
                    <a:pt x="1722" y="2260"/>
                  </a:lnTo>
                  <a:lnTo>
                    <a:pt x="1937" y="1830"/>
                  </a:lnTo>
                  <a:lnTo>
                    <a:pt x="2153" y="1399"/>
                  </a:lnTo>
                  <a:lnTo>
                    <a:pt x="2045" y="861"/>
                  </a:lnTo>
                  <a:lnTo>
                    <a:pt x="1830" y="431"/>
                  </a:lnTo>
                  <a:lnTo>
                    <a:pt x="1507" y="108"/>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4" name="Google Shape;232;p29"/>
            <p:cNvSpPr/>
            <p:nvPr/>
          </p:nvSpPr>
          <p:spPr>
            <a:xfrm>
              <a:off x="2938525" y="2509175"/>
              <a:ext cx="110300" cy="209800"/>
            </a:xfrm>
            <a:custGeom>
              <a:avLst/>
              <a:gdLst/>
              <a:ahLst/>
              <a:cxnLst/>
              <a:rect l="l" t="t" r="r" b="b"/>
              <a:pathLst>
                <a:path w="4412" h="8392" extrusionOk="0">
                  <a:moveTo>
                    <a:pt x="2260" y="0"/>
                  </a:moveTo>
                  <a:lnTo>
                    <a:pt x="2045" y="108"/>
                  </a:lnTo>
                  <a:lnTo>
                    <a:pt x="1400" y="430"/>
                  </a:lnTo>
                  <a:lnTo>
                    <a:pt x="862" y="861"/>
                  </a:lnTo>
                  <a:lnTo>
                    <a:pt x="324" y="1291"/>
                  </a:lnTo>
                  <a:lnTo>
                    <a:pt x="109" y="1829"/>
                  </a:lnTo>
                  <a:lnTo>
                    <a:pt x="109" y="1937"/>
                  </a:lnTo>
                  <a:lnTo>
                    <a:pt x="109" y="2259"/>
                  </a:lnTo>
                  <a:lnTo>
                    <a:pt x="1" y="7639"/>
                  </a:lnTo>
                  <a:lnTo>
                    <a:pt x="1292" y="8284"/>
                  </a:lnTo>
                  <a:lnTo>
                    <a:pt x="1722" y="8392"/>
                  </a:lnTo>
                  <a:lnTo>
                    <a:pt x="2045" y="8284"/>
                  </a:lnTo>
                  <a:lnTo>
                    <a:pt x="4412" y="6886"/>
                  </a:lnTo>
                  <a:lnTo>
                    <a:pt x="4412" y="1399"/>
                  </a:lnTo>
                  <a:lnTo>
                    <a:pt x="4412" y="1184"/>
                  </a:lnTo>
                  <a:lnTo>
                    <a:pt x="4197" y="968"/>
                  </a:lnTo>
                  <a:lnTo>
                    <a:pt x="2583" y="108"/>
                  </a:lnTo>
                  <a:lnTo>
                    <a:pt x="2475" y="108"/>
                  </a:lnTo>
                  <a:lnTo>
                    <a:pt x="226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5" name="Google Shape;233;p29"/>
            <p:cNvSpPr/>
            <p:nvPr/>
          </p:nvSpPr>
          <p:spPr>
            <a:xfrm>
              <a:off x="2960050" y="2883025"/>
              <a:ext cx="21550" cy="21550"/>
            </a:xfrm>
            <a:custGeom>
              <a:avLst/>
              <a:gdLst/>
              <a:ahLst/>
              <a:cxnLst/>
              <a:rect l="l" t="t" r="r" b="b"/>
              <a:pathLst>
                <a:path w="862" h="862" extrusionOk="0">
                  <a:moveTo>
                    <a:pt x="861" y="1"/>
                  </a:moveTo>
                  <a:lnTo>
                    <a:pt x="1" y="431"/>
                  </a:lnTo>
                  <a:lnTo>
                    <a:pt x="108" y="861"/>
                  </a:lnTo>
                  <a:lnTo>
                    <a:pt x="646" y="431"/>
                  </a:lnTo>
                  <a:lnTo>
                    <a:pt x="754" y="431"/>
                  </a:lnTo>
                  <a:lnTo>
                    <a:pt x="861" y="216"/>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6" name="Google Shape;234;p29"/>
            <p:cNvSpPr/>
            <p:nvPr/>
          </p:nvSpPr>
          <p:spPr>
            <a:xfrm>
              <a:off x="2957375" y="2880325"/>
              <a:ext cx="26900" cy="26925"/>
            </a:xfrm>
            <a:custGeom>
              <a:avLst/>
              <a:gdLst/>
              <a:ahLst/>
              <a:cxnLst/>
              <a:rect l="l" t="t" r="r" b="b"/>
              <a:pathLst>
                <a:path w="1076" h="1077" extrusionOk="0">
                  <a:moveTo>
                    <a:pt x="861" y="1"/>
                  </a:moveTo>
                  <a:lnTo>
                    <a:pt x="108" y="431"/>
                  </a:lnTo>
                  <a:lnTo>
                    <a:pt x="0" y="539"/>
                  </a:lnTo>
                  <a:lnTo>
                    <a:pt x="0" y="969"/>
                  </a:lnTo>
                  <a:lnTo>
                    <a:pt x="108" y="1077"/>
                  </a:lnTo>
                  <a:lnTo>
                    <a:pt x="215" y="1077"/>
                  </a:lnTo>
                  <a:lnTo>
                    <a:pt x="861" y="754"/>
                  </a:lnTo>
                  <a:lnTo>
                    <a:pt x="1076" y="539"/>
                  </a:lnTo>
                  <a:lnTo>
                    <a:pt x="1076" y="324"/>
                  </a:lnTo>
                  <a:lnTo>
                    <a:pt x="1076" y="109"/>
                  </a:lnTo>
                  <a:lnTo>
                    <a:pt x="9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7" name="Google Shape;235;p29"/>
            <p:cNvSpPr/>
            <p:nvPr/>
          </p:nvSpPr>
          <p:spPr>
            <a:xfrm>
              <a:off x="2930475" y="2864200"/>
              <a:ext cx="51125" cy="29600"/>
            </a:xfrm>
            <a:custGeom>
              <a:avLst/>
              <a:gdLst/>
              <a:ahLst/>
              <a:cxnLst/>
              <a:rect l="l" t="t" r="r" b="b"/>
              <a:pathLst>
                <a:path w="2045" h="1184" extrusionOk="0">
                  <a:moveTo>
                    <a:pt x="323" y="0"/>
                  </a:moveTo>
                  <a:lnTo>
                    <a:pt x="108" y="108"/>
                  </a:lnTo>
                  <a:lnTo>
                    <a:pt x="0" y="323"/>
                  </a:lnTo>
                  <a:lnTo>
                    <a:pt x="108" y="538"/>
                  </a:lnTo>
                  <a:lnTo>
                    <a:pt x="1184" y="1184"/>
                  </a:lnTo>
                  <a:lnTo>
                    <a:pt x="2044" y="754"/>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8" name="Google Shape;236;p29"/>
            <p:cNvSpPr/>
            <p:nvPr/>
          </p:nvSpPr>
          <p:spPr>
            <a:xfrm>
              <a:off x="2925100" y="2858825"/>
              <a:ext cx="59175" cy="40375"/>
            </a:xfrm>
            <a:custGeom>
              <a:avLst/>
              <a:gdLst/>
              <a:ahLst/>
              <a:cxnLst/>
              <a:rect l="l" t="t" r="r" b="b"/>
              <a:pathLst>
                <a:path w="2367" h="1615" extrusionOk="0">
                  <a:moveTo>
                    <a:pt x="753" y="323"/>
                  </a:moveTo>
                  <a:lnTo>
                    <a:pt x="861" y="431"/>
                  </a:lnTo>
                  <a:lnTo>
                    <a:pt x="1920" y="960"/>
                  </a:lnTo>
                  <a:lnTo>
                    <a:pt x="1920" y="960"/>
                  </a:lnTo>
                  <a:lnTo>
                    <a:pt x="1399" y="1184"/>
                  </a:lnTo>
                  <a:lnTo>
                    <a:pt x="430" y="538"/>
                  </a:lnTo>
                  <a:lnTo>
                    <a:pt x="646" y="431"/>
                  </a:lnTo>
                  <a:lnTo>
                    <a:pt x="753" y="323"/>
                  </a:lnTo>
                  <a:close/>
                  <a:moveTo>
                    <a:pt x="753" y="0"/>
                  </a:moveTo>
                  <a:lnTo>
                    <a:pt x="538" y="108"/>
                  </a:lnTo>
                  <a:lnTo>
                    <a:pt x="215" y="215"/>
                  </a:lnTo>
                  <a:lnTo>
                    <a:pt x="108" y="323"/>
                  </a:lnTo>
                  <a:lnTo>
                    <a:pt x="0" y="538"/>
                  </a:lnTo>
                  <a:lnTo>
                    <a:pt x="108" y="753"/>
                  </a:lnTo>
                  <a:lnTo>
                    <a:pt x="215" y="861"/>
                  </a:lnTo>
                  <a:lnTo>
                    <a:pt x="1399" y="1614"/>
                  </a:lnTo>
                  <a:lnTo>
                    <a:pt x="1506" y="1614"/>
                  </a:lnTo>
                  <a:lnTo>
                    <a:pt x="2259" y="1184"/>
                  </a:lnTo>
                  <a:lnTo>
                    <a:pt x="2367" y="969"/>
                  </a:lnTo>
                  <a:lnTo>
                    <a:pt x="2259" y="861"/>
                  </a:lnTo>
                  <a:lnTo>
                    <a:pt x="1076" y="108"/>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69" name="Google Shape;237;p29"/>
            <p:cNvSpPr/>
            <p:nvPr/>
          </p:nvSpPr>
          <p:spPr>
            <a:xfrm>
              <a:off x="2927775" y="2872275"/>
              <a:ext cx="35000" cy="32300"/>
            </a:xfrm>
            <a:custGeom>
              <a:avLst/>
              <a:gdLst/>
              <a:ahLst/>
              <a:cxnLst/>
              <a:rect l="l" t="t" r="r" b="b"/>
              <a:pathLst>
                <a:path w="1400" h="1292" extrusionOk="0">
                  <a:moveTo>
                    <a:pt x="108" y="0"/>
                  </a:moveTo>
                  <a:lnTo>
                    <a:pt x="1" y="215"/>
                  </a:lnTo>
                  <a:lnTo>
                    <a:pt x="108" y="323"/>
                  </a:lnTo>
                  <a:lnTo>
                    <a:pt x="216" y="431"/>
                  </a:lnTo>
                  <a:lnTo>
                    <a:pt x="1399" y="1291"/>
                  </a:lnTo>
                  <a:lnTo>
                    <a:pt x="1292" y="861"/>
                  </a:lnTo>
                  <a:lnTo>
                    <a:pt x="10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70" name="Google Shape;238;p29"/>
            <p:cNvSpPr/>
            <p:nvPr/>
          </p:nvSpPr>
          <p:spPr>
            <a:xfrm>
              <a:off x="2925100" y="2869575"/>
              <a:ext cx="40350" cy="37675"/>
            </a:xfrm>
            <a:custGeom>
              <a:avLst/>
              <a:gdLst/>
              <a:ahLst/>
              <a:cxnLst/>
              <a:rect l="l" t="t" r="r" b="b"/>
              <a:pathLst>
                <a:path w="1614" h="1507" extrusionOk="0">
                  <a:moveTo>
                    <a:pt x="108" y="1"/>
                  </a:moveTo>
                  <a:lnTo>
                    <a:pt x="0" y="108"/>
                  </a:lnTo>
                  <a:lnTo>
                    <a:pt x="0" y="323"/>
                  </a:lnTo>
                  <a:lnTo>
                    <a:pt x="0" y="539"/>
                  </a:lnTo>
                  <a:lnTo>
                    <a:pt x="215" y="754"/>
                  </a:lnTo>
                  <a:lnTo>
                    <a:pt x="1399" y="1507"/>
                  </a:lnTo>
                  <a:lnTo>
                    <a:pt x="1506" y="1507"/>
                  </a:lnTo>
                  <a:lnTo>
                    <a:pt x="1614" y="1399"/>
                  </a:lnTo>
                  <a:lnTo>
                    <a:pt x="1614" y="969"/>
                  </a:lnTo>
                  <a:lnTo>
                    <a:pt x="1506" y="861"/>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71" name="Google Shape;239;p29"/>
            <p:cNvSpPr/>
            <p:nvPr/>
          </p:nvSpPr>
          <p:spPr>
            <a:xfrm>
              <a:off x="2941225" y="2670550"/>
              <a:ext cx="53825" cy="223250"/>
            </a:xfrm>
            <a:custGeom>
              <a:avLst/>
              <a:gdLst/>
              <a:ahLst/>
              <a:cxnLst/>
              <a:rect l="l" t="t" r="r" b="b"/>
              <a:pathLst>
                <a:path w="2153" h="8930" extrusionOk="0">
                  <a:moveTo>
                    <a:pt x="1076" y="0"/>
                  </a:moveTo>
                  <a:lnTo>
                    <a:pt x="646" y="108"/>
                  </a:lnTo>
                  <a:lnTo>
                    <a:pt x="216" y="431"/>
                  </a:lnTo>
                  <a:lnTo>
                    <a:pt x="1" y="861"/>
                  </a:lnTo>
                  <a:lnTo>
                    <a:pt x="1" y="1399"/>
                  </a:lnTo>
                  <a:lnTo>
                    <a:pt x="1" y="1506"/>
                  </a:lnTo>
                  <a:lnTo>
                    <a:pt x="431" y="8607"/>
                  </a:lnTo>
                  <a:lnTo>
                    <a:pt x="538" y="8715"/>
                  </a:lnTo>
                  <a:lnTo>
                    <a:pt x="646" y="8822"/>
                  </a:lnTo>
                  <a:lnTo>
                    <a:pt x="1076" y="8930"/>
                  </a:lnTo>
                  <a:lnTo>
                    <a:pt x="1399" y="8822"/>
                  </a:lnTo>
                  <a:lnTo>
                    <a:pt x="1507" y="8715"/>
                  </a:lnTo>
                  <a:lnTo>
                    <a:pt x="1614" y="8607"/>
                  </a:lnTo>
                  <a:lnTo>
                    <a:pt x="2045" y="2690"/>
                  </a:lnTo>
                  <a:lnTo>
                    <a:pt x="2152" y="1506"/>
                  </a:lnTo>
                  <a:lnTo>
                    <a:pt x="2152" y="1399"/>
                  </a:lnTo>
                  <a:lnTo>
                    <a:pt x="2045" y="861"/>
                  </a:lnTo>
                  <a:lnTo>
                    <a:pt x="1830" y="431"/>
                  </a:lnTo>
                  <a:lnTo>
                    <a:pt x="1507" y="108"/>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72" name="Google Shape;240;p29"/>
            <p:cNvSpPr/>
            <p:nvPr/>
          </p:nvSpPr>
          <p:spPr>
            <a:xfrm>
              <a:off x="2935850" y="2665175"/>
              <a:ext cx="64575" cy="234025"/>
            </a:xfrm>
            <a:custGeom>
              <a:avLst/>
              <a:gdLst/>
              <a:ahLst/>
              <a:cxnLst/>
              <a:rect l="l" t="t" r="r" b="b"/>
              <a:pathLst>
                <a:path w="2583" h="9361" extrusionOk="0">
                  <a:moveTo>
                    <a:pt x="1291" y="430"/>
                  </a:moveTo>
                  <a:lnTo>
                    <a:pt x="1614" y="538"/>
                  </a:lnTo>
                  <a:lnTo>
                    <a:pt x="1937" y="753"/>
                  </a:lnTo>
                  <a:lnTo>
                    <a:pt x="2045" y="1076"/>
                  </a:lnTo>
                  <a:lnTo>
                    <a:pt x="2152" y="1506"/>
                  </a:lnTo>
                  <a:lnTo>
                    <a:pt x="2152" y="1614"/>
                  </a:lnTo>
                  <a:lnTo>
                    <a:pt x="2152" y="1721"/>
                  </a:lnTo>
                  <a:lnTo>
                    <a:pt x="2045" y="2797"/>
                  </a:lnTo>
                  <a:lnTo>
                    <a:pt x="1614" y="8822"/>
                  </a:lnTo>
                  <a:lnTo>
                    <a:pt x="1507" y="8930"/>
                  </a:lnTo>
                  <a:lnTo>
                    <a:pt x="969" y="8930"/>
                  </a:lnTo>
                  <a:lnTo>
                    <a:pt x="861" y="8822"/>
                  </a:lnTo>
                  <a:lnTo>
                    <a:pt x="431" y="1721"/>
                  </a:lnTo>
                  <a:lnTo>
                    <a:pt x="431" y="1506"/>
                  </a:lnTo>
                  <a:lnTo>
                    <a:pt x="431" y="1076"/>
                  </a:lnTo>
                  <a:lnTo>
                    <a:pt x="646" y="753"/>
                  </a:lnTo>
                  <a:lnTo>
                    <a:pt x="969" y="538"/>
                  </a:lnTo>
                  <a:lnTo>
                    <a:pt x="1291" y="430"/>
                  </a:lnTo>
                  <a:close/>
                  <a:moveTo>
                    <a:pt x="969" y="0"/>
                  </a:moveTo>
                  <a:lnTo>
                    <a:pt x="753" y="108"/>
                  </a:lnTo>
                  <a:lnTo>
                    <a:pt x="323" y="430"/>
                  </a:lnTo>
                  <a:lnTo>
                    <a:pt x="108" y="968"/>
                  </a:lnTo>
                  <a:lnTo>
                    <a:pt x="0" y="1506"/>
                  </a:lnTo>
                  <a:lnTo>
                    <a:pt x="0" y="1614"/>
                  </a:lnTo>
                  <a:lnTo>
                    <a:pt x="0" y="1721"/>
                  </a:lnTo>
                  <a:lnTo>
                    <a:pt x="13" y="1721"/>
                  </a:lnTo>
                  <a:lnTo>
                    <a:pt x="431" y="8822"/>
                  </a:lnTo>
                  <a:lnTo>
                    <a:pt x="538" y="9145"/>
                  </a:lnTo>
                  <a:lnTo>
                    <a:pt x="753" y="9253"/>
                  </a:lnTo>
                  <a:lnTo>
                    <a:pt x="969" y="9360"/>
                  </a:lnTo>
                  <a:lnTo>
                    <a:pt x="1507" y="9360"/>
                  </a:lnTo>
                  <a:lnTo>
                    <a:pt x="1722" y="9253"/>
                  </a:lnTo>
                  <a:lnTo>
                    <a:pt x="1937" y="9145"/>
                  </a:lnTo>
                  <a:lnTo>
                    <a:pt x="2045" y="8822"/>
                  </a:lnTo>
                  <a:lnTo>
                    <a:pt x="2475" y="2905"/>
                  </a:lnTo>
                  <a:lnTo>
                    <a:pt x="2582" y="1721"/>
                  </a:lnTo>
                  <a:lnTo>
                    <a:pt x="2582" y="1614"/>
                  </a:lnTo>
                  <a:lnTo>
                    <a:pt x="2582" y="1506"/>
                  </a:lnTo>
                  <a:lnTo>
                    <a:pt x="2475" y="968"/>
                  </a:lnTo>
                  <a:lnTo>
                    <a:pt x="2260" y="430"/>
                  </a:lnTo>
                  <a:lnTo>
                    <a:pt x="1829"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73" name="Google Shape;241;p29"/>
            <p:cNvSpPr/>
            <p:nvPr/>
          </p:nvSpPr>
          <p:spPr>
            <a:xfrm>
              <a:off x="2935850" y="2509175"/>
              <a:ext cx="86100" cy="209800"/>
            </a:xfrm>
            <a:custGeom>
              <a:avLst/>
              <a:gdLst/>
              <a:ahLst/>
              <a:cxnLst/>
              <a:rect l="l" t="t" r="r" b="b"/>
              <a:pathLst>
                <a:path w="3444" h="8392" extrusionOk="0">
                  <a:moveTo>
                    <a:pt x="2367" y="0"/>
                  </a:moveTo>
                  <a:lnTo>
                    <a:pt x="2152" y="108"/>
                  </a:lnTo>
                  <a:lnTo>
                    <a:pt x="1507" y="430"/>
                  </a:lnTo>
                  <a:lnTo>
                    <a:pt x="969" y="861"/>
                  </a:lnTo>
                  <a:lnTo>
                    <a:pt x="431" y="1291"/>
                  </a:lnTo>
                  <a:lnTo>
                    <a:pt x="216" y="1829"/>
                  </a:lnTo>
                  <a:lnTo>
                    <a:pt x="216" y="1937"/>
                  </a:lnTo>
                  <a:lnTo>
                    <a:pt x="216" y="2259"/>
                  </a:lnTo>
                  <a:lnTo>
                    <a:pt x="0" y="7639"/>
                  </a:lnTo>
                  <a:lnTo>
                    <a:pt x="1399" y="8284"/>
                  </a:lnTo>
                  <a:lnTo>
                    <a:pt x="1829" y="8392"/>
                  </a:lnTo>
                  <a:lnTo>
                    <a:pt x="2152" y="8284"/>
                  </a:lnTo>
                  <a:lnTo>
                    <a:pt x="2905" y="7854"/>
                  </a:lnTo>
                  <a:lnTo>
                    <a:pt x="3013" y="7746"/>
                  </a:lnTo>
                  <a:lnTo>
                    <a:pt x="3336" y="7101"/>
                  </a:lnTo>
                  <a:lnTo>
                    <a:pt x="3443" y="6455"/>
                  </a:lnTo>
                  <a:lnTo>
                    <a:pt x="3336" y="3766"/>
                  </a:lnTo>
                  <a:lnTo>
                    <a:pt x="3120" y="323"/>
                  </a:lnTo>
                  <a:lnTo>
                    <a:pt x="2690" y="108"/>
                  </a:lnTo>
                  <a:lnTo>
                    <a:pt x="2582" y="108"/>
                  </a:lnTo>
                  <a:lnTo>
                    <a:pt x="236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74" name="Google Shape;242;p29"/>
            <p:cNvSpPr/>
            <p:nvPr/>
          </p:nvSpPr>
          <p:spPr>
            <a:xfrm>
              <a:off x="2900875" y="2530675"/>
              <a:ext cx="129125" cy="80725"/>
            </a:xfrm>
            <a:custGeom>
              <a:avLst/>
              <a:gdLst/>
              <a:ahLst/>
              <a:cxnLst/>
              <a:rect l="l" t="t" r="r" b="b"/>
              <a:pathLst>
                <a:path w="5165" h="3229" extrusionOk="0">
                  <a:moveTo>
                    <a:pt x="754" y="1"/>
                  </a:moveTo>
                  <a:lnTo>
                    <a:pt x="108" y="216"/>
                  </a:lnTo>
                  <a:lnTo>
                    <a:pt x="1" y="539"/>
                  </a:lnTo>
                  <a:lnTo>
                    <a:pt x="539" y="861"/>
                  </a:lnTo>
                  <a:lnTo>
                    <a:pt x="646" y="539"/>
                  </a:lnTo>
                  <a:lnTo>
                    <a:pt x="1399" y="1184"/>
                  </a:lnTo>
                  <a:lnTo>
                    <a:pt x="1507" y="1292"/>
                  </a:lnTo>
                  <a:lnTo>
                    <a:pt x="3659" y="3013"/>
                  </a:lnTo>
                  <a:lnTo>
                    <a:pt x="4089" y="3121"/>
                  </a:lnTo>
                  <a:lnTo>
                    <a:pt x="4412" y="3228"/>
                  </a:lnTo>
                  <a:lnTo>
                    <a:pt x="4735" y="3121"/>
                  </a:lnTo>
                  <a:lnTo>
                    <a:pt x="5057" y="3013"/>
                  </a:lnTo>
                  <a:lnTo>
                    <a:pt x="5165" y="2798"/>
                  </a:lnTo>
                  <a:lnTo>
                    <a:pt x="5165" y="2583"/>
                  </a:lnTo>
                  <a:lnTo>
                    <a:pt x="4950" y="2368"/>
                  </a:lnTo>
                  <a:lnTo>
                    <a:pt x="4735" y="2152"/>
                  </a:lnTo>
                  <a:lnTo>
                    <a:pt x="4412" y="2045"/>
                  </a:lnTo>
                  <a:lnTo>
                    <a:pt x="2906" y="1184"/>
                  </a:lnTo>
                  <a:lnTo>
                    <a:pt x="1830" y="539"/>
                  </a:lnTo>
                  <a:lnTo>
                    <a:pt x="1399" y="108"/>
                  </a:lnTo>
                  <a:lnTo>
                    <a:pt x="75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5" name="Google Shape;243;p29"/>
            <p:cNvSpPr/>
            <p:nvPr/>
          </p:nvSpPr>
          <p:spPr>
            <a:xfrm>
              <a:off x="3011150" y="2581775"/>
              <a:ext cx="25" cy="25"/>
            </a:xfrm>
            <a:custGeom>
              <a:avLst/>
              <a:gdLst/>
              <a:ahLst/>
              <a:cxnLst/>
              <a:rect l="l" t="t" r="r" b="b"/>
              <a:pathLst>
                <a:path w="1" h="1" extrusionOk="0">
                  <a:moveTo>
                    <a:pt x="1" y="1"/>
                  </a:moveTo>
                  <a:lnTo>
                    <a:pt x="1" y="1"/>
                  </a:lnTo>
                  <a:lnTo>
                    <a:pt x="1" y="1"/>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76" name="Google Shape;244;p29"/>
            <p:cNvSpPr/>
            <p:nvPr/>
          </p:nvSpPr>
          <p:spPr>
            <a:xfrm>
              <a:off x="2895500" y="2525300"/>
              <a:ext cx="139900" cy="88775"/>
            </a:xfrm>
            <a:custGeom>
              <a:avLst/>
              <a:gdLst/>
              <a:ahLst/>
              <a:cxnLst/>
              <a:rect l="l" t="t" r="r" b="b"/>
              <a:pathLst>
                <a:path w="5596" h="3551" extrusionOk="0">
                  <a:moveTo>
                    <a:pt x="969" y="323"/>
                  </a:moveTo>
                  <a:lnTo>
                    <a:pt x="1507" y="431"/>
                  </a:lnTo>
                  <a:lnTo>
                    <a:pt x="1937" y="861"/>
                  </a:lnTo>
                  <a:lnTo>
                    <a:pt x="2045" y="915"/>
                  </a:lnTo>
                  <a:lnTo>
                    <a:pt x="2045" y="915"/>
                  </a:lnTo>
                  <a:lnTo>
                    <a:pt x="2045" y="969"/>
                  </a:lnTo>
                  <a:lnTo>
                    <a:pt x="2152" y="969"/>
                  </a:lnTo>
                  <a:lnTo>
                    <a:pt x="2152" y="969"/>
                  </a:lnTo>
                  <a:lnTo>
                    <a:pt x="2152" y="969"/>
                  </a:lnTo>
                  <a:lnTo>
                    <a:pt x="2367" y="1184"/>
                  </a:lnTo>
                  <a:lnTo>
                    <a:pt x="3551" y="1830"/>
                  </a:lnTo>
                  <a:lnTo>
                    <a:pt x="4309" y="2251"/>
                  </a:lnTo>
                  <a:lnTo>
                    <a:pt x="4309" y="2251"/>
                  </a:lnTo>
                  <a:lnTo>
                    <a:pt x="4304" y="2260"/>
                  </a:lnTo>
                  <a:lnTo>
                    <a:pt x="4412" y="2367"/>
                  </a:lnTo>
                  <a:lnTo>
                    <a:pt x="4519" y="2367"/>
                  </a:lnTo>
                  <a:lnTo>
                    <a:pt x="4627" y="2475"/>
                  </a:lnTo>
                  <a:lnTo>
                    <a:pt x="5057" y="2690"/>
                  </a:lnTo>
                  <a:lnTo>
                    <a:pt x="5165" y="2798"/>
                  </a:lnTo>
                  <a:lnTo>
                    <a:pt x="5165" y="2905"/>
                  </a:lnTo>
                  <a:lnTo>
                    <a:pt x="5165" y="3013"/>
                  </a:lnTo>
                  <a:lnTo>
                    <a:pt x="5057" y="3121"/>
                  </a:lnTo>
                  <a:lnTo>
                    <a:pt x="4627" y="3228"/>
                  </a:lnTo>
                  <a:lnTo>
                    <a:pt x="4304" y="3121"/>
                  </a:lnTo>
                  <a:lnTo>
                    <a:pt x="3981" y="3013"/>
                  </a:lnTo>
                  <a:lnTo>
                    <a:pt x="1830" y="1292"/>
                  </a:lnTo>
                  <a:lnTo>
                    <a:pt x="1722" y="1184"/>
                  </a:lnTo>
                  <a:lnTo>
                    <a:pt x="969" y="646"/>
                  </a:lnTo>
                  <a:lnTo>
                    <a:pt x="754" y="539"/>
                  </a:lnTo>
                  <a:lnTo>
                    <a:pt x="646" y="754"/>
                  </a:lnTo>
                  <a:lnTo>
                    <a:pt x="431" y="646"/>
                  </a:lnTo>
                  <a:lnTo>
                    <a:pt x="431" y="539"/>
                  </a:lnTo>
                  <a:lnTo>
                    <a:pt x="969" y="323"/>
                  </a:lnTo>
                  <a:close/>
                  <a:moveTo>
                    <a:pt x="861" y="1"/>
                  </a:moveTo>
                  <a:lnTo>
                    <a:pt x="216" y="216"/>
                  </a:lnTo>
                  <a:lnTo>
                    <a:pt x="108" y="323"/>
                  </a:lnTo>
                  <a:lnTo>
                    <a:pt x="1" y="646"/>
                  </a:lnTo>
                  <a:lnTo>
                    <a:pt x="108" y="754"/>
                  </a:lnTo>
                  <a:lnTo>
                    <a:pt x="108" y="861"/>
                  </a:lnTo>
                  <a:lnTo>
                    <a:pt x="646" y="1184"/>
                  </a:lnTo>
                  <a:lnTo>
                    <a:pt x="861" y="1292"/>
                  </a:lnTo>
                  <a:lnTo>
                    <a:pt x="969" y="1076"/>
                  </a:lnTo>
                  <a:lnTo>
                    <a:pt x="1507" y="1507"/>
                  </a:lnTo>
                  <a:lnTo>
                    <a:pt x="1614" y="1614"/>
                  </a:lnTo>
                  <a:lnTo>
                    <a:pt x="3766" y="3336"/>
                  </a:lnTo>
                  <a:lnTo>
                    <a:pt x="4196" y="3551"/>
                  </a:lnTo>
                  <a:lnTo>
                    <a:pt x="4950" y="3551"/>
                  </a:lnTo>
                  <a:lnTo>
                    <a:pt x="5165" y="3443"/>
                  </a:lnTo>
                  <a:lnTo>
                    <a:pt x="5380" y="3336"/>
                  </a:lnTo>
                  <a:lnTo>
                    <a:pt x="5487" y="3013"/>
                  </a:lnTo>
                  <a:lnTo>
                    <a:pt x="5595" y="2905"/>
                  </a:lnTo>
                  <a:lnTo>
                    <a:pt x="5487" y="2690"/>
                  </a:lnTo>
                  <a:lnTo>
                    <a:pt x="5272" y="2367"/>
                  </a:lnTo>
                  <a:lnTo>
                    <a:pt x="5057" y="2260"/>
                  </a:lnTo>
                  <a:lnTo>
                    <a:pt x="4734" y="2045"/>
                  </a:lnTo>
                  <a:lnTo>
                    <a:pt x="3228" y="1184"/>
                  </a:lnTo>
                  <a:lnTo>
                    <a:pt x="2475" y="754"/>
                  </a:lnTo>
                  <a:lnTo>
                    <a:pt x="2260" y="646"/>
                  </a:lnTo>
                  <a:lnTo>
                    <a:pt x="1722" y="108"/>
                  </a:lnTo>
                  <a:lnTo>
                    <a:pt x="1614" y="108"/>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77" name="Google Shape;245;p29"/>
            <p:cNvSpPr/>
            <p:nvPr/>
          </p:nvSpPr>
          <p:spPr>
            <a:xfrm>
              <a:off x="3005775" y="2576400"/>
              <a:ext cx="10775" cy="10800"/>
            </a:xfrm>
            <a:custGeom>
              <a:avLst/>
              <a:gdLst/>
              <a:ahLst/>
              <a:cxnLst/>
              <a:rect l="l" t="t" r="r" b="b"/>
              <a:pathLst>
                <a:path w="431" h="432" extrusionOk="0">
                  <a:moveTo>
                    <a:pt x="108" y="1"/>
                  </a:moveTo>
                  <a:lnTo>
                    <a:pt x="1" y="108"/>
                  </a:lnTo>
                  <a:lnTo>
                    <a:pt x="1" y="216"/>
                  </a:lnTo>
                  <a:lnTo>
                    <a:pt x="108" y="323"/>
                  </a:lnTo>
                  <a:lnTo>
                    <a:pt x="216" y="431"/>
                  </a:lnTo>
                  <a:lnTo>
                    <a:pt x="323" y="323"/>
                  </a:lnTo>
                  <a:lnTo>
                    <a:pt x="431" y="323"/>
                  </a:lnTo>
                  <a:lnTo>
                    <a:pt x="431" y="108"/>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78" name="Google Shape;246;p29"/>
            <p:cNvSpPr/>
            <p:nvPr/>
          </p:nvSpPr>
          <p:spPr>
            <a:xfrm>
              <a:off x="2995025" y="2484950"/>
              <a:ext cx="51125" cy="126450"/>
            </a:xfrm>
            <a:custGeom>
              <a:avLst/>
              <a:gdLst/>
              <a:ahLst/>
              <a:cxnLst/>
              <a:rect l="l" t="t" r="r" b="b"/>
              <a:pathLst>
                <a:path w="2045" h="5058" extrusionOk="0">
                  <a:moveTo>
                    <a:pt x="1184" y="1"/>
                  </a:moveTo>
                  <a:lnTo>
                    <a:pt x="861" y="108"/>
                  </a:lnTo>
                  <a:lnTo>
                    <a:pt x="538" y="431"/>
                  </a:lnTo>
                  <a:lnTo>
                    <a:pt x="323" y="969"/>
                  </a:lnTo>
                  <a:lnTo>
                    <a:pt x="323" y="1507"/>
                  </a:lnTo>
                  <a:lnTo>
                    <a:pt x="323" y="1937"/>
                  </a:lnTo>
                  <a:lnTo>
                    <a:pt x="108" y="3444"/>
                  </a:lnTo>
                  <a:lnTo>
                    <a:pt x="0" y="3659"/>
                  </a:lnTo>
                  <a:lnTo>
                    <a:pt x="0" y="3981"/>
                  </a:lnTo>
                  <a:lnTo>
                    <a:pt x="0" y="4304"/>
                  </a:lnTo>
                  <a:lnTo>
                    <a:pt x="0" y="4627"/>
                  </a:lnTo>
                  <a:lnTo>
                    <a:pt x="215" y="4842"/>
                  </a:lnTo>
                  <a:lnTo>
                    <a:pt x="431" y="4950"/>
                  </a:lnTo>
                  <a:lnTo>
                    <a:pt x="753" y="5057"/>
                  </a:lnTo>
                  <a:lnTo>
                    <a:pt x="969" y="5057"/>
                  </a:lnTo>
                  <a:lnTo>
                    <a:pt x="1184" y="4950"/>
                  </a:lnTo>
                  <a:lnTo>
                    <a:pt x="1291" y="4735"/>
                  </a:lnTo>
                  <a:lnTo>
                    <a:pt x="1506" y="4304"/>
                  </a:lnTo>
                  <a:lnTo>
                    <a:pt x="1614" y="3874"/>
                  </a:lnTo>
                  <a:lnTo>
                    <a:pt x="1937" y="2475"/>
                  </a:lnTo>
                  <a:lnTo>
                    <a:pt x="2044" y="2153"/>
                  </a:lnTo>
                  <a:lnTo>
                    <a:pt x="2044" y="1507"/>
                  </a:lnTo>
                  <a:lnTo>
                    <a:pt x="2044" y="969"/>
                  </a:lnTo>
                  <a:lnTo>
                    <a:pt x="1829" y="431"/>
                  </a:lnTo>
                  <a:lnTo>
                    <a:pt x="1506" y="108"/>
                  </a:lnTo>
                  <a:lnTo>
                    <a:pt x="1184"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79" name="Google Shape;247;p29"/>
            <p:cNvSpPr/>
            <p:nvPr/>
          </p:nvSpPr>
          <p:spPr>
            <a:xfrm>
              <a:off x="2989650" y="2479575"/>
              <a:ext cx="61875" cy="134500"/>
            </a:xfrm>
            <a:custGeom>
              <a:avLst/>
              <a:gdLst/>
              <a:ahLst/>
              <a:cxnLst/>
              <a:rect l="l" t="t" r="r" b="b"/>
              <a:pathLst>
                <a:path w="2475" h="5380" extrusionOk="0">
                  <a:moveTo>
                    <a:pt x="1399" y="431"/>
                  </a:moveTo>
                  <a:lnTo>
                    <a:pt x="1614" y="539"/>
                  </a:lnTo>
                  <a:lnTo>
                    <a:pt x="1829" y="646"/>
                  </a:lnTo>
                  <a:lnTo>
                    <a:pt x="1937" y="969"/>
                  </a:lnTo>
                  <a:lnTo>
                    <a:pt x="2044" y="1292"/>
                  </a:lnTo>
                  <a:lnTo>
                    <a:pt x="2152" y="1722"/>
                  </a:lnTo>
                  <a:lnTo>
                    <a:pt x="2044" y="2368"/>
                  </a:lnTo>
                  <a:lnTo>
                    <a:pt x="1937" y="2583"/>
                  </a:lnTo>
                  <a:lnTo>
                    <a:pt x="1614" y="3981"/>
                  </a:lnTo>
                  <a:lnTo>
                    <a:pt x="1506" y="4412"/>
                  </a:lnTo>
                  <a:lnTo>
                    <a:pt x="1399" y="4842"/>
                  </a:lnTo>
                  <a:lnTo>
                    <a:pt x="1291" y="4950"/>
                  </a:lnTo>
                  <a:lnTo>
                    <a:pt x="968" y="5057"/>
                  </a:lnTo>
                  <a:lnTo>
                    <a:pt x="646" y="5057"/>
                  </a:lnTo>
                  <a:lnTo>
                    <a:pt x="538" y="4950"/>
                  </a:lnTo>
                  <a:lnTo>
                    <a:pt x="430" y="4734"/>
                  </a:lnTo>
                  <a:lnTo>
                    <a:pt x="323" y="4519"/>
                  </a:lnTo>
                  <a:lnTo>
                    <a:pt x="430" y="4196"/>
                  </a:lnTo>
                  <a:lnTo>
                    <a:pt x="430" y="3874"/>
                  </a:lnTo>
                  <a:lnTo>
                    <a:pt x="430" y="3659"/>
                  </a:lnTo>
                  <a:lnTo>
                    <a:pt x="646" y="2152"/>
                  </a:lnTo>
                  <a:lnTo>
                    <a:pt x="646" y="2045"/>
                  </a:lnTo>
                  <a:lnTo>
                    <a:pt x="646" y="1722"/>
                  </a:lnTo>
                  <a:lnTo>
                    <a:pt x="753" y="1184"/>
                  </a:lnTo>
                  <a:lnTo>
                    <a:pt x="861" y="754"/>
                  </a:lnTo>
                  <a:lnTo>
                    <a:pt x="1184" y="539"/>
                  </a:lnTo>
                  <a:lnTo>
                    <a:pt x="1399" y="431"/>
                  </a:lnTo>
                  <a:close/>
                  <a:moveTo>
                    <a:pt x="1399" y="1"/>
                  </a:moveTo>
                  <a:lnTo>
                    <a:pt x="1184" y="108"/>
                  </a:lnTo>
                  <a:lnTo>
                    <a:pt x="968" y="216"/>
                  </a:lnTo>
                  <a:lnTo>
                    <a:pt x="646" y="431"/>
                  </a:lnTo>
                  <a:lnTo>
                    <a:pt x="430" y="861"/>
                  </a:lnTo>
                  <a:lnTo>
                    <a:pt x="323" y="1292"/>
                  </a:lnTo>
                  <a:lnTo>
                    <a:pt x="323" y="1722"/>
                  </a:lnTo>
                  <a:lnTo>
                    <a:pt x="323" y="2045"/>
                  </a:lnTo>
                  <a:lnTo>
                    <a:pt x="108" y="3551"/>
                  </a:lnTo>
                  <a:lnTo>
                    <a:pt x="108" y="3874"/>
                  </a:lnTo>
                  <a:lnTo>
                    <a:pt x="0" y="4196"/>
                  </a:lnTo>
                  <a:lnTo>
                    <a:pt x="0" y="4519"/>
                  </a:lnTo>
                  <a:lnTo>
                    <a:pt x="108" y="4842"/>
                  </a:lnTo>
                  <a:lnTo>
                    <a:pt x="215" y="5165"/>
                  </a:lnTo>
                  <a:lnTo>
                    <a:pt x="430" y="5272"/>
                  </a:lnTo>
                  <a:lnTo>
                    <a:pt x="646" y="5380"/>
                  </a:lnTo>
                  <a:lnTo>
                    <a:pt x="1291" y="5380"/>
                  </a:lnTo>
                  <a:lnTo>
                    <a:pt x="1506" y="5272"/>
                  </a:lnTo>
                  <a:lnTo>
                    <a:pt x="1721" y="5057"/>
                  </a:lnTo>
                  <a:lnTo>
                    <a:pt x="1937" y="4519"/>
                  </a:lnTo>
                  <a:lnTo>
                    <a:pt x="2044" y="4089"/>
                  </a:lnTo>
                  <a:lnTo>
                    <a:pt x="2367" y="2690"/>
                  </a:lnTo>
                  <a:lnTo>
                    <a:pt x="2367" y="2475"/>
                  </a:lnTo>
                  <a:lnTo>
                    <a:pt x="2475" y="1722"/>
                  </a:lnTo>
                  <a:lnTo>
                    <a:pt x="2367" y="1076"/>
                  </a:lnTo>
                  <a:lnTo>
                    <a:pt x="2152" y="539"/>
                  </a:lnTo>
                  <a:lnTo>
                    <a:pt x="1829" y="216"/>
                  </a:lnTo>
                  <a:lnTo>
                    <a:pt x="1614" y="108"/>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80" name="Google Shape;248;p29"/>
            <p:cNvSpPr/>
            <p:nvPr/>
          </p:nvSpPr>
          <p:spPr>
            <a:xfrm>
              <a:off x="2938525" y="2479575"/>
              <a:ext cx="113000" cy="196375"/>
            </a:xfrm>
            <a:custGeom>
              <a:avLst/>
              <a:gdLst/>
              <a:ahLst/>
              <a:cxnLst/>
              <a:rect l="l" t="t" r="r" b="b"/>
              <a:pathLst>
                <a:path w="4520" h="7855" extrusionOk="0">
                  <a:moveTo>
                    <a:pt x="2260" y="1"/>
                  </a:moveTo>
                  <a:lnTo>
                    <a:pt x="1615" y="108"/>
                  </a:lnTo>
                  <a:lnTo>
                    <a:pt x="969" y="323"/>
                  </a:lnTo>
                  <a:lnTo>
                    <a:pt x="646" y="539"/>
                  </a:lnTo>
                  <a:lnTo>
                    <a:pt x="324" y="861"/>
                  </a:lnTo>
                  <a:lnTo>
                    <a:pt x="109" y="1184"/>
                  </a:lnTo>
                  <a:lnTo>
                    <a:pt x="109" y="1614"/>
                  </a:lnTo>
                  <a:lnTo>
                    <a:pt x="1" y="6994"/>
                  </a:lnTo>
                  <a:lnTo>
                    <a:pt x="1722" y="7854"/>
                  </a:lnTo>
                  <a:lnTo>
                    <a:pt x="4412" y="6241"/>
                  </a:lnTo>
                  <a:lnTo>
                    <a:pt x="4412" y="4089"/>
                  </a:lnTo>
                  <a:lnTo>
                    <a:pt x="4520" y="3336"/>
                  </a:lnTo>
                  <a:lnTo>
                    <a:pt x="4412" y="2583"/>
                  </a:lnTo>
                  <a:lnTo>
                    <a:pt x="4304" y="1722"/>
                  </a:lnTo>
                  <a:lnTo>
                    <a:pt x="4089" y="1076"/>
                  </a:lnTo>
                  <a:lnTo>
                    <a:pt x="3874" y="539"/>
                  </a:lnTo>
                  <a:lnTo>
                    <a:pt x="3551" y="323"/>
                  </a:lnTo>
                  <a:lnTo>
                    <a:pt x="3121" y="108"/>
                  </a:lnTo>
                  <a:lnTo>
                    <a:pt x="269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81" name="Google Shape;249;p29"/>
            <p:cNvSpPr/>
            <p:nvPr/>
          </p:nvSpPr>
          <p:spPr>
            <a:xfrm>
              <a:off x="2933150" y="2474200"/>
              <a:ext cx="121075" cy="207125"/>
            </a:xfrm>
            <a:custGeom>
              <a:avLst/>
              <a:gdLst/>
              <a:ahLst/>
              <a:cxnLst/>
              <a:rect l="l" t="t" r="r" b="b"/>
              <a:pathLst>
                <a:path w="4843" h="8285" extrusionOk="0">
                  <a:moveTo>
                    <a:pt x="2690" y="431"/>
                  </a:moveTo>
                  <a:lnTo>
                    <a:pt x="3336" y="538"/>
                  </a:lnTo>
                  <a:lnTo>
                    <a:pt x="3659" y="646"/>
                  </a:lnTo>
                  <a:lnTo>
                    <a:pt x="3874" y="861"/>
                  </a:lnTo>
                  <a:lnTo>
                    <a:pt x="4089" y="1291"/>
                  </a:lnTo>
                  <a:lnTo>
                    <a:pt x="4412" y="2045"/>
                  </a:lnTo>
                  <a:lnTo>
                    <a:pt x="4519" y="2798"/>
                  </a:lnTo>
                  <a:lnTo>
                    <a:pt x="4519" y="3228"/>
                  </a:lnTo>
                  <a:lnTo>
                    <a:pt x="4519" y="4304"/>
                  </a:lnTo>
                  <a:lnTo>
                    <a:pt x="4414" y="6409"/>
                  </a:lnTo>
                  <a:lnTo>
                    <a:pt x="4414" y="6409"/>
                  </a:lnTo>
                  <a:lnTo>
                    <a:pt x="1937" y="7854"/>
                  </a:lnTo>
                  <a:lnTo>
                    <a:pt x="431" y="7101"/>
                  </a:lnTo>
                  <a:lnTo>
                    <a:pt x="431" y="1829"/>
                  </a:lnTo>
                  <a:lnTo>
                    <a:pt x="539" y="1507"/>
                  </a:lnTo>
                  <a:lnTo>
                    <a:pt x="754" y="1184"/>
                  </a:lnTo>
                  <a:lnTo>
                    <a:pt x="969" y="969"/>
                  </a:lnTo>
                  <a:lnTo>
                    <a:pt x="1292" y="754"/>
                  </a:lnTo>
                  <a:lnTo>
                    <a:pt x="1830" y="538"/>
                  </a:lnTo>
                  <a:lnTo>
                    <a:pt x="2475" y="431"/>
                  </a:lnTo>
                  <a:close/>
                  <a:moveTo>
                    <a:pt x="2475" y="0"/>
                  </a:moveTo>
                  <a:lnTo>
                    <a:pt x="1722" y="216"/>
                  </a:lnTo>
                  <a:lnTo>
                    <a:pt x="1184" y="431"/>
                  </a:lnTo>
                  <a:lnTo>
                    <a:pt x="754" y="646"/>
                  </a:lnTo>
                  <a:lnTo>
                    <a:pt x="431" y="969"/>
                  </a:lnTo>
                  <a:lnTo>
                    <a:pt x="216" y="1399"/>
                  </a:lnTo>
                  <a:lnTo>
                    <a:pt x="108" y="1829"/>
                  </a:lnTo>
                  <a:lnTo>
                    <a:pt x="1" y="7209"/>
                  </a:lnTo>
                  <a:lnTo>
                    <a:pt x="108" y="7316"/>
                  </a:lnTo>
                  <a:lnTo>
                    <a:pt x="1830" y="8285"/>
                  </a:lnTo>
                  <a:lnTo>
                    <a:pt x="2045" y="8285"/>
                  </a:lnTo>
                  <a:lnTo>
                    <a:pt x="4735" y="6671"/>
                  </a:lnTo>
                  <a:lnTo>
                    <a:pt x="4842" y="6456"/>
                  </a:lnTo>
                  <a:lnTo>
                    <a:pt x="4842" y="4304"/>
                  </a:lnTo>
                  <a:lnTo>
                    <a:pt x="4842" y="3228"/>
                  </a:lnTo>
                  <a:lnTo>
                    <a:pt x="4842" y="2690"/>
                  </a:lnTo>
                  <a:lnTo>
                    <a:pt x="4735" y="1937"/>
                  </a:lnTo>
                  <a:lnTo>
                    <a:pt x="4519" y="1184"/>
                  </a:lnTo>
                  <a:lnTo>
                    <a:pt x="4197" y="646"/>
                  </a:lnTo>
                  <a:lnTo>
                    <a:pt x="3874" y="323"/>
                  </a:lnTo>
                  <a:lnTo>
                    <a:pt x="3444" y="108"/>
                  </a:lnTo>
                  <a:lnTo>
                    <a:pt x="269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82" name="Google Shape;250;p29"/>
            <p:cNvSpPr/>
            <p:nvPr/>
          </p:nvSpPr>
          <p:spPr>
            <a:xfrm>
              <a:off x="2782525" y="2544125"/>
              <a:ext cx="131825" cy="75350"/>
            </a:xfrm>
            <a:custGeom>
              <a:avLst/>
              <a:gdLst/>
              <a:ahLst/>
              <a:cxnLst/>
              <a:rect l="l" t="t" r="r" b="b"/>
              <a:pathLst>
                <a:path w="5273" h="3014" extrusionOk="0">
                  <a:moveTo>
                    <a:pt x="646" y="1"/>
                  </a:moveTo>
                  <a:lnTo>
                    <a:pt x="109" y="323"/>
                  </a:lnTo>
                  <a:lnTo>
                    <a:pt x="1" y="646"/>
                  </a:lnTo>
                  <a:lnTo>
                    <a:pt x="539" y="969"/>
                  </a:lnTo>
                  <a:lnTo>
                    <a:pt x="646" y="646"/>
                  </a:lnTo>
                  <a:lnTo>
                    <a:pt x="1400" y="1184"/>
                  </a:lnTo>
                  <a:lnTo>
                    <a:pt x="1615" y="1292"/>
                  </a:lnTo>
                  <a:lnTo>
                    <a:pt x="3874" y="2798"/>
                  </a:lnTo>
                  <a:lnTo>
                    <a:pt x="4197" y="2906"/>
                  </a:lnTo>
                  <a:lnTo>
                    <a:pt x="4627" y="3013"/>
                  </a:lnTo>
                  <a:lnTo>
                    <a:pt x="4950" y="2906"/>
                  </a:lnTo>
                  <a:lnTo>
                    <a:pt x="5165" y="2798"/>
                  </a:lnTo>
                  <a:lnTo>
                    <a:pt x="5273" y="2583"/>
                  </a:lnTo>
                  <a:lnTo>
                    <a:pt x="5273" y="2368"/>
                  </a:lnTo>
                  <a:lnTo>
                    <a:pt x="5057" y="2152"/>
                  </a:lnTo>
                  <a:lnTo>
                    <a:pt x="4842" y="1937"/>
                  </a:lnTo>
                  <a:lnTo>
                    <a:pt x="4520" y="1830"/>
                  </a:lnTo>
                  <a:lnTo>
                    <a:pt x="3013" y="1077"/>
                  </a:lnTo>
                  <a:lnTo>
                    <a:pt x="1830" y="539"/>
                  </a:lnTo>
                  <a:lnTo>
                    <a:pt x="1400" y="108"/>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 name="Google Shape;251;p29"/>
            <p:cNvSpPr/>
            <p:nvPr/>
          </p:nvSpPr>
          <p:spPr>
            <a:xfrm>
              <a:off x="2895500" y="2589850"/>
              <a:ext cx="25" cy="25"/>
            </a:xfrm>
            <a:custGeom>
              <a:avLst/>
              <a:gdLst/>
              <a:ahLst/>
              <a:cxnLst/>
              <a:rect l="l" t="t" r="r" b="b"/>
              <a:pathLst>
                <a:path w="1" h="1" extrusionOk="0">
                  <a:moveTo>
                    <a:pt x="1" y="1"/>
                  </a:moveTo>
                  <a:lnTo>
                    <a:pt x="1" y="1"/>
                  </a:lnTo>
                  <a:lnTo>
                    <a:pt x="1" y="1"/>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84" name="Google Shape;252;p29"/>
            <p:cNvSpPr/>
            <p:nvPr/>
          </p:nvSpPr>
          <p:spPr>
            <a:xfrm>
              <a:off x="2777150" y="2541450"/>
              <a:ext cx="142575" cy="80700"/>
            </a:xfrm>
            <a:custGeom>
              <a:avLst/>
              <a:gdLst/>
              <a:ahLst/>
              <a:cxnLst/>
              <a:rect l="l" t="t" r="r" b="b"/>
              <a:pathLst>
                <a:path w="5703" h="3228" extrusionOk="0">
                  <a:moveTo>
                    <a:pt x="1507" y="323"/>
                  </a:moveTo>
                  <a:lnTo>
                    <a:pt x="1937" y="753"/>
                  </a:lnTo>
                  <a:lnTo>
                    <a:pt x="2045" y="753"/>
                  </a:lnTo>
                  <a:lnTo>
                    <a:pt x="2152" y="861"/>
                  </a:lnTo>
                  <a:lnTo>
                    <a:pt x="3336" y="1506"/>
                  </a:lnTo>
                  <a:lnTo>
                    <a:pt x="4627" y="2152"/>
                  </a:lnTo>
                  <a:lnTo>
                    <a:pt x="4735" y="2152"/>
                  </a:lnTo>
                  <a:lnTo>
                    <a:pt x="5165" y="2367"/>
                  </a:lnTo>
                  <a:lnTo>
                    <a:pt x="5272" y="2475"/>
                  </a:lnTo>
                  <a:lnTo>
                    <a:pt x="5272" y="2582"/>
                  </a:lnTo>
                  <a:lnTo>
                    <a:pt x="5165" y="2797"/>
                  </a:lnTo>
                  <a:lnTo>
                    <a:pt x="4735" y="2905"/>
                  </a:lnTo>
                  <a:lnTo>
                    <a:pt x="4519" y="2905"/>
                  </a:lnTo>
                  <a:lnTo>
                    <a:pt x="4175" y="2819"/>
                  </a:lnTo>
                  <a:lnTo>
                    <a:pt x="4175" y="2819"/>
                  </a:lnTo>
                  <a:lnTo>
                    <a:pt x="4197" y="2797"/>
                  </a:lnTo>
                  <a:lnTo>
                    <a:pt x="1937" y="1184"/>
                  </a:lnTo>
                  <a:lnTo>
                    <a:pt x="1830" y="1184"/>
                  </a:lnTo>
                  <a:lnTo>
                    <a:pt x="1722" y="1076"/>
                  </a:lnTo>
                  <a:lnTo>
                    <a:pt x="969" y="538"/>
                  </a:lnTo>
                  <a:lnTo>
                    <a:pt x="754" y="538"/>
                  </a:lnTo>
                  <a:lnTo>
                    <a:pt x="646" y="646"/>
                  </a:lnTo>
                  <a:lnTo>
                    <a:pt x="646" y="753"/>
                  </a:lnTo>
                  <a:lnTo>
                    <a:pt x="431" y="646"/>
                  </a:lnTo>
                  <a:lnTo>
                    <a:pt x="431" y="538"/>
                  </a:lnTo>
                  <a:lnTo>
                    <a:pt x="861" y="323"/>
                  </a:lnTo>
                  <a:close/>
                  <a:moveTo>
                    <a:pt x="754" y="0"/>
                  </a:moveTo>
                  <a:lnTo>
                    <a:pt x="216" y="215"/>
                  </a:lnTo>
                  <a:lnTo>
                    <a:pt x="108" y="323"/>
                  </a:lnTo>
                  <a:lnTo>
                    <a:pt x="1" y="753"/>
                  </a:lnTo>
                  <a:lnTo>
                    <a:pt x="1" y="861"/>
                  </a:lnTo>
                  <a:lnTo>
                    <a:pt x="108" y="968"/>
                  </a:lnTo>
                  <a:lnTo>
                    <a:pt x="646" y="1184"/>
                  </a:lnTo>
                  <a:lnTo>
                    <a:pt x="861" y="1184"/>
                  </a:lnTo>
                  <a:lnTo>
                    <a:pt x="969" y="1076"/>
                  </a:lnTo>
                  <a:lnTo>
                    <a:pt x="1507" y="1399"/>
                  </a:lnTo>
                  <a:lnTo>
                    <a:pt x="1722" y="1506"/>
                  </a:lnTo>
                  <a:lnTo>
                    <a:pt x="3981" y="3120"/>
                  </a:lnTo>
                  <a:lnTo>
                    <a:pt x="4412" y="3228"/>
                  </a:lnTo>
                  <a:lnTo>
                    <a:pt x="5057" y="3228"/>
                  </a:lnTo>
                  <a:lnTo>
                    <a:pt x="5380" y="3120"/>
                  </a:lnTo>
                  <a:lnTo>
                    <a:pt x="5595" y="2905"/>
                  </a:lnTo>
                  <a:lnTo>
                    <a:pt x="5703" y="2690"/>
                  </a:lnTo>
                  <a:lnTo>
                    <a:pt x="5703" y="2582"/>
                  </a:lnTo>
                  <a:lnTo>
                    <a:pt x="5595" y="2259"/>
                  </a:lnTo>
                  <a:lnTo>
                    <a:pt x="5380" y="2044"/>
                  </a:lnTo>
                  <a:lnTo>
                    <a:pt x="5165" y="1937"/>
                  </a:lnTo>
                  <a:lnTo>
                    <a:pt x="4821" y="1765"/>
                  </a:lnTo>
                  <a:lnTo>
                    <a:pt x="4821" y="1765"/>
                  </a:lnTo>
                  <a:lnTo>
                    <a:pt x="4842" y="1721"/>
                  </a:lnTo>
                  <a:lnTo>
                    <a:pt x="4735" y="1721"/>
                  </a:lnTo>
                  <a:lnTo>
                    <a:pt x="3228" y="1076"/>
                  </a:lnTo>
                  <a:lnTo>
                    <a:pt x="2475" y="646"/>
                  </a:lnTo>
                  <a:lnTo>
                    <a:pt x="2260" y="538"/>
                  </a:lnTo>
                  <a:lnTo>
                    <a:pt x="2152" y="430"/>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85" name="Google Shape;253;p29"/>
            <p:cNvSpPr/>
            <p:nvPr/>
          </p:nvSpPr>
          <p:spPr>
            <a:xfrm>
              <a:off x="2890125" y="2584475"/>
              <a:ext cx="10775" cy="10775"/>
            </a:xfrm>
            <a:custGeom>
              <a:avLst/>
              <a:gdLst/>
              <a:ahLst/>
              <a:cxnLst/>
              <a:rect l="l" t="t" r="r" b="b"/>
              <a:pathLst>
                <a:path w="431" h="431" extrusionOk="0">
                  <a:moveTo>
                    <a:pt x="108" y="0"/>
                  </a:moveTo>
                  <a:lnTo>
                    <a:pt x="0" y="108"/>
                  </a:lnTo>
                  <a:lnTo>
                    <a:pt x="0" y="323"/>
                  </a:lnTo>
                  <a:lnTo>
                    <a:pt x="108" y="431"/>
                  </a:lnTo>
                  <a:lnTo>
                    <a:pt x="323" y="431"/>
                  </a:lnTo>
                  <a:lnTo>
                    <a:pt x="431" y="323"/>
                  </a:lnTo>
                  <a:lnTo>
                    <a:pt x="431"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86" name="Google Shape;254;p29"/>
            <p:cNvSpPr/>
            <p:nvPr/>
          </p:nvSpPr>
          <p:spPr>
            <a:xfrm>
              <a:off x="2876675" y="2519925"/>
              <a:ext cx="99550" cy="99550"/>
            </a:xfrm>
            <a:custGeom>
              <a:avLst/>
              <a:gdLst/>
              <a:ahLst/>
              <a:cxnLst/>
              <a:rect l="l" t="t" r="r" b="b"/>
              <a:pathLst>
                <a:path w="3982" h="3982" extrusionOk="0">
                  <a:moveTo>
                    <a:pt x="3013" y="0"/>
                  </a:moveTo>
                  <a:lnTo>
                    <a:pt x="2583" y="323"/>
                  </a:lnTo>
                  <a:lnTo>
                    <a:pt x="2152" y="754"/>
                  </a:lnTo>
                  <a:lnTo>
                    <a:pt x="1937" y="1076"/>
                  </a:lnTo>
                  <a:lnTo>
                    <a:pt x="861" y="2045"/>
                  </a:lnTo>
                  <a:lnTo>
                    <a:pt x="646" y="2260"/>
                  </a:lnTo>
                  <a:lnTo>
                    <a:pt x="431" y="2582"/>
                  </a:lnTo>
                  <a:lnTo>
                    <a:pt x="216" y="2690"/>
                  </a:lnTo>
                  <a:lnTo>
                    <a:pt x="108" y="3013"/>
                  </a:lnTo>
                  <a:lnTo>
                    <a:pt x="0" y="3336"/>
                  </a:lnTo>
                  <a:lnTo>
                    <a:pt x="108" y="3551"/>
                  </a:lnTo>
                  <a:lnTo>
                    <a:pt x="431" y="3766"/>
                  </a:lnTo>
                  <a:lnTo>
                    <a:pt x="538" y="3981"/>
                  </a:lnTo>
                  <a:lnTo>
                    <a:pt x="861" y="3981"/>
                  </a:lnTo>
                  <a:lnTo>
                    <a:pt x="1076" y="3874"/>
                  </a:lnTo>
                  <a:lnTo>
                    <a:pt x="1399" y="3658"/>
                  </a:lnTo>
                  <a:lnTo>
                    <a:pt x="1829" y="3443"/>
                  </a:lnTo>
                  <a:lnTo>
                    <a:pt x="2905" y="2475"/>
                  </a:lnTo>
                  <a:lnTo>
                    <a:pt x="3120" y="2260"/>
                  </a:lnTo>
                  <a:lnTo>
                    <a:pt x="3551" y="1829"/>
                  </a:lnTo>
                  <a:lnTo>
                    <a:pt x="3874" y="1291"/>
                  </a:lnTo>
                  <a:lnTo>
                    <a:pt x="3981" y="861"/>
                  </a:lnTo>
                  <a:lnTo>
                    <a:pt x="3981" y="431"/>
                  </a:lnTo>
                  <a:lnTo>
                    <a:pt x="3766" y="108"/>
                  </a:lnTo>
                  <a:lnTo>
                    <a:pt x="3443"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87" name="Google Shape;255;p29"/>
            <p:cNvSpPr/>
            <p:nvPr/>
          </p:nvSpPr>
          <p:spPr>
            <a:xfrm>
              <a:off x="2873975" y="2514550"/>
              <a:ext cx="107625" cy="110300"/>
            </a:xfrm>
            <a:custGeom>
              <a:avLst/>
              <a:gdLst/>
              <a:ahLst/>
              <a:cxnLst/>
              <a:rect l="l" t="t" r="r" b="b"/>
              <a:pathLst>
                <a:path w="4305" h="4412" extrusionOk="0">
                  <a:moveTo>
                    <a:pt x="3551" y="323"/>
                  </a:moveTo>
                  <a:lnTo>
                    <a:pt x="3766" y="431"/>
                  </a:lnTo>
                  <a:lnTo>
                    <a:pt x="3874" y="646"/>
                  </a:lnTo>
                  <a:lnTo>
                    <a:pt x="3982" y="861"/>
                  </a:lnTo>
                  <a:lnTo>
                    <a:pt x="3874" y="1399"/>
                  </a:lnTo>
                  <a:lnTo>
                    <a:pt x="3551" y="1937"/>
                  </a:lnTo>
                  <a:lnTo>
                    <a:pt x="3121" y="2367"/>
                  </a:lnTo>
                  <a:lnTo>
                    <a:pt x="2906" y="2582"/>
                  </a:lnTo>
                  <a:lnTo>
                    <a:pt x="1830" y="3443"/>
                  </a:lnTo>
                  <a:lnTo>
                    <a:pt x="1399" y="3766"/>
                  </a:lnTo>
                  <a:lnTo>
                    <a:pt x="1077" y="3981"/>
                  </a:lnTo>
                  <a:lnTo>
                    <a:pt x="862" y="3981"/>
                  </a:lnTo>
                  <a:lnTo>
                    <a:pt x="646" y="3873"/>
                  </a:lnTo>
                  <a:lnTo>
                    <a:pt x="431" y="3658"/>
                  </a:lnTo>
                  <a:lnTo>
                    <a:pt x="324" y="3551"/>
                  </a:lnTo>
                  <a:lnTo>
                    <a:pt x="324" y="3443"/>
                  </a:lnTo>
                  <a:lnTo>
                    <a:pt x="324" y="3228"/>
                  </a:lnTo>
                  <a:lnTo>
                    <a:pt x="431" y="3013"/>
                  </a:lnTo>
                  <a:lnTo>
                    <a:pt x="646" y="2905"/>
                  </a:lnTo>
                  <a:lnTo>
                    <a:pt x="862" y="2582"/>
                  </a:lnTo>
                  <a:lnTo>
                    <a:pt x="1077" y="2475"/>
                  </a:lnTo>
                  <a:lnTo>
                    <a:pt x="2153" y="1399"/>
                  </a:lnTo>
                  <a:lnTo>
                    <a:pt x="2260" y="1291"/>
                  </a:lnTo>
                  <a:lnTo>
                    <a:pt x="2368" y="1076"/>
                  </a:lnTo>
                  <a:lnTo>
                    <a:pt x="2691" y="753"/>
                  </a:lnTo>
                  <a:lnTo>
                    <a:pt x="3013" y="538"/>
                  </a:lnTo>
                  <a:lnTo>
                    <a:pt x="3228" y="431"/>
                  </a:lnTo>
                  <a:lnTo>
                    <a:pt x="3551" y="323"/>
                  </a:lnTo>
                  <a:close/>
                  <a:moveTo>
                    <a:pt x="3121" y="0"/>
                  </a:moveTo>
                  <a:lnTo>
                    <a:pt x="2798" y="215"/>
                  </a:lnTo>
                  <a:lnTo>
                    <a:pt x="2475" y="538"/>
                  </a:lnTo>
                  <a:lnTo>
                    <a:pt x="2153" y="861"/>
                  </a:lnTo>
                  <a:lnTo>
                    <a:pt x="1968" y="1138"/>
                  </a:lnTo>
                  <a:lnTo>
                    <a:pt x="1968" y="1138"/>
                  </a:lnTo>
                  <a:lnTo>
                    <a:pt x="1937" y="1076"/>
                  </a:lnTo>
                  <a:lnTo>
                    <a:pt x="862" y="2152"/>
                  </a:lnTo>
                  <a:lnTo>
                    <a:pt x="646" y="2367"/>
                  </a:lnTo>
                  <a:lnTo>
                    <a:pt x="431" y="2582"/>
                  </a:lnTo>
                  <a:lnTo>
                    <a:pt x="216" y="2797"/>
                  </a:lnTo>
                  <a:lnTo>
                    <a:pt x="1" y="3120"/>
                  </a:lnTo>
                  <a:lnTo>
                    <a:pt x="1" y="3443"/>
                  </a:lnTo>
                  <a:lnTo>
                    <a:pt x="1" y="3551"/>
                  </a:lnTo>
                  <a:lnTo>
                    <a:pt x="1" y="3766"/>
                  </a:lnTo>
                  <a:lnTo>
                    <a:pt x="108" y="3873"/>
                  </a:lnTo>
                  <a:lnTo>
                    <a:pt x="324" y="4196"/>
                  </a:lnTo>
                  <a:lnTo>
                    <a:pt x="646" y="4304"/>
                  </a:lnTo>
                  <a:lnTo>
                    <a:pt x="862" y="4411"/>
                  </a:lnTo>
                  <a:lnTo>
                    <a:pt x="969" y="4411"/>
                  </a:lnTo>
                  <a:lnTo>
                    <a:pt x="1184" y="4304"/>
                  </a:lnTo>
                  <a:lnTo>
                    <a:pt x="1615" y="4089"/>
                  </a:lnTo>
                  <a:lnTo>
                    <a:pt x="2045" y="3766"/>
                  </a:lnTo>
                  <a:lnTo>
                    <a:pt x="3121" y="2797"/>
                  </a:lnTo>
                  <a:lnTo>
                    <a:pt x="3336" y="2690"/>
                  </a:lnTo>
                  <a:lnTo>
                    <a:pt x="3874" y="2152"/>
                  </a:lnTo>
                  <a:lnTo>
                    <a:pt x="4197" y="1506"/>
                  </a:lnTo>
                  <a:lnTo>
                    <a:pt x="4304" y="861"/>
                  </a:lnTo>
                  <a:lnTo>
                    <a:pt x="4304" y="431"/>
                  </a:lnTo>
                  <a:lnTo>
                    <a:pt x="3982" y="108"/>
                  </a:lnTo>
                  <a:lnTo>
                    <a:pt x="376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88" name="Google Shape;256;p29"/>
            <p:cNvSpPr/>
            <p:nvPr/>
          </p:nvSpPr>
          <p:spPr>
            <a:xfrm>
              <a:off x="2962750" y="2444600"/>
              <a:ext cx="43050" cy="56525"/>
            </a:xfrm>
            <a:custGeom>
              <a:avLst/>
              <a:gdLst/>
              <a:ahLst/>
              <a:cxnLst/>
              <a:rect l="l" t="t" r="r" b="b"/>
              <a:pathLst>
                <a:path w="1722" h="2261" extrusionOk="0">
                  <a:moveTo>
                    <a:pt x="753" y="1"/>
                  </a:moveTo>
                  <a:lnTo>
                    <a:pt x="323" y="324"/>
                  </a:lnTo>
                  <a:lnTo>
                    <a:pt x="0" y="754"/>
                  </a:lnTo>
                  <a:lnTo>
                    <a:pt x="0" y="1722"/>
                  </a:lnTo>
                  <a:lnTo>
                    <a:pt x="0" y="1938"/>
                  </a:lnTo>
                  <a:lnTo>
                    <a:pt x="0" y="2153"/>
                  </a:lnTo>
                  <a:lnTo>
                    <a:pt x="215" y="2260"/>
                  </a:lnTo>
                  <a:lnTo>
                    <a:pt x="861" y="2260"/>
                  </a:lnTo>
                  <a:lnTo>
                    <a:pt x="1291" y="2153"/>
                  </a:lnTo>
                  <a:lnTo>
                    <a:pt x="1614" y="1830"/>
                  </a:lnTo>
                  <a:lnTo>
                    <a:pt x="1722" y="1507"/>
                  </a:lnTo>
                  <a:lnTo>
                    <a:pt x="1722" y="862"/>
                  </a:lnTo>
                  <a:lnTo>
                    <a:pt x="1722" y="539"/>
                  </a:lnTo>
                  <a:lnTo>
                    <a:pt x="1614" y="324"/>
                  </a:lnTo>
                  <a:lnTo>
                    <a:pt x="1399" y="109"/>
                  </a:lnTo>
                  <a:lnTo>
                    <a:pt x="107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 name="Google Shape;257;p29"/>
            <p:cNvSpPr/>
            <p:nvPr/>
          </p:nvSpPr>
          <p:spPr>
            <a:xfrm>
              <a:off x="2957375" y="2439225"/>
              <a:ext cx="53800" cy="67275"/>
            </a:xfrm>
            <a:custGeom>
              <a:avLst/>
              <a:gdLst/>
              <a:ahLst/>
              <a:cxnLst/>
              <a:rect l="l" t="t" r="r" b="b"/>
              <a:pathLst>
                <a:path w="2152" h="2691" extrusionOk="0">
                  <a:moveTo>
                    <a:pt x="1291" y="324"/>
                  </a:moveTo>
                  <a:lnTo>
                    <a:pt x="1506" y="539"/>
                  </a:lnTo>
                  <a:lnTo>
                    <a:pt x="1614" y="646"/>
                  </a:lnTo>
                  <a:lnTo>
                    <a:pt x="1721" y="1077"/>
                  </a:lnTo>
                  <a:lnTo>
                    <a:pt x="1721" y="1615"/>
                  </a:lnTo>
                  <a:lnTo>
                    <a:pt x="1721" y="1722"/>
                  </a:lnTo>
                  <a:lnTo>
                    <a:pt x="1614" y="1937"/>
                  </a:lnTo>
                  <a:lnTo>
                    <a:pt x="1399" y="2153"/>
                  </a:lnTo>
                  <a:lnTo>
                    <a:pt x="1184" y="2260"/>
                  </a:lnTo>
                  <a:lnTo>
                    <a:pt x="861" y="2368"/>
                  </a:lnTo>
                  <a:lnTo>
                    <a:pt x="646" y="2368"/>
                  </a:lnTo>
                  <a:lnTo>
                    <a:pt x="538" y="2260"/>
                  </a:lnTo>
                  <a:lnTo>
                    <a:pt x="430" y="2260"/>
                  </a:lnTo>
                  <a:lnTo>
                    <a:pt x="430" y="2153"/>
                  </a:lnTo>
                  <a:lnTo>
                    <a:pt x="323" y="1937"/>
                  </a:lnTo>
                  <a:lnTo>
                    <a:pt x="323" y="1077"/>
                  </a:lnTo>
                  <a:lnTo>
                    <a:pt x="753" y="646"/>
                  </a:lnTo>
                  <a:lnTo>
                    <a:pt x="968" y="431"/>
                  </a:lnTo>
                  <a:lnTo>
                    <a:pt x="1184" y="324"/>
                  </a:lnTo>
                  <a:close/>
                  <a:moveTo>
                    <a:pt x="968" y="1"/>
                  </a:moveTo>
                  <a:lnTo>
                    <a:pt x="753" y="108"/>
                  </a:lnTo>
                  <a:lnTo>
                    <a:pt x="430" y="431"/>
                  </a:lnTo>
                  <a:lnTo>
                    <a:pt x="0" y="861"/>
                  </a:lnTo>
                  <a:lnTo>
                    <a:pt x="0" y="969"/>
                  </a:lnTo>
                  <a:lnTo>
                    <a:pt x="0" y="1937"/>
                  </a:lnTo>
                  <a:lnTo>
                    <a:pt x="0" y="2153"/>
                  </a:lnTo>
                  <a:lnTo>
                    <a:pt x="108" y="2475"/>
                  </a:lnTo>
                  <a:lnTo>
                    <a:pt x="323" y="2583"/>
                  </a:lnTo>
                  <a:lnTo>
                    <a:pt x="646" y="2690"/>
                  </a:lnTo>
                  <a:lnTo>
                    <a:pt x="1291" y="2690"/>
                  </a:lnTo>
                  <a:lnTo>
                    <a:pt x="1614" y="2475"/>
                  </a:lnTo>
                  <a:lnTo>
                    <a:pt x="1937" y="2153"/>
                  </a:lnTo>
                  <a:lnTo>
                    <a:pt x="2152" y="1722"/>
                  </a:lnTo>
                  <a:lnTo>
                    <a:pt x="2152" y="1615"/>
                  </a:lnTo>
                  <a:lnTo>
                    <a:pt x="2044" y="1077"/>
                  </a:lnTo>
                  <a:lnTo>
                    <a:pt x="2044" y="754"/>
                  </a:lnTo>
                  <a:lnTo>
                    <a:pt x="1937" y="431"/>
                  </a:lnTo>
                  <a:lnTo>
                    <a:pt x="1721" y="216"/>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90" name="Google Shape;258;p29"/>
            <p:cNvSpPr/>
            <p:nvPr/>
          </p:nvSpPr>
          <p:spPr>
            <a:xfrm>
              <a:off x="2933150" y="2388125"/>
              <a:ext cx="83400" cy="94175"/>
            </a:xfrm>
            <a:custGeom>
              <a:avLst/>
              <a:gdLst/>
              <a:ahLst/>
              <a:cxnLst/>
              <a:rect l="l" t="t" r="r" b="b"/>
              <a:pathLst>
                <a:path w="3336" h="3767" extrusionOk="0">
                  <a:moveTo>
                    <a:pt x="1722" y="1"/>
                  </a:moveTo>
                  <a:lnTo>
                    <a:pt x="1292" y="108"/>
                  </a:lnTo>
                  <a:lnTo>
                    <a:pt x="1077" y="216"/>
                  </a:lnTo>
                  <a:lnTo>
                    <a:pt x="754" y="323"/>
                  </a:lnTo>
                  <a:lnTo>
                    <a:pt x="539" y="646"/>
                  </a:lnTo>
                  <a:lnTo>
                    <a:pt x="108" y="1184"/>
                  </a:lnTo>
                  <a:lnTo>
                    <a:pt x="1" y="1507"/>
                  </a:lnTo>
                  <a:lnTo>
                    <a:pt x="1" y="1937"/>
                  </a:lnTo>
                  <a:lnTo>
                    <a:pt x="108" y="2690"/>
                  </a:lnTo>
                  <a:lnTo>
                    <a:pt x="216" y="3013"/>
                  </a:lnTo>
                  <a:lnTo>
                    <a:pt x="324" y="3336"/>
                  </a:lnTo>
                  <a:lnTo>
                    <a:pt x="539" y="3551"/>
                  </a:lnTo>
                  <a:lnTo>
                    <a:pt x="861" y="3659"/>
                  </a:lnTo>
                  <a:lnTo>
                    <a:pt x="1184" y="3766"/>
                  </a:lnTo>
                  <a:lnTo>
                    <a:pt x="2045" y="3766"/>
                  </a:lnTo>
                  <a:lnTo>
                    <a:pt x="2368" y="3659"/>
                  </a:lnTo>
                  <a:lnTo>
                    <a:pt x="2798" y="3228"/>
                  </a:lnTo>
                  <a:lnTo>
                    <a:pt x="3228" y="2690"/>
                  </a:lnTo>
                  <a:lnTo>
                    <a:pt x="3336" y="2260"/>
                  </a:lnTo>
                  <a:lnTo>
                    <a:pt x="3336" y="1937"/>
                  </a:lnTo>
                  <a:lnTo>
                    <a:pt x="3336" y="1507"/>
                  </a:lnTo>
                  <a:lnTo>
                    <a:pt x="3228" y="1184"/>
                  </a:lnTo>
                  <a:lnTo>
                    <a:pt x="2798" y="646"/>
                  </a:lnTo>
                  <a:lnTo>
                    <a:pt x="2583" y="323"/>
                  </a:lnTo>
                  <a:lnTo>
                    <a:pt x="2368" y="216"/>
                  </a:lnTo>
                  <a:lnTo>
                    <a:pt x="2045" y="108"/>
                  </a:lnTo>
                  <a:lnTo>
                    <a:pt x="172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259;p29"/>
            <p:cNvSpPr/>
            <p:nvPr/>
          </p:nvSpPr>
          <p:spPr>
            <a:xfrm>
              <a:off x="2927775" y="2385450"/>
              <a:ext cx="91475" cy="102225"/>
            </a:xfrm>
            <a:custGeom>
              <a:avLst/>
              <a:gdLst/>
              <a:ahLst/>
              <a:cxnLst/>
              <a:rect l="l" t="t" r="r" b="b"/>
              <a:pathLst>
                <a:path w="3659" h="4089" extrusionOk="0">
                  <a:moveTo>
                    <a:pt x="1507" y="0"/>
                  </a:moveTo>
                  <a:lnTo>
                    <a:pt x="1184" y="108"/>
                  </a:lnTo>
                  <a:lnTo>
                    <a:pt x="646" y="538"/>
                  </a:lnTo>
                  <a:lnTo>
                    <a:pt x="323" y="968"/>
                  </a:lnTo>
                  <a:lnTo>
                    <a:pt x="216" y="1076"/>
                  </a:lnTo>
                  <a:lnTo>
                    <a:pt x="108" y="1506"/>
                  </a:lnTo>
                  <a:lnTo>
                    <a:pt x="1" y="2044"/>
                  </a:lnTo>
                  <a:lnTo>
                    <a:pt x="108" y="2582"/>
                  </a:lnTo>
                  <a:lnTo>
                    <a:pt x="216" y="3120"/>
                  </a:lnTo>
                  <a:lnTo>
                    <a:pt x="323" y="3550"/>
                  </a:lnTo>
                  <a:lnTo>
                    <a:pt x="431" y="3658"/>
                  </a:lnTo>
                  <a:lnTo>
                    <a:pt x="431" y="3766"/>
                  </a:lnTo>
                  <a:lnTo>
                    <a:pt x="539" y="3873"/>
                  </a:lnTo>
                  <a:lnTo>
                    <a:pt x="1076" y="3981"/>
                  </a:lnTo>
                  <a:lnTo>
                    <a:pt x="1507" y="4088"/>
                  </a:lnTo>
                  <a:lnTo>
                    <a:pt x="1614" y="4088"/>
                  </a:lnTo>
                  <a:lnTo>
                    <a:pt x="1830" y="3981"/>
                  </a:lnTo>
                  <a:lnTo>
                    <a:pt x="1937" y="3873"/>
                  </a:lnTo>
                  <a:lnTo>
                    <a:pt x="2368" y="3443"/>
                  </a:lnTo>
                  <a:lnTo>
                    <a:pt x="2475" y="3120"/>
                  </a:lnTo>
                  <a:lnTo>
                    <a:pt x="2475" y="3012"/>
                  </a:lnTo>
                  <a:lnTo>
                    <a:pt x="2475" y="2905"/>
                  </a:lnTo>
                  <a:lnTo>
                    <a:pt x="2260" y="2905"/>
                  </a:lnTo>
                  <a:lnTo>
                    <a:pt x="2152" y="3012"/>
                  </a:lnTo>
                  <a:lnTo>
                    <a:pt x="1830" y="3443"/>
                  </a:lnTo>
                  <a:lnTo>
                    <a:pt x="1722" y="3658"/>
                  </a:lnTo>
                  <a:lnTo>
                    <a:pt x="1076" y="3658"/>
                  </a:lnTo>
                  <a:lnTo>
                    <a:pt x="754" y="3550"/>
                  </a:lnTo>
                  <a:lnTo>
                    <a:pt x="646" y="3335"/>
                  </a:lnTo>
                  <a:lnTo>
                    <a:pt x="539" y="2797"/>
                  </a:lnTo>
                  <a:lnTo>
                    <a:pt x="431" y="2044"/>
                  </a:lnTo>
                  <a:lnTo>
                    <a:pt x="431" y="1614"/>
                  </a:lnTo>
                  <a:lnTo>
                    <a:pt x="539" y="1291"/>
                  </a:lnTo>
                  <a:lnTo>
                    <a:pt x="646" y="1076"/>
                  </a:lnTo>
                  <a:lnTo>
                    <a:pt x="969" y="753"/>
                  </a:lnTo>
                  <a:lnTo>
                    <a:pt x="1292" y="430"/>
                  </a:lnTo>
                  <a:lnTo>
                    <a:pt x="1614" y="323"/>
                  </a:lnTo>
                  <a:lnTo>
                    <a:pt x="2152" y="323"/>
                  </a:lnTo>
                  <a:lnTo>
                    <a:pt x="2583" y="538"/>
                  </a:lnTo>
                  <a:lnTo>
                    <a:pt x="2690" y="646"/>
                  </a:lnTo>
                  <a:lnTo>
                    <a:pt x="3013" y="861"/>
                  </a:lnTo>
                  <a:lnTo>
                    <a:pt x="3228" y="1291"/>
                  </a:lnTo>
                  <a:lnTo>
                    <a:pt x="3336" y="1829"/>
                  </a:lnTo>
                  <a:lnTo>
                    <a:pt x="3336" y="2367"/>
                  </a:lnTo>
                  <a:lnTo>
                    <a:pt x="3121" y="3012"/>
                  </a:lnTo>
                  <a:lnTo>
                    <a:pt x="2905" y="3550"/>
                  </a:lnTo>
                  <a:lnTo>
                    <a:pt x="2905" y="3658"/>
                  </a:lnTo>
                  <a:lnTo>
                    <a:pt x="3013" y="3766"/>
                  </a:lnTo>
                  <a:lnTo>
                    <a:pt x="3121" y="3766"/>
                  </a:lnTo>
                  <a:lnTo>
                    <a:pt x="3228" y="3658"/>
                  </a:lnTo>
                  <a:lnTo>
                    <a:pt x="3443" y="3120"/>
                  </a:lnTo>
                  <a:lnTo>
                    <a:pt x="3659" y="2475"/>
                  </a:lnTo>
                  <a:lnTo>
                    <a:pt x="3659" y="1829"/>
                  </a:lnTo>
                  <a:lnTo>
                    <a:pt x="3659" y="1399"/>
                  </a:lnTo>
                  <a:lnTo>
                    <a:pt x="3551" y="1076"/>
                  </a:lnTo>
                  <a:lnTo>
                    <a:pt x="3228" y="538"/>
                  </a:lnTo>
                  <a:lnTo>
                    <a:pt x="2905" y="323"/>
                  </a:lnTo>
                  <a:lnTo>
                    <a:pt x="2798" y="215"/>
                  </a:lnTo>
                  <a:lnTo>
                    <a:pt x="226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92" name="Google Shape;260;p29"/>
            <p:cNvSpPr/>
            <p:nvPr/>
          </p:nvSpPr>
          <p:spPr>
            <a:xfrm>
              <a:off x="2997700" y="2530675"/>
              <a:ext cx="35000" cy="69950"/>
            </a:xfrm>
            <a:custGeom>
              <a:avLst/>
              <a:gdLst/>
              <a:ahLst/>
              <a:cxnLst/>
              <a:rect l="l" t="t" r="r" b="b"/>
              <a:pathLst>
                <a:path w="1400" h="2798" extrusionOk="0">
                  <a:moveTo>
                    <a:pt x="646" y="1"/>
                  </a:moveTo>
                  <a:lnTo>
                    <a:pt x="431" y="108"/>
                  </a:lnTo>
                  <a:lnTo>
                    <a:pt x="216" y="431"/>
                  </a:lnTo>
                  <a:lnTo>
                    <a:pt x="1" y="861"/>
                  </a:lnTo>
                  <a:lnTo>
                    <a:pt x="1" y="1399"/>
                  </a:lnTo>
                  <a:lnTo>
                    <a:pt x="1" y="1937"/>
                  </a:lnTo>
                  <a:lnTo>
                    <a:pt x="216" y="2368"/>
                  </a:lnTo>
                  <a:lnTo>
                    <a:pt x="431" y="2690"/>
                  </a:lnTo>
                  <a:lnTo>
                    <a:pt x="646" y="2798"/>
                  </a:lnTo>
                  <a:lnTo>
                    <a:pt x="969" y="2690"/>
                  </a:lnTo>
                  <a:lnTo>
                    <a:pt x="1184" y="2368"/>
                  </a:lnTo>
                  <a:lnTo>
                    <a:pt x="1399" y="1937"/>
                  </a:lnTo>
                  <a:lnTo>
                    <a:pt x="1399" y="1399"/>
                  </a:lnTo>
                  <a:lnTo>
                    <a:pt x="1399" y="861"/>
                  </a:lnTo>
                  <a:lnTo>
                    <a:pt x="1184" y="431"/>
                  </a:lnTo>
                  <a:lnTo>
                    <a:pt x="969" y="108"/>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 name="Google Shape;261;p29"/>
            <p:cNvSpPr/>
            <p:nvPr/>
          </p:nvSpPr>
          <p:spPr>
            <a:xfrm>
              <a:off x="2626525" y="2385450"/>
              <a:ext cx="3238400" cy="2049525"/>
            </a:xfrm>
            <a:custGeom>
              <a:avLst/>
              <a:gdLst/>
              <a:ahLst/>
              <a:cxnLst/>
              <a:rect l="l" t="t" r="r" b="b"/>
              <a:pathLst>
                <a:path w="129536" h="81981" extrusionOk="0">
                  <a:moveTo>
                    <a:pt x="77571" y="0"/>
                  </a:moveTo>
                  <a:lnTo>
                    <a:pt x="77033" y="108"/>
                  </a:lnTo>
                  <a:lnTo>
                    <a:pt x="76603" y="323"/>
                  </a:lnTo>
                  <a:lnTo>
                    <a:pt x="62509" y="8499"/>
                  </a:lnTo>
                  <a:lnTo>
                    <a:pt x="62078" y="8822"/>
                  </a:lnTo>
                  <a:lnTo>
                    <a:pt x="61756" y="9253"/>
                  </a:lnTo>
                  <a:lnTo>
                    <a:pt x="61540" y="9683"/>
                  </a:lnTo>
                  <a:lnTo>
                    <a:pt x="61540" y="10221"/>
                  </a:lnTo>
                  <a:lnTo>
                    <a:pt x="61540" y="10759"/>
                  </a:lnTo>
                  <a:lnTo>
                    <a:pt x="61756" y="11189"/>
                  </a:lnTo>
                  <a:lnTo>
                    <a:pt x="62078" y="11619"/>
                  </a:lnTo>
                  <a:lnTo>
                    <a:pt x="62509" y="11942"/>
                  </a:lnTo>
                  <a:lnTo>
                    <a:pt x="67243" y="14847"/>
                  </a:lnTo>
                  <a:lnTo>
                    <a:pt x="67673" y="15170"/>
                  </a:lnTo>
                  <a:lnTo>
                    <a:pt x="67996" y="15600"/>
                  </a:lnTo>
                  <a:lnTo>
                    <a:pt x="68211" y="16030"/>
                  </a:lnTo>
                  <a:lnTo>
                    <a:pt x="68211" y="16568"/>
                  </a:lnTo>
                  <a:lnTo>
                    <a:pt x="68211" y="17106"/>
                  </a:lnTo>
                  <a:lnTo>
                    <a:pt x="67996" y="17537"/>
                  </a:lnTo>
                  <a:lnTo>
                    <a:pt x="67673" y="17967"/>
                  </a:lnTo>
                  <a:lnTo>
                    <a:pt x="67135" y="18290"/>
                  </a:lnTo>
                  <a:lnTo>
                    <a:pt x="1077" y="52933"/>
                  </a:lnTo>
                  <a:lnTo>
                    <a:pt x="646" y="53255"/>
                  </a:lnTo>
                  <a:lnTo>
                    <a:pt x="216" y="53686"/>
                  </a:lnTo>
                  <a:lnTo>
                    <a:pt x="108" y="54116"/>
                  </a:lnTo>
                  <a:lnTo>
                    <a:pt x="1" y="54654"/>
                  </a:lnTo>
                  <a:lnTo>
                    <a:pt x="1" y="55192"/>
                  </a:lnTo>
                  <a:lnTo>
                    <a:pt x="216" y="55730"/>
                  </a:lnTo>
                  <a:lnTo>
                    <a:pt x="539" y="56160"/>
                  </a:lnTo>
                  <a:lnTo>
                    <a:pt x="969" y="56483"/>
                  </a:lnTo>
                  <a:lnTo>
                    <a:pt x="44111" y="81766"/>
                  </a:lnTo>
                  <a:lnTo>
                    <a:pt x="44542" y="81981"/>
                  </a:lnTo>
                  <a:lnTo>
                    <a:pt x="45618" y="81981"/>
                  </a:lnTo>
                  <a:lnTo>
                    <a:pt x="46156" y="81766"/>
                  </a:lnTo>
                  <a:lnTo>
                    <a:pt x="128567" y="33029"/>
                  </a:lnTo>
                  <a:lnTo>
                    <a:pt x="128997" y="32706"/>
                  </a:lnTo>
                  <a:lnTo>
                    <a:pt x="129320" y="32276"/>
                  </a:lnTo>
                  <a:lnTo>
                    <a:pt x="129535" y="31846"/>
                  </a:lnTo>
                  <a:lnTo>
                    <a:pt x="129535" y="31308"/>
                  </a:lnTo>
                  <a:lnTo>
                    <a:pt x="129535" y="30770"/>
                  </a:lnTo>
                  <a:lnTo>
                    <a:pt x="129320" y="30339"/>
                  </a:lnTo>
                  <a:lnTo>
                    <a:pt x="128997" y="29909"/>
                  </a:lnTo>
                  <a:lnTo>
                    <a:pt x="128567" y="29586"/>
                  </a:lnTo>
                  <a:lnTo>
                    <a:pt x="78647" y="323"/>
                  </a:lnTo>
                  <a:lnTo>
                    <a:pt x="78109" y="108"/>
                  </a:lnTo>
                  <a:lnTo>
                    <a:pt x="77571" y="0"/>
                  </a:lnTo>
                  <a:close/>
                </a:path>
              </a:pathLst>
            </a:custGeom>
            <a:solidFill>
              <a:srgbClr val="D8D8D8"/>
            </a:solidFill>
            <a:ln>
              <a:noFill/>
            </a:ln>
          </p:spPr>
          <p:txBody>
            <a:bodyPr spcFirstLastPara="1" wrap="square" lIns="121900" tIns="121900" rIns="121900" bIns="121900" anchor="ctr" anchorCtr="0">
              <a:noAutofit/>
            </a:bodyPr>
            <a:lstStyle/>
            <a:p>
              <a:endParaRPr sz="2400"/>
            </a:p>
          </p:txBody>
        </p:sp>
        <p:sp>
          <p:nvSpPr>
            <p:cNvPr id="194" name="Google Shape;262;p29"/>
            <p:cNvSpPr/>
            <p:nvPr/>
          </p:nvSpPr>
          <p:spPr>
            <a:xfrm>
              <a:off x="2626525" y="2385450"/>
              <a:ext cx="3238400" cy="2049525"/>
            </a:xfrm>
            <a:custGeom>
              <a:avLst/>
              <a:gdLst/>
              <a:ahLst/>
              <a:cxnLst/>
              <a:rect l="l" t="t" r="r" b="b"/>
              <a:pathLst>
                <a:path w="129536" h="81981" fill="none" extrusionOk="0">
                  <a:moveTo>
                    <a:pt x="77571" y="0"/>
                  </a:moveTo>
                  <a:lnTo>
                    <a:pt x="77571" y="0"/>
                  </a:lnTo>
                  <a:lnTo>
                    <a:pt x="77033" y="108"/>
                  </a:lnTo>
                  <a:lnTo>
                    <a:pt x="76603" y="323"/>
                  </a:lnTo>
                  <a:lnTo>
                    <a:pt x="62509" y="8499"/>
                  </a:lnTo>
                  <a:lnTo>
                    <a:pt x="62509" y="8499"/>
                  </a:lnTo>
                  <a:lnTo>
                    <a:pt x="62078" y="8822"/>
                  </a:lnTo>
                  <a:lnTo>
                    <a:pt x="61756" y="9253"/>
                  </a:lnTo>
                  <a:lnTo>
                    <a:pt x="61540" y="9683"/>
                  </a:lnTo>
                  <a:lnTo>
                    <a:pt x="61540" y="10221"/>
                  </a:lnTo>
                  <a:lnTo>
                    <a:pt x="61540" y="10759"/>
                  </a:lnTo>
                  <a:lnTo>
                    <a:pt x="61756" y="11189"/>
                  </a:lnTo>
                  <a:lnTo>
                    <a:pt x="62078" y="11619"/>
                  </a:lnTo>
                  <a:lnTo>
                    <a:pt x="62509" y="11942"/>
                  </a:lnTo>
                  <a:lnTo>
                    <a:pt x="67243" y="14847"/>
                  </a:lnTo>
                  <a:lnTo>
                    <a:pt x="67243" y="14847"/>
                  </a:lnTo>
                  <a:lnTo>
                    <a:pt x="67673" y="15170"/>
                  </a:lnTo>
                  <a:lnTo>
                    <a:pt x="67996" y="15600"/>
                  </a:lnTo>
                  <a:lnTo>
                    <a:pt x="68211" y="16030"/>
                  </a:lnTo>
                  <a:lnTo>
                    <a:pt x="68211" y="16568"/>
                  </a:lnTo>
                  <a:lnTo>
                    <a:pt x="68211" y="17106"/>
                  </a:lnTo>
                  <a:lnTo>
                    <a:pt x="67996" y="17537"/>
                  </a:lnTo>
                  <a:lnTo>
                    <a:pt x="67673" y="17967"/>
                  </a:lnTo>
                  <a:lnTo>
                    <a:pt x="67135" y="18290"/>
                  </a:lnTo>
                  <a:lnTo>
                    <a:pt x="1077" y="52933"/>
                  </a:lnTo>
                  <a:lnTo>
                    <a:pt x="1077" y="52933"/>
                  </a:lnTo>
                  <a:lnTo>
                    <a:pt x="646" y="53255"/>
                  </a:lnTo>
                  <a:lnTo>
                    <a:pt x="216" y="53686"/>
                  </a:lnTo>
                  <a:lnTo>
                    <a:pt x="108" y="54116"/>
                  </a:lnTo>
                  <a:lnTo>
                    <a:pt x="1" y="54654"/>
                  </a:lnTo>
                  <a:lnTo>
                    <a:pt x="1" y="55192"/>
                  </a:lnTo>
                  <a:lnTo>
                    <a:pt x="216" y="55730"/>
                  </a:lnTo>
                  <a:lnTo>
                    <a:pt x="539" y="56160"/>
                  </a:lnTo>
                  <a:lnTo>
                    <a:pt x="969" y="56483"/>
                  </a:lnTo>
                  <a:lnTo>
                    <a:pt x="44111" y="81766"/>
                  </a:lnTo>
                  <a:lnTo>
                    <a:pt x="44111" y="81766"/>
                  </a:lnTo>
                  <a:lnTo>
                    <a:pt x="44542" y="81981"/>
                  </a:lnTo>
                  <a:lnTo>
                    <a:pt x="45080" y="81981"/>
                  </a:lnTo>
                  <a:lnTo>
                    <a:pt x="45080" y="81981"/>
                  </a:lnTo>
                  <a:lnTo>
                    <a:pt x="45618" y="81981"/>
                  </a:lnTo>
                  <a:lnTo>
                    <a:pt x="46156" y="81766"/>
                  </a:lnTo>
                  <a:lnTo>
                    <a:pt x="128567" y="33029"/>
                  </a:lnTo>
                  <a:lnTo>
                    <a:pt x="128567" y="33029"/>
                  </a:lnTo>
                  <a:lnTo>
                    <a:pt x="128997" y="32706"/>
                  </a:lnTo>
                  <a:lnTo>
                    <a:pt x="129320" y="32276"/>
                  </a:lnTo>
                  <a:lnTo>
                    <a:pt x="129535" y="31846"/>
                  </a:lnTo>
                  <a:lnTo>
                    <a:pt x="129535" y="31308"/>
                  </a:lnTo>
                  <a:lnTo>
                    <a:pt x="129535" y="30770"/>
                  </a:lnTo>
                  <a:lnTo>
                    <a:pt x="129320" y="30339"/>
                  </a:lnTo>
                  <a:lnTo>
                    <a:pt x="128997" y="29909"/>
                  </a:lnTo>
                  <a:lnTo>
                    <a:pt x="128567" y="29586"/>
                  </a:lnTo>
                  <a:lnTo>
                    <a:pt x="78647" y="323"/>
                  </a:lnTo>
                  <a:lnTo>
                    <a:pt x="78647" y="323"/>
                  </a:lnTo>
                  <a:lnTo>
                    <a:pt x="78109" y="108"/>
                  </a:lnTo>
                  <a:lnTo>
                    <a:pt x="77571" y="0"/>
                  </a:lnTo>
                </a:path>
              </a:pathLst>
            </a:custGeom>
            <a:noFill/>
            <a:ln>
              <a:noFill/>
            </a:ln>
          </p:spPr>
          <p:txBody>
            <a:bodyPr spcFirstLastPara="1" wrap="square" lIns="121900" tIns="121900" rIns="121900" bIns="121900" anchor="ctr" anchorCtr="0">
              <a:noAutofit/>
            </a:bodyPr>
            <a:lstStyle/>
            <a:p>
              <a:endParaRPr sz="2400"/>
            </a:p>
          </p:txBody>
        </p:sp>
        <p:sp>
          <p:nvSpPr>
            <p:cNvPr id="195" name="Google Shape;263;p29"/>
            <p:cNvSpPr/>
            <p:nvPr/>
          </p:nvSpPr>
          <p:spPr>
            <a:xfrm>
              <a:off x="4213425" y="3262275"/>
              <a:ext cx="169475" cy="75325"/>
            </a:xfrm>
            <a:custGeom>
              <a:avLst/>
              <a:gdLst/>
              <a:ahLst/>
              <a:cxnLst/>
              <a:rect l="l" t="t" r="r" b="b"/>
              <a:pathLst>
                <a:path w="6779" h="3013" extrusionOk="0">
                  <a:moveTo>
                    <a:pt x="1" y="0"/>
                  </a:moveTo>
                  <a:lnTo>
                    <a:pt x="1" y="753"/>
                  </a:lnTo>
                  <a:lnTo>
                    <a:pt x="109" y="1076"/>
                  </a:lnTo>
                  <a:lnTo>
                    <a:pt x="109" y="1399"/>
                  </a:lnTo>
                  <a:lnTo>
                    <a:pt x="324" y="1829"/>
                  </a:lnTo>
                  <a:lnTo>
                    <a:pt x="647" y="2152"/>
                  </a:lnTo>
                  <a:lnTo>
                    <a:pt x="969" y="2475"/>
                  </a:lnTo>
                  <a:lnTo>
                    <a:pt x="1507" y="2690"/>
                  </a:lnTo>
                  <a:lnTo>
                    <a:pt x="2045" y="2905"/>
                  </a:lnTo>
                  <a:lnTo>
                    <a:pt x="2691" y="3013"/>
                  </a:lnTo>
                  <a:lnTo>
                    <a:pt x="4089" y="3013"/>
                  </a:lnTo>
                  <a:lnTo>
                    <a:pt x="4735" y="2905"/>
                  </a:lnTo>
                  <a:lnTo>
                    <a:pt x="5273" y="2690"/>
                  </a:lnTo>
                  <a:lnTo>
                    <a:pt x="5811" y="2475"/>
                  </a:lnTo>
                  <a:lnTo>
                    <a:pt x="6133" y="2152"/>
                  </a:lnTo>
                  <a:lnTo>
                    <a:pt x="6456" y="1829"/>
                  </a:lnTo>
                  <a:lnTo>
                    <a:pt x="6671" y="1399"/>
                  </a:lnTo>
                  <a:lnTo>
                    <a:pt x="6779" y="1076"/>
                  </a:lnTo>
                  <a:lnTo>
                    <a:pt x="667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6" name="Google Shape;264;p29"/>
            <p:cNvSpPr/>
            <p:nvPr/>
          </p:nvSpPr>
          <p:spPr>
            <a:xfrm>
              <a:off x="4213425" y="3262275"/>
              <a:ext cx="169475" cy="75325"/>
            </a:xfrm>
            <a:custGeom>
              <a:avLst/>
              <a:gdLst/>
              <a:ahLst/>
              <a:cxnLst/>
              <a:rect l="l" t="t" r="r" b="b"/>
              <a:pathLst>
                <a:path w="6779" h="3013" fill="none" extrusionOk="0">
                  <a:moveTo>
                    <a:pt x="6671" y="0"/>
                  </a:moveTo>
                  <a:lnTo>
                    <a:pt x="6779" y="1076"/>
                  </a:lnTo>
                  <a:lnTo>
                    <a:pt x="6779" y="1076"/>
                  </a:lnTo>
                  <a:lnTo>
                    <a:pt x="6671" y="1399"/>
                  </a:lnTo>
                  <a:lnTo>
                    <a:pt x="6456" y="1829"/>
                  </a:lnTo>
                  <a:lnTo>
                    <a:pt x="6133" y="2152"/>
                  </a:lnTo>
                  <a:lnTo>
                    <a:pt x="5811" y="2475"/>
                  </a:lnTo>
                  <a:lnTo>
                    <a:pt x="5273" y="2690"/>
                  </a:lnTo>
                  <a:lnTo>
                    <a:pt x="4735" y="2905"/>
                  </a:lnTo>
                  <a:lnTo>
                    <a:pt x="4089" y="3013"/>
                  </a:lnTo>
                  <a:lnTo>
                    <a:pt x="3336" y="3013"/>
                  </a:lnTo>
                  <a:lnTo>
                    <a:pt x="3336" y="3013"/>
                  </a:lnTo>
                  <a:lnTo>
                    <a:pt x="2691" y="3013"/>
                  </a:lnTo>
                  <a:lnTo>
                    <a:pt x="2045" y="2905"/>
                  </a:lnTo>
                  <a:lnTo>
                    <a:pt x="1507" y="2690"/>
                  </a:lnTo>
                  <a:lnTo>
                    <a:pt x="969" y="2475"/>
                  </a:lnTo>
                  <a:lnTo>
                    <a:pt x="647" y="2152"/>
                  </a:lnTo>
                  <a:lnTo>
                    <a:pt x="324" y="1829"/>
                  </a:lnTo>
                  <a:lnTo>
                    <a:pt x="109" y="1399"/>
                  </a:lnTo>
                  <a:lnTo>
                    <a:pt x="109" y="1076"/>
                  </a:lnTo>
                  <a:lnTo>
                    <a:pt x="1" y="753"/>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97" name="Google Shape;265;p29"/>
            <p:cNvSpPr/>
            <p:nvPr/>
          </p:nvSpPr>
          <p:spPr>
            <a:xfrm>
              <a:off x="4210750" y="3256900"/>
              <a:ext cx="174850" cy="86075"/>
            </a:xfrm>
            <a:custGeom>
              <a:avLst/>
              <a:gdLst/>
              <a:ahLst/>
              <a:cxnLst/>
              <a:rect l="l" t="t" r="r" b="b"/>
              <a:pathLst>
                <a:path w="6994" h="3443" extrusionOk="0">
                  <a:moveTo>
                    <a:pt x="0" y="0"/>
                  </a:moveTo>
                  <a:lnTo>
                    <a:pt x="0" y="215"/>
                  </a:lnTo>
                  <a:lnTo>
                    <a:pt x="0" y="968"/>
                  </a:lnTo>
                  <a:lnTo>
                    <a:pt x="0" y="1291"/>
                  </a:lnTo>
                  <a:lnTo>
                    <a:pt x="108" y="1721"/>
                  </a:lnTo>
                  <a:lnTo>
                    <a:pt x="323" y="2152"/>
                  </a:lnTo>
                  <a:lnTo>
                    <a:pt x="646" y="2475"/>
                  </a:lnTo>
                  <a:lnTo>
                    <a:pt x="1076" y="2797"/>
                  </a:lnTo>
                  <a:lnTo>
                    <a:pt x="1507" y="3013"/>
                  </a:lnTo>
                  <a:lnTo>
                    <a:pt x="2152" y="3228"/>
                  </a:lnTo>
                  <a:lnTo>
                    <a:pt x="2798" y="3335"/>
                  </a:lnTo>
                  <a:lnTo>
                    <a:pt x="3443" y="3443"/>
                  </a:lnTo>
                  <a:lnTo>
                    <a:pt x="4196" y="3335"/>
                  </a:lnTo>
                  <a:lnTo>
                    <a:pt x="4842" y="3228"/>
                  </a:lnTo>
                  <a:lnTo>
                    <a:pt x="5487" y="3013"/>
                  </a:lnTo>
                  <a:lnTo>
                    <a:pt x="5918" y="2797"/>
                  </a:lnTo>
                  <a:lnTo>
                    <a:pt x="6348" y="2475"/>
                  </a:lnTo>
                  <a:lnTo>
                    <a:pt x="6778" y="2152"/>
                  </a:lnTo>
                  <a:lnTo>
                    <a:pt x="6994" y="1721"/>
                  </a:lnTo>
                  <a:lnTo>
                    <a:pt x="6994" y="1291"/>
                  </a:lnTo>
                  <a:lnTo>
                    <a:pt x="6994" y="215"/>
                  </a:lnTo>
                  <a:lnTo>
                    <a:pt x="6994" y="108"/>
                  </a:lnTo>
                  <a:lnTo>
                    <a:pt x="6778" y="0"/>
                  </a:lnTo>
                  <a:lnTo>
                    <a:pt x="6671" y="108"/>
                  </a:lnTo>
                  <a:lnTo>
                    <a:pt x="6671" y="215"/>
                  </a:lnTo>
                  <a:lnTo>
                    <a:pt x="6671" y="1291"/>
                  </a:lnTo>
                  <a:lnTo>
                    <a:pt x="6563" y="1614"/>
                  </a:lnTo>
                  <a:lnTo>
                    <a:pt x="6456" y="1937"/>
                  </a:lnTo>
                  <a:lnTo>
                    <a:pt x="6025" y="2367"/>
                  </a:lnTo>
                  <a:lnTo>
                    <a:pt x="5272" y="2690"/>
                  </a:lnTo>
                  <a:lnTo>
                    <a:pt x="4411" y="3013"/>
                  </a:lnTo>
                  <a:lnTo>
                    <a:pt x="2798" y="3013"/>
                  </a:lnTo>
                  <a:lnTo>
                    <a:pt x="2260" y="2905"/>
                  </a:lnTo>
                  <a:lnTo>
                    <a:pt x="1722" y="2690"/>
                  </a:lnTo>
                  <a:lnTo>
                    <a:pt x="1184" y="2475"/>
                  </a:lnTo>
                  <a:lnTo>
                    <a:pt x="861" y="2259"/>
                  </a:lnTo>
                  <a:lnTo>
                    <a:pt x="538" y="1937"/>
                  </a:lnTo>
                  <a:lnTo>
                    <a:pt x="431" y="1614"/>
                  </a:lnTo>
                  <a:lnTo>
                    <a:pt x="323" y="1291"/>
                  </a:lnTo>
                  <a:lnTo>
                    <a:pt x="323" y="1184"/>
                  </a:lnTo>
                  <a:lnTo>
                    <a:pt x="323" y="968"/>
                  </a:lnTo>
                  <a:lnTo>
                    <a:pt x="323" y="215"/>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98" name="Google Shape;266;p29"/>
            <p:cNvSpPr/>
            <p:nvPr/>
          </p:nvSpPr>
          <p:spPr>
            <a:xfrm>
              <a:off x="4213425" y="3208475"/>
              <a:ext cx="169475" cy="99550"/>
            </a:xfrm>
            <a:custGeom>
              <a:avLst/>
              <a:gdLst/>
              <a:ahLst/>
              <a:cxnLst/>
              <a:rect l="l" t="t" r="r" b="b"/>
              <a:pathLst>
                <a:path w="6779" h="3982" extrusionOk="0">
                  <a:moveTo>
                    <a:pt x="2691" y="1"/>
                  </a:moveTo>
                  <a:lnTo>
                    <a:pt x="2045" y="108"/>
                  </a:lnTo>
                  <a:lnTo>
                    <a:pt x="1507" y="323"/>
                  </a:lnTo>
                  <a:lnTo>
                    <a:pt x="969" y="538"/>
                  </a:lnTo>
                  <a:lnTo>
                    <a:pt x="539" y="861"/>
                  </a:lnTo>
                  <a:lnTo>
                    <a:pt x="324" y="1184"/>
                  </a:lnTo>
                  <a:lnTo>
                    <a:pt x="109" y="1614"/>
                  </a:lnTo>
                  <a:lnTo>
                    <a:pt x="1" y="1937"/>
                  </a:lnTo>
                  <a:lnTo>
                    <a:pt x="109" y="2367"/>
                  </a:lnTo>
                  <a:lnTo>
                    <a:pt x="324" y="2690"/>
                  </a:lnTo>
                  <a:lnTo>
                    <a:pt x="539" y="3121"/>
                  </a:lnTo>
                  <a:lnTo>
                    <a:pt x="969" y="3336"/>
                  </a:lnTo>
                  <a:lnTo>
                    <a:pt x="1507" y="3658"/>
                  </a:lnTo>
                  <a:lnTo>
                    <a:pt x="2045" y="3766"/>
                  </a:lnTo>
                  <a:lnTo>
                    <a:pt x="2691" y="3874"/>
                  </a:lnTo>
                  <a:lnTo>
                    <a:pt x="3336" y="3981"/>
                  </a:lnTo>
                  <a:lnTo>
                    <a:pt x="4089" y="3874"/>
                  </a:lnTo>
                  <a:lnTo>
                    <a:pt x="4735" y="3766"/>
                  </a:lnTo>
                  <a:lnTo>
                    <a:pt x="5273" y="3658"/>
                  </a:lnTo>
                  <a:lnTo>
                    <a:pt x="5811" y="3336"/>
                  </a:lnTo>
                  <a:lnTo>
                    <a:pt x="6133" y="3121"/>
                  </a:lnTo>
                  <a:lnTo>
                    <a:pt x="6456" y="2690"/>
                  </a:lnTo>
                  <a:lnTo>
                    <a:pt x="6671" y="2367"/>
                  </a:lnTo>
                  <a:lnTo>
                    <a:pt x="6779" y="1937"/>
                  </a:lnTo>
                  <a:lnTo>
                    <a:pt x="6671" y="1614"/>
                  </a:lnTo>
                  <a:lnTo>
                    <a:pt x="6456" y="1184"/>
                  </a:lnTo>
                  <a:lnTo>
                    <a:pt x="6133" y="861"/>
                  </a:lnTo>
                  <a:lnTo>
                    <a:pt x="5811" y="538"/>
                  </a:lnTo>
                  <a:lnTo>
                    <a:pt x="5273" y="323"/>
                  </a:lnTo>
                  <a:lnTo>
                    <a:pt x="4735" y="108"/>
                  </a:lnTo>
                  <a:lnTo>
                    <a:pt x="4089"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99" name="Google Shape;267;p29"/>
            <p:cNvSpPr/>
            <p:nvPr/>
          </p:nvSpPr>
          <p:spPr>
            <a:xfrm>
              <a:off x="4208050" y="3203100"/>
              <a:ext cx="177550" cy="107600"/>
            </a:xfrm>
            <a:custGeom>
              <a:avLst/>
              <a:gdLst/>
              <a:ahLst/>
              <a:cxnLst/>
              <a:rect l="l" t="t" r="r" b="b"/>
              <a:pathLst>
                <a:path w="7102" h="4304" extrusionOk="0">
                  <a:moveTo>
                    <a:pt x="3551" y="323"/>
                  </a:moveTo>
                  <a:lnTo>
                    <a:pt x="4197" y="431"/>
                  </a:lnTo>
                  <a:lnTo>
                    <a:pt x="4842" y="538"/>
                  </a:lnTo>
                  <a:lnTo>
                    <a:pt x="5380" y="753"/>
                  </a:lnTo>
                  <a:lnTo>
                    <a:pt x="5918" y="969"/>
                  </a:lnTo>
                  <a:lnTo>
                    <a:pt x="6241" y="1184"/>
                  </a:lnTo>
                  <a:lnTo>
                    <a:pt x="6564" y="1507"/>
                  </a:lnTo>
                  <a:lnTo>
                    <a:pt x="6671" y="1829"/>
                  </a:lnTo>
                  <a:lnTo>
                    <a:pt x="6779" y="2152"/>
                  </a:lnTo>
                  <a:lnTo>
                    <a:pt x="6671" y="2475"/>
                  </a:lnTo>
                  <a:lnTo>
                    <a:pt x="6564" y="2798"/>
                  </a:lnTo>
                  <a:lnTo>
                    <a:pt x="6133" y="3336"/>
                  </a:lnTo>
                  <a:lnTo>
                    <a:pt x="5380" y="3658"/>
                  </a:lnTo>
                  <a:lnTo>
                    <a:pt x="4519" y="3873"/>
                  </a:lnTo>
                  <a:lnTo>
                    <a:pt x="3551" y="3981"/>
                  </a:lnTo>
                  <a:lnTo>
                    <a:pt x="2906" y="3981"/>
                  </a:lnTo>
                  <a:lnTo>
                    <a:pt x="2368" y="3873"/>
                  </a:lnTo>
                  <a:lnTo>
                    <a:pt x="1830" y="3658"/>
                  </a:lnTo>
                  <a:lnTo>
                    <a:pt x="1292" y="3443"/>
                  </a:lnTo>
                  <a:lnTo>
                    <a:pt x="969" y="3120"/>
                  </a:lnTo>
                  <a:lnTo>
                    <a:pt x="646" y="2798"/>
                  </a:lnTo>
                  <a:lnTo>
                    <a:pt x="431" y="2475"/>
                  </a:lnTo>
                  <a:lnTo>
                    <a:pt x="431" y="2152"/>
                  </a:lnTo>
                  <a:lnTo>
                    <a:pt x="431" y="1829"/>
                  </a:lnTo>
                  <a:lnTo>
                    <a:pt x="646" y="1507"/>
                  </a:lnTo>
                  <a:lnTo>
                    <a:pt x="1077" y="1076"/>
                  </a:lnTo>
                  <a:lnTo>
                    <a:pt x="1830" y="753"/>
                  </a:lnTo>
                  <a:lnTo>
                    <a:pt x="2583" y="431"/>
                  </a:lnTo>
                  <a:lnTo>
                    <a:pt x="3551" y="323"/>
                  </a:lnTo>
                  <a:close/>
                  <a:moveTo>
                    <a:pt x="2906" y="0"/>
                  </a:moveTo>
                  <a:lnTo>
                    <a:pt x="2260" y="216"/>
                  </a:lnTo>
                  <a:lnTo>
                    <a:pt x="1615" y="323"/>
                  </a:lnTo>
                  <a:lnTo>
                    <a:pt x="1077" y="646"/>
                  </a:lnTo>
                  <a:lnTo>
                    <a:pt x="646" y="969"/>
                  </a:lnTo>
                  <a:lnTo>
                    <a:pt x="324" y="1291"/>
                  </a:lnTo>
                  <a:lnTo>
                    <a:pt x="108" y="1722"/>
                  </a:lnTo>
                  <a:lnTo>
                    <a:pt x="1" y="2152"/>
                  </a:lnTo>
                  <a:lnTo>
                    <a:pt x="108" y="2690"/>
                  </a:lnTo>
                  <a:lnTo>
                    <a:pt x="324" y="3013"/>
                  </a:lnTo>
                  <a:lnTo>
                    <a:pt x="862" y="3551"/>
                  </a:lnTo>
                  <a:lnTo>
                    <a:pt x="1615" y="3981"/>
                  </a:lnTo>
                  <a:lnTo>
                    <a:pt x="2583" y="4304"/>
                  </a:lnTo>
                  <a:lnTo>
                    <a:pt x="4304" y="4304"/>
                  </a:lnTo>
                  <a:lnTo>
                    <a:pt x="4950" y="4196"/>
                  </a:lnTo>
                  <a:lnTo>
                    <a:pt x="5595" y="3981"/>
                  </a:lnTo>
                  <a:lnTo>
                    <a:pt x="6026" y="3766"/>
                  </a:lnTo>
                  <a:lnTo>
                    <a:pt x="6456" y="3443"/>
                  </a:lnTo>
                  <a:lnTo>
                    <a:pt x="6886" y="3013"/>
                  </a:lnTo>
                  <a:lnTo>
                    <a:pt x="7102" y="2690"/>
                  </a:lnTo>
                  <a:lnTo>
                    <a:pt x="7102" y="2152"/>
                  </a:lnTo>
                  <a:lnTo>
                    <a:pt x="7102" y="1722"/>
                  </a:lnTo>
                  <a:lnTo>
                    <a:pt x="6886" y="1291"/>
                  </a:lnTo>
                  <a:lnTo>
                    <a:pt x="6348" y="753"/>
                  </a:lnTo>
                  <a:lnTo>
                    <a:pt x="5595" y="323"/>
                  </a:lnTo>
                  <a:lnTo>
                    <a:pt x="4627" y="108"/>
                  </a:lnTo>
                  <a:lnTo>
                    <a:pt x="355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0" name="Google Shape;268;p29"/>
            <p:cNvSpPr/>
            <p:nvPr/>
          </p:nvSpPr>
          <p:spPr>
            <a:xfrm>
              <a:off x="4237650" y="3178900"/>
              <a:ext cx="61875" cy="107600"/>
            </a:xfrm>
            <a:custGeom>
              <a:avLst/>
              <a:gdLst/>
              <a:ahLst/>
              <a:cxnLst/>
              <a:rect l="l" t="t" r="r" b="b"/>
              <a:pathLst>
                <a:path w="2475" h="4304" extrusionOk="0">
                  <a:moveTo>
                    <a:pt x="0" y="0"/>
                  </a:moveTo>
                  <a:lnTo>
                    <a:pt x="0" y="2905"/>
                  </a:lnTo>
                  <a:lnTo>
                    <a:pt x="2367" y="4304"/>
                  </a:lnTo>
                  <a:lnTo>
                    <a:pt x="2475" y="1399"/>
                  </a:lnTo>
                  <a:lnTo>
                    <a:pt x="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1" name="Google Shape;269;p29"/>
            <p:cNvSpPr/>
            <p:nvPr/>
          </p:nvSpPr>
          <p:spPr>
            <a:xfrm>
              <a:off x="4232275" y="3176200"/>
              <a:ext cx="69950" cy="113000"/>
            </a:xfrm>
            <a:custGeom>
              <a:avLst/>
              <a:gdLst/>
              <a:ahLst/>
              <a:cxnLst/>
              <a:rect l="l" t="t" r="r" b="b"/>
              <a:pathLst>
                <a:path w="2798" h="4520" extrusionOk="0">
                  <a:moveTo>
                    <a:pt x="430" y="431"/>
                  </a:moveTo>
                  <a:lnTo>
                    <a:pt x="2475" y="1614"/>
                  </a:lnTo>
                  <a:lnTo>
                    <a:pt x="2475" y="4073"/>
                  </a:lnTo>
                  <a:lnTo>
                    <a:pt x="2475" y="4073"/>
                  </a:lnTo>
                  <a:lnTo>
                    <a:pt x="430" y="2905"/>
                  </a:lnTo>
                  <a:lnTo>
                    <a:pt x="430" y="431"/>
                  </a:lnTo>
                  <a:close/>
                  <a:moveTo>
                    <a:pt x="108" y="1"/>
                  </a:moveTo>
                  <a:lnTo>
                    <a:pt x="0" y="108"/>
                  </a:lnTo>
                  <a:lnTo>
                    <a:pt x="0" y="3013"/>
                  </a:lnTo>
                  <a:lnTo>
                    <a:pt x="108" y="3121"/>
                  </a:lnTo>
                  <a:lnTo>
                    <a:pt x="2475" y="4519"/>
                  </a:lnTo>
                  <a:lnTo>
                    <a:pt x="2690" y="4519"/>
                  </a:lnTo>
                  <a:lnTo>
                    <a:pt x="2797" y="4412"/>
                  </a:lnTo>
                  <a:lnTo>
                    <a:pt x="2797" y="1507"/>
                  </a:lnTo>
                  <a:lnTo>
                    <a:pt x="2797" y="1399"/>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2" name="Google Shape;270;p29"/>
            <p:cNvSpPr/>
            <p:nvPr/>
          </p:nvSpPr>
          <p:spPr>
            <a:xfrm>
              <a:off x="4237650" y="3143925"/>
              <a:ext cx="121050" cy="69950"/>
            </a:xfrm>
            <a:custGeom>
              <a:avLst/>
              <a:gdLst/>
              <a:ahLst/>
              <a:cxnLst/>
              <a:rect l="l" t="t" r="r" b="b"/>
              <a:pathLst>
                <a:path w="4842" h="2798" extrusionOk="0">
                  <a:moveTo>
                    <a:pt x="2367" y="0"/>
                  </a:moveTo>
                  <a:lnTo>
                    <a:pt x="0" y="1399"/>
                  </a:lnTo>
                  <a:lnTo>
                    <a:pt x="2475" y="2798"/>
                  </a:lnTo>
                  <a:lnTo>
                    <a:pt x="4842" y="1399"/>
                  </a:lnTo>
                  <a:lnTo>
                    <a:pt x="236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3" name="Google Shape;271;p29"/>
            <p:cNvSpPr/>
            <p:nvPr/>
          </p:nvSpPr>
          <p:spPr>
            <a:xfrm>
              <a:off x="4232275" y="3138550"/>
              <a:ext cx="131800" cy="80700"/>
            </a:xfrm>
            <a:custGeom>
              <a:avLst/>
              <a:gdLst/>
              <a:ahLst/>
              <a:cxnLst/>
              <a:rect l="l" t="t" r="r" b="b"/>
              <a:pathLst>
                <a:path w="5272" h="3228" extrusionOk="0">
                  <a:moveTo>
                    <a:pt x="2582" y="431"/>
                  </a:moveTo>
                  <a:lnTo>
                    <a:pt x="4734" y="1614"/>
                  </a:lnTo>
                  <a:lnTo>
                    <a:pt x="2690" y="2798"/>
                  </a:lnTo>
                  <a:lnTo>
                    <a:pt x="600" y="1658"/>
                  </a:lnTo>
                  <a:lnTo>
                    <a:pt x="2582" y="431"/>
                  </a:lnTo>
                  <a:close/>
                  <a:moveTo>
                    <a:pt x="2475" y="0"/>
                  </a:moveTo>
                  <a:lnTo>
                    <a:pt x="108" y="1507"/>
                  </a:lnTo>
                  <a:lnTo>
                    <a:pt x="0" y="1614"/>
                  </a:lnTo>
                  <a:lnTo>
                    <a:pt x="108" y="1829"/>
                  </a:lnTo>
                  <a:lnTo>
                    <a:pt x="2582" y="3228"/>
                  </a:lnTo>
                  <a:lnTo>
                    <a:pt x="2797" y="3228"/>
                  </a:lnTo>
                  <a:lnTo>
                    <a:pt x="5164" y="1722"/>
                  </a:lnTo>
                  <a:lnTo>
                    <a:pt x="5272" y="1614"/>
                  </a:lnTo>
                  <a:lnTo>
                    <a:pt x="5164" y="1399"/>
                  </a:lnTo>
                  <a:lnTo>
                    <a:pt x="269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4" name="Google Shape;272;p29"/>
            <p:cNvSpPr/>
            <p:nvPr/>
          </p:nvSpPr>
          <p:spPr>
            <a:xfrm>
              <a:off x="4296825" y="3178900"/>
              <a:ext cx="61875" cy="107600"/>
            </a:xfrm>
            <a:custGeom>
              <a:avLst/>
              <a:gdLst/>
              <a:ahLst/>
              <a:cxnLst/>
              <a:rect l="l" t="t" r="r" b="b"/>
              <a:pathLst>
                <a:path w="2475" h="4304" extrusionOk="0">
                  <a:moveTo>
                    <a:pt x="2475" y="0"/>
                  </a:moveTo>
                  <a:lnTo>
                    <a:pt x="108" y="1399"/>
                  </a:lnTo>
                  <a:lnTo>
                    <a:pt x="0" y="4304"/>
                  </a:lnTo>
                  <a:lnTo>
                    <a:pt x="2475" y="2797"/>
                  </a:lnTo>
                  <a:lnTo>
                    <a:pt x="247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5" name="Google Shape;273;p29"/>
            <p:cNvSpPr/>
            <p:nvPr/>
          </p:nvSpPr>
          <p:spPr>
            <a:xfrm>
              <a:off x="4294125" y="3173500"/>
              <a:ext cx="69950" cy="115700"/>
            </a:xfrm>
            <a:custGeom>
              <a:avLst/>
              <a:gdLst/>
              <a:ahLst/>
              <a:cxnLst/>
              <a:rect l="l" t="t" r="r" b="b"/>
              <a:pathLst>
                <a:path w="2798" h="4628" extrusionOk="0">
                  <a:moveTo>
                    <a:pt x="2368" y="539"/>
                  </a:moveTo>
                  <a:lnTo>
                    <a:pt x="2368" y="2906"/>
                  </a:lnTo>
                  <a:lnTo>
                    <a:pt x="323" y="4114"/>
                  </a:lnTo>
                  <a:lnTo>
                    <a:pt x="323" y="4114"/>
                  </a:lnTo>
                  <a:lnTo>
                    <a:pt x="323" y="1722"/>
                  </a:lnTo>
                  <a:lnTo>
                    <a:pt x="2368" y="539"/>
                  </a:lnTo>
                  <a:close/>
                  <a:moveTo>
                    <a:pt x="2475" y="1"/>
                  </a:moveTo>
                  <a:lnTo>
                    <a:pt x="108" y="1507"/>
                  </a:lnTo>
                  <a:lnTo>
                    <a:pt x="1" y="1615"/>
                  </a:lnTo>
                  <a:lnTo>
                    <a:pt x="1" y="4520"/>
                  </a:lnTo>
                  <a:lnTo>
                    <a:pt x="108" y="4627"/>
                  </a:lnTo>
                  <a:lnTo>
                    <a:pt x="216" y="4627"/>
                  </a:lnTo>
                  <a:lnTo>
                    <a:pt x="2690" y="3229"/>
                  </a:lnTo>
                  <a:lnTo>
                    <a:pt x="2798" y="3013"/>
                  </a:lnTo>
                  <a:lnTo>
                    <a:pt x="2798" y="216"/>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6" name="Google Shape;274;p29"/>
            <p:cNvSpPr/>
            <p:nvPr/>
          </p:nvSpPr>
          <p:spPr>
            <a:xfrm>
              <a:off x="4278000" y="3108950"/>
              <a:ext cx="43050" cy="83425"/>
            </a:xfrm>
            <a:custGeom>
              <a:avLst/>
              <a:gdLst/>
              <a:ahLst/>
              <a:cxnLst/>
              <a:rect l="l" t="t" r="r" b="b"/>
              <a:pathLst>
                <a:path w="1722" h="3337" extrusionOk="0">
                  <a:moveTo>
                    <a:pt x="0" y="1"/>
                  </a:moveTo>
                  <a:lnTo>
                    <a:pt x="430" y="3336"/>
                  </a:lnTo>
                  <a:lnTo>
                    <a:pt x="968" y="3228"/>
                  </a:lnTo>
                  <a:lnTo>
                    <a:pt x="1184" y="3228"/>
                  </a:lnTo>
                  <a:lnTo>
                    <a:pt x="1291" y="3121"/>
                  </a:lnTo>
                  <a:lnTo>
                    <a:pt x="1614" y="2691"/>
                  </a:lnTo>
                  <a:lnTo>
                    <a:pt x="1721" y="2153"/>
                  </a:lnTo>
                  <a:lnTo>
                    <a:pt x="1721" y="1507"/>
                  </a:lnTo>
                  <a:lnTo>
                    <a:pt x="1506" y="862"/>
                  </a:lnTo>
                  <a:lnTo>
                    <a:pt x="1291" y="324"/>
                  </a:lnTo>
                  <a:lnTo>
                    <a:pt x="861" y="108"/>
                  </a:lnTo>
                  <a:lnTo>
                    <a:pt x="753"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207" name="Google Shape;275;p29"/>
            <p:cNvSpPr/>
            <p:nvPr/>
          </p:nvSpPr>
          <p:spPr>
            <a:xfrm>
              <a:off x="4278000" y="3108950"/>
              <a:ext cx="43050" cy="83425"/>
            </a:xfrm>
            <a:custGeom>
              <a:avLst/>
              <a:gdLst/>
              <a:ahLst/>
              <a:cxnLst/>
              <a:rect l="l" t="t" r="r" b="b"/>
              <a:pathLst>
                <a:path w="1722" h="3337" fill="none" extrusionOk="0">
                  <a:moveTo>
                    <a:pt x="430" y="3336"/>
                  </a:moveTo>
                  <a:lnTo>
                    <a:pt x="968" y="3228"/>
                  </a:lnTo>
                  <a:lnTo>
                    <a:pt x="968" y="3228"/>
                  </a:lnTo>
                  <a:lnTo>
                    <a:pt x="1184" y="3228"/>
                  </a:lnTo>
                  <a:lnTo>
                    <a:pt x="1291" y="3121"/>
                  </a:lnTo>
                  <a:lnTo>
                    <a:pt x="1614" y="2691"/>
                  </a:lnTo>
                  <a:lnTo>
                    <a:pt x="1721" y="2153"/>
                  </a:lnTo>
                  <a:lnTo>
                    <a:pt x="1721" y="1507"/>
                  </a:lnTo>
                  <a:lnTo>
                    <a:pt x="1721" y="1507"/>
                  </a:lnTo>
                  <a:lnTo>
                    <a:pt x="1506" y="862"/>
                  </a:lnTo>
                  <a:lnTo>
                    <a:pt x="1291" y="324"/>
                  </a:lnTo>
                  <a:lnTo>
                    <a:pt x="861" y="108"/>
                  </a:lnTo>
                  <a:lnTo>
                    <a:pt x="753" y="1"/>
                  </a:lnTo>
                  <a:lnTo>
                    <a:pt x="538" y="1"/>
                  </a:lnTo>
                  <a:lnTo>
                    <a:pt x="323" y="1"/>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208" name="Google Shape;276;p29"/>
            <p:cNvSpPr/>
            <p:nvPr/>
          </p:nvSpPr>
          <p:spPr>
            <a:xfrm>
              <a:off x="4272600" y="3103575"/>
              <a:ext cx="53825" cy="94175"/>
            </a:xfrm>
            <a:custGeom>
              <a:avLst/>
              <a:gdLst/>
              <a:ahLst/>
              <a:cxnLst/>
              <a:rect l="l" t="t" r="r" b="b"/>
              <a:pathLst>
                <a:path w="2153" h="3767" extrusionOk="0">
                  <a:moveTo>
                    <a:pt x="539" y="1"/>
                  </a:moveTo>
                  <a:lnTo>
                    <a:pt x="216" y="108"/>
                  </a:lnTo>
                  <a:lnTo>
                    <a:pt x="1" y="108"/>
                  </a:lnTo>
                  <a:lnTo>
                    <a:pt x="1" y="323"/>
                  </a:lnTo>
                  <a:lnTo>
                    <a:pt x="108" y="431"/>
                  </a:lnTo>
                  <a:lnTo>
                    <a:pt x="754" y="431"/>
                  </a:lnTo>
                  <a:lnTo>
                    <a:pt x="754" y="323"/>
                  </a:lnTo>
                  <a:lnTo>
                    <a:pt x="1077" y="431"/>
                  </a:lnTo>
                  <a:lnTo>
                    <a:pt x="1400" y="754"/>
                  </a:lnTo>
                  <a:lnTo>
                    <a:pt x="1615" y="1184"/>
                  </a:lnTo>
                  <a:lnTo>
                    <a:pt x="1722" y="1722"/>
                  </a:lnTo>
                  <a:lnTo>
                    <a:pt x="1722" y="2045"/>
                  </a:lnTo>
                  <a:lnTo>
                    <a:pt x="1722" y="2583"/>
                  </a:lnTo>
                  <a:lnTo>
                    <a:pt x="1615" y="2906"/>
                  </a:lnTo>
                  <a:lnTo>
                    <a:pt x="1400" y="3228"/>
                  </a:lnTo>
                  <a:lnTo>
                    <a:pt x="1184" y="3336"/>
                  </a:lnTo>
                  <a:lnTo>
                    <a:pt x="646" y="3336"/>
                  </a:lnTo>
                  <a:lnTo>
                    <a:pt x="539" y="3443"/>
                  </a:lnTo>
                  <a:lnTo>
                    <a:pt x="431" y="3551"/>
                  </a:lnTo>
                  <a:lnTo>
                    <a:pt x="539" y="3659"/>
                  </a:lnTo>
                  <a:lnTo>
                    <a:pt x="646" y="3766"/>
                  </a:lnTo>
                  <a:lnTo>
                    <a:pt x="1184" y="3659"/>
                  </a:lnTo>
                  <a:lnTo>
                    <a:pt x="1400" y="3659"/>
                  </a:lnTo>
                  <a:lnTo>
                    <a:pt x="1615" y="3443"/>
                  </a:lnTo>
                  <a:lnTo>
                    <a:pt x="1937" y="3121"/>
                  </a:lnTo>
                  <a:lnTo>
                    <a:pt x="2045" y="2690"/>
                  </a:lnTo>
                  <a:lnTo>
                    <a:pt x="2153" y="2045"/>
                  </a:lnTo>
                  <a:lnTo>
                    <a:pt x="2153" y="1722"/>
                  </a:lnTo>
                  <a:lnTo>
                    <a:pt x="1937" y="1077"/>
                  </a:lnTo>
                  <a:lnTo>
                    <a:pt x="1615" y="539"/>
                  </a:lnTo>
                  <a:lnTo>
                    <a:pt x="1292" y="108"/>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09" name="Google Shape;277;p29"/>
            <p:cNvSpPr/>
            <p:nvPr/>
          </p:nvSpPr>
          <p:spPr>
            <a:xfrm>
              <a:off x="4256475" y="3108950"/>
              <a:ext cx="48425" cy="83425"/>
            </a:xfrm>
            <a:custGeom>
              <a:avLst/>
              <a:gdLst/>
              <a:ahLst/>
              <a:cxnLst/>
              <a:rect l="l" t="t" r="r" b="b"/>
              <a:pathLst>
                <a:path w="1937" h="3337" extrusionOk="0">
                  <a:moveTo>
                    <a:pt x="753" y="1"/>
                  </a:moveTo>
                  <a:lnTo>
                    <a:pt x="538" y="108"/>
                  </a:lnTo>
                  <a:lnTo>
                    <a:pt x="431" y="216"/>
                  </a:lnTo>
                  <a:lnTo>
                    <a:pt x="108" y="646"/>
                  </a:lnTo>
                  <a:lnTo>
                    <a:pt x="0" y="1184"/>
                  </a:lnTo>
                  <a:lnTo>
                    <a:pt x="0" y="1830"/>
                  </a:lnTo>
                  <a:lnTo>
                    <a:pt x="216" y="2475"/>
                  </a:lnTo>
                  <a:lnTo>
                    <a:pt x="431" y="3013"/>
                  </a:lnTo>
                  <a:lnTo>
                    <a:pt x="861" y="3336"/>
                  </a:lnTo>
                  <a:lnTo>
                    <a:pt x="1399" y="3336"/>
                  </a:lnTo>
                  <a:lnTo>
                    <a:pt x="1614" y="3228"/>
                  </a:lnTo>
                  <a:lnTo>
                    <a:pt x="1829" y="2798"/>
                  </a:lnTo>
                  <a:lnTo>
                    <a:pt x="1937" y="2260"/>
                  </a:lnTo>
                  <a:lnTo>
                    <a:pt x="1937" y="1615"/>
                  </a:lnTo>
                  <a:lnTo>
                    <a:pt x="1829" y="969"/>
                  </a:lnTo>
                  <a:lnTo>
                    <a:pt x="1507" y="431"/>
                  </a:lnTo>
                  <a:lnTo>
                    <a:pt x="1184" y="108"/>
                  </a:lnTo>
                  <a:lnTo>
                    <a:pt x="969"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210" name="Google Shape;278;p29"/>
            <p:cNvSpPr/>
            <p:nvPr/>
          </p:nvSpPr>
          <p:spPr>
            <a:xfrm>
              <a:off x="4251100" y="3106275"/>
              <a:ext cx="59200" cy="91475"/>
            </a:xfrm>
            <a:custGeom>
              <a:avLst/>
              <a:gdLst/>
              <a:ahLst/>
              <a:cxnLst/>
              <a:rect l="l" t="t" r="r" b="b"/>
              <a:pathLst>
                <a:path w="2368" h="3659" extrusionOk="0">
                  <a:moveTo>
                    <a:pt x="1076" y="323"/>
                  </a:moveTo>
                  <a:lnTo>
                    <a:pt x="1291" y="431"/>
                  </a:lnTo>
                  <a:lnTo>
                    <a:pt x="1614" y="646"/>
                  </a:lnTo>
                  <a:lnTo>
                    <a:pt x="1829" y="1184"/>
                  </a:lnTo>
                  <a:lnTo>
                    <a:pt x="2044" y="1722"/>
                  </a:lnTo>
                  <a:lnTo>
                    <a:pt x="2044" y="2044"/>
                  </a:lnTo>
                  <a:lnTo>
                    <a:pt x="1937" y="2582"/>
                  </a:lnTo>
                  <a:lnTo>
                    <a:pt x="1829" y="2905"/>
                  </a:lnTo>
                  <a:lnTo>
                    <a:pt x="1614" y="3228"/>
                  </a:lnTo>
                  <a:lnTo>
                    <a:pt x="1399" y="3335"/>
                  </a:lnTo>
                  <a:lnTo>
                    <a:pt x="1076" y="3228"/>
                  </a:lnTo>
                  <a:lnTo>
                    <a:pt x="753" y="2905"/>
                  </a:lnTo>
                  <a:lnTo>
                    <a:pt x="538" y="2475"/>
                  </a:lnTo>
                  <a:lnTo>
                    <a:pt x="431" y="1937"/>
                  </a:lnTo>
                  <a:lnTo>
                    <a:pt x="431" y="1614"/>
                  </a:lnTo>
                  <a:lnTo>
                    <a:pt x="431" y="1076"/>
                  </a:lnTo>
                  <a:lnTo>
                    <a:pt x="538" y="646"/>
                  </a:lnTo>
                  <a:lnTo>
                    <a:pt x="753" y="431"/>
                  </a:lnTo>
                  <a:lnTo>
                    <a:pt x="968" y="323"/>
                  </a:lnTo>
                  <a:close/>
                  <a:moveTo>
                    <a:pt x="753" y="0"/>
                  </a:moveTo>
                  <a:lnTo>
                    <a:pt x="538" y="108"/>
                  </a:lnTo>
                  <a:lnTo>
                    <a:pt x="215" y="538"/>
                  </a:lnTo>
                  <a:lnTo>
                    <a:pt x="108" y="969"/>
                  </a:lnTo>
                  <a:lnTo>
                    <a:pt x="0" y="1614"/>
                  </a:lnTo>
                  <a:lnTo>
                    <a:pt x="0" y="1937"/>
                  </a:lnTo>
                  <a:lnTo>
                    <a:pt x="215" y="2582"/>
                  </a:lnTo>
                  <a:lnTo>
                    <a:pt x="538" y="3120"/>
                  </a:lnTo>
                  <a:lnTo>
                    <a:pt x="861" y="3551"/>
                  </a:lnTo>
                  <a:lnTo>
                    <a:pt x="1076" y="3658"/>
                  </a:lnTo>
                  <a:lnTo>
                    <a:pt x="1506" y="3658"/>
                  </a:lnTo>
                  <a:lnTo>
                    <a:pt x="1722" y="3551"/>
                  </a:lnTo>
                  <a:lnTo>
                    <a:pt x="1829" y="3443"/>
                  </a:lnTo>
                  <a:lnTo>
                    <a:pt x="2152" y="3120"/>
                  </a:lnTo>
                  <a:lnTo>
                    <a:pt x="2367" y="2582"/>
                  </a:lnTo>
                  <a:lnTo>
                    <a:pt x="2367" y="2044"/>
                  </a:lnTo>
                  <a:lnTo>
                    <a:pt x="2367" y="1614"/>
                  </a:lnTo>
                  <a:lnTo>
                    <a:pt x="2152" y="969"/>
                  </a:lnTo>
                  <a:lnTo>
                    <a:pt x="1937" y="431"/>
                  </a:lnTo>
                  <a:lnTo>
                    <a:pt x="1506"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11" name="Google Shape;279;p29"/>
            <p:cNvSpPr/>
            <p:nvPr/>
          </p:nvSpPr>
          <p:spPr>
            <a:xfrm>
              <a:off x="4280675" y="3106275"/>
              <a:ext cx="83400" cy="86100"/>
            </a:xfrm>
            <a:custGeom>
              <a:avLst/>
              <a:gdLst/>
              <a:ahLst/>
              <a:cxnLst/>
              <a:rect l="l" t="t" r="r" b="b"/>
              <a:pathLst>
                <a:path w="3336" h="3444" extrusionOk="0">
                  <a:moveTo>
                    <a:pt x="3336" y="0"/>
                  </a:moveTo>
                  <a:lnTo>
                    <a:pt x="539" y="108"/>
                  </a:lnTo>
                  <a:lnTo>
                    <a:pt x="1" y="108"/>
                  </a:lnTo>
                  <a:lnTo>
                    <a:pt x="216" y="215"/>
                  </a:lnTo>
                  <a:lnTo>
                    <a:pt x="646" y="753"/>
                  </a:lnTo>
                  <a:lnTo>
                    <a:pt x="861" y="1076"/>
                  </a:lnTo>
                  <a:lnTo>
                    <a:pt x="969" y="1506"/>
                  </a:lnTo>
                  <a:lnTo>
                    <a:pt x="1077" y="1937"/>
                  </a:lnTo>
                  <a:lnTo>
                    <a:pt x="969" y="2582"/>
                  </a:lnTo>
                  <a:lnTo>
                    <a:pt x="754" y="2905"/>
                  </a:lnTo>
                  <a:lnTo>
                    <a:pt x="539" y="3228"/>
                  </a:lnTo>
                  <a:lnTo>
                    <a:pt x="323" y="3443"/>
                  </a:lnTo>
                  <a:lnTo>
                    <a:pt x="969" y="3443"/>
                  </a:lnTo>
                  <a:lnTo>
                    <a:pt x="3228" y="3335"/>
                  </a:lnTo>
                  <a:lnTo>
                    <a:pt x="333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12" name="Google Shape;280;p29"/>
            <p:cNvSpPr/>
            <p:nvPr/>
          </p:nvSpPr>
          <p:spPr>
            <a:xfrm>
              <a:off x="4350600" y="3106275"/>
              <a:ext cx="43075" cy="83400"/>
            </a:xfrm>
            <a:custGeom>
              <a:avLst/>
              <a:gdLst/>
              <a:ahLst/>
              <a:cxnLst/>
              <a:rect l="l" t="t" r="r" b="b"/>
              <a:pathLst>
                <a:path w="1723" h="3336" extrusionOk="0">
                  <a:moveTo>
                    <a:pt x="1" y="0"/>
                  </a:moveTo>
                  <a:lnTo>
                    <a:pt x="431" y="3335"/>
                  </a:lnTo>
                  <a:lnTo>
                    <a:pt x="969" y="3335"/>
                  </a:lnTo>
                  <a:lnTo>
                    <a:pt x="1184" y="3228"/>
                  </a:lnTo>
                  <a:lnTo>
                    <a:pt x="1400" y="3120"/>
                  </a:lnTo>
                  <a:lnTo>
                    <a:pt x="1615" y="2690"/>
                  </a:lnTo>
                  <a:lnTo>
                    <a:pt x="1722" y="2152"/>
                  </a:lnTo>
                  <a:lnTo>
                    <a:pt x="1722" y="1506"/>
                  </a:lnTo>
                  <a:lnTo>
                    <a:pt x="1615" y="861"/>
                  </a:lnTo>
                  <a:lnTo>
                    <a:pt x="1292" y="323"/>
                  </a:lnTo>
                  <a:lnTo>
                    <a:pt x="969" y="108"/>
                  </a:lnTo>
                  <a:lnTo>
                    <a:pt x="75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213" name="Google Shape;281;p29"/>
            <p:cNvSpPr/>
            <p:nvPr/>
          </p:nvSpPr>
          <p:spPr>
            <a:xfrm>
              <a:off x="4350600" y="3106275"/>
              <a:ext cx="43075" cy="83400"/>
            </a:xfrm>
            <a:custGeom>
              <a:avLst/>
              <a:gdLst/>
              <a:ahLst/>
              <a:cxnLst/>
              <a:rect l="l" t="t" r="r" b="b"/>
              <a:pathLst>
                <a:path w="1723" h="3336" fill="none" extrusionOk="0">
                  <a:moveTo>
                    <a:pt x="431" y="3335"/>
                  </a:moveTo>
                  <a:lnTo>
                    <a:pt x="969" y="3335"/>
                  </a:lnTo>
                  <a:lnTo>
                    <a:pt x="969" y="3335"/>
                  </a:lnTo>
                  <a:lnTo>
                    <a:pt x="1184" y="3228"/>
                  </a:lnTo>
                  <a:lnTo>
                    <a:pt x="1400" y="3120"/>
                  </a:lnTo>
                  <a:lnTo>
                    <a:pt x="1615" y="2690"/>
                  </a:lnTo>
                  <a:lnTo>
                    <a:pt x="1722" y="2152"/>
                  </a:lnTo>
                  <a:lnTo>
                    <a:pt x="1722" y="1506"/>
                  </a:lnTo>
                  <a:lnTo>
                    <a:pt x="1722" y="1506"/>
                  </a:lnTo>
                  <a:lnTo>
                    <a:pt x="1615" y="861"/>
                  </a:lnTo>
                  <a:lnTo>
                    <a:pt x="1292" y="323"/>
                  </a:lnTo>
                  <a:lnTo>
                    <a:pt x="969" y="108"/>
                  </a:lnTo>
                  <a:lnTo>
                    <a:pt x="754" y="0"/>
                  </a:lnTo>
                  <a:lnTo>
                    <a:pt x="539" y="0"/>
                  </a:lnTo>
                  <a:lnTo>
                    <a:pt x="43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214" name="Google Shape;282;p29"/>
            <p:cNvSpPr/>
            <p:nvPr/>
          </p:nvSpPr>
          <p:spPr>
            <a:xfrm>
              <a:off x="4345225" y="3100900"/>
              <a:ext cx="53825" cy="94150"/>
            </a:xfrm>
            <a:custGeom>
              <a:avLst/>
              <a:gdLst/>
              <a:ahLst/>
              <a:cxnLst/>
              <a:rect l="l" t="t" r="r" b="b"/>
              <a:pathLst>
                <a:path w="2153" h="3766" extrusionOk="0">
                  <a:moveTo>
                    <a:pt x="539" y="0"/>
                  </a:moveTo>
                  <a:lnTo>
                    <a:pt x="216" y="108"/>
                  </a:lnTo>
                  <a:lnTo>
                    <a:pt x="108" y="108"/>
                  </a:lnTo>
                  <a:lnTo>
                    <a:pt x="1" y="323"/>
                  </a:lnTo>
                  <a:lnTo>
                    <a:pt x="108" y="430"/>
                  </a:lnTo>
                  <a:lnTo>
                    <a:pt x="1077" y="430"/>
                  </a:lnTo>
                  <a:lnTo>
                    <a:pt x="1399" y="753"/>
                  </a:lnTo>
                  <a:lnTo>
                    <a:pt x="1615" y="1184"/>
                  </a:lnTo>
                  <a:lnTo>
                    <a:pt x="1830" y="1721"/>
                  </a:lnTo>
                  <a:lnTo>
                    <a:pt x="1830" y="2044"/>
                  </a:lnTo>
                  <a:lnTo>
                    <a:pt x="1722" y="2582"/>
                  </a:lnTo>
                  <a:lnTo>
                    <a:pt x="1615" y="3013"/>
                  </a:lnTo>
                  <a:lnTo>
                    <a:pt x="1399" y="3228"/>
                  </a:lnTo>
                  <a:lnTo>
                    <a:pt x="1184" y="3335"/>
                  </a:lnTo>
                  <a:lnTo>
                    <a:pt x="646" y="3335"/>
                  </a:lnTo>
                  <a:lnTo>
                    <a:pt x="539" y="3443"/>
                  </a:lnTo>
                  <a:lnTo>
                    <a:pt x="539" y="3550"/>
                  </a:lnTo>
                  <a:lnTo>
                    <a:pt x="539" y="3658"/>
                  </a:lnTo>
                  <a:lnTo>
                    <a:pt x="754" y="3766"/>
                  </a:lnTo>
                  <a:lnTo>
                    <a:pt x="1184" y="3658"/>
                  </a:lnTo>
                  <a:lnTo>
                    <a:pt x="1399" y="3658"/>
                  </a:lnTo>
                  <a:lnTo>
                    <a:pt x="1615" y="3550"/>
                  </a:lnTo>
                  <a:lnTo>
                    <a:pt x="1937" y="3120"/>
                  </a:lnTo>
                  <a:lnTo>
                    <a:pt x="2152" y="2690"/>
                  </a:lnTo>
                  <a:lnTo>
                    <a:pt x="2152" y="2044"/>
                  </a:lnTo>
                  <a:lnTo>
                    <a:pt x="2152" y="1721"/>
                  </a:lnTo>
                  <a:lnTo>
                    <a:pt x="1937" y="1076"/>
                  </a:lnTo>
                  <a:lnTo>
                    <a:pt x="1722" y="538"/>
                  </a:lnTo>
                  <a:lnTo>
                    <a:pt x="1292" y="108"/>
                  </a:lnTo>
                  <a:lnTo>
                    <a:pt x="107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15" name="Google Shape;283;p29"/>
            <p:cNvSpPr/>
            <p:nvPr/>
          </p:nvSpPr>
          <p:spPr>
            <a:xfrm>
              <a:off x="4329100" y="3106275"/>
              <a:ext cx="51125" cy="83400"/>
            </a:xfrm>
            <a:custGeom>
              <a:avLst/>
              <a:gdLst/>
              <a:ahLst/>
              <a:cxnLst/>
              <a:rect l="l" t="t" r="r" b="b"/>
              <a:pathLst>
                <a:path w="2045" h="3336" extrusionOk="0">
                  <a:moveTo>
                    <a:pt x="753" y="0"/>
                  </a:moveTo>
                  <a:lnTo>
                    <a:pt x="646" y="108"/>
                  </a:lnTo>
                  <a:lnTo>
                    <a:pt x="431" y="215"/>
                  </a:lnTo>
                  <a:lnTo>
                    <a:pt x="215" y="646"/>
                  </a:lnTo>
                  <a:lnTo>
                    <a:pt x="0" y="1184"/>
                  </a:lnTo>
                  <a:lnTo>
                    <a:pt x="0" y="1829"/>
                  </a:lnTo>
                  <a:lnTo>
                    <a:pt x="215" y="2475"/>
                  </a:lnTo>
                  <a:lnTo>
                    <a:pt x="538" y="3013"/>
                  </a:lnTo>
                  <a:lnTo>
                    <a:pt x="861" y="3335"/>
                  </a:lnTo>
                  <a:lnTo>
                    <a:pt x="1399" y="3335"/>
                  </a:lnTo>
                  <a:lnTo>
                    <a:pt x="1614" y="3228"/>
                  </a:lnTo>
                  <a:lnTo>
                    <a:pt x="1829" y="2798"/>
                  </a:lnTo>
                  <a:lnTo>
                    <a:pt x="2044" y="2260"/>
                  </a:lnTo>
                  <a:lnTo>
                    <a:pt x="2044" y="1614"/>
                  </a:lnTo>
                  <a:lnTo>
                    <a:pt x="1829" y="969"/>
                  </a:lnTo>
                  <a:lnTo>
                    <a:pt x="1506" y="431"/>
                  </a:lnTo>
                  <a:lnTo>
                    <a:pt x="1184" y="108"/>
                  </a:lnTo>
                  <a:lnTo>
                    <a:pt x="969"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216" name="Google Shape;284;p29"/>
            <p:cNvSpPr/>
            <p:nvPr/>
          </p:nvSpPr>
          <p:spPr>
            <a:xfrm>
              <a:off x="4323725" y="3103575"/>
              <a:ext cx="61875" cy="91475"/>
            </a:xfrm>
            <a:custGeom>
              <a:avLst/>
              <a:gdLst/>
              <a:ahLst/>
              <a:cxnLst/>
              <a:rect l="l" t="t" r="r" b="b"/>
              <a:pathLst>
                <a:path w="2475" h="3659" extrusionOk="0">
                  <a:moveTo>
                    <a:pt x="1076" y="323"/>
                  </a:moveTo>
                  <a:lnTo>
                    <a:pt x="1399" y="431"/>
                  </a:lnTo>
                  <a:lnTo>
                    <a:pt x="1614" y="646"/>
                  </a:lnTo>
                  <a:lnTo>
                    <a:pt x="1937" y="1184"/>
                  </a:lnTo>
                  <a:lnTo>
                    <a:pt x="2044" y="1722"/>
                  </a:lnTo>
                  <a:lnTo>
                    <a:pt x="2044" y="2045"/>
                  </a:lnTo>
                  <a:lnTo>
                    <a:pt x="2044" y="2583"/>
                  </a:lnTo>
                  <a:lnTo>
                    <a:pt x="1829" y="2906"/>
                  </a:lnTo>
                  <a:lnTo>
                    <a:pt x="1721" y="3228"/>
                  </a:lnTo>
                  <a:lnTo>
                    <a:pt x="1399" y="3336"/>
                  </a:lnTo>
                  <a:lnTo>
                    <a:pt x="1076" y="3228"/>
                  </a:lnTo>
                  <a:lnTo>
                    <a:pt x="861" y="2906"/>
                  </a:lnTo>
                  <a:lnTo>
                    <a:pt x="538" y="2475"/>
                  </a:lnTo>
                  <a:lnTo>
                    <a:pt x="430" y="1937"/>
                  </a:lnTo>
                  <a:lnTo>
                    <a:pt x="430" y="1614"/>
                  </a:lnTo>
                  <a:lnTo>
                    <a:pt x="430" y="1077"/>
                  </a:lnTo>
                  <a:lnTo>
                    <a:pt x="646" y="646"/>
                  </a:lnTo>
                  <a:lnTo>
                    <a:pt x="861" y="431"/>
                  </a:lnTo>
                  <a:lnTo>
                    <a:pt x="1076" y="323"/>
                  </a:lnTo>
                  <a:close/>
                  <a:moveTo>
                    <a:pt x="753" y="1"/>
                  </a:moveTo>
                  <a:lnTo>
                    <a:pt x="538" y="108"/>
                  </a:lnTo>
                  <a:lnTo>
                    <a:pt x="323" y="539"/>
                  </a:lnTo>
                  <a:lnTo>
                    <a:pt x="108" y="969"/>
                  </a:lnTo>
                  <a:lnTo>
                    <a:pt x="0" y="1614"/>
                  </a:lnTo>
                  <a:lnTo>
                    <a:pt x="108" y="1937"/>
                  </a:lnTo>
                  <a:lnTo>
                    <a:pt x="215" y="2583"/>
                  </a:lnTo>
                  <a:lnTo>
                    <a:pt x="538" y="3121"/>
                  </a:lnTo>
                  <a:lnTo>
                    <a:pt x="968" y="3551"/>
                  </a:lnTo>
                  <a:lnTo>
                    <a:pt x="1184" y="3659"/>
                  </a:lnTo>
                  <a:lnTo>
                    <a:pt x="1506" y="3659"/>
                  </a:lnTo>
                  <a:lnTo>
                    <a:pt x="1721" y="3551"/>
                  </a:lnTo>
                  <a:lnTo>
                    <a:pt x="1937" y="3443"/>
                  </a:lnTo>
                  <a:lnTo>
                    <a:pt x="2152" y="3121"/>
                  </a:lnTo>
                  <a:lnTo>
                    <a:pt x="2367" y="2583"/>
                  </a:lnTo>
                  <a:lnTo>
                    <a:pt x="2475" y="2045"/>
                  </a:lnTo>
                  <a:lnTo>
                    <a:pt x="2367" y="1614"/>
                  </a:lnTo>
                  <a:lnTo>
                    <a:pt x="2259" y="969"/>
                  </a:lnTo>
                  <a:lnTo>
                    <a:pt x="1937" y="431"/>
                  </a:lnTo>
                  <a:lnTo>
                    <a:pt x="1614"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17" name="Google Shape;285;p29"/>
            <p:cNvSpPr/>
            <p:nvPr/>
          </p:nvSpPr>
          <p:spPr>
            <a:xfrm>
              <a:off x="4310275" y="3071300"/>
              <a:ext cx="86075" cy="102225"/>
            </a:xfrm>
            <a:custGeom>
              <a:avLst/>
              <a:gdLst/>
              <a:ahLst/>
              <a:cxnLst/>
              <a:rect l="l" t="t" r="r" b="b"/>
              <a:pathLst>
                <a:path w="3443" h="4089" extrusionOk="0">
                  <a:moveTo>
                    <a:pt x="1506" y="1"/>
                  </a:moveTo>
                  <a:lnTo>
                    <a:pt x="1184" y="539"/>
                  </a:lnTo>
                  <a:lnTo>
                    <a:pt x="0" y="2905"/>
                  </a:lnTo>
                  <a:lnTo>
                    <a:pt x="0" y="3121"/>
                  </a:lnTo>
                  <a:lnTo>
                    <a:pt x="108" y="3443"/>
                  </a:lnTo>
                  <a:lnTo>
                    <a:pt x="323" y="3659"/>
                  </a:lnTo>
                  <a:lnTo>
                    <a:pt x="753" y="3874"/>
                  </a:lnTo>
                  <a:lnTo>
                    <a:pt x="1076" y="4089"/>
                  </a:lnTo>
                  <a:lnTo>
                    <a:pt x="1506" y="4089"/>
                  </a:lnTo>
                  <a:lnTo>
                    <a:pt x="1829" y="3981"/>
                  </a:lnTo>
                  <a:lnTo>
                    <a:pt x="2044" y="3874"/>
                  </a:lnTo>
                  <a:lnTo>
                    <a:pt x="3443" y="969"/>
                  </a:lnTo>
                  <a:lnTo>
                    <a:pt x="1506"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218" name="Google Shape;286;p29"/>
            <p:cNvSpPr/>
            <p:nvPr/>
          </p:nvSpPr>
          <p:spPr>
            <a:xfrm>
              <a:off x="4310275" y="3071300"/>
              <a:ext cx="86075" cy="102225"/>
            </a:xfrm>
            <a:custGeom>
              <a:avLst/>
              <a:gdLst/>
              <a:ahLst/>
              <a:cxnLst/>
              <a:rect l="l" t="t" r="r" b="b"/>
              <a:pathLst>
                <a:path w="3443" h="4089" fill="none" extrusionOk="0">
                  <a:moveTo>
                    <a:pt x="3443" y="969"/>
                  </a:moveTo>
                  <a:lnTo>
                    <a:pt x="2044" y="3874"/>
                  </a:lnTo>
                  <a:lnTo>
                    <a:pt x="2044" y="3874"/>
                  </a:lnTo>
                  <a:lnTo>
                    <a:pt x="1829" y="3981"/>
                  </a:lnTo>
                  <a:lnTo>
                    <a:pt x="1506" y="4089"/>
                  </a:lnTo>
                  <a:lnTo>
                    <a:pt x="1076" y="4089"/>
                  </a:lnTo>
                  <a:lnTo>
                    <a:pt x="753" y="3874"/>
                  </a:lnTo>
                  <a:lnTo>
                    <a:pt x="753" y="3874"/>
                  </a:lnTo>
                  <a:lnTo>
                    <a:pt x="323" y="3659"/>
                  </a:lnTo>
                  <a:lnTo>
                    <a:pt x="108" y="3443"/>
                  </a:lnTo>
                  <a:lnTo>
                    <a:pt x="0" y="3121"/>
                  </a:lnTo>
                  <a:lnTo>
                    <a:pt x="0" y="2905"/>
                  </a:lnTo>
                  <a:lnTo>
                    <a:pt x="1184" y="539"/>
                  </a:lnTo>
                  <a:lnTo>
                    <a:pt x="1506" y="1"/>
                  </a:lnTo>
                </a:path>
              </a:pathLst>
            </a:custGeom>
            <a:noFill/>
            <a:ln>
              <a:noFill/>
            </a:ln>
          </p:spPr>
          <p:txBody>
            <a:bodyPr spcFirstLastPara="1" wrap="square" lIns="121900" tIns="121900" rIns="121900" bIns="121900" anchor="ctr" anchorCtr="0">
              <a:noAutofit/>
            </a:bodyPr>
            <a:lstStyle/>
            <a:p>
              <a:endParaRPr sz="2400"/>
            </a:p>
          </p:txBody>
        </p:sp>
        <p:sp>
          <p:nvSpPr>
            <p:cNvPr id="219" name="Google Shape;287;p29"/>
            <p:cNvSpPr/>
            <p:nvPr/>
          </p:nvSpPr>
          <p:spPr>
            <a:xfrm>
              <a:off x="4304875" y="3065925"/>
              <a:ext cx="96875" cy="113000"/>
            </a:xfrm>
            <a:custGeom>
              <a:avLst/>
              <a:gdLst/>
              <a:ahLst/>
              <a:cxnLst/>
              <a:rect l="l" t="t" r="r" b="b"/>
              <a:pathLst>
                <a:path w="3875" h="4520" extrusionOk="0">
                  <a:moveTo>
                    <a:pt x="1722" y="0"/>
                  </a:moveTo>
                  <a:lnTo>
                    <a:pt x="1615" y="108"/>
                  </a:lnTo>
                  <a:lnTo>
                    <a:pt x="1292" y="754"/>
                  </a:lnTo>
                  <a:lnTo>
                    <a:pt x="109" y="3013"/>
                  </a:lnTo>
                  <a:lnTo>
                    <a:pt x="1" y="3228"/>
                  </a:lnTo>
                  <a:lnTo>
                    <a:pt x="109" y="3551"/>
                  </a:lnTo>
                  <a:lnTo>
                    <a:pt x="324" y="3874"/>
                  </a:lnTo>
                  <a:lnTo>
                    <a:pt x="539" y="4089"/>
                  </a:lnTo>
                  <a:lnTo>
                    <a:pt x="862" y="4304"/>
                  </a:lnTo>
                  <a:lnTo>
                    <a:pt x="1292" y="4412"/>
                  </a:lnTo>
                  <a:lnTo>
                    <a:pt x="1615" y="4519"/>
                  </a:lnTo>
                  <a:lnTo>
                    <a:pt x="2045" y="4412"/>
                  </a:lnTo>
                  <a:lnTo>
                    <a:pt x="2260" y="4304"/>
                  </a:lnTo>
                  <a:lnTo>
                    <a:pt x="2368" y="4089"/>
                  </a:lnTo>
                  <a:lnTo>
                    <a:pt x="3874" y="1291"/>
                  </a:lnTo>
                  <a:lnTo>
                    <a:pt x="3874" y="1076"/>
                  </a:lnTo>
                  <a:lnTo>
                    <a:pt x="3766" y="969"/>
                  </a:lnTo>
                  <a:lnTo>
                    <a:pt x="3659" y="969"/>
                  </a:lnTo>
                  <a:lnTo>
                    <a:pt x="3551" y="1076"/>
                  </a:lnTo>
                  <a:lnTo>
                    <a:pt x="2045" y="3981"/>
                  </a:lnTo>
                  <a:lnTo>
                    <a:pt x="1938" y="4089"/>
                  </a:lnTo>
                  <a:lnTo>
                    <a:pt x="1400" y="4089"/>
                  </a:lnTo>
                  <a:lnTo>
                    <a:pt x="1077" y="3981"/>
                  </a:lnTo>
                  <a:lnTo>
                    <a:pt x="539" y="3658"/>
                  </a:lnTo>
                  <a:lnTo>
                    <a:pt x="431" y="3443"/>
                  </a:lnTo>
                  <a:lnTo>
                    <a:pt x="431" y="3228"/>
                  </a:lnTo>
                  <a:lnTo>
                    <a:pt x="431" y="3120"/>
                  </a:lnTo>
                  <a:lnTo>
                    <a:pt x="1615" y="861"/>
                  </a:lnTo>
                  <a:lnTo>
                    <a:pt x="1938" y="323"/>
                  </a:lnTo>
                  <a:lnTo>
                    <a:pt x="1938" y="108"/>
                  </a:lnTo>
                  <a:lnTo>
                    <a:pt x="183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20" name="Google Shape;288;p29"/>
            <p:cNvSpPr/>
            <p:nvPr/>
          </p:nvSpPr>
          <p:spPr>
            <a:xfrm>
              <a:off x="4342550" y="3057850"/>
              <a:ext cx="61875" cy="48450"/>
            </a:xfrm>
            <a:custGeom>
              <a:avLst/>
              <a:gdLst/>
              <a:ahLst/>
              <a:cxnLst/>
              <a:rect l="l" t="t" r="r" b="b"/>
              <a:pathLst>
                <a:path w="2475" h="1938" extrusionOk="0">
                  <a:moveTo>
                    <a:pt x="1076" y="431"/>
                  </a:moveTo>
                  <a:lnTo>
                    <a:pt x="1399" y="539"/>
                  </a:lnTo>
                  <a:lnTo>
                    <a:pt x="1722" y="754"/>
                  </a:lnTo>
                  <a:lnTo>
                    <a:pt x="1937" y="861"/>
                  </a:lnTo>
                  <a:lnTo>
                    <a:pt x="2044" y="1077"/>
                  </a:lnTo>
                  <a:lnTo>
                    <a:pt x="2044" y="1292"/>
                  </a:lnTo>
                  <a:lnTo>
                    <a:pt x="2044" y="1399"/>
                  </a:lnTo>
                  <a:lnTo>
                    <a:pt x="1937" y="1507"/>
                  </a:lnTo>
                  <a:lnTo>
                    <a:pt x="1291" y="1507"/>
                  </a:lnTo>
                  <a:lnTo>
                    <a:pt x="968" y="1399"/>
                  </a:lnTo>
                  <a:lnTo>
                    <a:pt x="753" y="1184"/>
                  </a:lnTo>
                  <a:lnTo>
                    <a:pt x="538" y="969"/>
                  </a:lnTo>
                  <a:lnTo>
                    <a:pt x="431" y="861"/>
                  </a:lnTo>
                  <a:lnTo>
                    <a:pt x="431" y="646"/>
                  </a:lnTo>
                  <a:lnTo>
                    <a:pt x="431" y="539"/>
                  </a:lnTo>
                  <a:lnTo>
                    <a:pt x="538" y="431"/>
                  </a:lnTo>
                  <a:close/>
                  <a:moveTo>
                    <a:pt x="753" y="1"/>
                  </a:moveTo>
                  <a:lnTo>
                    <a:pt x="431" y="108"/>
                  </a:lnTo>
                  <a:lnTo>
                    <a:pt x="215" y="216"/>
                  </a:lnTo>
                  <a:lnTo>
                    <a:pt x="108" y="431"/>
                  </a:lnTo>
                  <a:lnTo>
                    <a:pt x="0" y="646"/>
                  </a:lnTo>
                  <a:lnTo>
                    <a:pt x="108" y="969"/>
                  </a:lnTo>
                  <a:lnTo>
                    <a:pt x="215" y="1184"/>
                  </a:lnTo>
                  <a:lnTo>
                    <a:pt x="538" y="1507"/>
                  </a:lnTo>
                  <a:lnTo>
                    <a:pt x="861" y="1722"/>
                  </a:lnTo>
                  <a:lnTo>
                    <a:pt x="1291" y="1830"/>
                  </a:lnTo>
                  <a:lnTo>
                    <a:pt x="1614" y="1937"/>
                  </a:lnTo>
                  <a:lnTo>
                    <a:pt x="2044" y="1830"/>
                  </a:lnTo>
                  <a:lnTo>
                    <a:pt x="2259" y="1722"/>
                  </a:lnTo>
                  <a:lnTo>
                    <a:pt x="2367" y="1507"/>
                  </a:lnTo>
                  <a:lnTo>
                    <a:pt x="2475" y="1292"/>
                  </a:lnTo>
                  <a:lnTo>
                    <a:pt x="2367" y="969"/>
                  </a:lnTo>
                  <a:lnTo>
                    <a:pt x="2152" y="646"/>
                  </a:lnTo>
                  <a:lnTo>
                    <a:pt x="1937" y="431"/>
                  </a:lnTo>
                  <a:lnTo>
                    <a:pt x="1614" y="216"/>
                  </a:lnTo>
                  <a:lnTo>
                    <a:pt x="1184" y="108"/>
                  </a:lnTo>
                  <a:lnTo>
                    <a:pt x="75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21" name="Google Shape;289;p29"/>
            <p:cNvSpPr/>
            <p:nvPr/>
          </p:nvSpPr>
          <p:spPr>
            <a:xfrm>
              <a:off x="4347925" y="2998675"/>
              <a:ext cx="83400" cy="99550"/>
            </a:xfrm>
            <a:custGeom>
              <a:avLst/>
              <a:gdLst/>
              <a:ahLst/>
              <a:cxnLst/>
              <a:rect l="l" t="t" r="r" b="b"/>
              <a:pathLst>
                <a:path w="3336" h="3982" extrusionOk="0">
                  <a:moveTo>
                    <a:pt x="1399" y="1"/>
                  </a:moveTo>
                  <a:lnTo>
                    <a:pt x="1184" y="646"/>
                  </a:lnTo>
                  <a:lnTo>
                    <a:pt x="108" y="2690"/>
                  </a:lnTo>
                  <a:lnTo>
                    <a:pt x="0" y="3013"/>
                  </a:lnTo>
                  <a:lnTo>
                    <a:pt x="216" y="3336"/>
                  </a:lnTo>
                  <a:lnTo>
                    <a:pt x="431" y="3551"/>
                  </a:lnTo>
                  <a:lnTo>
                    <a:pt x="753" y="3766"/>
                  </a:lnTo>
                  <a:lnTo>
                    <a:pt x="1184" y="3981"/>
                  </a:lnTo>
                  <a:lnTo>
                    <a:pt x="1507" y="3981"/>
                  </a:lnTo>
                  <a:lnTo>
                    <a:pt x="1829" y="3874"/>
                  </a:lnTo>
                  <a:lnTo>
                    <a:pt x="2044" y="3766"/>
                  </a:lnTo>
                  <a:lnTo>
                    <a:pt x="3336" y="1077"/>
                  </a:lnTo>
                  <a:lnTo>
                    <a:pt x="13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2" name="Google Shape;290;p29"/>
            <p:cNvSpPr/>
            <p:nvPr/>
          </p:nvSpPr>
          <p:spPr>
            <a:xfrm>
              <a:off x="4347925" y="2998675"/>
              <a:ext cx="83400" cy="99550"/>
            </a:xfrm>
            <a:custGeom>
              <a:avLst/>
              <a:gdLst/>
              <a:ahLst/>
              <a:cxnLst/>
              <a:rect l="l" t="t" r="r" b="b"/>
              <a:pathLst>
                <a:path w="3336" h="3982" fill="none" extrusionOk="0">
                  <a:moveTo>
                    <a:pt x="3336" y="1077"/>
                  </a:moveTo>
                  <a:lnTo>
                    <a:pt x="2044" y="3766"/>
                  </a:lnTo>
                  <a:lnTo>
                    <a:pt x="2044" y="3766"/>
                  </a:lnTo>
                  <a:lnTo>
                    <a:pt x="1829" y="3874"/>
                  </a:lnTo>
                  <a:lnTo>
                    <a:pt x="1507" y="3981"/>
                  </a:lnTo>
                  <a:lnTo>
                    <a:pt x="1184" y="3981"/>
                  </a:lnTo>
                  <a:lnTo>
                    <a:pt x="753" y="3766"/>
                  </a:lnTo>
                  <a:lnTo>
                    <a:pt x="753" y="3766"/>
                  </a:lnTo>
                  <a:lnTo>
                    <a:pt x="431" y="3551"/>
                  </a:lnTo>
                  <a:lnTo>
                    <a:pt x="216" y="3336"/>
                  </a:lnTo>
                  <a:lnTo>
                    <a:pt x="0" y="3013"/>
                  </a:lnTo>
                  <a:lnTo>
                    <a:pt x="108" y="2690"/>
                  </a:lnTo>
                  <a:lnTo>
                    <a:pt x="1184" y="646"/>
                  </a:lnTo>
                  <a:lnTo>
                    <a:pt x="1399" y="1"/>
                  </a:lnTo>
                </a:path>
              </a:pathLst>
            </a:custGeom>
            <a:noFill/>
            <a:ln>
              <a:noFill/>
            </a:ln>
          </p:spPr>
          <p:txBody>
            <a:bodyPr spcFirstLastPara="1" wrap="square" lIns="121900" tIns="121900" rIns="121900" bIns="121900" anchor="ctr" anchorCtr="0">
              <a:noAutofit/>
            </a:bodyPr>
            <a:lstStyle/>
            <a:p>
              <a:endParaRPr sz="2400"/>
            </a:p>
          </p:txBody>
        </p:sp>
        <p:sp>
          <p:nvSpPr>
            <p:cNvPr id="223" name="Google Shape;291;p29"/>
            <p:cNvSpPr/>
            <p:nvPr/>
          </p:nvSpPr>
          <p:spPr>
            <a:xfrm>
              <a:off x="4345225" y="2996000"/>
              <a:ext cx="91475" cy="107600"/>
            </a:xfrm>
            <a:custGeom>
              <a:avLst/>
              <a:gdLst/>
              <a:ahLst/>
              <a:cxnLst/>
              <a:rect l="l" t="t" r="r" b="b"/>
              <a:pathLst>
                <a:path w="3659" h="4304" extrusionOk="0">
                  <a:moveTo>
                    <a:pt x="1507" y="0"/>
                  </a:moveTo>
                  <a:lnTo>
                    <a:pt x="1399" y="108"/>
                  </a:lnTo>
                  <a:lnTo>
                    <a:pt x="1077" y="646"/>
                  </a:lnTo>
                  <a:lnTo>
                    <a:pt x="1" y="2797"/>
                  </a:lnTo>
                  <a:lnTo>
                    <a:pt x="1" y="3013"/>
                  </a:lnTo>
                  <a:lnTo>
                    <a:pt x="1" y="3335"/>
                  </a:lnTo>
                  <a:lnTo>
                    <a:pt x="216" y="3658"/>
                  </a:lnTo>
                  <a:lnTo>
                    <a:pt x="431" y="3873"/>
                  </a:lnTo>
                  <a:lnTo>
                    <a:pt x="754" y="4088"/>
                  </a:lnTo>
                  <a:lnTo>
                    <a:pt x="1184" y="4196"/>
                  </a:lnTo>
                  <a:lnTo>
                    <a:pt x="1615" y="4304"/>
                  </a:lnTo>
                  <a:lnTo>
                    <a:pt x="2045" y="4196"/>
                  </a:lnTo>
                  <a:lnTo>
                    <a:pt x="2152" y="4088"/>
                  </a:lnTo>
                  <a:lnTo>
                    <a:pt x="2260" y="3873"/>
                  </a:lnTo>
                  <a:lnTo>
                    <a:pt x="3659" y="1184"/>
                  </a:lnTo>
                  <a:lnTo>
                    <a:pt x="3659" y="1076"/>
                  </a:lnTo>
                  <a:lnTo>
                    <a:pt x="3551" y="968"/>
                  </a:lnTo>
                  <a:lnTo>
                    <a:pt x="3444" y="968"/>
                  </a:lnTo>
                  <a:lnTo>
                    <a:pt x="3336" y="1076"/>
                  </a:lnTo>
                  <a:lnTo>
                    <a:pt x="1937" y="3766"/>
                  </a:lnTo>
                  <a:lnTo>
                    <a:pt x="1830" y="3873"/>
                  </a:lnTo>
                  <a:lnTo>
                    <a:pt x="1292" y="3873"/>
                  </a:lnTo>
                  <a:lnTo>
                    <a:pt x="969" y="3766"/>
                  </a:lnTo>
                  <a:lnTo>
                    <a:pt x="539" y="3335"/>
                  </a:lnTo>
                  <a:lnTo>
                    <a:pt x="324" y="3228"/>
                  </a:lnTo>
                  <a:lnTo>
                    <a:pt x="324" y="3013"/>
                  </a:lnTo>
                  <a:lnTo>
                    <a:pt x="324" y="2905"/>
                  </a:lnTo>
                  <a:lnTo>
                    <a:pt x="1399" y="861"/>
                  </a:lnTo>
                  <a:lnTo>
                    <a:pt x="1722" y="215"/>
                  </a:lnTo>
                  <a:lnTo>
                    <a:pt x="1722" y="108"/>
                  </a:lnTo>
                  <a:lnTo>
                    <a:pt x="16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24" name="Google Shape;292;p29"/>
            <p:cNvSpPr/>
            <p:nvPr/>
          </p:nvSpPr>
          <p:spPr>
            <a:xfrm>
              <a:off x="4377500" y="2987925"/>
              <a:ext cx="61900" cy="45750"/>
            </a:xfrm>
            <a:custGeom>
              <a:avLst/>
              <a:gdLst/>
              <a:ahLst/>
              <a:cxnLst/>
              <a:rect l="l" t="t" r="r" b="b"/>
              <a:pathLst>
                <a:path w="2476" h="1830" extrusionOk="0">
                  <a:moveTo>
                    <a:pt x="861" y="323"/>
                  </a:moveTo>
                  <a:lnTo>
                    <a:pt x="1077" y="431"/>
                  </a:lnTo>
                  <a:lnTo>
                    <a:pt x="1399" y="538"/>
                  </a:lnTo>
                  <a:lnTo>
                    <a:pt x="1722" y="646"/>
                  </a:lnTo>
                  <a:lnTo>
                    <a:pt x="1937" y="861"/>
                  </a:lnTo>
                  <a:lnTo>
                    <a:pt x="2045" y="1076"/>
                  </a:lnTo>
                  <a:lnTo>
                    <a:pt x="2045" y="1184"/>
                  </a:lnTo>
                  <a:lnTo>
                    <a:pt x="2045" y="1291"/>
                  </a:lnTo>
                  <a:lnTo>
                    <a:pt x="1937" y="1399"/>
                  </a:lnTo>
                  <a:lnTo>
                    <a:pt x="1615" y="1507"/>
                  </a:lnTo>
                  <a:lnTo>
                    <a:pt x="1399" y="1507"/>
                  </a:lnTo>
                  <a:lnTo>
                    <a:pt x="1077" y="1291"/>
                  </a:lnTo>
                  <a:lnTo>
                    <a:pt x="754" y="1184"/>
                  </a:lnTo>
                  <a:lnTo>
                    <a:pt x="539" y="969"/>
                  </a:lnTo>
                  <a:lnTo>
                    <a:pt x="431" y="754"/>
                  </a:lnTo>
                  <a:lnTo>
                    <a:pt x="431" y="646"/>
                  </a:lnTo>
                  <a:lnTo>
                    <a:pt x="431" y="538"/>
                  </a:lnTo>
                  <a:lnTo>
                    <a:pt x="539" y="431"/>
                  </a:lnTo>
                  <a:lnTo>
                    <a:pt x="861" y="323"/>
                  </a:lnTo>
                  <a:close/>
                  <a:moveTo>
                    <a:pt x="861" y="0"/>
                  </a:moveTo>
                  <a:lnTo>
                    <a:pt x="431" y="108"/>
                  </a:lnTo>
                  <a:lnTo>
                    <a:pt x="216" y="216"/>
                  </a:lnTo>
                  <a:lnTo>
                    <a:pt x="108" y="323"/>
                  </a:lnTo>
                  <a:lnTo>
                    <a:pt x="1" y="646"/>
                  </a:lnTo>
                  <a:lnTo>
                    <a:pt x="108" y="969"/>
                  </a:lnTo>
                  <a:lnTo>
                    <a:pt x="324" y="1184"/>
                  </a:lnTo>
                  <a:lnTo>
                    <a:pt x="539" y="1507"/>
                  </a:lnTo>
                  <a:lnTo>
                    <a:pt x="861" y="1614"/>
                  </a:lnTo>
                  <a:lnTo>
                    <a:pt x="1292" y="1829"/>
                  </a:lnTo>
                  <a:lnTo>
                    <a:pt x="2045" y="1829"/>
                  </a:lnTo>
                  <a:lnTo>
                    <a:pt x="2260" y="1722"/>
                  </a:lnTo>
                  <a:lnTo>
                    <a:pt x="2368" y="1507"/>
                  </a:lnTo>
                  <a:lnTo>
                    <a:pt x="2475" y="1184"/>
                  </a:lnTo>
                  <a:lnTo>
                    <a:pt x="2368" y="969"/>
                  </a:lnTo>
                  <a:lnTo>
                    <a:pt x="2260" y="646"/>
                  </a:lnTo>
                  <a:lnTo>
                    <a:pt x="1937" y="431"/>
                  </a:lnTo>
                  <a:lnTo>
                    <a:pt x="1615" y="216"/>
                  </a:lnTo>
                  <a:lnTo>
                    <a:pt x="118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25" name="Google Shape;293;p29"/>
            <p:cNvSpPr/>
            <p:nvPr/>
          </p:nvSpPr>
          <p:spPr>
            <a:xfrm>
              <a:off x="4385575" y="2931450"/>
              <a:ext cx="80725" cy="96850"/>
            </a:xfrm>
            <a:custGeom>
              <a:avLst/>
              <a:gdLst/>
              <a:ahLst/>
              <a:cxnLst/>
              <a:rect l="l" t="t" r="r" b="b"/>
              <a:pathLst>
                <a:path w="3229" h="3874" extrusionOk="0">
                  <a:moveTo>
                    <a:pt x="1292" y="0"/>
                  </a:moveTo>
                  <a:lnTo>
                    <a:pt x="1076" y="538"/>
                  </a:lnTo>
                  <a:lnTo>
                    <a:pt x="1" y="2690"/>
                  </a:lnTo>
                  <a:lnTo>
                    <a:pt x="1" y="2905"/>
                  </a:lnTo>
                  <a:lnTo>
                    <a:pt x="108" y="3228"/>
                  </a:lnTo>
                  <a:lnTo>
                    <a:pt x="323" y="3443"/>
                  </a:lnTo>
                  <a:lnTo>
                    <a:pt x="646" y="3658"/>
                  </a:lnTo>
                  <a:lnTo>
                    <a:pt x="1076" y="3873"/>
                  </a:lnTo>
                  <a:lnTo>
                    <a:pt x="1399" y="3873"/>
                  </a:lnTo>
                  <a:lnTo>
                    <a:pt x="1722" y="3766"/>
                  </a:lnTo>
                  <a:lnTo>
                    <a:pt x="1937" y="3658"/>
                  </a:lnTo>
                  <a:lnTo>
                    <a:pt x="3228" y="968"/>
                  </a:lnTo>
                  <a:lnTo>
                    <a:pt x="1292"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226" name="Google Shape;294;p29"/>
            <p:cNvSpPr/>
            <p:nvPr/>
          </p:nvSpPr>
          <p:spPr>
            <a:xfrm>
              <a:off x="4385575" y="2931450"/>
              <a:ext cx="80725" cy="96850"/>
            </a:xfrm>
            <a:custGeom>
              <a:avLst/>
              <a:gdLst/>
              <a:ahLst/>
              <a:cxnLst/>
              <a:rect l="l" t="t" r="r" b="b"/>
              <a:pathLst>
                <a:path w="3229" h="3874" fill="none" extrusionOk="0">
                  <a:moveTo>
                    <a:pt x="3228" y="968"/>
                  </a:moveTo>
                  <a:lnTo>
                    <a:pt x="1937" y="3658"/>
                  </a:lnTo>
                  <a:lnTo>
                    <a:pt x="1937" y="3658"/>
                  </a:lnTo>
                  <a:lnTo>
                    <a:pt x="1722" y="3766"/>
                  </a:lnTo>
                  <a:lnTo>
                    <a:pt x="1399" y="3873"/>
                  </a:lnTo>
                  <a:lnTo>
                    <a:pt x="1076" y="3873"/>
                  </a:lnTo>
                  <a:lnTo>
                    <a:pt x="646" y="3658"/>
                  </a:lnTo>
                  <a:lnTo>
                    <a:pt x="646" y="3658"/>
                  </a:lnTo>
                  <a:lnTo>
                    <a:pt x="323" y="3443"/>
                  </a:lnTo>
                  <a:lnTo>
                    <a:pt x="108" y="3228"/>
                  </a:lnTo>
                  <a:lnTo>
                    <a:pt x="1" y="2905"/>
                  </a:lnTo>
                  <a:lnTo>
                    <a:pt x="1" y="2690"/>
                  </a:lnTo>
                  <a:lnTo>
                    <a:pt x="1076" y="538"/>
                  </a:lnTo>
                  <a:lnTo>
                    <a:pt x="1292" y="0"/>
                  </a:lnTo>
                </a:path>
              </a:pathLst>
            </a:custGeom>
            <a:noFill/>
            <a:ln>
              <a:noFill/>
            </a:ln>
          </p:spPr>
          <p:txBody>
            <a:bodyPr spcFirstLastPara="1" wrap="square" lIns="121900" tIns="121900" rIns="121900" bIns="121900" anchor="ctr" anchorCtr="0">
              <a:noAutofit/>
            </a:bodyPr>
            <a:lstStyle/>
            <a:p>
              <a:endParaRPr sz="2400"/>
            </a:p>
          </p:txBody>
        </p:sp>
        <p:sp>
          <p:nvSpPr>
            <p:cNvPr id="227" name="Google Shape;295;p29"/>
            <p:cNvSpPr/>
            <p:nvPr/>
          </p:nvSpPr>
          <p:spPr>
            <a:xfrm>
              <a:off x="4380200" y="2926050"/>
              <a:ext cx="91475" cy="107625"/>
            </a:xfrm>
            <a:custGeom>
              <a:avLst/>
              <a:gdLst/>
              <a:ahLst/>
              <a:cxnLst/>
              <a:rect l="l" t="t" r="r" b="b"/>
              <a:pathLst>
                <a:path w="3659" h="4305" extrusionOk="0">
                  <a:moveTo>
                    <a:pt x="1507" y="1"/>
                  </a:moveTo>
                  <a:lnTo>
                    <a:pt x="1399" y="109"/>
                  </a:lnTo>
                  <a:lnTo>
                    <a:pt x="1076" y="646"/>
                  </a:lnTo>
                  <a:lnTo>
                    <a:pt x="0" y="2798"/>
                  </a:lnTo>
                  <a:lnTo>
                    <a:pt x="0" y="3013"/>
                  </a:lnTo>
                  <a:lnTo>
                    <a:pt x="0" y="3336"/>
                  </a:lnTo>
                  <a:lnTo>
                    <a:pt x="216" y="3659"/>
                  </a:lnTo>
                  <a:lnTo>
                    <a:pt x="431" y="3874"/>
                  </a:lnTo>
                  <a:lnTo>
                    <a:pt x="753" y="4089"/>
                  </a:lnTo>
                  <a:lnTo>
                    <a:pt x="1184" y="4197"/>
                  </a:lnTo>
                  <a:lnTo>
                    <a:pt x="1614" y="4304"/>
                  </a:lnTo>
                  <a:lnTo>
                    <a:pt x="2045" y="4197"/>
                  </a:lnTo>
                  <a:lnTo>
                    <a:pt x="2152" y="4089"/>
                  </a:lnTo>
                  <a:lnTo>
                    <a:pt x="2260" y="3874"/>
                  </a:lnTo>
                  <a:lnTo>
                    <a:pt x="3658" y="1184"/>
                  </a:lnTo>
                  <a:lnTo>
                    <a:pt x="3658" y="1077"/>
                  </a:lnTo>
                  <a:lnTo>
                    <a:pt x="3551" y="969"/>
                  </a:lnTo>
                  <a:lnTo>
                    <a:pt x="3443" y="969"/>
                  </a:lnTo>
                  <a:lnTo>
                    <a:pt x="3336" y="1077"/>
                  </a:lnTo>
                  <a:lnTo>
                    <a:pt x="1937" y="3766"/>
                  </a:lnTo>
                  <a:lnTo>
                    <a:pt x="1829" y="3874"/>
                  </a:lnTo>
                  <a:lnTo>
                    <a:pt x="1291" y="3874"/>
                  </a:lnTo>
                  <a:lnTo>
                    <a:pt x="969" y="3766"/>
                  </a:lnTo>
                  <a:lnTo>
                    <a:pt x="538" y="3444"/>
                  </a:lnTo>
                  <a:lnTo>
                    <a:pt x="431" y="3229"/>
                  </a:lnTo>
                  <a:lnTo>
                    <a:pt x="323" y="3013"/>
                  </a:lnTo>
                  <a:lnTo>
                    <a:pt x="323" y="2906"/>
                  </a:lnTo>
                  <a:lnTo>
                    <a:pt x="1399" y="862"/>
                  </a:lnTo>
                  <a:lnTo>
                    <a:pt x="1722" y="216"/>
                  </a:lnTo>
                  <a:lnTo>
                    <a:pt x="1722" y="109"/>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28" name="Google Shape;296;p29"/>
            <p:cNvSpPr/>
            <p:nvPr/>
          </p:nvSpPr>
          <p:spPr>
            <a:xfrm>
              <a:off x="4412475" y="2918000"/>
              <a:ext cx="61875" cy="45750"/>
            </a:xfrm>
            <a:custGeom>
              <a:avLst/>
              <a:gdLst/>
              <a:ahLst/>
              <a:cxnLst/>
              <a:rect l="l" t="t" r="r" b="b"/>
              <a:pathLst>
                <a:path w="2475" h="1830" extrusionOk="0">
                  <a:moveTo>
                    <a:pt x="861" y="323"/>
                  </a:moveTo>
                  <a:lnTo>
                    <a:pt x="1184" y="431"/>
                  </a:lnTo>
                  <a:lnTo>
                    <a:pt x="1507" y="538"/>
                  </a:lnTo>
                  <a:lnTo>
                    <a:pt x="1722" y="646"/>
                  </a:lnTo>
                  <a:lnTo>
                    <a:pt x="1937" y="861"/>
                  </a:lnTo>
                  <a:lnTo>
                    <a:pt x="2045" y="1076"/>
                  </a:lnTo>
                  <a:lnTo>
                    <a:pt x="2045" y="1291"/>
                  </a:lnTo>
                  <a:lnTo>
                    <a:pt x="1937" y="1506"/>
                  </a:lnTo>
                  <a:lnTo>
                    <a:pt x="1399" y="1506"/>
                  </a:lnTo>
                  <a:lnTo>
                    <a:pt x="1076" y="1291"/>
                  </a:lnTo>
                  <a:lnTo>
                    <a:pt x="754" y="1184"/>
                  </a:lnTo>
                  <a:lnTo>
                    <a:pt x="538" y="968"/>
                  </a:lnTo>
                  <a:lnTo>
                    <a:pt x="431" y="753"/>
                  </a:lnTo>
                  <a:lnTo>
                    <a:pt x="431" y="646"/>
                  </a:lnTo>
                  <a:lnTo>
                    <a:pt x="431" y="538"/>
                  </a:lnTo>
                  <a:lnTo>
                    <a:pt x="538" y="431"/>
                  </a:lnTo>
                  <a:lnTo>
                    <a:pt x="861" y="323"/>
                  </a:lnTo>
                  <a:close/>
                  <a:moveTo>
                    <a:pt x="861" y="0"/>
                  </a:moveTo>
                  <a:lnTo>
                    <a:pt x="431" y="108"/>
                  </a:lnTo>
                  <a:lnTo>
                    <a:pt x="216" y="215"/>
                  </a:lnTo>
                  <a:lnTo>
                    <a:pt x="108" y="323"/>
                  </a:lnTo>
                  <a:lnTo>
                    <a:pt x="0" y="646"/>
                  </a:lnTo>
                  <a:lnTo>
                    <a:pt x="108" y="968"/>
                  </a:lnTo>
                  <a:lnTo>
                    <a:pt x="323" y="1184"/>
                  </a:lnTo>
                  <a:lnTo>
                    <a:pt x="538" y="1506"/>
                  </a:lnTo>
                  <a:lnTo>
                    <a:pt x="861" y="1722"/>
                  </a:lnTo>
                  <a:lnTo>
                    <a:pt x="1291" y="1829"/>
                  </a:lnTo>
                  <a:lnTo>
                    <a:pt x="2045" y="1829"/>
                  </a:lnTo>
                  <a:lnTo>
                    <a:pt x="2260" y="1722"/>
                  </a:lnTo>
                  <a:lnTo>
                    <a:pt x="2367" y="1506"/>
                  </a:lnTo>
                  <a:lnTo>
                    <a:pt x="2475" y="1291"/>
                  </a:lnTo>
                  <a:lnTo>
                    <a:pt x="2367" y="968"/>
                  </a:lnTo>
                  <a:lnTo>
                    <a:pt x="2260" y="646"/>
                  </a:lnTo>
                  <a:lnTo>
                    <a:pt x="1937" y="431"/>
                  </a:lnTo>
                  <a:lnTo>
                    <a:pt x="1614" y="215"/>
                  </a:lnTo>
                  <a:lnTo>
                    <a:pt x="118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29" name="Google Shape;297;p29"/>
            <p:cNvSpPr/>
            <p:nvPr/>
          </p:nvSpPr>
          <p:spPr>
            <a:xfrm>
              <a:off x="4417850" y="2923375"/>
              <a:ext cx="51125" cy="37675"/>
            </a:xfrm>
            <a:custGeom>
              <a:avLst/>
              <a:gdLst/>
              <a:ahLst/>
              <a:cxnLst/>
              <a:rect l="l" t="t" r="r" b="b"/>
              <a:pathLst>
                <a:path w="2045" h="1507" extrusionOk="0">
                  <a:moveTo>
                    <a:pt x="216" y="0"/>
                  </a:moveTo>
                  <a:lnTo>
                    <a:pt x="108" y="216"/>
                  </a:lnTo>
                  <a:lnTo>
                    <a:pt x="1" y="538"/>
                  </a:lnTo>
                  <a:lnTo>
                    <a:pt x="108" y="753"/>
                  </a:lnTo>
                  <a:lnTo>
                    <a:pt x="431" y="1076"/>
                  </a:lnTo>
                  <a:lnTo>
                    <a:pt x="754" y="1291"/>
                  </a:lnTo>
                  <a:lnTo>
                    <a:pt x="1184" y="1399"/>
                  </a:lnTo>
                  <a:lnTo>
                    <a:pt x="1507" y="1507"/>
                  </a:lnTo>
                  <a:lnTo>
                    <a:pt x="1830" y="1399"/>
                  </a:lnTo>
                  <a:lnTo>
                    <a:pt x="2045" y="1184"/>
                  </a:lnTo>
                  <a:lnTo>
                    <a:pt x="2045" y="969"/>
                  </a:lnTo>
                  <a:lnTo>
                    <a:pt x="1937" y="646"/>
                  </a:lnTo>
                  <a:lnTo>
                    <a:pt x="1722" y="431"/>
                  </a:lnTo>
                  <a:lnTo>
                    <a:pt x="1292" y="108"/>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30" name="Google Shape;298;p29"/>
            <p:cNvSpPr/>
            <p:nvPr/>
          </p:nvSpPr>
          <p:spPr>
            <a:xfrm>
              <a:off x="4428600" y="2928750"/>
              <a:ext cx="32300" cy="24225"/>
            </a:xfrm>
            <a:custGeom>
              <a:avLst/>
              <a:gdLst/>
              <a:ahLst/>
              <a:cxnLst/>
              <a:rect l="l" t="t" r="r" b="b"/>
              <a:pathLst>
                <a:path w="1292" h="969" extrusionOk="0">
                  <a:moveTo>
                    <a:pt x="109" y="1"/>
                  </a:moveTo>
                  <a:lnTo>
                    <a:pt x="1" y="108"/>
                  </a:lnTo>
                  <a:lnTo>
                    <a:pt x="1" y="323"/>
                  </a:lnTo>
                  <a:lnTo>
                    <a:pt x="109" y="431"/>
                  </a:lnTo>
                  <a:lnTo>
                    <a:pt x="431" y="754"/>
                  </a:lnTo>
                  <a:lnTo>
                    <a:pt x="969" y="969"/>
                  </a:lnTo>
                  <a:lnTo>
                    <a:pt x="1184" y="861"/>
                  </a:lnTo>
                  <a:lnTo>
                    <a:pt x="1292" y="754"/>
                  </a:lnTo>
                  <a:lnTo>
                    <a:pt x="1292" y="646"/>
                  </a:lnTo>
                  <a:lnTo>
                    <a:pt x="1184" y="431"/>
                  </a:lnTo>
                  <a:lnTo>
                    <a:pt x="754" y="108"/>
                  </a:lnTo>
                  <a:lnTo>
                    <a:pt x="32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1" name="Google Shape;299;p29"/>
            <p:cNvSpPr/>
            <p:nvPr/>
          </p:nvSpPr>
          <p:spPr>
            <a:xfrm>
              <a:off x="4234950" y="3127775"/>
              <a:ext cx="43075" cy="83425"/>
            </a:xfrm>
            <a:custGeom>
              <a:avLst/>
              <a:gdLst/>
              <a:ahLst/>
              <a:cxnLst/>
              <a:rect l="l" t="t" r="r" b="b"/>
              <a:pathLst>
                <a:path w="1723" h="3337" extrusionOk="0">
                  <a:moveTo>
                    <a:pt x="1" y="1"/>
                  </a:moveTo>
                  <a:lnTo>
                    <a:pt x="431" y="3336"/>
                  </a:lnTo>
                  <a:lnTo>
                    <a:pt x="969" y="3229"/>
                  </a:lnTo>
                  <a:lnTo>
                    <a:pt x="1184" y="3229"/>
                  </a:lnTo>
                  <a:lnTo>
                    <a:pt x="1399" y="3013"/>
                  </a:lnTo>
                  <a:lnTo>
                    <a:pt x="1614" y="2691"/>
                  </a:lnTo>
                  <a:lnTo>
                    <a:pt x="1722" y="2153"/>
                  </a:lnTo>
                  <a:lnTo>
                    <a:pt x="1722" y="1400"/>
                  </a:lnTo>
                  <a:lnTo>
                    <a:pt x="1614" y="862"/>
                  </a:lnTo>
                  <a:lnTo>
                    <a:pt x="1292" y="324"/>
                  </a:lnTo>
                  <a:lnTo>
                    <a:pt x="969"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232" name="Google Shape;300;p29"/>
            <p:cNvSpPr/>
            <p:nvPr/>
          </p:nvSpPr>
          <p:spPr>
            <a:xfrm>
              <a:off x="4234950" y="3127775"/>
              <a:ext cx="43075" cy="83425"/>
            </a:xfrm>
            <a:custGeom>
              <a:avLst/>
              <a:gdLst/>
              <a:ahLst/>
              <a:cxnLst/>
              <a:rect l="l" t="t" r="r" b="b"/>
              <a:pathLst>
                <a:path w="1723" h="3337" fill="none" extrusionOk="0">
                  <a:moveTo>
                    <a:pt x="431" y="3336"/>
                  </a:moveTo>
                  <a:lnTo>
                    <a:pt x="969" y="3229"/>
                  </a:lnTo>
                  <a:lnTo>
                    <a:pt x="969" y="3229"/>
                  </a:lnTo>
                  <a:lnTo>
                    <a:pt x="1184" y="3229"/>
                  </a:lnTo>
                  <a:lnTo>
                    <a:pt x="1399" y="3013"/>
                  </a:lnTo>
                  <a:lnTo>
                    <a:pt x="1614" y="2691"/>
                  </a:lnTo>
                  <a:lnTo>
                    <a:pt x="1722" y="2153"/>
                  </a:lnTo>
                  <a:lnTo>
                    <a:pt x="1722" y="1400"/>
                  </a:lnTo>
                  <a:lnTo>
                    <a:pt x="1722" y="1400"/>
                  </a:lnTo>
                  <a:lnTo>
                    <a:pt x="1614" y="862"/>
                  </a:lnTo>
                  <a:lnTo>
                    <a:pt x="1292" y="324"/>
                  </a:lnTo>
                  <a:lnTo>
                    <a:pt x="969" y="1"/>
                  </a:lnTo>
                  <a:lnTo>
                    <a:pt x="754" y="1"/>
                  </a:lnTo>
                  <a:lnTo>
                    <a:pt x="539" y="1"/>
                  </a:lnTo>
                  <a:lnTo>
                    <a:pt x="431" y="1"/>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233" name="Google Shape;301;p29"/>
            <p:cNvSpPr/>
            <p:nvPr/>
          </p:nvSpPr>
          <p:spPr>
            <a:xfrm>
              <a:off x="4232275" y="3122400"/>
              <a:ext cx="51125" cy="91475"/>
            </a:xfrm>
            <a:custGeom>
              <a:avLst/>
              <a:gdLst/>
              <a:ahLst/>
              <a:cxnLst/>
              <a:rect l="l" t="t" r="r" b="b"/>
              <a:pathLst>
                <a:path w="2045" h="3659" extrusionOk="0">
                  <a:moveTo>
                    <a:pt x="108" y="1"/>
                  </a:moveTo>
                  <a:lnTo>
                    <a:pt x="0" y="108"/>
                  </a:lnTo>
                  <a:lnTo>
                    <a:pt x="0" y="216"/>
                  </a:lnTo>
                  <a:lnTo>
                    <a:pt x="0" y="324"/>
                  </a:lnTo>
                  <a:lnTo>
                    <a:pt x="108" y="431"/>
                  </a:lnTo>
                  <a:lnTo>
                    <a:pt x="538" y="324"/>
                  </a:lnTo>
                  <a:lnTo>
                    <a:pt x="753" y="324"/>
                  </a:lnTo>
                  <a:lnTo>
                    <a:pt x="968" y="431"/>
                  </a:lnTo>
                  <a:lnTo>
                    <a:pt x="1291" y="646"/>
                  </a:lnTo>
                  <a:lnTo>
                    <a:pt x="1506" y="1077"/>
                  </a:lnTo>
                  <a:lnTo>
                    <a:pt x="1721" y="1722"/>
                  </a:lnTo>
                  <a:lnTo>
                    <a:pt x="1721" y="2045"/>
                  </a:lnTo>
                  <a:lnTo>
                    <a:pt x="1614" y="2583"/>
                  </a:lnTo>
                  <a:lnTo>
                    <a:pt x="1506" y="2906"/>
                  </a:lnTo>
                  <a:lnTo>
                    <a:pt x="1291" y="3228"/>
                  </a:lnTo>
                  <a:lnTo>
                    <a:pt x="1076" y="3228"/>
                  </a:lnTo>
                  <a:lnTo>
                    <a:pt x="538" y="3336"/>
                  </a:lnTo>
                  <a:lnTo>
                    <a:pt x="430" y="3444"/>
                  </a:lnTo>
                  <a:lnTo>
                    <a:pt x="430" y="3551"/>
                  </a:lnTo>
                  <a:lnTo>
                    <a:pt x="430" y="3659"/>
                  </a:lnTo>
                  <a:lnTo>
                    <a:pt x="1184" y="3659"/>
                  </a:lnTo>
                  <a:lnTo>
                    <a:pt x="1399" y="3551"/>
                  </a:lnTo>
                  <a:lnTo>
                    <a:pt x="1506" y="3444"/>
                  </a:lnTo>
                  <a:lnTo>
                    <a:pt x="1829" y="3121"/>
                  </a:lnTo>
                  <a:lnTo>
                    <a:pt x="2044" y="2583"/>
                  </a:lnTo>
                  <a:lnTo>
                    <a:pt x="2044" y="2045"/>
                  </a:lnTo>
                  <a:lnTo>
                    <a:pt x="2044" y="1615"/>
                  </a:lnTo>
                  <a:lnTo>
                    <a:pt x="1829" y="969"/>
                  </a:lnTo>
                  <a:lnTo>
                    <a:pt x="1614" y="431"/>
                  </a:lnTo>
                  <a:lnTo>
                    <a:pt x="1184" y="108"/>
                  </a:lnTo>
                  <a:lnTo>
                    <a:pt x="9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34" name="Google Shape;302;p29"/>
            <p:cNvSpPr/>
            <p:nvPr/>
          </p:nvSpPr>
          <p:spPr>
            <a:xfrm>
              <a:off x="4213425" y="3127775"/>
              <a:ext cx="51150" cy="83425"/>
            </a:xfrm>
            <a:custGeom>
              <a:avLst/>
              <a:gdLst/>
              <a:ahLst/>
              <a:cxnLst/>
              <a:rect l="l" t="t" r="r" b="b"/>
              <a:pathLst>
                <a:path w="2046" h="3337" extrusionOk="0">
                  <a:moveTo>
                    <a:pt x="862" y="1"/>
                  </a:moveTo>
                  <a:lnTo>
                    <a:pt x="647" y="109"/>
                  </a:lnTo>
                  <a:lnTo>
                    <a:pt x="431" y="216"/>
                  </a:lnTo>
                  <a:lnTo>
                    <a:pt x="216" y="539"/>
                  </a:lnTo>
                  <a:lnTo>
                    <a:pt x="1" y="1184"/>
                  </a:lnTo>
                  <a:lnTo>
                    <a:pt x="109" y="1830"/>
                  </a:lnTo>
                  <a:lnTo>
                    <a:pt x="216" y="2475"/>
                  </a:lnTo>
                  <a:lnTo>
                    <a:pt x="539" y="2906"/>
                  </a:lnTo>
                  <a:lnTo>
                    <a:pt x="862" y="3229"/>
                  </a:lnTo>
                  <a:lnTo>
                    <a:pt x="1077" y="3336"/>
                  </a:lnTo>
                  <a:lnTo>
                    <a:pt x="1292" y="3336"/>
                  </a:lnTo>
                  <a:lnTo>
                    <a:pt x="1507" y="3229"/>
                  </a:lnTo>
                  <a:lnTo>
                    <a:pt x="1615" y="3121"/>
                  </a:lnTo>
                  <a:lnTo>
                    <a:pt x="1938" y="2798"/>
                  </a:lnTo>
                  <a:lnTo>
                    <a:pt x="2045" y="2153"/>
                  </a:lnTo>
                  <a:lnTo>
                    <a:pt x="2045" y="1507"/>
                  </a:lnTo>
                  <a:lnTo>
                    <a:pt x="1830" y="862"/>
                  </a:lnTo>
                  <a:lnTo>
                    <a:pt x="1615" y="431"/>
                  </a:lnTo>
                  <a:lnTo>
                    <a:pt x="1184" y="109"/>
                  </a:lnTo>
                  <a:lnTo>
                    <a:pt x="969"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235" name="Google Shape;303;p29"/>
            <p:cNvSpPr/>
            <p:nvPr/>
          </p:nvSpPr>
          <p:spPr>
            <a:xfrm>
              <a:off x="4210750" y="3122400"/>
              <a:ext cx="59200" cy="94175"/>
            </a:xfrm>
            <a:custGeom>
              <a:avLst/>
              <a:gdLst/>
              <a:ahLst/>
              <a:cxnLst/>
              <a:rect l="l" t="t" r="r" b="b"/>
              <a:pathLst>
                <a:path w="2368" h="3767" extrusionOk="0">
                  <a:moveTo>
                    <a:pt x="969" y="431"/>
                  </a:moveTo>
                  <a:lnTo>
                    <a:pt x="1291" y="539"/>
                  </a:lnTo>
                  <a:lnTo>
                    <a:pt x="1507" y="754"/>
                  </a:lnTo>
                  <a:lnTo>
                    <a:pt x="1829" y="1184"/>
                  </a:lnTo>
                  <a:lnTo>
                    <a:pt x="1937" y="1722"/>
                  </a:lnTo>
                  <a:lnTo>
                    <a:pt x="1937" y="2153"/>
                  </a:lnTo>
                  <a:lnTo>
                    <a:pt x="1937" y="2583"/>
                  </a:lnTo>
                  <a:lnTo>
                    <a:pt x="1722" y="3013"/>
                  </a:lnTo>
                  <a:lnTo>
                    <a:pt x="1614" y="3228"/>
                  </a:lnTo>
                  <a:lnTo>
                    <a:pt x="1291" y="3336"/>
                  </a:lnTo>
                  <a:lnTo>
                    <a:pt x="969" y="3228"/>
                  </a:lnTo>
                  <a:lnTo>
                    <a:pt x="754" y="3013"/>
                  </a:lnTo>
                  <a:lnTo>
                    <a:pt x="538" y="2583"/>
                  </a:lnTo>
                  <a:lnTo>
                    <a:pt x="323" y="2045"/>
                  </a:lnTo>
                  <a:lnTo>
                    <a:pt x="323" y="1615"/>
                  </a:lnTo>
                  <a:lnTo>
                    <a:pt x="323" y="1184"/>
                  </a:lnTo>
                  <a:lnTo>
                    <a:pt x="538" y="754"/>
                  </a:lnTo>
                  <a:lnTo>
                    <a:pt x="754" y="539"/>
                  </a:lnTo>
                  <a:lnTo>
                    <a:pt x="969" y="431"/>
                  </a:lnTo>
                  <a:close/>
                  <a:moveTo>
                    <a:pt x="861" y="1"/>
                  </a:moveTo>
                  <a:lnTo>
                    <a:pt x="646" y="108"/>
                  </a:lnTo>
                  <a:lnTo>
                    <a:pt x="431" y="216"/>
                  </a:lnTo>
                  <a:lnTo>
                    <a:pt x="216" y="539"/>
                  </a:lnTo>
                  <a:lnTo>
                    <a:pt x="0" y="1077"/>
                  </a:lnTo>
                  <a:lnTo>
                    <a:pt x="0" y="1615"/>
                  </a:lnTo>
                  <a:lnTo>
                    <a:pt x="0" y="2045"/>
                  </a:lnTo>
                  <a:lnTo>
                    <a:pt x="108" y="2690"/>
                  </a:lnTo>
                  <a:lnTo>
                    <a:pt x="431" y="3228"/>
                  </a:lnTo>
                  <a:lnTo>
                    <a:pt x="861" y="3551"/>
                  </a:lnTo>
                  <a:lnTo>
                    <a:pt x="1076" y="3659"/>
                  </a:lnTo>
                  <a:lnTo>
                    <a:pt x="1291" y="3766"/>
                  </a:lnTo>
                  <a:lnTo>
                    <a:pt x="1399" y="3766"/>
                  </a:lnTo>
                  <a:lnTo>
                    <a:pt x="1614" y="3659"/>
                  </a:lnTo>
                  <a:lnTo>
                    <a:pt x="1829" y="3551"/>
                  </a:lnTo>
                  <a:lnTo>
                    <a:pt x="2045" y="3228"/>
                  </a:lnTo>
                  <a:lnTo>
                    <a:pt x="2260" y="2690"/>
                  </a:lnTo>
                  <a:lnTo>
                    <a:pt x="2367" y="2153"/>
                  </a:lnTo>
                  <a:lnTo>
                    <a:pt x="2260" y="1722"/>
                  </a:lnTo>
                  <a:lnTo>
                    <a:pt x="2152" y="1077"/>
                  </a:lnTo>
                  <a:lnTo>
                    <a:pt x="1829" y="539"/>
                  </a:lnTo>
                  <a:lnTo>
                    <a:pt x="1507" y="216"/>
                  </a:lnTo>
                  <a:lnTo>
                    <a:pt x="1291" y="108"/>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36" name="Google Shape;304;p29"/>
            <p:cNvSpPr/>
            <p:nvPr/>
          </p:nvSpPr>
          <p:spPr>
            <a:xfrm>
              <a:off x="4240325" y="3125100"/>
              <a:ext cx="80725" cy="86100"/>
            </a:xfrm>
            <a:custGeom>
              <a:avLst/>
              <a:gdLst/>
              <a:ahLst/>
              <a:cxnLst/>
              <a:rect l="l" t="t" r="r" b="b"/>
              <a:pathLst>
                <a:path w="3229" h="3444" extrusionOk="0">
                  <a:moveTo>
                    <a:pt x="539" y="0"/>
                  </a:moveTo>
                  <a:lnTo>
                    <a:pt x="1" y="108"/>
                  </a:lnTo>
                  <a:lnTo>
                    <a:pt x="108" y="216"/>
                  </a:lnTo>
                  <a:lnTo>
                    <a:pt x="539" y="646"/>
                  </a:lnTo>
                  <a:lnTo>
                    <a:pt x="754" y="969"/>
                  </a:lnTo>
                  <a:lnTo>
                    <a:pt x="862" y="1399"/>
                  </a:lnTo>
                  <a:lnTo>
                    <a:pt x="969" y="1937"/>
                  </a:lnTo>
                  <a:lnTo>
                    <a:pt x="969" y="2475"/>
                  </a:lnTo>
                  <a:lnTo>
                    <a:pt x="754" y="2905"/>
                  </a:lnTo>
                  <a:lnTo>
                    <a:pt x="539" y="3228"/>
                  </a:lnTo>
                  <a:lnTo>
                    <a:pt x="342" y="3425"/>
                  </a:lnTo>
                  <a:lnTo>
                    <a:pt x="342" y="3425"/>
                  </a:lnTo>
                  <a:lnTo>
                    <a:pt x="969" y="3336"/>
                  </a:lnTo>
                  <a:lnTo>
                    <a:pt x="3228" y="3336"/>
                  </a:lnTo>
                  <a:lnTo>
                    <a:pt x="3228" y="0"/>
                  </a:lnTo>
                  <a:close/>
                  <a:moveTo>
                    <a:pt x="342" y="3425"/>
                  </a:moveTo>
                  <a:lnTo>
                    <a:pt x="216" y="3443"/>
                  </a:lnTo>
                  <a:lnTo>
                    <a:pt x="324" y="3443"/>
                  </a:lnTo>
                  <a:lnTo>
                    <a:pt x="342" y="3425"/>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37" name="Google Shape;305;p29"/>
            <p:cNvSpPr/>
            <p:nvPr/>
          </p:nvSpPr>
          <p:spPr>
            <a:xfrm>
              <a:off x="4310275" y="3125100"/>
              <a:ext cx="43050" cy="83400"/>
            </a:xfrm>
            <a:custGeom>
              <a:avLst/>
              <a:gdLst/>
              <a:ahLst/>
              <a:cxnLst/>
              <a:rect l="l" t="t" r="r" b="b"/>
              <a:pathLst>
                <a:path w="1722" h="3336" extrusionOk="0">
                  <a:moveTo>
                    <a:pt x="0" y="0"/>
                  </a:moveTo>
                  <a:lnTo>
                    <a:pt x="430" y="3336"/>
                  </a:lnTo>
                  <a:lnTo>
                    <a:pt x="968" y="3228"/>
                  </a:lnTo>
                  <a:lnTo>
                    <a:pt x="1076" y="3228"/>
                  </a:lnTo>
                  <a:lnTo>
                    <a:pt x="1291" y="3120"/>
                  </a:lnTo>
                  <a:lnTo>
                    <a:pt x="1506" y="2690"/>
                  </a:lnTo>
                  <a:lnTo>
                    <a:pt x="1722" y="2152"/>
                  </a:lnTo>
                  <a:lnTo>
                    <a:pt x="1722" y="1507"/>
                  </a:lnTo>
                  <a:lnTo>
                    <a:pt x="1506" y="861"/>
                  </a:lnTo>
                  <a:lnTo>
                    <a:pt x="1291" y="323"/>
                  </a:lnTo>
                  <a:lnTo>
                    <a:pt x="861"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238" name="Google Shape;306;p29"/>
            <p:cNvSpPr/>
            <p:nvPr/>
          </p:nvSpPr>
          <p:spPr>
            <a:xfrm>
              <a:off x="4310275" y="3125100"/>
              <a:ext cx="43050" cy="83400"/>
            </a:xfrm>
            <a:custGeom>
              <a:avLst/>
              <a:gdLst/>
              <a:ahLst/>
              <a:cxnLst/>
              <a:rect l="l" t="t" r="r" b="b"/>
              <a:pathLst>
                <a:path w="1722" h="3336" fill="none" extrusionOk="0">
                  <a:moveTo>
                    <a:pt x="430" y="3336"/>
                  </a:moveTo>
                  <a:lnTo>
                    <a:pt x="968" y="3228"/>
                  </a:lnTo>
                  <a:lnTo>
                    <a:pt x="968" y="3228"/>
                  </a:lnTo>
                  <a:lnTo>
                    <a:pt x="1076" y="3228"/>
                  </a:lnTo>
                  <a:lnTo>
                    <a:pt x="1291" y="3120"/>
                  </a:lnTo>
                  <a:lnTo>
                    <a:pt x="1506" y="2690"/>
                  </a:lnTo>
                  <a:lnTo>
                    <a:pt x="1722" y="2152"/>
                  </a:lnTo>
                  <a:lnTo>
                    <a:pt x="1722" y="1507"/>
                  </a:lnTo>
                  <a:lnTo>
                    <a:pt x="1722" y="1507"/>
                  </a:lnTo>
                  <a:lnTo>
                    <a:pt x="1506" y="861"/>
                  </a:lnTo>
                  <a:lnTo>
                    <a:pt x="1291" y="323"/>
                  </a:lnTo>
                  <a:lnTo>
                    <a:pt x="861" y="0"/>
                  </a:lnTo>
                  <a:lnTo>
                    <a:pt x="646" y="0"/>
                  </a:lnTo>
                  <a:lnTo>
                    <a:pt x="430" y="0"/>
                  </a:lnTo>
                  <a:lnTo>
                    <a:pt x="323" y="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239" name="Google Shape;307;p29"/>
            <p:cNvSpPr/>
            <p:nvPr/>
          </p:nvSpPr>
          <p:spPr>
            <a:xfrm>
              <a:off x="4304875" y="3119725"/>
              <a:ext cx="53825" cy="91475"/>
            </a:xfrm>
            <a:custGeom>
              <a:avLst/>
              <a:gdLst/>
              <a:ahLst/>
              <a:cxnLst/>
              <a:rect l="l" t="t" r="r" b="b"/>
              <a:pathLst>
                <a:path w="2153" h="3659" extrusionOk="0">
                  <a:moveTo>
                    <a:pt x="109" y="0"/>
                  </a:moveTo>
                  <a:lnTo>
                    <a:pt x="1" y="108"/>
                  </a:lnTo>
                  <a:lnTo>
                    <a:pt x="1" y="215"/>
                  </a:lnTo>
                  <a:lnTo>
                    <a:pt x="109" y="323"/>
                  </a:lnTo>
                  <a:lnTo>
                    <a:pt x="216" y="431"/>
                  </a:lnTo>
                  <a:lnTo>
                    <a:pt x="539" y="323"/>
                  </a:lnTo>
                  <a:lnTo>
                    <a:pt x="754" y="323"/>
                  </a:lnTo>
                  <a:lnTo>
                    <a:pt x="1077" y="431"/>
                  </a:lnTo>
                  <a:lnTo>
                    <a:pt x="1292" y="753"/>
                  </a:lnTo>
                  <a:lnTo>
                    <a:pt x="1615" y="1184"/>
                  </a:lnTo>
                  <a:lnTo>
                    <a:pt x="1722" y="1722"/>
                  </a:lnTo>
                  <a:lnTo>
                    <a:pt x="1722" y="2044"/>
                  </a:lnTo>
                  <a:lnTo>
                    <a:pt x="1722" y="2582"/>
                  </a:lnTo>
                  <a:lnTo>
                    <a:pt x="1507" y="2905"/>
                  </a:lnTo>
                  <a:lnTo>
                    <a:pt x="1400" y="3228"/>
                  </a:lnTo>
                  <a:lnTo>
                    <a:pt x="1077" y="3335"/>
                  </a:lnTo>
                  <a:lnTo>
                    <a:pt x="646" y="3335"/>
                  </a:lnTo>
                  <a:lnTo>
                    <a:pt x="431" y="3443"/>
                  </a:lnTo>
                  <a:lnTo>
                    <a:pt x="431" y="3551"/>
                  </a:lnTo>
                  <a:lnTo>
                    <a:pt x="539" y="3658"/>
                  </a:lnTo>
                  <a:lnTo>
                    <a:pt x="1184" y="3658"/>
                  </a:lnTo>
                  <a:lnTo>
                    <a:pt x="1400" y="3551"/>
                  </a:lnTo>
                  <a:lnTo>
                    <a:pt x="1615" y="3443"/>
                  </a:lnTo>
                  <a:lnTo>
                    <a:pt x="1830" y="3120"/>
                  </a:lnTo>
                  <a:lnTo>
                    <a:pt x="2045" y="2582"/>
                  </a:lnTo>
                  <a:lnTo>
                    <a:pt x="2153" y="2044"/>
                  </a:lnTo>
                  <a:lnTo>
                    <a:pt x="2045" y="1614"/>
                  </a:lnTo>
                  <a:lnTo>
                    <a:pt x="1938" y="968"/>
                  </a:lnTo>
                  <a:lnTo>
                    <a:pt x="1615" y="431"/>
                  </a:lnTo>
                  <a:lnTo>
                    <a:pt x="1292" y="108"/>
                  </a:lnTo>
                  <a:lnTo>
                    <a:pt x="107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40" name="Google Shape;308;p29"/>
            <p:cNvSpPr/>
            <p:nvPr/>
          </p:nvSpPr>
          <p:spPr>
            <a:xfrm>
              <a:off x="4288750" y="3125100"/>
              <a:ext cx="48425" cy="83400"/>
            </a:xfrm>
            <a:custGeom>
              <a:avLst/>
              <a:gdLst/>
              <a:ahLst/>
              <a:cxnLst/>
              <a:rect l="l" t="t" r="r" b="b"/>
              <a:pathLst>
                <a:path w="1937" h="3336" extrusionOk="0">
                  <a:moveTo>
                    <a:pt x="754" y="0"/>
                  </a:moveTo>
                  <a:lnTo>
                    <a:pt x="538" y="108"/>
                  </a:lnTo>
                  <a:lnTo>
                    <a:pt x="323" y="216"/>
                  </a:lnTo>
                  <a:lnTo>
                    <a:pt x="108" y="538"/>
                  </a:lnTo>
                  <a:lnTo>
                    <a:pt x="0" y="1184"/>
                  </a:lnTo>
                  <a:lnTo>
                    <a:pt x="0" y="1829"/>
                  </a:lnTo>
                  <a:lnTo>
                    <a:pt x="108" y="2475"/>
                  </a:lnTo>
                  <a:lnTo>
                    <a:pt x="431" y="2905"/>
                  </a:lnTo>
                  <a:lnTo>
                    <a:pt x="754" y="3228"/>
                  </a:lnTo>
                  <a:lnTo>
                    <a:pt x="969" y="3336"/>
                  </a:lnTo>
                  <a:lnTo>
                    <a:pt x="1184" y="3336"/>
                  </a:lnTo>
                  <a:lnTo>
                    <a:pt x="1399" y="3228"/>
                  </a:lnTo>
                  <a:lnTo>
                    <a:pt x="1507" y="3120"/>
                  </a:lnTo>
                  <a:lnTo>
                    <a:pt x="1829" y="2798"/>
                  </a:lnTo>
                  <a:lnTo>
                    <a:pt x="1937" y="2152"/>
                  </a:lnTo>
                  <a:lnTo>
                    <a:pt x="1937" y="1507"/>
                  </a:lnTo>
                  <a:lnTo>
                    <a:pt x="1829" y="861"/>
                  </a:lnTo>
                  <a:lnTo>
                    <a:pt x="1507" y="431"/>
                  </a:lnTo>
                  <a:lnTo>
                    <a:pt x="1184" y="108"/>
                  </a:lnTo>
                  <a:lnTo>
                    <a:pt x="969"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241" name="Google Shape;309;p29"/>
            <p:cNvSpPr/>
            <p:nvPr/>
          </p:nvSpPr>
          <p:spPr>
            <a:xfrm>
              <a:off x="4283375" y="3119725"/>
              <a:ext cx="59200" cy="94150"/>
            </a:xfrm>
            <a:custGeom>
              <a:avLst/>
              <a:gdLst/>
              <a:ahLst/>
              <a:cxnLst/>
              <a:rect l="l" t="t" r="r" b="b"/>
              <a:pathLst>
                <a:path w="2368" h="3766" extrusionOk="0">
                  <a:moveTo>
                    <a:pt x="1076" y="431"/>
                  </a:moveTo>
                  <a:lnTo>
                    <a:pt x="1291" y="538"/>
                  </a:lnTo>
                  <a:lnTo>
                    <a:pt x="1614" y="753"/>
                  </a:lnTo>
                  <a:lnTo>
                    <a:pt x="1829" y="1184"/>
                  </a:lnTo>
                  <a:lnTo>
                    <a:pt x="1937" y="1829"/>
                  </a:lnTo>
                  <a:lnTo>
                    <a:pt x="2044" y="2152"/>
                  </a:lnTo>
                  <a:lnTo>
                    <a:pt x="1937" y="2582"/>
                  </a:lnTo>
                  <a:lnTo>
                    <a:pt x="1829" y="3013"/>
                  </a:lnTo>
                  <a:lnTo>
                    <a:pt x="1614" y="3228"/>
                  </a:lnTo>
                  <a:lnTo>
                    <a:pt x="1399" y="3335"/>
                  </a:lnTo>
                  <a:lnTo>
                    <a:pt x="1291" y="3335"/>
                  </a:lnTo>
                  <a:lnTo>
                    <a:pt x="1076" y="3228"/>
                  </a:lnTo>
                  <a:lnTo>
                    <a:pt x="753" y="3013"/>
                  </a:lnTo>
                  <a:lnTo>
                    <a:pt x="538" y="2582"/>
                  </a:lnTo>
                  <a:lnTo>
                    <a:pt x="431" y="2044"/>
                  </a:lnTo>
                  <a:lnTo>
                    <a:pt x="323" y="1614"/>
                  </a:lnTo>
                  <a:lnTo>
                    <a:pt x="431" y="1184"/>
                  </a:lnTo>
                  <a:lnTo>
                    <a:pt x="538" y="753"/>
                  </a:lnTo>
                  <a:lnTo>
                    <a:pt x="753" y="538"/>
                  </a:lnTo>
                  <a:lnTo>
                    <a:pt x="969" y="431"/>
                  </a:lnTo>
                  <a:close/>
                  <a:moveTo>
                    <a:pt x="969" y="0"/>
                  </a:moveTo>
                  <a:lnTo>
                    <a:pt x="753" y="108"/>
                  </a:lnTo>
                  <a:lnTo>
                    <a:pt x="538" y="215"/>
                  </a:lnTo>
                  <a:lnTo>
                    <a:pt x="215" y="538"/>
                  </a:lnTo>
                  <a:lnTo>
                    <a:pt x="0" y="1076"/>
                  </a:lnTo>
                  <a:lnTo>
                    <a:pt x="0" y="1614"/>
                  </a:lnTo>
                  <a:lnTo>
                    <a:pt x="0" y="2044"/>
                  </a:lnTo>
                  <a:lnTo>
                    <a:pt x="215" y="2690"/>
                  </a:lnTo>
                  <a:lnTo>
                    <a:pt x="431" y="3228"/>
                  </a:lnTo>
                  <a:lnTo>
                    <a:pt x="861" y="3551"/>
                  </a:lnTo>
                  <a:lnTo>
                    <a:pt x="1076" y="3658"/>
                  </a:lnTo>
                  <a:lnTo>
                    <a:pt x="1291" y="3766"/>
                  </a:lnTo>
                  <a:lnTo>
                    <a:pt x="1399" y="3766"/>
                  </a:lnTo>
                  <a:lnTo>
                    <a:pt x="1614" y="3658"/>
                  </a:lnTo>
                  <a:lnTo>
                    <a:pt x="1829" y="3551"/>
                  </a:lnTo>
                  <a:lnTo>
                    <a:pt x="2152" y="3228"/>
                  </a:lnTo>
                  <a:lnTo>
                    <a:pt x="2260" y="2690"/>
                  </a:lnTo>
                  <a:lnTo>
                    <a:pt x="2367" y="2152"/>
                  </a:lnTo>
                  <a:lnTo>
                    <a:pt x="2367" y="1722"/>
                  </a:lnTo>
                  <a:lnTo>
                    <a:pt x="2152" y="1076"/>
                  </a:lnTo>
                  <a:lnTo>
                    <a:pt x="1937" y="538"/>
                  </a:lnTo>
                  <a:lnTo>
                    <a:pt x="1506" y="215"/>
                  </a:lnTo>
                  <a:lnTo>
                    <a:pt x="1291" y="108"/>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42" name="Google Shape;310;p29"/>
            <p:cNvSpPr/>
            <p:nvPr/>
          </p:nvSpPr>
          <p:spPr>
            <a:xfrm>
              <a:off x="4404400" y="2893775"/>
              <a:ext cx="48450" cy="86100"/>
            </a:xfrm>
            <a:custGeom>
              <a:avLst/>
              <a:gdLst/>
              <a:ahLst/>
              <a:cxnLst/>
              <a:rect l="l" t="t" r="r" b="b"/>
              <a:pathLst>
                <a:path w="1938" h="3444" extrusionOk="0">
                  <a:moveTo>
                    <a:pt x="1" y="1"/>
                  </a:moveTo>
                  <a:lnTo>
                    <a:pt x="1" y="2260"/>
                  </a:lnTo>
                  <a:lnTo>
                    <a:pt x="1937" y="3444"/>
                  </a:lnTo>
                  <a:lnTo>
                    <a:pt x="1937" y="1184"/>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3" name="Google Shape;311;p29"/>
            <p:cNvSpPr/>
            <p:nvPr/>
          </p:nvSpPr>
          <p:spPr>
            <a:xfrm>
              <a:off x="4399025" y="2891100"/>
              <a:ext cx="59200" cy="91475"/>
            </a:xfrm>
            <a:custGeom>
              <a:avLst/>
              <a:gdLst/>
              <a:ahLst/>
              <a:cxnLst/>
              <a:rect l="l" t="t" r="r" b="b"/>
              <a:pathLst>
                <a:path w="2368" h="3659" extrusionOk="0">
                  <a:moveTo>
                    <a:pt x="431" y="431"/>
                  </a:moveTo>
                  <a:lnTo>
                    <a:pt x="1937" y="1399"/>
                  </a:lnTo>
                  <a:lnTo>
                    <a:pt x="1937" y="3146"/>
                  </a:lnTo>
                  <a:lnTo>
                    <a:pt x="431" y="2260"/>
                  </a:lnTo>
                  <a:lnTo>
                    <a:pt x="431" y="431"/>
                  </a:lnTo>
                  <a:close/>
                  <a:moveTo>
                    <a:pt x="108" y="0"/>
                  </a:moveTo>
                  <a:lnTo>
                    <a:pt x="0" y="108"/>
                  </a:lnTo>
                  <a:lnTo>
                    <a:pt x="0" y="2367"/>
                  </a:lnTo>
                  <a:lnTo>
                    <a:pt x="108" y="2582"/>
                  </a:lnTo>
                  <a:lnTo>
                    <a:pt x="2045" y="3658"/>
                  </a:lnTo>
                  <a:lnTo>
                    <a:pt x="2260" y="3658"/>
                  </a:lnTo>
                  <a:lnTo>
                    <a:pt x="2260" y="3551"/>
                  </a:lnTo>
                  <a:lnTo>
                    <a:pt x="2367" y="1291"/>
                  </a:lnTo>
                  <a:lnTo>
                    <a:pt x="2260" y="1076"/>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44" name="Google Shape;312;p29"/>
            <p:cNvSpPr/>
            <p:nvPr/>
          </p:nvSpPr>
          <p:spPr>
            <a:xfrm>
              <a:off x="4404400" y="2866900"/>
              <a:ext cx="96850" cy="56500"/>
            </a:xfrm>
            <a:custGeom>
              <a:avLst/>
              <a:gdLst/>
              <a:ahLst/>
              <a:cxnLst/>
              <a:rect l="l" t="t" r="r" b="b"/>
              <a:pathLst>
                <a:path w="3874" h="2260" extrusionOk="0">
                  <a:moveTo>
                    <a:pt x="1937" y="0"/>
                  </a:moveTo>
                  <a:lnTo>
                    <a:pt x="1" y="1076"/>
                  </a:lnTo>
                  <a:lnTo>
                    <a:pt x="1937" y="2259"/>
                  </a:lnTo>
                  <a:lnTo>
                    <a:pt x="3874" y="1076"/>
                  </a:lnTo>
                  <a:lnTo>
                    <a:pt x="193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5" name="Google Shape;313;p29"/>
            <p:cNvSpPr/>
            <p:nvPr/>
          </p:nvSpPr>
          <p:spPr>
            <a:xfrm>
              <a:off x="4399025" y="2861500"/>
              <a:ext cx="104925" cy="64575"/>
            </a:xfrm>
            <a:custGeom>
              <a:avLst/>
              <a:gdLst/>
              <a:ahLst/>
              <a:cxnLst/>
              <a:rect l="l" t="t" r="r" b="b"/>
              <a:pathLst>
                <a:path w="4197" h="2583" extrusionOk="0">
                  <a:moveTo>
                    <a:pt x="2152" y="431"/>
                  </a:moveTo>
                  <a:lnTo>
                    <a:pt x="3658" y="1292"/>
                  </a:lnTo>
                  <a:lnTo>
                    <a:pt x="2152" y="2260"/>
                  </a:lnTo>
                  <a:lnTo>
                    <a:pt x="598" y="1346"/>
                  </a:lnTo>
                  <a:lnTo>
                    <a:pt x="2152" y="431"/>
                  </a:lnTo>
                  <a:close/>
                  <a:moveTo>
                    <a:pt x="2045" y="1"/>
                  </a:moveTo>
                  <a:lnTo>
                    <a:pt x="108" y="1184"/>
                  </a:lnTo>
                  <a:lnTo>
                    <a:pt x="0" y="1292"/>
                  </a:lnTo>
                  <a:lnTo>
                    <a:pt x="108" y="1507"/>
                  </a:lnTo>
                  <a:lnTo>
                    <a:pt x="2045" y="2583"/>
                  </a:lnTo>
                  <a:lnTo>
                    <a:pt x="2260" y="2583"/>
                  </a:lnTo>
                  <a:lnTo>
                    <a:pt x="4196" y="1400"/>
                  </a:lnTo>
                  <a:lnTo>
                    <a:pt x="4196" y="1292"/>
                  </a:lnTo>
                  <a:lnTo>
                    <a:pt x="4196" y="1077"/>
                  </a:lnTo>
                  <a:lnTo>
                    <a:pt x="226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46" name="Google Shape;314;p29"/>
            <p:cNvSpPr/>
            <p:nvPr/>
          </p:nvSpPr>
          <p:spPr>
            <a:xfrm>
              <a:off x="4452825" y="2893775"/>
              <a:ext cx="48425" cy="86100"/>
            </a:xfrm>
            <a:custGeom>
              <a:avLst/>
              <a:gdLst/>
              <a:ahLst/>
              <a:cxnLst/>
              <a:rect l="l" t="t" r="r" b="b"/>
              <a:pathLst>
                <a:path w="1937" h="3444" extrusionOk="0">
                  <a:moveTo>
                    <a:pt x="1937" y="1"/>
                  </a:moveTo>
                  <a:lnTo>
                    <a:pt x="0" y="1184"/>
                  </a:lnTo>
                  <a:lnTo>
                    <a:pt x="0" y="3444"/>
                  </a:lnTo>
                  <a:lnTo>
                    <a:pt x="1937" y="2260"/>
                  </a:lnTo>
                  <a:lnTo>
                    <a:pt x="193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7" name="Google Shape;315;p29"/>
            <p:cNvSpPr/>
            <p:nvPr/>
          </p:nvSpPr>
          <p:spPr>
            <a:xfrm>
              <a:off x="4447450" y="2888400"/>
              <a:ext cx="56500" cy="94175"/>
            </a:xfrm>
            <a:custGeom>
              <a:avLst/>
              <a:gdLst/>
              <a:ahLst/>
              <a:cxnLst/>
              <a:rect l="l" t="t" r="r" b="b"/>
              <a:pathLst>
                <a:path w="2260" h="3767" extrusionOk="0">
                  <a:moveTo>
                    <a:pt x="1937" y="539"/>
                  </a:moveTo>
                  <a:lnTo>
                    <a:pt x="1937" y="2368"/>
                  </a:lnTo>
                  <a:lnTo>
                    <a:pt x="340" y="3307"/>
                  </a:lnTo>
                  <a:lnTo>
                    <a:pt x="340" y="3307"/>
                  </a:lnTo>
                  <a:lnTo>
                    <a:pt x="430" y="1507"/>
                  </a:lnTo>
                  <a:lnTo>
                    <a:pt x="1937" y="539"/>
                  </a:lnTo>
                  <a:close/>
                  <a:moveTo>
                    <a:pt x="2044" y="1"/>
                  </a:moveTo>
                  <a:lnTo>
                    <a:pt x="108" y="1184"/>
                  </a:lnTo>
                  <a:lnTo>
                    <a:pt x="0" y="1399"/>
                  </a:lnTo>
                  <a:lnTo>
                    <a:pt x="0" y="3659"/>
                  </a:lnTo>
                  <a:lnTo>
                    <a:pt x="108" y="3766"/>
                  </a:lnTo>
                  <a:lnTo>
                    <a:pt x="323" y="3766"/>
                  </a:lnTo>
                  <a:lnTo>
                    <a:pt x="2259" y="2583"/>
                  </a:lnTo>
                  <a:lnTo>
                    <a:pt x="2259" y="2475"/>
                  </a:lnTo>
                  <a:lnTo>
                    <a:pt x="2259" y="216"/>
                  </a:lnTo>
                  <a:lnTo>
                    <a:pt x="225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48" name="Google Shape;316;p29"/>
            <p:cNvSpPr/>
            <p:nvPr/>
          </p:nvSpPr>
          <p:spPr>
            <a:xfrm>
              <a:off x="4458200" y="2915300"/>
              <a:ext cx="102225" cy="88775"/>
            </a:xfrm>
            <a:custGeom>
              <a:avLst/>
              <a:gdLst/>
              <a:ahLst/>
              <a:cxnLst/>
              <a:rect l="l" t="t" r="r" b="b"/>
              <a:pathLst>
                <a:path w="4089" h="3551" extrusionOk="0">
                  <a:moveTo>
                    <a:pt x="1076" y="1"/>
                  </a:moveTo>
                  <a:lnTo>
                    <a:pt x="753" y="108"/>
                  </a:lnTo>
                  <a:lnTo>
                    <a:pt x="431" y="323"/>
                  </a:lnTo>
                  <a:lnTo>
                    <a:pt x="216" y="646"/>
                  </a:lnTo>
                  <a:lnTo>
                    <a:pt x="0" y="1076"/>
                  </a:lnTo>
                  <a:lnTo>
                    <a:pt x="0" y="1399"/>
                  </a:lnTo>
                  <a:lnTo>
                    <a:pt x="0" y="1722"/>
                  </a:lnTo>
                  <a:lnTo>
                    <a:pt x="216" y="1937"/>
                  </a:lnTo>
                  <a:lnTo>
                    <a:pt x="3013" y="3551"/>
                  </a:lnTo>
                  <a:lnTo>
                    <a:pt x="4089" y="1722"/>
                  </a:lnTo>
                  <a:lnTo>
                    <a:pt x="3443" y="1399"/>
                  </a:lnTo>
                  <a:lnTo>
                    <a:pt x="129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249" name="Google Shape;317;p29"/>
            <p:cNvSpPr/>
            <p:nvPr/>
          </p:nvSpPr>
          <p:spPr>
            <a:xfrm>
              <a:off x="4458200" y="2915300"/>
              <a:ext cx="102225" cy="88775"/>
            </a:xfrm>
            <a:custGeom>
              <a:avLst/>
              <a:gdLst/>
              <a:ahLst/>
              <a:cxnLst/>
              <a:rect l="l" t="t" r="r" b="b"/>
              <a:pathLst>
                <a:path w="4089" h="3551" fill="none" extrusionOk="0">
                  <a:moveTo>
                    <a:pt x="3013" y="3551"/>
                  </a:moveTo>
                  <a:lnTo>
                    <a:pt x="216" y="1937"/>
                  </a:lnTo>
                  <a:lnTo>
                    <a:pt x="216" y="1937"/>
                  </a:lnTo>
                  <a:lnTo>
                    <a:pt x="0" y="1722"/>
                  </a:lnTo>
                  <a:lnTo>
                    <a:pt x="0" y="1399"/>
                  </a:lnTo>
                  <a:lnTo>
                    <a:pt x="0" y="1076"/>
                  </a:lnTo>
                  <a:lnTo>
                    <a:pt x="216" y="646"/>
                  </a:lnTo>
                  <a:lnTo>
                    <a:pt x="216" y="646"/>
                  </a:lnTo>
                  <a:lnTo>
                    <a:pt x="431" y="323"/>
                  </a:lnTo>
                  <a:lnTo>
                    <a:pt x="753" y="108"/>
                  </a:lnTo>
                  <a:lnTo>
                    <a:pt x="1076" y="1"/>
                  </a:lnTo>
                  <a:lnTo>
                    <a:pt x="1291" y="1"/>
                  </a:lnTo>
                  <a:lnTo>
                    <a:pt x="3443" y="1399"/>
                  </a:lnTo>
                  <a:lnTo>
                    <a:pt x="4089" y="1722"/>
                  </a:lnTo>
                </a:path>
              </a:pathLst>
            </a:custGeom>
            <a:noFill/>
            <a:ln>
              <a:noFill/>
            </a:ln>
          </p:spPr>
          <p:txBody>
            <a:bodyPr spcFirstLastPara="1" wrap="square" lIns="121900" tIns="121900" rIns="121900" bIns="121900" anchor="ctr" anchorCtr="0">
              <a:noAutofit/>
            </a:bodyPr>
            <a:lstStyle/>
            <a:p>
              <a:endParaRPr sz="2400"/>
            </a:p>
          </p:txBody>
        </p:sp>
        <p:sp>
          <p:nvSpPr>
            <p:cNvPr id="250" name="Google Shape;318;p29"/>
            <p:cNvSpPr/>
            <p:nvPr/>
          </p:nvSpPr>
          <p:spPr>
            <a:xfrm>
              <a:off x="4452825" y="2909925"/>
              <a:ext cx="110300" cy="99550"/>
            </a:xfrm>
            <a:custGeom>
              <a:avLst/>
              <a:gdLst/>
              <a:ahLst/>
              <a:cxnLst/>
              <a:rect l="l" t="t" r="r" b="b"/>
              <a:pathLst>
                <a:path w="4412" h="3982" extrusionOk="0">
                  <a:moveTo>
                    <a:pt x="1291" y="0"/>
                  </a:moveTo>
                  <a:lnTo>
                    <a:pt x="968" y="108"/>
                  </a:lnTo>
                  <a:lnTo>
                    <a:pt x="753" y="216"/>
                  </a:lnTo>
                  <a:lnTo>
                    <a:pt x="431" y="431"/>
                  </a:lnTo>
                  <a:lnTo>
                    <a:pt x="215" y="754"/>
                  </a:lnTo>
                  <a:lnTo>
                    <a:pt x="0" y="1184"/>
                  </a:lnTo>
                  <a:lnTo>
                    <a:pt x="0" y="1614"/>
                  </a:lnTo>
                  <a:lnTo>
                    <a:pt x="108" y="2045"/>
                  </a:lnTo>
                  <a:lnTo>
                    <a:pt x="323" y="2260"/>
                  </a:lnTo>
                  <a:lnTo>
                    <a:pt x="3120" y="3981"/>
                  </a:lnTo>
                  <a:lnTo>
                    <a:pt x="3228" y="3981"/>
                  </a:lnTo>
                  <a:lnTo>
                    <a:pt x="3335" y="3874"/>
                  </a:lnTo>
                  <a:lnTo>
                    <a:pt x="3335" y="3766"/>
                  </a:lnTo>
                  <a:lnTo>
                    <a:pt x="3228" y="3658"/>
                  </a:lnTo>
                  <a:lnTo>
                    <a:pt x="538" y="1937"/>
                  </a:lnTo>
                  <a:lnTo>
                    <a:pt x="431" y="1829"/>
                  </a:lnTo>
                  <a:lnTo>
                    <a:pt x="323" y="1614"/>
                  </a:lnTo>
                  <a:lnTo>
                    <a:pt x="431" y="1291"/>
                  </a:lnTo>
                  <a:lnTo>
                    <a:pt x="538" y="969"/>
                  </a:lnTo>
                  <a:lnTo>
                    <a:pt x="968" y="538"/>
                  </a:lnTo>
                  <a:lnTo>
                    <a:pt x="1291" y="431"/>
                  </a:lnTo>
                  <a:lnTo>
                    <a:pt x="1399" y="431"/>
                  </a:lnTo>
                  <a:lnTo>
                    <a:pt x="3551" y="1722"/>
                  </a:lnTo>
                  <a:lnTo>
                    <a:pt x="3658" y="1722"/>
                  </a:lnTo>
                  <a:lnTo>
                    <a:pt x="4196" y="2045"/>
                  </a:lnTo>
                  <a:lnTo>
                    <a:pt x="4411" y="2045"/>
                  </a:lnTo>
                  <a:lnTo>
                    <a:pt x="4411" y="1829"/>
                  </a:lnTo>
                  <a:lnTo>
                    <a:pt x="4411" y="1722"/>
                  </a:lnTo>
                  <a:lnTo>
                    <a:pt x="3766" y="1399"/>
                  </a:lnTo>
                  <a:lnTo>
                    <a:pt x="1614"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51" name="Google Shape;319;p29"/>
            <p:cNvSpPr/>
            <p:nvPr/>
          </p:nvSpPr>
          <p:spPr>
            <a:xfrm>
              <a:off x="4522750" y="2952950"/>
              <a:ext cx="48425" cy="59200"/>
            </a:xfrm>
            <a:custGeom>
              <a:avLst/>
              <a:gdLst/>
              <a:ahLst/>
              <a:cxnLst/>
              <a:rect l="l" t="t" r="r" b="b"/>
              <a:pathLst>
                <a:path w="1937" h="2368" extrusionOk="0">
                  <a:moveTo>
                    <a:pt x="1399" y="324"/>
                  </a:moveTo>
                  <a:lnTo>
                    <a:pt x="1507" y="539"/>
                  </a:lnTo>
                  <a:lnTo>
                    <a:pt x="1614" y="754"/>
                  </a:lnTo>
                  <a:lnTo>
                    <a:pt x="1507" y="1077"/>
                  </a:lnTo>
                  <a:lnTo>
                    <a:pt x="1399" y="1399"/>
                  </a:lnTo>
                  <a:lnTo>
                    <a:pt x="969" y="1830"/>
                  </a:lnTo>
                  <a:lnTo>
                    <a:pt x="646" y="1937"/>
                  </a:lnTo>
                  <a:lnTo>
                    <a:pt x="538" y="1937"/>
                  </a:lnTo>
                  <a:lnTo>
                    <a:pt x="431" y="1830"/>
                  </a:lnTo>
                  <a:lnTo>
                    <a:pt x="323" y="1615"/>
                  </a:lnTo>
                  <a:lnTo>
                    <a:pt x="431" y="1292"/>
                  </a:lnTo>
                  <a:lnTo>
                    <a:pt x="538" y="969"/>
                  </a:lnTo>
                  <a:lnTo>
                    <a:pt x="969" y="539"/>
                  </a:lnTo>
                  <a:lnTo>
                    <a:pt x="1291" y="324"/>
                  </a:lnTo>
                  <a:close/>
                  <a:moveTo>
                    <a:pt x="969" y="1"/>
                  </a:moveTo>
                  <a:lnTo>
                    <a:pt x="754" y="216"/>
                  </a:lnTo>
                  <a:lnTo>
                    <a:pt x="538" y="431"/>
                  </a:lnTo>
                  <a:lnTo>
                    <a:pt x="216" y="754"/>
                  </a:lnTo>
                  <a:lnTo>
                    <a:pt x="108" y="1184"/>
                  </a:lnTo>
                  <a:lnTo>
                    <a:pt x="0" y="1615"/>
                  </a:lnTo>
                  <a:lnTo>
                    <a:pt x="108" y="1937"/>
                  </a:lnTo>
                  <a:lnTo>
                    <a:pt x="323" y="2260"/>
                  </a:lnTo>
                  <a:lnTo>
                    <a:pt x="646" y="2368"/>
                  </a:lnTo>
                  <a:lnTo>
                    <a:pt x="969" y="2260"/>
                  </a:lnTo>
                  <a:lnTo>
                    <a:pt x="1184" y="2153"/>
                  </a:lnTo>
                  <a:lnTo>
                    <a:pt x="1507" y="1830"/>
                  </a:lnTo>
                  <a:lnTo>
                    <a:pt x="1722" y="1615"/>
                  </a:lnTo>
                  <a:lnTo>
                    <a:pt x="1829" y="1184"/>
                  </a:lnTo>
                  <a:lnTo>
                    <a:pt x="1937" y="754"/>
                  </a:lnTo>
                  <a:lnTo>
                    <a:pt x="1829" y="324"/>
                  </a:lnTo>
                  <a:lnTo>
                    <a:pt x="1614"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52" name="Google Shape;320;p29"/>
            <p:cNvSpPr/>
            <p:nvPr/>
          </p:nvSpPr>
          <p:spPr>
            <a:xfrm>
              <a:off x="4530825" y="2958325"/>
              <a:ext cx="96850" cy="86100"/>
            </a:xfrm>
            <a:custGeom>
              <a:avLst/>
              <a:gdLst/>
              <a:ahLst/>
              <a:cxnLst/>
              <a:rect l="l" t="t" r="r" b="b"/>
              <a:pathLst>
                <a:path w="3874" h="3444" extrusionOk="0">
                  <a:moveTo>
                    <a:pt x="1076" y="1"/>
                  </a:moveTo>
                  <a:lnTo>
                    <a:pt x="753" y="109"/>
                  </a:lnTo>
                  <a:lnTo>
                    <a:pt x="431" y="324"/>
                  </a:lnTo>
                  <a:lnTo>
                    <a:pt x="215" y="647"/>
                  </a:lnTo>
                  <a:lnTo>
                    <a:pt x="0" y="1077"/>
                  </a:lnTo>
                  <a:lnTo>
                    <a:pt x="0" y="1400"/>
                  </a:lnTo>
                  <a:lnTo>
                    <a:pt x="0" y="1722"/>
                  </a:lnTo>
                  <a:lnTo>
                    <a:pt x="215" y="1938"/>
                  </a:lnTo>
                  <a:lnTo>
                    <a:pt x="2797" y="3444"/>
                  </a:lnTo>
                  <a:lnTo>
                    <a:pt x="3873" y="1615"/>
                  </a:lnTo>
                  <a:lnTo>
                    <a:pt x="3335" y="1292"/>
                  </a:lnTo>
                  <a:lnTo>
                    <a:pt x="1291" y="109"/>
                  </a:lnTo>
                  <a:lnTo>
                    <a:pt x="107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3" name="Google Shape;321;p29"/>
            <p:cNvSpPr/>
            <p:nvPr/>
          </p:nvSpPr>
          <p:spPr>
            <a:xfrm>
              <a:off x="4530825" y="2958325"/>
              <a:ext cx="96850" cy="86100"/>
            </a:xfrm>
            <a:custGeom>
              <a:avLst/>
              <a:gdLst/>
              <a:ahLst/>
              <a:cxnLst/>
              <a:rect l="l" t="t" r="r" b="b"/>
              <a:pathLst>
                <a:path w="3874" h="3444" fill="none" extrusionOk="0">
                  <a:moveTo>
                    <a:pt x="2797" y="3444"/>
                  </a:moveTo>
                  <a:lnTo>
                    <a:pt x="215" y="1938"/>
                  </a:lnTo>
                  <a:lnTo>
                    <a:pt x="215" y="1938"/>
                  </a:lnTo>
                  <a:lnTo>
                    <a:pt x="0" y="1722"/>
                  </a:lnTo>
                  <a:lnTo>
                    <a:pt x="0" y="1400"/>
                  </a:lnTo>
                  <a:lnTo>
                    <a:pt x="0" y="1077"/>
                  </a:lnTo>
                  <a:lnTo>
                    <a:pt x="215" y="647"/>
                  </a:lnTo>
                  <a:lnTo>
                    <a:pt x="215" y="647"/>
                  </a:lnTo>
                  <a:lnTo>
                    <a:pt x="431" y="324"/>
                  </a:lnTo>
                  <a:lnTo>
                    <a:pt x="753" y="109"/>
                  </a:lnTo>
                  <a:lnTo>
                    <a:pt x="1076" y="1"/>
                  </a:lnTo>
                  <a:lnTo>
                    <a:pt x="1291" y="109"/>
                  </a:lnTo>
                  <a:lnTo>
                    <a:pt x="3335" y="1292"/>
                  </a:lnTo>
                  <a:lnTo>
                    <a:pt x="3873" y="1615"/>
                  </a:lnTo>
                </a:path>
              </a:pathLst>
            </a:custGeom>
            <a:noFill/>
            <a:ln>
              <a:noFill/>
            </a:ln>
          </p:spPr>
          <p:txBody>
            <a:bodyPr spcFirstLastPara="1" wrap="square" lIns="121900" tIns="121900" rIns="121900" bIns="121900" anchor="ctr" anchorCtr="0">
              <a:noAutofit/>
            </a:bodyPr>
            <a:lstStyle/>
            <a:p>
              <a:endParaRPr sz="2400"/>
            </a:p>
          </p:txBody>
        </p:sp>
        <p:sp>
          <p:nvSpPr>
            <p:cNvPr id="254" name="Google Shape;322;p29"/>
            <p:cNvSpPr/>
            <p:nvPr/>
          </p:nvSpPr>
          <p:spPr>
            <a:xfrm>
              <a:off x="4525450" y="2952950"/>
              <a:ext cx="107600" cy="96850"/>
            </a:xfrm>
            <a:custGeom>
              <a:avLst/>
              <a:gdLst/>
              <a:ahLst/>
              <a:cxnLst/>
              <a:rect l="l" t="t" r="r" b="b"/>
              <a:pathLst>
                <a:path w="4304" h="3874" extrusionOk="0">
                  <a:moveTo>
                    <a:pt x="1291" y="1"/>
                  </a:moveTo>
                  <a:lnTo>
                    <a:pt x="968" y="108"/>
                  </a:lnTo>
                  <a:lnTo>
                    <a:pt x="753" y="216"/>
                  </a:lnTo>
                  <a:lnTo>
                    <a:pt x="430" y="539"/>
                  </a:lnTo>
                  <a:lnTo>
                    <a:pt x="215" y="754"/>
                  </a:lnTo>
                  <a:lnTo>
                    <a:pt x="108" y="1184"/>
                  </a:lnTo>
                  <a:lnTo>
                    <a:pt x="0" y="1615"/>
                  </a:lnTo>
                  <a:lnTo>
                    <a:pt x="108" y="2045"/>
                  </a:lnTo>
                  <a:lnTo>
                    <a:pt x="323" y="2260"/>
                  </a:lnTo>
                  <a:lnTo>
                    <a:pt x="2905" y="3874"/>
                  </a:lnTo>
                  <a:lnTo>
                    <a:pt x="3012" y="3874"/>
                  </a:lnTo>
                  <a:lnTo>
                    <a:pt x="3120" y="3766"/>
                  </a:lnTo>
                  <a:lnTo>
                    <a:pt x="3228" y="3659"/>
                  </a:lnTo>
                  <a:lnTo>
                    <a:pt x="3120" y="3551"/>
                  </a:lnTo>
                  <a:lnTo>
                    <a:pt x="538" y="2045"/>
                  </a:lnTo>
                  <a:lnTo>
                    <a:pt x="430" y="1830"/>
                  </a:lnTo>
                  <a:lnTo>
                    <a:pt x="323" y="1615"/>
                  </a:lnTo>
                  <a:lnTo>
                    <a:pt x="430" y="1292"/>
                  </a:lnTo>
                  <a:lnTo>
                    <a:pt x="538" y="969"/>
                  </a:lnTo>
                  <a:lnTo>
                    <a:pt x="968" y="539"/>
                  </a:lnTo>
                  <a:lnTo>
                    <a:pt x="1291" y="431"/>
                  </a:lnTo>
                  <a:lnTo>
                    <a:pt x="1399" y="431"/>
                  </a:lnTo>
                  <a:lnTo>
                    <a:pt x="3443" y="1615"/>
                  </a:lnTo>
                  <a:lnTo>
                    <a:pt x="3981" y="1937"/>
                  </a:lnTo>
                  <a:lnTo>
                    <a:pt x="4304" y="1937"/>
                  </a:lnTo>
                  <a:lnTo>
                    <a:pt x="4304" y="1722"/>
                  </a:lnTo>
                  <a:lnTo>
                    <a:pt x="4196" y="1615"/>
                  </a:lnTo>
                  <a:lnTo>
                    <a:pt x="3658" y="1292"/>
                  </a:lnTo>
                  <a:lnTo>
                    <a:pt x="1614"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55" name="Google Shape;323;p29"/>
            <p:cNvSpPr/>
            <p:nvPr/>
          </p:nvSpPr>
          <p:spPr>
            <a:xfrm>
              <a:off x="4590000" y="2993300"/>
              <a:ext cx="48425" cy="59200"/>
            </a:xfrm>
            <a:custGeom>
              <a:avLst/>
              <a:gdLst/>
              <a:ahLst/>
              <a:cxnLst/>
              <a:rect l="l" t="t" r="r" b="b"/>
              <a:pathLst>
                <a:path w="1937" h="2368" extrusionOk="0">
                  <a:moveTo>
                    <a:pt x="1506" y="323"/>
                  </a:moveTo>
                  <a:lnTo>
                    <a:pt x="1614" y="431"/>
                  </a:lnTo>
                  <a:lnTo>
                    <a:pt x="1614" y="754"/>
                  </a:lnTo>
                  <a:lnTo>
                    <a:pt x="1614" y="1076"/>
                  </a:lnTo>
                  <a:lnTo>
                    <a:pt x="1399" y="1399"/>
                  </a:lnTo>
                  <a:lnTo>
                    <a:pt x="1076" y="1830"/>
                  </a:lnTo>
                  <a:lnTo>
                    <a:pt x="646" y="1937"/>
                  </a:lnTo>
                  <a:lnTo>
                    <a:pt x="538" y="1937"/>
                  </a:lnTo>
                  <a:lnTo>
                    <a:pt x="430" y="1830"/>
                  </a:lnTo>
                  <a:lnTo>
                    <a:pt x="430" y="1614"/>
                  </a:lnTo>
                  <a:lnTo>
                    <a:pt x="430" y="1292"/>
                  </a:lnTo>
                  <a:lnTo>
                    <a:pt x="646" y="861"/>
                  </a:lnTo>
                  <a:lnTo>
                    <a:pt x="968" y="431"/>
                  </a:lnTo>
                  <a:lnTo>
                    <a:pt x="1399" y="323"/>
                  </a:lnTo>
                  <a:close/>
                  <a:moveTo>
                    <a:pt x="1076" y="1"/>
                  </a:moveTo>
                  <a:lnTo>
                    <a:pt x="753" y="216"/>
                  </a:lnTo>
                  <a:lnTo>
                    <a:pt x="538" y="431"/>
                  </a:lnTo>
                  <a:lnTo>
                    <a:pt x="323" y="754"/>
                  </a:lnTo>
                  <a:lnTo>
                    <a:pt x="108" y="1184"/>
                  </a:lnTo>
                  <a:lnTo>
                    <a:pt x="0" y="1614"/>
                  </a:lnTo>
                  <a:lnTo>
                    <a:pt x="108" y="1937"/>
                  </a:lnTo>
                  <a:lnTo>
                    <a:pt x="323" y="2260"/>
                  </a:lnTo>
                  <a:lnTo>
                    <a:pt x="646" y="2368"/>
                  </a:lnTo>
                  <a:lnTo>
                    <a:pt x="968" y="2260"/>
                  </a:lnTo>
                  <a:lnTo>
                    <a:pt x="1291" y="2152"/>
                  </a:lnTo>
                  <a:lnTo>
                    <a:pt x="1506" y="1830"/>
                  </a:lnTo>
                  <a:lnTo>
                    <a:pt x="1722" y="1614"/>
                  </a:lnTo>
                  <a:lnTo>
                    <a:pt x="1937" y="1076"/>
                  </a:lnTo>
                  <a:lnTo>
                    <a:pt x="1937" y="754"/>
                  </a:lnTo>
                  <a:lnTo>
                    <a:pt x="1937" y="323"/>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56" name="Google Shape;324;p29"/>
            <p:cNvSpPr/>
            <p:nvPr/>
          </p:nvSpPr>
          <p:spPr>
            <a:xfrm>
              <a:off x="4598050" y="2998675"/>
              <a:ext cx="96850" cy="86100"/>
            </a:xfrm>
            <a:custGeom>
              <a:avLst/>
              <a:gdLst/>
              <a:ahLst/>
              <a:cxnLst/>
              <a:rect l="l" t="t" r="r" b="b"/>
              <a:pathLst>
                <a:path w="3874" h="3444" extrusionOk="0">
                  <a:moveTo>
                    <a:pt x="1077" y="1"/>
                  </a:moveTo>
                  <a:lnTo>
                    <a:pt x="754" y="108"/>
                  </a:lnTo>
                  <a:lnTo>
                    <a:pt x="431" y="324"/>
                  </a:lnTo>
                  <a:lnTo>
                    <a:pt x="216" y="646"/>
                  </a:lnTo>
                  <a:lnTo>
                    <a:pt x="1" y="1077"/>
                  </a:lnTo>
                  <a:lnTo>
                    <a:pt x="1" y="1399"/>
                  </a:lnTo>
                  <a:lnTo>
                    <a:pt x="1" y="1722"/>
                  </a:lnTo>
                  <a:lnTo>
                    <a:pt x="216" y="1937"/>
                  </a:lnTo>
                  <a:lnTo>
                    <a:pt x="2798" y="3444"/>
                  </a:lnTo>
                  <a:lnTo>
                    <a:pt x="3874" y="1507"/>
                  </a:lnTo>
                  <a:lnTo>
                    <a:pt x="3336" y="1184"/>
                  </a:lnTo>
                  <a:lnTo>
                    <a:pt x="1292"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257" name="Google Shape;325;p29"/>
            <p:cNvSpPr/>
            <p:nvPr/>
          </p:nvSpPr>
          <p:spPr>
            <a:xfrm>
              <a:off x="4598050" y="2998675"/>
              <a:ext cx="96850" cy="86100"/>
            </a:xfrm>
            <a:custGeom>
              <a:avLst/>
              <a:gdLst/>
              <a:ahLst/>
              <a:cxnLst/>
              <a:rect l="l" t="t" r="r" b="b"/>
              <a:pathLst>
                <a:path w="3874" h="3444" fill="none" extrusionOk="0">
                  <a:moveTo>
                    <a:pt x="2798" y="3444"/>
                  </a:moveTo>
                  <a:lnTo>
                    <a:pt x="216" y="1937"/>
                  </a:lnTo>
                  <a:lnTo>
                    <a:pt x="216" y="1937"/>
                  </a:lnTo>
                  <a:lnTo>
                    <a:pt x="1" y="1722"/>
                  </a:lnTo>
                  <a:lnTo>
                    <a:pt x="1" y="1399"/>
                  </a:lnTo>
                  <a:lnTo>
                    <a:pt x="1" y="1077"/>
                  </a:lnTo>
                  <a:lnTo>
                    <a:pt x="216" y="646"/>
                  </a:lnTo>
                  <a:lnTo>
                    <a:pt x="216" y="646"/>
                  </a:lnTo>
                  <a:lnTo>
                    <a:pt x="431" y="324"/>
                  </a:lnTo>
                  <a:lnTo>
                    <a:pt x="754" y="108"/>
                  </a:lnTo>
                  <a:lnTo>
                    <a:pt x="1077" y="1"/>
                  </a:lnTo>
                  <a:lnTo>
                    <a:pt x="1292" y="1"/>
                  </a:lnTo>
                  <a:lnTo>
                    <a:pt x="3336" y="1184"/>
                  </a:lnTo>
                  <a:lnTo>
                    <a:pt x="3874" y="1507"/>
                  </a:lnTo>
                </a:path>
              </a:pathLst>
            </a:custGeom>
            <a:noFill/>
            <a:ln>
              <a:noFill/>
            </a:ln>
          </p:spPr>
          <p:txBody>
            <a:bodyPr spcFirstLastPara="1" wrap="square" lIns="121900" tIns="121900" rIns="121900" bIns="121900" anchor="ctr" anchorCtr="0">
              <a:noAutofit/>
            </a:bodyPr>
            <a:lstStyle/>
            <a:p>
              <a:endParaRPr sz="2400"/>
            </a:p>
          </p:txBody>
        </p:sp>
        <p:sp>
          <p:nvSpPr>
            <p:cNvPr id="258" name="Google Shape;326;p29"/>
            <p:cNvSpPr/>
            <p:nvPr/>
          </p:nvSpPr>
          <p:spPr>
            <a:xfrm>
              <a:off x="4592675" y="2993300"/>
              <a:ext cx="107625" cy="94175"/>
            </a:xfrm>
            <a:custGeom>
              <a:avLst/>
              <a:gdLst/>
              <a:ahLst/>
              <a:cxnLst/>
              <a:rect l="l" t="t" r="r" b="b"/>
              <a:pathLst>
                <a:path w="4305" h="3767" extrusionOk="0">
                  <a:moveTo>
                    <a:pt x="1292" y="1"/>
                  </a:moveTo>
                  <a:lnTo>
                    <a:pt x="969" y="108"/>
                  </a:lnTo>
                  <a:lnTo>
                    <a:pt x="754" y="216"/>
                  </a:lnTo>
                  <a:lnTo>
                    <a:pt x="431" y="431"/>
                  </a:lnTo>
                  <a:lnTo>
                    <a:pt x="216" y="754"/>
                  </a:lnTo>
                  <a:lnTo>
                    <a:pt x="108" y="1184"/>
                  </a:lnTo>
                  <a:lnTo>
                    <a:pt x="1" y="1614"/>
                  </a:lnTo>
                  <a:lnTo>
                    <a:pt x="108" y="2045"/>
                  </a:lnTo>
                  <a:lnTo>
                    <a:pt x="323" y="2260"/>
                  </a:lnTo>
                  <a:lnTo>
                    <a:pt x="2906" y="3766"/>
                  </a:lnTo>
                  <a:lnTo>
                    <a:pt x="3121" y="3766"/>
                  </a:lnTo>
                  <a:lnTo>
                    <a:pt x="3228" y="3551"/>
                  </a:lnTo>
                  <a:lnTo>
                    <a:pt x="3121" y="3443"/>
                  </a:lnTo>
                  <a:lnTo>
                    <a:pt x="539" y="1937"/>
                  </a:lnTo>
                  <a:lnTo>
                    <a:pt x="431" y="1830"/>
                  </a:lnTo>
                  <a:lnTo>
                    <a:pt x="323" y="1614"/>
                  </a:lnTo>
                  <a:lnTo>
                    <a:pt x="431" y="1292"/>
                  </a:lnTo>
                  <a:lnTo>
                    <a:pt x="539" y="969"/>
                  </a:lnTo>
                  <a:lnTo>
                    <a:pt x="969" y="539"/>
                  </a:lnTo>
                  <a:lnTo>
                    <a:pt x="1292" y="323"/>
                  </a:lnTo>
                  <a:lnTo>
                    <a:pt x="1399" y="431"/>
                  </a:lnTo>
                  <a:lnTo>
                    <a:pt x="3443" y="1614"/>
                  </a:lnTo>
                  <a:lnTo>
                    <a:pt x="3981" y="1937"/>
                  </a:lnTo>
                  <a:lnTo>
                    <a:pt x="4197" y="1937"/>
                  </a:lnTo>
                  <a:lnTo>
                    <a:pt x="4304" y="1830"/>
                  </a:lnTo>
                  <a:lnTo>
                    <a:pt x="4304" y="1722"/>
                  </a:lnTo>
                  <a:lnTo>
                    <a:pt x="4197" y="1614"/>
                  </a:lnTo>
                  <a:lnTo>
                    <a:pt x="3659" y="1292"/>
                  </a:lnTo>
                  <a:lnTo>
                    <a:pt x="1615" y="108"/>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59" name="Google Shape;327;p29"/>
            <p:cNvSpPr/>
            <p:nvPr/>
          </p:nvSpPr>
          <p:spPr>
            <a:xfrm>
              <a:off x="4657225" y="3030950"/>
              <a:ext cx="48450" cy="59200"/>
            </a:xfrm>
            <a:custGeom>
              <a:avLst/>
              <a:gdLst/>
              <a:ahLst/>
              <a:cxnLst/>
              <a:rect l="l" t="t" r="r" b="b"/>
              <a:pathLst>
                <a:path w="1938" h="2368" extrusionOk="0">
                  <a:moveTo>
                    <a:pt x="1507" y="431"/>
                  </a:moveTo>
                  <a:lnTo>
                    <a:pt x="1615" y="539"/>
                  </a:lnTo>
                  <a:lnTo>
                    <a:pt x="1615" y="754"/>
                  </a:lnTo>
                  <a:lnTo>
                    <a:pt x="1615" y="1077"/>
                  </a:lnTo>
                  <a:lnTo>
                    <a:pt x="1399" y="1399"/>
                  </a:lnTo>
                  <a:lnTo>
                    <a:pt x="1077" y="1937"/>
                  </a:lnTo>
                  <a:lnTo>
                    <a:pt x="646" y="2045"/>
                  </a:lnTo>
                  <a:lnTo>
                    <a:pt x="539" y="2045"/>
                  </a:lnTo>
                  <a:lnTo>
                    <a:pt x="431" y="1937"/>
                  </a:lnTo>
                  <a:lnTo>
                    <a:pt x="431" y="1615"/>
                  </a:lnTo>
                  <a:lnTo>
                    <a:pt x="431" y="1292"/>
                  </a:lnTo>
                  <a:lnTo>
                    <a:pt x="646" y="969"/>
                  </a:lnTo>
                  <a:lnTo>
                    <a:pt x="969" y="539"/>
                  </a:lnTo>
                  <a:lnTo>
                    <a:pt x="1399" y="431"/>
                  </a:lnTo>
                  <a:close/>
                  <a:moveTo>
                    <a:pt x="1399" y="1"/>
                  </a:moveTo>
                  <a:lnTo>
                    <a:pt x="1077" y="108"/>
                  </a:lnTo>
                  <a:lnTo>
                    <a:pt x="754" y="216"/>
                  </a:lnTo>
                  <a:lnTo>
                    <a:pt x="539" y="539"/>
                  </a:lnTo>
                  <a:lnTo>
                    <a:pt x="324" y="754"/>
                  </a:lnTo>
                  <a:lnTo>
                    <a:pt x="108" y="1184"/>
                  </a:lnTo>
                  <a:lnTo>
                    <a:pt x="1" y="1615"/>
                  </a:lnTo>
                  <a:lnTo>
                    <a:pt x="108" y="2045"/>
                  </a:lnTo>
                  <a:lnTo>
                    <a:pt x="324" y="2368"/>
                  </a:lnTo>
                  <a:lnTo>
                    <a:pt x="969" y="2368"/>
                  </a:lnTo>
                  <a:lnTo>
                    <a:pt x="1292" y="2153"/>
                  </a:lnTo>
                  <a:lnTo>
                    <a:pt x="1507" y="1937"/>
                  </a:lnTo>
                  <a:lnTo>
                    <a:pt x="1722" y="1615"/>
                  </a:lnTo>
                  <a:lnTo>
                    <a:pt x="1937" y="1184"/>
                  </a:lnTo>
                  <a:lnTo>
                    <a:pt x="1937" y="754"/>
                  </a:lnTo>
                  <a:lnTo>
                    <a:pt x="1937" y="431"/>
                  </a:lnTo>
                  <a:lnTo>
                    <a:pt x="1615" y="108"/>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60" name="Google Shape;328;p29"/>
            <p:cNvSpPr/>
            <p:nvPr/>
          </p:nvSpPr>
          <p:spPr>
            <a:xfrm>
              <a:off x="4662600" y="3036350"/>
              <a:ext cx="40375" cy="51125"/>
            </a:xfrm>
            <a:custGeom>
              <a:avLst/>
              <a:gdLst/>
              <a:ahLst/>
              <a:cxnLst/>
              <a:rect l="l" t="t" r="r" b="b"/>
              <a:pathLst>
                <a:path w="1615" h="2045" extrusionOk="0">
                  <a:moveTo>
                    <a:pt x="1077" y="0"/>
                  </a:moveTo>
                  <a:lnTo>
                    <a:pt x="754" y="108"/>
                  </a:lnTo>
                  <a:lnTo>
                    <a:pt x="539" y="323"/>
                  </a:lnTo>
                  <a:lnTo>
                    <a:pt x="216" y="646"/>
                  </a:lnTo>
                  <a:lnTo>
                    <a:pt x="109" y="1076"/>
                  </a:lnTo>
                  <a:lnTo>
                    <a:pt x="1" y="1399"/>
                  </a:lnTo>
                  <a:lnTo>
                    <a:pt x="109" y="1721"/>
                  </a:lnTo>
                  <a:lnTo>
                    <a:pt x="216" y="1937"/>
                  </a:lnTo>
                  <a:lnTo>
                    <a:pt x="539" y="2044"/>
                  </a:lnTo>
                  <a:lnTo>
                    <a:pt x="862" y="1937"/>
                  </a:lnTo>
                  <a:lnTo>
                    <a:pt x="1077" y="1721"/>
                  </a:lnTo>
                  <a:lnTo>
                    <a:pt x="1400" y="1291"/>
                  </a:lnTo>
                  <a:lnTo>
                    <a:pt x="1507" y="968"/>
                  </a:lnTo>
                  <a:lnTo>
                    <a:pt x="1615" y="538"/>
                  </a:lnTo>
                  <a:lnTo>
                    <a:pt x="1507" y="215"/>
                  </a:lnTo>
                  <a:lnTo>
                    <a:pt x="1400" y="108"/>
                  </a:lnTo>
                  <a:lnTo>
                    <a:pt x="107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61" name="Google Shape;329;p29"/>
            <p:cNvSpPr/>
            <p:nvPr/>
          </p:nvSpPr>
          <p:spPr>
            <a:xfrm>
              <a:off x="4670675" y="3047100"/>
              <a:ext cx="24225" cy="29600"/>
            </a:xfrm>
            <a:custGeom>
              <a:avLst/>
              <a:gdLst/>
              <a:ahLst/>
              <a:cxnLst/>
              <a:rect l="l" t="t" r="r" b="b"/>
              <a:pathLst>
                <a:path w="969" h="1184" extrusionOk="0">
                  <a:moveTo>
                    <a:pt x="539" y="0"/>
                  </a:moveTo>
                  <a:lnTo>
                    <a:pt x="216" y="431"/>
                  </a:lnTo>
                  <a:lnTo>
                    <a:pt x="1" y="861"/>
                  </a:lnTo>
                  <a:lnTo>
                    <a:pt x="108" y="1076"/>
                  </a:lnTo>
                  <a:lnTo>
                    <a:pt x="216" y="1184"/>
                  </a:lnTo>
                  <a:lnTo>
                    <a:pt x="539" y="1184"/>
                  </a:lnTo>
                  <a:lnTo>
                    <a:pt x="861" y="753"/>
                  </a:lnTo>
                  <a:lnTo>
                    <a:pt x="969" y="323"/>
                  </a:lnTo>
                  <a:lnTo>
                    <a:pt x="969" y="108"/>
                  </a:lnTo>
                  <a:lnTo>
                    <a:pt x="86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2" name="Google Shape;330;p29"/>
            <p:cNvSpPr/>
            <p:nvPr/>
          </p:nvSpPr>
          <p:spPr>
            <a:xfrm>
              <a:off x="4657225" y="3030950"/>
              <a:ext cx="64575" cy="75350"/>
            </a:xfrm>
            <a:custGeom>
              <a:avLst/>
              <a:gdLst/>
              <a:ahLst/>
              <a:cxnLst/>
              <a:rect l="l" t="t" r="r" b="b"/>
              <a:pathLst>
                <a:path w="2583" h="3014" extrusionOk="0">
                  <a:moveTo>
                    <a:pt x="1399" y="1"/>
                  </a:moveTo>
                  <a:lnTo>
                    <a:pt x="1077" y="108"/>
                  </a:lnTo>
                  <a:lnTo>
                    <a:pt x="646" y="431"/>
                  </a:lnTo>
                  <a:lnTo>
                    <a:pt x="324" y="862"/>
                  </a:lnTo>
                  <a:lnTo>
                    <a:pt x="108" y="1399"/>
                  </a:lnTo>
                  <a:lnTo>
                    <a:pt x="1" y="1830"/>
                  </a:lnTo>
                  <a:lnTo>
                    <a:pt x="108" y="2260"/>
                  </a:lnTo>
                  <a:lnTo>
                    <a:pt x="324" y="2475"/>
                  </a:lnTo>
                  <a:lnTo>
                    <a:pt x="1184" y="3013"/>
                  </a:lnTo>
                  <a:lnTo>
                    <a:pt x="2583" y="539"/>
                  </a:lnTo>
                  <a:lnTo>
                    <a:pt x="1830" y="108"/>
                  </a:lnTo>
                  <a:lnTo>
                    <a:pt x="1830"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263" name="Google Shape;331;p29"/>
            <p:cNvSpPr/>
            <p:nvPr/>
          </p:nvSpPr>
          <p:spPr>
            <a:xfrm>
              <a:off x="4657225" y="3030950"/>
              <a:ext cx="64575" cy="75350"/>
            </a:xfrm>
            <a:custGeom>
              <a:avLst/>
              <a:gdLst/>
              <a:ahLst/>
              <a:cxnLst/>
              <a:rect l="l" t="t" r="r" b="b"/>
              <a:pathLst>
                <a:path w="2583" h="3014" fill="none" extrusionOk="0">
                  <a:moveTo>
                    <a:pt x="1184" y="3013"/>
                  </a:moveTo>
                  <a:lnTo>
                    <a:pt x="324" y="2475"/>
                  </a:lnTo>
                  <a:lnTo>
                    <a:pt x="324" y="2475"/>
                  </a:lnTo>
                  <a:lnTo>
                    <a:pt x="108" y="2260"/>
                  </a:lnTo>
                  <a:lnTo>
                    <a:pt x="1" y="1830"/>
                  </a:lnTo>
                  <a:lnTo>
                    <a:pt x="108" y="1399"/>
                  </a:lnTo>
                  <a:lnTo>
                    <a:pt x="324" y="862"/>
                  </a:lnTo>
                  <a:lnTo>
                    <a:pt x="324" y="862"/>
                  </a:lnTo>
                  <a:lnTo>
                    <a:pt x="646" y="431"/>
                  </a:lnTo>
                  <a:lnTo>
                    <a:pt x="1077" y="108"/>
                  </a:lnTo>
                  <a:lnTo>
                    <a:pt x="1399" y="1"/>
                  </a:lnTo>
                  <a:lnTo>
                    <a:pt x="1830" y="1"/>
                  </a:lnTo>
                  <a:lnTo>
                    <a:pt x="1830" y="108"/>
                  </a:lnTo>
                  <a:lnTo>
                    <a:pt x="2583" y="539"/>
                  </a:lnTo>
                </a:path>
              </a:pathLst>
            </a:custGeom>
            <a:noFill/>
            <a:ln>
              <a:noFill/>
            </a:ln>
          </p:spPr>
          <p:txBody>
            <a:bodyPr spcFirstLastPara="1" wrap="square" lIns="121900" tIns="121900" rIns="121900" bIns="121900" anchor="ctr" anchorCtr="0">
              <a:noAutofit/>
            </a:bodyPr>
            <a:lstStyle/>
            <a:p>
              <a:endParaRPr sz="2400"/>
            </a:p>
          </p:txBody>
        </p:sp>
        <p:sp>
          <p:nvSpPr>
            <p:cNvPr id="264" name="Google Shape;332;p29"/>
            <p:cNvSpPr/>
            <p:nvPr/>
          </p:nvSpPr>
          <p:spPr>
            <a:xfrm>
              <a:off x="4654550" y="3025575"/>
              <a:ext cx="72650" cy="86100"/>
            </a:xfrm>
            <a:custGeom>
              <a:avLst/>
              <a:gdLst/>
              <a:ahLst/>
              <a:cxnLst/>
              <a:rect l="l" t="t" r="r" b="b"/>
              <a:pathLst>
                <a:path w="2906" h="3444" extrusionOk="0">
                  <a:moveTo>
                    <a:pt x="1614" y="1"/>
                  </a:moveTo>
                  <a:lnTo>
                    <a:pt x="1291" y="108"/>
                  </a:lnTo>
                  <a:lnTo>
                    <a:pt x="861" y="216"/>
                  </a:lnTo>
                  <a:lnTo>
                    <a:pt x="538" y="539"/>
                  </a:lnTo>
                  <a:lnTo>
                    <a:pt x="323" y="969"/>
                  </a:lnTo>
                  <a:lnTo>
                    <a:pt x="0" y="1507"/>
                  </a:lnTo>
                  <a:lnTo>
                    <a:pt x="0" y="2045"/>
                  </a:lnTo>
                  <a:lnTo>
                    <a:pt x="0" y="2475"/>
                  </a:lnTo>
                  <a:lnTo>
                    <a:pt x="215" y="2690"/>
                  </a:lnTo>
                  <a:lnTo>
                    <a:pt x="323" y="2905"/>
                  </a:lnTo>
                  <a:lnTo>
                    <a:pt x="1184" y="3443"/>
                  </a:lnTo>
                  <a:lnTo>
                    <a:pt x="1291" y="3443"/>
                  </a:lnTo>
                  <a:lnTo>
                    <a:pt x="1399" y="3336"/>
                  </a:lnTo>
                  <a:lnTo>
                    <a:pt x="1399" y="3228"/>
                  </a:lnTo>
                  <a:lnTo>
                    <a:pt x="1399" y="3121"/>
                  </a:lnTo>
                  <a:lnTo>
                    <a:pt x="538" y="2583"/>
                  </a:lnTo>
                  <a:lnTo>
                    <a:pt x="431" y="2368"/>
                  </a:lnTo>
                  <a:lnTo>
                    <a:pt x="323" y="2045"/>
                  </a:lnTo>
                  <a:lnTo>
                    <a:pt x="431" y="1614"/>
                  </a:lnTo>
                  <a:lnTo>
                    <a:pt x="646" y="1184"/>
                  </a:lnTo>
                  <a:lnTo>
                    <a:pt x="861" y="754"/>
                  </a:lnTo>
                  <a:lnTo>
                    <a:pt x="1076" y="539"/>
                  </a:lnTo>
                  <a:lnTo>
                    <a:pt x="1399" y="431"/>
                  </a:lnTo>
                  <a:lnTo>
                    <a:pt x="1614" y="323"/>
                  </a:lnTo>
                  <a:lnTo>
                    <a:pt x="1829" y="431"/>
                  </a:lnTo>
                  <a:lnTo>
                    <a:pt x="2582" y="969"/>
                  </a:lnTo>
                  <a:lnTo>
                    <a:pt x="2797" y="969"/>
                  </a:lnTo>
                  <a:lnTo>
                    <a:pt x="2905" y="861"/>
                  </a:lnTo>
                  <a:lnTo>
                    <a:pt x="2905" y="754"/>
                  </a:lnTo>
                  <a:lnTo>
                    <a:pt x="2797" y="646"/>
                  </a:lnTo>
                  <a:lnTo>
                    <a:pt x="2044" y="108"/>
                  </a:lnTo>
                  <a:lnTo>
                    <a:pt x="1937"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65" name="Google Shape;333;p29"/>
            <p:cNvSpPr/>
            <p:nvPr/>
          </p:nvSpPr>
          <p:spPr>
            <a:xfrm>
              <a:off x="4676050" y="3039025"/>
              <a:ext cx="59200" cy="75350"/>
            </a:xfrm>
            <a:custGeom>
              <a:avLst/>
              <a:gdLst/>
              <a:ahLst/>
              <a:cxnLst/>
              <a:rect l="l" t="t" r="r" b="b"/>
              <a:pathLst>
                <a:path w="2368" h="3014" extrusionOk="0">
                  <a:moveTo>
                    <a:pt x="1615" y="323"/>
                  </a:moveTo>
                  <a:lnTo>
                    <a:pt x="1830" y="431"/>
                  </a:lnTo>
                  <a:lnTo>
                    <a:pt x="1937" y="646"/>
                  </a:lnTo>
                  <a:lnTo>
                    <a:pt x="2045" y="969"/>
                  </a:lnTo>
                  <a:lnTo>
                    <a:pt x="1937" y="1399"/>
                  </a:lnTo>
                  <a:lnTo>
                    <a:pt x="1722" y="1830"/>
                  </a:lnTo>
                  <a:lnTo>
                    <a:pt x="1507" y="2152"/>
                  </a:lnTo>
                  <a:lnTo>
                    <a:pt x="1292" y="2475"/>
                  </a:lnTo>
                  <a:lnTo>
                    <a:pt x="969" y="2583"/>
                  </a:lnTo>
                  <a:lnTo>
                    <a:pt x="539" y="2583"/>
                  </a:lnTo>
                  <a:lnTo>
                    <a:pt x="431" y="2367"/>
                  </a:lnTo>
                  <a:lnTo>
                    <a:pt x="324" y="2045"/>
                  </a:lnTo>
                  <a:lnTo>
                    <a:pt x="431" y="1614"/>
                  </a:lnTo>
                  <a:lnTo>
                    <a:pt x="646" y="1184"/>
                  </a:lnTo>
                  <a:lnTo>
                    <a:pt x="862" y="861"/>
                  </a:lnTo>
                  <a:lnTo>
                    <a:pt x="1077" y="539"/>
                  </a:lnTo>
                  <a:lnTo>
                    <a:pt x="1400" y="431"/>
                  </a:lnTo>
                  <a:lnTo>
                    <a:pt x="1615" y="323"/>
                  </a:lnTo>
                  <a:close/>
                  <a:moveTo>
                    <a:pt x="1615" y="1"/>
                  </a:moveTo>
                  <a:lnTo>
                    <a:pt x="1292" y="108"/>
                  </a:lnTo>
                  <a:lnTo>
                    <a:pt x="862" y="323"/>
                  </a:lnTo>
                  <a:lnTo>
                    <a:pt x="539" y="539"/>
                  </a:lnTo>
                  <a:lnTo>
                    <a:pt x="324" y="969"/>
                  </a:lnTo>
                  <a:lnTo>
                    <a:pt x="1" y="1507"/>
                  </a:lnTo>
                  <a:lnTo>
                    <a:pt x="1" y="2045"/>
                  </a:lnTo>
                  <a:lnTo>
                    <a:pt x="108" y="2583"/>
                  </a:lnTo>
                  <a:lnTo>
                    <a:pt x="216" y="2798"/>
                  </a:lnTo>
                  <a:lnTo>
                    <a:pt x="324" y="2905"/>
                  </a:lnTo>
                  <a:lnTo>
                    <a:pt x="754" y="3013"/>
                  </a:lnTo>
                  <a:lnTo>
                    <a:pt x="1077" y="2905"/>
                  </a:lnTo>
                  <a:lnTo>
                    <a:pt x="1507" y="2690"/>
                  </a:lnTo>
                  <a:lnTo>
                    <a:pt x="1830" y="2367"/>
                  </a:lnTo>
                  <a:lnTo>
                    <a:pt x="2045" y="2045"/>
                  </a:lnTo>
                  <a:lnTo>
                    <a:pt x="2368" y="1507"/>
                  </a:lnTo>
                  <a:lnTo>
                    <a:pt x="2368" y="969"/>
                  </a:lnTo>
                  <a:lnTo>
                    <a:pt x="2260" y="431"/>
                  </a:lnTo>
                  <a:lnTo>
                    <a:pt x="2153" y="216"/>
                  </a:lnTo>
                  <a:lnTo>
                    <a:pt x="2045" y="108"/>
                  </a:lnTo>
                  <a:lnTo>
                    <a:pt x="16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66" name="Google Shape;334;p29"/>
            <p:cNvSpPr/>
            <p:nvPr/>
          </p:nvSpPr>
          <p:spPr>
            <a:xfrm>
              <a:off x="4678750" y="3044400"/>
              <a:ext cx="53825" cy="64575"/>
            </a:xfrm>
            <a:custGeom>
              <a:avLst/>
              <a:gdLst/>
              <a:ahLst/>
              <a:cxnLst/>
              <a:rect l="l" t="t" r="r" b="b"/>
              <a:pathLst>
                <a:path w="2153" h="2583" extrusionOk="0">
                  <a:moveTo>
                    <a:pt x="1507" y="1"/>
                  </a:moveTo>
                  <a:lnTo>
                    <a:pt x="1076" y="108"/>
                  </a:lnTo>
                  <a:lnTo>
                    <a:pt x="646" y="431"/>
                  </a:lnTo>
                  <a:lnTo>
                    <a:pt x="323" y="861"/>
                  </a:lnTo>
                  <a:lnTo>
                    <a:pt x="108" y="1399"/>
                  </a:lnTo>
                  <a:lnTo>
                    <a:pt x="0" y="1830"/>
                  </a:lnTo>
                  <a:lnTo>
                    <a:pt x="108" y="2260"/>
                  </a:lnTo>
                  <a:lnTo>
                    <a:pt x="323" y="2583"/>
                  </a:lnTo>
                  <a:lnTo>
                    <a:pt x="646" y="2583"/>
                  </a:lnTo>
                  <a:lnTo>
                    <a:pt x="1076" y="2475"/>
                  </a:lnTo>
                  <a:lnTo>
                    <a:pt x="1507" y="2152"/>
                  </a:lnTo>
                  <a:lnTo>
                    <a:pt x="1829" y="1722"/>
                  </a:lnTo>
                  <a:lnTo>
                    <a:pt x="2045" y="1184"/>
                  </a:lnTo>
                  <a:lnTo>
                    <a:pt x="2152" y="754"/>
                  </a:lnTo>
                  <a:lnTo>
                    <a:pt x="2045" y="324"/>
                  </a:lnTo>
                  <a:lnTo>
                    <a:pt x="182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67" name="Google Shape;335;p29"/>
            <p:cNvSpPr/>
            <p:nvPr/>
          </p:nvSpPr>
          <p:spPr>
            <a:xfrm>
              <a:off x="4751375" y="3055175"/>
              <a:ext cx="86100" cy="72625"/>
            </a:xfrm>
            <a:custGeom>
              <a:avLst/>
              <a:gdLst/>
              <a:ahLst/>
              <a:cxnLst/>
              <a:rect l="l" t="t" r="r" b="b"/>
              <a:pathLst>
                <a:path w="3444" h="2905" extrusionOk="0">
                  <a:moveTo>
                    <a:pt x="0" y="0"/>
                  </a:moveTo>
                  <a:lnTo>
                    <a:pt x="0" y="753"/>
                  </a:lnTo>
                  <a:lnTo>
                    <a:pt x="3336" y="2905"/>
                  </a:lnTo>
                  <a:lnTo>
                    <a:pt x="3443" y="2044"/>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8" name="Google Shape;336;p29"/>
            <p:cNvSpPr/>
            <p:nvPr/>
          </p:nvSpPr>
          <p:spPr>
            <a:xfrm>
              <a:off x="4746000" y="3049775"/>
              <a:ext cx="94150" cy="80725"/>
            </a:xfrm>
            <a:custGeom>
              <a:avLst/>
              <a:gdLst/>
              <a:ahLst/>
              <a:cxnLst/>
              <a:rect l="l" t="t" r="r" b="b"/>
              <a:pathLst>
                <a:path w="3766" h="3229" extrusionOk="0">
                  <a:moveTo>
                    <a:pt x="323" y="539"/>
                  </a:moveTo>
                  <a:lnTo>
                    <a:pt x="3443" y="2368"/>
                  </a:lnTo>
                  <a:lnTo>
                    <a:pt x="3443" y="2781"/>
                  </a:lnTo>
                  <a:lnTo>
                    <a:pt x="323" y="969"/>
                  </a:lnTo>
                  <a:lnTo>
                    <a:pt x="323" y="539"/>
                  </a:lnTo>
                  <a:close/>
                  <a:moveTo>
                    <a:pt x="108" y="1"/>
                  </a:moveTo>
                  <a:lnTo>
                    <a:pt x="0" y="216"/>
                  </a:lnTo>
                  <a:lnTo>
                    <a:pt x="0" y="969"/>
                  </a:lnTo>
                  <a:lnTo>
                    <a:pt x="108" y="1184"/>
                  </a:lnTo>
                  <a:lnTo>
                    <a:pt x="3551" y="3229"/>
                  </a:lnTo>
                  <a:lnTo>
                    <a:pt x="3658" y="3229"/>
                  </a:lnTo>
                  <a:lnTo>
                    <a:pt x="3766" y="3121"/>
                  </a:lnTo>
                  <a:lnTo>
                    <a:pt x="3766" y="2260"/>
                  </a:lnTo>
                  <a:lnTo>
                    <a:pt x="3658" y="2153"/>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69" name="Google Shape;337;p29"/>
            <p:cNvSpPr/>
            <p:nvPr/>
          </p:nvSpPr>
          <p:spPr>
            <a:xfrm>
              <a:off x="4751375" y="3044400"/>
              <a:ext cx="102225" cy="61900"/>
            </a:xfrm>
            <a:custGeom>
              <a:avLst/>
              <a:gdLst/>
              <a:ahLst/>
              <a:cxnLst/>
              <a:rect l="l" t="t" r="r" b="b"/>
              <a:pathLst>
                <a:path w="4089" h="2476" extrusionOk="0">
                  <a:moveTo>
                    <a:pt x="646" y="1"/>
                  </a:moveTo>
                  <a:lnTo>
                    <a:pt x="0" y="431"/>
                  </a:lnTo>
                  <a:lnTo>
                    <a:pt x="3443" y="2475"/>
                  </a:lnTo>
                  <a:lnTo>
                    <a:pt x="4089" y="2152"/>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0" name="Google Shape;338;p29"/>
            <p:cNvSpPr/>
            <p:nvPr/>
          </p:nvSpPr>
          <p:spPr>
            <a:xfrm>
              <a:off x="4746000" y="3041725"/>
              <a:ext cx="110300" cy="69950"/>
            </a:xfrm>
            <a:custGeom>
              <a:avLst/>
              <a:gdLst/>
              <a:ahLst/>
              <a:cxnLst/>
              <a:rect l="l" t="t" r="r" b="b"/>
              <a:pathLst>
                <a:path w="4412" h="2798" extrusionOk="0">
                  <a:moveTo>
                    <a:pt x="861" y="323"/>
                  </a:moveTo>
                  <a:lnTo>
                    <a:pt x="3873" y="2259"/>
                  </a:lnTo>
                  <a:lnTo>
                    <a:pt x="3658" y="2367"/>
                  </a:lnTo>
                  <a:lnTo>
                    <a:pt x="510" y="498"/>
                  </a:lnTo>
                  <a:lnTo>
                    <a:pt x="510" y="498"/>
                  </a:lnTo>
                  <a:lnTo>
                    <a:pt x="861" y="323"/>
                  </a:lnTo>
                  <a:close/>
                  <a:moveTo>
                    <a:pt x="753" y="0"/>
                  </a:moveTo>
                  <a:lnTo>
                    <a:pt x="108" y="323"/>
                  </a:lnTo>
                  <a:lnTo>
                    <a:pt x="0" y="538"/>
                  </a:lnTo>
                  <a:lnTo>
                    <a:pt x="108" y="646"/>
                  </a:lnTo>
                  <a:lnTo>
                    <a:pt x="3551" y="2797"/>
                  </a:lnTo>
                  <a:lnTo>
                    <a:pt x="3658" y="2797"/>
                  </a:lnTo>
                  <a:lnTo>
                    <a:pt x="4411" y="2367"/>
                  </a:lnTo>
                  <a:lnTo>
                    <a:pt x="4411" y="2259"/>
                  </a:lnTo>
                  <a:lnTo>
                    <a:pt x="4411" y="2044"/>
                  </a:lnTo>
                  <a:lnTo>
                    <a:pt x="96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71" name="Google Shape;339;p29"/>
            <p:cNvSpPr/>
            <p:nvPr/>
          </p:nvSpPr>
          <p:spPr>
            <a:xfrm>
              <a:off x="4834750" y="3098200"/>
              <a:ext cx="18850" cy="29600"/>
            </a:xfrm>
            <a:custGeom>
              <a:avLst/>
              <a:gdLst/>
              <a:ahLst/>
              <a:cxnLst/>
              <a:rect l="l" t="t" r="r" b="b"/>
              <a:pathLst>
                <a:path w="754" h="1184" extrusionOk="0">
                  <a:moveTo>
                    <a:pt x="754" y="0"/>
                  </a:moveTo>
                  <a:lnTo>
                    <a:pt x="108" y="323"/>
                  </a:lnTo>
                  <a:lnTo>
                    <a:pt x="1" y="1184"/>
                  </a:lnTo>
                  <a:lnTo>
                    <a:pt x="754" y="754"/>
                  </a:lnTo>
                  <a:lnTo>
                    <a:pt x="754"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272" name="Google Shape;340;p29"/>
            <p:cNvSpPr/>
            <p:nvPr/>
          </p:nvSpPr>
          <p:spPr>
            <a:xfrm>
              <a:off x="4832050" y="3092825"/>
              <a:ext cx="24250" cy="37675"/>
            </a:xfrm>
            <a:custGeom>
              <a:avLst/>
              <a:gdLst/>
              <a:ahLst/>
              <a:cxnLst/>
              <a:rect l="l" t="t" r="r" b="b"/>
              <a:pathLst>
                <a:path w="970" h="1507" extrusionOk="0">
                  <a:moveTo>
                    <a:pt x="646" y="538"/>
                  </a:moveTo>
                  <a:lnTo>
                    <a:pt x="646" y="861"/>
                  </a:lnTo>
                  <a:lnTo>
                    <a:pt x="324" y="1055"/>
                  </a:lnTo>
                  <a:lnTo>
                    <a:pt x="324" y="1055"/>
                  </a:lnTo>
                  <a:lnTo>
                    <a:pt x="324" y="646"/>
                  </a:lnTo>
                  <a:lnTo>
                    <a:pt x="646" y="538"/>
                  </a:lnTo>
                  <a:close/>
                  <a:moveTo>
                    <a:pt x="754" y="0"/>
                  </a:moveTo>
                  <a:lnTo>
                    <a:pt x="109" y="431"/>
                  </a:lnTo>
                  <a:lnTo>
                    <a:pt x="1" y="538"/>
                  </a:lnTo>
                  <a:lnTo>
                    <a:pt x="1" y="1399"/>
                  </a:lnTo>
                  <a:lnTo>
                    <a:pt x="109" y="1507"/>
                  </a:lnTo>
                  <a:lnTo>
                    <a:pt x="216" y="1507"/>
                  </a:lnTo>
                  <a:lnTo>
                    <a:pt x="969" y="1184"/>
                  </a:lnTo>
                  <a:lnTo>
                    <a:pt x="969" y="969"/>
                  </a:lnTo>
                  <a:lnTo>
                    <a:pt x="969" y="215"/>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73" name="Google Shape;341;p29"/>
            <p:cNvSpPr/>
            <p:nvPr/>
          </p:nvSpPr>
          <p:spPr>
            <a:xfrm>
              <a:off x="4732550" y="3065925"/>
              <a:ext cx="18850" cy="32300"/>
            </a:xfrm>
            <a:custGeom>
              <a:avLst/>
              <a:gdLst/>
              <a:ahLst/>
              <a:cxnLst/>
              <a:rect l="l" t="t" r="r" b="b"/>
              <a:pathLst>
                <a:path w="754" h="1292" extrusionOk="0">
                  <a:moveTo>
                    <a:pt x="0" y="0"/>
                  </a:moveTo>
                  <a:lnTo>
                    <a:pt x="0" y="861"/>
                  </a:lnTo>
                  <a:lnTo>
                    <a:pt x="753" y="1291"/>
                  </a:lnTo>
                  <a:lnTo>
                    <a:pt x="753" y="431"/>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4" name="Google Shape;342;p29"/>
            <p:cNvSpPr/>
            <p:nvPr/>
          </p:nvSpPr>
          <p:spPr>
            <a:xfrm>
              <a:off x="4727175" y="3060550"/>
              <a:ext cx="29600" cy="40375"/>
            </a:xfrm>
            <a:custGeom>
              <a:avLst/>
              <a:gdLst/>
              <a:ahLst/>
              <a:cxnLst/>
              <a:rect l="l" t="t" r="r" b="b"/>
              <a:pathLst>
                <a:path w="1184" h="1615" extrusionOk="0">
                  <a:moveTo>
                    <a:pt x="430" y="538"/>
                  </a:moveTo>
                  <a:lnTo>
                    <a:pt x="753" y="753"/>
                  </a:lnTo>
                  <a:lnTo>
                    <a:pt x="753" y="1130"/>
                  </a:lnTo>
                  <a:lnTo>
                    <a:pt x="753" y="1130"/>
                  </a:lnTo>
                  <a:lnTo>
                    <a:pt x="430" y="969"/>
                  </a:lnTo>
                  <a:lnTo>
                    <a:pt x="430" y="538"/>
                  </a:lnTo>
                  <a:close/>
                  <a:moveTo>
                    <a:pt x="108" y="0"/>
                  </a:moveTo>
                  <a:lnTo>
                    <a:pt x="0" y="215"/>
                  </a:lnTo>
                  <a:lnTo>
                    <a:pt x="0" y="1076"/>
                  </a:lnTo>
                  <a:lnTo>
                    <a:pt x="108" y="1184"/>
                  </a:lnTo>
                  <a:lnTo>
                    <a:pt x="861" y="1614"/>
                  </a:lnTo>
                  <a:lnTo>
                    <a:pt x="1076" y="1614"/>
                  </a:lnTo>
                  <a:lnTo>
                    <a:pt x="1183" y="1506"/>
                  </a:lnTo>
                  <a:lnTo>
                    <a:pt x="1183" y="646"/>
                  </a:lnTo>
                  <a:lnTo>
                    <a:pt x="1076" y="43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75" name="Google Shape;343;p29"/>
            <p:cNvSpPr/>
            <p:nvPr/>
          </p:nvSpPr>
          <p:spPr>
            <a:xfrm>
              <a:off x="4732550" y="3055175"/>
              <a:ext cx="34975" cy="21525"/>
            </a:xfrm>
            <a:custGeom>
              <a:avLst/>
              <a:gdLst/>
              <a:ahLst/>
              <a:cxnLst/>
              <a:rect l="l" t="t" r="r" b="b"/>
              <a:pathLst>
                <a:path w="1399" h="861" extrusionOk="0">
                  <a:moveTo>
                    <a:pt x="646" y="0"/>
                  </a:moveTo>
                  <a:lnTo>
                    <a:pt x="0" y="430"/>
                  </a:lnTo>
                  <a:lnTo>
                    <a:pt x="753" y="861"/>
                  </a:lnTo>
                  <a:lnTo>
                    <a:pt x="1399" y="430"/>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6" name="Google Shape;344;p29"/>
            <p:cNvSpPr/>
            <p:nvPr/>
          </p:nvSpPr>
          <p:spPr>
            <a:xfrm>
              <a:off x="4727175" y="3052475"/>
              <a:ext cx="45725" cy="26925"/>
            </a:xfrm>
            <a:custGeom>
              <a:avLst/>
              <a:gdLst/>
              <a:ahLst/>
              <a:cxnLst/>
              <a:rect l="l" t="t" r="r" b="b"/>
              <a:pathLst>
                <a:path w="1829" h="1077" extrusionOk="0">
                  <a:moveTo>
                    <a:pt x="861" y="323"/>
                  </a:moveTo>
                  <a:lnTo>
                    <a:pt x="1291" y="538"/>
                  </a:lnTo>
                  <a:lnTo>
                    <a:pt x="968" y="754"/>
                  </a:lnTo>
                  <a:lnTo>
                    <a:pt x="578" y="493"/>
                  </a:lnTo>
                  <a:lnTo>
                    <a:pt x="578" y="493"/>
                  </a:lnTo>
                  <a:lnTo>
                    <a:pt x="861" y="323"/>
                  </a:lnTo>
                  <a:close/>
                  <a:moveTo>
                    <a:pt x="753" y="1"/>
                  </a:moveTo>
                  <a:lnTo>
                    <a:pt x="108" y="323"/>
                  </a:lnTo>
                  <a:lnTo>
                    <a:pt x="0" y="538"/>
                  </a:lnTo>
                  <a:lnTo>
                    <a:pt x="108" y="646"/>
                  </a:lnTo>
                  <a:lnTo>
                    <a:pt x="861" y="1076"/>
                  </a:lnTo>
                  <a:lnTo>
                    <a:pt x="1076" y="1076"/>
                  </a:lnTo>
                  <a:lnTo>
                    <a:pt x="1721" y="754"/>
                  </a:lnTo>
                  <a:lnTo>
                    <a:pt x="1829" y="538"/>
                  </a:lnTo>
                  <a:lnTo>
                    <a:pt x="1721" y="431"/>
                  </a:lnTo>
                  <a:lnTo>
                    <a:pt x="9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77" name="Google Shape;345;p29"/>
            <p:cNvSpPr/>
            <p:nvPr/>
          </p:nvSpPr>
          <p:spPr>
            <a:xfrm>
              <a:off x="4751375" y="3065925"/>
              <a:ext cx="16150" cy="32300"/>
            </a:xfrm>
            <a:custGeom>
              <a:avLst/>
              <a:gdLst/>
              <a:ahLst/>
              <a:cxnLst/>
              <a:rect l="l" t="t" r="r" b="b"/>
              <a:pathLst>
                <a:path w="646" h="1292" extrusionOk="0">
                  <a:moveTo>
                    <a:pt x="646" y="0"/>
                  </a:moveTo>
                  <a:lnTo>
                    <a:pt x="0" y="431"/>
                  </a:lnTo>
                  <a:lnTo>
                    <a:pt x="0" y="1291"/>
                  </a:lnTo>
                  <a:lnTo>
                    <a:pt x="646" y="861"/>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8" name="Google Shape;346;p29"/>
            <p:cNvSpPr/>
            <p:nvPr/>
          </p:nvSpPr>
          <p:spPr>
            <a:xfrm>
              <a:off x="4746000" y="3063225"/>
              <a:ext cx="26900" cy="37700"/>
            </a:xfrm>
            <a:custGeom>
              <a:avLst/>
              <a:gdLst/>
              <a:ahLst/>
              <a:cxnLst/>
              <a:rect l="l" t="t" r="r" b="b"/>
              <a:pathLst>
                <a:path w="1076" h="1508" extrusionOk="0">
                  <a:moveTo>
                    <a:pt x="646" y="431"/>
                  </a:moveTo>
                  <a:lnTo>
                    <a:pt x="646" y="862"/>
                  </a:lnTo>
                  <a:lnTo>
                    <a:pt x="430" y="991"/>
                  </a:lnTo>
                  <a:lnTo>
                    <a:pt x="430" y="646"/>
                  </a:lnTo>
                  <a:lnTo>
                    <a:pt x="646" y="431"/>
                  </a:lnTo>
                  <a:close/>
                  <a:moveTo>
                    <a:pt x="753" y="1"/>
                  </a:moveTo>
                  <a:lnTo>
                    <a:pt x="108" y="431"/>
                  </a:lnTo>
                  <a:lnTo>
                    <a:pt x="0" y="539"/>
                  </a:lnTo>
                  <a:lnTo>
                    <a:pt x="0" y="1399"/>
                  </a:lnTo>
                  <a:lnTo>
                    <a:pt x="108" y="1507"/>
                  </a:lnTo>
                  <a:lnTo>
                    <a:pt x="323" y="1507"/>
                  </a:lnTo>
                  <a:lnTo>
                    <a:pt x="968" y="1077"/>
                  </a:lnTo>
                  <a:lnTo>
                    <a:pt x="1076" y="969"/>
                  </a:lnTo>
                  <a:lnTo>
                    <a:pt x="1076" y="108"/>
                  </a:lnTo>
                  <a:lnTo>
                    <a:pt x="9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79" name="Google Shape;347;p29"/>
            <p:cNvSpPr/>
            <p:nvPr/>
          </p:nvSpPr>
          <p:spPr>
            <a:xfrm>
              <a:off x="4694875" y="3068625"/>
              <a:ext cx="37700" cy="48425"/>
            </a:xfrm>
            <a:custGeom>
              <a:avLst/>
              <a:gdLst/>
              <a:ahLst/>
              <a:cxnLst/>
              <a:rect l="l" t="t" r="r" b="b"/>
              <a:pathLst>
                <a:path w="1508" h="1937" extrusionOk="0">
                  <a:moveTo>
                    <a:pt x="1" y="0"/>
                  </a:moveTo>
                  <a:lnTo>
                    <a:pt x="1" y="1076"/>
                  </a:lnTo>
                  <a:lnTo>
                    <a:pt x="1507" y="1937"/>
                  </a:lnTo>
                  <a:lnTo>
                    <a:pt x="1507" y="861"/>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0" name="Google Shape;348;p29"/>
            <p:cNvSpPr/>
            <p:nvPr/>
          </p:nvSpPr>
          <p:spPr>
            <a:xfrm>
              <a:off x="4689500" y="3065925"/>
              <a:ext cx="48450" cy="56500"/>
            </a:xfrm>
            <a:custGeom>
              <a:avLst/>
              <a:gdLst/>
              <a:ahLst/>
              <a:cxnLst/>
              <a:rect l="l" t="t" r="r" b="b"/>
              <a:pathLst>
                <a:path w="1938" h="2260" extrusionOk="0">
                  <a:moveTo>
                    <a:pt x="431" y="431"/>
                  </a:moveTo>
                  <a:lnTo>
                    <a:pt x="1507" y="1076"/>
                  </a:lnTo>
                  <a:lnTo>
                    <a:pt x="1507" y="1763"/>
                  </a:lnTo>
                  <a:lnTo>
                    <a:pt x="431" y="1184"/>
                  </a:lnTo>
                  <a:lnTo>
                    <a:pt x="431" y="431"/>
                  </a:lnTo>
                  <a:close/>
                  <a:moveTo>
                    <a:pt x="108" y="0"/>
                  </a:moveTo>
                  <a:lnTo>
                    <a:pt x="1" y="108"/>
                  </a:lnTo>
                  <a:lnTo>
                    <a:pt x="1" y="1184"/>
                  </a:lnTo>
                  <a:lnTo>
                    <a:pt x="108" y="1399"/>
                  </a:lnTo>
                  <a:lnTo>
                    <a:pt x="1615" y="2260"/>
                  </a:lnTo>
                  <a:lnTo>
                    <a:pt x="1830" y="2260"/>
                  </a:lnTo>
                  <a:lnTo>
                    <a:pt x="1937" y="2045"/>
                  </a:lnTo>
                  <a:lnTo>
                    <a:pt x="1937" y="969"/>
                  </a:lnTo>
                  <a:lnTo>
                    <a:pt x="1830" y="861"/>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81" name="Google Shape;349;p29"/>
            <p:cNvSpPr/>
            <p:nvPr/>
          </p:nvSpPr>
          <p:spPr>
            <a:xfrm>
              <a:off x="4694875" y="3055175"/>
              <a:ext cx="59200" cy="34975"/>
            </a:xfrm>
            <a:custGeom>
              <a:avLst/>
              <a:gdLst/>
              <a:ahLst/>
              <a:cxnLst/>
              <a:rect l="l" t="t" r="r" b="b"/>
              <a:pathLst>
                <a:path w="2368" h="1399" extrusionOk="0">
                  <a:moveTo>
                    <a:pt x="862" y="0"/>
                  </a:moveTo>
                  <a:lnTo>
                    <a:pt x="1" y="538"/>
                  </a:lnTo>
                  <a:lnTo>
                    <a:pt x="1507" y="1399"/>
                  </a:lnTo>
                  <a:lnTo>
                    <a:pt x="2368" y="861"/>
                  </a:lnTo>
                  <a:lnTo>
                    <a:pt x="86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2" name="Google Shape;350;p29"/>
            <p:cNvSpPr/>
            <p:nvPr/>
          </p:nvSpPr>
          <p:spPr>
            <a:xfrm>
              <a:off x="4689500" y="3052475"/>
              <a:ext cx="69975" cy="43050"/>
            </a:xfrm>
            <a:custGeom>
              <a:avLst/>
              <a:gdLst/>
              <a:ahLst/>
              <a:cxnLst/>
              <a:rect l="l" t="t" r="r" b="b"/>
              <a:pathLst>
                <a:path w="2799" h="1722" extrusionOk="0">
                  <a:moveTo>
                    <a:pt x="1077" y="323"/>
                  </a:moveTo>
                  <a:lnTo>
                    <a:pt x="2260" y="969"/>
                  </a:lnTo>
                  <a:lnTo>
                    <a:pt x="1722" y="1292"/>
                  </a:lnTo>
                  <a:lnTo>
                    <a:pt x="581" y="677"/>
                  </a:lnTo>
                  <a:lnTo>
                    <a:pt x="581" y="677"/>
                  </a:lnTo>
                  <a:lnTo>
                    <a:pt x="1077" y="323"/>
                  </a:lnTo>
                  <a:close/>
                  <a:moveTo>
                    <a:pt x="969" y="1"/>
                  </a:moveTo>
                  <a:lnTo>
                    <a:pt x="108" y="538"/>
                  </a:lnTo>
                  <a:lnTo>
                    <a:pt x="1" y="646"/>
                  </a:lnTo>
                  <a:lnTo>
                    <a:pt x="108" y="861"/>
                  </a:lnTo>
                  <a:lnTo>
                    <a:pt x="1615" y="1722"/>
                  </a:lnTo>
                  <a:lnTo>
                    <a:pt x="1830" y="1722"/>
                  </a:lnTo>
                  <a:lnTo>
                    <a:pt x="2690" y="1076"/>
                  </a:lnTo>
                  <a:lnTo>
                    <a:pt x="2798" y="969"/>
                  </a:lnTo>
                  <a:lnTo>
                    <a:pt x="2690" y="861"/>
                  </a:lnTo>
                  <a:lnTo>
                    <a:pt x="11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83" name="Google Shape;351;p29"/>
            <p:cNvSpPr/>
            <p:nvPr/>
          </p:nvSpPr>
          <p:spPr>
            <a:xfrm>
              <a:off x="4732550" y="3076675"/>
              <a:ext cx="21525" cy="40375"/>
            </a:xfrm>
            <a:custGeom>
              <a:avLst/>
              <a:gdLst/>
              <a:ahLst/>
              <a:cxnLst/>
              <a:rect l="l" t="t" r="r" b="b"/>
              <a:pathLst>
                <a:path w="861" h="1615" extrusionOk="0">
                  <a:moveTo>
                    <a:pt x="861" y="1"/>
                  </a:moveTo>
                  <a:lnTo>
                    <a:pt x="0" y="539"/>
                  </a:lnTo>
                  <a:lnTo>
                    <a:pt x="0" y="1615"/>
                  </a:lnTo>
                  <a:lnTo>
                    <a:pt x="861" y="1077"/>
                  </a:lnTo>
                  <a:lnTo>
                    <a:pt x="861"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284" name="Google Shape;352;p29"/>
            <p:cNvSpPr/>
            <p:nvPr/>
          </p:nvSpPr>
          <p:spPr>
            <a:xfrm>
              <a:off x="4727175" y="3074000"/>
              <a:ext cx="32300" cy="48425"/>
            </a:xfrm>
            <a:custGeom>
              <a:avLst/>
              <a:gdLst/>
              <a:ahLst/>
              <a:cxnLst/>
              <a:rect l="l" t="t" r="r" b="b"/>
              <a:pathLst>
                <a:path w="1292" h="1937" extrusionOk="0">
                  <a:moveTo>
                    <a:pt x="968" y="431"/>
                  </a:moveTo>
                  <a:lnTo>
                    <a:pt x="968" y="1076"/>
                  </a:lnTo>
                  <a:lnTo>
                    <a:pt x="430" y="1412"/>
                  </a:lnTo>
                  <a:lnTo>
                    <a:pt x="430" y="1412"/>
                  </a:lnTo>
                  <a:lnTo>
                    <a:pt x="430" y="753"/>
                  </a:lnTo>
                  <a:lnTo>
                    <a:pt x="968" y="431"/>
                  </a:lnTo>
                  <a:close/>
                  <a:moveTo>
                    <a:pt x="1076" y="0"/>
                  </a:moveTo>
                  <a:lnTo>
                    <a:pt x="108" y="538"/>
                  </a:lnTo>
                  <a:lnTo>
                    <a:pt x="0" y="646"/>
                  </a:lnTo>
                  <a:lnTo>
                    <a:pt x="0" y="1722"/>
                  </a:lnTo>
                  <a:lnTo>
                    <a:pt x="108" y="1937"/>
                  </a:lnTo>
                  <a:lnTo>
                    <a:pt x="323" y="1937"/>
                  </a:lnTo>
                  <a:lnTo>
                    <a:pt x="1183" y="1399"/>
                  </a:lnTo>
                  <a:lnTo>
                    <a:pt x="1291" y="1184"/>
                  </a:lnTo>
                  <a:lnTo>
                    <a:pt x="1291" y="108"/>
                  </a:lnTo>
                  <a:lnTo>
                    <a:pt x="118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85" name="Google Shape;353;p29"/>
            <p:cNvSpPr/>
            <p:nvPr/>
          </p:nvSpPr>
          <p:spPr>
            <a:xfrm>
              <a:off x="4692200" y="3087450"/>
              <a:ext cx="21550" cy="32300"/>
            </a:xfrm>
            <a:custGeom>
              <a:avLst/>
              <a:gdLst/>
              <a:ahLst/>
              <a:cxnLst/>
              <a:rect l="l" t="t" r="r" b="b"/>
              <a:pathLst>
                <a:path w="862" h="1292" extrusionOk="0">
                  <a:moveTo>
                    <a:pt x="0" y="0"/>
                  </a:moveTo>
                  <a:lnTo>
                    <a:pt x="0" y="861"/>
                  </a:lnTo>
                  <a:lnTo>
                    <a:pt x="754" y="1291"/>
                  </a:lnTo>
                  <a:lnTo>
                    <a:pt x="861" y="538"/>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6" name="Google Shape;354;p29"/>
            <p:cNvSpPr/>
            <p:nvPr/>
          </p:nvSpPr>
          <p:spPr>
            <a:xfrm>
              <a:off x="4689500" y="3084750"/>
              <a:ext cx="26925" cy="40375"/>
            </a:xfrm>
            <a:custGeom>
              <a:avLst/>
              <a:gdLst/>
              <a:ahLst/>
              <a:cxnLst/>
              <a:rect l="l" t="t" r="r" b="b"/>
              <a:pathLst>
                <a:path w="1077" h="1615" extrusionOk="0">
                  <a:moveTo>
                    <a:pt x="324" y="431"/>
                  </a:moveTo>
                  <a:lnTo>
                    <a:pt x="754" y="754"/>
                  </a:lnTo>
                  <a:lnTo>
                    <a:pt x="754" y="1148"/>
                  </a:lnTo>
                  <a:lnTo>
                    <a:pt x="754" y="1148"/>
                  </a:lnTo>
                  <a:lnTo>
                    <a:pt x="324" y="861"/>
                  </a:lnTo>
                  <a:lnTo>
                    <a:pt x="324" y="431"/>
                  </a:lnTo>
                  <a:close/>
                  <a:moveTo>
                    <a:pt x="108" y="1"/>
                  </a:moveTo>
                  <a:lnTo>
                    <a:pt x="1" y="108"/>
                  </a:lnTo>
                  <a:lnTo>
                    <a:pt x="1" y="969"/>
                  </a:lnTo>
                  <a:lnTo>
                    <a:pt x="108" y="1184"/>
                  </a:lnTo>
                  <a:lnTo>
                    <a:pt x="862" y="1614"/>
                  </a:lnTo>
                  <a:lnTo>
                    <a:pt x="969" y="1614"/>
                  </a:lnTo>
                  <a:lnTo>
                    <a:pt x="1077" y="1399"/>
                  </a:lnTo>
                  <a:lnTo>
                    <a:pt x="1077" y="646"/>
                  </a:lnTo>
                  <a:lnTo>
                    <a:pt x="969" y="431"/>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87" name="Google Shape;355;p29"/>
            <p:cNvSpPr/>
            <p:nvPr/>
          </p:nvSpPr>
          <p:spPr>
            <a:xfrm>
              <a:off x="4692200" y="3079375"/>
              <a:ext cx="37675" cy="21550"/>
            </a:xfrm>
            <a:custGeom>
              <a:avLst/>
              <a:gdLst/>
              <a:ahLst/>
              <a:cxnLst/>
              <a:rect l="l" t="t" r="r" b="b"/>
              <a:pathLst>
                <a:path w="1507" h="862" extrusionOk="0">
                  <a:moveTo>
                    <a:pt x="646" y="0"/>
                  </a:moveTo>
                  <a:lnTo>
                    <a:pt x="0" y="323"/>
                  </a:lnTo>
                  <a:lnTo>
                    <a:pt x="861" y="861"/>
                  </a:lnTo>
                  <a:lnTo>
                    <a:pt x="1507" y="431"/>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8" name="Google Shape;356;p29"/>
            <p:cNvSpPr/>
            <p:nvPr/>
          </p:nvSpPr>
          <p:spPr>
            <a:xfrm>
              <a:off x="4689500" y="3074000"/>
              <a:ext cx="43075" cy="29600"/>
            </a:xfrm>
            <a:custGeom>
              <a:avLst/>
              <a:gdLst/>
              <a:ahLst/>
              <a:cxnLst/>
              <a:rect l="l" t="t" r="r" b="b"/>
              <a:pathLst>
                <a:path w="1723" h="1184" extrusionOk="0">
                  <a:moveTo>
                    <a:pt x="862" y="431"/>
                  </a:moveTo>
                  <a:lnTo>
                    <a:pt x="1184" y="646"/>
                  </a:lnTo>
                  <a:lnTo>
                    <a:pt x="969" y="861"/>
                  </a:lnTo>
                  <a:lnTo>
                    <a:pt x="517" y="603"/>
                  </a:lnTo>
                  <a:lnTo>
                    <a:pt x="517" y="603"/>
                  </a:lnTo>
                  <a:lnTo>
                    <a:pt x="862" y="431"/>
                  </a:lnTo>
                  <a:close/>
                  <a:moveTo>
                    <a:pt x="754" y="0"/>
                  </a:moveTo>
                  <a:lnTo>
                    <a:pt x="108" y="431"/>
                  </a:lnTo>
                  <a:lnTo>
                    <a:pt x="1" y="646"/>
                  </a:lnTo>
                  <a:lnTo>
                    <a:pt x="108" y="753"/>
                  </a:lnTo>
                  <a:lnTo>
                    <a:pt x="862" y="1184"/>
                  </a:lnTo>
                  <a:lnTo>
                    <a:pt x="969" y="1184"/>
                  </a:lnTo>
                  <a:lnTo>
                    <a:pt x="1722" y="753"/>
                  </a:lnTo>
                  <a:lnTo>
                    <a:pt x="1722" y="646"/>
                  </a:lnTo>
                  <a:lnTo>
                    <a:pt x="1722" y="431"/>
                  </a:lnTo>
                  <a:lnTo>
                    <a:pt x="86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89" name="Google Shape;357;p29"/>
            <p:cNvSpPr/>
            <p:nvPr/>
          </p:nvSpPr>
          <p:spPr>
            <a:xfrm>
              <a:off x="4711025" y="3090125"/>
              <a:ext cx="18850" cy="29625"/>
            </a:xfrm>
            <a:custGeom>
              <a:avLst/>
              <a:gdLst/>
              <a:ahLst/>
              <a:cxnLst/>
              <a:rect l="l" t="t" r="r" b="b"/>
              <a:pathLst>
                <a:path w="754" h="1185" extrusionOk="0">
                  <a:moveTo>
                    <a:pt x="754" y="1"/>
                  </a:moveTo>
                  <a:lnTo>
                    <a:pt x="108" y="431"/>
                  </a:lnTo>
                  <a:lnTo>
                    <a:pt x="1" y="1184"/>
                  </a:lnTo>
                  <a:lnTo>
                    <a:pt x="754" y="754"/>
                  </a:lnTo>
                  <a:lnTo>
                    <a:pt x="75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0" name="Google Shape;358;p29"/>
            <p:cNvSpPr/>
            <p:nvPr/>
          </p:nvSpPr>
          <p:spPr>
            <a:xfrm>
              <a:off x="4708325" y="3084750"/>
              <a:ext cx="24250" cy="40375"/>
            </a:xfrm>
            <a:custGeom>
              <a:avLst/>
              <a:gdLst/>
              <a:ahLst/>
              <a:cxnLst/>
              <a:rect l="l" t="t" r="r" b="b"/>
              <a:pathLst>
                <a:path w="970" h="1615" extrusionOk="0">
                  <a:moveTo>
                    <a:pt x="646" y="538"/>
                  </a:moveTo>
                  <a:lnTo>
                    <a:pt x="646" y="861"/>
                  </a:lnTo>
                  <a:lnTo>
                    <a:pt x="324" y="1119"/>
                  </a:lnTo>
                  <a:lnTo>
                    <a:pt x="324" y="646"/>
                  </a:lnTo>
                  <a:lnTo>
                    <a:pt x="646" y="538"/>
                  </a:lnTo>
                  <a:close/>
                  <a:moveTo>
                    <a:pt x="754" y="1"/>
                  </a:moveTo>
                  <a:lnTo>
                    <a:pt x="109" y="431"/>
                  </a:lnTo>
                  <a:lnTo>
                    <a:pt x="1" y="538"/>
                  </a:lnTo>
                  <a:lnTo>
                    <a:pt x="1" y="1399"/>
                  </a:lnTo>
                  <a:lnTo>
                    <a:pt x="109" y="1614"/>
                  </a:lnTo>
                  <a:lnTo>
                    <a:pt x="216" y="1614"/>
                  </a:lnTo>
                  <a:lnTo>
                    <a:pt x="969" y="1184"/>
                  </a:lnTo>
                  <a:lnTo>
                    <a:pt x="969" y="969"/>
                  </a:lnTo>
                  <a:lnTo>
                    <a:pt x="969" y="216"/>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91" name="Google Shape;359;p29"/>
            <p:cNvSpPr/>
            <p:nvPr/>
          </p:nvSpPr>
          <p:spPr>
            <a:xfrm>
              <a:off x="4676050" y="3098200"/>
              <a:ext cx="86100" cy="72650"/>
            </a:xfrm>
            <a:custGeom>
              <a:avLst/>
              <a:gdLst/>
              <a:ahLst/>
              <a:cxnLst/>
              <a:rect l="l" t="t" r="r" b="b"/>
              <a:pathLst>
                <a:path w="3444" h="2906" extrusionOk="0">
                  <a:moveTo>
                    <a:pt x="1" y="0"/>
                  </a:moveTo>
                  <a:lnTo>
                    <a:pt x="1" y="861"/>
                  </a:lnTo>
                  <a:lnTo>
                    <a:pt x="3444" y="2905"/>
                  </a:lnTo>
                  <a:lnTo>
                    <a:pt x="3444" y="2045"/>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2" name="Google Shape;360;p29"/>
            <p:cNvSpPr/>
            <p:nvPr/>
          </p:nvSpPr>
          <p:spPr>
            <a:xfrm>
              <a:off x="4673375" y="3095500"/>
              <a:ext cx="94150" cy="78025"/>
            </a:xfrm>
            <a:custGeom>
              <a:avLst/>
              <a:gdLst/>
              <a:ahLst/>
              <a:cxnLst/>
              <a:rect l="l" t="t" r="r" b="b"/>
              <a:pathLst>
                <a:path w="3766" h="3121" extrusionOk="0">
                  <a:moveTo>
                    <a:pt x="323" y="431"/>
                  </a:moveTo>
                  <a:lnTo>
                    <a:pt x="3443" y="2260"/>
                  </a:lnTo>
                  <a:lnTo>
                    <a:pt x="3443" y="2673"/>
                  </a:lnTo>
                  <a:lnTo>
                    <a:pt x="323" y="862"/>
                  </a:lnTo>
                  <a:lnTo>
                    <a:pt x="323" y="431"/>
                  </a:lnTo>
                  <a:close/>
                  <a:moveTo>
                    <a:pt x="108" y="1"/>
                  </a:moveTo>
                  <a:lnTo>
                    <a:pt x="0" y="108"/>
                  </a:lnTo>
                  <a:lnTo>
                    <a:pt x="0" y="969"/>
                  </a:lnTo>
                  <a:lnTo>
                    <a:pt x="108" y="1077"/>
                  </a:lnTo>
                  <a:lnTo>
                    <a:pt x="3443" y="3121"/>
                  </a:lnTo>
                  <a:lnTo>
                    <a:pt x="3658" y="3121"/>
                  </a:lnTo>
                  <a:lnTo>
                    <a:pt x="3766" y="3013"/>
                  </a:lnTo>
                  <a:lnTo>
                    <a:pt x="3766" y="2153"/>
                  </a:lnTo>
                  <a:lnTo>
                    <a:pt x="3658" y="2045"/>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93" name="Google Shape;361;p29"/>
            <p:cNvSpPr/>
            <p:nvPr/>
          </p:nvSpPr>
          <p:spPr>
            <a:xfrm>
              <a:off x="4676050" y="3090125"/>
              <a:ext cx="104925" cy="59200"/>
            </a:xfrm>
            <a:custGeom>
              <a:avLst/>
              <a:gdLst/>
              <a:ahLst/>
              <a:cxnLst/>
              <a:rect l="l" t="t" r="r" b="b"/>
              <a:pathLst>
                <a:path w="4197" h="2368" extrusionOk="0">
                  <a:moveTo>
                    <a:pt x="754" y="1"/>
                  </a:moveTo>
                  <a:lnTo>
                    <a:pt x="1" y="323"/>
                  </a:lnTo>
                  <a:lnTo>
                    <a:pt x="3444" y="2368"/>
                  </a:lnTo>
                  <a:lnTo>
                    <a:pt x="4197" y="2045"/>
                  </a:lnTo>
                  <a:lnTo>
                    <a:pt x="75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4" name="Google Shape;362;p29"/>
            <p:cNvSpPr/>
            <p:nvPr/>
          </p:nvSpPr>
          <p:spPr>
            <a:xfrm>
              <a:off x="4673375" y="3084750"/>
              <a:ext cx="110300" cy="69950"/>
            </a:xfrm>
            <a:custGeom>
              <a:avLst/>
              <a:gdLst/>
              <a:ahLst/>
              <a:cxnLst/>
              <a:rect l="l" t="t" r="r" b="b"/>
              <a:pathLst>
                <a:path w="4412" h="2798" extrusionOk="0">
                  <a:moveTo>
                    <a:pt x="861" y="431"/>
                  </a:moveTo>
                  <a:lnTo>
                    <a:pt x="3873" y="2260"/>
                  </a:lnTo>
                  <a:lnTo>
                    <a:pt x="3551" y="2367"/>
                  </a:lnTo>
                  <a:lnTo>
                    <a:pt x="514" y="604"/>
                  </a:lnTo>
                  <a:lnTo>
                    <a:pt x="514" y="604"/>
                  </a:lnTo>
                  <a:lnTo>
                    <a:pt x="861" y="431"/>
                  </a:lnTo>
                  <a:close/>
                  <a:moveTo>
                    <a:pt x="753" y="1"/>
                  </a:moveTo>
                  <a:lnTo>
                    <a:pt x="108" y="431"/>
                  </a:lnTo>
                  <a:lnTo>
                    <a:pt x="0" y="538"/>
                  </a:lnTo>
                  <a:lnTo>
                    <a:pt x="108" y="754"/>
                  </a:lnTo>
                  <a:lnTo>
                    <a:pt x="3443" y="2798"/>
                  </a:lnTo>
                  <a:lnTo>
                    <a:pt x="3658" y="2798"/>
                  </a:lnTo>
                  <a:lnTo>
                    <a:pt x="4304" y="2367"/>
                  </a:lnTo>
                  <a:lnTo>
                    <a:pt x="4411" y="2260"/>
                  </a:lnTo>
                  <a:lnTo>
                    <a:pt x="4304" y="2045"/>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95" name="Google Shape;363;p29"/>
            <p:cNvSpPr/>
            <p:nvPr/>
          </p:nvSpPr>
          <p:spPr>
            <a:xfrm>
              <a:off x="4762125" y="3141225"/>
              <a:ext cx="18850" cy="29625"/>
            </a:xfrm>
            <a:custGeom>
              <a:avLst/>
              <a:gdLst/>
              <a:ahLst/>
              <a:cxnLst/>
              <a:rect l="l" t="t" r="r" b="b"/>
              <a:pathLst>
                <a:path w="754" h="1185" extrusionOk="0">
                  <a:moveTo>
                    <a:pt x="754" y="1"/>
                  </a:moveTo>
                  <a:lnTo>
                    <a:pt x="1" y="324"/>
                  </a:lnTo>
                  <a:lnTo>
                    <a:pt x="1" y="1184"/>
                  </a:lnTo>
                  <a:lnTo>
                    <a:pt x="754" y="754"/>
                  </a:lnTo>
                  <a:lnTo>
                    <a:pt x="754"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296" name="Google Shape;364;p29"/>
            <p:cNvSpPr/>
            <p:nvPr/>
          </p:nvSpPr>
          <p:spPr>
            <a:xfrm>
              <a:off x="4759450" y="3135850"/>
              <a:ext cx="24225" cy="37675"/>
            </a:xfrm>
            <a:custGeom>
              <a:avLst/>
              <a:gdLst/>
              <a:ahLst/>
              <a:cxnLst/>
              <a:rect l="l" t="t" r="r" b="b"/>
              <a:pathLst>
                <a:path w="969" h="1507" extrusionOk="0">
                  <a:moveTo>
                    <a:pt x="646" y="539"/>
                  </a:moveTo>
                  <a:lnTo>
                    <a:pt x="646" y="861"/>
                  </a:lnTo>
                  <a:lnTo>
                    <a:pt x="323" y="1023"/>
                  </a:lnTo>
                  <a:lnTo>
                    <a:pt x="323" y="646"/>
                  </a:lnTo>
                  <a:lnTo>
                    <a:pt x="646" y="539"/>
                  </a:lnTo>
                  <a:close/>
                  <a:moveTo>
                    <a:pt x="753" y="1"/>
                  </a:moveTo>
                  <a:lnTo>
                    <a:pt x="0" y="431"/>
                  </a:lnTo>
                  <a:lnTo>
                    <a:pt x="0" y="539"/>
                  </a:lnTo>
                  <a:lnTo>
                    <a:pt x="0" y="1399"/>
                  </a:lnTo>
                  <a:lnTo>
                    <a:pt x="0" y="1507"/>
                  </a:lnTo>
                  <a:lnTo>
                    <a:pt x="215" y="1507"/>
                  </a:lnTo>
                  <a:lnTo>
                    <a:pt x="861" y="1184"/>
                  </a:lnTo>
                  <a:lnTo>
                    <a:pt x="968" y="969"/>
                  </a:lnTo>
                  <a:lnTo>
                    <a:pt x="968" y="216"/>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297" name="Google Shape;365;p29"/>
            <p:cNvSpPr/>
            <p:nvPr/>
          </p:nvSpPr>
          <p:spPr>
            <a:xfrm>
              <a:off x="4030550" y="3369850"/>
              <a:ext cx="166775" cy="75350"/>
            </a:xfrm>
            <a:custGeom>
              <a:avLst/>
              <a:gdLst/>
              <a:ahLst/>
              <a:cxnLst/>
              <a:rect l="l" t="t" r="r" b="b"/>
              <a:pathLst>
                <a:path w="6671" h="3014" extrusionOk="0">
                  <a:moveTo>
                    <a:pt x="0" y="1"/>
                  </a:moveTo>
                  <a:lnTo>
                    <a:pt x="0" y="754"/>
                  </a:lnTo>
                  <a:lnTo>
                    <a:pt x="0" y="1077"/>
                  </a:lnTo>
                  <a:lnTo>
                    <a:pt x="108" y="1507"/>
                  </a:lnTo>
                  <a:lnTo>
                    <a:pt x="215" y="1830"/>
                  </a:lnTo>
                  <a:lnTo>
                    <a:pt x="538" y="2152"/>
                  </a:lnTo>
                  <a:lnTo>
                    <a:pt x="968" y="2475"/>
                  </a:lnTo>
                  <a:lnTo>
                    <a:pt x="1506" y="2690"/>
                  </a:lnTo>
                  <a:lnTo>
                    <a:pt x="2044" y="2906"/>
                  </a:lnTo>
                  <a:lnTo>
                    <a:pt x="2690" y="3013"/>
                  </a:lnTo>
                  <a:lnTo>
                    <a:pt x="3981" y="3013"/>
                  </a:lnTo>
                  <a:lnTo>
                    <a:pt x="4626" y="2906"/>
                  </a:lnTo>
                  <a:lnTo>
                    <a:pt x="5164" y="2690"/>
                  </a:lnTo>
                  <a:lnTo>
                    <a:pt x="5702" y="2475"/>
                  </a:lnTo>
                  <a:lnTo>
                    <a:pt x="6133" y="2152"/>
                  </a:lnTo>
                  <a:lnTo>
                    <a:pt x="6455" y="1830"/>
                  </a:lnTo>
                  <a:lnTo>
                    <a:pt x="6670" y="1507"/>
                  </a:lnTo>
                  <a:lnTo>
                    <a:pt x="6670" y="1077"/>
                  </a:lnTo>
                  <a:lnTo>
                    <a:pt x="66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8" name="Google Shape;366;p29"/>
            <p:cNvSpPr/>
            <p:nvPr/>
          </p:nvSpPr>
          <p:spPr>
            <a:xfrm>
              <a:off x="4030550" y="3369850"/>
              <a:ext cx="166775" cy="75350"/>
            </a:xfrm>
            <a:custGeom>
              <a:avLst/>
              <a:gdLst/>
              <a:ahLst/>
              <a:cxnLst/>
              <a:rect l="l" t="t" r="r" b="b"/>
              <a:pathLst>
                <a:path w="6671" h="3014" fill="none" extrusionOk="0">
                  <a:moveTo>
                    <a:pt x="6670" y="1"/>
                  </a:moveTo>
                  <a:lnTo>
                    <a:pt x="6670" y="1077"/>
                  </a:lnTo>
                  <a:lnTo>
                    <a:pt x="6670" y="1077"/>
                  </a:lnTo>
                  <a:lnTo>
                    <a:pt x="6670" y="1507"/>
                  </a:lnTo>
                  <a:lnTo>
                    <a:pt x="6455" y="1830"/>
                  </a:lnTo>
                  <a:lnTo>
                    <a:pt x="6133" y="2152"/>
                  </a:lnTo>
                  <a:lnTo>
                    <a:pt x="5702" y="2475"/>
                  </a:lnTo>
                  <a:lnTo>
                    <a:pt x="5164" y="2690"/>
                  </a:lnTo>
                  <a:lnTo>
                    <a:pt x="4626" y="2906"/>
                  </a:lnTo>
                  <a:lnTo>
                    <a:pt x="3981" y="3013"/>
                  </a:lnTo>
                  <a:lnTo>
                    <a:pt x="3335" y="3013"/>
                  </a:lnTo>
                  <a:lnTo>
                    <a:pt x="3335" y="3013"/>
                  </a:lnTo>
                  <a:lnTo>
                    <a:pt x="2690" y="3013"/>
                  </a:lnTo>
                  <a:lnTo>
                    <a:pt x="2044" y="2906"/>
                  </a:lnTo>
                  <a:lnTo>
                    <a:pt x="1506" y="2690"/>
                  </a:lnTo>
                  <a:lnTo>
                    <a:pt x="968" y="2475"/>
                  </a:lnTo>
                  <a:lnTo>
                    <a:pt x="538" y="2152"/>
                  </a:lnTo>
                  <a:lnTo>
                    <a:pt x="215" y="1830"/>
                  </a:lnTo>
                  <a:lnTo>
                    <a:pt x="108" y="1507"/>
                  </a:lnTo>
                  <a:lnTo>
                    <a:pt x="0" y="1077"/>
                  </a:lnTo>
                  <a:lnTo>
                    <a:pt x="0" y="754"/>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299" name="Google Shape;367;p29"/>
            <p:cNvSpPr/>
            <p:nvPr/>
          </p:nvSpPr>
          <p:spPr>
            <a:xfrm>
              <a:off x="4025150" y="3364475"/>
              <a:ext cx="177550" cy="86100"/>
            </a:xfrm>
            <a:custGeom>
              <a:avLst/>
              <a:gdLst/>
              <a:ahLst/>
              <a:cxnLst/>
              <a:rect l="l" t="t" r="r" b="b"/>
              <a:pathLst>
                <a:path w="7102" h="3444" extrusionOk="0">
                  <a:moveTo>
                    <a:pt x="216" y="1"/>
                  </a:moveTo>
                  <a:lnTo>
                    <a:pt x="109" y="108"/>
                  </a:lnTo>
                  <a:lnTo>
                    <a:pt x="1" y="216"/>
                  </a:lnTo>
                  <a:lnTo>
                    <a:pt x="1" y="969"/>
                  </a:lnTo>
                  <a:lnTo>
                    <a:pt x="1" y="1292"/>
                  </a:lnTo>
                  <a:lnTo>
                    <a:pt x="109" y="1722"/>
                  </a:lnTo>
                  <a:lnTo>
                    <a:pt x="324" y="2152"/>
                  </a:lnTo>
                  <a:lnTo>
                    <a:pt x="646" y="2475"/>
                  </a:lnTo>
                  <a:lnTo>
                    <a:pt x="1077" y="2798"/>
                  </a:lnTo>
                  <a:lnTo>
                    <a:pt x="1615" y="3121"/>
                  </a:lnTo>
                  <a:lnTo>
                    <a:pt x="2153" y="3228"/>
                  </a:lnTo>
                  <a:lnTo>
                    <a:pt x="2798" y="3443"/>
                  </a:lnTo>
                  <a:lnTo>
                    <a:pt x="4197" y="3443"/>
                  </a:lnTo>
                  <a:lnTo>
                    <a:pt x="4842" y="3228"/>
                  </a:lnTo>
                  <a:lnTo>
                    <a:pt x="5488" y="3121"/>
                  </a:lnTo>
                  <a:lnTo>
                    <a:pt x="6026" y="2798"/>
                  </a:lnTo>
                  <a:lnTo>
                    <a:pt x="6456" y="2475"/>
                  </a:lnTo>
                  <a:lnTo>
                    <a:pt x="6779" y="2152"/>
                  </a:lnTo>
                  <a:lnTo>
                    <a:pt x="6994" y="1722"/>
                  </a:lnTo>
                  <a:lnTo>
                    <a:pt x="7102" y="1292"/>
                  </a:lnTo>
                  <a:lnTo>
                    <a:pt x="7102" y="216"/>
                  </a:lnTo>
                  <a:lnTo>
                    <a:pt x="6994" y="108"/>
                  </a:lnTo>
                  <a:lnTo>
                    <a:pt x="6886" y="1"/>
                  </a:lnTo>
                  <a:lnTo>
                    <a:pt x="6779" y="108"/>
                  </a:lnTo>
                  <a:lnTo>
                    <a:pt x="6671" y="216"/>
                  </a:lnTo>
                  <a:lnTo>
                    <a:pt x="6671" y="1292"/>
                  </a:lnTo>
                  <a:lnTo>
                    <a:pt x="6671" y="1614"/>
                  </a:lnTo>
                  <a:lnTo>
                    <a:pt x="6456" y="1937"/>
                  </a:lnTo>
                  <a:lnTo>
                    <a:pt x="6026" y="2367"/>
                  </a:lnTo>
                  <a:lnTo>
                    <a:pt x="5380" y="2798"/>
                  </a:lnTo>
                  <a:lnTo>
                    <a:pt x="4520" y="3013"/>
                  </a:lnTo>
                  <a:lnTo>
                    <a:pt x="3551" y="3121"/>
                  </a:lnTo>
                  <a:lnTo>
                    <a:pt x="2906" y="3013"/>
                  </a:lnTo>
                  <a:lnTo>
                    <a:pt x="2260" y="2905"/>
                  </a:lnTo>
                  <a:lnTo>
                    <a:pt x="1722" y="2798"/>
                  </a:lnTo>
                  <a:lnTo>
                    <a:pt x="1292" y="2475"/>
                  </a:lnTo>
                  <a:lnTo>
                    <a:pt x="862" y="2260"/>
                  </a:lnTo>
                  <a:lnTo>
                    <a:pt x="646" y="1937"/>
                  </a:lnTo>
                  <a:lnTo>
                    <a:pt x="431" y="1614"/>
                  </a:lnTo>
                  <a:lnTo>
                    <a:pt x="431" y="1292"/>
                  </a:lnTo>
                  <a:lnTo>
                    <a:pt x="431" y="969"/>
                  </a:lnTo>
                  <a:lnTo>
                    <a:pt x="431" y="216"/>
                  </a:lnTo>
                  <a:lnTo>
                    <a:pt x="324" y="108"/>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0" name="Google Shape;368;p29"/>
            <p:cNvSpPr/>
            <p:nvPr/>
          </p:nvSpPr>
          <p:spPr>
            <a:xfrm>
              <a:off x="4030550" y="3316075"/>
              <a:ext cx="166775" cy="99525"/>
            </a:xfrm>
            <a:custGeom>
              <a:avLst/>
              <a:gdLst/>
              <a:ahLst/>
              <a:cxnLst/>
              <a:rect l="l" t="t" r="r" b="b"/>
              <a:pathLst>
                <a:path w="6671" h="3981" extrusionOk="0">
                  <a:moveTo>
                    <a:pt x="2690" y="0"/>
                  </a:moveTo>
                  <a:lnTo>
                    <a:pt x="2044" y="108"/>
                  </a:lnTo>
                  <a:lnTo>
                    <a:pt x="1399" y="323"/>
                  </a:lnTo>
                  <a:lnTo>
                    <a:pt x="968" y="538"/>
                  </a:lnTo>
                  <a:lnTo>
                    <a:pt x="538" y="861"/>
                  </a:lnTo>
                  <a:lnTo>
                    <a:pt x="215" y="1183"/>
                  </a:lnTo>
                  <a:lnTo>
                    <a:pt x="0" y="1614"/>
                  </a:lnTo>
                  <a:lnTo>
                    <a:pt x="0" y="1937"/>
                  </a:lnTo>
                  <a:lnTo>
                    <a:pt x="0" y="2367"/>
                  </a:lnTo>
                  <a:lnTo>
                    <a:pt x="215" y="2797"/>
                  </a:lnTo>
                  <a:lnTo>
                    <a:pt x="538" y="3120"/>
                  </a:lnTo>
                  <a:lnTo>
                    <a:pt x="968" y="3443"/>
                  </a:lnTo>
                  <a:lnTo>
                    <a:pt x="1399" y="3658"/>
                  </a:lnTo>
                  <a:lnTo>
                    <a:pt x="2044" y="3766"/>
                  </a:lnTo>
                  <a:lnTo>
                    <a:pt x="2690" y="3981"/>
                  </a:lnTo>
                  <a:lnTo>
                    <a:pt x="3981" y="3981"/>
                  </a:lnTo>
                  <a:lnTo>
                    <a:pt x="4626" y="3766"/>
                  </a:lnTo>
                  <a:lnTo>
                    <a:pt x="5164" y="3658"/>
                  </a:lnTo>
                  <a:lnTo>
                    <a:pt x="5702" y="3443"/>
                  </a:lnTo>
                  <a:lnTo>
                    <a:pt x="6133" y="3120"/>
                  </a:lnTo>
                  <a:lnTo>
                    <a:pt x="6455" y="2797"/>
                  </a:lnTo>
                  <a:lnTo>
                    <a:pt x="6670" y="2367"/>
                  </a:lnTo>
                  <a:lnTo>
                    <a:pt x="6670" y="1937"/>
                  </a:lnTo>
                  <a:lnTo>
                    <a:pt x="6670" y="1614"/>
                  </a:lnTo>
                  <a:lnTo>
                    <a:pt x="6455" y="1183"/>
                  </a:lnTo>
                  <a:lnTo>
                    <a:pt x="6133" y="861"/>
                  </a:lnTo>
                  <a:lnTo>
                    <a:pt x="5702" y="538"/>
                  </a:lnTo>
                  <a:lnTo>
                    <a:pt x="5164" y="323"/>
                  </a:lnTo>
                  <a:lnTo>
                    <a:pt x="4626" y="108"/>
                  </a:lnTo>
                  <a:lnTo>
                    <a:pt x="3981"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01" name="Google Shape;369;p29"/>
            <p:cNvSpPr/>
            <p:nvPr/>
          </p:nvSpPr>
          <p:spPr>
            <a:xfrm>
              <a:off x="4025150" y="3310675"/>
              <a:ext cx="177550" cy="110300"/>
            </a:xfrm>
            <a:custGeom>
              <a:avLst/>
              <a:gdLst/>
              <a:ahLst/>
              <a:cxnLst/>
              <a:rect l="l" t="t" r="r" b="b"/>
              <a:pathLst>
                <a:path w="7102" h="4412" extrusionOk="0">
                  <a:moveTo>
                    <a:pt x="4197" y="431"/>
                  </a:moveTo>
                  <a:lnTo>
                    <a:pt x="4842" y="539"/>
                  </a:lnTo>
                  <a:lnTo>
                    <a:pt x="5380" y="754"/>
                  </a:lnTo>
                  <a:lnTo>
                    <a:pt x="5811" y="969"/>
                  </a:lnTo>
                  <a:lnTo>
                    <a:pt x="6241" y="1184"/>
                  </a:lnTo>
                  <a:lnTo>
                    <a:pt x="6456" y="1507"/>
                  </a:lnTo>
                  <a:lnTo>
                    <a:pt x="6671" y="1830"/>
                  </a:lnTo>
                  <a:lnTo>
                    <a:pt x="6671" y="2153"/>
                  </a:lnTo>
                  <a:lnTo>
                    <a:pt x="6671" y="2583"/>
                  </a:lnTo>
                  <a:lnTo>
                    <a:pt x="6456" y="2906"/>
                  </a:lnTo>
                  <a:lnTo>
                    <a:pt x="6026" y="3336"/>
                  </a:lnTo>
                  <a:lnTo>
                    <a:pt x="5380" y="3659"/>
                  </a:lnTo>
                  <a:lnTo>
                    <a:pt x="4520" y="3874"/>
                  </a:lnTo>
                  <a:lnTo>
                    <a:pt x="3551" y="3982"/>
                  </a:lnTo>
                  <a:lnTo>
                    <a:pt x="2906" y="3982"/>
                  </a:lnTo>
                  <a:lnTo>
                    <a:pt x="2260" y="3874"/>
                  </a:lnTo>
                  <a:lnTo>
                    <a:pt x="1722" y="3659"/>
                  </a:lnTo>
                  <a:lnTo>
                    <a:pt x="1292" y="3444"/>
                  </a:lnTo>
                  <a:lnTo>
                    <a:pt x="862" y="3228"/>
                  </a:lnTo>
                  <a:lnTo>
                    <a:pt x="539" y="2906"/>
                  </a:lnTo>
                  <a:lnTo>
                    <a:pt x="431" y="2583"/>
                  </a:lnTo>
                  <a:lnTo>
                    <a:pt x="324" y="2153"/>
                  </a:lnTo>
                  <a:lnTo>
                    <a:pt x="431" y="1830"/>
                  </a:lnTo>
                  <a:lnTo>
                    <a:pt x="539" y="1507"/>
                  </a:lnTo>
                  <a:lnTo>
                    <a:pt x="1077" y="1077"/>
                  </a:lnTo>
                  <a:lnTo>
                    <a:pt x="1722" y="754"/>
                  </a:lnTo>
                  <a:lnTo>
                    <a:pt x="2583" y="539"/>
                  </a:lnTo>
                  <a:lnTo>
                    <a:pt x="3551" y="431"/>
                  </a:lnTo>
                  <a:close/>
                  <a:moveTo>
                    <a:pt x="3551" y="1"/>
                  </a:moveTo>
                  <a:lnTo>
                    <a:pt x="2798" y="108"/>
                  </a:lnTo>
                  <a:lnTo>
                    <a:pt x="2153" y="216"/>
                  </a:lnTo>
                  <a:lnTo>
                    <a:pt x="1615" y="431"/>
                  </a:lnTo>
                  <a:lnTo>
                    <a:pt x="1077" y="646"/>
                  </a:lnTo>
                  <a:lnTo>
                    <a:pt x="646" y="969"/>
                  </a:lnTo>
                  <a:lnTo>
                    <a:pt x="324" y="1292"/>
                  </a:lnTo>
                  <a:lnTo>
                    <a:pt x="109" y="1722"/>
                  </a:lnTo>
                  <a:lnTo>
                    <a:pt x="1" y="2153"/>
                  </a:lnTo>
                  <a:lnTo>
                    <a:pt x="109" y="2690"/>
                  </a:lnTo>
                  <a:lnTo>
                    <a:pt x="324" y="3121"/>
                  </a:lnTo>
                  <a:lnTo>
                    <a:pt x="862" y="3659"/>
                  </a:lnTo>
                  <a:lnTo>
                    <a:pt x="1615" y="3982"/>
                  </a:lnTo>
                  <a:lnTo>
                    <a:pt x="2475" y="4304"/>
                  </a:lnTo>
                  <a:lnTo>
                    <a:pt x="3551" y="4412"/>
                  </a:lnTo>
                  <a:lnTo>
                    <a:pt x="4197" y="4304"/>
                  </a:lnTo>
                  <a:lnTo>
                    <a:pt x="4842" y="4197"/>
                  </a:lnTo>
                  <a:lnTo>
                    <a:pt x="5488" y="3982"/>
                  </a:lnTo>
                  <a:lnTo>
                    <a:pt x="6026" y="3766"/>
                  </a:lnTo>
                  <a:lnTo>
                    <a:pt x="6456" y="3444"/>
                  </a:lnTo>
                  <a:lnTo>
                    <a:pt x="6779" y="3121"/>
                  </a:lnTo>
                  <a:lnTo>
                    <a:pt x="6994" y="2690"/>
                  </a:lnTo>
                  <a:lnTo>
                    <a:pt x="7102" y="2153"/>
                  </a:lnTo>
                  <a:lnTo>
                    <a:pt x="6994" y="1722"/>
                  </a:lnTo>
                  <a:lnTo>
                    <a:pt x="6779" y="1292"/>
                  </a:lnTo>
                  <a:lnTo>
                    <a:pt x="6241" y="754"/>
                  </a:lnTo>
                  <a:lnTo>
                    <a:pt x="5488" y="431"/>
                  </a:lnTo>
                  <a:lnTo>
                    <a:pt x="4520" y="108"/>
                  </a:lnTo>
                  <a:lnTo>
                    <a:pt x="355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2" name="Google Shape;370;p29"/>
            <p:cNvSpPr/>
            <p:nvPr/>
          </p:nvSpPr>
          <p:spPr>
            <a:xfrm>
              <a:off x="4054750" y="3286475"/>
              <a:ext cx="59200" cy="107600"/>
            </a:xfrm>
            <a:custGeom>
              <a:avLst/>
              <a:gdLst/>
              <a:ahLst/>
              <a:cxnLst/>
              <a:rect l="l" t="t" r="r" b="b"/>
              <a:pathLst>
                <a:path w="2368" h="4304" extrusionOk="0">
                  <a:moveTo>
                    <a:pt x="0" y="1"/>
                  </a:moveTo>
                  <a:lnTo>
                    <a:pt x="0" y="2905"/>
                  </a:lnTo>
                  <a:lnTo>
                    <a:pt x="2367" y="4304"/>
                  </a:lnTo>
                  <a:lnTo>
                    <a:pt x="2367" y="1507"/>
                  </a:lnTo>
                  <a:lnTo>
                    <a:pt x="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3" name="Google Shape;371;p29"/>
            <p:cNvSpPr/>
            <p:nvPr/>
          </p:nvSpPr>
          <p:spPr>
            <a:xfrm>
              <a:off x="4049375" y="3283775"/>
              <a:ext cx="69950" cy="115700"/>
            </a:xfrm>
            <a:custGeom>
              <a:avLst/>
              <a:gdLst/>
              <a:ahLst/>
              <a:cxnLst/>
              <a:rect l="l" t="t" r="r" b="b"/>
              <a:pathLst>
                <a:path w="2798" h="4628" extrusionOk="0">
                  <a:moveTo>
                    <a:pt x="323" y="431"/>
                  </a:moveTo>
                  <a:lnTo>
                    <a:pt x="2367" y="1615"/>
                  </a:lnTo>
                  <a:lnTo>
                    <a:pt x="2367" y="4114"/>
                  </a:lnTo>
                  <a:lnTo>
                    <a:pt x="323" y="2906"/>
                  </a:lnTo>
                  <a:lnTo>
                    <a:pt x="323" y="431"/>
                  </a:lnTo>
                  <a:close/>
                  <a:moveTo>
                    <a:pt x="108" y="1"/>
                  </a:moveTo>
                  <a:lnTo>
                    <a:pt x="0" y="109"/>
                  </a:lnTo>
                  <a:lnTo>
                    <a:pt x="0" y="3013"/>
                  </a:lnTo>
                  <a:lnTo>
                    <a:pt x="108" y="3121"/>
                  </a:lnTo>
                  <a:lnTo>
                    <a:pt x="2475" y="4627"/>
                  </a:lnTo>
                  <a:lnTo>
                    <a:pt x="2690" y="4627"/>
                  </a:lnTo>
                  <a:lnTo>
                    <a:pt x="2797" y="4412"/>
                  </a:lnTo>
                  <a:lnTo>
                    <a:pt x="2797" y="1615"/>
                  </a:lnTo>
                  <a:lnTo>
                    <a:pt x="2690" y="1400"/>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4" name="Google Shape;372;p29"/>
            <p:cNvSpPr/>
            <p:nvPr/>
          </p:nvSpPr>
          <p:spPr>
            <a:xfrm>
              <a:off x="4054750" y="3251500"/>
              <a:ext cx="118375" cy="72650"/>
            </a:xfrm>
            <a:custGeom>
              <a:avLst/>
              <a:gdLst/>
              <a:ahLst/>
              <a:cxnLst/>
              <a:rect l="l" t="t" r="r" b="b"/>
              <a:pathLst>
                <a:path w="4735" h="2906" extrusionOk="0">
                  <a:moveTo>
                    <a:pt x="2367" y="1"/>
                  </a:moveTo>
                  <a:lnTo>
                    <a:pt x="0" y="1400"/>
                  </a:lnTo>
                  <a:lnTo>
                    <a:pt x="2367" y="2906"/>
                  </a:lnTo>
                  <a:lnTo>
                    <a:pt x="4734" y="1400"/>
                  </a:lnTo>
                  <a:lnTo>
                    <a:pt x="236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5" name="Google Shape;373;p29"/>
            <p:cNvSpPr/>
            <p:nvPr/>
          </p:nvSpPr>
          <p:spPr>
            <a:xfrm>
              <a:off x="4049375" y="3246125"/>
              <a:ext cx="129125" cy="80725"/>
            </a:xfrm>
            <a:custGeom>
              <a:avLst/>
              <a:gdLst/>
              <a:ahLst/>
              <a:cxnLst/>
              <a:rect l="l" t="t" r="r" b="b"/>
              <a:pathLst>
                <a:path w="5165" h="3229" extrusionOk="0">
                  <a:moveTo>
                    <a:pt x="2582" y="431"/>
                  </a:moveTo>
                  <a:lnTo>
                    <a:pt x="4626" y="1615"/>
                  </a:lnTo>
                  <a:lnTo>
                    <a:pt x="2582" y="2906"/>
                  </a:lnTo>
                  <a:lnTo>
                    <a:pt x="537" y="1697"/>
                  </a:lnTo>
                  <a:lnTo>
                    <a:pt x="537" y="1697"/>
                  </a:lnTo>
                  <a:lnTo>
                    <a:pt x="2582" y="431"/>
                  </a:lnTo>
                  <a:close/>
                  <a:moveTo>
                    <a:pt x="2475" y="1"/>
                  </a:moveTo>
                  <a:lnTo>
                    <a:pt x="108" y="1507"/>
                  </a:lnTo>
                  <a:lnTo>
                    <a:pt x="0" y="1615"/>
                  </a:lnTo>
                  <a:lnTo>
                    <a:pt x="108" y="1830"/>
                  </a:lnTo>
                  <a:lnTo>
                    <a:pt x="2475" y="3228"/>
                  </a:lnTo>
                  <a:lnTo>
                    <a:pt x="2690" y="3228"/>
                  </a:lnTo>
                  <a:lnTo>
                    <a:pt x="5057" y="1722"/>
                  </a:lnTo>
                  <a:lnTo>
                    <a:pt x="5164" y="1615"/>
                  </a:lnTo>
                  <a:lnTo>
                    <a:pt x="5057" y="1399"/>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6" name="Google Shape;374;p29"/>
            <p:cNvSpPr/>
            <p:nvPr/>
          </p:nvSpPr>
          <p:spPr>
            <a:xfrm>
              <a:off x="4113925" y="3286475"/>
              <a:ext cx="59200" cy="107600"/>
            </a:xfrm>
            <a:custGeom>
              <a:avLst/>
              <a:gdLst/>
              <a:ahLst/>
              <a:cxnLst/>
              <a:rect l="l" t="t" r="r" b="b"/>
              <a:pathLst>
                <a:path w="2368" h="4304" extrusionOk="0">
                  <a:moveTo>
                    <a:pt x="2367" y="1"/>
                  </a:moveTo>
                  <a:lnTo>
                    <a:pt x="0" y="1507"/>
                  </a:lnTo>
                  <a:lnTo>
                    <a:pt x="0" y="4304"/>
                  </a:lnTo>
                  <a:lnTo>
                    <a:pt x="2367" y="2798"/>
                  </a:lnTo>
                  <a:lnTo>
                    <a:pt x="236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7" name="Google Shape;375;p29"/>
            <p:cNvSpPr/>
            <p:nvPr/>
          </p:nvSpPr>
          <p:spPr>
            <a:xfrm>
              <a:off x="4108550" y="3281100"/>
              <a:ext cx="69950" cy="118375"/>
            </a:xfrm>
            <a:custGeom>
              <a:avLst/>
              <a:gdLst/>
              <a:ahLst/>
              <a:cxnLst/>
              <a:rect l="l" t="t" r="r" b="b"/>
              <a:pathLst>
                <a:path w="2798" h="4735" extrusionOk="0">
                  <a:moveTo>
                    <a:pt x="2475" y="538"/>
                  </a:moveTo>
                  <a:lnTo>
                    <a:pt x="2475" y="2905"/>
                  </a:lnTo>
                  <a:lnTo>
                    <a:pt x="430" y="4206"/>
                  </a:lnTo>
                  <a:lnTo>
                    <a:pt x="430" y="4206"/>
                  </a:lnTo>
                  <a:lnTo>
                    <a:pt x="430" y="1722"/>
                  </a:lnTo>
                  <a:lnTo>
                    <a:pt x="2475" y="538"/>
                  </a:lnTo>
                  <a:close/>
                  <a:moveTo>
                    <a:pt x="2582" y="0"/>
                  </a:moveTo>
                  <a:lnTo>
                    <a:pt x="108" y="1507"/>
                  </a:lnTo>
                  <a:lnTo>
                    <a:pt x="0" y="1614"/>
                  </a:lnTo>
                  <a:lnTo>
                    <a:pt x="0" y="4519"/>
                  </a:lnTo>
                  <a:lnTo>
                    <a:pt x="108" y="4734"/>
                  </a:lnTo>
                  <a:lnTo>
                    <a:pt x="323" y="4734"/>
                  </a:lnTo>
                  <a:lnTo>
                    <a:pt x="2690" y="3228"/>
                  </a:lnTo>
                  <a:lnTo>
                    <a:pt x="2797" y="3013"/>
                  </a:lnTo>
                  <a:lnTo>
                    <a:pt x="2797" y="216"/>
                  </a:lnTo>
                  <a:lnTo>
                    <a:pt x="269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08" name="Google Shape;376;p29"/>
            <p:cNvSpPr/>
            <p:nvPr/>
          </p:nvSpPr>
          <p:spPr>
            <a:xfrm>
              <a:off x="4092400" y="3216550"/>
              <a:ext cx="43050" cy="83400"/>
            </a:xfrm>
            <a:custGeom>
              <a:avLst/>
              <a:gdLst/>
              <a:ahLst/>
              <a:cxnLst/>
              <a:rect l="l" t="t" r="r" b="b"/>
              <a:pathLst>
                <a:path w="1722" h="3336" extrusionOk="0">
                  <a:moveTo>
                    <a:pt x="431" y="0"/>
                  </a:moveTo>
                  <a:lnTo>
                    <a:pt x="1" y="108"/>
                  </a:lnTo>
                  <a:lnTo>
                    <a:pt x="539" y="3335"/>
                  </a:lnTo>
                  <a:lnTo>
                    <a:pt x="969" y="3335"/>
                  </a:lnTo>
                  <a:lnTo>
                    <a:pt x="1184" y="3228"/>
                  </a:lnTo>
                  <a:lnTo>
                    <a:pt x="1399" y="3120"/>
                  </a:lnTo>
                  <a:lnTo>
                    <a:pt x="1614" y="2690"/>
                  </a:lnTo>
                  <a:lnTo>
                    <a:pt x="1722" y="2152"/>
                  </a:lnTo>
                  <a:lnTo>
                    <a:pt x="1722" y="1507"/>
                  </a:lnTo>
                  <a:lnTo>
                    <a:pt x="1614" y="861"/>
                  </a:lnTo>
                  <a:lnTo>
                    <a:pt x="1292" y="431"/>
                  </a:lnTo>
                  <a:lnTo>
                    <a:pt x="969" y="108"/>
                  </a:lnTo>
                  <a:lnTo>
                    <a:pt x="75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309" name="Google Shape;377;p29"/>
            <p:cNvSpPr/>
            <p:nvPr/>
          </p:nvSpPr>
          <p:spPr>
            <a:xfrm>
              <a:off x="4092400" y="3216550"/>
              <a:ext cx="43050" cy="83400"/>
            </a:xfrm>
            <a:custGeom>
              <a:avLst/>
              <a:gdLst/>
              <a:ahLst/>
              <a:cxnLst/>
              <a:rect l="l" t="t" r="r" b="b"/>
              <a:pathLst>
                <a:path w="1722" h="3336" fill="none" extrusionOk="0">
                  <a:moveTo>
                    <a:pt x="539" y="3335"/>
                  </a:moveTo>
                  <a:lnTo>
                    <a:pt x="969" y="3335"/>
                  </a:lnTo>
                  <a:lnTo>
                    <a:pt x="969" y="3335"/>
                  </a:lnTo>
                  <a:lnTo>
                    <a:pt x="1184" y="3228"/>
                  </a:lnTo>
                  <a:lnTo>
                    <a:pt x="1399" y="3120"/>
                  </a:lnTo>
                  <a:lnTo>
                    <a:pt x="1614" y="2690"/>
                  </a:lnTo>
                  <a:lnTo>
                    <a:pt x="1722" y="2152"/>
                  </a:lnTo>
                  <a:lnTo>
                    <a:pt x="1722" y="1507"/>
                  </a:lnTo>
                  <a:lnTo>
                    <a:pt x="1722" y="1507"/>
                  </a:lnTo>
                  <a:lnTo>
                    <a:pt x="1614" y="861"/>
                  </a:lnTo>
                  <a:lnTo>
                    <a:pt x="1292" y="431"/>
                  </a:lnTo>
                  <a:lnTo>
                    <a:pt x="969" y="108"/>
                  </a:lnTo>
                  <a:lnTo>
                    <a:pt x="754" y="0"/>
                  </a:lnTo>
                  <a:lnTo>
                    <a:pt x="539" y="0"/>
                  </a:lnTo>
                  <a:lnTo>
                    <a:pt x="431" y="0"/>
                  </a:lnTo>
                  <a:lnTo>
                    <a:pt x="1" y="108"/>
                  </a:lnTo>
                </a:path>
              </a:pathLst>
            </a:custGeom>
            <a:noFill/>
            <a:ln>
              <a:noFill/>
            </a:ln>
          </p:spPr>
          <p:txBody>
            <a:bodyPr spcFirstLastPara="1" wrap="square" lIns="121900" tIns="121900" rIns="121900" bIns="121900" anchor="ctr" anchorCtr="0">
              <a:noAutofit/>
            </a:bodyPr>
            <a:lstStyle/>
            <a:p>
              <a:endParaRPr sz="2400"/>
            </a:p>
          </p:txBody>
        </p:sp>
        <p:sp>
          <p:nvSpPr>
            <p:cNvPr id="310" name="Google Shape;378;p29"/>
            <p:cNvSpPr/>
            <p:nvPr/>
          </p:nvSpPr>
          <p:spPr>
            <a:xfrm>
              <a:off x="4089725" y="3211175"/>
              <a:ext cx="51125" cy="94150"/>
            </a:xfrm>
            <a:custGeom>
              <a:avLst/>
              <a:gdLst/>
              <a:ahLst/>
              <a:cxnLst/>
              <a:rect l="l" t="t" r="r" b="b"/>
              <a:pathLst>
                <a:path w="2045" h="3766" extrusionOk="0">
                  <a:moveTo>
                    <a:pt x="538" y="0"/>
                  </a:moveTo>
                  <a:lnTo>
                    <a:pt x="538" y="108"/>
                  </a:lnTo>
                  <a:lnTo>
                    <a:pt x="108" y="108"/>
                  </a:lnTo>
                  <a:lnTo>
                    <a:pt x="0" y="215"/>
                  </a:lnTo>
                  <a:lnTo>
                    <a:pt x="0" y="323"/>
                  </a:lnTo>
                  <a:lnTo>
                    <a:pt x="0" y="430"/>
                  </a:lnTo>
                  <a:lnTo>
                    <a:pt x="753" y="430"/>
                  </a:lnTo>
                  <a:lnTo>
                    <a:pt x="1076" y="538"/>
                  </a:lnTo>
                  <a:lnTo>
                    <a:pt x="1291" y="753"/>
                  </a:lnTo>
                  <a:lnTo>
                    <a:pt x="1506" y="1184"/>
                  </a:lnTo>
                  <a:lnTo>
                    <a:pt x="1721" y="1722"/>
                  </a:lnTo>
                  <a:lnTo>
                    <a:pt x="1721" y="2152"/>
                  </a:lnTo>
                  <a:lnTo>
                    <a:pt x="1614" y="2582"/>
                  </a:lnTo>
                  <a:lnTo>
                    <a:pt x="1506" y="3013"/>
                  </a:lnTo>
                  <a:lnTo>
                    <a:pt x="1291" y="3228"/>
                  </a:lnTo>
                  <a:lnTo>
                    <a:pt x="1076" y="3335"/>
                  </a:lnTo>
                  <a:lnTo>
                    <a:pt x="538" y="3443"/>
                  </a:lnTo>
                  <a:lnTo>
                    <a:pt x="430" y="3443"/>
                  </a:lnTo>
                  <a:lnTo>
                    <a:pt x="430" y="3658"/>
                  </a:lnTo>
                  <a:lnTo>
                    <a:pt x="430" y="3766"/>
                  </a:lnTo>
                  <a:lnTo>
                    <a:pt x="646" y="3766"/>
                  </a:lnTo>
                  <a:lnTo>
                    <a:pt x="1183" y="3658"/>
                  </a:lnTo>
                  <a:lnTo>
                    <a:pt x="1399" y="3658"/>
                  </a:lnTo>
                  <a:lnTo>
                    <a:pt x="1506" y="3550"/>
                  </a:lnTo>
                  <a:lnTo>
                    <a:pt x="1829" y="3120"/>
                  </a:lnTo>
                  <a:lnTo>
                    <a:pt x="2044" y="2690"/>
                  </a:lnTo>
                  <a:lnTo>
                    <a:pt x="2044" y="2152"/>
                  </a:lnTo>
                  <a:lnTo>
                    <a:pt x="2044" y="1722"/>
                  </a:lnTo>
                  <a:lnTo>
                    <a:pt x="1937" y="1076"/>
                  </a:lnTo>
                  <a:lnTo>
                    <a:pt x="1614" y="538"/>
                  </a:lnTo>
                  <a:lnTo>
                    <a:pt x="1183" y="215"/>
                  </a:lnTo>
                  <a:lnTo>
                    <a:pt x="968" y="108"/>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11" name="Google Shape;379;p29"/>
            <p:cNvSpPr/>
            <p:nvPr/>
          </p:nvSpPr>
          <p:spPr>
            <a:xfrm>
              <a:off x="4070875" y="3219225"/>
              <a:ext cx="51150" cy="83425"/>
            </a:xfrm>
            <a:custGeom>
              <a:avLst/>
              <a:gdLst/>
              <a:ahLst/>
              <a:cxnLst/>
              <a:rect l="l" t="t" r="r" b="b"/>
              <a:pathLst>
                <a:path w="2046" h="3337" extrusionOk="0">
                  <a:moveTo>
                    <a:pt x="646" y="1"/>
                  </a:moveTo>
                  <a:lnTo>
                    <a:pt x="431" y="108"/>
                  </a:lnTo>
                  <a:lnTo>
                    <a:pt x="216" y="539"/>
                  </a:lnTo>
                  <a:lnTo>
                    <a:pt x="1" y="1077"/>
                  </a:lnTo>
                  <a:lnTo>
                    <a:pt x="108" y="1722"/>
                  </a:lnTo>
                  <a:lnTo>
                    <a:pt x="216" y="2368"/>
                  </a:lnTo>
                  <a:lnTo>
                    <a:pt x="539" y="2906"/>
                  </a:lnTo>
                  <a:lnTo>
                    <a:pt x="862" y="3228"/>
                  </a:lnTo>
                  <a:lnTo>
                    <a:pt x="1077" y="3228"/>
                  </a:lnTo>
                  <a:lnTo>
                    <a:pt x="1292" y="3336"/>
                  </a:lnTo>
                  <a:lnTo>
                    <a:pt x="1507" y="3228"/>
                  </a:lnTo>
                  <a:lnTo>
                    <a:pt x="1615" y="3121"/>
                  </a:lnTo>
                  <a:lnTo>
                    <a:pt x="1937" y="2691"/>
                  </a:lnTo>
                  <a:lnTo>
                    <a:pt x="2045" y="2153"/>
                  </a:lnTo>
                  <a:lnTo>
                    <a:pt x="2045" y="1507"/>
                  </a:lnTo>
                  <a:lnTo>
                    <a:pt x="1830" y="862"/>
                  </a:lnTo>
                  <a:lnTo>
                    <a:pt x="1615" y="324"/>
                  </a:lnTo>
                  <a:lnTo>
                    <a:pt x="1184"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12" name="Google Shape;380;p29"/>
            <p:cNvSpPr/>
            <p:nvPr/>
          </p:nvSpPr>
          <p:spPr>
            <a:xfrm>
              <a:off x="4068200" y="3213850"/>
              <a:ext cx="59200" cy="91475"/>
            </a:xfrm>
            <a:custGeom>
              <a:avLst/>
              <a:gdLst/>
              <a:ahLst/>
              <a:cxnLst/>
              <a:rect l="l" t="t" r="r" b="b"/>
              <a:pathLst>
                <a:path w="2368" h="3659" extrusionOk="0">
                  <a:moveTo>
                    <a:pt x="969" y="323"/>
                  </a:moveTo>
                  <a:lnTo>
                    <a:pt x="1291" y="431"/>
                  </a:lnTo>
                  <a:lnTo>
                    <a:pt x="1614" y="754"/>
                  </a:lnTo>
                  <a:lnTo>
                    <a:pt x="1829" y="1184"/>
                  </a:lnTo>
                  <a:lnTo>
                    <a:pt x="1937" y="1722"/>
                  </a:lnTo>
                  <a:lnTo>
                    <a:pt x="1937" y="2045"/>
                  </a:lnTo>
                  <a:lnTo>
                    <a:pt x="1937" y="2583"/>
                  </a:lnTo>
                  <a:lnTo>
                    <a:pt x="1829" y="3013"/>
                  </a:lnTo>
                  <a:lnTo>
                    <a:pt x="1614" y="3228"/>
                  </a:lnTo>
                  <a:lnTo>
                    <a:pt x="1399" y="3336"/>
                  </a:lnTo>
                  <a:lnTo>
                    <a:pt x="1291" y="3336"/>
                  </a:lnTo>
                  <a:lnTo>
                    <a:pt x="969" y="3228"/>
                  </a:lnTo>
                  <a:lnTo>
                    <a:pt x="753" y="2906"/>
                  </a:lnTo>
                  <a:lnTo>
                    <a:pt x="538" y="2475"/>
                  </a:lnTo>
                  <a:lnTo>
                    <a:pt x="323" y="1937"/>
                  </a:lnTo>
                  <a:lnTo>
                    <a:pt x="323" y="1615"/>
                  </a:lnTo>
                  <a:lnTo>
                    <a:pt x="431" y="1077"/>
                  </a:lnTo>
                  <a:lnTo>
                    <a:pt x="538" y="754"/>
                  </a:lnTo>
                  <a:lnTo>
                    <a:pt x="753" y="431"/>
                  </a:lnTo>
                  <a:lnTo>
                    <a:pt x="969" y="323"/>
                  </a:lnTo>
                  <a:close/>
                  <a:moveTo>
                    <a:pt x="861" y="1"/>
                  </a:moveTo>
                  <a:lnTo>
                    <a:pt x="646" y="108"/>
                  </a:lnTo>
                  <a:lnTo>
                    <a:pt x="538" y="216"/>
                  </a:lnTo>
                  <a:lnTo>
                    <a:pt x="215" y="539"/>
                  </a:lnTo>
                  <a:lnTo>
                    <a:pt x="0" y="969"/>
                  </a:lnTo>
                  <a:lnTo>
                    <a:pt x="0" y="1615"/>
                  </a:lnTo>
                  <a:lnTo>
                    <a:pt x="0" y="2045"/>
                  </a:lnTo>
                  <a:lnTo>
                    <a:pt x="108" y="2690"/>
                  </a:lnTo>
                  <a:lnTo>
                    <a:pt x="431" y="3121"/>
                  </a:lnTo>
                  <a:lnTo>
                    <a:pt x="861" y="3551"/>
                  </a:lnTo>
                  <a:lnTo>
                    <a:pt x="1076" y="3659"/>
                  </a:lnTo>
                  <a:lnTo>
                    <a:pt x="1614" y="3659"/>
                  </a:lnTo>
                  <a:lnTo>
                    <a:pt x="1829" y="3551"/>
                  </a:lnTo>
                  <a:lnTo>
                    <a:pt x="2152" y="3121"/>
                  </a:lnTo>
                  <a:lnTo>
                    <a:pt x="2260" y="2690"/>
                  </a:lnTo>
                  <a:lnTo>
                    <a:pt x="2367" y="2045"/>
                  </a:lnTo>
                  <a:lnTo>
                    <a:pt x="2260" y="1722"/>
                  </a:lnTo>
                  <a:lnTo>
                    <a:pt x="2152" y="1077"/>
                  </a:lnTo>
                  <a:lnTo>
                    <a:pt x="1829" y="539"/>
                  </a:lnTo>
                  <a:lnTo>
                    <a:pt x="1507"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13" name="Google Shape;381;p29"/>
            <p:cNvSpPr/>
            <p:nvPr/>
          </p:nvSpPr>
          <p:spPr>
            <a:xfrm>
              <a:off x="4097775" y="3213850"/>
              <a:ext cx="83400" cy="86100"/>
            </a:xfrm>
            <a:custGeom>
              <a:avLst/>
              <a:gdLst/>
              <a:ahLst/>
              <a:cxnLst/>
              <a:rect l="l" t="t" r="r" b="b"/>
              <a:pathLst>
                <a:path w="3336" h="3444" extrusionOk="0">
                  <a:moveTo>
                    <a:pt x="3336" y="1"/>
                  </a:moveTo>
                  <a:lnTo>
                    <a:pt x="539" y="108"/>
                  </a:lnTo>
                  <a:lnTo>
                    <a:pt x="1" y="108"/>
                  </a:lnTo>
                  <a:lnTo>
                    <a:pt x="216" y="323"/>
                  </a:lnTo>
                  <a:lnTo>
                    <a:pt x="539" y="754"/>
                  </a:lnTo>
                  <a:lnTo>
                    <a:pt x="754" y="1077"/>
                  </a:lnTo>
                  <a:lnTo>
                    <a:pt x="861" y="1507"/>
                  </a:lnTo>
                  <a:lnTo>
                    <a:pt x="969" y="2045"/>
                  </a:lnTo>
                  <a:lnTo>
                    <a:pt x="969" y="2583"/>
                  </a:lnTo>
                  <a:lnTo>
                    <a:pt x="754" y="3013"/>
                  </a:lnTo>
                  <a:lnTo>
                    <a:pt x="539" y="3228"/>
                  </a:lnTo>
                  <a:lnTo>
                    <a:pt x="324" y="3443"/>
                  </a:lnTo>
                  <a:lnTo>
                    <a:pt x="969" y="3443"/>
                  </a:lnTo>
                  <a:lnTo>
                    <a:pt x="3228" y="3336"/>
                  </a:lnTo>
                  <a:lnTo>
                    <a:pt x="333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14" name="Google Shape;382;p29"/>
            <p:cNvSpPr/>
            <p:nvPr/>
          </p:nvSpPr>
          <p:spPr>
            <a:xfrm>
              <a:off x="4167725" y="3213850"/>
              <a:ext cx="43050" cy="83400"/>
            </a:xfrm>
            <a:custGeom>
              <a:avLst/>
              <a:gdLst/>
              <a:ahLst/>
              <a:cxnLst/>
              <a:rect l="l" t="t" r="r" b="b"/>
              <a:pathLst>
                <a:path w="1722" h="3336" extrusionOk="0">
                  <a:moveTo>
                    <a:pt x="323" y="1"/>
                  </a:moveTo>
                  <a:lnTo>
                    <a:pt x="0" y="108"/>
                  </a:lnTo>
                  <a:lnTo>
                    <a:pt x="430" y="3336"/>
                  </a:lnTo>
                  <a:lnTo>
                    <a:pt x="968" y="3336"/>
                  </a:lnTo>
                  <a:lnTo>
                    <a:pt x="1183" y="3228"/>
                  </a:lnTo>
                  <a:lnTo>
                    <a:pt x="1291" y="3121"/>
                  </a:lnTo>
                  <a:lnTo>
                    <a:pt x="1614" y="2690"/>
                  </a:lnTo>
                  <a:lnTo>
                    <a:pt x="1721" y="2152"/>
                  </a:lnTo>
                  <a:lnTo>
                    <a:pt x="1721" y="1507"/>
                  </a:lnTo>
                  <a:lnTo>
                    <a:pt x="1506" y="861"/>
                  </a:lnTo>
                  <a:lnTo>
                    <a:pt x="1291" y="431"/>
                  </a:lnTo>
                  <a:lnTo>
                    <a:pt x="861" y="108"/>
                  </a:lnTo>
                  <a:lnTo>
                    <a:pt x="646"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315" name="Google Shape;383;p29"/>
            <p:cNvSpPr/>
            <p:nvPr/>
          </p:nvSpPr>
          <p:spPr>
            <a:xfrm>
              <a:off x="4167725" y="3213850"/>
              <a:ext cx="43050" cy="83400"/>
            </a:xfrm>
            <a:custGeom>
              <a:avLst/>
              <a:gdLst/>
              <a:ahLst/>
              <a:cxnLst/>
              <a:rect l="l" t="t" r="r" b="b"/>
              <a:pathLst>
                <a:path w="1722" h="3336" fill="none" extrusionOk="0">
                  <a:moveTo>
                    <a:pt x="430" y="3336"/>
                  </a:moveTo>
                  <a:lnTo>
                    <a:pt x="968" y="3336"/>
                  </a:lnTo>
                  <a:lnTo>
                    <a:pt x="968" y="3336"/>
                  </a:lnTo>
                  <a:lnTo>
                    <a:pt x="1183" y="3228"/>
                  </a:lnTo>
                  <a:lnTo>
                    <a:pt x="1291" y="3121"/>
                  </a:lnTo>
                  <a:lnTo>
                    <a:pt x="1614" y="2690"/>
                  </a:lnTo>
                  <a:lnTo>
                    <a:pt x="1721" y="2152"/>
                  </a:lnTo>
                  <a:lnTo>
                    <a:pt x="1721" y="1507"/>
                  </a:lnTo>
                  <a:lnTo>
                    <a:pt x="1721" y="1507"/>
                  </a:lnTo>
                  <a:lnTo>
                    <a:pt x="1506" y="861"/>
                  </a:lnTo>
                  <a:lnTo>
                    <a:pt x="1291" y="431"/>
                  </a:lnTo>
                  <a:lnTo>
                    <a:pt x="861" y="108"/>
                  </a:lnTo>
                  <a:lnTo>
                    <a:pt x="646" y="1"/>
                  </a:lnTo>
                  <a:lnTo>
                    <a:pt x="538" y="1"/>
                  </a:lnTo>
                  <a:lnTo>
                    <a:pt x="323" y="1"/>
                  </a:lnTo>
                  <a:lnTo>
                    <a:pt x="0" y="108"/>
                  </a:lnTo>
                </a:path>
              </a:pathLst>
            </a:custGeom>
            <a:noFill/>
            <a:ln>
              <a:noFill/>
            </a:ln>
          </p:spPr>
          <p:txBody>
            <a:bodyPr spcFirstLastPara="1" wrap="square" lIns="121900" tIns="121900" rIns="121900" bIns="121900" anchor="ctr" anchorCtr="0">
              <a:noAutofit/>
            </a:bodyPr>
            <a:lstStyle/>
            <a:p>
              <a:endParaRPr sz="2400"/>
            </a:p>
          </p:txBody>
        </p:sp>
        <p:sp>
          <p:nvSpPr>
            <p:cNvPr id="316" name="Google Shape;384;p29"/>
            <p:cNvSpPr/>
            <p:nvPr/>
          </p:nvSpPr>
          <p:spPr>
            <a:xfrm>
              <a:off x="4162325" y="3208475"/>
              <a:ext cx="53825" cy="94175"/>
            </a:xfrm>
            <a:custGeom>
              <a:avLst/>
              <a:gdLst/>
              <a:ahLst/>
              <a:cxnLst/>
              <a:rect l="l" t="t" r="r" b="b"/>
              <a:pathLst>
                <a:path w="2153" h="3767" extrusionOk="0">
                  <a:moveTo>
                    <a:pt x="646" y="1"/>
                  </a:moveTo>
                  <a:lnTo>
                    <a:pt x="539" y="108"/>
                  </a:lnTo>
                  <a:lnTo>
                    <a:pt x="108" y="108"/>
                  </a:lnTo>
                  <a:lnTo>
                    <a:pt x="1" y="216"/>
                  </a:lnTo>
                  <a:lnTo>
                    <a:pt x="1" y="323"/>
                  </a:lnTo>
                  <a:lnTo>
                    <a:pt x="108" y="431"/>
                  </a:lnTo>
                  <a:lnTo>
                    <a:pt x="754" y="431"/>
                  </a:lnTo>
                  <a:lnTo>
                    <a:pt x="1077" y="538"/>
                  </a:lnTo>
                  <a:lnTo>
                    <a:pt x="1399" y="754"/>
                  </a:lnTo>
                  <a:lnTo>
                    <a:pt x="1615" y="1184"/>
                  </a:lnTo>
                  <a:lnTo>
                    <a:pt x="1722" y="1722"/>
                  </a:lnTo>
                  <a:lnTo>
                    <a:pt x="1722" y="2152"/>
                  </a:lnTo>
                  <a:lnTo>
                    <a:pt x="1722" y="2583"/>
                  </a:lnTo>
                  <a:lnTo>
                    <a:pt x="1507" y="3013"/>
                  </a:lnTo>
                  <a:lnTo>
                    <a:pt x="1399" y="3228"/>
                  </a:lnTo>
                  <a:lnTo>
                    <a:pt x="1077" y="3336"/>
                  </a:lnTo>
                  <a:lnTo>
                    <a:pt x="1086" y="3355"/>
                  </a:lnTo>
                  <a:lnTo>
                    <a:pt x="1086" y="3355"/>
                  </a:lnTo>
                  <a:lnTo>
                    <a:pt x="646" y="3443"/>
                  </a:lnTo>
                  <a:lnTo>
                    <a:pt x="539" y="3443"/>
                  </a:lnTo>
                  <a:lnTo>
                    <a:pt x="431" y="3658"/>
                  </a:lnTo>
                  <a:lnTo>
                    <a:pt x="539" y="3766"/>
                  </a:lnTo>
                  <a:lnTo>
                    <a:pt x="646" y="3766"/>
                  </a:lnTo>
                  <a:lnTo>
                    <a:pt x="1184" y="3658"/>
                  </a:lnTo>
                  <a:lnTo>
                    <a:pt x="1399" y="3658"/>
                  </a:lnTo>
                  <a:lnTo>
                    <a:pt x="1615" y="3551"/>
                  </a:lnTo>
                  <a:lnTo>
                    <a:pt x="1830" y="3121"/>
                  </a:lnTo>
                  <a:lnTo>
                    <a:pt x="2045" y="2690"/>
                  </a:lnTo>
                  <a:lnTo>
                    <a:pt x="2153" y="2152"/>
                  </a:lnTo>
                  <a:lnTo>
                    <a:pt x="2045" y="1722"/>
                  </a:lnTo>
                  <a:lnTo>
                    <a:pt x="1937" y="1076"/>
                  </a:lnTo>
                  <a:lnTo>
                    <a:pt x="1615" y="538"/>
                  </a:lnTo>
                  <a:lnTo>
                    <a:pt x="1292" y="216"/>
                  </a:lnTo>
                  <a:lnTo>
                    <a:pt x="1077" y="108"/>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17" name="Google Shape;385;p29"/>
            <p:cNvSpPr/>
            <p:nvPr/>
          </p:nvSpPr>
          <p:spPr>
            <a:xfrm>
              <a:off x="4146200" y="3216550"/>
              <a:ext cx="48425" cy="83400"/>
            </a:xfrm>
            <a:custGeom>
              <a:avLst/>
              <a:gdLst/>
              <a:ahLst/>
              <a:cxnLst/>
              <a:rect l="l" t="t" r="r" b="b"/>
              <a:pathLst>
                <a:path w="1937" h="3336" extrusionOk="0">
                  <a:moveTo>
                    <a:pt x="538" y="0"/>
                  </a:moveTo>
                  <a:lnTo>
                    <a:pt x="431" y="108"/>
                  </a:lnTo>
                  <a:lnTo>
                    <a:pt x="108" y="538"/>
                  </a:lnTo>
                  <a:lnTo>
                    <a:pt x="0" y="1076"/>
                  </a:lnTo>
                  <a:lnTo>
                    <a:pt x="0" y="1722"/>
                  </a:lnTo>
                  <a:lnTo>
                    <a:pt x="108" y="2367"/>
                  </a:lnTo>
                  <a:lnTo>
                    <a:pt x="431" y="2905"/>
                  </a:lnTo>
                  <a:lnTo>
                    <a:pt x="753" y="3228"/>
                  </a:lnTo>
                  <a:lnTo>
                    <a:pt x="969" y="3228"/>
                  </a:lnTo>
                  <a:lnTo>
                    <a:pt x="1184" y="3335"/>
                  </a:lnTo>
                  <a:lnTo>
                    <a:pt x="1399" y="3228"/>
                  </a:lnTo>
                  <a:lnTo>
                    <a:pt x="1507" y="3120"/>
                  </a:lnTo>
                  <a:lnTo>
                    <a:pt x="1829" y="2690"/>
                  </a:lnTo>
                  <a:lnTo>
                    <a:pt x="1937" y="2152"/>
                  </a:lnTo>
                  <a:lnTo>
                    <a:pt x="1937" y="1507"/>
                  </a:lnTo>
                  <a:lnTo>
                    <a:pt x="1829" y="861"/>
                  </a:lnTo>
                  <a:lnTo>
                    <a:pt x="1507" y="323"/>
                  </a:lnTo>
                  <a:lnTo>
                    <a:pt x="1184"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18" name="Google Shape;386;p29"/>
            <p:cNvSpPr/>
            <p:nvPr/>
          </p:nvSpPr>
          <p:spPr>
            <a:xfrm>
              <a:off x="4140825" y="3211175"/>
              <a:ext cx="59200" cy="91475"/>
            </a:xfrm>
            <a:custGeom>
              <a:avLst/>
              <a:gdLst/>
              <a:ahLst/>
              <a:cxnLst/>
              <a:rect l="l" t="t" r="r" b="b"/>
              <a:pathLst>
                <a:path w="2368" h="3659" extrusionOk="0">
                  <a:moveTo>
                    <a:pt x="1076" y="323"/>
                  </a:moveTo>
                  <a:lnTo>
                    <a:pt x="1291" y="430"/>
                  </a:lnTo>
                  <a:lnTo>
                    <a:pt x="1614" y="753"/>
                  </a:lnTo>
                  <a:lnTo>
                    <a:pt x="1829" y="1184"/>
                  </a:lnTo>
                  <a:lnTo>
                    <a:pt x="1937" y="1722"/>
                  </a:lnTo>
                  <a:lnTo>
                    <a:pt x="2044" y="2044"/>
                  </a:lnTo>
                  <a:lnTo>
                    <a:pt x="1937" y="2582"/>
                  </a:lnTo>
                  <a:lnTo>
                    <a:pt x="1829" y="3013"/>
                  </a:lnTo>
                  <a:lnTo>
                    <a:pt x="1614" y="3228"/>
                  </a:lnTo>
                  <a:lnTo>
                    <a:pt x="1399" y="3335"/>
                  </a:lnTo>
                  <a:lnTo>
                    <a:pt x="1291" y="3335"/>
                  </a:lnTo>
                  <a:lnTo>
                    <a:pt x="1076" y="3228"/>
                  </a:lnTo>
                  <a:lnTo>
                    <a:pt x="753" y="3013"/>
                  </a:lnTo>
                  <a:lnTo>
                    <a:pt x="538" y="2475"/>
                  </a:lnTo>
                  <a:lnTo>
                    <a:pt x="431" y="1937"/>
                  </a:lnTo>
                  <a:lnTo>
                    <a:pt x="323" y="1614"/>
                  </a:lnTo>
                  <a:lnTo>
                    <a:pt x="431" y="1076"/>
                  </a:lnTo>
                  <a:lnTo>
                    <a:pt x="538" y="753"/>
                  </a:lnTo>
                  <a:lnTo>
                    <a:pt x="753" y="430"/>
                  </a:lnTo>
                  <a:lnTo>
                    <a:pt x="968" y="323"/>
                  </a:lnTo>
                  <a:close/>
                  <a:moveTo>
                    <a:pt x="968" y="0"/>
                  </a:moveTo>
                  <a:lnTo>
                    <a:pt x="753" y="108"/>
                  </a:lnTo>
                  <a:lnTo>
                    <a:pt x="538" y="215"/>
                  </a:lnTo>
                  <a:lnTo>
                    <a:pt x="215" y="538"/>
                  </a:lnTo>
                  <a:lnTo>
                    <a:pt x="108" y="1076"/>
                  </a:lnTo>
                  <a:lnTo>
                    <a:pt x="0" y="1614"/>
                  </a:lnTo>
                  <a:lnTo>
                    <a:pt x="0" y="2044"/>
                  </a:lnTo>
                  <a:lnTo>
                    <a:pt x="215" y="2690"/>
                  </a:lnTo>
                  <a:lnTo>
                    <a:pt x="431" y="3228"/>
                  </a:lnTo>
                  <a:lnTo>
                    <a:pt x="861" y="3550"/>
                  </a:lnTo>
                  <a:lnTo>
                    <a:pt x="1076" y="3658"/>
                  </a:lnTo>
                  <a:lnTo>
                    <a:pt x="1614" y="3658"/>
                  </a:lnTo>
                  <a:lnTo>
                    <a:pt x="1829" y="3550"/>
                  </a:lnTo>
                  <a:lnTo>
                    <a:pt x="2152" y="3120"/>
                  </a:lnTo>
                  <a:lnTo>
                    <a:pt x="2259" y="2690"/>
                  </a:lnTo>
                  <a:lnTo>
                    <a:pt x="2367" y="2044"/>
                  </a:lnTo>
                  <a:lnTo>
                    <a:pt x="2367" y="1722"/>
                  </a:lnTo>
                  <a:lnTo>
                    <a:pt x="2152" y="1076"/>
                  </a:lnTo>
                  <a:lnTo>
                    <a:pt x="1937" y="538"/>
                  </a:lnTo>
                  <a:lnTo>
                    <a:pt x="1506"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19" name="Google Shape;387;p29"/>
            <p:cNvSpPr/>
            <p:nvPr/>
          </p:nvSpPr>
          <p:spPr>
            <a:xfrm>
              <a:off x="4127375" y="3178900"/>
              <a:ext cx="86075" cy="102225"/>
            </a:xfrm>
            <a:custGeom>
              <a:avLst/>
              <a:gdLst/>
              <a:ahLst/>
              <a:cxnLst/>
              <a:rect l="l" t="t" r="r" b="b"/>
              <a:pathLst>
                <a:path w="3443" h="4089" extrusionOk="0">
                  <a:moveTo>
                    <a:pt x="1506" y="0"/>
                  </a:moveTo>
                  <a:lnTo>
                    <a:pt x="1184" y="646"/>
                  </a:lnTo>
                  <a:lnTo>
                    <a:pt x="0" y="2905"/>
                  </a:lnTo>
                  <a:lnTo>
                    <a:pt x="0" y="3120"/>
                  </a:lnTo>
                  <a:lnTo>
                    <a:pt x="108" y="3443"/>
                  </a:lnTo>
                  <a:lnTo>
                    <a:pt x="323" y="3658"/>
                  </a:lnTo>
                  <a:lnTo>
                    <a:pt x="646" y="3981"/>
                  </a:lnTo>
                  <a:lnTo>
                    <a:pt x="1076" y="4088"/>
                  </a:lnTo>
                  <a:lnTo>
                    <a:pt x="1722" y="4088"/>
                  </a:lnTo>
                  <a:lnTo>
                    <a:pt x="1937" y="3873"/>
                  </a:lnTo>
                  <a:lnTo>
                    <a:pt x="3443" y="968"/>
                  </a:lnTo>
                  <a:lnTo>
                    <a:pt x="1506"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20" name="Google Shape;388;p29"/>
            <p:cNvSpPr/>
            <p:nvPr/>
          </p:nvSpPr>
          <p:spPr>
            <a:xfrm>
              <a:off x="4127375" y="3178900"/>
              <a:ext cx="86075" cy="102225"/>
            </a:xfrm>
            <a:custGeom>
              <a:avLst/>
              <a:gdLst/>
              <a:ahLst/>
              <a:cxnLst/>
              <a:rect l="l" t="t" r="r" b="b"/>
              <a:pathLst>
                <a:path w="3443" h="4089" fill="none" extrusionOk="0">
                  <a:moveTo>
                    <a:pt x="3443" y="968"/>
                  </a:moveTo>
                  <a:lnTo>
                    <a:pt x="1937" y="3873"/>
                  </a:lnTo>
                  <a:lnTo>
                    <a:pt x="1937" y="3873"/>
                  </a:lnTo>
                  <a:lnTo>
                    <a:pt x="1722" y="4088"/>
                  </a:lnTo>
                  <a:lnTo>
                    <a:pt x="1399" y="4088"/>
                  </a:lnTo>
                  <a:lnTo>
                    <a:pt x="1076" y="4088"/>
                  </a:lnTo>
                  <a:lnTo>
                    <a:pt x="646" y="3981"/>
                  </a:lnTo>
                  <a:lnTo>
                    <a:pt x="646" y="3981"/>
                  </a:lnTo>
                  <a:lnTo>
                    <a:pt x="323" y="3658"/>
                  </a:lnTo>
                  <a:lnTo>
                    <a:pt x="108" y="3443"/>
                  </a:lnTo>
                  <a:lnTo>
                    <a:pt x="0" y="3120"/>
                  </a:lnTo>
                  <a:lnTo>
                    <a:pt x="0" y="2905"/>
                  </a:lnTo>
                  <a:lnTo>
                    <a:pt x="1184" y="646"/>
                  </a:lnTo>
                  <a:lnTo>
                    <a:pt x="1506" y="0"/>
                  </a:lnTo>
                </a:path>
              </a:pathLst>
            </a:custGeom>
            <a:noFill/>
            <a:ln>
              <a:noFill/>
            </a:ln>
          </p:spPr>
          <p:txBody>
            <a:bodyPr spcFirstLastPara="1" wrap="square" lIns="121900" tIns="121900" rIns="121900" bIns="121900" anchor="ctr" anchorCtr="0">
              <a:noAutofit/>
            </a:bodyPr>
            <a:lstStyle/>
            <a:p>
              <a:endParaRPr sz="2400"/>
            </a:p>
          </p:txBody>
        </p:sp>
        <p:sp>
          <p:nvSpPr>
            <p:cNvPr id="321" name="Google Shape;389;p29"/>
            <p:cNvSpPr/>
            <p:nvPr/>
          </p:nvSpPr>
          <p:spPr>
            <a:xfrm>
              <a:off x="4122000" y="3173500"/>
              <a:ext cx="94150" cy="113000"/>
            </a:xfrm>
            <a:custGeom>
              <a:avLst/>
              <a:gdLst/>
              <a:ahLst/>
              <a:cxnLst/>
              <a:rect l="l" t="t" r="r" b="b"/>
              <a:pathLst>
                <a:path w="3766" h="4520" extrusionOk="0">
                  <a:moveTo>
                    <a:pt x="1614" y="1"/>
                  </a:moveTo>
                  <a:lnTo>
                    <a:pt x="1506" y="109"/>
                  </a:lnTo>
                  <a:lnTo>
                    <a:pt x="1184" y="754"/>
                  </a:lnTo>
                  <a:lnTo>
                    <a:pt x="0" y="3013"/>
                  </a:lnTo>
                  <a:lnTo>
                    <a:pt x="0" y="3336"/>
                  </a:lnTo>
                  <a:lnTo>
                    <a:pt x="0" y="3551"/>
                  </a:lnTo>
                  <a:lnTo>
                    <a:pt x="215" y="3874"/>
                  </a:lnTo>
                  <a:lnTo>
                    <a:pt x="430" y="4089"/>
                  </a:lnTo>
                  <a:lnTo>
                    <a:pt x="753" y="4304"/>
                  </a:lnTo>
                  <a:lnTo>
                    <a:pt x="1184" y="4520"/>
                  </a:lnTo>
                  <a:lnTo>
                    <a:pt x="1614" y="4520"/>
                  </a:lnTo>
                  <a:lnTo>
                    <a:pt x="2044" y="4412"/>
                  </a:lnTo>
                  <a:lnTo>
                    <a:pt x="2152" y="4304"/>
                  </a:lnTo>
                  <a:lnTo>
                    <a:pt x="2367" y="4197"/>
                  </a:lnTo>
                  <a:lnTo>
                    <a:pt x="3766" y="1292"/>
                  </a:lnTo>
                  <a:lnTo>
                    <a:pt x="3766" y="1184"/>
                  </a:lnTo>
                  <a:lnTo>
                    <a:pt x="3658" y="1077"/>
                  </a:lnTo>
                  <a:lnTo>
                    <a:pt x="3550" y="969"/>
                  </a:lnTo>
                  <a:lnTo>
                    <a:pt x="3443" y="1077"/>
                  </a:lnTo>
                  <a:lnTo>
                    <a:pt x="1937" y="3982"/>
                  </a:lnTo>
                  <a:lnTo>
                    <a:pt x="1829" y="4089"/>
                  </a:lnTo>
                  <a:lnTo>
                    <a:pt x="1614" y="4197"/>
                  </a:lnTo>
                  <a:lnTo>
                    <a:pt x="1291" y="4089"/>
                  </a:lnTo>
                  <a:lnTo>
                    <a:pt x="968" y="3982"/>
                  </a:lnTo>
                  <a:lnTo>
                    <a:pt x="538" y="3659"/>
                  </a:lnTo>
                  <a:lnTo>
                    <a:pt x="430" y="3444"/>
                  </a:lnTo>
                  <a:lnTo>
                    <a:pt x="323" y="3336"/>
                  </a:lnTo>
                  <a:lnTo>
                    <a:pt x="323" y="3229"/>
                  </a:lnTo>
                  <a:lnTo>
                    <a:pt x="1506" y="862"/>
                  </a:lnTo>
                  <a:lnTo>
                    <a:pt x="1829" y="324"/>
                  </a:lnTo>
                  <a:lnTo>
                    <a:pt x="1829" y="109"/>
                  </a:lnTo>
                  <a:lnTo>
                    <a:pt x="172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22" name="Google Shape;390;p29"/>
            <p:cNvSpPr/>
            <p:nvPr/>
          </p:nvSpPr>
          <p:spPr>
            <a:xfrm>
              <a:off x="4159650" y="3165450"/>
              <a:ext cx="59200" cy="48425"/>
            </a:xfrm>
            <a:custGeom>
              <a:avLst/>
              <a:gdLst/>
              <a:ahLst/>
              <a:cxnLst/>
              <a:rect l="l" t="t" r="r" b="b"/>
              <a:pathLst>
                <a:path w="2368" h="1937" extrusionOk="0">
                  <a:moveTo>
                    <a:pt x="1076" y="431"/>
                  </a:moveTo>
                  <a:lnTo>
                    <a:pt x="1399" y="538"/>
                  </a:lnTo>
                  <a:lnTo>
                    <a:pt x="1614" y="753"/>
                  </a:lnTo>
                  <a:lnTo>
                    <a:pt x="1829" y="968"/>
                  </a:lnTo>
                  <a:lnTo>
                    <a:pt x="1937" y="1076"/>
                  </a:lnTo>
                  <a:lnTo>
                    <a:pt x="2044" y="1291"/>
                  </a:lnTo>
                  <a:lnTo>
                    <a:pt x="1937" y="1399"/>
                  </a:lnTo>
                  <a:lnTo>
                    <a:pt x="1829" y="1506"/>
                  </a:lnTo>
                  <a:lnTo>
                    <a:pt x="1291" y="1506"/>
                  </a:lnTo>
                  <a:lnTo>
                    <a:pt x="969" y="1399"/>
                  </a:lnTo>
                  <a:lnTo>
                    <a:pt x="646" y="1184"/>
                  </a:lnTo>
                  <a:lnTo>
                    <a:pt x="538" y="1076"/>
                  </a:lnTo>
                  <a:lnTo>
                    <a:pt x="323" y="861"/>
                  </a:lnTo>
                  <a:lnTo>
                    <a:pt x="323" y="646"/>
                  </a:lnTo>
                  <a:lnTo>
                    <a:pt x="323" y="538"/>
                  </a:lnTo>
                  <a:lnTo>
                    <a:pt x="431" y="431"/>
                  </a:lnTo>
                  <a:close/>
                  <a:moveTo>
                    <a:pt x="753" y="0"/>
                  </a:moveTo>
                  <a:lnTo>
                    <a:pt x="323" y="108"/>
                  </a:lnTo>
                  <a:lnTo>
                    <a:pt x="108" y="215"/>
                  </a:lnTo>
                  <a:lnTo>
                    <a:pt x="0" y="431"/>
                  </a:lnTo>
                  <a:lnTo>
                    <a:pt x="0" y="646"/>
                  </a:lnTo>
                  <a:lnTo>
                    <a:pt x="0" y="968"/>
                  </a:lnTo>
                  <a:lnTo>
                    <a:pt x="215" y="1291"/>
                  </a:lnTo>
                  <a:lnTo>
                    <a:pt x="431" y="1506"/>
                  </a:lnTo>
                  <a:lnTo>
                    <a:pt x="753" y="1722"/>
                  </a:lnTo>
                  <a:lnTo>
                    <a:pt x="1184" y="1829"/>
                  </a:lnTo>
                  <a:lnTo>
                    <a:pt x="1614" y="1937"/>
                  </a:lnTo>
                  <a:lnTo>
                    <a:pt x="2044" y="1829"/>
                  </a:lnTo>
                  <a:lnTo>
                    <a:pt x="2152" y="1722"/>
                  </a:lnTo>
                  <a:lnTo>
                    <a:pt x="2260" y="1506"/>
                  </a:lnTo>
                  <a:lnTo>
                    <a:pt x="2367" y="1291"/>
                  </a:lnTo>
                  <a:lnTo>
                    <a:pt x="2260" y="968"/>
                  </a:lnTo>
                  <a:lnTo>
                    <a:pt x="2152" y="753"/>
                  </a:lnTo>
                  <a:lnTo>
                    <a:pt x="1829" y="431"/>
                  </a:lnTo>
                  <a:lnTo>
                    <a:pt x="1506" y="215"/>
                  </a:lnTo>
                  <a:lnTo>
                    <a:pt x="1184" y="108"/>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23" name="Google Shape;391;p29"/>
            <p:cNvSpPr/>
            <p:nvPr/>
          </p:nvSpPr>
          <p:spPr>
            <a:xfrm>
              <a:off x="4165025" y="3108950"/>
              <a:ext cx="83400" cy="96850"/>
            </a:xfrm>
            <a:custGeom>
              <a:avLst/>
              <a:gdLst/>
              <a:ahLst/>
              <a:cxnLst/>
              <a:rect l="l" t="t" r="r" b="b"/>
              <a:pathLst>
                <a:path w="3336" h="3874" extrusionOk="0">
                  <a:moveTo>
                    <a:pt x="1399" y="1"/>
                  </a:moveTo>
                  <a:lnTo>
                    <a:pt x="1076" y="539"/>
                  </a:lnTo>
                  <a:lnTo>
                    <a:pt x="0" y="2691"/>
                  </a:lnTo>
                  <a:lnTo>
                    <a:pt x="0" y="2906"/>
                  </a:lnTo>
                  <a:lnTo>
                    <a:pt x="108" y="3228"/>
                  </a:lnTo>
                  <a:lnTo>
                    <a:pt x="323" y="3444"/>
                  </a:lnTo>
                  <a:lnTo>
                    <a:pt x="754" y="3766"/>
                  </a:lnTo>
                  <a:lnTo>
                    <a:pt x="1076" y="3874"/>
                  </a:lnTo>
                  <a:lnTo>
                    <a:pt x="1829" y="3874"/>
                  </a:lnTo>
                  <a:lnTo>
                    <a:pt x="1937" y="3659"/>
                  </a:lnTo>
                  <a:lnTo>
                    <a:pt x="3336" y="969"/>
                  </a:lnTo>
                  <a:lnTo>
                    <a:pt x="13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4" name="Google Shape;392;p29"/>
            <p:cNvSpPr/>
            <p:nvPr/>
          </p:nvSpPr>
          <p:spPr>
            <a:xfrm>
              <a:off x="4165025" y="3108950"/>
              <a:ext cx="83400" cy="96850"/>
            </a:xfrm>
            <a:custGeom>
              <a:avLst/>
              <a:gdLst/>
              <a:ahLst/>
              <a:cxnLst/>
              <a:rect l="l" t="t" r="r" b="b"/>
              <a:pathLst>
                <a:path w="3336" h="3874" fill="none" extrusionOk="0">
                  <a:moveTo>
                    <a:pt x="3336" y="969"/>
                  </a:moveTo>
                  <a:lnTo>
                    <a:pt x="1937" y="3659"/>
                  </a:lnTo>
                  <a:lnTo>
                    <a:pt x="1937" y="3659"/>
                  </a:lnTo>
                  <a:lnTo>
                    <a:pt x="1829" y="3874"/>
                  </a:lnTo>
                  <a:lnTo>
                    <a:pt x="1507" y="3874"/>
                  </a:lnTo>
                  <a:lnTo>
                    <a:pt x="1076" y="3874"/>
                  </a:lnTo>
                  <a:lnTo>
                    <a:pt x="754" y="3766"/>
                  </a:lnTo>
                  <a:lnTo>
                    <a:pt x="754" y="3766"/>
                  </a:lnTo>
                  <a:lnTo>
                    <a:pt x="323" y="3444"/>
                  </a:lnTo>
                  <a:lnTo>
                    <a:pt x="108" y="3228"/>
                  </a:lnTo>
                  <a:lnTo>
                    <a:pt x="0" y="2906"/>
                  </a:lnTo>
                  <a:lnTo>
                    <a:pt x="0" y="2691"/>
                  </a:lnTo>
                  <a:lnTo>
                    <a:pt x="1076" y="539"/>
                  </a:lnTo>
                  <a:lnTo>
                    <a:pt x="1399" y="1"/>
                  </a:lnTo>
                </a:path>
              </a:pathLst>
            </a:custGeom>
            <a:noFill/>
            <a:ln>
              <a:noFill/>
            </a:ln>
          </p:spPr>
          <p:txBody>
            <a:bodyPr spcFirstLastPara="1" wrap="square" lIns="121900" tIns="121900" rIns="121900" bIns="121900" anchor="ctr" anchorCtr="0">
              <a:noAutofit/>
            </a:bodyPr>
            <a:lstStyle/>
            <a:p>
              <a:endParaRPr sz="2400"/>
            </a:p>
          </p:txBody>
        </p:sp>
        <p:sp>
          <p:nvSpPr>
            <p:cNvPr id="325" name="Google Shape;393;p29"/>
            <p:cNvSpPr/>
            <p:nvPr/>
          </p:nvSpPr>
          <p:spPr>
            <a:xfrm>
              <a:off x="4159650" y="3103575"/>
              <a:ext cx="91475" cy="107625"/>
            </a:xfrm>
            <a:custGeom>
              <a:avLst/>
              <a:gdLst/>
              <a:ahLst/>
              <a:cxnLst/>
              <a:rect l="l" t="t" r="r" b="b"/>
              <a:pathLst>
                <a:path w="3659" h="4305" extrusionOk="0">
                  <a:moveTo>
                    <a:pt x="1506" y="1"/>
                  </a:moveTo>
                  <a:lnTo>
                    <a:pt x="1399" y="108"/>
                  </a:lnTo>
                  <a:lnTo>
                    <a:pt x="1076" y="754"/>
                  </a:lnTo>
                  <a:lnTo>
                    <a:pt x="108" y="2798"/>
                  </a:lnTo>
                  <a:lnTo>
                    <a:pt x="0" y="3013"/>
                  </a:lnTo>
                  <a:lnTo>
                    <a:pt x="108" y="3336"/>
                  </a:lnTo>
                  <a:lnTo>
                    <a:pt x="215" y="3659"/>
                  </a:lnTo>
                  <a:lnTo>
                    <a:pt x="538" y="3874"/>
                  </a:lnTo>
                  <a:lnTo>
                    <a:pt x="861" y="4089"/>
                  </a:lnTo>
                  <a:lnTo>
                    <a:pt x="1291" y="4197"/>
                  </a:lnTo>
                  <a:lnTo>
                    <a:pt x="1614" y="4304"/>
                  </a:lnTo>
                  <a:lnTo>
                    <a:pt x="2044" y="4197"/>
                  </a:lnTo>
                  <a:lnTo>
                    <a:pt x="2260" y="4089"/>
                  </a:lnTo>
                  <a:lnTo>
                    <a:pt x="2367" y="3981"/>
                  </a:lnTo>
                  <a:lnTo>
                    <a:pt x="3658" y="1292"/>
                  </a:lnTo>
                  <a:lnTo>
                    <a:pt x="3658" y="1077"/>
                  </a:lnTo>
                  <a:lnTo>
                    <a:pt x="3658" y="969"/>
                  </a:lnTo>
                  <a:lnTo>
                    <a:pt x="3443" y="969"/>
                  </a:lnTo>
                  <a:lnTo>
                    <a:pt x="3335" y="1077"/>
                  </a:lnTo>
                  <a:lnTo>
                    <a:pt x="2044" y="3766"/>
                  </a:lnTo>
                  <a:lnTo>
                    <a:pt x="1937" y="3874"/>
                  </a:lnTo>
                  <a:lnTo>
                    <a:pt x="1614" y="3981"/>
                  </a:lnTo>
                  <a:lnTo>
                    <a:pt x="1291" y="3874"/>
                  </a:lnTo>
                  <a:lnTo>
                    <a:pt x="969" y="3766"/>
                  </a:lnTo>
                  <a:lnTo>
                    <a:pt x="538" y="3443"/>
                  </a:lnTo>
                  <a:lnTo>
                    <a:pt x="431" y="3228"/>
                  </a:lnTo>
                  <a:lnTo>
                    <a:pt x="431" y="3013"/>
                  </a:lnTo>
                  <a:lnTo>
                    <a:pt x="431" y="2906"/>
                  </a:lnTo>
                  <a:lnTo>
                    <a:pt x="1506" y="861"/>
                  </a:lnTo>
                  <a:lnTo>
                    <a:pt x="1722" y="323"/>
                  </a:lnTo>
                  <a:lnTo>
                    <a:pt x="1722" y="108"/>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26" name="Google Shape;394;p29"/>
            <p:cNvSpPr/>
            <p:nvPr/>
          </p:nvSpPr>
          <p:spPr>
            <a:xfrm>
              <a:off x="4194600" y="3095500"/>
              <a:ext cx="59200" cy="48450"/>
            </a:xfrm>
            <a:custGeom>
              <a:avLst/>
              <a:gdLst/>
              <a:ahLst/>
              <a:cxnLst/>
              <a:rect l="l" t="t" r="r" b="b"/>
              <a:pathLst>
                <a:path w="2368" h="1938" extrusionOk="0">
                  <a:moveTo>
                    <a:pt x="1077" y="431"/>
                  </a:moveTo>
                  <a:lnTo>
                    <a:pt x="1400" y="539"/>
                  </a:lnTo>
                  <a:lnTo>
                    <a:pt x="1615" y="754"/>
                  </a:lnTo>
                  <a:lnTo>
                    <a:pt x="1830" y="862"/>
                  </a:lnTo>
                  <a:lnTo>
                    <a:pt x="1937" y="1077"/>
                  </a:lnTo>
                  <a:lnTo>
                    <a:pt x="2045" y="1292"/>
                  </a:lnTo>
                  <a:lnTo>
                    <a:pt x="2045" y="1400"/>
                  </a:lnTo>
                  <a:lnTo>
                    <a:pt x="1830" y="1507"/>
                  </a:lnTo>
                  <a:lnTo>
                    <a:pt x="1292" y="1507"/>
                  </a:lnTo>
                  <a:lnTo>
                    <a:pt x="969" y="1400"/>
                  </a:lnTo>
                  <a:lnTo>
                    <a:pt x="754" y="1184"/>
                  </a:lnTo>
                  <a:lnTo>
                    <a:pt x="539" y="969"/>
                  </a:lnTo>
                  <a:lnTo>
                    <a:pt x="431" y="754"/>
                  </a:lnTo>
                  <a:lnTo>
                    <a:pt x="324" y="646"/>
                  </a:lnTo>
                  <a:lnTo>
                    <a:pt x="324" y="539"/>
                  </a:lnTo>
                  <a:lnTo>
                    <a:pt x="539" y="431"/>
                  </a:lnTo>
                  <a:close/>
                  <a:moveTo>
                    <a:pt x="754" y="1"/>
                  </a:moveTo>
                  <a:lnTo>
                    <a:pt x="324" y="108"/>
                  </a:lnTo>
                  <a:lnTo>
                    <a:pt x="216" y="216"/>
                  </a:lnTo>
                  <a:lnTo>
                    <a:pt x="1" y="431"/>
                  </a:lnTo>
                  <a:lnTo>
                    <a:pt x="1" y="646"/>
                  </a:lnTo>
                  <a:lnTo>
                    <a:pt x="1" y="969"/>
                  </a:lnTo>
                  <a:lnTo>
                    <a:pt x="216" y="1184"/>
                  </a:lnTo>
                  <a:lnTo>
                    <a:pt x="539" y="1507"/>
                  </a:lnTo>
                  <a:lnTo>
                    <a:pt x="862" y="1722"/>
                  </a:lnTo>
                  <a:lnTo>
                    <a:pt x="1184" y="1830"/>
                  </a:lnTo>
                  <a:lnTo>
                    <a:pt x="1615" y="1937"/>
                  </a:lnTo>
                  <a:lnTo>
                    <a:pt x="2045" y="1830"/>
                  </a:lnTo>
                  <a:lnTo>
                    <a:pt x="2153" y="1722"/>
                  </a:lnTo>
                  <a:lnTo>
                    <a:pt x="2368" y="1507"/>
                  </a:lnTo>
                  <a:lnTo>
                    <a:pt x="2368" y="1292"/>
                  </a:lnTo>
                  <a:lnTo>
                    <a:pt x="2368" y="969"/>
                  </a:lnTo>
                  <a:lnTo>
                    <a:pt x="2153" y="646"/>
                  </a:lnTo>
                  <a:lnTo>
                    <a:pt x="1937" y="431"/>
                  </a:lnTo>
                  <a:lnTo>
                    <a:pt x="1615" y="216"/>
                  </a:lnTo>
                  <a:lnTo>
                    <a:pt x="1184" y="108"/>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27" name="Google Shape;395;p29"/>
            <p:cNvSpPr/>
            <p:nvPr/>
          </p:nvSpPr>
          <p:spPr>
            <a:xfrm>
              <a:off x="4200000" y="3039025"/>
              <a:ext cx="83400" cy="96850"/>
            </a:xfrm>
            <a:custGeom>
              <a:avLst/>
              <a:gdLst/>
              <a:ahLst/>
              <a:cxnLst/>
              <a:rect l="l" t="t" r="r" b="b"/>
              <a:pathLst>
                <a:path w="3336" h="3874" extrusionOk="0">
                  <a:moveTo>
                    <a:pt x="1399" y="1"/>
                  </a:moveTo>
                  <a:lnTo>
                    <a:pt x="1076" y="539"/>
                  </a:lnTo>
                  <a:lnTo>
                    <a:pt x="0" y="2690"/>
                  </a:lnTo>
                  <a:lnTo>
                    <a:pt x="0" y="2905"/>
                  </a:lnTo>
                  <a:lnTo>
                    <a:pt x="108" y="3228"/>
                  </a:lnTo>
                  <a:lnTo>
                    <a:pt x="323" y="3443"/>
                  </a:lnTo>
                  <a:lnTo>
                    <a:pt x="753" y="3766"/>
                  </a:lnTo>
                  <a:lnTo>
                    <a:pt x="1076" y="3874"/>
                  </a:lnTo>
                  <a:lnTo>
                    <a:pt x="1829" y="3874"/>
                  </a:lnTo>
                  <a:lnTo>
                    <a:pt x="1937" y="3659"/>
                  </a:lnTo>
                  <a:lnTo>
                    <a:pt x="3335" y="969"/>
                  </a:lnTo>
                  <a:lnTo>
                    <a:pt x="1399"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328" name="Google Shape;396;p29"/>
            <p:cNvSpPr/>
            <p:nvPr/>
          </p:nvSpPr>
          <p:spPr>
            <a:xfrm>
              <a:off x="4200000" y="3039025"/>
              <a:ext cx="83400" cy="96850"/>
            </a:xfrm>
            <a:custGeom>
              <a:avLst/>
              <a:gdLst/>
              <a:ahLst/>
              <a:cxnLst/>
              <a:rect l="l" t="t" r="r" b="b"/>
              <a:pathLst>
                <a:path w="3336" h="3874" fill="none" extrusionOk="0">
                  <a:moveTo>
                    <a:pt x="3335" y="969"/>
                  </a:moveTo>
                  <a:lnTo>
                    <a:pt x="1937" y="3659"/>
                  </a:lnTo>
                  <a:lnTo>
                    <a:pt x="1937" y="3659"/>
                  </a:lnTo>
                  <a:lnTo>
                    <a:pt x="1829" y="3874"/>
                  </a:lnTo>
                  <a:lnTo>
                    <a:pt x="1506" y="3874"/>
                  </a:lnTo>
                  <a:lnTo>
                    <a:pt x="1076" y="3874"/>
                  </a:lnTo>
                  <a:lnTo>
                    <a:pt x="753" y="3766"/>
                  </a:lnTo>
                  <a:lnTo>
                    <a:pt x="753" y="3766"/>
                  </a:lnTo>
                  <a:lnTo>
                    <a:pt x="323" y="3443"/>
                  </a:lnTo>
                  <a:lnTo>
                    <a:pt x="108" y="3228"/>
                  </a:lnTo>
                  <a:lnTo>
                    <a:pt x="0" y="2905"/>
                  </a:lnTo>
                  <a:lnTo>
                    <a:pt x="0" y="2690"/>
                  </a:lnTo>
                  <a:lnTo>
                    <a:pt x="1076" y="539"/>
                  </a:lnTo>
                  <a:lnTo>
                    <a:pt x="1399" y="1"/>
                  </a:lnTo>
                </a:path>
              </a:pathLst>
            </a:custGeom>
            <a:noFill/>
            <a:ln>
              <a:noFill/>
            </a:ln>
          </p:spPr>
          <p:txBody>
            <a:bodyPr spcFirstLastPara="1" wrap="square" lIns="121900" tIns="121900" rIns="121900" bIns="121900" anchor="ctr" anchorCtr="0">
              <a:noAutofit/>
            </a:bodyPr>
            <a:lstStyle/>
            <a:p>
              <a:endParaRPr sz="2400"/>
            </a:p>
          </p:txBody>
        </p:sp>
        <p:sp>
          <p:nvSpPr>
            <p:cNvPr id="329" name="Google Shape;397;p29"/>
            <p:cNvSpPr/>
            <p:nvPr/>
          </p:nvSpPr>
          <p:spPr>
            <a:xfrm>
              <a:off x="4194600" y="3033650"/>
              <a:ext cx="94175" cy="107600"/>
            </a:xfrm>
            <a:custGeom>
              <a:avLst/>
              <a:gdLst/>
              <a:ahLst/>
              <a:cxnLst/>
              <a:rect l="l" t="t" r="r" b="b"/>
              <a:pathLst>
                <a:path w="3767" h="4304" extrusionOk="0">
                  <a:moveTo>
                    <a:pt x="1507" y="0"/>
                  </a:moveTo>
                  <a:lnTo>
                    <a:pt x="1400" y="108"/>
                  </a:lnTo>
                  <a:lnTo>
                    <a:pt x="1184" y="754"/>
                  </a:lnTo>
                  <a:lnTo>
                    <a:pt x="108" y="2798"/>
                  </a:lnTo>
                  <a:lnTo>
                    <a:pt x="1" y="3120"/>
                  </a:lnTo>
                  <a:lnTo>
                    <a:pt x="108" y="3336"/>
                  </a:lnTo>
                  <a:lnTo>
                    <a:pt x="216" y="3658"/>
                  </a:lnTo>
                  <a:lnTo>
                    <a:pt x="539" y="3874"/>
                  </a:lnTo>
                  <a:lnTo>
                    <a:pt x="862" y="4089"/>
                  </a:lnTo>
                  <a:lnTo>
                    <a:pt x="1292" y="4304"/>
                  </a:lnTo>
                  <a:lnTo>
                    <a:pt x="1615" y="4304"/>
                  </a:lnTo>
                  <a:lnTo>
                    <a:pt x="2045" y="4196"/>
                  </a:lnTo>
                  <a:lnTo>
                    <a:pt x="2260" y="4089"/>
                  </a:lnTo>
                  <a:lnTo>
                    <a:pt x="2368" y="3981"/>
                  </a:lnTo>
                  <a:lnTo>
                    <a:pt x="3659" y="1291"/>
                  </a:lnTo>
                  <a:lnTo>
                    <a:pt x="3766" y="1076"/>
                  </a:lnTo>
                  <a:lnTo>
                    <a:pt x="3659" y="969"/>
                  </a:lnTo>
                  <a:lnTo>
                    <a:pt x="3444" y="969"/>
                  </a:lnTo>
                  <a:lnTo>
                    <a:pt x="3336" y="1076"/>
                  </a:lnTo>
                  <a:lnTo>
                    <a:pt x="2045" y="3766"/>
                  </a:lnTo>
                  <a:lnTo>
                    <a:pt x="1937" y="3874"/>
                  </a:lnTo>
                  <a:lnTo>
                    <a:pt x="1615" y="3981"/>
                  </a:lnTo>
                  <a:lnTo>
                    <a:pt x="1292" y="3874"/>
                  </a:lnTo>
                  <a:lnTo>
                    <a:pt x="969" y="3766"/>
                  </a:lnTo>
                  <a:lnTo>
                    <a:pt x="539" y="3443"/>
                  </a:lnTo>
                  <a:lnTo>
                    <a:pt x="431" y="3228"/>
                  </a:lnTo>
                  <a:lnTo>
                    <a:pt x="431" y="3120"/>
                  </a:lnTo>
                  <a:lnTo>
                    <a:pt x="431" y="3013"/>
                  </a:lnTo>
                  <a:lnTo>
                    <a:pt x="1507" y="861"/>
                  </a:lnTo>
                  <a:lnTo>
                    <a:pt x="1722" y="323"/>
                  </a:lnTo>
                  <a:lnTo>
                    <a:pt x="1830" y="108"/>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30" name="Google Shape;398;p29"/>
            <p:cNvSpPr/>
            <p:nvPr/>
          </p:nvSpPr>
          <p:spPr>
            <a:xfrm>
              <a:off x="4229575" y="3025575"/>
              <a:ext cx="59200" cy="48450"/>
            </a:xfrm>
            <a:custGeom>
              <a:avLst/>
              <a:gdLst/>
              <a:ahLst/>
              <a:cxnLst/>
              <a:rect l="l" t="t" r="r" b="b"/>
              <a:pathLst>
                <a:path w="2368" h="1938" extrusionOk="0">
                  <a:moveTo>
                    <a:pt x="1076" y="431"/>
                  </a:moveTo>
                  <a:lnTo>
                    <a:pt x="1399" y="539"/>
                  </a:lnTo>
                  <a:lnTo>
                    <a:pt x="1722" y="754"/>
                  </a:lnTo>
                  <a:lnTo>
                    <a:pt x="1829" y="861"/>
                  </a:lnTo>
                  <a:lnTo>
                    <a:pt x="2045" y="1077"/>
                  </a:lnTo>
                  <a:lnTo>
                    <a:pt x="2045" y="1292"/>
                  </a:lnTo>
                  <a:lnTo>
                    <a:pt x="2045" y="1399"/>
                  </a:lnTo>
                  <a:lnTo>
                    <a:pt x="1829" y="1507"/>
                  </a:lnTo>
                  <a:lnTo>
                    <a:pt x="1292" y="1507"/>
                  </a:lnTo>
                  <a:lnTo>
                    <a:pt x="969" y="1399"/>
                  </a:lnTo>
                  <a:lnTo>
                    <a:pt x="754" y="1184"/>
                  </a:lnTo>
                  <a:lnTo>
                    <a:pt x="538" y="969"/>
                  </a:lnTo>
                  <a:lnTo>
                    <a:pt x="431" y="861"/>
                  </a:lnTo>
                  <a:lnTo>
                    <a:pt x="323" y="646"/>
                  </a:lnTo>
                  <a:lnTo>
                    <a:pt x="431" y="539"/>
                  </a:lnTo>
                  <a:lnTo>
                    <a:pt x="538" y="431"/>
                  </a:lnTo>
                  <a:close/>
                  <a:moveTo>
                    <a:pt x="754" y="1"/>
                  </a:moveTo>
                  <a:lnTo>
                    <a:pt x="323" y="108"/>
                  </a:lnTo>
                  <a:lnTo>
                    <a:pt x="216" y="216"/>
                  </a:lnTo>
                  <a:lnTo>
                    <a:pt x="108" y="431"/>
                  </a:lnTo>
                  <a:lnTo>
                    <a:pt x="1" y="646"/>
                  </a:lnTo>
                  <a:lnTo>
                    <a:pt x="108" y="969"/>
                  </a:lnTo>
                  <a:lnTo>
                    <a:pt x="216" y="1292"/>
                  </a:lnTo>
                  <a:lnTo>
                    <a:pt x="538" y="1507"/>
                  </a:lnTo>
                  <a:lnTo>
                    <a:pt x="861" y="1722"/>
                  </a:lnTo>
                  <a:lnTo>
                    <a:pt x="1184" y="1830"/>
                  </a:lnTo>
                  <a:lnTo>
                    <a:pt x="1614" y="1937"/>
                  </a:lnTo>
                  <a:lnTo>
                    <a:pt x="2045" y="1830"/>
                  </a:lnTo>
                  <a:lnTo>
                    <a:pt x="2260" y="1722"/>
                  </a:lnTo>
                  <a:lnTo>
                    <a:pt x="2367" y="1507"/>
                  </a:lnTo>
                  <a:lnTo>
                    <a:pt x="2367" y="1292"/>
                  </a:lnTo>
                  <a:lnTo>
                    <a:pt x="2367" y="969"/>
                  </a:lnTo>
                  <a:lnTo>
                    <a:pt x="2152" y="646"/>
                  </a:lnTo>
                  <a:lnTo>
                    <a:pt x="1937" y="431"/>
                  </a:lnTo>
                  <a:lnTo>
                    <a:pt x="1614" y="216"/>
                  </a:lnTo>
                  <a:lnTo>
                    <a:pt x="1184" y="108"/>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31" name="Google Shape;399;p29"/>
            <p:cNvSpPr/>
            <p:nvPr/>
          </p:nvSpPr>
          <p:spPr>
            <a:xfrm>
              <a:off x="4234950" y="3030950"/>
              <a:ext cx="51125" cy="37700"/>
            </a:xfrm>
            <a:custGeom>
              <a:avLst/>
              <a:gdLst/>
              <a:ahLst/>
              <a:cxnLst/>
              <a:rect l="l" t="t" r="r" b="b"/>
              <a:pathLst>
                <a:path w="2045" h="1508" extrusionOk="0">
                  <a:moveTo>
                    <a:pt x="539" y="1"/>
                  </a:moveTo>
                  <a:lnTo>
                    <a:pt x="216" y="108"/>
                  </a:lnTo>
                  <a:lnTo>
                    <a:pt x="1" y="216"/>
                  </a:lnTo>
                  <a:lnTo>
                    <a:pt x="1" y="539"/>
                  </a:lnTo>
                  <a:lnTo>
                    <a:pt x="108" y="754"/>
                  </a:lnTo>
                  <a:lnTo>
                    <a:pt x="323" y="1077"/>
                  </a:lnTo>
                  <a:lnTo>
                    <a:pt x="646" y="1292"/>
                  </a:lnTo>
                  <a:lnTo>
                    <a:pt x="1077" y="1507"/>
                  </a:lnTo>
                  <a:lnTo>
                    <a:pt x="1507" y="1507"/>
                  </a:lnTo>
                  <a:lnTo>
                    <a:pt x="1722" y="1399"/>
                  </a:lnTo>
                  <a:lnTo>
                    <a:pt x="1937" y="1184"/>
                  </a:lnTo>
                  <a:lnTo>
                    <a:pt x="2045" y="969"/>
                  </a:lnTo>
                  <a:lnTo>
                    <a:pt x="1830" y="646"/>
                  </a:lnTo>
                  <a:lnTo>
                    <a:pt x="1614" y="431"/>
                  </a:lnTo>
                  <a:lnTo>
                    <a:pt x="1292" y="216"/>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32" name="Google Shape;400;p29"/>
            <p:cNvSpPr/>
            <p:nvPr/>
          </p:nvSpPr>
          <p:spPr>
            <a:xfrm>
              <a:off x="4243025" y="3036350"/>
              <a:ext cx="32300" cy="24225"/>
            </a:xfrm>
            <a:custGeom>
              <a:avLst/>
              <a:gdLst/>
              <a:ahLst/>
              <a:cxnLst/>
              <a:rect l="l" t="t" r="r" b="b"/>
              <a:pathLst>
                <a:path w="1292" h="969" extrusionOk="0">
                  <a:moveTo>
                    <a:pt x="323" y="0"/>
                  </a:moveTo>
                  <a:lnTo>
                    <a:pt x="108" y="108"/>
                  </a:lnTo>
                  <a:lnTo>
                    <a:pt x="0" y="215"/>
                  </a:lnTo>
                  <a:lnTo>
                    <a:pt x="0" y="323"/>
                  </a:lnTo>
                  <a:lnTo>
                    <a:pt x="108" y="538"/>
                  </a:lnTo>
                  <a:lnTo>
                    <a:pt x="538" y="861"/>
                  </a:lnTo>
                  <a:lnTo>
                    <a:pt x="969" y="968"/>
                  </a:lnTo>
                  <a:lnTo>
                    <a:pt x="1184" y="861"/>
                  </a:lnTo>
                  <a:lnTo>
                    <a:pt x="1291" y="753"/>
                  </a:lnTo>
                  <a:lnTo>
                    <a:pt x="1291" y="646"/>
                  </a:lnTo>
                  <a:lnTo>
                    <a:pt x="1291" y="430"/>
                  </a:lnTo>
                  <a:lnTo>
                    <a:pt x="861" y="108"/>
                  </a:lnTo>
                  <a:lnTo>
                    <a:pt x="32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3" name="Google Shape;401;p29"/>
            <p:cNvSpPr/>
            <p:nvPr/>
          </p:nvSpPr>
          <p:spPr>
            <a:xfrm>
              <a:off x="4052050" y="3235375"/>
              <a:ext cx="43075" cy="83400"/>
            </a:xfrm>
            <a:custGeom>
              <a:avLst/>
              <a:gdLst/>
              <a:ahLst/>
              <a:cxnLst/>
              <a:rect l="l" t="t" r="r" b="b"/>
              <a:pathLst>
                <a:path w="1723" h="3336" extrusionOk="0">
                  <a:moveTo>
                    <a:pt x="1" y="0"/>
                  </a:moveTo>
                  <a:lnTo>
                    <a:pt x="431" y="3336"/>
                  </a:lnTo>
                  <a:lnTo>
                    <a:pt x="969" y="3228"/>
                  </a:lnTo>
                  <a:lnTo>
                    <a:pt x="1184" y="3228"/>
                  </a:lnTo>
                  <a:lnTo>
                    <a:pt x="1292" y="3120"/>
                  </a:lnTo>
                  <a:lnTo>
                    <a:pt x="1615" y="2690"/>
                  </a:lnTo>
                  <a:lnTo>
                    <a:pt x="1722" y="2152"/>
                  </a:lnTo>
                  <a:lnTo>
                    <a:pt x="1722" y="1507"/>
                  </a:lnTo>
                  <a:lnTo>
                    <a:pt x="1507" y="861"/>
                  </a:lnTo>
                  <a:lnTo>
                    <a:pt x="1292" y="323"/>
                  </a:lnTo>
                  <a:lnTo>
                    <a:pt x="861"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334" name="Google Shape;402;p29"/>
            <p:cNvSpPr/>
            <p:nvPr/>
          </p:nvSpPr>
          <p:spPr>
            <a:xfrm>
              <a:off x="4052050" y="3235375"/>
              <a:ext cx="43075" cy="83400"/>
            </a:xfrm>
            <a:custGeom>
              <a:avLst/>
              <a:gdLst/>
              <a:ahLst/>
              <a:cxnLst/>
              <a:rect l="l" t="t" r="r" b="b"/>
              <a:pathLst>
                <a:path w="1723" h="3336" fill="none" extrusionOk="0">
                  <a:moveTo>
                    <a:pt x="431" y="3336"/>
                  </a:moveTo>
                  <a:lnTo>
                    <a:pt x="969" y="3228"/>
                  </a:lnTo>
                  <a:lnTo>
                    <a:pt x="969" y="3228"/>
                  </a:lnTo>
                  <a:lnTo>
                    <a:pt x="1184" y="3228"/>
                  </a:lnTo>
                  <a:lnTo>
                    <a:pt x="1292" y="3120"/>
                  </a:lnTo>
                  <a:lnTo>
                    <a:pt x="1615" y="2690"/>
                  </a:lnTo>
                  <a:lnTo>
                    <a:pt x="1722" y="2152"/>
                  </a:lnTo>
                  <a:lnTo>
                    <a:pt x="1722" y="1507"/>
                  </a:lnTo>
                  <a:lnTo>
                    <a:pt x="1722" y="1507"/>
                  </a:lnTo>
                  <a:lnTo>
                    <a:pt x="1507" y="861"/>
                  </a:lnTo>
                  <a:lnTo>
                    <a:pt x="1292" y="323"/>
                  </a:lnTo>
                  <a:lnTo>
                    <a:pt x="861" y="0"/>
                  </a:lnTo>
                  <a:lnTo>
                    <a:pt x="646" y="0"/>
                  </a:lnTo>
                  <a:lnTo>
                    <a:pt x="539" y="0"/>
                  </a:lnTo>
                  <a:lnTo>
                    <a:pt x="324"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335" name="Google Shape;403;p29"/>
            <p:cNvSpPr/>
            <p:nvPr/>
          </p:nvSpPr>
          <p:spPr>
            <a:xfrm>
              <a:off x="4046675" y="3230000"/>
              <a:ext cx="53825" cy="94150"/>
            </a:xfrm>
            <a:custGeom>
              <a:avLst/>
              <a:gdLst/>
              <a:ahLst/>
              <a:cxnLst/>
              <a:rect l="l" t="t" r="r" b="b"/>
              <a:pathLst>
                <a:path w="2153" h="3766" extrusionOk="0">
                  <a:moveTo>
                    <a:pt x="539" y="0"/>
                  </a:moveTo>
                  <a:lnTo>
                    <a:pt x="108" y="108"/>
                  </a:lnTo>
                  <a:lnTo>
                    <a:pt x="1" y="108"/>
                  </a:lnTo>
                  <a:lnTo>
                    <a:pt x="1" y="323"/>
                  </a:lnTo>
                  <a:lnTo>
                    <a:pt x="108" y="431"/>
                  </a:lnTo>
                  <a:lnTo>
                    <a:pt x="539" y="431"/>
                  </a:lnTo>
                  <a:lnTo>
                    <a:pt x="754" y="323"/>
                  </a:lnTo>
                  <a:lnTo>
                    <a:pt x="1076" y="431"/>
                  </a:lnTo>
                  <a:lnTo>
                    <a:pt x="1399" y="753"/>
                  </a:lnTo>
                  <a:lnTo>
                    <a:pt x="1614" y="1184"/>
                  </a:lnTo>
                  <a:lnTo>
                    <a:pt x="1722" y="1722"/>
                  </a:lnTo>
                  <a:lnTo>
                    <a:pt x="1722" y="2044"/>
                  </a:lnTo>
                  <a:lnTo>
                    <a:pt x="1722" y="2582"/>
                  </a:lnTo>
                  <a:lnTo>
                    <a:pt x="1614" y="2905"/>
                  </a:lnTo>
                  <a:lnTo>
                    <a:pt x="1399" y="3228"/>
                  </a:lnTo>
                  <a:lnTo>
                    <a:pt x="1184" y="3335"/>
                  </a:lnTo>
                  <a:lnTo>
                    <a:pt x="646" y="3335"/>
                  </a:lnTo>
                  <a:lnTo>
                    <a:pt x="539" y="3443"/>
                  </a:lnTo>
                  <a:lnTo>
                    <a:pt x="431" y="3551"/>
                  </a:lnTo>
                  <a:lnTo>
                    <a:pt x="539" y="3658"/>
                  </a:lnTo>
                  <a:lnTo>
                    <a:pt x="646" y="3766"/>
                  </a:lnTo>
                  <a:lnTo>
                    <a:pt x="1184" y="3658"/>
                  </a:lnTo>
                  <a:lnTo>
                    <a:pt x="1399" y="3658"/>
                  </a:lnTo>
                  <a:lnTo>
                    <a:pt x="1614" y="3443"/>
                  </a:lnTo>
                  <a:lnTo>
                    <a:pt x="1937" y="3120"/>
                  </a:lnTo>
                  <a:lnTo>
                    <a:pt x="2045" y="2690"/>
                  </a:lnTo>
                  <a:lnTo>
                    <a:pt x="2152" y="2044"/>
                  </a:lnTo>
                  <a:lnTo>
                    <a:pt x="2045" y="1722"/>
                  </a:lnTo>
                  <a:lnTo>
                    <a:pt x="1937" y="1076"/>
                  </a:lnTo>
                  <a:lnTo>
                    <a:pt x="1614" y="538"/>
                  </a:lnTo>
                  <a:lnTo>
                    <a:pt x="1292" y="108"/>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36" name="Google Shape;404;p29"/>
            <p:cNvSpPr/>
            <p:nvPr/>
          </p:nvSpPr>
          <p:spPr>
            <a:xfrm>
              <a:off x="4030550" y="3235375"/>
              <a:ext cx="48425" cy="83400"/>
            </a:xfrm>
            <a:custGeom>
              <a:avLst/>
              <a:gdLst/>
              <a:ahLst/>
              <a:cxnLst/>
              <a:rect l="l" t="t" r="r" b="b"/>
              <a:pathLst>
                <a:path w="1937" h="3336" extrusionOk="0">
                  <a:moveTo>
                    <a:pt x="753" y="0"/>
                  </a:moveTo>
                  <a:lnTo>
                    <a:pt x="538" y="108"/>
                  </a:lnTo>
                  <a:lnTo>
                    <a:pt x="430" y="216"/>
                  </a:lnTo>
                  <a:lnTo>
                    <a:pt x="108" y="646"/>
                  </a:lnTo>
                  <a:lnTo>
                    <a:pt x="0" y="1184"/>
                  </a:lnTo>
                  <a:lnTo>
                    <a:pt x="0" y="1829"/>
                  </a:lnTo>
                  <a:lnTo>
                    <a:pt x="215" y="2475"/>
                  </a:lnTo>
                  <a:lnTo>
                    <a:pt x="430" y="3013"/>
                  </a:lnTo>
                  <a:lnTo>
                    <a:pt x="753" y="3228"/>
                  </a:lnTo>
                  <a:lnTo>
                    <a:pt x="968" y="3336"/>
                  </a:lnTo>
                  <a:lnTo>
                    <a:pt x="1399" y="3336"/>
                  </a:lnTo>
                  <a:lnTo>
                    <a:pt x="1614" y="3120"/>
                  </a:lnTo>
                  <a:lnTo>
                    <a:pt x="1829" y="2798"/>
                  </a:lnTo>
                  <a:lnTo>
                    <a:pt x="1937" y="2260"/>
                  </a:lnTo>
                  <a:lnTo>
                    <a:pt x="1937" y="1614"/>
                  </a:lnTo>
                  <a:lnTo>
                    <a:pt x="1829" y="969"/>
                  </a:lnTo>
                  <a:lnTo>
                    <a:pt x="1506" y="431"/>
                  </a:lnTo>
                  <a:lnTo>
                    <a:pt x="1184" y="108"/>
                  </a:lnTo>
                  <a:lnTo>
                    <a:pt x="968"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337" name="Google Shape;405;p29"/>
            <p:cNvSpPr/>
            <p:nvPr/>
          </p:nvSpPr>
          <p:spPr>
            <a:xfrm>
              <a:off x="4025150" y="3232675"/>
              <a:ext cx="59200" cy="91475"/>
            </a:xfrm>
            <a:custGeom>
              <a:avLst/>
              <a:gdLst/>
              <a:ahLst/>
              <a:cxnLst/>
              <a:rect l="l" t="t" r="r" b="b"/>
              <a:pathLst>
                <a:path w="2368" h="3659" extrusionOk="0">
                  <a:moveTo>
                    <a:pt x="1077" y="324"/>
                  </a:moveTo>
                  <a:lnTo>
                    <a:pt x="1292" y="431"/>
                  </a:lnTo>
                  <a:lnTo>
                    <a:pt x="1615" y="646"/>
                  </a:lnTo>
                  <a:lnTo>
                    <a:pt x="1830" y="1077"/>
                  </a:lnTo>
                  <a:lnTo>
                    <a:pt x="2045" y="1722"/>
                  </a:lnTo>
                  <a:lnTo>
                    <a:pt x="2045" y="2045"/>
                  </a:lnTo>
                  <a:lnTo>
                    <a:pt x="1937" y="2583"/>
                  </a:lnTo>
                  <a:lnTo>
                    <a:pt x="1830" y="2906"/>
                  </a:lnTo>
                  <a:lnTo>
                    <a:pt x="1615" y="3228"/>
                  </a:lnTo>
                  <a:lnTo>
                    <a:pt x="1400" y="3228"/>
                  </a:lnTo>
                  <a:lnTo>
                    <a:pt x="1292" y="3336"/>
                  </a:lnTo>
                  <a:lnTo>
                    <a:pt x="1077" y="3228"/>
                  </a:lnTo>
                  <a:lnTo>
                    <a:pt x="754" y="2906"/>
                  </a:lnTo>
                  <a:lnTo>
                    <a:pt x="539" y="2475"/>
                  </a:lnTo>
                  <a:lnTo>
                    <a:pt x="431" y="1937"/>
                  </a:lnTo>
                  <a:lnTo>
                    <a:pt x="324" y="1507"/>
                  </a:lnTo>
                  <a:lnTo>
                    <a:pt x="431" y="1077"/>
                  </a:lnTo>
                  <a:lnTo>
                    <a:pt x="539" y="646"/>
                  </a:lnTo>
                  <a:lnTo>
                    <a:pt x="754" y="431"/>
                  </a:lnTo>
                  <a:lnTo>
                    <a:pt x="969" y="324"/>
                  </a:lnTo>
                  <a:close/>
                  <a:moveTo>
                    <a:pt x="754" y="1"/>
                  </a:moveTo>
                  <a:lnTo>
                    <a:pt x="539" y="108"/>
                  </a:lnTo>
                  <a:lnTo>
                    <a:pt x="216" y="539"/>
                  </a:lnTo>
                  <a:lnTo>
                    <a:pt x="109" y="969"/>
                  </a:lnTo>
                  <a:lnTo>
                    <a:pt x="1" y="1507"/>
                  </a:lnTo>
                  <a:lnTo>
                    <a:pt x="1" y="1937"/>
                  </a:lnTo>
                  <a:lnTo>
                    <a:pt x="216" y="2583"/>
                  </a:lnTo>
                  <a:lnTo>
                    <a:pt x="431" y="3121"/>
                  </a:lnTo>
                  <a:lnTo>
                    <a:pt x="862" y="3551"/>
                  </a:lnTo>
                  <a:lnTo>
                    <a:pt x="1077" y="3659"/>
                  </a:lnTo>
                  <a:lnTo>
                    <a:pt x="1400" y="3659"/>
                  </a:lnTo>
                  <a:lnTo>
                    <a:pt x="1615" y="3551"/>
                  </a:lnTo>
                  <a:lnTo>
                    <a:pt x="1830" y="3444"/>
                  </a:lnTo>
                  <a:lnTo>
                    <a:pt x="2153" y="3121"/>
                  </a:lnTo>
                  <a:lnTo>
                    <a:pt x="2368" y="2583"/>
                  </a:lnTo>
                  <a:lnTo>
                    <a:pt x="2368" y="2045"/>
                  </a:lnTo>
                  <a:lnTo>
                    <a:pt x="2368" y="1615"/>
                  </a:lnTo>
                  <a:lnTo>
                    <a:pt x="2153" y="969"/>
                  </a:lnTo>
                  <a:lnTo>
                    <a:pt x="1937" y="431"/>
                  </a:lnTo>
                  <a:lnTo>
                    <a:pt x="1507" y="108"/>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38" name="Google Shape;406;p29"/>
            <p:cNvSpPr/>
            <p:nvPr/>
          </p:nvSpPr>
          <p:spPr>
            <a:xfrm>
              <a:off x="4054750" y="3232675"/>
              <a:ext cx="83400" cy="86100"/>
            </a:xfrm>
            <a:custGeom>
              <a:avLst/>
              <a:gdLst/>
              <a:ahLst/>
              <a:cxnLst/>
              <a:rect l="l" t="t" r="r" b="b"/>
              <a:pathLst>
                <a:path w="3336" h="3444" extrusionOk="0">
                  <a:moveTo>
                    <a:pt x="3336" y="1"/>
                  </a:moveTo>
                  <a:lnTo>
                    <a:pt x="538" y="108"/>
                  </a:lnTo>
                  <a:lnTo>
                    <a:pt x="0" y="108"/>
                  </a:lnTo>
                  <a:lnTo>
                    <a:pt x="216" y="216"/>
                  </a:lnTo>
                  <a:lnTo>
                    <a:pt x="646" y="646"/>
                  </a:lnTo>
                  <a:lnTo>
                    <a:pt x="753" y="1077"/>
                  </a:lnTo>
                  <a:lnTo>
                    <a:pt x="969" y="1399"/>
                  </a:lnTo>
                  <a:lnTo>
                    <a:pt x="969" y="1937"/>
                  </a:lnTo>
                  <a:lnTo>
                    <a:pt x="969" y="2583"/>
                  </a:lnTo>
                  <a:lnTo>
                    <a:pt x="753" y="2906"/>
                  </a:lnTo>
                  <a:lnTo>
                    <a:pt x="538" y="3228"/>
                  </a:lnTo>
                  <a:lnTo>
                    <a:pt x="323" y="3444"/>
                  </a:lnTo>
                  <a:lnTo>
                    <a:pt x="969" y="3336"/>
                  </a:lnTo>
                  <a:lnTo>
                    <a:pt x="3228" y="3336"/>
                  </a:lnTo>
                  <a:lnTo>
                    <a:pt x="333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39" name="Google Shape;407;p29"/>
            <p:cNvSpPr/>
            <p:nvPr/>
          </p:nvSpPr>
          <p:spPr>
            <a:xfrm>
              <a:off x="4124675" y="3232675"/>
              <a:ext cx="43075" cy="83400"/>
            </a:xfrm>
            <a:custGeom>
              <a:avLst/>
              <a:gdLst/>
              <a:ahLst/>
              <a:cxnLst/>
              <a:rect l="l" t="t" r="r" b="b"/>
              <a:pathLst>
                <a:path w="1723" h="3336" extrusionOk="0">
                  <a:moveTo>
                    <a:pt x="1" y="1"/>
                  </a:moveTo>
                  <a:lnTo>
                    <a:pt x="431" y="3336"/>
                  </a:lnTo>
                  <a:lnTo>
                    <a:pt x="969" y="3228"/>
                  </a:lnTo>
                  <a:lnTo>
                    <a:pt x="1184" y="3228"/>
                  </a:lnTo>
                  <a:lnTo>
                    <a:pt x="1399" y="3121"/>
                  </a:lnTo>
                  <a:lnTo>
                    <a:pt x="1614" y="2690"/>
                  </a:lnTo>
                  <a:lnTo>
                    <a:pt x="1722" y="2153"/>
                  </a:lnTo>
                  <a:lnTo>
                    <a:pt x="1722" y="1507"/>
                  </a:lnTo>
                  <a:lnTo>
                    <a:pt x="1614" y="862"/>
                  </a:lnTo>
                  <a:lnTo>
                    <a:pt x="1292" y="324"/>
                  </a:lnTo>
                  <a:lnTo>
                    <a:pt x="969" y="108"/>
                  </a:lnTo>
                  <a:lnTo>
                    <a:pt x="75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340" name="Google Shape;408;p29"/>
            <p:cNvSpPr/>
            <p:nvPr/>
          </p:nvSpPr>
          <p:spPr>
            <a:xfrm>
              <a:off x="4124675" y="3232675"/>
              <a:ext cx="43075" cy="83400"/>
            </a:xfrm>
            <a:custGeom>
              <a:avLst/>
              <a:gdLst/>
              <a:ahLst/>
              <a:cxnLst/>
              <a:rect l="l" t="t" r="r" b="b"/>
              <a:pathLst>
                <a:path w="1723" h="3336" fill="none" extrusionOk="0">
                  <a:moveTo>
                    <a:pt x="431" y="3336"/>
                  </a:moveTo>
                  <a:lnTo>
                    <a:pt x="969" y="3228"/>
                  </a:lnTo>
                  <a:lnTo>
                    <a:pt x="969" y="3228"/>
                  </a:lnTo>
                  <a:lnTo>
                    <a:pt x="1184" y="3228"/>
                  </a:lnTo>
                  <a:lnTo>
                    <a:pt x="1399" y="3121"/>
                  </a:lnTo>
                  <a:lnTo>
                    <a:pt x="1614" y="2690"/>
                  </a:lnTo>
                  <a:lnTo>
                    <a:pt x="1722" y="2153"/>
                  </a:lnTo>
                  <a:lnTo>
                    <a:pt x="1722" y="1507"/>
                  </a:lnTo>
                  <a:lnTo>
                    <a:pt x="1722" y="1507"/>
                  </a:lnTo>
                  <a:lnTo>
                    <a:pt x="1614" y="862"/>
                  </a:lnTo>
                  <a:lnTo>
                    <a:pt x="1292" y="324"/>
                  </a:lnTo>
                  <a:lnTo>
                    <a:pt x="969" y="108"/>
                  </a:lnTo>
                  <a:lnTo>
                    <a:pt x="754" y="1"/>
                  </a:lnTo>
                  <a:lnTo>
                    <a:pt x="539" y="1"/>
                  </a:lnTo>
                  <a:lnTo>
                    <a:pt x="323" y="1"/>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341" name="Google Shape;409;p29"/>
            <p:cNvSpPr/>
            <p:nvPr/>
          </p:nvSpPr>
          <p:spPr>
            <a:xfrm>
              <a:off x="4119300" y="3227300"/>
              <a:ext cx="53825" cy="94175"/>
            </a:xfrm>
            <a:custGeom>
              <a:avLst/>
              <a:gdLst/>
              <a:ahLst/>
              <a:cxnLst/>
              <a:rect l="l" t="t" r="r" b="b"/>
              <a:pathLst>
                <a:path w="2153" h="3767" extrusionOk="0">
                  <a:moveTo>
                    <a:pt x="538" y="1"/>
                  </a:moveTo>
                  <a:lnTo>
                    <a:pt x="216" y="108"/>
                  </a:lnTo>
                  <a:lnTo>
                    <a:pt x="108" y="108"/>
                  </a:lnTo>
                  <a:lnTo>
                    <a:pt x="0" y="323"/>
                  </a:lnTo>
                  <a:lnTo>
                    <a:pt x="108" y="431"/>
                  </a:lnTo>
                  <a:lnTo>
                    <a:pt x="754" y="431"/>
                  </a:lnTo>
                  <a:lnTo>
                    <a:pt x="754" y="323"/>
                  </a:lnTo>
                  <a:lnTo>
                    <a:pt x="861" y="323"/>
                  </a:lnTo>
                  <a:lnTo>
                    <a:pt x="1076" y="431"/>
                  </a:lnTo>
                  <a:lnTo>
                    <a:pt x="1399" y="754"/>
                  </a:lnTo>
                  <a:lnTo>
                    <a:pt x="1614" y="1184"/>
                  </a:lnTo>
                  <a:lnTo>
                    <a:pt x="1722" y="1722"/>
                  </a:lnTo>
                  <a:lnTo>
                    <a:pt x="1829" y="2045"/>
                  </a:lnTo>
                  <a:lnTo>
                    <a:pt x="1722" y="2583"/>
                  </a:lnTo>
                  <a:lnTo>
                    <a:pt x="1614" y="2905"/>
                  </a:lnTo>
                  <a:lnTo>
                    <a:pt x="1399" y="3228"/>
                  </a:lnTo>
                  <a:lnTo>
                    <a:pt x="1184" y="3336"/>
                  </a:lnTo>
                  <a:lnTo>
                    <a:pt x="646" y="3336"/>
                  </a:lnTo>
                  <a:lnTo>
                    <a:pt x="538" y="3443"/>
                  </a:lnTo>
                  <a:lnTo>
                    <a:pt x="538" y="3551"/>
                  </a:lnTo>
                  <a:lnTo>
                    <a:pt x="538" y="3659"/>
                  </a:lnTo>
                  <a:lnTo>
                    <a:pt x="646" y="3766"/>
                  </a:lnTo>
                  <a:lnTo>
                    <a:pt x="1184" y="3659"/>
                  </a:lnTo>
                  <a:lnTo>
                    <a:pt x="1399" y="3659"/>
                  </a:lnTo>
                  <a:lnTo>
                    <a:pt x="1614" y="3443"/>
                  </a:lnTo>
                  <a:lnTo>
                    <a:pt x="1937" y="3121"/>
                  </a:lnTo>
                  <a:lnTo>
                    <a:pt x="2152" y="2690"/>
                  </a:lnTo>
                  <a:lnTo>
                    <a:pt x="2152" y="2045"/>
                  </a:lnTo>
                  <a:lnTo>
                    <a:pt x="2152" y="1722"/>
                  </a:lnTo>
                  <a:lnTo>
                    <a:pt x="1937" y="1077"/>
                  </a:lnTo>
                  <a:lnTo>
                    <a:pt x="1722" y="539"/>
                  </a:lnTo>
                  <a:lnTo>
                    <a:pt x="1292"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42" name="Google Shape;410;p29"/>
            <p:cNvSpPr/>
            <p:nvPr/>
          </p:nvSpPr>
          <p:spPr>
            <a:xfrm>
              <a:off x="4103150" y="3232675"/>
              <a:ext cx="51150" cy="83400"/>
            </a:xfrm>
            <a:custGeom>
              <a:avLst/>
              <a:gdLst/>
              <a:ahLst/>
              <a:cxnLst/>
              <a:rect l="l" t="t" r="r" b="b"/>
              <a:pathLst>
                <a:path w="2046" h="3336" extrusionOk="0">
                  <a:moveTo>
                    <a:pt x="754" y="1"/>
                  </a:moveTo>
                  <a:lnTo>
                    <a:pt x="646" y="108"/>
                  </a:lnTo>
                  <a:lnTo>
                    <a:pt x="431" y="216"/>
                  </a:lnTo>
                  <a:lnTo>
                    <a:pt x="216" y="646"/>
                  </a:lnTo>
                  <a:lnTo>
                    <a:pt x="1" y="1184"/>
                  </a:lnTo>
                  <a:lnTo>
                    <a:pt x="1" y="1830"/>
                  </a:lnTo>
                  <a:lnTo>
                    <a:pt x="216" y="2475"/>
                  </a:lnTo>
                  <a:lnTo>
                    <a:pt x="431" y="3013"/>
                  </a:lnTo>
                  <a:lnTo>
                    <a:pt x="862" y="3228"/>
                  </a:lnTo>
                  <a:lnTo>
                    <a:pt x="1077" y="3336"/>
                  </a:lnTo>
                  <a:lnTo>
                    <a:pt x="1400" y="3336"/>
                  </a:lnTo>
                  <a:lnTo>
                    <a:pt x="1615" y="3228"/>
                  </a:lnTo>
                  <a:lnTo>
                    <a:pt x="1830" y="2798"/>
                  </a:lnTo>
                  <a:lnTo>
                    <a:pt x="2045" y="2260"/>
                  </a:lnTo>
                  <a:lnTo>
                    <a:pt x="2045" y="1615"/>
                  </a:lnTo>
                  <a:lnTo>
                    <a:pt x="1830" y="969"/>
                  </a:lnTo>
                  <a:lnTo>
                    <a:pt x="1507" y="431"/>
                  </a:lnTo>
                  <a:lnTo>
                    <a:pt x="1184" y="108"/>
                  </a:lnTo>
                  <a:lnTo>
                    <a:pt x="969"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343" name="Google Shape;411;p29"/>
            <p:cNvSpPr/>
            <p:nvPr/>
          </p:nvSpPr>
          <p:spPr>
            <a:xfrm>
              <a:off x="4097775" y="3230000"/>
              <a:ext cx="59200" cy="91475"/>
            </a:xfrm>
            <a:custGeom>
              <a:avLst/>
              <a:gdLst/>
              <a:ahLst/>
              <a:cxnLst/>
              <a:rect l="l" t="t" r="r" b="b"/>
              <a:pathLst>
                <a:path w="2368" h="3659" extrusionOk="0">
                  <a:moveTo>
                    <a:pt x="1077" y="323"/>
                  </a:moveTo>
                  <a:lnTo>
                    <a:pt x="1399" y="431"/>
                  </a:lnTo>
                  <a:lnTo>
                    <a:pt x="1615" y="646"/>
                  </a:lnTo>
                  <a:lnTo>
                    <a:pt x="1937" y="1184"/>
                  </a:lnTo>
                  <a:lnTo>
                    <a:pt x="2045" y="1722"/>
                  </a:lnTo>
                  <a:lnTo>
                    <a:pt x="2045" y="2044"/>
                  </a:lnTo>
                  <a:lnTo>
                    <a:pt x="2045" y="2582"/>
                  </a:lnTo>
                  <a:lnTo>
                    <a:pt x="1830" y="2905"/>
                  </a:lnTo>
                  <a:lnTo>
                    <a:pt x="1615" y="3228"/>
                  </a:lnTo>
                  <a:lnTo>
                    <a:pt x="1399" y="3335"/>
                  </a:lnTo>
                  <a:lnTo>
                    <a:pt x="1077" y="3228"/>
                  </a:lnTo>
                  <a:lnTo>
                    <a:pt x="861" y="2905"/>
                  </a:lnTo>
                  <a:lnTo>
                    <a:pt x="539" y="2475"/>
                  </a:lnTo>
                  <a:lnTo>
                    <a:pt x="431" y="1937"/>
                  </a:lnTo>
                  <a:lnTo>
                    <a:pt x="431" y="1614"/>
                  </a:lnTo>
                  <a:lnTo>
                    <a:pt x="431" y="1076"/>
                  </a:lnTo>
                  <a:lnTo>
                    <a:pt x="646" y="646"/>
                  </a:lnTo>
                  <a:lnTo>
                    <a:pt x="754" y="431"/>
                  </a:lnTo>
                  <a:lnTo>
                    <a:pt x="1077" y="323"/>
                  </a:lnTo>
                  <a:close/>
                  <a:moveTo>
                    <a:pt x="754" y="0"/>
                  </a:moveTo>
                  <a:lnTo>
                    <a:pt x="539" y="108"/>
                  </a:lnTo>
                  <a:lnTo>
                    <a:pt x="324" y="538"/>
                  </a:lnTo>
                  <a:lnTo>
                    <a:pt x="108" y="969"/>
                  </a:lnTo>
                  <a:lnTo>
                    <a:pt x="1" y="1614"/>
                  </a:lnTo>
                  <a:lnTo>
                    <a:pt x="108" y="1937"/>
                  </a:lnTo>
                  <a:lnTo>
                    <a:pt x="216" y="2582"/>
                  </a:lnTo>
                  <a:lnTo>
                    <a:pt x="539" y="3120"/>
                  </a:lnTo>
                  <a:lnTo>
                    <a:pt x="861" y="3551"/>
                  </a:lnTo>
                  <a:lnTo>
                    <a:pt x="1184" y="3658"/>
                  </a:lnTo>
                  <a:lnTo>
                    <a:pt x="1507" y="3658"/>
                  </a:lnTo>
                  <a:lnTo>
                    <a:pt x="1722" y="3551"/>
                  </a:lnTo>
                  <a:lnTo>
                    <a:pt x="1937" y="3443"/>
                  </a:lnTo>
                  <a:lnTo>
                    <a:pt x="2153" y="3120"/>
                  </a:lnTo>
                  <a:lnTo>
                    <a:pt x="2368" y="2582"/>
                  </a:lnTo>
                  <a:lnTo>
                    <a:pt x="2368" y="2044"/>
                  </a:lnTo>
                  <a:lnTo>
                    <a:pt x="2368" y="1614"/>
                  </a:lnTo>
                  <a:lnTo>
                    <a:pt x="2260" y="969"/>
                  </a:lnTo>
                  <a:lnTo>
                    <a:pt x="1937" y="431"/>
                  </a:lnTo>
                  <a:lnTo>
                    <a:pt x="1507"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44" name="Google Shape;412;p29"/>
            <p:cNvSpPr/>
            <p:nvPr/>
          </p:nvSpPr>
          <p:spPr>
            <a:xfrm>
              <a:off x="4221500" y="3001375"/>
              <a:ext cx="45750" cy="86100"/>
            </a:xfrm>
            <a:custGeom>
              <a:avLst/>
              <a:gdLst/>
              <a:ahLst/>
              <a:cxnLst/>
              <a:rect l="l" t="t" r="r" b="b"/>
              <a:pathLst>
                <a:path w="1830" h="3444" extrusionOk="0">
                  <a:moveTo>
                    <a:pt x="1" y="0"/>
                  </a:moveTo>
                  <a:lnTo>
                    <a:pt x="1" y="2367"/>
                  </a:lnTo>
                  <a:lnTo>
                    <a:pt x="1830" y="3443"/>
                  </a:lnTo>
                  <a:lnTo>
                    <a:pt x="1830" y="1184"/>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45" name="Google Shape;413;p29"/>
            <p:cNvSpPr/>
            <p:nvPr/>
          </p:nvSpPr>
          <p:spPr>
            <a:xfrm>
              <a:off x="4216125" y="2998675"/>
              <a:ext cx="56500" cy="91475"/>
            </a:xfrm>
            <a:custGeom>
              <a:avLst/>
              <a:gdLst/>
              <a:ahLst/>
              <a:cxnLst/>
              <a:rect l="l" t="t" r="r" b="b"/>
              <a:pathLst>
                <a:path w="2260" h="3659" extrusionOk="0">
                  <a:moveTo>
                    <a:pt x="323" y="431"/>
                  </a:moveTo>
                  <a:lnTo>
                    <a:pt x="1937" y="1399"/>
                  </a:lnTo>
                  <a:lnTo>
                    <a:pt x="1937" y="3317"/>
                  </a:lnTo>
                  <a:lnTo>
                    <a:pt x="323" y="2368"/>
                  </a:lnTo>
                  <a:lnTo>
                    <a:pt x="323" y="431"/>
                  </a:lnTo>
                  <a:close/>
                  <a:moveTo>
                    <a:pt x="108" y="1"/>
                  </a:moveTo>
                  <a:lnTo>
                    <a:pt x="1" y="108"/>
                  </a:lnTo>
                  <a:lnTo>
                    <a:pt x="1" y="2475"/>
                  </a:lnTo>
                  <a:lnTo>
                    <a:pt x="108" y="2583"/>
                  </a:lnTo>
                  <a:lnTo>
                    <a:pt x="1937" y="3659"/>
                  </a:lnTo>
                  <a:lnTo>
                    <a:pt x="2152" y="3659"/>
                  </a:lnTo>
                  <a:lnTo>
                    <a:pt x="2260" y="3551"/>
                  </a:lnTo>
                  <a:lnTo>
                    <a:pt x="2260" y="1292"/>
                  </a:lnTo>
                  <a:lnTo>
                    <a:pt x="2152" y="1077"/>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46" name="Google Shape;414;p29"/>
            <p:cNvSpPr/>
            <p:nvPr/>
          </p:nvSpPr>
          <p:spPr>
            <a:xfrm>
              <a:off x="4221500" y="2974475"/>
              <a:ext cx="94175" cy="56500"/>
            </a:xfrm>
            <a:custGeom>
              <a:avLst/>
              <a:gdLst/>
              <a:ahLst/>
              <a:cxnLst/>
              <a:rect l="l" t="t" r="r" b="b"/>
              <a:pathLst>
                <a:path w="3767" h="2260" extrusionOk="0">
                  <a:moveTo>
                    <a:pt x="1830" y="1"/>
                  </a:moveTo>
                  <a:lnTo>
                    <a:pt x="1" y="1076"/>
                  </a:lnTo>
                  <a:lnTo>
                    <a:pt x="1830" y="2260"/>
                  </a:lnTo>
                  <a:lnTo>
                    <a:pt x="3766" y="1076"/>
                  </a:lnTo>
                  <a:lnTo>
                    <a:pt x="18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47" name="Google Shape;415;p29"/>
            <p:cNvSpPr/>
            <p:nvPr/>
          </p:nvSpPr>
          <p:spPr>
            <a:xfrm>
              <a:off x="4216125" y="2969100"/>
              <a:ext cx="104925" cy="64575"/>
            </a:xfrm>
            <a:custGeom>
              <a:avLst/>
              <a:gdLst/>
              <a:ahLst/>
              <a:cxnLst/>
              <a:rect l="l" t="t" r="r" b="b"/>
              <a:pathLst>
                <a:path w="4197" h="2583" extrusionOk="0">
                  <a:moveTo>
                    <a:pt x="2045" y="431"/>
                  </a:moveTo>
                  <a:lnTo>
                    <a:pt x="3659" y="1291"/>
                  </a:lnTo>
                  <a:lnTo>
                    <a:pt x="2045" y="2260"/>
                  </a:lnTo>
                  <a:lnTo>
                    <a:pt x="582" y="1345"/>
                  </a:lnTo>
                  <a:lnTo>
                    <a:pt x="2045" y="431"/>
                  </a:lnTo>
                  <a:close/>
                  <a:moveTo>
                    <a:pt x="1937" y="0"/>
                  </a:moveTo>
                  <a:lnTo>
                    <a:pt x="108" y="1184"/>
                  </a:lnTo>
                  <a:lnTo>
                    <a:pt x="1" y="1291"/>
                  </a:lnTo>
                  <a:lnTo>
                    <a:pt x="108" y="1507"/>
                  </a:lnTo>
                  <a:lnTo>
                    <a:pt x="2045" y="2582"/>
                  </a:lnTo>
                  <a:lnTo>
                    <a:pt x="2152" y="2582"/>
                  </a:lnTo>
                  <a:lnTo>
                    <a:pt x="4089" y="1507"/>
                  </a:lnTo>
                  <a:lnTo>
                    <a:pt x="4196" y="1291"/>
                  </a:lnTo>
                  <a:lnTo>
                    <a:pt x="4089" y="1184"/>
                  </a:lnTo>
                  <a:lnTo>
                    <a:pt x="215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48" name="Google Shape;416;p29"/>
            <p:cNvSpPr/>
            <p:nvPr/>
          </p:nvSpPr>
          <p:spPr>
            <a:xfrm>
              <a:off x="4267225" y="3001375"/>
              <a:ext cx="48450" cy="86100"/>
            </a:xfrm>
            <a:custGeom>
              <a:avLst/>
              <a:gdLst/>
              <a:ahLst/>
              <a:cxnLst/>
              <a:rect l="l" t="t" r="r" b="b"/>
              <a:pathLst>
                <a:path w="1938" h="3444" extrusionOk="0">
                  <a:moveTo>
                    <a:pt x="1937" y="0"/>
                  </a:moveTo>
                  <a:lnTo>
                    <a:pt x="1" y="1184"/>
                  </a:lnTo>
                  <a:lnTo>
                    <a:pt x="1" y="3443"/>
                  </a:lnTo>
                  <a:lnTo>
                    <a:pt x="1937" y="2260"/>
                  </a:lnTo>
                  <a:lnTo>
                    <a:pt x="193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49" name="Google Shape;417;p29"/>
            <p:cNvSpPr/>
            <p:nvPr/>
          </p:nvSpPr>
          <p:spPr>
            <a:xfrm>
              <a:off x="4264550" y="2998675"/>
              <a:ext cx="56500" cy="91475"/>
            </a:xfrm>
            <a:custGeom>
              <a:avLst/>
              <a:gdLst/>
              <a:ahLst/>
              <a:cxnLst/>
              <a:rect l="l" t="t" r="r" b="b"/>
              <a:pathLst>
                <a:path w="2260" h="3659" extrusionOk="0">
                  <a:moveTo>
                    <a:pt x="1829" y="431"/>
                  </a:moveTo>
                  <a:lnTo>
                    <a:pt x="1829" y="2260"/>
                  </a:lnTo>
                  <a:lnTo>
                    <a:pt x="323" y="3235"/>
                  </a:lnTo>
                  <a:lnTo>
                    <a:pt x="323" y="3235"/>
                  </a:lnTo>
                  <a:lnTo>
                    <a:pt x="323" y="1399"/>
                  </a:lnTo>
                  <a:lnTo>
                    <a:pt x="1829" y="431"/>
                  </a:lnTo>
                  <a:close/>
                  <a:moveTo>
                    <a:pt x="1937" y="1"/>
                  </a:moveTo>
                  <a:lnTo>
                    <a:pt x="108" y="1077"/>
                  </a:lnTo>
                  <a:lnTo>
                    <a:pt x="0" y="1292"/>
                  </a:lnTo>
                  <a:lnTo>
                    <a:pt x="0" y="3551"/>
                  </a:lnTo>
                  <a:lnTo>
                    <a:pt x="0" y="3659"/>
                  </a:lnTo>
                  <a:lnTo>
                    <a:pt x="215" y="3659"/>
                  </a:lnTo>
                  <a:lnTo>
                    <a:pt x="2152" y="2583"/>
                  </a:lnTo>
                  <a:lnTo>
                    <a:pt x="2259" y="2368"/>
                  </a:lnTo>
                  <a:lnTo>
                    <a:pt x="2259" y="108"/>
                  </a:lnTo>
                  <a:lnTo>
                    <a:pt x="215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50" name="Google Shape;418;p29"/>
            <p:cNvSpPr/>
            <p:nvPr/>
          </p:nvSpPr>
          <p:spPr>
            <a:xfrm>
              <a:off x="4272600" y="3022900"/>
              <a:ext cx="102250" cy="88775"/>
            </a:xfrm>
            <a:custGeom>
              <a:avLst/>
              <a:gdLst/>
              <a:ahLst/>
              <a:cxnLst/>
              <a:rect l="l" t="t" r="r" b="b"/>
              <a:pathLst>
                <a:path w="4090" h="3551" extrusionOk="0">
                  <a:moveTo>
                    <a:pt x="1077" y="0"/>
                  </a:moveTo>
                  <a:lnTo>
                    <a:pt x="754" y="108"/>
                  </a:lnTo>
                  <a:lnTo>
                    <a:pt x="539" y="323"/>
                  </a:lnTo>
                  <a:lnTo>
                    <a:pt x="216" y="646"/>
                  </a:lnTo>
                  <a:lnTo>
                    <a:pt x="108" y="1076"/>
                  </a:lnTo>
                  <a:lnTo>
                    <a:pt x="1" y="1399"/>
                  </a:lnTo>
                  <a:lnTo>
                    <a:pt x="108" y="1721"/>
                  </a:lnTo>
                  <a:lnTo>
                    <a:pt x="216" y="1937"/>
                  </a:lnTo>
                  <a:lnTo>
                    <a:pt x="3013" y="3550"/>
                  </a:lnTo>
                  <a:lnTo>
                    <a:pt x="4089" y="1721"/>
                  </a:lnTo>
                  <a:lnTo>
                    <a:pt x="3551" y="1399"/>
                  </a:lnTo>
                  <a:lnTo>
                    <a:pt x="1292" y="108"/>
                  </a:lnTo>
                  <a:lnTo>
                    <a:pt x="1077"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351" name="Google Shape;419;p29"/>
            <p:cNvSpPr/>
            <p:nvPr/>
          </p:nvSpPr>
          <p:spPr>
            <a:xfrm>
              <a:off x="4272600" y="3022900"/>
              <a:ext cx="102250" cy="88775"/>
            </a:xfrm>
            <a:custGeom>
              <a:avLst/>
              <a:gdLst/>
              <a:ahLst/>
              <a:cxnLst/>
              <a:rect l="l" t="t" r="r" b="b"/>
              <a:pathLst>
                <a:path w="4090" h="3551" fill="none" extrusionOk="0">
                  <a:moveTo>
                    <a:pt x="3013" y="3550"/>
                  </a:moveTo>
                  <a:lnTo>
                    <a:pt x="216" y="1937"/>
                  </a:lnTo>
                  <a:lnTo>
                    <a:pt x="216" y="1937"/>
                  </a:lnTo>
                  <a:lnTo>
                    <a:pt x="108" y="1721"/>
                  </a:lnTo>
                  <a:lnTo>
                    <a:pt x="1" y="1399"/>
                  </a:lnTo>
                  <a:lnTo>
                    <a:pt x="108" y="1076"/>
                  </a:lnTo>
                  <a:lnTo>
                    <a:pt x="216" y="646"/>
                  </a:lnTo>
                  <a:lnTo>
                    <a:pt x="216" y="646"/>
                  </a:lnTo>
                  <a:lnTo>
                    <a:pt x="539" y="323"/>
                  </a:lnTo>
                  <a:lnTo>
                    <a:pt x="754" y="108"/>
                  </a:lnTo>
                  <a:lnTo>
                    <a:pt x="1077" y="0"/>
                  </a:lnTo>
                  <a:lnTo>
                    <a:pt x="1292" y="108"/>
                  </a:lnTo>
                  <a:lnTo>
                    <a:pt x="3551" y="1399"/>
                  </a:lnTo>
                  <a:lnTo>
                    <a:pt x="4089" y="1721"/>
                  </a:lnTo>
                </a:path>
              </a:pathLst>
            </a:custGeom>
            <a:noFill/>
            <a:ln>
              <a:noFill/>
            </a:ln>
          </p:spPr>
          <p:txBody>
            <a:bodyPr spcFirstLastPara="1" wrap="square" lIns="121900" tIns="121900" rIns="121900" bIns="121900" anchor="ctr" anchorCtr="0">
              <a:noAutofit/>
            </a:bodyPr>
            <a:lstStyle/>
            <a:p>
              <a:endParaRPr sz="2400"/>
            </a:p>
          </p:txBody>
        </p:sp>
        <p:sp>
          <p:nvSpPr>
            <p:cNvPr id="352" name="Google Shape;420;p29"/>
            <p:cNvSpPr/>
            <p:nvPr/>
          </p:nvSpPr>
          <p:spPr>
            <a:xfrm>
              <a:off x="4267225" y="3020200"/>
              <a:ext cx="113000" cy="96850"/>
            </a:xfrm>
            <a:custGeom>
              <a:avLst/>
              <a:gdLst/>
              <a:ahLst/>
              <a:cxnLst/>
              <a:rect l="l" t="t" r="r" b="b"/>
              <a:pathLst>
                <a:path w="4520" h="3874" extrusionOk="0">
                  <a:moveTo>
                    <a:pt x="1077" y="0"/>
                  </a:moveTo>
                  <a:lnTo>
                    <a:pt x="754" y="108"/>
                  </a:lnTo>
                  <a:lnTo>
                    <a:pt x="539" y="431"/>
                  </a:lnTo>
                  <a:lnTo>
                    <a:pt x="323" y="646"/>
                  </a:lnTo>
                  <a:lnTo>
                    <a:pt x="108" y="1184"/>
                  </a:lnTo>
                  <a:lnTo>
                    <a:pt x="1" y="1507"/>
                  </a:lnTo>
                  <a:lnTo>
                    <a:pt x="108" y="1937"/>
                  </a:lnTo>
                  <a:lnTo>
                    <a:pt x="323" y="2260"/>
                  </a:lnTo>
                  <a:lnTo>
                    <a:pt x="3121" y="3874"/>
                  </a:lnTo>
                  <a:lnTo>
                    <a:pt x="3228" y="3874"/>
                  </a:lnTo>
                  <a:lnTo>
                    <a:pt x="3336" y="3766"/>
                  </a:lnTo>
                  <a:lnTo>
                    <a:pt x="3444" y="3658"/>
                  </a:lnTo>
                  <a:lnTo>
                    <a:pt x="3336" y="3551"/>
                  </a:lnTo>
                  <a:lnTo>
                    <a:pt x="539" y="1937"/>
                  </a:lnTo>
                  <a:lnTo>
                    <a:pt x="431" y="1829"/>
                  </a:lnTo>
                  <a:lnTo>
                    <a:pt x="431" y="1507"/>
                  </a:lnTo>
                  <a:lnTo>
                    <a:pt x="431" y="1184"/>
                  </a:lnTo>
                  <a:lnTo>
                    <a:pt x="646" y="861"/>
                  </a:lnTo>
                  <a:lnTo>
                    <a:pt x="969" y="431"/>
                  </a:lnTo>
                  <a:lnTo>
                    <a:pt x="1292" y="323"/>
                  </a:lnTo>
                  <a:lnTo>
                    <a:pt x="1507" y="323"/>
                  </a:lnTo>
                  <a:lnTo>
                    <a:pt x="3659" y="1614"/>
                  </a:lnTo>
                  <a:lnTo>
                    <a:pt x="4197" y="2045"/>
                  </a:lnTo>
                  <a:lnTo>
                    <a:pt x="4412" y="2045"/>
                  </a:lnTo>
                  <a:lnTo>
                    <a:pt x="4519" y="1937"/>
                  </a:lnTo>
                  <a:lnTo>
                    <a:pt x="4519" y="1829"/>
                  </a:lnTo>
                  <a:lnTo>
                    <a:pt x="4412" y="1722"/>
                  </a:lnTo>
                  <a:lnTo>
                    <a:pt x="3874" y="1292"/>
                  </a:lnTo>
                  <a:lnTo>
                    <a:pt x="16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53" name="Google Shape;421;p29"/>
            <p:cNvSpPr/>
            <p:nvPr/>
          </p:nvSpPr>
          <p:spPr>
            <a:xfrm>
              <a:off x="4339850" y="3060550"/>
              <a:ext cx="48450" cy="59200"/>
            </a:xfrm>
            <a:custGeom>
              <a:avLst/>
              <a:gdLst/>
              <a:ahLst/>
              <a:cxnLst/>
              <a:rect l="l" t="t" r="r" b="b"/>
              <a:pathLst>
                <a:path w="1938" h="2368" extrusionOk="0">
                  <a:moveTo>
                    <a:pt x="1292" y="323"/>
                  </a:moveTo>
                  <a:lnTo>
                    <a:pt x="1399" y="431"/>
                  </a:lnTo>
                  <a:lnTo>
                    <a:pt x="1507" y="538"/>
                  </a:lnTo>
                  <a:lnTo>
                    <a:pt x="1507" y="753"/>
                  </a:lnTo>
                  <a:lnTo>
                    <a:pt x="1507" y="1076"/>
                  </a:lnTo>
                  <a:lnTo>
                    <a:pt x="1292" y="1399"/>
                  </a:lnTo>
                  <a:lnTo>
                    <a:pt x="969" y="1829"/>
                  </a:lnTo>
                  <a:lnTo>
                    <a:pt x="539" y="2044"/>
                  </a:lnTo>
                  <a:lnTo>
                    <a:pt x="431" y="1937"/>
                  </a:lnTo>
                  <a:lnTo>
                    <a:pt x="323" y="1829"/>
                  </a:lnTo>
                  <a:lnTo>
                    <a:pt x="323" y="1614"/>
                  </a:lnTo>
                  <a:lnTo>
                    <a:pt x="323" y="1291"/>
                  </a:lnTo>
                  <a:lnTo>
                    <a:pt x="539" y="969"/>
                  </a:lnTo>
                  <a:lnTo>
                    <a:pt x="861" y="538"/>
                  </a:lnTo>
                  <a:lnTo>
                    <a:pt x="1292" y="323"/>
                  </a:lnTo>
                  <a:close/>
                  <a:moveTo>
                    <a:pt x="1292" y="0"/>
                  </a:moveTo>
                  <a:lnTo>
                    <a:pt x="969" y="108"/>
                  </a:lnTo>
                  <a:lnTo>
                    <a:pt x="646" y="215"/>
                  </a:lnTo>
                  <a:lnTo>
                    <a:pt x="431" y="431"/>
                  </a:lnTo>
                  <a:lnTo>
                    <a:pt x="216" y="753"/>
                  </a:lnTo>
                  <a:lnTo>
                    <a:pt x="1" y="1184"/>
                  </a:lnTo>
                  <a:lnTo>
                    <a:pt x="1" y="1614"/>
                  </a:lnTo>
                  <a:lnTo>
                    <a:pt x="1" y="2044"/>
                  </a:lnTo>
                  <a:lnTo>
                    <a:pt x="323" y="2260"/>
                  </a:lnTo>
                  <a:lnTo>
                    <a:pt x="539" y="2367"/>
                  </a:lnTo>
                  <a:lnTo>
                    <a:pt x="861" y="2260"/>
                  </a:lnTo>
                  <a:lnTo>
                    <a:pt x="1184" y="2152"/>
                  </a:lnTo>
                  <a:lnTo>
                    <a:pt x="1399" y="1937"/>
                  </a:lnTo>
                  <a:lnTo>
                    <a:pt x="1614" y="1614"/>
                  </a:lnTo>
                  <a:lnTo>
                    <a:pt x="1830" y="1184"/>
                  </a:lnTo>
                  <a:lnTo>
                    <a:pt x="1937" y="753"/>
                  </a:lnTo>
                  <a:lnTo>
                    <a:pt x="1830" y="323"/>
                  </a:lnTo>
                  <a:lnTo>
                    <a:pt x="1614"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54" name="Google Shape;422;p29"/>
            <p:cNvSpPr/>
            <p:nvPr/>
          </p:nvSpPr>
          <p:spPr>
            <a:xfrm>
              <a:off x="4345225" y="3065925"/>
              <a:ext cx="99550" cy="86100"/>
            </a:xfrm>
            <a:custGeom>
              <a:avLst/>
              <a:gdLst/>
              <a:ahLst/>
              <a:cxnLst/>
              <a:rect l="l" t="t" r="r" b="b"/>
              <a:pathLst>
                <a:path w="3982" h="3444" extrusionOk="0">
                  <a:moveTo>
                    <a:pt x="1077" y="0"/>
                  </a:moveTo>
                  <a:lnTo>
                    <a:pt x="754" y="108"/>
                  </a:lnTo>
                  <a:lnTo>
                    <a:pt x="539" y="323"/>
                  </a:lnTo>
                  <a:lnTo>
                    <a:pt x="216" y="646"/>
                  </a:lnTo>
                  <a:lnTo>
                    <a:pt x="108" y="1076"/>
                  </a:lnTo>
                  <a:lnTo>
                    <a:pt x="1" y="1507"/>
                  </a:lnTo>
                  <a:lnTo>
                    <a:pt x="108" y="1722"/>
                  </a:lnTo>
                  <a:lnTo>
                    <a:pt x="216" y="1937"/>
                  </a:lnTo>
                  <a:lnTo>
                    <a:pt x="2798" y="3443"/>
                  </a:lnTo>
                  <a:lnTo>
                    <a:pt x="3981" y="1614"/>
                  </a:lnTo>
                  <a:lnTo>
                    <a:pt x="3336" y="1291"/>
                  </a:lnTo>
                  <a:lnTo>
                    <a:pt x="1399" y="108"/>
                  </a:lnTo>
                  <a:lnTo>
                    <a:pt x="107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55" name="Google Shape;423;p29"/>
            <p:cNvSpPr/>
            <p:nvPr/>
          </p:nvSpPr>
          <p:spPr>
            <a:xfrm>
              <a:off x="4345225" y="3065925"/>
              <a:ext cx="99550" cy="86100"/>
            </a:xfrm>
            <a:custGeom>
              <a:avLst/>
              <a:gdLst/>
              <a:ahLst/>
              <a:cxnLst/>
              <a:rect l="l" t="t" r="r" b="b"/>
              <a:pathLst>
                <a:path w="3982" h="3444" fill="none" extrusionOk="0">
                  <a:moveTo>
                    <a:pt x="2798" y="3443"/>
                  </a:moveTo>
                  <a:lnTo>
                    <a:pt x="216" y="1937"/>
                  </a:lnTo>
                  <a:lnTo>
                    <a:pt x="216" y="1937"/>
                  </a:lnTo>
                  <a:lnTo>
                    <a:pt x="108" y="1722"/>
                  </a:lnTo>
                  <a:lnTo>
                    <a:pt x="1" y="1507"/>
                  </a:lnTo>
                  <a:lnTo>
                    <a:pt x="108" y="1076"/>
                  </a:lnTo>
                  <a:lnTo>
                    <a:pt x="216" y="646"/>
                  </a:lnTo>
                  <a:lnTo>
                    <a:pt x="216" y="646"/>
                  </a:lnTo>
                  <a:lnTo>
                    <a:pt x="539" y="323"/>
                  </a:lnTo>
                  <a:lnTo>
                    <a:pt x="754" y="108"/>
                  </a:lnTo>
                  <a:lnTo>
                    <a:pt x="1077" y="0"/>
                  </a:lnTo>
                  <a:lnTo>
                    <a:pt x="1399" y="108"/>
                  </a:lnTo>
                  <a:lnTo>
                    <a:pt x="3336" y="1291"/>
                  </a:lnTo>
                  <a:lnTo>
                    <a:pt x="3981" y="1614"/>
                  </a:lnTo>
                </a:path>
              </a:pathLst>
            </a:custGeom>
            <a:noFill/>
            <a:ln>
              <a:noFill/>
            </a:ln>
          </p:spPr>
          <p:txBody>
            <a:bodyPr spcFirstLastPara="1" wrap="square" lIns="121900" tIns="121900" rIns="121900" bIns="121900" anchor="ctr" anchorCtr="0">
              <a:noAutofit/>
            </a:bodyPr>
            <a:lstStyle/>
            <a:p>
              <a:endParaRPr sz="2400"/>
            </a:p>
          </p:txBody>
        </p:sp>
        <p:sp>
          <p:nvSpPr>
            <p:cNvPr id="356" name="Google Shape;424;p29"/>
            <p:cNvSpPr/>
            <p:nvPr/>
          </p:nvSpPr>
          <p:spPr>
            <a:xfrm>
              <a:off x="4339850" y="3063225"/>
              <a:ext cx="107625" cy="94175"/>
            </a:xfrm>
            <a:custGeom>
              <a:avLst/>
              <a:gdLst/>
              <a:ahLst/>
              <a:cxnLst/>
              <a:rect l="l" t="t" r="r" b="b"/>
              <a:pathLst>
                <a:path w="4305" h="3767" extrusionOk="0">
                  <a:moveTo>
                    <a:pt x="1076" y="1"/>
                  </a:moveTo>
                  <a:lnTo>
                    <a:pt x="754" y="216"/>
                  </a:lnTo>
                  <a:lnTo>
                    <a:pt x="539" y="431"/>
                  </a:lnTo>
                  <a:lnTo>
                    <a:pt x="323" y="754"/>
                  </a:lnTo>
                  <a:lnTo>
                    <a:pt x="108" y="1184"/>
                  </a:lnTo>
                  <a:lnTo>
                    <a:pt x="1" y="1615"/>
                  </a:lnTo>
                  <a:lnTo>
                    <a:pt x="108" y="1937"/>
                  </a:lnTo>
                  <a:lnTo>
                    <a:pt x="323" y="2260"/>
                  </a:lnTo>
                  <a:lnTo>
                    <a:pt x="3013" y="3766"/>
                  </a:lnTo>
                  <a:lnTo>
                    <a:pt x="3121" y="3766"/>
                  </a:lnTo>
                  <a:lnTo>
                    <a:pt x="3228" y="3659"/>
                  </a:lnTo>
                  <a:lnTo>
                    <a:pt x="3228" y="3551"/>
                  </a:lnTo>
                  <a:lnTo>
                    <a:pt x="3121" y="3444"/>
                  </a:lnTo>
                  <a:lnTo>
                    <a:pt x="539" y="1937"/>
                  </a:lnTo>
                  <a:lnTo>
                    <a:pt x="431" y="1830"/>
                  </a:lnTo>
                  <a:lnTo>
                    <a:pt x="431" y="1615"/>
                  </a:lnTo>
                  <a:lnTo>
                    <a:pt x="431" y="1292"/>
                  </a:lnTo>
                  <a:lnTo>
                    <a:pt x="646" y="862"/>
                  </a:lnTo>
                  <a:lnTo>
                    <a:pt x="969" y="431"/>
                  </a:lnTo>
                  <a:lnTo>
                    <a:pt x="1292" y="324"/>
                  </a:lnTo>
                  <a:lnTo>
                    <a:pt x="1507" y="324"/>
                  </a:lnTo>
                  <a:lnTo>
                    <a:pt x="3443" y="1507"/>
                  </a:lnTo>
                  <a:lnTo>
                    <a:pt x="4089" y="1830"/>
                  </a:lnTo>
                  <a:lnTo>
                    <a:pt x="4196" y="1937"/>
                  </a:lnTo>
                  <a:lnTo>
                    <a:pt x="4304" y="1830"/>
                  </a:lnTo>
                  <a:lnTo>
                    <a:pt x="4304" y="1722"/>
                  </a:lnTo>
                  <a:lnTo>
                    <a:pt x="4196" y="1507"/>
                  </a:lnTo>
                  <a:lnTo>
                    <a:pt x="3659" y="1184"/>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57" name="Google Shape;425;p29"/>
            <p:cNvSpPr/>
            <p:nvPr/>
          </p:nvSpPr>
          <p:spPr>
            <a:xfrm>
              <a:off x="4407100" y="3100900"/>
              <a:ext cx="48425" cy="59175"/>
            </a:xfrm>
            <a:custGeom>
              <a:avLst/>
              <a:gdLst/>
              <a:ahLst/>
              <a:cxnLst/>
              <a:rect l="l" t="t" r="r" b="b"/>
              <a:pathLst>
                <a:path w="1937" h="2367" extrusionOk="0">
                  <a:moveTo>
                    <a:pt x="1291" y="323"/>
                  </a:moveTo>
                  <a:lnTo>
                    <a:pt x="1399" y="430"/>
                  </a:lnTo>
                  <a:lnTo>
                    <a:pt x="1506" y="538"/>
                  </a:lnTo>
                  <a:lnTo>
                    <a:pt x="1614" y="753"/>
                  </a:lnTo>
                  <a:lnTo>
                    <a:pt x="1506" y="1076"/>
                  </a:lnTo>
                  <a:lnTo>
                    <a:pt x="1399" y="1399"/>
                  </a:lnTo>
                  <a:lnTo>
                    <a:pt x="969" y="1829"/>
                  </a:lnTo>
                  <a:lnTo>
                    <a:pt x="646" y="1937"/>
                  </a:lnTo>
                  <a:lnTo>
                    <a:pt x="538" y="1937"/>
                  </a:lnTo>
                  <a:lnTo>
                    <a:pt x="431" y="1829"/>
                  </a:lnTo>
                  <a:lnTo>
                    <a:pt x="323" y="1614"/>
                  </a:lnTo>
                  <a:lnTo>
                    <a:pt x="431" y="1291"/>
                  </a:lnTo>
                  <a:lnTo>
                    <a:pt x="538" y="968"/>
                  </a:lnTo>
                  <a:lnTo>
                    <a:pt x="969" y="538"/>
                  </a:lnTo>
                  <a:lnTo>
                    <a:pt x="1291" y="323"/>
                  </a:lnTo>
                  <a:close/>
                  <a:moveTo>
                    <a:pt x="969" y="0"/>
                  </a:moveTo>
                  <a:lnTo>
                    <a:pt x="753" y="215"/>
                  </a:lnTo>
                  <a:lnTo>
                    <a:pt x="431" y="430"/>
                  </a:lnTo>
                  <a:lnTo>
                    <a:pt x="215" y="753"/>
                  </a:lnTo>
                  <a:lnTo>
                    <a:pt x="108" y="1184"/>
                  </a:lnTo>
                  <a:lnTo>
                    <a:pt x="0" y="1614"/>
                  </a:lnTo>
                  <a:lnTo>
                    <a:pt x="108" y="1937"/>
                  </a:lnTo>
                  <a:lnTo>
                    <a:pt x="323" y="2259"/>
                  </a:lnTo>
                  <a:lnTo>
                    <a:pt x="646" y="2367"/>
                  </a:lnTo>
                  <a:lnTo>
                    <a:pt x="861" y="2259"/>
                  </a:lnTo>
                  <a:lnTo>
                    <a:pt x="1184" y="2152"/>
                  </a:lnTo>
                  <a:lnTo>
                    <a:pt x="1399" y="1937"/>
                  </a:lnTo>
                  <a:lnTo>
                    <a:pt x="1722" y="1614"/>
                  </a:lnTo>
                  <a:lnTo>
                    <a:pt x="1829" y="1184"/>
                  </a:lnTo>
                  <a:lnTo>
                    <a:pt x="1937" y="753"/>
                  </a:lnTo>
                  <a:lnTo>
                    <a:pt x="1829" y="323"/>
                  </a:lnTo>
                  <a:lnTo>
                    <a:pt x="1614"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58" name="Google Shape;426;p29"/>
            <p:cNvSpPr/>
            <p:nvPr/>
          </p:nvSpPr>
          <p:spPr>
            <a:xfrm>
              <a:off x="4412475" y="3106275"/>
              <a:ext cx="99550" cy="86100"/>
            </a:xfrm>
            <a:custGeom>
              <a:avLst/>
              <a:gdLst/>
              <a:ahLst/>
              <a:cxnLst/>
              <a:rect l="l" t="t" r="r" b="b"/>
              <a:pathLst>
                <a:path w="3982" h="3444" extrusionOk="0">
                  <a:moveTo>
                    <a:pt x="1076" y="0"/>
                  </a:moveTo>
                  <a:lnTo>
                    <a:pt x="754" y="108"/>
                  </a:lnTo>
                  <a:lnTo>
                    <a:pt x="538" y="323"/>
                  </a:lnTo>
                  <a:lnTo>
                    <a:pt x="216" y="646"/>
                  </a:lnTo>
                  <a:lnTo>
                    <a:pt x="108" y="1076"/>
                  </a:lnTo>
                  <a:lnTo>
                    <a:pt x="0" y="1399"/>
                  </a:lnTo>
                  <a:lnTo>
                    <a:pt x="108" y="1722"/>
                  </a:lnTo>
                  <a:lnTo>
                    <a:pt x="216" y="1937"/>
                  </a:lnTo>
                  <a:lnTo>
                    <a:pt x="2798" y="3443"/>
                  </a:lnTo>
                  <a:lnTo>
                    <a:pt x="3981" y="1614"/>
                  </a:lnTo>
                  <a:lnTo>
                    <a:pt x="3336" y="1184"/>
                  </a:lnTo>
                  <a:lnTo>
                    <a:pt x="1399" y="108"/>
                  </a:lnTo>
                  <a:lnTo>
                    <a:pt x="1076"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359" name="Google Shape;427;p29"/>
            <p:cNvSpPr/>
            <p:nvPr/>
          </p:nvSpPr>
          <p:spPr>
            <a:xfrm>
              <a:off x="4412475" y="3106275"/>
              <a:ext cx="99550" cy="86100"/>
            </a:xfrm>
            <a:custGeom>
              <a:avLst/>
              <a:gdLst/>
              <a:ahLst/>
              <a:cxnLst/>
              <a:rect l="l" t="t" r="r" b="b"/>
              <a:pathLst>
                <a:path w="3982" h="3444" fill="none" extrusionOk="0">
                  <a:moveTo>
                    <a:pt x="2798" y="3443"/>
                  </a:moveTo>
                  <a:lnTo>
                    <a:pt x="216" y="1937"/>
                  </a:lnTo>
                  <a:lnTo>
                    <a:pt x="216" y="1937"/>
                  </a:lnTo>
                  <a:lnTo>
                    <a:pt x="108" y="1722"/>
                  </a:lnTo>
                  <a:lnTo>
                    <a:pt x="0" y="1399"/>
                  </a:lnTo>
                  <a:lnTo>
                    <a:pt x="108" y="1076"/>
                  </a:lnTo>
                  <a:lnTo>
                    <a:pt x="216" y="646"/>
                  </a:lnTo>
                  <a:lnTo>
                    <a:pt x="216" y="646"/>
                  </a:lnTo>
                  <a:lnTo>
                    <a:pt x="538" y="323"/>
                  </a:lnTo>
                  <a:lnTo>
                    <a:pt x="754" y="108"/>
                  </a:lnTo>
                  <a:lnTo>
                    <a:pt x="1076" y="0"/>
                  </a:lnTo>
                  <a:lnTo>
                    <a:pt x="1399" y="108"/>
                  </a:lnTo>
                  <a:lnTo>
                    <a:pt x="3336" y="1184"/>
                  </a:lnTo>
                  <a:lnTo>
                    <a:pt x="3981" y="1614"/>
                  </a:lnTo>
                </a:path>
              </a:pathLst>
            </a:custGeom>
            <a:noFill/>
            <a:ln>
              <a:noFill/>
            </a:ln>
          </p:spPr>
          <p:txBody>
            <a:bodyPr spcFirstLastPara="1" wrap="square" lIns="121900" tIns="121900" rIns="121900" bIns="121900" anchor="ctr" anchorCtr="0">
              <a:noAutofit/>
            </a:bodyPr>
            <a:lstStyle/>
            <a:p>
              <a:endParaRPr sz="2400"/>
            </a:p>
          </p:txBody>
        </p:sp>
        <p:sp>
          <p:nvSpPr>
            <p:cNvPr id="360" name="Google Shape;428;p29"/>
            <p:cNvSpPr/>
            <p:nvPr/>
          </p:nvSpPr>
          <p:spPr>
            <a:xfrm>
              <a:off x="4407100" y="3100900"/>
              <a:ext cx="107600" cy="96850"/>
            </a:xfrm>
            <a:custGeom>
              <a:avLst/>
              <a:gdLst/>
              <a:ahLst/>
              <a:cxnLst/>
              <a:rect l="l" t="t" r="r" b="b"/>
              <a:pathLst>
                <a:path w="4304" h="3874" extrusionOk="0">
                  <a:moveTo>
                    <a:pt x="1399" y="0"/>
                  </a:moveTo>
                  <a:lnTo>
                    <a:pt x="1076" y="108"/>
                  </a:lnTo>
                  <a:lnTo>
                    <a:pt x="753" y="215"/>
                  </a:lnTo>
                  <a:lnTo>
                    <a:pt x="538" y="430"/>
                  </a:lnTo>
                  <a:lnTo>
                    <a:pt x="323" y="753"/>
                  </a:lnTo>
                  <a:lnTo>
                    <a:pt x="108" y="1184"/>
                  </a:lnTo>
                  <a:lnTo>
                    <a:pt x="0" y="1614"/>
                  </a:lnTo>
                  <a:lnTo>
                    <a:pt x="108" y="2044"/>
                  </a:lnTo>
                  <a:lnTo>
                    <a:pt x="323" y="2259"/>
                  </a:lnTo>
                  <a:lnTo>
                    <a:pt x="3013" y="3873"/>
                  </a:lnTo>
                  <a:lnTo>
                    <a:pt x="3120" y="3873"/>
                  </a:lnTo>
                  <a:lnTo>
                    <a:pt x="3228" y="3766"/>
                  </a:lnTo>
                  <a:lnTo>
                    <a:pt x="3228" y="3658"/>
                  </a:lnTo>
                  <a:lnTo>
                    <a:pt x="3120" y="3550"/>
                  </a:lnTo>
                  <a:lnTo>
                    <a:pt x="538" y="2044"/>
                  </a:lnTo>
                  <a:lnTo>
                    <a:pt x="431" y="1829"/>
                  </a:lnTo>
                  <a:lnTo>
                    <a:pt x="431" y="1614"/>
                  </a:lnTo>
                  <a:lnTo>
                    <a:pt x="431" y="1291"/>
                  </a:lnTo>
                  <a:lnTo>
                    <a:pt x="646" y="968"/>
                  </a:lnTo>
                  <a:lnTo>
                    <a:pt x="969" y="538"/>
                  </a:lnTo>
                  <a:lnTo>
                    <a:pt x="1399" y="430"/>
                  </a:lnTo>
                  <a:lnTo>
                    <a:pt x="1506" y="430"/>
                  </a:lnTo>
                  <a:lnTo>
                    <a:pt x="3443" y="1614"/>
                  </a:lnTo>
                  <a:lnTo>
                    <a:pt x="4089" y="1937"/>
                  </a:lnTo>
                  <a:lnTo>
                    <a:pt x="4304" y="1937"/>
                  </a:lnTo>
                  <a:lnTo>
                    <a:pt x="4304" y="1721"/>
                  </a:lnTo>
                  <a:lnTo>
                    <a:pt x="4304" y="1614"/>
                  </a:lnTo>
                  <a:lnTo>
                    <a:pt x="3658" y="1291"/>
                  </a:lnTo>
                  <a:lnTo>
                    <a:pt x="1614" y="108"/>
                  </a:lnTo>
                  <a:lnTo>
                    <a:pt x="13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61" name="Google Shape;429;p29"/>
            <p:cNvSpPr/>
            <p:nvPr/>
          </p:nvSpPr>
          <p:spPr>
            <a:xfrm>
              <a:off x="4474325" y="3141225"/>
              <a:ext cx="48450" cy="59200"/>
            </a:xfrm>
            <a:custGeom>
              <a:avLst/>
              <a:gdLst/>
              <a:ahLst/>
              <a:cxnLst/>
              <a:rect l="l" t="t" r="r" b="b"/>
              <a:pathLst>
                <a:path w="1938" h="2368" extrusionOk="0">
                  <a:moveTo>
                    <a:pt x="1400" y="324"/>
                  </a:moveTo>
                  <a:lnTo>
                    <a:pt x="1507" y="431"/>
                  </a:lnTo>
                  <a:lnTo>
                    <a:pt x="1615" y="754"/>
                  </a:lnTo>
                  <a:lnTo>
                    <a:pt x="1507" y="969"/>
                  </a:lnTo>
                  <a:lnTo>
                    <a:pt x="1400" y="1400"/>
                  </a:lnTo>
                  <a:lnTo>
                    <a:pt x="969" y="1830"/>
                  </a:lnTo>
                  <a:lnTo>
                    <a:pt x="646" y="1937"/>
                  </a:lnTo>
                  <a:lnTo>
                    <a:pt x="539" y="1937"/>
                  </a:lnTo>
                  <a:lnTo>
                    <a:pt x="431" y="1830"/>
                  </a:lnTo>
                  <a:lnTo>
                    <a:pt x="324" y="1615"/>
                  </a:lnTo>
                  <a:lnTo>
                    <a:pt x="431" y="1292"/>
                  </a:lnTo>
                  <a:lnTo>
                    <a:pt x="539" y="862"/>
                  </a:lnTo>
                  <a:lnTo>
                    <a:pt x="969" y="431"/>
                  </a:lnTo>
                  <a:lnTo>
                    <a:pt x="1292" y="324"/>
                  </a:lnTo>
                  <a:close/>
                  <a:moveTo>
                    <a:pt x="969" y="1"/>
                  </a:moveTo>
                  <a:lnTo>
                    <a:pt x="754" y="216"/>
                  </a:lnTo>
                  <a:lnTo>
                    <a:pt x="431" y="431"/>
                  </a:lnTo>
                  <a:lnTo>
                    <a:pt x="216" y="754"/>
                  </a:lnTo>
                  <a:lnTo>
                    <a:pt x="108" y="1184"/>
                  </a:lnTo>
                  <a:lnTo>
                    <a:pt x="1" y="1615"/>
                  </a:lnTo>
                  <a:lnTo>
                    <a:pt x="108" y="1937"/>
                  </a:lnTo>
                  <a:lnTo>
                    <a:pt x="324" y="2260"/>
                  </a:lnTo>
                  <a:lnTo>
                    <a:pt x="646" y="2368"/>
                  </a:lnTo>
                  <a:lnTo>
                    <a:pt x="969" y="2260"/>
                  </a:lnTo>
                  <a:lnTo>
                    <a:pt x="1184" y="2153"/>
                  </a:lnTo>
                  <a:lnTo>
                    <a:pt x="1507" y="1830"/>
                  </a:lnTo>
                  <a:lnTo>
                    <a:pt x="1722" y="1507"/>
                  </a:lnTo>
                  <a:lnTo>
                    <a:pt x="1830" y="1077"/>
                  </a:lnTo>
                  <a:lnTo>
                    <a:pt x="1937" y="754"/>
                  </a:lnTo>
                  <a:lnTo>
                    <a:pt x="1830" y="324"/>
                  </a:lnTo>
                  <a:lnTo>
                    <a:pt x="16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62" name="Google Shape;430;p29"/>
            <p:cNvSpPr/>
            <p:nvPr/>
          </p:nvSpPr>
          <p:spPr>
            <a:xfrm>
              <a:off x="4479725" y="3143925"/>
              <a:ext cx="37675" cy="51125"/>
            </a:xfrm>
            <a:custGeom>
              <a:avLst/>
              <a:gdLst/>
              <a:ahLst/>
              <a:cxnLst/>
              <a:rect l="l" t="t" r="r" b="b"/>
              <a:pathLst>
                <a:path w="1507" h="2045" extrusionOk="0">
                  <a:moveTo>
                    <a:pt x="1076" y="0"/>
                  </a:moveTo>
                  <a:lnTo>
                    <a:pt x="753" y="108"/>
                  </a:lnTo>
                  <a:lnTo>
                    <a:pt x="430" y="323"/>
                  </a:lnTo>
                  <a:lnTo>
                    <a:pt x="215" y="754"/>
                  </a:lnTo>
                  <a:lnTo>
                    <a:pt x="0" y="1076"/>
                  </a:lnTo>
                  <a:lnTo>
                    <a:pt x="0" y="1507"/>
                  </a:lnTo>
                  <a:lnTo>
                    <a:pt x="0" y="1722"/>
                  </a:lnTo>
                  <a:lnTo>
                    <a:pt x="215" y="1937"/>
                  </a:lnTo>
                  <a:lnTo>
                    <a:pt x="430" y="2045"/>
                  </a:lnTo>
                  <a:lnTo>
                    <a:pt x="753" y="1937"/>
                  </a:lnTo>
                  <a:lnTo>
                    <a:pt x="1076" y="1722"/>
                  </a:lnTo>
                  <a:lnTo>
                    <a:pt x="1291" y="1399"/>
                  </a:lnTo>
                  <a:lnTo>
                    <a:pt x="1506" y="969"/>
                  </a:lnTo>
                  <a:lnTo>
                    <a:pt x="1506" y="646"/>
                  </a:lnTo>
                  <a:lnTo>
                    <a:pt x="1506" y="323"/>
                  </a:lnTo>
                  <a:lnTo>
                    <a:pt x="1291" y="108"/>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63" name="Google Shape;431;p29"/>
            <p:cNvSpPr/>
            <p:nvPr/>
          </p:nvSpPr>
          <p:spPr>
            <a:xfrm>
              <a:off x="4487775" y="3154675"/>
              <a:ext cx="24250" cy="32300"/>
            </a:xfrm>
            <a:custGeom>
              <a:avLst/>
              <a:gdLst/>
              <a:ahLst/>
              <a:cxnLst/>
              <a:rect l="l" t="t" r="r" b="b"/>
              <a:pathLst>
                <a:path w="970" h="1292" extrusionOk="0">
                  <a:moveTo>
                    <a:pt x="646" y="1"/>
                  </a:moveTo>
                  <a:lnTo>
                    <a:pt x="539" y="108"/>
                  </a:lnTo>
                  <a:lnTo>
                    <a:pt x="108" y="431"/>
                  </a:lnTo>
                  <a:lnTo>
                    <a:pt x="1" y="969"/>
                  </a:lnTo>
                  <a:lnTo>
                    <a:pt x="1" y="1077"/>
                  </a:lnTo>
                  <a:lnTo>
                    <a:pt x="108" y="1184"/>
                  </a:lnTo>
                  <a:lnTo>
                    <a:pt x="216" y="1292"/>
                  </a:lnTo>
                  <a:lnTo>
                    <a:pt x="431" y="1184"/>
                  </a:lnTo>
                  <a:lnTo>
                    <a:pt x="754" y="862"/>
                  </a:lnTo>
                  <a:lnTo>
                    <a:pt x="969" y="324"/>
                  </a:lnTo>
                  <a:lnTo>
                    <a:pt x="969" y="108"/>
                  </a:lnTo>
                  <a:lnTo>
                    <a:pt x="86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64" name="Google Shape;432;p29"/>
            <p:cNvSpPr/>
            <p:nvPr/>
          </p:nvSpPr>
          <p:spPr>
            <a:xfrm>
              <a:off x="4474325" y="3138550"/>
              <a:ext cx="64575" cy="75325"/>
            </a:xfrm>
            <a:custGeom>
              <a:avLst/>
              <a:gdLst/>
              <a:ahLst/>
              <a:cxnLst/>
              <a:rect l="l" t="t" r="r" b="b"/>
              <a:pathLst>
                <a:path w="2583" h="3013" extrusionOk="0">
                  <a:moveTo>
                    <a:pt x="1400" y="0"/>
                  </a:moveTo>
                  <a:lnTo>
                    <a:pt x="969" y="108"/>
                  </a:lnTo>
                  <a:lnTo>
                    <a:pt x="646" y="431"/>
                  </a:lnTo>
                  <a:lnTo>
                    <a:pt x="324" y="861"/>
                  </a:lnTo>
                  <a:lnTo>
                    <a:pt x="1" y="1399"/>
                  </a:lnTo>
                  <a:lnTo>
                    <a:pt x="1" y="1829"/>
                  </a:lnTo>
                  <a:lnTo>
                    <a:pt x="108" y="2260"/>
                  </a:lnTo>
                  <a:lnTo>
                    <a:pt x="324" y="2475"/>
                  </a:lnTo>
                  <a:lnTo>
                    <a:pt x="1077" y="3013"/>
                  </a:lnTo>
                  <a:lnTo>
                    <a:pt x="2583" y="538"/>
                  </a:lnTo>
                  <a:lnTo>
                    <a:pt x="1830" y="108"/>
                  </a:lnTo>
                  <a:lnTo>
                    <a:pt x="1722" y="108"/>
                  </a:lnTo>
                  <a:lnTo>
                    <a:pt x="1400"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65" name="Google Shape;433;p29"/>
            <p:cNvSpPr/>
            <p:nvPr/>
          </p:nvSpPr>
          <p:spPr>
            <a:xfrm>
              <a:off x="4474325" y="3138550"/>
              <a:ext cx="64575" cy="75325"/>
            </a:xfrm>
            <a:custGeom>
              <a:avLst/>
              <a:gdLst/>
              <a:ahLst/>
              <a:cxnLst/>
              <a:rect l="l" t="t" r="r" b="b"/>
              <a:pathLst>
                <a:path w="2583" h="3013" fill="none" extrusionOk="0">
                  <a:moveTo>
                    <a:pt x="1077" y="3013"/>
                  </a:moveTo>
                  <a:lnTo>
                    <a:pt x="324" y="2475"/>
                  </a:lnTo>
                  <a:lnTo>
                    <a:pt x="324" y="2475"/>
                  </a:lnTo>
                  <a:lnTo>
                    <a:pt x="108" y="2260"/>
                  </a:lnTo>
                  <a:lnTo>
                    <a:pt x="1" y="1829"/>
                  </a:lnTo>
                  <a:lnTo>
                    <a:pt x="1" y="1399"/>
                  </a:lnTo>
                  <a:lnTo>
                    <a:pt x="324" y="861"/>
                  </a:lnTo>
                  <a:lnTo>
                    <a:pt x="324" y="861"/>
                  </a:lnTo>
                  <a:lnTo>
                    <a:pt x="646" y="431"/>
                  </a:lnTo>
                  <a:lnTo>
                    <a:pt x="969" y="108"/>
                  </a:lnTo>
                  <a:lnTo>
                    <a:pt x="1400" y="0"/>
                  </a:lnTo>
                  <a:lnTo>
                    <a:pt x="1722" y="108"/>
                  </a:lnTo>
                  <a:lnTo>
                    <a:pt x="1830" y="108"/>
                  </a:lnTo>
                  <a:lnTo>
                    <a:pt x="2583" y="538"/>
                  </a:lnTo>
                </a:path>
              </a:pathLst>
            </a:custGeom>
            <a:noFill/>
            <a:ln>
              <a:noFill/>
            </a:ln>
          </p:spPr>
          <p:txBody>
            <a:bodyPr spcFirstLastPara="1" wrap="square" lIns="121900" tIns="121900" rIns="121900" bIns="121900" anchor="ctr" anchorCtr="0">
              <a:noAutofit/>
            </a:bodyPr>
            <a:lstStyle/>
            <a:p>
              <a:endParaRPr sz="2400"/>
            </a:p>
          </p:txBody>
        </p:sp>
        <p:sp>
          <p:nvSpPr>
            <p:cNvPr id="366" name="Google Shape;434;p29"/>
            <p:cNvSpPr/>
            <p:nvPr/>
          </p:nvSpPr>
          <p:spPr>
            <a:xfrm>
              <a:off x="4468950" y="3133175"/>
              <a:ext cx="72650" cy="86075"/>
            </a:xfrm>
            <a:custGeom>
              <a:avLst/>
              <a:gdLst/>
              <a:ahLst/>
              <a:cxnLst/>
              <a:rect l="l" t="t" r="r" b="b"/>
              <a:pathLst>
                <a:path w="2906" h="3443" extrusionOk="0">
                  <a:moveTo>
                    <a:pt x="1615" y="0"/>
                  </a:moveTo>
                  <a:lnTo>
                    <a:pt x="1292" y="108"/>
                  </a:lnTo>
                  <a:lnTo>
                    <a:pt x="969" y="323"/>
                  </a:lnTo>
                  <a:lnTo>
                    <a:pt x="646" y="538"/>
                  </a:lnTo>
                  <a:lnTo>
                    <a:pt x="323" y="968"/>
                  </a:lnTo>
                  <a:lnTo>
                    <a:pt x="108" y="1506"/>
                  </a:lnTo>
                  <a:lnTo>
                    <a:pt x="1" y="2044"/>
                  </a:lnTo>
                  <a:lnTo>
                    <a:pt x="108" y="2582"/>
                  </a:lnTo>
                  <a:lnTo>
                    <a:pt x="216" y="2797"/>
                  </a:lnTo>
                  <a:lnTo>
                    <a:pt x="431" y="2905"/>
                  </a:lnTo>
                  <a:lnTo>
                    <a:pt x="1184" y="3443"/>
                  </a:lnTo>
                  <a:lnTo>
                    <a:pt x="1399" y="3443"/>
                  </a:lnTo>
                  <a:lnTo>
                    <a:pt x="1507" y="3335"/>
                  </a:lnTo>
                  <a:lnTo>
                    <a:pt x="1507" y="3228"/>
                  </a:lnTo>
                  <a:lnTo>
                    <a:pt x="1399" y="3120"/>
                  </a:lnTo>
                  <a:lnTo>
                    <a:pt x="646" y="2582"/>
                  </a:lnTo>
                  <a:lnTo>
                    <a:pt x="539" y="2582"/>
                  </a:lnTo>
                  <a:lnTo>
                    <a:pt x="431" y="2367"/>
                  </a:lnTo>
                  <a:lnTo>
                    <a:pt x="431" y="2044"/>
                  </a:lnTo>
                  <a:lnTo>
                    <a:pt x="431" y="1614"/>
                  </a:lnTo>
                  <a:lnTo>
                    <a:pt x="646" y="1184"/>
                  </a:lnTo>
                  <a:lnTo>
                    <a:pt x="861" y="861"/>
                  </a:lnTo>
                  <a:lnTo>
                    <a:pt x="1184" y="538"/>
                  </a:lnTo>
                  <a:lnTo>
                    <a:pt x="1399" y="430"/>
                  </a:lnTo>
                  <a:lnTo>
                    <a:pt x="1830" y="430"/>
                  </a:lnTo>
                  <a:lnTo>
                    <a:pt x="2690" y="968"/>
                  </a:lnTo>
                  <a:lnTo>
                    <a:pt x="2798" y="968"/>
                  </a:lnTo>
                  <a:lnTo>
                    <a:pt x="2906" y="861"/>
                  </a:lnTo>
                  <a:lnTo>
                    <a:pt x="2906" y="753"/>
                  </a:lnTo>
                  <a:lnTo>
                    <a:pt x="2906" y="646"/>
                  </a:lnTo>
                  <a:lnTo>
                    <a:pt x="2045" y="108"/>
                  </a:lnTo>
                  <a:lnTo>
                    <a:pt x="16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67" name="Google Shape;435;p29"/>
            <p:cNvSpPr/>
            <p:nvPr/>
          </p:nvSpPr>
          <p:spPr>
            <a:xfrm>
              <a:off x="4490475" y="3146625"/>
              <a:ext cx="61875" cy="75325"/>
            </a:xfrm>
            <a:custGeom>
              <a:avLst/>
              <a:gdLst/>
              <a:ahLst/>
              <a:cxnLst/>
              <a:rect l="l" t="t" r="r" b="b"/>
              <a:pathLst>
                <a:path w="2475" h="3013" extrusionOk="0">
                  <a:moveTo>
                    <a:pt x="1829" y="430"/>
                  </a:moveTo>
                  <a:lnTo>
                    <a:pt x="2045" y="646"/>
                  </a:lnTo>
                  <a:lnTo>
                    <a:pt x="2045" y="968"/>
                  </a:lnTo>
                  <a:lnTo>
                    <a:pt x="2045" y="1399"/>
                  </a:lnTo>
                  <a:lnTo>
                    <a:pt x="1829" y="1829"/>
                  </a:lnTo>
                  <a:lnTo>
                    <a:pt x="1614" y="2152"/>
                  </a:lnTo>
                  <a:lnTo>
                    <a:pt x="1291" y="2475"/>
                  </a:lnTo>
                  <a:lnTo>
                    <a:pt x="969" y="2582"/>
                  </a:lnTo>
                  <a:lnTo>
                    <a:pt x="754" y="2690"/>
                  </a:lnTo>
                  <a:lnTo>
                    <a:pt x="646" y="2582"/>
                  </a:lnTo>
                  <a:lnTo>
                    <a:pt x="431" y="2475"/>
                  </a:lnTo>
                  <a:lnTo>
                    <a:pt x="431" y="2152"/>
                  </a:lnTo>
                  <a:lnTo>
                    <a:pt x="431" y="1614"/>
                  </a:lnTo>
                  <a:lnTo>
                    <a:pt x="646" y="1184"/>
                  </a:lnTo>
                  <a:lnTo>
                    <a:pt x="861" y="861"/>
                  </a:lnTo>
                  <a:lnTo>
                    <a:pt x="1184" y="646"/>
                  </a:lnTo>
                  <a:lnTo>
                    <a:pt x="1399" y="430"/>
                  </a:lnTo>
                  <a:close/>
                  <a:moveTo>
                    <a:pt x="1722" y="0"/>
                  </a:moveTo>
                  <a:lnTo>
                    <a:pt x="1291" y="108"/>
                  </a:lnTo>
                  <a:lnTo>
                    <a:pt x="969" y="323"/>
                  </a:lnTo>
                  <a:lnTo>
                    <a:pt x="646" y="646"/>
                  </a:lnTo>
                  <a:lnTo>
                    <a:pt x="323" y="968"/>
                  </a:lnTo>
                  <a:lnTo>
                    <a:pt x="108" y="1614"/>
                  </a:lnTo>
                  <a:lnTo>
                    <a:pt x="0" y="2152"/>
                  </a:lnTo>
                  <a:lnTo>
                    <a:pt x="108" y="2582"/>
                  </a:lnTo>
                  <a:lnTo>
                    <a:pt x="216" y="2797"/>
                  </a:lnTo>
                  <a:lnTo>
                    <a:pt x="431" y="2905"/>
                  </a:lnTo>
                  <a:lnTo>
                    <a:pt x="754" y="3012"/>
                  </a:lnTo>
                  <a:lnTo>
                    <a:pt x="1184" y="2905"/>
                  </a:lnTo>
                  <a:lnTo>
                    <a:pt x="1507" y="2797"/>
                  </a:lnTo>
                  <a:lnTo>
                    <a:pt x="1829" y="2475"/>
                  </a:lnTo>
                  <a:lnTo>
                    <a:pt x="2152" y="2044"/>
                  </a:lnTo>
                  <a:lnTo>
                    <a:pt x="2367" y="1506"/>
                  </a:lnTo>
                  <a:lnTo>
                    <a:pt x="2475" y="968"/>
                  </a:lnTo>
                  <a:lnTo>
                    <a:pt x="2367" y="430"/>
                  </a:lnTo>
                  <a:lnTo>
                    <a:pt x="2260" y="323"/>
                  </a:lnTo>
                  <a:lnTo>
                    <a:pt x="2045" y="108"/>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68" name="Google Shape;436;p29"/>
            <p:cNvSpPr/>
            <p:nvPr/>
          </p:nvSpPr>
          <p:spPr>
            <a:xfrm>
              <a:off x="4495850" y="3152000"/>
              <a:ext cx="51125" cy="64575"/>
            </a:xfrm>
            <a:custGeom>
              <a:avLst/>
              <a:gdLst/>
              <a:ahLst/>
              <a:cxnLst/>
              <a:rect l="l" t="t" r="r" b="b"/>
              <a:pathLst>
                <a:path w="2045" h="2583" extrusionOk="0">
                  <a:moveTo>
                    <a:pt x="1399" y="0"/>
                  </a:moveTo>
                  <a:lnTo>
                    <a:pt x="969" y="108"/>
                  </a:lnTo>
                  <a:lnTo>
                    <a:pt x="646" y="431"/>
                  </a:lnTo>
                  <a:lnTo>
                    <a:pt x="323" y="861"/>
                  </a:lnTo>
                  <a:lnTo>
                    <a:pt x="108" y="1399"/>
                  </a:lnTo>
                  <a:lnTo>
                    <a:pt x="1" y="1937"/>
                  </a:lnTo>
                  <a:lnTo>
                    <a:pt x="108" y="2260"/>
                  </a:lnTo>
                  <a:lnTo>
                    <a:pt x="323" y="2582"/>
                  </a:lnTo>
                  <a:lnTo>
                    <a:pt x="646" y="2582"/>
                  </a:lnTo>
                  <a:lnTo>
                    <a:pt x="969" y="2475"/>
                  </a:lnTo>
                  <a:lnTo>
                    <a:pt x="1399" y="2152"/>
                  </a:lnTo>
                  <a:lnTo>
                    <a:pt x="1722" y="1722"/>
                  </a:lnTo>
                  <a:lnTo>
                    <a:pt x="1937" y="1184"/>
                  </a:lnTo>
                  <a:lnTo>
                    <a:pt x="2045" y="753"/>
                  </a:lnTo>
                  <a:lnTo>
                    <a:pt x="1937" y="323"/>
                  </a:lnTo>
                  <a:lnTo>
                    <a:pt x="1722" y="108"/>
                  </a:lnTo>
                  <a:lnTo>
                    <a:pt x="13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69" name="Google Shape;437;p29"/>
            <p:cNvSpPr/>
            <p:nvPr/>
          </p:nvSpPr>
          <p:spPr>
            <a:xfrm>
              <a:off x="4565775" y="3162750"/>
              <a:ext cx="86100" cy="72650"/>
            </a:xfrm>
            <a:custGeom>
              <a:avLst/>
              <a:gdLst/>
              <a:ahLst/>
              <a:cxnLst/>
              <a:rect l="l" t="t" r="r" b="b"/>
              <a:pathLst>
                <a:path w="3444" h="2906" extrusionOk="0">
                  <a:moveTo>
                    <a:pt x="1" y="1"/>
                  </a:moveTo>
                  <a:lnTo>
                    <a:pt x="1" y="861"/>
                  </a:lnTo>
                  <a:lnTo>
                    <a:pt x="3444" y="2905"/>
                  </a:lnTo>
                  <a:lnTo>
                    <a:pt x="3444" y="2045"/>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0" name="Google Shape;438;p29"/>
            <p:cNvSpPr/>
            <p:nvPr/>
          </p:nvSpPr>
          <p:spPr>
            <a:xfrm>
              <a:off x="4560400" y="3160050"/>
              <a:ext cx="96850" cy="80725"/>
            </a:xfrm>
            <a:custGeom>
              <a:avLst/>
              <a:gdLst/>
              <a:ahLst/>
              <a:cxnLst/>
              <a:rect l="l" t="t" r="r" b="b"/>
              <a:pathLst>
                <a:path w="3874" h="3229" extrusionOk="0">
                  <a:moveTo>
                    <a:pt x="431" y="431"/>
                  </a:moveTo>
                  <a:lnTo>
                    <a:pt x="3443" y="2260"/>
                  </a:lnTo>
                  <a:lnTo>
                    <a:pt x="3443" y="2708"/>
                  </a:lnTo>
                  <a:lnTo>
                    <a:pt x="3443" y="2708"/>
                  </a:lnTo>
                  <a:lnTo>
                    <a:pt x="431" y="862"/>
                  </a:lnTo>
                  <a:lnTo>
                    <a:pt x="431" y="431"/>
                  </a:lnTo>
                  <a:close/>
                  <a:moveTo>
                    <a:pt x="108" y="1"/>
                  </a:moveTo>
                  <a:lnTo>
                    <a:pt x="1" y="109"/>
                  </a:lnTo>
                  <a:lnTo>
                    <a:pt x="1" y="969"/>
                  </a:lnTo>
                  <a:lnTo>
                    <a:pt x="108" y="1077"/>
                  </a:lnTo>
                  <a:lnTo>
                    <a:pt x="3551" y="3121"/>
                  </a:lnTo>
                  <a:lnTo>
                    <a:pt x="3766" y="3229"/>
                  </a:lnTo>
                  <a:lnTo>
                    <a:pt x="3874" y="3013"/>
                  </a:lnTo>
                  <a:lnTo>
                    <a:pt x="3874" y="2153"/>
                  </a:lnTo>
                  <a:lnTo>
                    <a:pt x="3766" y="2045"/>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71" name="Google Shape;439;p29"/>
            <p:cNvSpPr/>
            <p:nvPr/>
          </p:nvSpPr>
          <p:spPr>
            <a:xfrm>
              <a:off x="4565775" y="3154675"/>
              <a:ext cx="102250" cy="59200"/>
            </a:xfrm>
            <a:custGeom>
              <a:avLst/>
              <a:gdLst/>
              <a:ahLst/>
              <a:cxnLst/>
              <a:rect l="l" t="t" r="r" b="b"/>
              <a:pathLst>
                <a:path w="4090" h="2368" extrusionOk="0">
                  <a:moveTo>
                    <a:pt x="646" y="1"/>
                  </a:moveTo>
                  <a:lnTo>
                    <a:pt x="1" y="324"/>
                  </a:lnTo>
                  <a:lnTo>
                    <a:pt x="3444" y="2368"/>
                  </a:lnTo>
                  <a:lnTo>
                    <a:pt x="4089" y="2045"/>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2" name="Google Shape;440;p29"/>
            <p:cNvSpPr/>
            <p:nvPr/>
          </p:nvSpPr>
          <p:spPr>
            <a:xfrm>
              <a:off x="4560400" y="3149300"/>
              <a:ext cx="113000" cy="69950"/>
            </a:xfrm>
            <a:custGeom>
              <a:avLst/>
              <a:gdLst/>
              <a:ahLst/>
              <a:cxnLst/>
              <a:rect l="l" t="t" r="r" b="b"/>
              <a:pathLst>
                <a:path w="4520" h="2798" extrusionOk="0">
                  <a:moveTo>
                    <a:pt x="861" y="431"/>
                  </a:moveTo>
                  <a:lnTo>
                    <a:pt x="3981" y="2260"/>
                  </a:lnTo>
                  <a:lnTo>
                    <a:pt x="3659" y="2368"/>
                  </a:lnTo>
                  <a:lnTo>
                    <a:pt x="597" y="590"/>
                  </a:lnTo>
                  <a:lnTo>
                    <a:pt x="597" y="590"/>
                  </a:lnTo>
                  <a:lnTo>
                    <a:pt x="861" y="431"/>
                  </a:lnTo>
                  <a:close/>
                  <a:moveTo>
                    <a:pt x="754" y="1"/>
                  </a:moveTo>
                  <a:lnTo>
                    <a:pt x="108" y="431"/>
                  </a:lnTo>
                  <a:lnTo>
                    <a:pt x="1" y="539"/>
                  </a:lnTo>
                  <a:lnTo>
                    <a:pt x="108" y="754"/>
                  </a:lnTo>
                  <a:lnTo>
                    <a:pt x="3551" y="2798"/>
                  </a:lnTo>
                  <a:lnTo>
                    <a:pt x="3766" y="2798"/>
                  </a:lnTo>
                  <a:lnTo>
                    <a:pt x="4412" y="2368"/>
                  </a:lnTo>
                  <a:lnTo>
                    <a:pt x="4519" y="2260"/>
                  </a:lnTo>
                  <a:lnTo>
                    <a:pt x="4412" y="2045"/>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73" name="Google Shape;441;p29"/>
            <p:cNvSpPr/>
            <p:nvPr/>
          </p:nvSpPr>
          <p:spPr>
            <a:xfrm>
              <a:off x="4651850" y="3205775"/>
              <a:ext cx="16175" cy="29625"/>
            </a:xfrm>
            <a:custGeom>
              <a:avLst/>
              <a:gdLst/>
              <a:ahLst/>
              <a:cxnLst/>
              <a:rect l="l" t="t" r="r" b="b"/>
              <a:pathLst>
                <a:path w="647" h="1185" extrusionOk="0">
                  <a:moveTo>
                    <a:pt x="646" y="1"/>
                  </a:moveTo>
                  <a:lnTo>
                    <a:pt x="1" y="324"/>
                  </a:lnTo>
                  <a:lnTo>
                    <a:pt x="1" y="1184"/>
                  </a:lnTo>
                  <a:lnTo>
                    <a:pt x="646" y="754"/>
                  </a:lnTo>
                  <a:lnTo>
                    <a:pt x="646"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74" name="Google Shape;442;p29"/>
            <p:cNvSpPr/>
            <p:nvPr/>
          </p:nvSpPr>
          <p:spPr>
            <a:xfrm>
              <a:off x="4646475" y="3200400"/>
              <a:ext cx="26925" cy="37675"/>
            </a:xfrm>
            <a:custGeom>
              <a:avLst/>
              <a:gdLst/>
              <a:ahLst/>
              <a:cxnLst/>
              <a:rect l="l" t="t" r="r" b="b"/>
              <a:pathLst>
                <a:path w="1077" h="1507" extrusionOk="0">
                  <a:moveTo>
                    <a:pt x="646" y="539"/>
                  </a:moveTo>
                  <a:lnTo>
                    <a:pt x="646" y="861"/>
                  </a:lnTo>
                  <a:lnTo>
                    <a:pt x="431" y="1034"/>
                  </a:lnTo>
                  <a:lnTo>
                    <a:pt x="431" y="646"/>
                  </a:lnTo>
                  <a:lnTo>
                    <a:pt x="646" y="539"/>
                  </a:lnTo>
                  <a:close/>
                  <a:moveTo>
                    <a:pt x="754" y="1"/>
                  </a:moveTo>
                  <a:lnTo>
                    <a:pt x="108" y="431"/>
                  </a:lnTo>
                  <a:lnTo>
                    <a:pt x="0" y="539"/>
                  </a:lnTo>
                  <a:lnTo>
                    <a:pt x="0" y="1399"/>
                  </a:lnTo>
                  <a:lnTo>
                    <a:pt x="108" y="1507"/>
                  </a:lnTo>
                  <a:lnTo>
                    <a:pt x="323" y="1507"/>
                  </a:lnTo>
                  <a:lnTo>
                    <a:pt x="969" y="1184"/>
                  </a:lnTo>
                  <a:lnTo>
                    <a:pt x="1076" y="969"/>
                  </a:lnTo>
                  <a:lnTo>
                    <a:pt x="1076" y="216"/>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75" name="Google Shape;443;p29"/>
            <p:cNvSpPr/>
            <p:nvPr/>
          </p:nvSpPr>
          <p:spPr>
            <a:xfrm>
              <a:off x="4546950" y="3173500"/>
              <a:ext cx="21550" cy="32300"/>
            </a:xfrm>
            <a:custGeom>
              <a:avLst/>
              <a:gdLst/>
              <a:ahLst/>
              <a:cxnLst/>
              <a:rect l="l" t="t" r="r" b="b"/>
              <a:pathLst>
                <a:path w="862" h="1292" extrusionOk="0">
                  <a:moveTo>
                    <a:pt x="1" y="1"/>
                  </a:moveTo>
                  <a:lnTo>
                    <a:pt x="1" y="862"/>
                  </a:lnTo>
                  <a:lnTo>
                    <a:pt x="754" y="1292"/>
                  </a:lnTo>
                  <a:lnTo>
                    <a:pt x="861" y="431"/>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6" name="Google Shape;444;p29"/>
            <p:cNvSpPr/>
            <p:nvPr/>
          </p:nvSpPr>
          <p:spPr>
            <a:xfrm>
              <a:off x="4544275" y="3170825"/>
              <a:ext cx="26900" cy="37675"/>
            </a:xfrm>
            <a:custGeom>
              <a:avLst/>
              <a:gdLst/>
              <a:ahLst/>
              <a:cxnLst/>
              <a:rect l="l" t="t" r="r" b="b"/>
              <a:pathLst>
                <a:path w="1076" h="1507" extrusionOk="0">
                  <a:moveTo>
                    <a:pt x="323" y="431"/>
                  </a:moveTo>
                  <a:lnTo>
                    <a:pt x="753" y="646"/>
                  </a:lnTo>
                  <a:lnTo>
                    <a:pt x="753" y="1076"/>
                  </a:lnTo>
                  <a:lnTo>
                    <a:pt x="323" y="861"/>
                  </a:lnTo>
                  <a:lnTo>
                    <a:pt x="323" y="431"/>
                  </a:lnTo>
                  <a:close/>
                  <a:moveTo>
                    <a:pt x="0" y="0"/>
                  </a:moveTo>
                  <a:lnTo>
                    <a:pt x="0" y="108"/>
                  </a:lnTo>
                  <a:lnTo>
                    <a:pt x="0" y="969"/>
                  </a:lnTo>
                  <a:lnTo>
                    <a:pt x="0" y="1076"/>
                  </a:lnTo>
                  <a:lnTo>
                    <a:pt x="861" y="1507"/>
                  </a:lnTo>
                  <a:lnTo>
                    <a:pt x="968" y="1507"/>
                  </a:lnTo>
                  <a:lnTo>
                    <a:pt x="1076" y="1399"/>
                  </a:lnTo>
                  <a:lnTo>
                    <a:pt x="1076" y="538"/>
                  </a:lnTo>
                  <a:lnTo>
                    <a:pt x="968" y="431"/>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77" name="Google Shape;445;p29"/>
            <p:cNvSpPr/>
            <p:nvPr/>
          </p:nvSpPr>
          <p:spPr>
            <a:xfrm>
              <a:off x="4546950" y="3165450"/>
              <a:ext cx="37675" cy="18850"/>
            </a:xfrm>
            <a:custGeom>
              <a:avLst/>
              <a:gdLst/>
              <a:ahLst/>
              <a:cxnLst/>
              <a:rect l="l" t="t" r="r" b="b"/>
              <a:pathLst>
                <a:path w="1507" h="754" extrusionOk="0">
                  <a:moveTo>
                    <a:pt x="646" y="0"/>
                  </a:moveTo>
                  <a:lnTo>
                    <a:pt x="1" y="323"/>
                  </a:lnTo>
                  <a:lnTo>
                    <a:pt x="861" y="753"/>
                  </a:lnTo>
                  <a:lnTo>
                    <a:pt x="1507" y="431"/>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8" name="Google Shape;446;p29"/>
            <p:cNvSpPr/>
            <p:nvPr/>
          </p:nvSpPr>
          <p:spPr>
            <a:xfrm>
              <a:off x="4544275" y="3160050"/>
              <a:ext cx="43050" cy="29625"/>
            </a:xfrm>
            <a:custGeom>
              <a:avLst/>
              <a:gdLst/>
              <a:ahLst/>
              <a:cxnLst/>
              <a:rect l="l" t="t" r="r" b="b"/>
              <a:pathLst>
                <a:path w="1722" h="1185" extrusionOk="0">
                  <a:moveTo>
                    <a:pt x="753" y="431"/>
                  </a:moveTo>
                  <a:lnTo>
                    <a:pt x="1184" y="647"/>
                  </a:lnTo>
                  <a:lnTo>
                    <a:pt x="861" y="754"/>
                  </a:lnTo>
                  <a:lnTo>
                    <a:pt x="509" y="578"/>
                  </a:lnTo>
                  <a:lnTo>
                    <a:pt x="753" y="431"/>
                  </a:lnTo>
                  <a:close/>
                  <a:moveTo>
                    <a:pt x="753" y="1"/>
                  </a:moveTo>
                  <a:lnTo>
                    <a:pt x="0" y="431"/>
                  </a:lnTo>
                  <a:lnTo>
                    <a:pt x="0" y="539"/>
                  </a:lnTo>
                  <a:lnTo>
                    <a:pt x="0" y="754"/>
                  </a:lnTo>
                  <a:lnTo>
                    <a:pt x="861" y="1184"/>
                  </a:lnTo>
                  <a:lnTo>
                    <a:pt x="968" y="1184"/>
                  </a:lnTo>
                  <a:lnTo>
                    <a:pt x="1722" y="754"/>
                  </a:lnTo>
                  <a:lnTo>
                    <a:pt x="1722" y="647"/>
                  </a:lnTo>
                  <a:lnTo>
                    <a:pt x="1614" y="431"/>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79" name="Google Shape;447;p29"/>
            <p:cNvSpPr/>
            <p:nvPr/>
          </p:nvSpPr>
          <p:spPr>
            <a:xfrm>
              <a:off x="4565775" y="3176200"/>
              <a:ext cx="18850" cy="29600"/>
            </a:xfrm>
            <a:custGeom>
              <a:avLst/>
              <a:gdLst/>
              <a:ahLst/>
              <a:cxnLst/>
              <a:rect l="l" t="t" r="r" b="b"/>
              <a:pathLst>
                <a:path w="754" h="1184" extrusionOk="0">
                  <a:moveTo>
                    <a:pt x="754" y="1"/>
                  </a:moveTo>
                  <a:lnTo>
                    <a:pt x="108" y="323"/>
                  </a:lnTo>
                  <a:lnTo>
                    <a:pt x="1" y="1184"/>
                  </a:lnTo>
                  <a:lnTo>
                    <a:pt x="1" y="1184"/>
                  </a:lnTo>
                  <a:lnTo>
                    <a:pt x="754" y="754"/>
                  </a:lnTo>
                  <a:lnTo>
                    <a:pt x="75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0" name="Google Shape;448;p29"/>
            <p:cNvSpPr/>
            <p:nvPr/>
          </p:nvSpPr>
          <p:spPr>
            <a:xfrm>
              <a:off x="4563100" y="3170825"/>
              <a:ext cx="24225" cy="37675"/>
            </a:xfrm>
            <a:custGeom>
              <a:avLst/>
              <a:gdLst/>
              <a:ahLst/>
              <a:cxnLst/>
              <a:rect l="l" t="t" r="r" b="b"/>
              <a:pathLst>
                <a:path w="969" h="1507" extrusionOk="0">
                  <a:moveTo>
                    <a:pt x="646" y="538"/>
                  </a:moveTo>
                  <a:lnTo>
                    <a:pt x="646" y="861"/>
                  </a:lnTo>
                  <a:lnTo>
                    <a:pt x="323" y="1055"/>
                  </a:lnTo>
                  <a:lnTo>
                    <a:pt x="323" y="646"/>
                  </a:lnTo>
                  <a:lnTo>
                    <a:pt x="646" y="538"/>
                  </a:lnTo>
                  <a:close/>
                  <a:moveTo>
                    <a:pt x="753" y="0"/>
                  </a:moveTo>
                  <a:lnTo>
                    <a:pt x="108" y="431"/>
                  </a:lnTo>
                  <a:lnTo>
                    <a:pt x="0" y="538"/>
                  </a:lnTo>
                  <a:lnTo>
                    <a:pt x="0" y="1399"/>
                  </a:lnTo>
                  <a:lnTo>
                    <a:pt x="108" y="1507"/>
                  </a:lnTo>
                  <a:lnTo>
                    <a:pt x="215" y="1507"/>
                  </a:lnTo>
                  <a:lnTo>
                    <a:pt x="969" y="1184"/>
                  </a:lnTo>
                  <a:lnTo>
                    <a:pt x="969" y="969"/>
                  </a:lnTo>
                  <a:lnTo>
                    <a:pt x="969" y="216"/>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81" name="Google Shape;449;p29"/>
            <p:cNvSpPr/>
            <p:nvPr/>
          </p:nvSpPr>
          <p:spPr>
            <a:xfrm>
              <a:off x="4509300" y="3178900"/>
              <a:ext cx="37675" cy="48425"/>
            </a:xfrm>
            <a:custGeom>
              <a:avLst/>
              <a:gdLst/>
              <a:ahLst/>
              <a:cxnLst/>
              <a:rect l="l" t="t" r="r" b="b"/>
              <a:pathLst>
                <a:path w="1507" h="1937" extrusionOk="0">
                  <a:moveTo>
                    <a:pt x="1" y="0"/>
                  </a:moveTo>
                  <a:lnTo>
                    <a:pt x="1" y="1076"/>
                  </a:lnTo>
                  <a:lnTo>
                    <a:pt x="1507" y="1937"/>
                  </a:lnTo>
                  <a:lnTo>
                    <a:pt x="1507" y="753"/>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2" name="Google Shape;450;p29"/>
            <p:cNvSpPr/>
            <p:nvPr/>
          </p:nvSpPr>
          <p:spPr>
            <a:xfrm>
              <a:off x="4506600" y="3173500"/>
              <a:ext cx="45750" cy="56525"/>
            </a:xfrm>
            <a:custGeom>
              <a:avLst/>
              <a:gdLst/>
              <a:ahLst/>
              <a:cxnLst/>
              <a:rect l="l" t="t" r="r" b="b"/>
              <a:pathLst>
                <a:path w="1830" h="2261" extrusionOk="0">
                  <a:moveTo>
                    <a:pt x="324" y="539"/>
                  </a:moveTo>
                  <a:lnTo>
                    <a:pt x="1507" y="1077"/>
                  </a:lnTo>
                  <a:lnTo>
                    <a:pt x="1507" y="1822"/>
                  </a:lnTo>
                  <a:lnTo>
                    <a:pt x="1507" y="1822"/>
                  </a:lnTo>
                  <a:lnTo>
                    <a:pt x="324" y="1184"/>
                  </a:lnTo>
                  <a:lnTo>
                    <a:pt x="324" y="539"/>
                  </a:lnTo>
                  <a:close/>
                  <a:moveTo>
                    <a:pt x="109" y="1"/>
                  </a:moveTo>
                  <a:lnTo>
                    <a:pt x="1" y="216"/>
                  </a:lnTo>
                  <a:lnTo>
                    <a:pt x="1" y="1292"/>
                  </a:lnTo>
                  <a:lnTo>
                    <a:pt x="109" y="1400"/>
                  </a:lnTo>
                  <a:lnTo>
                    <a:pt x="1507" y="2260"/>
                  </a:lnTo>
                  <a:lnTo>
                    <a:pt x="1722" y="2260"/>
                  </a:lnTo>
                  <a:lnTo>
                    <a:pt x="1830" y="2153"/>
                  </a:lnTo>
                  <a:lnTo>
                    <a:pt x="1830" y="969"/>
                  </a:lnTo>
                  <a:lnTo>
                    <a:pt x="1722" y="862"/>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83" name="Google Shape;451;p29"/>
            <p:cNvSpPr/>
            <p:nvPr/>
          </p:nvSpPr>
          <p:spPr>
            <a:xfrm>
              <a:off x="4509300" y="3165450"/>
              <a:ext cx="61875" cy="32300"/>
            </a:xfrm>
            <a:custGeom>
              <a:avLst/>
              <a:gdLst/>
              <a:ahLst/>
              <a:cxnLst/>
              <a:rect l="l" t="t" r="r" b="b"/>
              <a:pathLst>
                <a:path w="2475" h="1292" extrusionOk="0">
                  <a:moveTo>
                    <a:pt x="969" y="0"/>
                  </a:moveTo>
                  <a:lnTo>
                    <a:pt x="1" y="538"/>
                  </a:lnTo>
                  <a:lnTo>
                    <a:pt x="1507" y="1291"/>
                  </a:lnTo>
                  <a:lnTo>
                    <a:pt x="2475" y="753"/>
                  </a:lnTo>
                  <a:lnTo>
                    <a:pt x="96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4" name="Google Shape;452;p29"/>
            <p:cNvSpPr/>
            <p:nvPr/>
          </p:nvSpPr>
          <p:spPr>
            <a:xfrm>
              <a:off x="4506600" y="3160050"/>
              <a:ext cx="69975" cy="43075"/>
            </a:xfrm>
            <a:custGeom>
              <a:avLst/>
              <a:gdLst/>
              <a:ahLst/>
              <a:cxnLst/>
              <a:rect l="l" t="t" r="r" b="b"/>
              <a:pathLst>
                <a:path w="2799" h="1723" extrusionOk="0">
                  <a:moveTo>
                    <a:pt x="1077" y="324"/>
                  </a:moveTo>
                  <a:lnTo>
                    <a:pt x="2153" y="969"/>
                  </a:lnTo>
                  <a:lnTo>
                    <a:pt x="1615" y="1292"/>
                  </a:lnTo>
                  <a:lnTo>
                    <a:pt x="494" y="688"/>
                  </a:lnTo>
                  <a:lnTo>
                    <a:pt x="494" y="688"/>
                  </a:lnTo>
                  <a:lnTo>
                    <a:pt x="1077" y="324"/>
                  </a:lnTo>
                  <a:close/>
                  <a:moveTo>
                    <a:pt x="969" y="1"/>
                  </a:moveTo>
                  <a:lnTo>
                    <a:pt x="109" y="539"/>
                  </a:lnTo>
                  <a:lnTo>
                    <a:pt x="1" y="754"/>
                  </a:lnTo>
                  <a:lnTo>
                    <a:pt x="109" y="862"/>
                  </a:lnTo>
                  <a:lnTo>
                    <a:pt x="1615" y="1722"/>
                  </a:lnTo>
                  <a:lnTo>
                    <a:pt x="1722" y="1722"/>
                  </a:lnTo>
                  <a:lnTo>
                    <a:pt x="2691" y="1184"/>
                  </a:lnTo>
                  <a:lnTo>
                    <a:pt x="2798" y="969"/>
                  </a:lnTo>
                  <a:lnTo>
                    <a:pt x="2691" y="862"/>
                  </a:lnTo>
                  <a:lnTo>
                    <a:pt x="11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85" name="Google Shape;453;p29"/>
            <p:cNvSpPr/>
            <p:nvPr/>
          </p:nvSpPr>
          <p:spPr>
            <a:xfrm>
              <a:off x="4546950" y="3184275"/>
              <a:ext cx="24225" cy="43050"/>
            </a:xfrm>
            <a:custGeom>
              <a:avLst/>
              <a:gdLst/>
              <a:ahLst/>
              <a:cxnLst/>
              <a:rect l="l" t="t" r="r" b="b"/>
              <a:pathLst>
                <a:path w="969" h="1722" extrusionOk="0">
                  <a:moveTo>
                    <a:pt x="969" y="0"/>
                  </a:moveTo>
                  <a:lnTo>
                    <a:pt x="1" y="538"/>
                  </a:lnTo>
                  <a:lnTo>
                    <a:pt x="1" y="1722"/>
                  </a:lnTo>
                  <a:lnTo>
                    <a:pt x="969" y="1076"/>
                  </a:lnTo>
                  <a:lnTo>
                    <a:pt x="969"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86" name="Google Shape;454;p29"/>
            <p:cNvSpPr/>
            <p:nvPr/>
          </p:nvSpPr>
          <p:spPr>
            <a:xfrm>
              <a:off x="4544275" y="3181575"/>
              <a:ext cx="32300" cy="48450"/>
            </a:xfrm>
            <a:custGeom>
              <a:avLst/>
              <a:gdLst/>
              <a:ahLst/>
              <a:cxnLst/>
              <a:rect l="l" t="t" r="r" b="b"/>
              <a:pathLst>
                <a:path w="1292" h="1938" extrusionOk="0">
                  <a:moveTo>
                    <a:pt x="861" y="431"/>
                  </a:moveTo>
                  <a:lnTo>
                    <a:pt x="861" y="1077"/>
                  </a:lnTo>
                  <a:lnTo>
                    <a:pt x="323" y="1413"/>
                  </a:lnTo>
                  <a:lnTo>
                    <a:pt x="323" y="754"/>
                  </a:lnTo>
                  <a:lnTo>
                    <a:pt x="861" y="431"/>
                  </a:lnTo>
                  <a:close/>
                  <a:moveTo>
                    <a:pt x="968" y="1"/>
                  </a:moveTo>
                  <a:lnTo>
                    <a:pt x="0" y="539"/>
                  </a:lnTo>
                  <a:lnTo>
                    <a:pt x="0" y="646"/>
                  </a:lnTo>
                  <a:lnTo>
                    <a:pt x="0" y="1830"/>
                  </a:lnTo>
                  <a:lnTo>
                    <a:pt x="0" y="1937"/>
                  </a:lnTo>
                  <a:lnTo>
                    <a:pt x="215" y="1937"/>
                  </a:lnTo>
                  <a:lnTo>
                    <a:pt x="1184" y="1399"/>
                  </a:lnTo>
                  <a:lnTo>
                    <a:pt x="1291" y="1184"/>
                  </a:lnTo>
                  <a:lnTo>
                    <a:pt x="1291" y="108"/>
                  </a:lnTo>
                  <a:lnTo>
                    <a:pt x="11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87" name="Google Shape;455;p29"/>
            <p:cNvSpPr/>
            <p:nvPr/>
          </p:nvSpPr>
          <p:spPr>
            <a:xfrm>
              <a:off x="4509300" y="3197725"/>
              <a:ext cx="18850" cy="29600"/>
            </a:xfrm>
            <a:custGeom>
              <a:avLst/>
              <a:gdLst/>
              <a:ahLst/>
              <a:cxnLst/>
              <a:rect l="l" t="t" r="r" b="b"/>
              <a:pathLst>
                <a:path w="754" h="1184" extrusionOk="0">
                  <a:moveTo>
                    <a:pt x="1" y="0"/>
                  </a:moveTo>
                  <a:lnTo>
                    <a:pt x="1" y="753"/>
                  </a:lnTo>
                  <a:lnTo>
                    <a:pt x="754" y="1184"/>
                  </a:lnTo>
                  <a:lnTo>
                    <a:pt x="754" y="431"/>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8" name="Google Shape;456;p29"/>
            <p:cNvSpPr/>
            <p:nvPr/>
          </p:nvSpPr>
          <p:spPr>
            <a:xfrm>
              <a:off x="4503925" y="3192350"/>
              <a:ext cx="29600" cy="40350"/>
            </a:xfrm>
            <a:custGeom>
              <a:avLst/>
              <a:gdLst/>
              <a:ahLst/>
              <a:cxnLst/>
              <a:rect l="l" t="t" r="r" b="b"/>
              <a:pathLst>
                <a:path w="1184" h="1614" extrusionOk="0">
                  <a:moveTo>
                    <a:pt x="431" y="538"/>
                  </a:moveTo>
                  <a:lnTo>
                    <a:pt x="753" y="753"/>
                  </a:lnTo>
                  <a:lnTo>
                    <a:pt x="753" y="1076"/>
                  </a:lnTo>
                  <a:lnTo>
                    <a:pt x="431" y="861"/>
                  </a:lnTo>
                  <a:lnTo>
                    <a:pt x="431" y="538"/>
                  </a:lnTo>
                  <a:close/>
                  <a:moveTo>
                    <a:pt x="108" y="0"/>
                  </a:moveTo>
                  <a:lnTo>
                    <a:pt x="0" y="215"/>
                  </a:lnTo>
                  <a:lnTo>
                    <a:pt x="0" y="968"/>
                  </a:lnTo>
                  <a:lnTo>
                    <a:pt x="108" y="1183"/>
                  </a:lnTo>
                  <a:lnTo>
                    <a:pt x="861" y="1614"/>
                  </a:lnTo>
                  <a:lnTo>
                    <a:pt x="1076" y="1614"/>
                  </a:lnTo>
                  <a:lnTo>
                    <a:pt x="1184" y="1399"/>
                  </a:lnTo>
                  <a:lnTo>
                    <a:pt x="1184" y="646"/>
                  </a:lnTo>
                  <a:lnTo>
                    <a:pt x="1076" y="430"/>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89" name="Google Shape;457;p29"/>
            <p:cNvSpPr/>
            <p:nvPr/>
          </p:nvSpPr>
          <p:spPr>
            <a:xfrm>
              <a:off x="4509300" y="3186950"/>
              <a:ext cx="35000" cy="21550"/>
            </a:xfrm>
            <a:custGeom>
              <a:avLst/>
              <a:gdLst/>
              <a:ahLst/>
              <a:cxnLst/>
              <a:rect l="l" t="t" r="r" b="b"/>
              <a:pathLst>
                <a:path w="1400" h="862" extrusionOk="0">
                  <a:moveTo>
                    <a:pt x="646" y="1"/>
                  </a:moveTo>
                  <a:lnTo>
                    <a:pt x="1" y="431"/>
                  </a:lnTo>
                  <a:lnTo>
                    <a:pt x="754" y="862"/>
                  </a:lnTo>
                  <a:lnTo>
                    <a:pt x="1399" y="431"/>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0" name="Google Shape;458;p29"/>
            <p:cNvSpPr/>
            <p:nvPr/>
          </p:nvSpPr>
          <p:spPr>
            <a:xfrm>
              <a:off x="4503925" y="3184275"/>
              <a:ext cx="45750" cy="26925"/>
            </a:xfrm>
            <a:custGeom>
              <a:avLst/>
              <a:gdLst/>
              <a:ahLst/>
              <a:cxnLst/>
              <a:rect l="l" t="t" r="r" b="b"/>
              <a:pathLst>
                <a:path w="1830" h="1077" extrusionOk="0">
                  <a:moveTo>
                    <a:pt x="861" y="323"/>
                  </a:moveTo>
                  <a:lnTo>
                    <a:pt x="1291" y="538"/>
                  </a:lnTo>
                  <a:lnTo>
                    <a:pt x="969" y="753"/>
                  </a:lnTo>
                  <a:lnTo>
                    <a:pt x="578" y="493"/>
                  </a:lnTo>
                  <a:lnTo>
                    <a:pt x="578" y="493"/>
                  </a:lnTo>
                  <a:lnTo>
                    <a:pt x="861" y="323"/>
                  </a:lnTo>
                  <a:close/>
                  <a:moveTo>
                    <a:pt x="753" y="0"/>
                  </a:moveTo>
                  <a:lnTo>
                    <a:pt x="108" y="323"/>
                  </a:lnTo>
                  <a:lnTo>
                    <a:pt x="0" y="538"/>
                  </a:lnTo>
                  <a:lnTo>
                    <a:pt x="108" y="646"/>
                  </a:lnTo>
                  <a:lnTo>
                    <a:pt x="861" y="1076"/>
                  </a:lnTo>
                  <a:lnTo>
                    <a:pt x="1076" y="1076"/>
                  </a:lnTo>
                  <a:lnTo>
                    <a:pt x="1722" y="753"/>
                  </a:lnTo>
                  <a:lnTo>
                    <a:pt x="1829" y="538"/>
                  </a:lnTo>
                  <a:lnTo>
                    <a:pt x="1722" y="431"/>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91" name="Google Shape;459;p29"/>
            <p:cNvSpPr/>
            <p:nvPr/>
          </p:nvSpPr>
          <p:spPr>
            <a:xfrm>
              <a:off x="4528125" y="3197725"/>
              <a:ext cx="16175" cy="29600"/>
            </a:xfrm>
            <a:custGeom>
              <a:avLst/>
              <a:gdLst/>
              <a:ahLst/>
              <a:cxnLst/>
              <a:rect l="l" t="t" r="r" b="b"/>
              <a:pathLst>
                <a:path w="647" h="1184" extrusionOk="0">
                  <a:moveTo>
                    <a:pt x="646" y="0"/>
                  </a:moveTo>
                  <a:lnTo>
                    <a:pt x="1" y="431"/>
                  </a:lnTo>
                  <a:lnTo>
                    <a:pt x="1" y="1184"/>
                  </a:lnTo>
                  <a:lnTo>
                    <a:pt x="646" y="861"/>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2" name="Google Shape;460;p29"/>
            <p:cNvSpPr/>
            <p:nvPr/>
          </p:nvSpPr>
          <p:spPr>
            <a:xfrm>
              <a:off x="4522750" y="3195025"/>
              <a:ext cx="26925" cy="37675"/>
            </a:xfrm>
            <a:custGeom>
              <a:avLst/>
              <a:gdLst/>
              <a:ahLst/>
              <a:cxnLst/>
              <a:rect l="l" t="t" r="r" b="b"/>
              <a:pathLst>
                <a:path w="1077" h="1507" extrusionOk="0">
                  <a:moveTo>
                    <a:pt x="754" y="431"/>
                  </a:moveTo>
                  <a:lnTo>
                    <a:pt x="754" y="861"/>
                  </a:lnTo>
                  <a:lnTo>
                    <a:pt x="431" y="1023"/>
                  </a:lnTo>
                  <a:lnTo>
                    <a:pt x="431" y="1023"/>
                  </a:lnTo>
                  <a:lnTo>
                    <a:pt x="431" y="646"/>
                  </a:lnTo>
                  <a:lnTo>
                    <a:pt x="754" y="431"/>
                  </a:lnTo>
                  <a:close/>
                  <a:moveTo>
                    <a:pt x="754" y="1"/>
                  </a:moveTo>
                  <a:lnTo>
                    <a:pt x="108" y="323"/>
                  </a:lnTo>
                  <a:lnTo>
                    <a:pt x="0" y="539"/>
                  </a:lnTo>
                  <a:lnTo>
                    <a:pt x="0" y="1292"/>
                  </a:lnTo>
                  <a:lnTo>
                    <a:pt x="108" y="1507"/>
                  </a:lnTo>
                  <a:lnTo>
                    <a:pt x="323" y="1507"/>
                  </a:lnTo>
                  <a:lnTo>
                    <a:pt x="969" y="1076"/>
                  </a:lnTo>
                  <a:lnTo>
                    <a:pt x="1076" y="969"/>
                  </a:lnTo>
                  <a:lnTo>
                    <a:pt x="1076" y="108"/>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93" name="Google Shape;461;p29"/>
            <p:cNvSpPr/>
            <p:nvPr/>
          </p:nvSpPr>
          <p:spPr>
            <a:xfrm>
              <a:off x="4493175" y="3205775"/>
              <a:ext cx="86075" cy="72650"/>
            </a:xfrm>
            <a:custGeom>
              <a:avLst/>
              <a:gdLst/>
              <a:ahLst/>
              <a:cxnLst/>
              <a:rect l="l" t="t" r="r" b="b"/>
              <a:pathLst>
                <a:path w="3443" h="2906" extrusionOk="0">
                  <a:moveTo>
                    <a:pt x="0" y="1"/>
                  </a:moveTo>
                  <a:lnTo>
                    <a:pt x="0" y="862"/>
                  </a:lnTo>
                  <a:lnTo>
                    <a:pt x="3443" y="2906"/>
                  </a:lnTo>
                  <a:lnTo>
                    <a:pt x="3443" y="2153"/>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4" name="Google Shape;462;p29"/>
            <p:cNvSpPr/>
            <p:nvPr/>
          </p:nvSpPr>
          <p:spPr>
            <a:xfrm>
              <a:off x="4487775" y="3203100"/>
              <a:ext cx="96850" cy="80700"/>
            </a:xfrm>
            <a:custGeom>
              <a:avLst/>
              <a:gdLst/>
              <a:ahLst/>
              <a:cxnLst/>
              <a:rect l="l" t="t" r="r" b="b"/>
              <a:pathLst>
                <a:path w="3874" h="3228" extrusionOk="0">
                  <a:moveTo>
                    <a:pt x="431" y="431"/>
                  </a:moveTo>
                  <a:lnTo>
                    <a:pt x="3444" y="2367"/>
                  </a:lnTo>
                  <a:lnTo>
                    <a:pt x="3444" y="2707"/>
                  </a:lnTo>
                  <a:lnTo>
                    <a:pt x="3444" y="2707"/>
                  </a:lnTo>
                  <a:lnTo>
                    <a:pt x="431" y="861"/>
                  </a:lnTo>
                  <a:lnTo>
                    <a:pt x="431" y="431"/>
                  </a:lnTo>
                  <a:close/>
                  <a:moveTo>
                    <a:pt x="108" y="0"/>
                  </a:moveTo>
                  <a:lnTo>
                    <a:pt x="1" y="108"/>
                  </a:lnTo>
                  <a:lnTo>
                    <a:pt x="1" y="969"/>
                  </a:lnTo>
                  <a:lnTo>
                    <a:pt x="108" y="1076"/>
                  </a:lnTo>
                  <a:lnTo>
                    <a:pt x="3551" y="3228"/>
                  </a:lnTo>
                  <a:lnTo>
                    <a:pt x="3766" y="3228"/>
                  </a:lnTo>
                  <a:lnTo>
                    <a:pt x="3766" y="3013"/>
                  </a:lnTo>
                  <a:lnTo>
                    <a:pt x="3874" y="2260"/>
                  </a:lnTo>
                  <a:lnTo>
                    <a:pt x="3766" y="2045"/>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95" name="Google Shape;463;p29"/>
            <p:cNvSpPr/>
            <p:nvPr/>
          </p:nvSpPr>
          <p:spPr>
            <a:xfrm>
              <a:off x="4493175" y="3197725"/>
              <a:ext cx="102225" cy="61875"/>
            </a:xfrm>
            <a:custGeom>
              <a:avLst/>
              <a:gdLst/>
              <a:ahLst/>
              <a:cxnLst/>
              <a:rect l="l" t="t" r="r" b="b"/>
              <a:pathLst>
                <a:path w="4089" h="2475" extrusionOk="0">
                  <a:moveTo>
                    <a:pt x="646" y="0"/>
                  </a:moveTo>
                  <a:lnTo>
                    <a:pt x="0" y="323"/>
                  </a:lnTo>
                  <a:lnTo>
                    <a:pt x="3443" y="2475"/>
                  </a:lnTo>
                  <a:lnTo>
                    <a:pt x="4088" y="2044"/>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6" name="Google Shape;464;p29"/>
            <p:cNvSpPr/>
            <p:nvPr/>
          </p:nvSpPr>
          <p:spPr>
            <a:xfrm>
              <a:off x="4487775" y="3192350"/>
              <a:ext cx="113000" cy="69950"/>
            </a:xfrm>
            <a:custGeom>
              <a:avLst/>
              <a:gdLst/>
              <a:ahLst/>
              <a:cxnLst/>
              <a:rect l="l" t="t" r="r" b="b"/>
              <a:pathLst>
                <a:path w="4520" h="2798" extrusionOk="0">
                  <a:moveTo>
                    <a:pt x="862" y="430"/>
                  </a:moveTo>
                  <a:lnTo>
                    <a:pt x="3982" y="2259"/>
                  </a:lnTo>
                  <a:lnTo>
                    <a:pt x="3659" y="2475"/>
                  </a:lnTo>
                  <a:lnTo>
                    <a:pt x="590" y="593"/>
                  </a:lnTo>
                  <a:lnTo>
                    <a:pt x="862" y="430"/>
                  </a:lnTo>
                  <a:close/>
                  <a:moveTo>
                    <a:pt x="754" y="0"/>
                  </a:moveTo>
                  <a:lnTo>
                    <a:pt x="108" y="430"/>
                  </a:lnTo>
                  <a:lnTo>
                    <a:pt x="1" y="538"/>
                  </a:lnTo>
                  <a:lnTo>
                    <a:pt x="108" y="753"/>
                  </a:lnTo>
                  <a:lnTo>
                    <a:pt x="3551" y="2797"/>
                  </a:lnTo>
                  <a:lnTo>
                    <a:pt x="3766" y="2797"/>
                  </a:lnTo>
                  <a:lnTo>
                    <a:pt x="4412" y="2367"/>
                  </a:lnTo>
                  <a:lnTo>
                    <a:pt x="4519" y="2259"/>
                  </a:lnTo>
                  <a:lnTo>
                    <a:pt x="4412" y="2152"/>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97" name="Google Shape;465;p29"/>
            <p:cNvSpPr/>
            <p:nvPr/>
          </p:nvSpPr>
          <p:spPr>
            <a:xfrm>
              <a:off x="4579225" y="3248825"/>
              <a:ext cx="16175" cy="29600"/>
            </a:xfrm>
            <a:custGeom>
              <a:avLst/>
              <a:gdLst/>
              <a:ahLst/>
              <a:cxnLst/>
              <a:rect l="l" t="t" r="r" b="b"/>
              <a:pathLst>
                <a:path w="647" h="1184" extrusionOk="0">
                  <a:moveTo>
                    <a:pt x="646" y="0"/>
                  </a:moveTo>
                  <a:lnTo>
                    <a:pt x="1" y="431"/>
                  </a:lnTo>
                  <a:lnTo>
                    <a:pt x="1" y="1184"/>
                  </a:lnTo>
                  <a:lnTo>
                    <a:pt x="646" y="861"/>
                  </a:lnTo>
                  <a:lnTo>
                    <a:pt x="646"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398" name="Google Shape;466;p29"/>
            <p:cNvSpPr/>
            <p:nvPr/>
          </p:nvSpPr>
          <p:spPr>
            <a:xfrm>
              <a:off x="4573850" y="3246125"/>
              <a:ext cx="26925" cy="37675"/>
            </a:xfrm>
            <a:custGeom>
              <a:avLst/>
              <a:gdLst/>
              <a:ahLst/>
              <a:cxnLst/>
              <a:rect l="l" t="t" r="r" b="b"/>
              <a:pathLst>
                <a:path w="1077" h="1507" extrusionOk="0">
                  <a:moveTo>
                    <a:pt x="646" y="431"/>
                  </a:moveTo>
                  <a:lnTo>
                    <a:pt x="646" y="861"/>
                  </a:lnTo>
                  <a:lnTo>
                    <a:pt x="367" y="1029"/>
                  </a:lnTo>
                  <a:lnTo>
                    <a:pt x="367" y="1029"/>
                  </a:lnTo>
                  <a:lnTo>
                    <a:pt x="431" y="646"/>
                  </a:lnTo>
                  <a:lnTo>
                    <a:pt x="646" y="431"/>
                  </a:lnTo>
                  <a:close/>
                  <a:moveTo>
                    <a:pt x="754" y="1"/>
                  </a:moveTo>
                  <a:lnTo>
                    <a:pt x="108" y="324"/>
                  </a:lnTo>
                  <a:lnTo>
                    <a:pt x="1" y="539"/>
                  </a:lnTo>
                  <a:lnTo>
                    <a:pt x="1" y="1292"/>
                  </a:lnTo>
                  <a:lnTo>
                    <a:pt x="108" y="1507"/>
                  </a:lnTo>
                  <a:lnTo>
                    <a:pt x="323" y="1507"/>
                  </a:lnTo>
                  <a:lnTo>
                    <a:pt x="969" y="1077"/>
                  </a:lnTo>
                  <a:lnTo>
                    <a:pt x="1076" y="969"/>
                  </a:lnTo>
                  <a:lnTo>
                    <a:pt x="1076" y="108"/>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399" name="Google Shape;467;p29"/>
            <p:cNvSpPr/>
            <p:nvPr/>
          </p:nvSpPr>
          <p:spPr>
            <a:xfrm>
              <a:off x="4977300" y="2987925"/>
              <a:ext cx="129125" cy="137200"/>
            </a:xfrm>
            <a:custGeom>
              <a:avLst/>
              <a:gdLst/>
              <a:ahLst/>
              <a:cxnLst/>
              <a:rect l="l" t="t" r="r" b="b"/>
              <a:pathLst>
                <a:path w="5165" h="5488" extrusionOk="0">
                  <a:moveTo>
                    <a:pt x="1" y="0"/>
                  </a:moveTo>
                  <a:lnTo>
                    <a:pt x="1" y="3981"/>
                  </a:lnTo>
                  <a:lnTo>
                    <a:pt x="108" y="4304"/>
                  </a:lnTo>
                  <a:lnTo>
                    <a:pt x="216" y="4519"/>
                  </a:lnTo>
                  <a:lnTo>
                    <a:pt x="431" y="4842"/>
                  </a:lnTo>
                  <a:lnTo>
                    <a:pt x="754" y="5057"/>
                  </a:lnTo>
                  <a:lnTo>
                    <a:pt x="1614" y="5380"/>
                  </a:lnTo>
                  <a:lnTo>
                    <a:pt x="2583" y="5487"/>
                  </a:lnTo>
                  <a:lnTo>
                    <a:pt x="3659" y="5380"/>
                  </a:lnTo>
                  <a:lnTo>
                    <a:pt x="4089" y="5272"/>
                  </a:lnTo>
                  <a:lnTo>
                    <a:pt x="4412" y="5057"/>
                  </a:lnTo>
                  <a:lnTo>
                    <a:pt x="4734" y="4842"/>
                  </a:lnTo>
                  <a:lnTo>
                    <a:pt x="4950" y="4519"/>
                  </a:lnTo>
                  <a:lnTo>
                    <a:pt x="5165" y="4304"/>
                  </a:lnTo>
                  <a:lnTo>
                    <a:pt x="5165" y="3981"/>
                  </a:lnTo>
                  <a:lnTo>
                    <a:pt x="5165" y="3766"/>
                  </a:lnTo>
                  <a:lnTo>
                    <a:pt x="516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00" name="Google Shape;468;p29"/>
            <p:cNvSpPr/>
            <p:nvPr/>
          </p:nvSpPr>
          <p:spPr>
            <a:xfrm>
              <a:off x="4977300" y="2987925"/>
              <a:ext cx="129125" cy="137200"/>
            </a:xfrm>
            <a:custGeom>
              <a:avLst/>
              <a:gdLst/>
              <a:ahLst/>
              <a:cxnLst/>
              <a:rect l="l" t="t" r="r" b="b"/>
              <a:pathLst>
                <a:path w="5165" h="5488" fill="none" extrusionOk="0">
                  <a:moveTo>
                    <a:pt x="1" y="0"/>
                  </a:moveTo>
                  <a:lnTo>
                    <a:pt x="1" y="3981"/>
                  </a:lnTo>
                  <a:lnTo>
                    <a:pt x="1" y="3981"/>
                  </a:lnTo>
                  <a:lnTo>
                    <a:pt x="108" y="4304"/>
                  </a:lnTo>
                  <a:lnTo>
                    <a:pt x="216" y="4519"/>
                  </a:lnTo>
                  <a:lnTo>
                    <a:pt x="431" y="4842"/>
                  </a:lnTo>
                  <a:lnTo>
                    <a:pt x="754" y="5057"/>
                  </a:lnTo>
                  <a:lnTo>
                    <a:pt x="1614" y="5380"/>
                  </a:lnTo>
                  <a:lnTo>
                    <a:pt x="2583" y="5487"/>
                  </a:lnTo>
                  <a:lnTo>
                    <a:pt x="2583" y="5487"/>
                  </a:lnTo>
                  <a:lnTo>
                    <a:pt x="3659" y="5380"/>
                  </a:lnTo>
                  <a:lnTo>
                    <a:pt x="4089" y="5272"/>
                  </a:lnTo>
                  <a:lnTo>
                    <a:pt x="4412" y="5057"/>
                  </a:lnTo>
                  <a:lnTo>
                    <a:pt x="4734" y="4842"/>
                  </a:lnTo>
                  <a:lnTo>
                    <a:pt x="4950" y="4519"/>
                  </a:lnTo>
                  <a:lnTo>
                    <a:pt x="5165" y="4304"/>
                  </a:lnTo>
                  <a:lnTo>
                    <a:pt x="5165" y="3981"/>
                  </a:lnTo>
                  <a:lnTo>
                    <a:pt x="5165" y="3766"/>
                  </a:lnTo>
                  <a:lnTo>
                    <a:pt x="5165" y="0"/>
                  </a:lnTo>
                </a:path>
              </a:pathLst>
            </a:custGeom>
            <a:noFill/>
            <a:ln>
              <a:noFill/>
            </a:ln>
          </p:spPr>
          <p:txBody>
            <a:bodyPr spcFirstLastPara="1" wrap="square" lIns="121900" tIns="121900" rIns="121900" bIns="121900" anchor="ctr" anchorCtr="0">
              <a:noAutofit/>
            </a:bodyPr>
            <a:lstStyle/>
            <a:p>
              <a:endParaRPr sz="2400"/>
            </a:p>
          </p:txBody>
        </p:sp>
        <p:sp>
          <p:nvSpPr>
            <p:cNvPr id="401" name="Google Shape;469;p29"/>
            <p:cNvSpPr/>
            <p:nvPr/>
          </p:nvSpPr>
          <p:spPr>
            <a:xfrm>
              <a:off x="4971925" y="2985225"/>
              <a:ext cx="139875" cy="145275"/>
            </a:xfrm>
            <a:custGeom>
              <a:avLst/>
              <a:gdLst/>
              <a:ahLst/>
              <a:cxnLst/>
              <a:rect l="l" t="t" r="r" b="b"/>
              <a:pathLst>
                <a:path w="5595" h="5811" extrusionOk="0">
                  <a:moveTo>
                    <a:pt x="108" y="1"/>
                  </a:moveTo>
                  <a:lnTo>
                    <a:pt x="108" y="108"/>
                  </a:lnTo>
                  <a:lnTo>
                    <a:pt x="0" y="4089"/>
                  </a:lnTo>
                  <a:lnTo>
                    <a:pt x="108" y="4412"/>
                  </a:lnTo>
                  <a:lnTo>
                    <a:pt x="323" y="4735"/>
                  </a:lnTo>
                  <a:lnTo>
                    <a:pt x="754" y="5165"/>
                  </a:lnTo>
                  <a:lnTo>
                    <a:pt x="1291" y="5488"/>
                  </a:lnTo>
                  <a:lnTo>
                    <a:pt x="2045" y="5703"/>
                  </a:lnTo>
                  <a:lnTo>
                    <a:pt x="2798" y="5811"/>
                  </a:lnTo>
                  <a:lnTo>
                    <a:pt x="3336" y="5703"/>
                  </a:lnTo>
                  <a:lnTo>
                    <a:pt x="3874" y="5703"/>
                  </a:lnTo>
                  <a:lnTo>
                    <a:pt x="4304" y="5488"/>
                  </a:lnTo>
                  <a:lnTo>
                    <a:pt x="4734" y="5273"/>
                  </a:lnTo>
                  <a:lnTo>
                    <a:pt x="5057" y="5057"/>
                  </a:lnTo>
                  <a:lnTo>
                    <a:pt x="5380" y="4735"/>
                  </a:lnTo>
                  <a:lnTo>
                    <a:pt x="5487" y="4412"/>
                  </a:lnTo>
                  <a:lnTo>
                    <a:pt x="5595" y="4089"/>
                  </a:lnTo>
                  <a:lnTo>
                    <a:pt x="5595" y="3874"/>
                  </a:lnTo>
                  <a:lnTo>
                    <a:pt x="5595" y="108"/>
                  </a:lnTo>
                  <a:lnTo>
                    <a:pt x="5487" y="1"/>
                  </a:lnTo>
                  <a:lnTo>
                    <a:pt x="5272" y="1"/>
                  </a:lnTo>
                  <a:lnTo>
                    <a:pt x="5272" y="108"/>
                  </a:lnTo>
                  <a:lnTo>
                    <a:pt x="5272" y="3766"/>
                  </a:lnTo>
                  <a:lnTo>
                    <a:pt x="5165" y="4089"/>
                  </a:lnTo>
                  <a:lnTo>
                    <a:pt x="5165" y="4304"/>
                  </a:lnTo>
                  <a:lnTo>
                    <a:pt x="5057" y="4519"/>
                  </a:lnTo>
                  <a:lnTo>
                    <a:pt x="4842" y="4735"/>
                  </a:lnTo>
                  <a:lnTo>
                    <a:pt x="4519" y="4950"/>
                  </a:lnTo>
                  <a:lnTo>
                    <a:pt x="3766" y="5273"/>
                  </a:lnTo>
                  <a:lnTo>
                    <a:pt x="2798" y="5380"/>
                  </a:lnTo>
                  <a:lnTo>
                    <a:pt x="1829" y="5273"/>
                  </a:lnTo>
                  <a:lnTo>
                    <a:pt x="1076" y="4950"/>
                  </a:lnTo>
                  <a:lnTo>
                    <a:pt x="754" y="4735"/>
                  </a:lnTo>
                  <a:lnTo>
                    <a:pt x="538" y="4519"/>
                  </a:lnTo>
                  <a:lnTo>
                    <a:pt x="431" y="4304"/>
                  </a:lnTo>
                  <a:lnTo>
                    <a:pt x="431" y="4089"/>
                  </a:lnTo>
                  <a:lnTo>
                    <a:pt x="431" y="108"/>
                  </a:lnTo>
                  <a:lnTo>
                    <a:pt x="43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02" name="Google Shape;470;p29"/>
            <p:cNvSpPr/>
            <p:nvPr/>
          </p:nvSpPr>
          <p:spPr>
            <a:xfrm>
              <a:off x="4977300" y="2947575"/>
              <a:ext cx="129125" cy="75350"/>
            </a:xfrm>
            <a:custGeom>
              <a:avLst/>
              <a:gdLst/>
              <a:ahLst/>
              <a:cxnLst/>
              <a:rect l="l" t="t" r="r" b="b"/>
              <a:pathLst>
                <a:path w="5165" h="3014" extrusionOk="0">
                  <a:moveTo>
                    <a:pt x="2583" y="1"/>
                  </a:moveTo>
                  <a:lnTo>
                    <a:pt x="1614" y="108"/>
                  </a:lnTo>
                  <a:lnTo>
                    <a:pt x="754" y="431"/>
                  </a:lnTo>
                  <a:lnTo>
                    <a:pt x="431" y="646"/>
                  </a:lnTo>
                  <a:lnTo>
                    <a:pt x="216" y="969"/>
                  </a:lnTo>
                  <a:lnTo>
                    <a:pt x="108" y="1184"/>
                  </a:lnTo>
                  <a:lnTo>
                    <a:pt x="1" y="1507"/>
                  </a:lnTo>
                  <a:lnTo>
                    <a:pt x="108" y="1830"/>
                  </a:lnTo>
                  <a:lnTo>
                    <a:pt x="216" y="2152"/>
                  </a:lnTo>
                  <a:lnTo>
                    <a:pt x="431" y="2368"/>
                  </a:lnTo>
                  <a:lnTo>
                    <a:pt x="754" y="2583"/>
                  </a:lnTo>
                  <a:lnTo>
                    <a:pt x="1614" y="2905"/>
                  </a:lnTo>
                  <a:lnTo>
                    <a:pt x="2583" y="3013"/>
                  </a:lnTo>
                  <a:lnTo>
                    <a:pt x="3659" y="2905"/>
                  </a:lnTo>
                  <a:lnTo>
                    <a:pt x="4412" y="2583"/>
                  </a:lnTo>
                  <a:lnTo>
                    <a:pt x="4734" y="2368"/>
                  </a:lnTo>
                  <a:lnTo>
                    <a:pt x="5057" y="2152"/>
                  </a:lnTo>
                  <a:lnTo>
                    <a:pt x="5165" y="1830"/>
                  </a:lnTo>
                  <a:lnTo>
                    <a:pt x="5165" y="1507"/>
                  </a:lnTo>
                  <a:lnTo>
                    <a:pt x="5165" y="1184"/>
                  </a:lnTo>
                  <a:lnTo>
                    <a:pt x="5057" y="969"/>
                  </a:lnTo>
                  <a:lnTo>
                    <a:pt x="4734" y="646"/>
                  </a:lnTo>
                  <a:lnTo>
                    <a:pt x="4412" y="431"/>
                  </a:lnTo>
                  <a:lnTo>
                    <a:pt x="3659" y="108"/>
                  </a:lnTo>
                  <a:lnTo>
                    <a:pt x="258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03" name="Google Shape;471;p29"/>
            <p:cNvSpPr/>
            <p:nvPr/>
          </p:nvSpPr>
          <p:spPr>
            <a:xfrm>
              <a:off x="4971925" y="2942200"/>
              <a:ext cx="139875" cy="86100"/>
            </a:xfrm>
            <a:custGeom>
              <a:avLst/>
              <a:gdLst/>
              <a:ahLst/>
              <a:cxnLst/>
              <a:rect l="l" t="t" r="r" b="b"/>
              <a:pathLst>
                <a:path w="5595" h="3444" extrusionOk="0">
                  <a:moveTo>
                    <a:pt x="2798" y="431"/>
                  </a:moveTo>
                  <a:lnTo>
                    <a:pt x="3766" y="538"/>
                  </a:lnTo>
                  <a:lnTo>
                    <a:pt x="4627" y="861"/>
                  </a:lnTo>
                  <a:lnTo>
                    <a:pt x="4842" y="1076"/>
                  </a:lnTo>
                  <a:lnTo>
                    <a:pt x="5057" y="1292"/>
                  </a:lnTo>
                  <a:lnTo>
                    <a:pt x="5165" y="1507"/>
                  </a:lnTo>
                  <a:lnTo>
                    <a:pt x="5272" y="1722"/>
                  </a:lnTo>
                  <a:lnTo>
                    <a:pt x="5165" y="2045"/>
                  </a:lnTo>
                  <a:lnTo>
                    <a:pt x="5057" y="2260"/>
                  </a:lnTo>
                  <a:lnTo>
                    <a:pt x="4734" y="2583"/>
                  </a:lnTo>
                  <a:lnTo>
                    <a:pt x="4196" y="2798"/>
                  </a:lnTo>
                  <a:lnTo>
                    <a:pt x="3551" y="3013"/>
                  </a:lnTo>
                  <a:lnTo>
                    <a:pt x="2798" y="3120"/>
                  </a:lnTo>
                  <a:lnTo>
                    <a:pt x="1829" y="3013"/>
                  </a:lnTo>
                  <a:lnTo>
                    <a:pt x="1076" y="2690"/>
                  </a:lnTo>
                  <a:lnTo>
                    <a:pt x="754" y="2475"/>
                  </a:lnTo>
                  <a:lnTo>
                    <a:pt x="538" y="2260"/>
                  </a:lnTo>
                  <a:lnTo>
                    <a:pt x="431" y="2045"/>
                  </a:lnTo>
                  <a:lnTo>
                    <a:pt x="431" y="1722"/>
                  </a:lnTo>
                  <a:lnTo>
                    <a:pt x="431" y="1507"/>
                  </a:lnTo>
                  <a:lnTo>
                    <a:pt x="538" y="1292"/>
                  </a:lnTo>
                  <a:lnTo>
                    <a:pt x="969" y="969"/>
                  </a:lnTo>
                  <a:lnTo>
                    <a:pt x="1399" y="646"/>
                  </a:lnTo>
                  <a:lnTo>
                    <a:pt x="2045" y="431"/>
                  </a:lnTo>
                  <a:close/>
                  <a:moveTo>
                    <a:pt x="2798" y="0"/>
                  </a:moveTo>
                  <a:lnTo>
                    <a:pt x="2260" y="108"/>
                  </a:lnTo>
                  <a:lnTo>
                    <a:pt x="1829" y="108"/>
                  </a:lnTo>
                  <a:lnTo>
                    <a:pt x="1291" y="323"/>
                  </a:lnTo>
                  <a:lnTo>
                    <a:pt x="861" y="538"/>
                  </a:lnTo>
                  <a:lnTo>
                    <a:pt x="538" y="754"/>
                  </a:lnTo>
                  <a:lnTo>
                    <a:pt x="323" y="1076"/>
                  </a:lnTo>
                  <a:lnTo>
                    <a:pt x="108" y="1399"/>
                  </a:lnTo>
                  <a:lnTo>
                    <a:pt x="0" y="1722"/>
                  </a:lnTo>
                  <a:lnTo>
                    <a:pt x="108" y="2152"/>
                  </a:lnTo>
                  <a:lnTo>
                    <a:pt x="323" y="2475"/>
                  </a:lnTo>
                  <a:lnTo>
                    <a:pt x="754" y="2905"/>
                  </a:lnTo>
                  <a:lnTo>
                    <a:pt x="1291" y="3228"/>
                  </a:lnTo>
                  <a:lnTo>
                    <a:pt x="2045" y="3336"/>
                  </a:lnTo>
                  <a:lnTo>
                    <a:pt x="2798" y="3443"/>
                  </a:lnTo>
                  <a:lnTo>
                    <a:pt x="3336" y="3443"/>
                  </a:lnTo>
                  <a:lnTo>
                    <a:pt x="3874" y="3336"/>
                  </a:lnTo>
                  <a:lnTo>
                    <a:pt x="4304" y="3228"/>
                  </a:lnTo>
                  <a:lnTo>
                    <a:pt x="4734" y="3013"/>
                  </a:lnTo>
                  <a:lnTo>
                    <a:pt x="5057" y="2690"/>
                  </a:lnTo>
                  <a:lnTo>
                    <a:pt x="5380" y="2475"/>
                  </a:lnTo>
                  <a:lnTo>
                    <a:pt x="5595" y="2152"/>
                  </a:lnTo>
                  <a:lnTo>
                    <a:pt x="5595" y="1722"/>
                  </a:lnTo>
                  <a:lnTo>
                    <a:pt x="5595" y="1399"/>
                  </a:lnTo>
                  <a:lnTo>
                    <a:pt x="5380" y="1076"/>
                  </a:lnTo>
                  <a:lnTo>
                    <a:pt x="4949" y="646"/>
                  </a:lnTo>
                  <a:lnTo>
                    <a:pt x="4304" y="323"/>
                  </a:lnTo>
                  <a:lnTo>
                    <a:pt x="3658" y="108"/>
                  </a:lnTo>
                  <a:lnTo>
                    <a:pt x="279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04" name="Google Shape;472;p29"/>
            <p:cNvSpPr/>
            <p:nvPr/>
          </p:nvSpPr>
          <p:spPr>
            <a:xfrm>
              <a:off x="4724475" y="2831925"/>
              <a:ext cx="129125" cy="137200"/>
            </a:xfrm>
            <a:custGeom>
              <a:avLst/>
              <a:gdLst/>
              <a:ahLst/>
              <a:cxnLst/>
              <a:rect l="l" t="t" r="r" b="b"/>
              <a:pathLst>
                <a:path w="5165" h="5488" extrusionOk="0">
                  <a:moveTo>
                    <a:pt x="108" y="0"/>
                  </a:moveTo>
                  <a:lnTo>
                    <a:pt x="0" y="3981"/>
                  </a:lnTo>
                  <a:lnTo>
                    <a:pt x="108" y="4304"/>
                  </a:lnTo>
                  <a:lnTo>
                    <a:pt x="216" y="4519"/>
                  </a:lnTo>
                  <a:lnTo>
                    <a:pt x="538" y="4842"/>
                  </a:lnTo>
                  <a:lnTo>
                    <a:pt x="754" y="5057"/>
                  </a:lnTo>
                  <a:lnTo>
                    <a:pt x="1614" y="5380"/>
                  </a:lnTo>
                  <a:lnTo>
                    <a:pt x="2690" y="5487"/>
                  </a:lnTo>
                  <a:lnTo>
                    <a:pt x="3658" y="5380"/>
                  </a:lnTo>
                  <a:lnTo>
                    <a:pt x="4089" y="5272"/>
                  </a:lnTo>
                  <a:lnTo>
                    <a:pt x="4412" y="5057"/>
                  </a:lnTo>
                  <a:lnTo>
                    <a:pt x="4734" y="4842"/>
                  </a:lnTo>
                  <a:lnTo>
                    <a:pt x="5057" y="4519"/>
                  </a:lnTo>
                  <a:lnTo>
                    <a:pt x="5165" y="4304"/>
                  </a:lnTo>
                  <a:lnTo>
                    <a:pt x="5165" y="3981"/>
                  </a:lnTo>
                  <a:lnTo>
                    <a:pt x="5165" y="3766"/>
                  </a:lnTo>
                  <a:lnTo>
                    <a:pt x="516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05" name="Google Shape;473;p29"/>
            <p:cNvSpPr/>
            <p:nvPr/>
          </p:nvSpPr>
          <p:spPr>
            <a:xfrm>
              <a:off x="4724475" y="2831925"/>
              <a:ext cx="129125" cy="137200"/>
            </a:xfrm>
            <a:custGeom>
              <a:avLst/>
              <a:gdLst/>
              <a:ahLst/>
              <a:cxnLst/>
              <a:rect l="l" t="t" r="r" b="b"/>
              <a:pathLst>
                <a:path w="5165" h="5488" fill="none" extrusionOk="0">
                  <a:moveTo>
                    <a:pt x="108" y="0"/>
                  </a:moveTo>
                  <a:lnTo>
                    <a:pt x="0" y="3981"/>
                  </a:lnTo>
                  <a:lnTo>
                    <a:pt x="0" y="3981"/>
                  </a:lnTo>
                  <a:lnTo>
                    <a:pt x="108" y="4304"/>
                  </a:lnTo>
                  <a:lnTo>
                    <a:pt x="216" y="4519"/>
                  </a:lnTo>
                  <a:lnTo>
                    <a:pt x="538" y="4842"/>
                  </a:lnTo>
                  <a:lnTo>
                    <a:pt x="754" y="5057"/>
                  </a:lnTo>
                  <a:lnTo>
                    <a:pt x="1614" y="5380"/>
                  </a:lnTo>
                  <a:lnTo>
                    <a:pt x="2690" y="5487"/>
                  </a:lnTo>
                  <a:lnTo>
                    <a:pt x="2690" y="5487"/>
                  </a:lnTo>
                  <a:lnTo>
                    <a:pt x="3658" y="5380"/>
                  </a:lnTo>
                  <a:lnTo>
                    <a:pt x="4089" y="5272"/>
                  </a:lnTo>
                  <a:lnTo>
                    <a:pt x="4412" y="5057"/>
                  </a:lnTo>
                  <a:lnTo>
                    <a:pt x="4734" y="4842"/>
                  </a:lnTo>
                  <a:lnTo>
                    <a:pt x="5057" y="4519"/>
                  </a:lnTo>
                  <a:lnTo>
                    <a:pt x="5165" y="4304"/>
                  </a:lnTo>
                  <a:lnTo>
                    <a:pt x="5165" y="3981"/>
                  </a:lnTo>
                  <a:lnTo>
                    <a:pt x="5165" y="3766"/>
                  </a:lnTo>
                  <a:lnTo>
                    <a:pt x="5165" y="0"/>
                  </a:lnTo>
                </a:path>
              </a:pathLst>
            </a:custGeom>
            <a:noFill/>
            <a:ln>
              <a:noFill/>
            </a:ln>
          </p:spPr>
          <p:txBody>
            <a:bodyPr spcFirstLastPara="1" wrap="square" lIns="121900" tIns="121900" rIns="121900" bIns="121900" anchor="ctr" anchorCtr="0">
              <a:noAutofit/>
            </a:bodyPr>
            <a:lstStyle/>
            <a:p>
              <a:endParaRPr sz="2400"/>
            </a:p>
          </p:txBody>
        </p:sp>
        <p:sp>
          <p:nvSpPr>
            <p:cNvPr id="406" name="Google Shape;474;p29"/>
            <p:cNvSpPr/>
            <p:nvPr/>
          </p:nvSpPr>
          <p:spPr>
            <a:xfrm>
              <a:off x="4721775" y="2829225"/>
              <a:ext cx="137200" cy="145275"/>
            </a:xfrm>
            <a:custGeom>
              <a:avLst/>
              <a:gdLst/>
              <a:ahLst/>
              <a:cxnLst/>
              <a:rect l="l" t="t" r="r" b="b"/>
              <a:pathLst>
                <a:path w="5488" h="5811" extrusionOk="0">
                  <a:moveTo>
                    <a:pt x="1" y="1"/>
                  </a:moveTo>
                  <a:lnTo>
                    <a:pt x="1" y="108"/>
                  </a:lnTo>
                  <a:lnTo>
                    <a:pt x="1" y="4089"/>
                  </a:lnTo>
                  <a:lnTo>
                    <a:pt x="1" y="4412"/>
                  </a:lnTo>
                  <a:lnTo>
                    <a:pt x="216" y="4735"/>
                  </a:lnTo>
                  <a:lnTo>
                    <a:pt x="646" y="5165"/>
                  </a:lnTo>
                  <a:lnTo>
                    <a:pt x="1184" y="5488"/>
                  </a:lnTo>
                  <a:lnTo>
                    <a:pt x="1937" y="5703"/>
                  </a:lnTo>
                  <a:lnTo>
                    <a:pt x="2798" y="5811"/>
                  </a:lnTo>
                  <a:lnTo>
                    <a:pt x="3336" y="5811"/>
                  </a:lnTo>
                  <a:lnTo>
                    <a:pt x="3766" y="5703"/>
                  </a:lnTo>
                  <a:lnTo>
                    <a:pt x="4304" y="5488"/>
                  </a:lnTo>
                  <a:lnTo>
                    <a:pt x="4627" y="5273"/>
                  </a:lnTo>
                  <a:lnTo>
                    <a:pt x="4950" y="5057"/>
                  </a:lnTo>
                  <a:lnTo>
                    <a:pt x="5273" y="4735"/>
                  </a:lnTo>
                  <a:lnTo>
                    <a:pt x="5380" y="4412"/>
                  </a:lnTo>
                  <a:lnTo>
                    <a:pt x="5488" y="4089"/>
                  </a:lnTo>
                  <a:lnTo>
                    <a:pt x="5488" y="3874"/>
                  </a:lnTo>
                  <a:lnTo>
                    <a:pt x="5488" y="108"/>
                  </a:lnTo>
                  <a:lnTo>
                    <a:pt x="5488" y="1"/>
                  </a:lnTo>
                  <a:lnTo>
                    <a:pt x="5165" y="1"/>
                  </a:lnTo>
                  <a:lnTo>
                    <a:pt x="5165" y="108"/>
                  </a:lnTo>
                  <a:lnTo>
                    <a:pt x="5165" y="3874"/>
                  </a:lnTo>
                  <a:lnTo>
                    <a:pt x="5165" y="4089"/>
                  </a:lnTo>
                  <a:lnTo>
                    <a:pt x="5057" y="4304"/>
                  </a:lnTo>
                  <a:lnTo>
                    <a:pt x="4950" y="4519"/>
                  </a:lnTo>
                  <a:lnTo>
                    <a:pt x="4735" y="4842"/>
                  </a:lnTo>
                  <a:lnTo>
                    <a:pt x="4520" y="4950"/>
                  </a:lnTo>
                  <a:lnTo>
                    <a:pt x="3659" y="5273"/>
                  </a:lnTo>
                  <a:lnTo>
                    <a:pt x="2798" y="5380"/>
                  </a:lnTo>
                  <a:lnTo>
                    <a:pt x="1830" y="5273"/>
                  </a:lnTo>
                  <a:lnTo>
                    <a:pt x="969" y="4950"/>
                  </a:lnTo>
                  <a:lnTo>
                    <a:pt x="754" y="4842"/>
                  </a:lnTo>
                  <a:lnTo>
                    <a:pt x="539" y="4519"/>
                  </a:lnTo>
                  <a:lnTo>
                    <a:pt x="324" y="4304"/>
                  </a:lnTo>
                  <a:lnTo>
                    <a:pt x="324" y="4089"/>
                  </a:lnTo>
                  <a:lnTo>
                    <a:pt x="324" y="108"/>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07" name="Google Shape;475;p29"/>
            <p:cNvSpPr/>
            <p:nvPr/>
          </p:nvSpPr>
          <p:spPr>
            <a:xfrm>
              <a:off x="4724475" y="2791575"/>
              <a:ext cx="131825" cy="78025"/>
            </a:xfrm>
            <a:custGeom>
              <a:avLst/>
              <a:gdLst/>
              <a:ahLst/>
              <a:cxnLst/>
              <a:rect l="l" t="t" r="r" b="b"/>
              <a:pathLst>
                <a:path w="5273" h="3121" extrusionOk="0">
                  <a:moveTo>
                    <a:pt x="2690" y="1"/>
                  </a:moveTo>
                  <a:lnTo>
                    <a:pt x="1614" y="108"/>
                  </a:lnTo>
                  <a:lnTo>
                    <a:pt x="754" y="431"/>
                  </a:lnTo>
                  <a:lnTo>
                    <a:pt x="538" y="646"/>
                  </a:lnTo>
                  <a:lnTo>
                    <a:pt x="216" y="969"/>
                  </a:lnTo>
                  <a:lnTo>
                    <a:pt x="108" y="1184"/>
                  </a:lnTo>
                  <a:lnTo>
                    <a:pt x="0" y="1507"/>
                  </a:lnTo>
                  <a:lnTo>
                    <a:pt x="108" y="1830"/>
                  </a:lnTo>
                  <a:lnTo>
                    <a:pt x="216" y="2152"/>
                  </a:lnTo>
                  <a:lnTo>
                    <a:pt x="538" y="2368"/>
                  </a:lnTo>
                  <a:lnTo>
                    <a:pt x="754" y="2583"/>
                  </a:lnTo>
                  <a:lnTo>
                    <a:pt x="1614" y="2905"/>
                  </a:lnTo>
                  <a:lnTo>
                    <a:pt x="2690" y="3121"/>
                  </a:lnTo>
                  <a:lnTo>
                    <a:pt x="3658" y="2905"/>
                  </a:lnTo>
                  <a:lnTo>
                    <a:pt x="4519" y="2583"/>
                  </a:lnTo>
                  <a:lnTo>
                    <a:pt x="4842" y="2368"/>
                  </a:lnTo>
                  <a:lnTo>
                    <a:pt x="5057" y="2152"/>
                  </a:lnTo>
                  <a:lnTo>
                    <a:pt x="5165" y="1830"/>
                  </a:lnTo>
                  <a:lnTo>
                    <a:pt x="5272" y="1507"/>
                  </a:lnTo>
                  <a:lnTo>
                    <a:pt x="5165" y="1184"/>
                  </a:lnTo>
                  <a:lnTo>
                    <a:pt x="5057" y="969"/>
                  </a:lnTo>
                  <a:lnTo>
                    <a:pt x="4842" y="646"/>
                  </a:lnTo>
                  <a:lnTo>
                    <a:pt x="4519" y="431"/>
                  </a:lnTo>
                  <a:lnTo>
                    <a:pt x="3658" y="108"/>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08" name="Google Shape;476;p29"/>
            <p:cNvSpPr/>
            <p:nvPr/>
          </p:nvSpPr>
          <p:spPr>
            <a:xfrm>
              <a:off x="4721775" y="2786200"/>
              <a:ext cx="137200" cy="86100"/>
            </a:xfrm>
            <a:custGeom>
              <a:avLst/>
              <a:gdLst/>
              <a:ahLst/>
              <a:cxnLst/>
              <a:rect l="l" t="t" r="r" b="b"/>
              <a:pathLst>
                <a:path w="5488" h="3444" extrusionOk="0">
                  <a:moveTo>
                    <a:pt x="2798" y="431"/>
                  </a:moveTo>
                  <a:lnTo>
                    <a:pt x="3766" y="538"/>
                  </a:lnTo>
                  <a:lnTo>
                    <a:pt x="4520" y="861"/>
                  </a:lnTo>
                  <a:lnTo>
                    <a:pt x="4735" y="1076"/>
                  </a:lnTo>
                  <a:lnTo>
                    <a:pt x="4950" y="1291"/>
                  </a:lnTo>
                  <a:lnTo>
                    <a:pt x="5165" y="1507"/>
                  </a:lnTo>
                  <a:lnTo>
                    <a:pt x="5165" y="1722"/>
                  </a:lnTo>
                  <a:lnTo>
                    <a:pt x="5165" y="2045"/>
                  </a:lnTo>
                  <a:lnTo>
                    <a:pt x="4950" y="2260"/>
                  </a:lnTo>
                  <a:lnTo>
                    <a:pt x="4627" y="2583"/>
                  </a:lnTo>
                  <a:lnTo>
                    <a:pt x="4089" y="2905"/>
                  </a:lnTo>
                  <a:lnTo>
                    <a:pt x="3444" y="3013"/>
                  </a:lnTo>
                  <a:lnTo>
                    <a:pt x="2798" y="3120"/>
                  </a:lnTo>
                  <a:lnTo>
                    <a:pt x="1830" y="3013"/>
                  </a:lnTo>
                  <a:lnTo>
                    <a:pt x="969" y="2690"/>
                  </a:lnTo>
                  <a:lnTo>
                    <a:pt x="754" y="2475"/>
                  </a:lnTo>
                  <a:lnTo>
                    <a:pt x="539" y="2260"/>
                  </a:lnTo>
                  <a:lnTo>
                    <a:pt x="324" y="2045"/>
                  </a:lnTo>
                  <a:lnTo>
                    <a:pt x="324" y="1722"/>
                  </a:lnTo>
                  <a:lnTo>
                    <a:pt x="324" y="1507"/>
                  </a:lnTo>
                  <a:lnTo>
                    <a:pt x="539" y="1291"/>
                  </a:lnTo>
                  <a:lnTo>
                    <a:pt x="862" y="969"/>
                  </a:lnTo>
                  <a:lnTo>
                    <a:pt x="1399" y="646"/>
                  </a:lnTo>
                  <a:lnTo>
                    <a:pt x="2045" y="431"/>
                  </a:lnTo>
                  <a:close/>
                  <a:moveTo>
                    <a:pt x="2798" y="0"/>
                  </a:moveTo>
                  <a:lnTo>
                    <a:pt x="2153" y="108"/>
                  </a:lnTo>
                  <a:lnTo>
                    <a:pt x="1722" y="216"/>
                  </a:lnTo>
                  <a:lnTo>
                    <a:pt x="1184" y="323"/>
                  </a:lnTo>
                  <a:lnTo>
                    <a:pt x="862" y="538"/>
                  </a:lnTo>
                  <a:lnTo>
                    <a:pt x="431" y="754"/>
                  </a:lnTo>
                  <a:lnTo>
                    <a:pt x="216" y="1076"/>
                  </a:lnTo>
                  <a:lnTo>
                    <a:pt x="1" y="1399"/>
                  </a:lnTo>
                  <a:lnTo>
                    <a:pt x="1" y="1722"/>
                  </a:lnTo>
                  <a:lnTo>
                    <a:pt x="1" y="2152"/>
                  </a:lnTo>
                  <a:lnTo>
                    <a:pt x="216" y="2475"/>
                  </a:lnTo>
                  <a:lnTo>
                    <a:pt x="646" y="2905"/>
                  </a:lnTo>
                  <a:lnTo>
                    <a:pt x="1184" y="3228"/>
                  </a:lnTo>
                  <a:lnTo>
                    <a:pt x="1937" y="3443"/>
                  </a:lnTo>
                  <a:lnTo>
                    <a:pt x="3336" y="3443"/>
                  </a:lnTo>
                  <a:lnTo>
                    <a:pt x="3766" y="3336"/>
                  </a:lnTo>
                  <a:lnTo>
                    <a:pt x="4304" y="3228"/>
                  </a:lnTo>
                  <a:lnTo>
                    <a:pt x="4627" y="3013"/>
                  </a:lnTo>
                  <a:lnTo>
                    <a:pt x="5057" y="2798"/>
                  </a:lnTo>
                  <a:lnTo>
                    <a:pt x="5273" y="2475"/>
                  </a:lnTo>
                  <a:lnTo>
                    <a:pt x="5488" y="2152"/>
                  </a:lnTo>
                  <a:lnTo>
                    <a:pt x="5488" y="1722"/>
                  </a:lnTo>
                  <a:lnTo>
                    <a:pt x="5488" y="1399"/>
                  </a:lnTo>
                  <a:lnTo>
                    <a:pt x="5273" y="1076"/>
                  </a:lnTo>
                  <a:lnTo>
                    <a:pt x="4842" y="646"/>
                  </a:lnTo>
                  <a:lnTo>
                    <a:pt x="4304" y="323"/>
                  </a:lnTo>
                  <a:lnTo>
                    <a:pt x="3551" y="108"/>
                  </a:lnTo>
                  <a:lnTo>
                    <a:pt x="279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09" name="Google Shape;477;p29"/>
            <p:cNvSpPr/>
            <p:nvPr/>
          </p:nvSpPr>
          <p:spPr>
            <a:xfrm>
              <a:off x="4474325" y="2684000"/>
              <a:ext cx="129150" cy="137200"/>
            </a:xfrm>
            <a:custGeom>
              <a:avLst/>
              <a:gdLst/>
              <a:ahLst/>
              <a:cxnLst/>
              <a:rect l="l" t="t" r="r" b="b"/>
              <a:pathLst>
                <a:path w="5166" h="5488" extrusionOk="0">
                  <a:moveTo>
                    <a:pt x="1" y="0"/>
                  </a:moveTo>
                  <a:lnTo>
                    <a:pt x="1" y="3981"/>
                  </a:lnTo>
                  <a:lnTo>
                    <a:pt x="1" y="4304"/>
                  </a:lnTo>
                  <a:lnTo>
                    <a:pt x="216" y="4519"/>
                  </a:lnTo>
                  <a:lnTo>
                    <a:pt x="431" y="4842"/>
                  </a:lnTo>
                  <a:lnTo>
                    <a:pt x="754" y="5057"/>
                  </a:lnTo>
                  <a:lnTo>
                    <a:pt x="1507" y="5379"/>
                  </a:lnTo>
                  <a:lnTo>
                    <a:pt x="2583" y="5487"/>
                  </a:lnTo>
                  <a:lnTo>
                    <a:pt x="3551" y="5379"/>
                  </a:lnTo>
                  <a:lnTo>
                    <a:pt x="3982" y="5272"/>
                  </a:lnTo>
                  <a:lnTo>
                    <a:pt x="4412" y="5057"/>
                  </a:lnTo>
                  <a:lnTo>
                    <a:pt x="4735" y="4842"/>
                  </a:lnTo>
                  <a:lnTo>
                    <a:pt x="4950" y="4519"/>
                  </a:lnTo>
                  <a:lnTo>
                    <a:pt x="5057" y="4304"/>
                  </a:lnTo>
                  <a:lnTo>
                    <a:pt x="5165" y="3981"/>
                  </a:lnTo>
                  <a:lnTo>
                    <a:pt x="5165" y="3658"/>
                  </a:lnTo>
                  <a:lnTo>
                    <a:pt x="516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10" name="Google Shape;478;p29"/>
            <p:cNvSpPr/>
            <p:nvPr/>
          </p:nvSpPr>
          <p:spPr>
            <a:xfrm>
              <a:off x="4474325" y="2684000"/>
              <a:ext cx="129150" cy="137200"/>
            </a:xfrm>
            <a:custGeom>
              <a:avLst/>
              <a:gdLst/>
              <a:ahLst/>
              <a:cxnLst/>
              <a:rect l="l" t="t" r="r" b="b"/>
              <a:pathLst>
                <a:path w="5166" h="5488" fill="none" extrusionOk="0">
                  <a:moveTo>
                    <a:pt x="1" y="0"/>
                  </a:moveTo>
                  <a:lnTo>
                    <a:pt x="1" y="3981"/>
                  </a:lnTo>
                  <a:lnTo>
                    <a:pt x="1" y="3981"/>
                  </a:lnTo>
                  <a:lnTo>
                    <a:pt x="1" y="4304"/>
                  </a:lnTo>
                  <a:lnTo>
                    <a:pt x="216" y="4519"/>
                  </a:lnTo>
                  <a:lnTo>
                    <a:pt x="431" y="4842"/>
                  </a:lnTo>
                  <a:lnTo>
                    <a:pt x="754" y="5057"/>
                  </a:lnTo>
                  <a:lnTo>
                    <a:pt x="1507" y="5379"/>
                  </a:lnTo>
                  <a:lnTo>
                    <a:pt x="2583" y="5487"/>
                  </a:lnTo>
                  <a:lnTo>
                    <a:pt x="2583" y="5487"/>
                  </a:lnTo>
                  <a:lnTo>
                    <a:pt x="3551" y="5379"/>
                  </a:lnTo>
                  <a:lnTo>
                    <a:pt x="3982" y="5272"/>
                  </a:lnTo>
                  <a:lnTo>
                    <a:pt x="4412" y="5057"/>
                  </a:lnTo>
                  <a:lnTo>
                    <a:pt x="4735" y="4842"/>
                  </a:lnTo>
                  <a:lnTo>
                    <a:pt x="4950" y="4519"/>
                  </a:lnTo>
                  <a:lnTo>
                    <a:pt x="5057" y="4304"/>
                  </a:lnTo>
                  <a:lnTo>
                    <a:pt x="5165" y="3981"/>
                  </a:lnTo>
                  <a:lnTo>
                    <a:pt x="5165" y="3658"/>
                  </a:lnTo>
                  <a:lnTo>
                    <a:pt x="5165" y="0"/>
                  </a:lnTo>
                </a:path>
              </a:pathLst>
            </a:custGeom>
            <a:noFill/>
            <a:ln>
              <a:noFill/>
            </a:ln>
          </p:spPr>
          <p:txBody>
            <a:bodyPr spcFirstLastPara="1" wrap="square" lIns="121900" tIns="121900" rIns="121900" bIns="121900" anchor="ctr" anchorCtr="0">
              <a:noAutofit/>
            </a:bodyPr>
            <a:lstStyle/>
            <a:p>
              <a:endParaRPr sz="2400"/>
            </a:p>
          </p:txBody>
        </p:sp>
        <p:sp>
          <p:nvSpPr>
            <p:cNvPr id="411" name="Google Shape;479;p29"/>
            <p:cNvSpPr/>
            <p:nvPr/>
          </p:nvSpPr>
          <p:spPr>
            <a:xfrm>
              <a:off x="4468950" y="2681300"/>
              <a:ext cx="137200" cy="145275"/>
            </a:xfrm>
            <a:custGeom>
              <a:avLst/>
              <a:gdLst/>
              <a:ahLst/>
              <a:cxnLst/>
              <a:rect l="l" t="t" r="r" b="b"/>
              <a:pathLst>
                <a:path w="5488" h="5811" extrusionOk="0">
                  <a:moveTo>
                    <a:pt x="108" y="1"/>
                  </a:moveTo>
                  <a:lnTo>
                    <a:pt x="1" y="108"/>
                  </a:lnTo>
                  <a:lnTo>
                    <a:pt x="1" y="4089"/>
                  </a:lnTo>
                  <a:lnTo>
                    <a:pt x="108" y="4412"/>
                  </a:lnTo>
                  <a:lnTo>
                    <a:pt x="216" y="4734"/>
                  </a:lnTo>
                  <a:lnTo>
                    <a:pt x="646" y="5165"/>
                  </a:lnTo>
                  <a:lnTo>
                    <a:pt x="1292" y="5487"/>
                  </a:lnTo>
                  <a:lnTo>
                    <a:pt x="1937" y="5703"/>
                  </a:lnTo>
                  <a:lnTo>
                    <a:pt x="2798" y="5810"/>
                  </a:lnTo>
                  <a:lnTo>
                    <a:pt x="3336" y="5703"/>
                  </a:lnTo>
                  <a:lnTo>
                    <a:pt x="3874" y="5703"/>
                  </a:lnTo>
                  <a:lnTo>
                    <a:pt x="4304" y="5487"/>
                  </a:lnTo>
                  <a:lnTo>
                    <a:pt x="4735" y="5272"/>
                  </a:lnTo>
                  <a:lnTo>
                    <a:pt x="5057" y="5057"/>
                  </a:lnTo>
                  <a:lnTo>
                    <a:pt x="5272" y="4734"/>
                  </a:lnTo>
                  <a:lnTo>
                    <a:pt x="5488" y="4412"/>
                  </a:lnTo>
                  <a:lnTo>
                    <a:pt x="5488" y="4089"/>
                  </a:lnTo>
                  <a:lnTo>
                    <a:pt x="5488" y="3874"/>
                  </a:lnTo>
                  <a:lnTo>
                    <a:pt x="5488" y="3766"/>
                  </a:lnTo>
                  <a:lnTo>
                    <a:pt x="5488" y="108"/>
                  </a:lnTo>
                  <a:lnTo>
                    <a:pt x="5488" y="1"/>
                  </a:lnTo>
                  <a:lnTo>
                    <a:pt x="5272" y="1"/>
                  </a:lnTo>
                  <a:lnTo>
                    <a:pt x="5165" y="108"/>
                  </a:lnTo>
                  <a:lnTo>
                    <a:pt x="5165" y="3766"/>
                  </a:lnTo>
                  <a:lnTo>
                    <a:pt x="5165" y="4089"/>
                  </a:lnTo>
                  <a:lnTo>
                    <a:pt x="5057" y="4304"/>
                  </a:lnTo>
                  <a:lnTo>
                    <a:pt x="4950" y="4519"/>
                  </a:lnTo>
                  <a:lnTo>
                    <a:pt x="4735" y="4734"/>
                  </a:lnTo>
                  <a:lnTo>
                    <a:pt x="4519" y="4950"/>
                  </a:lnTo>
                  <a:lnTo>
                    <a:pt x="3766" y="5272"/>
                  </a:lnTo>
                  <a:lnTo>
                    <a:pt x="2798" y="5380"/>
                  </a:lnTo>
                  <a:lnTo>
                    <a:pt x="1830" y="5272"/>
                  </a:lnTo>
                  <a:lnTo>
                    <a:pt x="1077" y="4950"/>
                  </a:lnTo>
                  <a:lnTo>
                    <a:pt x="754" y="4734"/>
                  </a:lnTo>
                  <a:lnTo>
                    <a:pt x="539" y="4519"/>
                  </a:lnTo>
                  <a:lnTo>
                    <a:pt x="431" y="4304"/>
                  </a:lnTo>
                  <a:lnTo>
                    <a:pt x="323" y="4089"/>
                  </a:lnTo>
                  <a:lnTo>
                    <a:pt x="323" y="108"/>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12" name="Google Shape;480;p29"/>
            <p:cNvSpPr/>
            <p:nvPr/>
          </p:nvSpPr>
          <p:spPr>
            <a:xfrm>
              <a:off x="4474325" y="2643650"/>
              <a:ext cx="129150" cy="75325"/>
            </a:xfrm>
            <a:custGeom>
              <a:avLst/>
              <a:gdLst/>
              <a:ahLst/>
              <a:cxnLst/>
              <a:rect l="l" t="t" r="r" b="b"/>
              <a:pathLst>
                <a:path w="5166" h="3013" extrusionOk="0">
                  <a:moveTo>
                    <a:pt x="2583" y="0"/>
                  </a:moveTo>
                  <a:lnTo>
                    <a:pt x="1507" y="108"/>
                  </a:lnTo>
                  <a:lnTo>
                    <a:pt x="754" y="431"/>
                  </a:lnTo>
                  <a:lnTo>
                    <a:pt x="431" y="646"/>
                  </a:lnTo>
                  <a:lnTo>
                    <a:pt x="216" y="969"/>
                  </a:lnTo>
                  <a:lnTo>
                    <a:pt x="1" y="1184"/>
                  </a:lnTo>
                  <a:lnTo>
                    <a:pt x="1" y="1507"/>
                  </a:lnTo>
                  <a:lnTo>
                    <a:pt x="1" y="1829"/>
                  </a:lnTo>
                  <a:lnTo>
                    <a:pt x="216" y="2152"/>
                  </a:lnTo>
                  <a:lnTo>
                    <a:pt x="431" y="2367"/>
                  </a:lnTo>
                  <a:lnTo>
                    <a:pt x="754" y="2582"/>
                  </a:lnTo>
                  <a:lnTo>
                    <a:pt x="1507" y="2905"/>
                  </a:lnTo>
                  <a:lnTo>
                    <a:pt x="2583" y="3013"/>
                  </a:lnTo>
                  <a:lnTo>
                    <a:pt x="3551" y="2905"/>
                  </a:lnTo>
                  <a:lnTo>
                    <a:pt x="4412" y="2582"/>
                  </a:lnTo>
                  <a:lnTo>
                    <a:pt x="4735" y="2367"/>
                  </a:lnTo>
                  <a:lnTo>
                    <a:pt x="4950" y="2152"/>
                  </a:lnTo>
                  <a:lnTo>
                    <a:pt x="5057" y="1829"/>
                  </a:lnTo>
                  <a:lnTo>
                    <a:pt x="5165" y="1507"/>
                  </a:lnTo>
                  <a:lnTo>
                    <a:pt x="5057" y="1184"/>
                  </a:lnTo>
                  <a:lnTo>
                    <a:pt x="4950" y="969"/>
                  </a:lnTo>
                  <a:lnTo>
                    <a:pt x="4735" y="646"/>
                  </a:lnTo>
                  <a:lnTo>
                    <a:pt x="4412" y="431"/>
                  </a:lnTo>
                  <a:lnTo>
                    <a:pt x="3551" y="108"/>
                  </a:lnTo>
                  <a:lnTo>
                    <a:pt x="258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13" name="Google Shape;481;p29"/>
            <p:cNvSpPr/>
            <p:nvPr/>
          </p:nvSpPr>
          <p:spPr>
            <a:xfrm>
              <a:off x="4468950" y="2638275"/>
              <a:ext cx="139900" cy="86075"/>
            </a:xfrm>
            <a:custGeom>
              <a:avLst/>
              <a:gdLst/>
              <a:ahLst/>
              <a:cxnLst/>
              <a:rect l="l" t="t" r="r" b="b"/>
              <a:pathLst>
                <a:path w="5596" h="3443" extrusionOk="0">
                  <a:moveTo>
                    <a:pt x="2798" y="431"/>
                  </a:moveTo>
                  <a:lnTo>
                    <a:pt x="3766" y="538"/>
                  </a:lnTo>
                  <a:lnTo>
                    <a:pt x="4519" y="861"/>
                  </a:lnTo>
                  <a:lnTo>
                    <a:pt x="4842" y="968"/>
                  </a:lnTo>
                  <a:lnTo>
                    <a:pt x="5057" y="1291"/>
                  </a:lnTo>
                  <a:lnTo>
                    <a:pt x="5165" y="1506"/>
                  </a:lnTo>
                  <a:lnTo>
                    <a:pt x="5165" y="1722"/>
                  </a:lnTo>
                  <a:lnTo>
                    <a:pt x="5165" y="1937"/>
                  </a:lnTo>
                  <a:lnTo>
                    <a:pt x="5057" y="2260"/>
                  </a:lnTo>
                  <a:lnTo>
                    <a:pt x="4627" y="2582"/>
                  </a:lnTo>
                  <a:lnTo>
                    <a:pt x="4197" y="2797"/>
                  </a:lnTo>
                  <a:lnTo>
                    <a:pt x="3551" y="3013"/>
                  </a:lnTo>
                  <a:lnTo>
                    <a:pt x="2798" y="3120"/>
                  </a:lnTo>
                  <a:lnTo>
                    <a:pt x="1830" y="3013"/>
                  </a:lnTo>
                  <a:lnTo>
                    <a:pt x="1077" y="2690"/>
                  </a:lnTo>
                  <a:lnTo>
                    <a:pt x="754" y="2475"/>
                  </a:lnTo>
                  <a:lnTo>
                    <a:pt x="539" y="2260"/>
                  </a:lnTo>
                  <a:lnTo>
                    <a:pt x="431" y="1937"/>
                  </a:lnTo>
                  <a:lnTo>
                    <a:pt x="323" y="1722"/>
                  </a:lnTo>
                  <a:lnTo>
                    <a:pt x="431" y="1506"/>
                  </a:lnTo>
                  <a:lnTo>
                    <a:pt x="539" y="1291"/>
                  </a:lnTo>
                  <a:lnTo>
                    <a:pt x="861" y="861"/>
                  </a:lnTo>
                  <a:lnTo>
                    <a:pt x="1399" y="646"/>
                  </a:lnTo>
                  <a:lnTo>
                    <a:pt x="2045" y="431"/>
                  </a:lnTo>
                  <a:close/>
                  <a:moveTo>
                    <a:pt x="2798" y="0"/>
                  </a:moveTo>
                  <a:lnTo>
                    <a:pt x="2260" y="108"/>
                  </a:lnTo>
                  <a:lnTo>
                    <a:pt x="1722" y="108"/>
                  </a:lnTo>
                  <a:lnTo>
                    <a:pt x="1292" y="323"/>
                  </a:lnTo>
                  <a:lnTo>
                    <a:pt x="861" y="538"/>
                  </a:lnTo>
                  <a:lnTo>
                    <a:pt x="539" y="753"/>
                  </a:lnTo>
                  <a:lnTo>
                    <a:pt x="216" y="1076"/>
                  </a:lnTo>
                  <a:lnTo>
                    <a:pt x="108" y="1399"/>
                  </a:lnTo>
                  <a:lnTo>
                    <a:pt x="1" y="1722"/>
                  </a:lnTo>
                  <a:lnTo>
                    <a:pt x="108" y="2152"/>
                  </a:lnTo>
                  <a:lnTo>
                    <a:pt x="216" y="2475"/>
                  </a:lnTo>
                  <a:lnTo>
                    <a:pt x="646" y="2905"/>
                  </a:lnTo>
                  <a:lnTo>
                    <a:pt x="1292" y="3228"/>
                  </a:lnTo>
                  <a:lnTo>
                    <a:pt x="1937" y="3335"/>
                  </a:lnTo>
                  <a:lnTo>
                    <a:pt x="2798" y="3443"/>
                  </a:lnTo>
                  <a:lnTo>
                    <a:pt x="3336" y="3443"/>
                  </a:lnTo>
                  <a:lnTo>
                    <a:pt x="3874" y="3335"/>
                  </a:lnTo>
                  <a:lnTo>
                    <a:pt x="4304" y="3228"/>
                  </a:lnTo>
                  <a:lnTo>
                    <a:pt x="4735" y="3013"/>
                  </a:lnTo>
                  <a:lnTo>
                    <a:pt x="5057" y="2690"/>
                  </a:lnTo>
                  <a:lnTo>
                    <a:pt x="5272" y="2475"/>
                  </a:lnTo>
                  <a:lnTo>
                    <a:pt x="5488" y="2152"/>
                  </a:lnTo>
                  <a:lnTo>
                    <a:pt x="5595" y="1722"/>
                  </a:lnTo>
                  <a:lnTo>
                    <a:pt x="5488" y="1399"/>
                  </a:lnTo>
                  <a:lnTo>
                    <a:pt x="5272" y="1076"/>
                  </a:lnTo>
                  <a:lnTo>
                    <a:pt x="4842" y="646"/>
                  </a:lnTo>
                  <a:lnTo>
                    <a:pt x="4304" y="323"/>
                  </a:lnTo>
                  <a:lnTo>
                    <a:pt x="3551" y="108"/>
                  </a:lnTo>
                  <a:lnTo>
                    <a:pt x="279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14" name="Google Shape;482;p29"/>
            <p:cNvSpPr/>
            <p:nvPr/>
          </p:nvSpPr>
          <p:spPr>
            <a:xfrm>
              <a:off x="4339850" y="2423100"/>
              <a:ext cx="1089350" cy="640150"/>
            </a:xfrm>
            <a:custGeom>
              <a:avLst/>
              <a:gdLst/>
              <a:ahLst/>
              <a:cxnLst/>
              <a:rect l="l" t="t" r="r" b="b"/>
              <a:pathLst>
                <a:path w="43574" h="25606" extrusionOk="0">
                  <a:moveTo>
                    <a:pt x="8607" y="0"/>
                  </a:moveTo>
                  <a:lnTo>
                    <a:pt x="1" y="5057"/>
                  </a:lnTo>
                  <a:lnTo>
                    <a:pt x="34966" y="25606"/>
                  </a:lnTo>
                  <a:lnTo>
                    <a:pt x="43573" y="20549"/>
                  </a:lnTo>
                  <a:lnTo>
                    <a:pt x="860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5" name="Google Shape;483;p29"/>
            <p:cNvSpPr/>
            <p:nvPr/>
          </p:nvSpPr>
          <p:spPr>
            <a:xfrm>
              <a:off x="4334475" y="2417725"/>
              <a:ext cx="1100100" cy="650925"/>
            </a:xfrm>
            <a:custGeom>
              <a:avLst/>
              <a:gdLst/>
              <a:ahLst/>
              <a:cxnLst/>
              <a:rect l="l" t="t" r="r" b="b"/>
              <a:pathLst>
                <a:path w="44004" h="26037" extrusionOk="0">
                  <a:moveTo>
                    <a:pt x="8822" y="430"/>
                  </a:moveTo>
                  <a:lnTo>
                    <a:pt x="43513" y="20711"/>
                  </a:lnTo>
                  <a:lnTo>
                    <a:pt x="43513" y="20711"/>
                  </a:lnTo>
                  <a:lnTo>
                    <a:pt x="35181" y="25606"/>
                  </a:lnTo>
                  <a:lnTo>
                    <a:pt x="538" y="5272"/>
                  </a:lnTo>
                  <a:lnTo>
                    <a:pt x="8822" y="430"/>
                  </a:lnTo>
                  <a:close/>
                  <a:moveTo>
                    <a:pt x="8715" y="0"/>
                  </a:moveTo>
                  <a:lnTo>
                    <a:pt x="108" y="5057"/>
                  </a:lnTo>
                  <a:lnTo>
                    <a:pt x="0" y="5272"/>
                  </a:lnTo>
                  <a:lnTo>
                    <a:pt x="108" y="5379"/>
                  </a:lnTo>
                  <a:lnTo>
                    <a:pt x="35074" y="26036"/>
                  </a:lnTo>
                  <a:lnTo>
                    <a:pt x="35181" y="26036"/>
                  </a:lnTo>
                  <a:lnTo>
                    <a:pt x="43896" y="20872"/>
                  </a:lnTo>
                  <a:lnTo>
                    <a:pt x="44003" y="20764"/>
                  </a:lnTo>
                  <a:lnTo>
                    <a:pt x="43896" y="20549"/>
                  </a:lnTo>
                  <a:lnTo>
                    <a:pt x="893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16" name="Google Shape;484;p29"/>
            <p:cNvSpPr/>
            <p:nvPr/>
          </p:nvSpPr>
          <p:spPr>
            <a:xfrm>
              <a:off x="4337150" y="2549500"/>
              <a:ext cx="876875" cy="602525"/>
            </a:xfrm>
            <a:custGeom>
              <a:avLst/>
              <a:gdLst/>
              <a:ahLst/>
              <a:cxnLst/>
              <a:rect l="l" t="t" r="r" b="b"/>
              <a:pathLst>
                <a:path w="35075" h="24101" extrusionOk="0">
                  <a:moveTo>
                    <a:pt x="109" y="1"/>
                  </a:moveTo>
                  <a:lnTo>
                    <a:pt x="1" y="3444"/>
                  </a:lnTo>
                  <a:lnTo>
                    <a:pt x="35074" y="24100"/>
                  </a:lnTo>
                  <a:lnTo>
                    <a:pt x="35074" y="20550"/>
                  </a:lnTo>
                  <a:lnTo>
                    <a:pt x="109"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17" name="Google Shape;485;p29"/>
            <p:cNvSpPr/>
            <p:nvPr/>
          </p:nvSpPr>
          <p:spPr>
            <a:xfrm>
              <a:off x="4334475" y="2544125"/>
              <a:ext cx="882225" cy="610575"/>
            </a:xfrm>
            <a:custGeom>
              <a:avLst/>
              <a:gdLst/>
              <a:ahLst/>
              <a:cxnLst/>
              <a:rect l="l" t="t" r="r" b="b"/>
              <a:pathLst>
                <a:path w="35289" h="24423" extrusionOk="0">
                  <a:moveTo>
                    <a:pt x="323" y="539"/>
                  </a:moveTo>
                  <a:lnTo>
                    <a:pt x="34966" y="20917"/>
                  </a:lnTo>
                  <a:lnTo>
                    <a:pt x="34966" y="20917"/>
                  </a:lnTo>
                  <a:lnTo>
                    <a:pt x="34966" y="23992"/>
                  </a:lnTo>
                  <a:lnTo>
                    <a:pt x="323" y="3551"/>
                  </a:lnTo>
                  <a:lnTo>
                    <a:pt x="323" y="539"/>
                  </a:lnTo>
                  <a:close/>
                  <a:moveTo>
                    <a:pt x="108" y="1"/>
                  </a:moveTo>
                  <a:lnTo>
                    <a:pt x="0" y="216"/>
                  </a:lnTo>
                  <a:lnTo>
                    <a:pt x="0" y="3659"/>
                  </a:lnTo>
                  <a:lnTo>
                    <a:pt x="108" y="3874"/>
                  </a:lnTo>
                  <a:lnTo>
                    <a:pt x="35074" y="24423"/>
                  </a:lnTo>
                  <a:lnTo>
                    <a:pt x="35181" y="24423"/>
                  </a:lnTo>
                  <a:lnTo>
                    <a:pt x="35289" y="24315"/>
                  </a:lnTo>
                  <a:lnTo>
                    <a:pt x="35289" y="20765"/>
                  </a:lnTo>
                  <a:lnTo>
                    <a:pt x="35181" y="20657"/>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18" name="Google Shape;486;p29"/>
            <p:cNvSpPr/>
            <p:nvPr/>
          </p:nvSpPr>
          <p:spPr>
            <a:xfrm>
              <a:off x="5214000" y="2936825"/>
              <a:ext cx="215200" cy="215200"/>
            </a:xfrm>
            <a:custGeom>
              <a:avLst/>
              <a:gdLst/>
              <a:ahLst/>
              <a:cxnLst/>
              <a:rect l="l" t="t" r="r" b="b"/>
              <a:pathLst>
                <a:path w="8608" h="8608" extrusionOk="0">
                  <a:moveTo>
                    <a:pt x="8607" y="0"/>
                  </a:moveTo>
                  <a:lnTo>
                    <a:pt x="0" y="5057"/>
                  </a:lnTo>
                  <a:lnTo>
                    <a:pt x="0" y="8607"/>
                  </a:lnTo>
                  <a:lnTo>
                    <a:pt x="8607" y="3335"/>
                  </a:lnTo>
                  <a:lnTo>
                    <a:pt x="8607"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419" name="Google Shape;487;p29"/>
            <p:cNvSpPr/>
            <p:nvPr/>
          </p:nvSpPr>
          <p:spPr>
            <a:xfrm>
              <a:off x="5208625" y="2931450"/>
              <a:ext cx="225950" cy="223250"/>
            </a:xfrm>
            <a:custGeom>
              <a:avLst/>
              <a:gdLst/>
              <a:ahLst/>
              <a:cxnLst/>
              <a:rect l="l" t="t" r="r" b="b"/>
              <a:pathLst>
                <a:path w="9038" h="8930" extrusionOk="0">
                  <a:moveTo>
                    <a:pt x="8715" y="449"/>
                  </a:moveTo>
                  <a:lnTo>
                    <a:pt x="8715" y="3443"/>
                  </a:lnTo>
                  <a:lnTo>
                    <a:pt x="323" y="8499"/>
                  </a:lnTo>
                  <a:lnTo>
                    <a:pt x="323" y="5379"/>
                  </a:lnTo>
                  <a:lnTo>
                    <a:pt x="8715" y="449"/>
                  </a:lnTo>
                  <a:close/>
                  <a:moveTo>
                    <a:pt x="8822" y="0"/>
                  </a:moveTo>
                  <a:lnTo>
                    <a:pt x="108" y="5164"/>
                  </a:lnTo>
                  <a:lnTo>
                    <a:pt x="0" y="5272"/>
                  </a:lnTo>
                  <a:lnTo>
                    <a:pt x="0" y="8822"/>
                  </a:lnTo>
                  <a:lnTo>
                    <a:pt x="108" y="8930"/>
                  </a:lnTo>
                  <a:lnTo>
                    <a:pt x="215" y="8930"/>
                  </a:lnTo>
                  <a:lnTo>
                    <a:pt x="8930" y="3658"/>
                  </a:lnTo>
                  <a:lnTo>
                    <a:pt x="9037" y="3550"/>
                  </a:lnTo>
                  <a:lnTo>
                    <a:pt x="9037" y="215"/>
                  </a:lnTo>
                  <a:lnTo>
                    <a:pt x="893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20" name="Google Shape;488;p29"/>
            <p:cNvSpPr/>
            <p:nvPr/>
          </p:nvSpPr>
          <p:spPr>
            <a:xfrm>
              <a:off x="4382875" y="2549500"/>
              <a:ext cx="820375" cy="476100"/>
            </a:xfrm>
            <a:custGeom>
              <a:avLst/>
              <a:gdLst/>
              <a:ahLst/>
              <a:cxnLst/>
              <a:rect l="l" t="t" r="r" b="b"/>
              <a:pathLst>
                <a:path w="32815" h="19044" extrusionOk="0">
                  <a:moveTo>
                    <a:pt x="109" y="1"/>
                  </a:moveTo>
                  <a:lnTo>
                    <a:pt x="1" y="108"/>
                  </a:lnTo>
                  <a:lnTo>
                    <a:pt x="1" y="216"/>
                  </a:lnTo>
                  <a:lnTo>
                    <a:pt x="109" y="324"/>
                  </a:lnTo>
                  <a:lnTo>
                    <a:pt x="32600" y="19044"/>
                  </a:lnTo>
                  <a:lnTo>
                    <a:pt x="32707" y="19044"/>
                  </a:lnTo>
                  <a:lnTo>
                    <a:pt x="32815" y="18936"/>
                  </a:lnTo>
                  <a:lnTo>
                    <a:pt x="32815" y="18828"/>
                  </a:lnTo>
                  <a:lnTo>
                    <a:pt x="32707" y="18721"/>
                  </a:lnTo>
                  <a:lnTo>
                    <a:pt x="216" y="1"/>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421" name="Google Shape;489;p29"/>
            <p:cNvSpPr/>
            <p:nvPr/>
          </p:nvSpPr>
          <p:spPr>
            <a:xfrm>
              <a:off x="4382875" y="2549500"/>
              <a:ext cx="820375" cy="476100"/>
            </a:xfrm>
            <a:custGeom>
              <a:avLst/>
              <a:gdLst/>
              <a:ahLst/>
              <a:cxnLst/>
              <a:rect l="l" t="t" r="r" b="b"/>
              <a:pathLst>
                <a:path w="32815" h="19044" fill="none" extrusionOk="0">
                  <a:moveTo>
                    <a:pt x="32707" y="18721"/>
                  </a:moveTo>
                  <a:lnTo>
                    <a:pt x="216" y="1"/>
                  </a:lnTo>
                  <a:lnTo>
                    <a:pt x="216" y="1"/>
                  </a:lnTo>
                  <a:lnTo>
                    <a:pt x="109" y="1"/>
                  </a:lnTo>
                  <a:lnTo>
                    <a:pt x="1" y="108"/>
                  </a:lnTo>
                  <a:lnTo>
                    <a:pt x="1" y="108"/>
                  </a:lnTo>
                  <a:lnTo>
                    <a:pt x="1" y="216"/>
                  </a:lnTo>
                  <a:lnTo>
                    <a:pt x="109" y="324"/>
                  </a:lnTo>
                  <a:lnTo>
                    <a:pt x="32600" y="19044"/>
                  </a:lnTo>
                  <a:lnTo>
                    <a:pt x="32600" y="19044"/>
                  </a:lnTo>
                  <a:lnTo>
                    <a:pt x="32707" y="19044"/>
                  </a:lnTo>
                  <a:lnTo>
                    <a:pt x="32815" y="18936"/>
                  </a:lnTo>
                  <a:lnTo>
                    <a:pt x="32815" y="18936"/>
                  </a:lnTo>
                  <a:lnTo>
                    <a:pt x="32815" y="18828"/>
                  </a:lnTo>
                  <a:lnTo>
                    <a:pt x="32707" y="18721"/>
                  </a:lnTo>
                </a:path>
              </a:pathLst>
            </a:custGeom>
            <a:noFill/>
            <a:ln>
              <a:noFill/>
            </a:ln>
          </p:spPr>
          <p:txBody>
            <a:bodyPr spcFirstLastPara="1" wrap="square" lIns="121900" tIns="121900" rIns="121900" bIns="121900" anchor="ctr" anchorCtr="0">
              <a:noAutofit/>
            </a:bodyPr>
            <a:lstStyle/>
            <a:p>
              <a:endParaRPr sz="2400"/>
            </a:p>
          </p:txBody>
        </p:sp>
        <p:sp>
          <p:nvSpPr>
            <p:cNvPr id="422" name="Google Shape;490;p29"/>
            <p:cNvSpPr/>
            <p:nvPr/>
          </p:nvSpPr>
          <p:spPr>
            <a:xfrm>
              <a:off x="4546950" y="2452675"/>
              <a:ext cx="1049000" cy="613275"/>
            </a:xfrm>
            <a:custGeom>
              <a:avLst/>
              <a:gdLst/>
              <a:ahLst/>
              <a:cxnLst/>
              <a:rect l="l" t="t" r="r" b="b"/>
              <a:pathLst>
                <a:path w="41960" h="24531" extrusionOk="0">
                  <a:moveTo>
                    <a:pt x="216" y="1"/>
                  </a:moveTo>
                  <a:lnTo>
                    <a:pt x="1" y="108"/>
                  </a:lnTo>
                  <a:lnTo>
                    <a:pt x="1" y="216"/>
                  </a:lnTo>
                  <a:lnTo>
                    <a:pt x="108" y="323"/>
                  </a:lnTo>
                  <a:lnTo>
                    <a:pt x="41744" y="24530"/>
                  </a:lnTo>
                  <a:lnTo>
                    <a:pt x="41960" y="24530"/>
                  </a:lnTo>
                  <a:lnTo>
                    <a:pt x="41960" y="24315"/>
                  </a:lnTo>
                  <a:lnTo>
                    <a:pt x="41852" y="24208"/>
                  </a:lnTo>
                  <a:lnTo>
                    <a:pt x="323" y="1"/>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423" name="Google Shape;491;p29"/>
            <p:cNvSpPr/>
            <p:nvPr/>
          </p:nvSpPr>
          <p:spPr>
            <a:xfrm>
              <a:off x="4546950" y="2452675"/>
              <a:ext cx="1049000" cy="613275"/>
            </a:xfrm>
            <a:custGeom>
              <a:avLst/>
              <a:gdLst/>
              <a:ahLst/>
              <a:cxnLst/>
              <a:rect l="l" t="t" r="r" b="b"/>
              <a:pathLst>
                <a:path w="41960" h="24531" fill="none" extrusionOk="0">
                  <a:moveTo>
                    <a:pt x="41852" y="24208"/>
                  </a:moveTo>
                  <a:lnTo>
                    <a:pt x="323" y="1"/>
                  </a:lnTo>
                  <a:lnTo>
                    <a:pt x="323" y="1"/>
                  </a:lnTo>
                  <a:lnTo>
                    <a:pt x="216" y="1"/>
                  </a:lnTo>
                  <a:lnTo>
                    <a:pt x="1" y="108"/>
                  </a:lnTo>
                  <a:lnTo>
                    <a:pt x="1" y="108"/>
                  </a:lnTo>
                  <a:lnTo>
                    <a:pt x="1" y="216"/>
                  </a:lnTo>
                  <a:lnTo>
                    <a:pt x="108" y="323"/>
                  </a:lnTo>
                  <a:lnTo>
                    <a:pt x="41744" y="24530"/>
                  </a:lnTo>
                  <a:lnTo>
                    <a:pt x="41744" y="24530"/>
                  </a:lnTo>
                  <a:lnTo>
                    <a:pt x="41852" y="24530"/>
                  </a:lnTo>
                  <a:lnTo>
                    <a:pt x="41960" y="24530"/>
                  </a:lnTo>
                  <a:lnTo>
                    <a:pt x="41960" y="24530"/>
                  </a:lnTo>
                  <a:lnTo>
                    <a:pt x="41960" y="24315"/>
                  </a:lnTo>
                  <a:lnTo>
                    <a:pt x="41852" y="24208"/>
                  </a:lnTo>
                </a:path>
              </a:pathLst>
            </a:custGeom>
            <a:noFill/>
            <a:ln>
              <a:noFill/>
            </a:ln>
          </p:spPr>
          <p:txBody>
            <a:bodyPr spcFirstLastPara="1" wrap="square" lIns="121900" tIns="121900" rIns="121900" bIns="121900" anchor="ctr" anchorCtr="0">
              <a:noAutofit/>
            </a:bodyPr>
            <a:lstStyle/>
            <a:p>
              <a:endParaRPr sz="2400"/>
            </a:p>
          </p:txBody>
        </p:sp>
        <p:sp>
          <p:nvSpPr>
            <p:cNvPr id="424" name="Google Shape;492;p29"/>
            <p:cNvSpPr/>
            <p:nvPr/>
          </p:nvSpPr>
          <p:spPr>
            <a:xfrm>
              <a:off x="5036475" y="2985225"/>
              <a:ext cx="69950" cy="75350"/>
            </a:xfrm>
            <a:custGeom>
              <a:avLst/>
              <a:gdLst/>
              <a:ahLst/>
              <a:cxnLst/>
              <a:rect l="l" t="t" r="r" b="b"/>
              <a:pathLst>
                <a:path w="2798" h="3014" extrusionOk="0">
                  <a:moveTo>
                    <a:pt x="1292" y="1"/>
                  </a:moveTo>
                  <a:lnTo>
                    <a:pt x="754" y="108"/>
                  </a:lnTo>
                  <a:lnTo>
                    <a:pt x="323" y="431"/>
                  </a:lnTo>
                  <a:lnTo>
                    <a:pt x="108" y="969"/>
                  </a:lnTo>
                  <a:lnTo>
                    <a:pt x="0" y="1507"/>
                  </a:lnTo>
                  <a:lnTo>
                    <a:pt x="216" y="2153"/>
                  </a:lnTo>
                  <a:lnTo>
                    <a:pt x="538" y="2583"/>
                  </a:lnTo>
                  <a:lnTo>
                    <a:pt x="1076" y="2906"/>
                  </a:lnTo>
                  <a:lnTo>
                    <a:pt x="1614" y="3013"/>
                  </a:lnTo>
                  <a:lnTo>
                    <a:pt x="2152" y="2906"/>
                  </a:lnTo>
                  <a:lnTo>
                    <a:pt x="2583" y="2583"/>
                  </a:lnTo>
                  <a:lnTo>
                    <a:pt x="2798" y="2153"/>
                  </a:lnTo>
                  <a:lnTo>
                    <a:pt x="2798" y="1507"/>
                  </a:lnTo>
                  <a:lnTo>
                    <a:pt x="2690" y="969"/>
                  </a:lnTo>
                  <a:lnTo>
                    <a:pt x="2260" y="431"/>
                  </a:lnTo>
                  <a:lnTo>
                    <a:pt x="1829" y="108"/>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5" name="Google Shape;493;p29"/>
            <p:cNvSpPr/>
            <p:nvPr/>
          </p:nvSpPr>
          <p:spPr>
            <a:xfrm>
              <a:off x="4832050" y="2866900"/>
              <a:ext cx="69975" cy="75325"/>
            </a:xfrm>
            <a:custGeom>
              <a:avLst/>
              <a:gdLst/>
              <a:ahLst/>
              <a:cxnLst/>
              <a:rect l="l" t="t" r="r" b="b"/>
              <a:pathLst>
                <a:path w="2799" h="3013" extrusionOk="0">
                  <a:moveTo>
                    <a:pt x="1292" y="0"/>
                  </a:moveTo>
                  <a:lnTo>
                    <a:pt x="754" y="108"/>
                  </a:lnTo>
                  <a:lnTo>
                    <a:pt x="324" y="430"/>
                  </a:lnTo>
                  <a:lnTo>
                    <a:pt x="109" y="861"/>
                  </a:lnTo>
                  <a:lnTo>
                    <a:pt x="1" y="1506"/>
                  </a:lnTo>
                  <a:lnTo>
                    <a:pt x="216" y="2044"/>
                  </a:lnTo>
                  <a:lnTo>
                    <a:pt x="539" y="2582"/>
                  </a:lnTo>
                  <a:lnTo>
                    <a:pt x="1077" y="2905"/>
                  </a:lnTo>
                  <a:lnTo>
                    <a:pt x="1615" y="3012"/>
                  </a:lnTo>
                  <a:lnTo>
                    <a:pt x="2153" y="2905"/>
                  </a:lnTo>
                  <a:lnTo>
                    <a:pt x="2583" y="2582"/>
                  </a:lnTo>
                  <a:lnTo>
                    <a:pt x="2798" y="2044"/>
                  </a:lnTo>
                  <a:lnTo>
                    <a:pt x="2798" y="1506"/>
                  </a:lnTo>
                  <a:lnTo>
                    <a:pt x="2691" y="861"/>
                  </a:lnTo>
                  <a:lnTo>
                    <a:pt x="2260" y="430"/>
                  </a:lnTo>
                  <a:lnTo>
                    <a:pt x="1830" y="108"/>
                  </a:lnTo>
                  <a:lnTo>
                    <a:pt x="129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6" name="Google Shape;494;p29"/>
            <p:cNvSpPr/>
            <p:nvPr/>
          </p:nvSpPr>
          <p:spPr>
            <a:xfrm>
              <a:off x="4627650" y="2745850"/>
              <a:ext cx="69950" cy="75350"/>
            </a:xfrm>
            <a:custGeom>
              <a:avLst/>
              <a:gdLst/>
              <a:ahLst/>
              <a:cxnLst/>
              <a:rect l="l" t="t" r="r" b="b"/>
              <a:pathLst>
                <a:path w="2798" h="3014" extrusionOk="0">
                  <a:moveTo>
                    <a:pt x="1291" y="1"/>
                  </a:moveTo>
                  <a:lnTo>
                    <a:pt x="753" y="108"/>
                  </a:lnTo>
                  <a:lnTo>
                    <a:pt x="323" y="431"/>
                  </a:lnTo>
                  <a:lnTo>
                    <a:pt x="108" y="969"/>
                  </a:lnTo>
                  <a:lnTo>
                    <a:pt x="0" y="1507"/>
                  </a:lnTo>
                  <a:lnTo>
                    <a:pt x="216" y="2152"/>
                  </a:lnTo>
                  <a:lnTo>
                    <a:pt x="538" y="2583"/>
                  </a:lnTo>
                  <a:lnTo>
                    <a:pt x="1076" y="2905"/>
                  </a:lnTo>
                  <a:lnTo>
                    <a:pt x="1614" y="3013"/>
                  </a:lnTo>
                  <a:lnTo>
                    <a:pt x="2152" y="2905"/>
                  </a:lnTo>
                  <a:lnTo>
                    <a:pt x="2582" y="2583"/>
                  </a:lnTo>
                  <a:lnTo>
                    <a:pt x="2798" y="2152"/>
                  </a:lnTo>
                  <a:lnTo>
                    <a:pt x="2798" y="1507"/>
                  </a:lnTo>
                  <a:lnTo>
                    <a:pt x="2690" y="969"/>
                  </a:lnTo>
                  <a:lnTo>
                    <a:pt x="2260" y="431"/>
                  </a:lnTo>
                  <a:lnTo>
                    <a:pt x="1829" y="108"/>
                  </a:lnTo>
                  <a:lnTo>
                    <a:pt x="129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7" name="Google Shape;495;p29"/>
            <p:cNvSpPr/>
            <p:nvPr/>
          </p:nvSpPr>
          <p:spPr>
            <a:xfrm>
              <a:off x="4423225" y="2627500"/>
              <a:ext cx="69950" cy="75350"/>
            </a:xfrm>
            <a:custGeom>
              <a:avLst/>
              <a:gdLst/>
              <a:ahLst/>
              <a:cxnLst/>
              <a:rect l="l" t="t" r="r" b="b"/>
              <a:pathLst>
                <a:path w="2798" h="3014" extrusionOk="0">
                  <a:moveTo>
                    <a:pt x="1292" y="1"/>
                  </a:moveTo>
                  <a:lnTo>
                    <a:pt x="754" y="108"/>
                  </a:lnTo>
                  <a:lnTo>
                    <a:pt x="324" y="431"/>
                  </a:lnTo>
                  <a:lnTo>
                    <a:pt x="108" y="862"/>
                  </a:lnTo>
                  <a:lnTo>
                    <a:pt x="1" y="1507"/>
                  </a:lnTo>
                  <a:lnTo>
                    <a:pt x="216" y="2045"/>
                  </a:lnTo>
                  <a:lnTo>
                    <a:pt x="539" y="2583"/>
                  </a:lnTo>
                  <a:lnTo>
                    <a:pt x="969" y="2906"/>
                  </a:lnTo>
                  <a:lnTo>
                    <a:pt x="1615" y="3013"/>
                  </a:lnTo>
                  <a:lnTo>
                    <a:pt x="2152" y="2906"/>
                  </a:lnTo>
                  <a:lnTo>
                    <a:pt x="2475" y="2583"/>
                  </a:lnTo>
                  <a:lnTo>
                    <a:pt x="2798" y="2045"/>
                  </a:lnTo>
                  <a:lnTo>
                    <a:pt x="2798" y="1507"/>
                  </a:lnTo>
                  <a:lnTo>
                    <a:pt x="2690" y="862"/>
                  </a:lnTo>
                  <a:lnTo>
                    <a:pt x="2260" y="431"/>
                  </a:lnTo>
                  <a:lnTo>
                    <a:pt x="1830" y="108"/>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8" name="Google Shape;496;p29"/>
            <p:cNvSpPr/>
            <p:nvPr/>
          </p:nvSpPr>
          <p:spPr>
            <a:xfrm>
              <a:off x="5031100" y="2979850"/>
              <a:ext cx="80700" cy="86100"/>
            </a:xfrm>
            <a:custGeom>
              <a:avLst/>
              <a:gdLst/>
              <a:ahLst/>
              <a:cxnLst/>
              <a:rect l="l" t="t" r="r" b="b"/>
              <a:pathLst>
                <a:path w="3228" h="3444" extrusionOk="0">
                  <a:moveTo>
                    <a:pt x="1507" y="431"/>
                  </a:moveTo>
                  <a:lnTo>
                    <a:pt x="1937" y="539"/>
                  </a:lnTo>
                  <a:lnTo>
                    <a:pt x="2367" y="754"/>
                  </a:lnTo>
                  <a:lnTo>
                    <a:pt x="2690" y="1184"/>
                  </a:lnTo>
                  <a:lnTo>
                    <a:pt x="2905" y="1722"/>
                  </a:lnTo>
                  <a:lnTo>
                    <a:pt x="2905" y="1937"/>
                  </a:lnTo>
                  <a:lnTo>
                    <a:pt x="2798" y="2368"/>
                  </a:lnTo>
                  <a:lnTo>
                    <a:pt x="2582" y="2690"/>
                  </a:lnTo>
                  <a:lnTo>
                    <a:pt x="2260" y="3013"/>
                  </a:lnTo>
                  <a:lnTo>
                    <a:pt x="1291" y="3013"/>
                  </a:lnTo>
                  <a:lnTo>
                    <a:pt x="861" y="2690"/>
                  </a:lnTo>
                  <a:lnTo>
                    <a:pt x="538" y="2260"/>
                  </a:lnTo>
                  <a:lnTo>
                    <a:pt x="431" y="1722"/>
                  </a:lnTo>
                  <a:lnTo>
                    <a:pt x="431" y="1614"/>
                  </a:lnTo>
                  <a:lnTo>
                    <a:pt x="538" y="1077"/>
                  </a:lnTo>
                  <a:lnTo>
                    <a:pt x="753" y="754"/>
                  </a:lnTo>
                  <a:lnTo>
                    <a:pt x="1076" y="539"/>
                  </a:lnTo>
                  <a:lnTo>
                    <a:pt x="1507" y="431"/>
                  </a:lnTo>
                  <a:close/>
                  <a:moveTo>
                    <a:pt x="1507" y="1"/>
                  </a:moveTo>
                  <a:lnTo>
                    <a:pt x="861" y="216"/>
                  </a:lnTo>
                  <a:lnTo>
                    <a:pt x="431" y="539"/>
                  </a:lnTo>
                  <a:lnTo>
                    <a:pt x="108" y="969"/>
                  </a:lnTo>
                  <a:lnTo>
                    <a:pt x="0" y="1614"/>
                  </a:lnTo>
                  <a:lnTo>
                    <a:pt x="0" y="1722"/>
                  </a:lnTo>
                  <a:lnTo>
                    <a:pt x="215" y="2368"/>
                  </a:lnTo>
                  <a:lnTo>
                    <a:pt x="646" y="2906"/>
                  </a:lnTo>
                  <a:lnTo>
                    <a:pt x="1184" y="3336"/>
                  </a:lnTo>
                  <a:lnTo>
                    <a:pt x="1507" y="3443"/>
                  </a:lnTo>
                  <a:lnTo>
                    <a:pt x="1829" y="3443"/>
                  </a:lnTo>
                  <a:lnTo>
                    <a:pt x="2367" y="3336"/>
                  </a:lnTo>
                  <a:lnTo>
                    <a:pt x="2798" y="3013"/>
                  </a:lnTo>
                  <a:lnTo>
                    <a:pt x="3120" y="2475"/>
                  </a:lnTo>
                  <a:lnTo>
                    <a:pt x="3228" y="1937"/>
                  </a:lnTo>
                  <a:lnTo>
                    <a:pt x="3228" y="1722"/>
                  </a:lnTo>
                  <a:lnTo>
                    <a:pt x="3013" y="1077"/>
                  </a:lnTo>
                  <a:lnTo>
                    <a:pt x="2690" y="539"/>
                  </a:lnTo>
                  <a:lnTo>
                    <a:pt x="2152" y="216"/>
                  </a:lnTo>
                  <a:lnTo>
                    <a:pt x="1829" y="108"/>
                  </a:lnTo>
                  <a:lnTo>
                    <a:pt x="150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29" name="Google Shape;497;p29"/>
            <p:cNvSpPr/>
            <p:nvPr/>
          </p:nvSpPr>
          <p:spPr>
            <a:xfrm>
              <a:off x="4826675" y="2861500"/>
              <a:ext cx="80725" cy="83425"/>
            </a:xfrm>
            <a:custGeom>
              <a:avLst/>
              <a:gdLst/>
              <a:ahLst/>
              <a:cxnLst/>
              <a:rect l="l" t="t" r="r" b="b"/>
              <a:pathLst>
                <a:path w="3229" h="3337" extrusionOk="0">
                  <a:moveTo>
                    <a:pt x="1507" y="324"/>
                  </a:moveTo>
                  <a:lnTo>
                    <a:pt x="1937" y="431"/>
                  </a:lnTo>
                  <a:lnTo>
                    <a:pt x="2368" y="754"/>
                  </a:lnTo>
                  <a:lnTo>
                    <a:pt x="2690" y="1184"/>
                  </a:lnTo>
                  <a:lnTo>
                    <a:pt x="2906" y="1722"/>
                  </a:lnTo>
                  <a:lnTo>
                    <a:pt x="2906" y="1830"/>
                  </a:lnTo>
                  <a:lnTo>
                    <a:pt x="2798" y="2368"/>
                  </a:lnTo>
                  <a:lnTo>
                    <a:pt x="2583" y="2691"/>
                  </a:lnTo>
                  <a:lnTo>
                    <a:pt x="2260" y="2906"/>
                  </a:lnTo>
                  <a:lnTo>
                    <a:pt x="1830" y="3013"/>
                  </a:lnTo>
                  <a:lnTo>
                    <a:pt x="1292" y="2906"/>
                  </a:lnTo>
                  <a:lnTo>
                    <a:pt x="861" y="2583"/>
                  </a:lnTo>
                  <a:lnTo>
                    <a:pt x="539" y="2153"/>
                  </a:lnTo>
                  <a:lnTo>
                    <a:pt x="431" y="1615"/>
                  </a:lnTo>
                  <a:lnTo>
                    <a:pt x="431" y="1507"/>
                  </a:lnTo>
                  <a:lnTo>
                    <a:pt x="539" y="1077"/>
                  </a:lnTo>
                  <a:lnTo>
                    <a:pt x="754" y="646"/>
                  </a:lnTo>
                  <a:lnTo>
                    <a:pt x="1077" y="431"/>
                  </a:lnTo>
                  <a:lnTo>
                    <a:pt x="1507" y="324"/>
                  </a:lnTo>
                  <a:close/>
                  <a:moveTo>
                    <a:pt x="1507" y="1"/>
                  </a:moveTo>
                  <a:lnTo>
                    <a:pt x="861" y="108"/>
                  </a:lnTo>
                  <a:lnTo>
                    <a:pt x="431" y="431"/>
                  </a:lnTo>
                  <a:lnTo>
                    <a:pt x="108" y="969"/>
                  </a:lnTo>
                  <a:lnTo>
                    <a:pt x="1" y="1507"/>
                  </a:lnTo>
                  <a:lnTo>
                    <a:pt x="1" y="1722"/>
                  </a:lnTo>
                  <a:lnTo>
                    <a:pt x="216" y="2368"/>
                  </a:lnTo>
                  <a:lnTo>
                    <a:pt x="646" y="2906"/>
                  </a:lnTo>
                  <a:lnTo>
                    <a:pt x="1184" y="3228"/>
                  </a:lnTo>
                  <a:lnTo>
                    <a:pt x="1507" y="3336"/>
                  </a:lnTo>
                  <a:lnTo>
                    <a:pt x="1830" y="3336"/>
                  </a:lnTo>
                  <a:lnTo>
                    <a:pt x="2368" y="3228"/>
                  </a:lnTo>
                  <a:lnTo>
                    <a:pt x="2798" y="2906"/>
                  </a:lnTo>
                  <a:lnTo>
                    <a:pt x="3121" y="2475"/>
                  </a:lnTo>
                  <a:lnTo>
                    <a:pt x="3228" y="1830"/>
                  </a:lnTo>
                  <a:lnTo>
                    <a:pt x="3228" y="1615"/>
                  </a:lnTo>
                  <a:lnTo>
                    <a:pt x="3013" y="969"/>
                  </a:lnTo>
                  <a:lnTo>
                    <a:pt x="2690" y="539"/>
                  </a:lnTo>
                  <a:lnTo>
                    <a:pt x="2152" y="108"/>
                  </a:lnTo>
                  <a:lnTo>
                    <a:pt x="183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30" name="Google Shape;498;p29"/>
            <p:cNvSpPr/>
            <p:nvPr/>
          </p:nvSpPr>
          <p:spPr>
            <a:xfrm>
              <a:off x="4622275" y="2740475"/>
              <a:ext cx="80700" cy="86100"/>
            </a:xfrm>
            <a:custGeom>
              <a:avLst/>
              <a:gdLst/>
              <a:ahLst/>
              <a:cxnLst/>
              <a:rect l="l" t="t" r="r" b="b"/>
              <a:pathLst>
                <a:path w="3228" h="3444" extrusionOk="0">
                  <a:moveTo>
                    <a:pt x="1506" y="431"/>
                  </a:moveTo>
                  <a:lnTo>
                    <a:pt x="1937" y="538"/>
                  </a:lnTo>
                  <a:lnTo>
                    <a:pt x="2367" y="861"/>
                  </a:lnTo>
                  <a:lnTo>
                    <a:pt x="2690" y="1292"/>
                  </a:lnTo>
                  <a:lnTo>
                    <a:pt x="2905" y="1722"/>
                  </a:lnTo>
                  <a:lnTo>
                    <a:pt x="2905" y="1937"/>
                  </a:lnTo>
                  <a:lnTo>
                    <a:pt x="2797" y="2367"/>
                  </a:lnTo>
                  <a:lnTo>
                    <a:pt x="2582" y="2690"/>
                  </a:lnTo>
                  <a:lnTo>
                    <a:pt x="2259" y="3013"/>
                  </a:lnTo>
                  <a:lnTo>
                    <a:pt x="1829" y="3120"/>
                  </a:lnTo>
                  <a:lnTo>
                    <a:pt x="1291" y="3013"/>
                  </a:lnTo>
                  <a:lnTo>
                    <a:pt x="861" y="2690"/>
                  </a:lnTo>
                  <a:lnTo>
                    <a:pt x="538" y="2260"/>
                  </a:lnTo>
                  <a:lnTo>
                    <a:pt x="431" y="1722"/>
                  </a:lnTo>
                  <a:lnTo>
                    <a:pt x="431" y="1614"/>
                  </a:lnTo>
                  <a:lnTo>
                    <a:pt x="538" y="1076"/>
                  </a:lnTo>
                  <a:lnTo>
                    <a:pt x="753" y="754"/>
                  </a:lnTo>
                  <a:lnTo>
                    <a:pt x="1076" y="538"/>
                  </a:lnTo>
                  <a:lnTo>
                    <a:pt x="1506" y="431"/>
                  </a:lnTo>
                  <a:close/>
                  <a:moveTo>
                    <a:pt x="1506" y="0"/>
                  </a:moveTo>
                  <a:lnTo>
                    <a:pt x="861" y="216"/>
                  </a:lnTo>
                  <a:lnTo>
                    <a:pt x="431" y="538"/>
                  </a:lnTo>
                  <a:lnTo>
                    <a:pt x="108" y="969"/>
                  </a:lnTo>
                  <a:lnTo>
                    <a:pt x="0" y="1614"/>
                  </a:lnTo>
                  <a:lnTo>
                    <a:pt x="0" y="1722"/>
                  </a:lnTo>
                  <a:lnTo>
                    <a:pt x="215" y="2367"/>
                  </a:lnTo>
                  <a:lnTo>
                    <a:pt x="646" y="2905"/>
                  </a:lnTo>
                  <a:lnTo>
                    <a:pt x="1184" y="3336"/>
                  </a:lnTo>
                  <a:lnTo>
                    <a:pt x="1506" y="3443"/>
                  </a:lnTo>
                  <a:lnTo>
                    <a:pt x="1829" y="3443"/>
                  </a:lnTo>
                  <a:lnTo>
                    <a:pt x="2367" y="3336"/>
                  </a:lnTo>
                  <a:lnTo>
                    <a:pt x="2797" y="3013"/>
                  </a:lnTo>
                  <a:lnTo>
                    <a:pt x="3120" y="2475"/>
                  </a:lnTo>
                  <a:lnTo>
                    <a:pt x="3228" y="1937"/>
                  </a:lnTo>
                  <a:lnTo>
                    <a:pt x="3228" y="1722"/>
                  </a:lnTo>
                  <a:lnTo>
                    <a:pt x="3013" y="1076"/>
                  </a:lnTo>
                  <a:lnTo>
                    <a:pt x="2690" y="538"/>
                  </a:lnTo>
                  <a:lnTo>
                    <a:pt x="2152" y="216"/>
                  </a:lnTo>
                  <a:lnTo>
                    <a:pt x="1829" y="108"/>
                  </a:lnTo>
                  <a:lnTo>
                    <a:pt x="150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31" name="Google Shape;499;p29"/>
            <p:cNvSpPr/>
            <p:nvPr/>
          </p:nvSpPr>
          <p:spPr>
            <a:xfrm>
              <a:off x="4417850" y="2622125"/>
              <a:ext cx="80725" cy="83400"/>
            </a:xfrm>
            <a:custGeom>
              <a:avLst/>
              <a:gdLst/>
              <a:ahLst/>
              <a:cxnLst/>
              <a:rect l="l" t="t" r="r" b="b"/>
              <a:pathLst>
                <a:path w="3229" h="3336" extrusionOk="0">
                  <a:moveTo>
                    <a:pt x="1507" y="323"/>
                  </a:moveTo>
                  <a:lnTo>
                    <a:pt x="1937" y="431"/>
                  </a:lnTo>
                  <a:lnTo>
                    <a:pt x="2367" y="754"/>
                  </a:lnTo>
                  <a:lnTo>
                    <a:pt x="2690" y="1184"/>
                  </a:lnTo>
                  <a:lnTo>
                    <a:pt x="2905" y="1722"/>
                  </a:lnTo>
                  <a:lnTo>
                    <a:pt x="2905" y="1830"/>
                  </a:lnTo>
                  <a:lnTo>
                    <a:pt x="2798" y="2368"/>
                  </a:lnTo>
                  <a:lnTo>
                    <a:pt x="2583" y="2690"/>
                  </a:lnTo>
                  <a:lnTo>
                    <a:pt x="2260" y="2906"/>
                  </a:lnTo>
                  <a:lnTo>
                    <a:pt x="1830" y="3013"/>
                  </a:lnTo>
                  <a:lnTo>
                    <a:pt x="1292" y="2906"/>
                  </a:lnTo>
                  <a:lnTo>
                    <a:pt x="861" y="2583"/>
                  </a:lnTo>
                  <a:lnTo>
                    <a:pt x="539" y="2152"/>
                  </a:lnTo>
                  <a:lnTo>
                    <a:pt x="431" y="1722"/>
                  </a:lnTo>
                  <a:lnTo>
                    <a:pt x="431" y="1507"/>
                  </a:lnTo>
                  <a:lnTo>
                    <a:pt x="539" y="1077"/>
                  </a:lnTo>
                  <a:lnTo>
                    <a:pt x="754" y="646"/>
                  </a:lnTo>
                  <a:lnTo>
                    <a:pt x="1076" y="431"/>
                  </a:lnTo>
                  <a:lnTo>
                    <a:pt x="1507" y="323"/>
                  </a:lnTo>
                  <a:close/>
                  <a:moveTo>
                    <a:pt x="1507" y="1"/>
                  </a:moveTo>
                  <a:lnTo>
                    <a:pt x="861" y="108"/>
                  </a:lnTo>
                  <a:lnTo>
                    <a:pt x="431" y="431"/>
                  </a:lnTo>
                  <a:lnTo>
                    <a:pt x="108" y="969"/>
                  </a:lnTo>
                  <a:lnTo>
                    <a:pt x="1" y="1507"/>
                  </a:lnTo>
                  <a:lnTo>
                    <a:pt x="1" y="1722"/>
                  </a:lnTo>
                  <a:lnTo>
                    <a:pt x="216" y="2368"/>
                  </a:lnTo>
                  <a:lnTo>
                    <a:pt x="646" y="2906"/>
                  </a:lnTo>
                  <a:lnTo>
                    <a:pt x="1184" y="3228"/>
                  </a:lnTo>
                  <a:lnTo>
                    <a:pt x="1507" y="3336"/>
                  </a:lnTo>
                  <a:lnTo>
                    <a:pt x="1830" y="3336"/>
                  </a:lnTo>
                  <a:lnTo>
                    <a:pt x="2367" y="3228"/>
                  </a:lnTo>
                  <a:lnTo>
                    <a:pt x="2798" y="2906"/>
                  </a:lnTo>
                  <a:lnTo>
                    <a:pt x="3121" y="2475"/>
                  </a:lnTo>
                  <a:lnTo>
                    <a:pt x="3228" y="1830"/>
                  </a:lnTo>
                  <a:lnTo>
                    <a:pt x="3228" y="1722"/>
                  </a:lnTo>
                  <a:lnTo>
                    <a:pt x="3013" y="1077"/>
                  </a:lnTo>
                  <a:lnTo>
                    <a:pt x="2690" y="539"/>
                  </a:lnTo>
                  <a:lnTo>
                    <a:pt x="2152" y="108"/>
                  </a:lnTo>
                  <a:lnTo>
                    <a:pt x="183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32" name="Google Shape;500;p29"/>
            <p:cNvSpPr/>
            <p:nvPr/>
          </p:nvSpPr>
          <p:spPr>
            <a:xfrm>
              <a:off x="4643775" y="2541450"/>
              <a:ext cx="72650" cy="137175"/>
            </a:xfrm>
            <a:custGeom>
              <a:avLst/>
              <a:gdLst/>
              <a:ahLst/>
              <a:cxnLst/>
              <a:rect l="l" t="t" r="r" b="b"/>
              <a:pathLst>
                <a:path w="2906" h="5487" extrusionOk="0">
                  <a:moveTo>
                    <a:pt x="2906" y="0"/>
                  </a:moveTo>
                  <a:lnTo>
                    <a:pt x="1" y="1829"/>
                  </a:lnTo>
                  <a:lnTo>
                    <a:pt x="1" y="5487"/>
                  </a:lnTo>
                  <a:lnTo>
                    <a:pt x="2906" y="3873"/>
                  </a:lnTo>
                  <a:lnTo>
                    <a:pt x="2906"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433" name="Google Shape;501;p29"/>
            <p:cNvSpPr/>
            <p:nvPr/>
          </p:nvSpPr>
          <p:spPr>
            <a:xfrm>
              <a:off x="4638400" y="2536050"/>
              <a:ext cx="83400" cy="147975"/>
            </a:xfrm>
            <a:custGeom>
              <a:avLst/>
              <a:gdLst/>
              <a:ahLst/>
              <a:cxnLst/>
              <a:rect l="l" t="t" r="r" b="b"/>
              <a:pathLst>
                <a:path w="3336" h="5919" extrusionOk="0">
                  <a:moveTo>
                    <a:pt x="2906" y="539"/>
                  </a:moveTo>
                  <a:lnTo>
                    <a:pt x="2906" y="3982"/>
                  </a:lnTo>
                  <a:lnTo>
                    <a:pt x="423" y="5414"/>
                  </a:lnTo>
                  <a:lnTo>
                    <a:pt x="423" y="5414"/>
                  </a:lnTo>
                  <a:lnTo>
                    <a:pt x="323" y="2045"/>
                  </a:lnTo>
                  <a:lnTo>
                    <a:pt x="2906" y="539"/>
                  </a:lnTo>
                  <a:close/>
                  <a:moveTo>
                    <a:pt x="3013" y="1"/>
                  </a:moveTo>
                  <a:lnTo>
                    <a:pt x="108" y="1830"/>
                  </a:lnTo>
                  <a:lnTo>
                    <a:pt x="1" y="2045"/>
                  </a:lnTo>
                  <a:lnTo>
                    <a:pt x="108" y="5703"/>
                  </a:lnTo>
                  <a:lnTo>
                    <a:pt x="108" y="5918"/>
                  </a:lnTo>
                  <a:lnTo>
                    <a:pt x="323" y="5918"/>
                  </a:lnTo>
                  <a:lnTo>
                    <a:pt x="3228" y="4197"/>
                  </a:lnTo>
                  <a:lnTo>
                    <a:pt x="3336" y="3982"/>
                  </a:lnTo>
                  <a:lnTo>
                    <a:pt x="3228" y="216"/>
                  </a:lnTo>
                  <a:lnTo>
                    <a:pt x="322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34" name="Google Shape;502;p29"/>
            <p:cNvSpPr/>
            <p:nvPr/>
          </p:nvSpPr>
          <p:spPr>
            <a:xfrm>
              <a:off x="4482400" y="2490325"/>
              <a:ext cx="161400" cy="188300"/>
            </a:xfrm>
            <a:custGeom>
              <a:avLst/>
              <a:gdLst/>
              <a:ahLst/>
              <a:cxnLst/>
              <a:rect l="l" t="t" r="r" b="b"/>
              <a:pathLst>
                <a:path w="6456" h="7532" extrusionOk="0">
                  <a:moveTo>
                    <a:pt x="1" y="1"/>
                  </a:moveTo>
                  <a:lnTo>
                    <a:pt x="108" y="3766"/>
                  </a:lnTo>
                  <a:lnTo>
                    <a:pt x="6456" y="7532"/>
                  </a:lnTo>
                  <a:lnTo>
                    <a:pt x="6456" y="3766"/>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35" name="Google Shape;503;p29"/>
            <p:cNvSpPr/>
            <p:nvPr/>
          </p:nvSpPr>
          <p:spPr>
            <a:xfrm>
              <a:off x="4477025" y="2487650"/>
              <a:ext cx="172175" cy="196375"/>
            </a:xfrm>
            <a:custGeom>
              <a:avLst/>
              <a:gdLst/>
              <a:ahLst/>
              <a:cxnLst/>
              <a:rect l="l" t="t" r="r" b="b"/>
              <a:pathLst>
                <a:path w="6887" h="7855" extrusionOk="0">
                  <a:moveTo>
                    <a:pt x="431" y="431"/>
                  </a:moveTo>
                  <a:lnTo>
                    <a:pt x="6456" y="3919"/>
                  </a:lnTo>
                  <a:lnTo>
                    <a:pt x="6456" y="3919"/>
                  </a:lnTo>
                  <a:lnTo>
                    <a:pt x="6456" y="7316"/>
                  </a:lnTo>
                  <a:lnTo>
                    <a:pt x="431" y="3766"/>
                  </a:lnTo>
                  <a:lnTo>
                    <a:pt x="431" y="431"/>
                  </a:lnTo>
                  <a:close/>
                  <a:moveTo>
                    <a:pt x="108" y="0"/>
                  </a:moveTo>
                  <a:lnTo>
                    <a:pt x="0" y="108"/>
                  </a:lnTo>
                  <a:lnTo>
                    <a:pt x="108" y="3873"/>
                  </a:lnTo>
                  <a:lnTo>
                    <a:pt x="216" y="4089"/>
                  </a:lnTo>
                  <a:lnTo>
                    <a:pt x="6563" y="7854"/>
                  </a:lnTo>
                  <a:lnTo>
                    <a:pt x="6778" y="7854"/>
                  </a:lnTo>
                  <a:lnTo>
                    <a:pt x="6886" y="7639"/>
                  </a:lnTo>
                  <a:lnTo>
                    <a:pt x="6778" y="3873"/>
                  </a:lnTo>
                  <a:lnTo>
                    <a:pt x="6778" y="365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36" name="Google Shape;504;p29"/>
            <p:cNvSpPr/>
            <p:nvPr/>
          </p:nvSpPr>
          <p:spPr>
            <a:xfrm>
              <a:off x="4482400" y="2447300"/>
              <a:ext cx="234025" cy="137200"/>
            </a:xfrm>
            <a:custGeom>
              <a:avLst/>
              <a:gdLst/>
              <a:ahLst/>
              <a:cxnLst/>
              <a:rect l="l" t="t" r="r" b="b"/>
              <a:pathLst>
                <a:path w="9361" h="5488" extrusionOk="0">
                  <a:moveTo>
                    <a:pt x="3013" y="1"/>
                  </a:moveTo>
                  <a:lnTo>
                    <a:pt x="1" y="1722"/>
                  </a:lnTo>
                  <a:lnTo>
                    <a:pt x="6456" y="5487"/>
                  </a:lnTo>
                  <a:lnTo>
                    <a:pt x="9361" y="3766"/>
                  </a:lnTo>
                  <a:lnTo>
                    <a:pt x="6133" y="1830"/>
                  </a:lnTo>
                  <a:lnTo>
                    <a:pt x="301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7" name="Google Shape;505;p29"/>
            <p:cNvSpPr/>
            <p:nvPr/>
          </p:nvSpPr>
          <p:spPr>
            <a:xfrm>
              <a:off x="4477025" y="2441925"/>
              <a:ext cx="242100" cy="145275"/>
            </a:xfrm>
            <a:custGeom>
              <a:avLst/>
              <a:gdLst/>
              <a:ahLst/>
              <a:cxnLst/>
              <a:rect l="l" t="t" r="r" b="b"/>
              <a:pathLst>
                <a:path w="9684" h="5811" extrusionOk="0">
                  <a:moveTo>
                    <a:pt x="3226" y="389"/>
                  </a:moveTo>
                  <a:lnTo>
                    <a:pt x="6241" y="2260"/>
                  </a:lnTo>
                  <a:lnTo>
                    <a:pt x="8392" y="3551"/>
                  </a:lnTo>
                  <a:lnTo>
                    <a:pt x="9131" y="3973"/>
                  </a:lnTo>
                  <a:lnTo>
                    <a:pt x="6671" y="5487"/>
                  </a:lnTo>
                  <a:lnTo>
                    <a:pt x="646" y="1937"/>
                  </a:lnTo>
                  <a:lnTo>
                    <a:pt x="3226" y="389"/>
                  </a:lnTo>
                  <a:close/>
                  <a:moveTo>
                    <a:pt x="3120" y="0"/>
                  </a:moveTo>
                  <a:lnTo>
                    <a:pt x="108" y="1829"/>
                  </a:lnTo>
                  <a:lnTo>
                    <a:pt x="0" y="1937"/>
                  </a:lnTo>
                  <a:lnTo>
                    <a:pt x="108" y="2152"/>
                  </a:lnTo>
                  <a:lnTo>
                    <a:pt x="6563" y="5810"/>
                  </a:lnTo>
                  <a:lnTo>
                    <a:pt x="6778" y="5810"/>
                  </a:lnTo>
                  <a:lnTo>
                    <a:pt x="9683" y="4089"/>
                  </a:lnTo>
                  <a:lnTo>
                    <a:pt x="9683" y="3981"/>
                  </a:lnTo>
                  <a:lnTo>
                    <a:pt x="9683" y="3874"/>
                  </a:lnTo>
                  <a:lnTo>
                    <a:pt x="9683" y="3766"/>
                  </a:lnTo>
                  <a:lnTo>
                    <a:pt x="9576" y="3766"/>
                  </a:lnTo>
                  <a:lnTo>
                    <a:pt x="9253" y="3551"/>
                  </a:lnTo>
                  <a:lnTo>
                    <a:pt x="5703" y="1507"/>
                  </a:lnTo>
                  <a:lnTo>
                    <a:pt x="3981" y="431"/>
                  </a:lnTo>
                  <a:lnTo>
                    <a:pt x="333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38" name="Google Shape;506;p29"/>
            <p:cNvSpPr/>
            <p:nvPr/>
          </p:nvSpPr>
          <p:spPr>
            <a:xfrm>
              <a:off x="4541575" y="2479575"/>
              <a:ext cx="69950" cy="43050"/>
            </a:xfrm>
            <a:custGeom>
              <a:avLst/>
              <a:gdLst/>
              <a:ahLst/>
              <a:cxnLst/>
              <a:rect l="l" t="t" r="r" b="b"/>
              <a:pathLst>
                <a:path w="2798" h="1722" extrusionOk="0">
                  <a:moveTo>
                    <a:pt x="2152" y="1"/>
                  </a:moveTo>
                  <a:lnTo>
                    <a:pt x="1" y="1292"/>
                  </a:lnTo>
                  <a:lnTo>
                    <a:pt x="754" y="1722"/>
                  </a:lnTo>
                  <a:lnTo>
                    <a:pt x="2798" y="431"/>
                  </a:lnTo>
                  <a:lnTo>
                    <a:pt x="215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39" name="Google Shape;507;p29"/>
            <p:cNvSpPr/>
            <p:nvPr/>
          </p:nvSpPr>
          <p:spPr>
            <a:xfrm>
              <a:off x="4498550" y="2530675"/>
              <a:ext cx="67250" cy="78025"/>
            </a:xfrm>
            <a:custGeom>
              <a:avLst/>
              <a:gdLst/>
              <a:ahLst/>
              <a:cxnLst/>
              <a:rect l="l" t="t" r="r" b="b"/>
              <a:pathLst>
                <a:path w="2690" h="3121" extrusionOk="0">
                  <a:moveTo>
                    <a:pt x="0" y="1"/>
                  </a:moveTo>
                  <a:lnTo>
                    <a:pt x="0" y="1615"/>
                  </a:lnTo>
                  <a:lnTo>
                    <a:pt x="2690" y="3121"/>
                  </a:lnTo>
                  <a:lnTo>
                    <a:pt x="2690" y="1507"/>
                  </a:lnTo>
                  <a:lnTo>
                    <a:pt x="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40" name="Google Shape;508;p29"/>
            <p:cNvSpPr/>
            <p:nvPr/>
          </p:nvSpPr>
          <p:spPr>
            <a:xfrm>
              <a:off x="4915450" y="2697450"/>
              <a:ext cx="72625" cy="137200"/>
            </a:xfrm>
            <a:custGeom>
              <a:avLst/>
              <a:gdLst/>
              <a:ahLst/>
              <a:cxnLst/>
              <a:rect l="l" t="t" r="r" b="b"/>
              <a:pathLst>
                <a:path w="2905" h="5488" extrusionOk="0">
                  <a:moveTo>
                    <a:pt x="2905" y="0"/>
                  </a:moveTo>
                  <a:lnTo>
                    <a:pt x="0" y="1829"/>
                  </a:lnTo>
                  <a:lnTo>
                    <a:pt x="0" y="5487"/>
                  </a:lnTo>
                  <a:lnTo>
                    <a:pt x="2905" y="3873"/>
                  </a:lnTo>
                  <a:lnTo>
                    <a:pt x="2905"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441" name="Google Shape;509;p29"/>
            <p:cNvSpPr/>
            <p:nvPr/>
          </p:nvSpPr>
          <p:spPr>
            <a:xfrm>
              <a:off x="4910050" y="2692050"/>
              <a:ext cx="83425" cy="147975"/>
            </a:xfrm>
            <a:custGeom>
              <a:avLst/>
              <a:gdLst/>
              <a:ahLst/>
              <a:cxnLst/>
              <a:rect l="l" t="t" r="r" b="b"/>
              <a:pathLst>
                <a:path w="3337" h="5919" extrusionOk="0">
                  <a:moveTo>
                    <a:pt x="2906" y="539"/>
                  </a:moveTo>
                  <a:lnTo>
                    <a:pt x="2906" y="3982"/>
                  </a:lnTo>
                  <a:lnTo>
                    <a:pt x="423" y="5414"/>
                  </a:lnTo>
                  <a:lnTo>
                    <a:pt x="423" y="5414"/>
                  </a:lnTo>
                  <a:lnTo>
                    <a:pt x="324" y="2045"/>
                  </a:lnTo>
                  <a:lnTo>
                    <a:pt x="2906" y="539"/>
                  </a:lnTo>
                  <a:close/>
                  <a:moveTo>
                    <a:pt x="3013" y="1"/>
                  </a:moveTo>
                  <a:lnTo>
                    <a:pt x="109" y="1830"/>
                  </a:lnTo>
                  <a:lnTo>
                    <a:pt x="1" y="2045"/>
                  </a:lnTo>
                  <a:lnTo>
                    <a:pt x="109" y="5703"/>
                  </a:lnTo>
                  <a:lnTo>
                    <a:pt x="109" y="5918"/>
                  </a:lnTo>
                  <a:lnTo>
                    <a:pt x="324" y="5918"/>
                  </a:lnTo>
                  <a:lnTo>
                    <a:pt x="3229" y="4197"/>
                  </a:lnTo>
                  <a:lnTo>
                    <a:pt x="3336" y="3982"/>
                  </a:lnTo>
                  <a:lnTo>
                    <a:pt x="3336" y="216"/>
                  </a:lnTo>
                  <a:lnTo>
                    <a:pt x="322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42" name="Google Shape;510;p29"/>
            <p:cNvSpPr/>
            <p:nvPr/>
          </p:nvSpPr>
          <p:spPr>
            <a:xfrm>
              <a:off x="4754050" y="2646325"/>
              <a:ext cx="161425" cy="188325"/>
            </a:xfrm>
            <a:custGeom>
              <a:avLst/>
              <a:gdLst/>
              <a:ahLst/>
              <a:cxnLst/>
              <a:rect l="l" t="t" r="r" b="b"/>
              <a:pathLst>
                <a:path w="6457" h="7533" extrusionOk="0">
                  <a:moveTo>
                    <a:pt x="1" y="1"/>
                  </a:moveTo>
                  <a:lnTo>
                    <a:pt x="108" y="3766"/>
                  </a:lnTo>
                  <a:lnTo>
                    <a:pt x="6456" y="7532"/>
                  </a:lnTo>
                  <a:lnTo>
                    <a:pt x="6456" y="3766"/>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43" name="Google Shape;511;p29"/>
            <p:cNvSpPr/>
            <p:nvPr/>
          </p:nvSpPr>
          <p:spPr>
            <a:xfrm>
              <a:off x="4748675" y="2643650"/>
              <a:ext cx="172175" cy="196375"/>
            </a:xfrm>
            <a:custGeom>
              <a:avLst/>
              <a:gdLst/>
              <a:ahLst/>
              <a:cxnLst/>
              <a:rect l="l" t="t" r="r" b="b"/>
              <a:pathLst>
                <a:path w="6887" h="7855" extrusionOk="0">
                  <a:moveTo>
                    <a:pt x="431" y="431"/>
                  </a:moveTo>
                  <a:lnTo>
                    <a:pt x="6457" y="3920"/>
                  </a:lnTo>
                  <a:lnTo>
                    <a:pt x="6457" y="3920"/>
                  </a:lnTo>
                  <a:lnTo>
                    <a:pt x="6564" y="7316"/>
                  </a:lnTo>
                  <a:lnTo>
                    <a:pt x="431" y="3766"/>
                  </a:lnTo>
                  <a:lnTo>
                    <a:pt x="431" y="431"/>
                  </a:lnTo>
                  <a:close/>
                  <a:moveTo>
                    <a:pt x="108" y="0"/>
                  </a:moveTo>
                  <a:lnTo>
                    <a:pt x="1" y="108"/>
                  </a:lnTo>
                  <a:lnTo>
                    <a:pt x="108" y="3873"/>
                  </a:lnTo>
                  <a:lnTo>
                    <a:pt x="216" y="4089"/>
                  </a:lnTo>
                  <a:lnTo>
                    <a:pt x="6564" y="7854"/>
                  </a:lnTo>
                  <a:lnTo>
                    <a:pt x="6779" y="7854"/>
                  </a:lnTo>
                  <a:lnTo>
                    <a:pt x="6886" y="7639"/>
                  </a:lnTo>
                  <a:lnTo>
                    <a:pt x="6779" y="3873"/>
                  </a:lnTo>
                  <a:lnTo>
                    <a:pt x="6779" y="365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44" name="Google Shape;512;p29"/>
            <p:cNvSpPr/>
            <p:nvPr/>
          </p:nvSpPr>
          <p:spPr>
            <a:xfrm>
              <a:off x="4754050" y="2603300"/>
              <a:ext cx="234025" cy="137200"/>
            </a:xfrm>
            <a:custGeom>
              <a:avLst/>
              <a:gdLst/>
              <a:ahLst/>
              <a:cxnLst/>
              <a:rect l="l" t="t" r="r" b="b"/>
              <a:pathLst>
                <a:path w="9361" h="5488" extrusionOk="0">
                  <a:moveTo>
                    <a:pt x="3013" y="1"/>
                  </a:moveTo>
                  <a:lnTo>
                    <a:pt x="1" y="1722"/>
                  </a:lnTo>
                  <a:lnTo>
                    <a:pt x="6456" y="5487"/>
                  </a:lnTo>
                  <a:lnTo>
                    <a:pt x="9361" y="3766"/>
                  </a:lnTo>
                  <a:lnTo>
                    <a:pt x="6133" y="1830"/>
                  </a:lnTo>
                  <a:lnTo>
                    <a:pt x="301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5" name="Google Shape;513;p29"/>
            <p:cNvSpPr/>
            <p:nvPr/>
          </p:nvSpPr>
          <p:spPr>
            <a:xfrm>
              <a:off x="4748675" y="2597925"/>
              <a:ext cx="242100" cy="145275"/>
            </a:xfrm>
            <a:custGeom>
              <a:avLst/>
              <a:gdLst/>
              <a:ahLst/>
              <a:cxnLst/>
              <a:rect l="l" t="t" r="r" b="b"/>
              <a:pathLst>
                <a:path w="9684" h="5811" extrusionOk="0">
                  <a:moveTo>
                    <a:pt x="3227" y="389"/>
                  </a:moveTo>
                  <a:lnTo>
                    <a:pt x="6241" y="2260"/>
                  </a:lnTo>
                  <a:lnTo>
                    <a:pt x="8392" y="3551"/>
                  </a:lnTo>
                  <a:lnTo>
                    <a:pt x="9132" y="3973"/>
                  </a:lnTo>
                  <a:lnTo>
                    <a:pt x="9132" y="3973"/>
                  </a:lnTo>
                  <a:lnTo>
                    <a:pt x="6671" y="5487"/>
                  </a:lnTo>
                  <a:lnTo>
                    <a:pt x="646" y="1937"/>
                  </a:lnTo>
                  <a:lnTo>
                    <a:pt x="3227" y="389"/>
                  </a:lnTo>
                  <a:close/>
                  <a:moveTo>
                    <a:pt x="3121" y="0"/>
                  </a:moveTo>
                  <a:lnTo>
                    <a:pt x="108" y="1829"/>
                  </a:lnTo>
                  <a:lnTo>
                    <a:pt x="1" y="1937"/>
                  </a:lnTo>
                  <a:lnTo>
                    <a:pt x="108" y="2152"/>
                  </a:lnTo>
                  <a:lnTo>
                    <a:pt x="6564" y="5810"/>
                  </a:lnTo>
                  <a:lnTo>
                    <a:pt x="6779" y="5810"/>
                  </a:lnTo>
                  <a:lnTo>
                    <a:pt x="9684" y="4089"/>
                  </a:lnTo>
                  <a:lnTo>
                    <a:pt x="9684" y="3981"/>
                  </a:lnTo>
                  <a:lnTo>
                    <a:pt x="9684" y="3874"/>
                  </a:lnTo>
                  <a:lnTo>
                    <a:pt x="9684" y="3766"/>
                  </a:lnTo>
                  <a:lnTo>
                    <a:pt x="9576" y="3766"/>
                  </a:lnTo>
                  <a:lnTo>
                    <a:pt x="9253" y="3551"/>
                  </a:lnTo>
                  <a:lnTo>
                    <a:pt x="5703" y="1507"/>
                  </a:lnTo>
                  <a:lnTo>
                    <a:pt x="3981" y="431"/>
                  </a:lnTo>
                  <a:lnTo>
                    <a:pt x="333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46" name="Google Shape;514;p29"/>
            <p:cNvSpPr/>
            <p:nvPr/>
          </p:nvSpPr>
          <p:spPr>
            <a:xfrm>
              <a:off x="4813225" y="2635575"/>
              <a:ext cx="69975" cy="43050"/>
            </a:xfrm>
            <a:custGeom>
              <a:avLst/>
              <a:gdLst/>
              <a:ahLst/>
              <a:cxnLst/>
              <a:rect l="l" t="t" r="r" b="b"/>
              <a:pathLst>
                <a:path w="2799" h="1722" extrusionOk="0">
                  <a:moveTo>
                    <a:pt x="2153" y="1"/>
                  </a:moveTo>
                  <a:lnTo>
                    <a:pt x="1" y="1292"/>
                  </a:lnTo>
                  <a:lnTo>
                    <a:pt x="754" y="1722"/>
                  </a:lnTo>
                  <a:lnTo>
                    <a:pt x="2798" y="431"/>
                  </a:lnTo>
                  <a:lnTo>
                    <a:pt x="215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47" name="Google Shape;515;p29"/>
            <p:cNvSpPr/>
            <p:nvPr/>
          </p:nvSpPr>
          <p:spPr>
            <a:xfrm>
              <a:off x="4770200" y="2686675"/>
              <a:ext cx="67275" cy="78025"/>
            </a:xfrm>
            <a:custGeom>
              <a:avLst/>
              <a:gdLst/>
              <a:ahLst/>
              <a:cxnLst/>
              <a:rect l="l" t="t" r="r" b="b"/>
              <a:pathLst>
                <a:path w="2691" h="3121" extrusionOk="0">
                  <a:moveTo>
                    <a:pt x="0" y="1"/>
                  </a:moveTo>
                  <a:lnTo>
                    <a:pt x="0" y="1615"/>
                  </a:lnTo>
                  <a:lnTo>
                    <a:pt x="2690" y="3121"/>
                  </a:lnTo>
                  <a:lnTo>
                    <a:pt x="2690" y="1507"/>
                  </a:lnTo>
                  <a:lnTo>
                    <a:pt x="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48" name="Google Shape;516;p29"/>
            <p:cNvSpPr/>
            <p:nvPr/>
          </p:nvSpPr>
          <p:spPr>
            <a:xfrm>
              <a:off x="5189775" y="2853450"/>
              <a:ext cx="72650" cy="139875"/>
            </a:xfrm>
            <a:custGeom>
              <a:avLst/>
              <a:gdLst/>
              <a:ahLst/>
              <a:cxnLst/>
              <a:rect l="l" t="t" r="r" b="b"/>
              <a:pathLst>
                <a:path w="2906" h="5595" extrusionOk="0">
                  <a:moveTo>
                    <a:pt x="2906" y="0"/>
                  </a:moveTo>
                  <a:lnTo>
                    <a:pt x="1" y="1829"/>
                  </a:lnTo>
                  <a:lnTo>
                    <a:pt x="1" y="5595"/>
                  </a:lnTo>
                  <a:lnTo>
                    <a:pt x="2906" y="3873"/>
                  </a:lnTo>
                  <a:lnTo>
                    <a:pt x="2906"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449" name="Google Shape;517;p29"/>
            <p:cNvSpPr/>
            <p:nvPr/>
          </p:nvSpPr>
          <p:spPr>
            <a:xfrm>
              <a:off x="5184400" y="2850750"/>
              <a:ext cx="83400" cy="147950"/>
            </a:xfrm>
            <a:custGeom>
              <a:avLst/>
              <a:gdLst/>
              <a:ahLst/>
              <a:cxnLst/>
              <a:rect l="l" t="t" r="r" b="b"/>
              <a:pathLst>
                <a:path w="3336" h="5918" extrusionOk="0">
                  <a:moveTo>
                    <a:pt x="2906" y="431"/>
                  </a:moveTo>
                  <a:lnTo>
                    <a:pt x="3013" y="3874"/>
                  </a:lnTo>
                  <a:lnTo>
                    <a:pt x="424" y="5467"/>
                  </a:lnTo>
                  <a:lnTo>
                    <a:pt x="324" y="2045"/>
                  </a:lnTo>
                  <a:lnTo>
                    <a:pt x="2906" y="431"/>
                  </a:lnTo>
                  <a:close/>
                  <a:moveTo>
                    <a:pt x="3013" y="1"/>
                  </a:moveTo>
                  <a:lnTo>
                    <a:pt x="108" y="1830"/>
                  </a:lnTo>
                  <a:lnTo>
                    <a:pt x="1" y="1937"/>
                  </a:lnTo>
                  <a:lnTo>
                    <a:pt x="108" y="5703"/>
                  </a:lnTo>
                  <a:lnTo>
                    <a:pt x="216" y="5918"/>
                  </a:lnTo>
                  <a:lnTo>
                    <a:pt x="324" y="5810"/>
                  </a:lnTo>
                  <a:lnTo>
                    <a:pt x="3228" y="4196"/>
                  </a:lnTo>
                  <a:lnTo>
                    <a:pt x="3336" y="3981"/>
                  </a:lnTo>
                  <a:lnTo>
                    <a:pt x="3336" y="108"/>
                  </a:lnTo>
                  <a:lnTo>
                    <a:pt x="322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50" name="Google Shape;518;p29"/>
            <p:cNvSpPr/>
            <p:nvPr/>
          </p:nvSpPr>
          <p:spPr>
            <a:xfrm>
              <a:off x="5028400" y="2805025"/>
              <a:ext cx="161400" cy="188300"/>
            </a:xfrm>
            <a:custGeom>
              <a:avLst/>
              <a:gdLst/>
              <a:ahLst/>
              <a:cxnLst/>
              <a:rect l="l" t="t" r="r" b="b"/>
              <a:pathLst>
                <a:path w="6456" h="7532" extrusionOk="0">
                  <a:moveTo>
                    <a:pt x="1" y="1"/>
                  </a:moveTo>
                  <a:lnTo>
                    <a:pt x="108" y="3766"/>
                  </a:lnTo>
                  <a:lnTo>
                    <a:pt x="6456" y="7532"/>
                  </a:lnTo>
                  <a:lnTo>
                    <a:pt x="6456" y="3659"/>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51" name="Google Shape;519;p29"/>
            <p:cNvSpPr/>
            <p:nvPr/>
          </p:nvSpPr>
          <p:spPr>
            <a:xfrm>
              <a:off x="5025725" y="2799650"/>
              <a:ext cx="169475" cy="196375"/>
            </a:xfrm>
            <a:custGeom>
              <a:avLst/>
              <a:gdLst/>
              <a:ahLst/>
              <a:cxnLst/>
              <a:rect l="l" t="t" r="r" b="b"/>
              <a:pathLst>
                <a:path w="6779" h="7855" extrusionOk="0">
                  <a:moveTo>
                    <a:pt x="323" y="538"/>
                  </a:moveTo>
                  <a:lnTo>
                    <a:pt x="6352" y="4029"/>
                  </a:lnTo>
                  <a:lnTo>
                    <a:pt x="6352" y="4029"/>
                  </a:lnTo>
                  <a:lnTo>
                    <a:pt x="6455" y="7424"/>
                  </a:lnTo>
                  <a:lnTo>
                    <a:pt x="323" y="3874"/>
                  </a:lnTo>
                  <a:lnTo>
                    <a:pt x="323" y="538"/>
                  </a:lnTo>
                  <a:close/>
                  <a:moveTo>
                    <a:pt x="108" y="0"/>
                  </a:moveTo>
                  <a:lnTo>
                    <a:pt x="0" y="216"/>
                  </a:lnTo>
                  <a:lnTo>
                    <a:pt x="0" y="3981"/>
                  </a:lnTo>
                  <a:lnTo>
                    <a:pt x="108" y="4089"/>
                  </a:lnTo>
                  <a:lnTo>
                    <a:pt x="6563" y="7854"/>
                  </a:lnTo>
                  <a:lnTo>
                    <a:pt x="6671" y="7854"/>
                  </a:lnTo>
                  <a:lnTo>
                    <a:pt x="6778" y="7747"/>
                  </a:lnTo>
                  <a:lnTo>
                    <a:pt x="6778" y="3874"/>
                  </a:lnTo>
                  <a:lnTo>
                    <a:pt x="6671" y="3766"/>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52" name="Google Shape;520;p29"/>
            <p:cNvSpPr/>
            <p:nvPr/>
          </p:nvSpPr>
          <p:spPr>
            <a:xfrm>
              <a:off x="5028400" y="2759300"/>
              <a:ext cx="234025" cy="137200"/>
            </a:xfrm>
            <a:custGeom>
              <a:avLst/>
              <a:gdLst/>
              <a:ahLst/>
              <a:cxnLst/>
              <a:rect l="l" t="t" r="r" b="b"/>
              <a:pathLst>
                <a:path w="9361" h="5488" extrusionOk="0">
                  <a:moveTo>
                    <a:pt x="3013" y="1"/>
                  </a:moveTo>
                  <a:lnTo>
                    <a:pt x="1" y="1830"/>
                  </a:lnTo>
                  <a:lnTo>
                    <a:pt x="6456" y="5488"/>
                  </a:lnTo>
                  <a:lnTo>
                    <a:pt x="9361" y="3766"/>
                  </a:lnTo>
                  <a:lnTo>
                    <a:pt x="6133" y="1937"/>
                  </a:lnTo>
                  <a:lnTo>
                    <a:pt x="301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3" name="Google Shape;521;p29"/>
            <p:cNvSpPr/>
            <p:nvPr/>
          </p:nvSpPr>
          <p:spPr>
            <a:xfrm>
              <a:off x="5025725" y="2756625"/>
              <a:ext cx="242075" cy="145250"/>
            </a:xfrm>
            <a:custGeom>
              <a:avLst/>
              <a:gdLst/>
              <a:ahLst/>
              <a:cxnLst/>
              <a:rect l="l" t="t" r="r" b="b"/>
              <a:pathLst>
                <a:path w="9683" h="5810" extrusionOk="0">
                  <a:moveTo>
                    <a:pt x="3121" y="387"/>
                  </a:moveTo>
                  <a:lnTo>
                    <a:pt x="6133" y="2152"/>
                  </a:lnTo>
                  <a:lnTo>
                    <a:pt x="8392" y="3443"/>
                  </a:lnTo>
                  <a:lnTo>
                    <a:pt x="9037" y="3873"/>
                  </a:lnTo>
                  <a:lnTo>
                    <a:pt x="9110" y="3910"/>
                  </a:lnTo>
                  <a:lnTo>
                    <a:pt x="9110" y="3910"/>
                  </a:lnTo>
                  <a:lnTo>
                    <a:pt x="6563" y="5379"/>
                  </a:lnTo>
                  <a:lnTo>
                    <a:pt x="538" y="1937"/>
                  </a:lnTo>
                  <a:lnTo>
                    <a:pt x="3121" y="387"/>
                  </a:lnTo>
                  <a:close/>
                  <a:moveTo>
                    <a:pt x="3013" y="0"/>
                  </a:moveTo>
                  <a:lnTo>
                    <a:pt x="108" y="1721"/>
                  </a:lnTo>
                  <a:lnTo>
                    <a:pt x="0" y="1937"/>
                  </a:lnTo>
                  <a:lnTo>
                    <a:pt x="108" y="2044"/>
                  </a:lnTo>
                  <a:lnTo>
                    <a:pt x="6455" y="5810"/>
                  </a:lnTo>
                  <a:lnTo>
                    <a:pt x="6671" y="5810"/>
                  </a:lnTo>
                  <a:lnTo>
                    <a:pt x="9575" y="4088"/>
                  </a:lnTo>
                  <a:lnTo>
                    <a:pt x="9683" y="3981"/>
                  </a:lnTo>
                  <a:lnTo>
                    <a:pt x="9683" y="3873"/>
                  </a:lnTo>
                  <a:lnTo>
                    <a:pt x="9575" y="3766"/>
                  </a:lnTo>
                  <a:lnTo>
                    <a:pt x="9145" y="3550"/>
                  </a:lnTo>
                  <a:lnTo>
                    <a:pt x="5595" y="1399"/>
                  </a:lnTo>
                  <a:lnTo>
                    <a:pt x="3981" y="430"/>
                  </a:lnTo>
                  <a:lnTo>
                    <a:pt x="322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54" name="Google Shape;522;p29"/>
            <p:cNvSpPr/>
            <p:nvPr/>
          </p:nvSpPr>
          <p:spPr>
            <a:xfrm>
              <a:off x="5087575" y="2791575"/>
              <a:ext cx="72650" cy="43075"/>
            </a:xfrm>
            <a:custGeom>
              <a:avLst/>
              <a:gdLst/>
              <a:ahLst/>
              <a:cxnLst/>
              <a:rect l="l" t="t" r="r" b="b"/>
              <a:pathLst>
                <a:path w="2906" h="1723" extrusionOk="0">
                  <a:moveTo>
                    <a:pt x="2152" y="1"/>
                  </a:moveTo>
                  <a:lnTo>
                    <a:pt x="1" y="1292"/>
                  </a:lnTo>
                  <a:lnTo>
                    <a:pt x="754" y="1722"/>
                  </a:lnTo>
                  <a:lnTo>
                    <a:pt x="2905" y="431"/>
                  </a:lnTo>
                  <a:lnTo>
                    <a:pt x="215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55" name="Google Shape;523;p29"/>
            <p:cNvSpPr/>
            <p:nvPr/>
          </p:nvSpPr>
          <p:spPr>
            <a:xfrm>
              <a:off x="5044550" y="2842675"/>
              <a:ext cx="67250" cy="78025"/>
            </a:xfrm>
            <a:custGeom>
              <a:avLst/>
              <a:gdLst/>
              <a:ahLst/>
              <a:cxnLst/>
              <a:rect l="l" t="t" r="r" b="b"/>
              <a:pathLst>
                <a:path w="2690" h="3121" extrusionOk="0">
                  <a:moveTo>
                    <a:pt x="0" y="1"/>
                  </a:moveTo>
                  <a:lnTo>
                    <a:pt x="0" y="1615"/>
                  </a:lnTo>
                  <a:lnTo>
                    <a:pt x="2690" y="3121"/>
                  </a:lnTo>
                  <a:lnTo>
                    <a:pt x="2690" y="1615"/>
                  </a:lnTo>
                  <a:lnTo>
                    <a:pt x="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56" name="Google Shape;524;p29"/>
            <p:cNvSpPr/>
            <p:nvPr/>
          </p:nvSpPr>
          <p:spPr>
            <a:xfrm>
              <a:off x="4872400" y="3498950"/>
              <a:ext cx="129125" cy="134525"/>
            </a:xfrm>
            <a:custGeom>
              <a:avLst/>
              <a:gdLst/>
              <a:ahLst/>
              <a:cxnLst/>
              <a:rect l="l" t="t" r="r" b="b"/>
              <a:pathLst>
                <a:path w="5165" h="5381" extrusionOk="0">
                  <a:moveTo>
                    <a:pt x="1" y="1"/>
                  </a:moveTo>
                  <a:lnTo>
                    <a:pt x="1" y="3659"/>
                  </a:lnTo>
                  <a:lnTo>
                    <a:pt x="1" y="3874"/>
                  </a:lnTo>
                  <a:lnTo>
                    <a:pt x="1" y="4197"/>
                  </a:lnTo>
                  <a:lnTo>
                    <a:pt x="216" y="4520"/>
                  </a:lnTo>
                  <a:lnTo>
                    <a:pt x="431" y="4735"/>
                  </a:lnTo>
                  <a:lnTo>
                    <a:pt x="754" y="4950"/>
                  </a:lnTo>
                  <a:lnTo>
                    <a:pt x="1077" y="5165"/>
                  </a:lnTo>
                  <a:lnTo>
                    <a:pt x="1507" y="5273"/>
                  </a:lnTo>
                  <a:lnTo>
                    <a:pt x="2583" y="5380"/>
                  </a:lnTo>
                  <a:lnTo>
                    <a:pt x="3551" y="5273"/>
                  </a:lnTo>
                  <a:lnTo>
                    <a:pt x="4412" y="4950"/>
                  </a:lnTo>
                  <a:lnTo>
                    <a:pt x="4735" y="4735"/>
                  </a:lnTo>
                  <a:lnTo>
                    <a:pt x="4950" y="4520"/>
                  </a:lnTo>
                  <a:lnTo>
                    <a:pt x="5057" y="4197"/>
                  </a:lnTo>
                  <a:lnTo>
                    <a:pt x="5165" y="3874"/>
                  </a:lnTo>
                  <a:lnTo>
                    <a:pt x="5165"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57" name="Google Shape;525;p29"/>
            <p:cNvSpPr/>
            <p:nvPr/>
          </p:nvSpPr>
          <p:spPr>
            <a:xfrm>
              <a:off x="4872400" y="3498950"/>
              <a:ext cx="129125" cy="134525"/>
            </a:xfrm>
            <a:custGeom>
              <a:avLst/>
              <a:gdLst/>
              <a:ahLst/>
              <a:cxnLst/>
              <a:rect l="l" t="t" r="r" b="b"/>
              <a:pathLst>
                <a:path w="5165" h="5381" fill="none" extrusionOk="0">
                  <a:moveTo>
                    <a:pt x="5165" y="1"/>
                  </a:moveTo>
                  <a:lnTo>
                    <a:pt x="5165" y="3874"/>
                  </a:lnTo>
                  <a:lnTo>
                    <a:pt x="5165" y="3874"/>
                  </a:lnTo>
                  <a:lnTo>
                    <a:pt x="5057" y="4197"/>
                  </a:lnTo>
                  <a:lnTo>
                    <a:pt x="4950" y="4520"/>
                  </a:lnTo>
                  <a:lnTo>
                    <a:pt x="4735" y="4735"/>
                  </a:lnTo>
                  <a:lnTo>
                    <a:pt x="4412" y="4950"/>
                  </a:lnTo>
                  <a:lnTo>
                    <a:pt x="3551" y="5273"/>
                  </a:lnTo>
                  <a:lnTo>
                    <a:pt x="2583" y="5380"/>
                  </a:lnTo>
                  <a:lnTo>
                    <a:pt x="2583" y="5380"/>
                  </a:lnTo>
                  <a:lnTo>
                    <a:pt x="1507" y="5273"/>
                  </a:lnTo>
                  <a:lnTo>
                    <a:pt x="1077" y="5165"/>
                  </a:lnTo>
                  <a:lnTo>
                    <a:pt x="754" y="4950"/>
                  </a:lnTo>
                  <a:lnTo>
                    <a:pt x="431" y="4735"/>
                  </a:lnTo>
                  <a:lnTo>
                    <a:pt x="216" y="4520"/>
                  </a:lnTo>
                  <a:lnTo>
                    <a:pt x="1" y="4197"/>
                  </a:lnTo>
                  <a:lnTo>
                    <a:pt x="1" y="3874"/>
                  </a:lnTo>
                  <a:lnTo>
                    <a:pt x="1" y="3659"/>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458" name="Google Shape;526;p29"/>
            <p:cNvSpPr/>
            <p:nvPr/>
          </p:nvSpPr>
          <p:spPr>
            <a:xfrm>
              <a:off x="4867025" y="3493575"/>
              <a:ext cx="139900" cy="145275"/>
            </a:xfrm>
            <a:custGeom>
              <a:avLst/>
              <a:gdLst/>
              <a:ahLst/>
              <a:cxnLst/>
              <a:rect l="l" t="t" r="r" b="b"/>
              <a:pathLst>
                <a:path w="5596" h="5811" extrusionOk="0">
                  <a:moveTo>
                    <a:pt x="108" y="1"/>
                  </a:moveTo>
                  <a:lnTo>
                    <a:pt x="1" y="216"/>
                  </a:lnTo>
                  <a:lnTo>
                    <a:pt x="1" y="3874"/>
                  </a:lnTo>
                  <a:lnTo>
                    <a:pt x="1" y="4089"/>
                  </a:lnTo>
                  <a:lnTo>
                    <a:pt x="108" y="4519"/>
                  </a:lnTo>
                  <a:lnTo>
                    <a:pt x="216" y="4842"/>
                  </a:lnTo>
                  <a:lnTo>
                    <a:pt x="538" y="5057"/>
                  </a:lnTo>
                  <a:lnTo>
                    <a:pt x="861" y="5380"/>
                  </a:lnTo>
                  <a:lnTo>
                    <a:pt x="1292" y="5488"/>
                  </a:lnTo>
                  <a:lnTo>
                    <a:pt x="1722" y="5703"/>
                  </a:lnTo>
                  <a:lnTo>
                    <a:pt x="2260" y="5810"/>
                  </a:lnTo>
                  <a:lnTo>
                    <a:pt x="3336" y="5810"/>
                  </a:lnTo>
                  <a:lnTo>
                    <a:pt x="3766" y="5703"/>
                  </a:lnTo>
                  <a:lnTo>
                    <a:pt x="4304" y="5488"/>
                  </a:lnTo>
                  <a:lnTo>
                    <a:pt x="4734" y="5380"/>
                  </a:lnTo>
                  <a:lnTo>
                    <a:pt x="5057" y="5057"/>
                  </a:lnTo>
                  <a:lnTo>
                    <a:pt x="5272" y="4842"/>
                  </a:lnTo>
                  <a:lnTo>
                    <a:pt x="5487" y="4519"/>
                  </a:lnTo>
                  <a:lnTo>
                    <a:pt x="5595" y="4089"/>
                  </a:lnTo>
                  <a:lnTo>
                    <a:pt x="5487" y="216"/>
                  </a:lnTo>
                  <a:lnTo>
                    <a:pt x="5487" y="1"/>
                  </a:lnTo>
                  <a:lnTo>
                    <a:pt x="5165" y="1"/>
                  </a:lnTo>
                  <a:lnTo>
                    <a:pt x="5165" y="216"/>
                  </a:lnTo>
                  <a:lnTo>
                    <a:pt x="5165" y="4089"/>
                  </a:lnTo>
                  <a:lnTo>
                    <a:pt x="5165" y="4304"/>
                  </a:lnTo>
                  <a:lnTo>
                    <a:pt x="5057" y="4627"/>
                  </a:lnTo>
                  <a:lnTo>
                    <a:pt x="4627" y="4950"/>
                  </a:lnTo>
                  <a:lnTo>
                    <a:pt x="4196" y="5165"/>
                  </a:lnTo>
                  <a:lnTo>
                    <a:pt x="3551" y="5380"/>
                  </a:lnTo>
                  <a:lnTo>
                    <a:pt x="2798" y="5488"/>
                  </a:lnTo>
                  <a:lnTo>
                    <a:pt x="1830" y="5380"/>
                  </a:lnTo>
                  <a:lnTo>
                    <a:pt x="1076" y="5057"/>
                  </a:lnTo>
                  <a:lnTo>
                    <a:pt x="754" y="4842"/>
                  </a:lnTo>
                  <a:lnTo>
                    <a:pt x="538" y="4627"/>
                  </a:lnTo>
                  <a:lnTo>
                    <a:pt x="431" y="4304"/>
                  </a:lnTo>
                  <a:lnTo>
                    <a:pt x="431" y="4089"/>
                  </a:lnTo>
                  <a:lnTo>
                    <a:pt x="323" y="3874"/>
                  </a:lnTo>
                  <a:lnTo>
                    <a:pt x="323" y="216"/>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59" name="Google Shape;527;p29"/>
            <p:cNvSpPr/>
            <p:nvPr/>
          </p:nvSpPr>
          <p:spPr>
            <a:xfrm>
              <a:off x="4872400" y="3455925"/>
              <a:ext cx="129125" cy="78025"/>
            </a:xfrm>
            <a:custGeom>
              <a:avLst/>
              <a:gdLst/>
              <a:ahLst/>
              <a:cxnLst/>
              <a:rect l="l" t="t" r="r" b="b"/>
              <a:pathLst>
                <a:path w="5165" h="3121" extrusionOk="0">
                  <a:moveTo>
                    <a:pt x="2583" y="1"/>
                  </a:moveTo>
                  <a:lnTo>
                    <a:pt x="1507" y="108"/>
                  </a:lnTo>
                  <a:lnTo>
                    <a:pt x="754" y="431"/>
                  </a:lnTo>
                  <a:lnTo>
                    <a:pt x="431" y="754"/>
                  </a:lnTo>
                  <a:lnTo>
                    <a:pt x="108" y="969"/>
                  </a:lnTo>
                  <a:lnTo>
                    <a:pt x="1" y="1292"/>
                  </a:lnTo>
                  <a:lnTo>
                    <a:pt x="1" y="1614"/>
                  </a:lnTo>
                  <a:lnTo>
                    <a:pt x="1" y="1829"/>
                  </a:lnTo>
                  <a:lnTo>
                    <a:pt x="108" y="2152"/>
                  </a:lnTo>
                  <a:lnTo>
                    <a:pt x="431" y="2367"/>
                  </a:lnTo>
                  <a:lnTo>
                    <a:pt x="754" y="2690"/>
                  </a:lnTo>
                  <a:lnTo>
                    <a:pt x="1507" y="3013"/>
                  </a:lnTo>
                  <a:lnTo>
                    <a:pt x="2583" y="3121"/>
                  </a:lnTo>
                  <a:lnTo>
                    <a:pt x="3551" y="3013"/>
                  </a:lnTo>
                  <a:lnTo>
                    <a:pt x="4412" y="2690"/>
                  </a:lnTo>
                  <a:lnTo>
                    <a:pt x="4735" y="2367"/>
                  </a:lnTo>
                  <a:lnTo>
                    <a:pt x="4950" y="2152"/>
                  </a:lnTo>
                  <a:lnTo>
                    <a:pt x="5057" y="1829"/>
                  </a:lnTo>
                  <a:lnTo>
                    <a:pt x="5165" y="1614"/>
                  </a:lnTo>
                  <a:lnTo>
                    <a:pt x="5057" y="1292"/>
                  </a:lnTo>
                  <a:lnTo>
                    <a:pt x="4950" y="969"/>
                  </a:lnTo>
                  <a:lnTo>
                    <a:pt x="4735" y="754"/>
                  </a:lnTo>
                  <a:lnTo>
                    <a:pt x="4412" y="431"/>
                  </a:lnTo>
                  <a:lnTo>
                    <a:pt x="3551" y="108"/>
                  </a:lnTo>
                  <a:lnTo>
                    <a:pt x="258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60" name="Google Shape;528;p29"/>
            <p:cNvSpPr/>
            <p:nvPr/>
          </p:nvSpPr>
          <p:spPr>
            <a:xfrm>
              <a:off x="4867025" y="3453225"/>
              <a:ext cx="139900" cy="83425"/>
            </a:xfrm>
            <a:custGeom>
              <a:avLst/>
              <a:gdLst/>
              <a:ahLst/>
              <a:cxnLst/>
              <a:rect l="l" t="t" r="r" b="b"/>
              <a:pathLst>
                <a:path w="5596" h="3337" extrusionOk="0">
                  <a:moveTo>
                    <a:pt x="2798" y="324"/>
                  </a:moveTo>
                  <a:lnTo>
                    <a:pt x="3766" y="431"/>
                  </a:lnTo>
                  <a:lnTo>
                    <a:pt x="4519" y="754"/>
                  </a:lnTo>
                  <a:lnTo>
                    <a:pt x="4842" y="969"/>
                  </a:lnTo>
                  <a:lnTo>
                    <a:pt x="5057" y="1184"/>
                  </a:lnTo>
                  <a:lnTo>
                    <a:pt x="5165" y="1400"/>
                  </a:lnTo>
                  <a:lnTo>
                    <a:pt x="5165" y="1722"/>
                  </a:lnTo>
                  <a:lnTo>
                    <a:pt x="5165" y="1937"/>
                  </a:lnTo>
                  <a:lnTo>
                    <a:pt x="5057" y="2153"/>
                  </a:lnTo>
                  <a:lnTo>
                    <a:pt x="4627" y="2475"/>
                  </a:lnTo>
                  <a:lnTo>
                    <a:pt x="4196" y="2798"/>
                  </a:lnTo>
                  <a:lnTo>
                    <a:pt x="3551" y="2906"/>
                  </a:lnTo>
                  <a:lnTo>
                    <a:pt x="2798" y="3013"/>
                  </a:lnTo>
                  <a:lnTo>
                    <a:pt x="1830" y="2906"/>
                  </a:lnTo>
                  <a:lnTo>
                    <a:pt x="969" y="2583"/>
                  </a:lnTo>
                  <a:lnTo>
                    <a:pt x="754" y="2368"/>
                  </a:lnTo>
                  <a:lnTo>
                    <a:pt x="538" y="2153"/>
                  </a:lnTo>
                  <a:lnTo>
                    <a:pt x="431" y="1937"/>
                  </a:lnTo>
                  <a:lnTo>
                    <a:pt x="323" y="1722"/>
                  </a:lnTo>
                  <a:lnTo>
                    <a:pt x="431" y="1400"/>
                  </a:lnTo>
                  <a:lnTo>
                    <a:pt x="538" y="1184"/>
                  </a:lnTo>
                  <a:lnTo>
                    <a:pt x="861" y="862"/>
                  </a:lnTo>
                  <a:lnTo>
                    <a:pt x="1399" y="539"/>
                  </a:lnTo>
                  <a:lnTo>
                    <a:pt x="2045" y="431"/>
                  </a:lnTo>
                  <a:lnTo>
                    <a:pt x="2798" y="324"/>
                  </a:lnTo>
                  <a:close/>
                  <a:moveTo>
                    <a:pt x="2260" y="1"/>
                  </a:moveTo>
                  <a:lnTo>
                    <a:pt x="1722" y="109"/>
                  </a:lnTo>
                  <a:lnTo>
                    <a:pt x="1292" y="216"/>
                  </a:lnTo>
                  <a:lnTo>
                    <a:pt x="861" y="431"/>
                  </a:lnTo>
                  <a:lnTo>
                    <a:pt x="538" y="646"/>
                  </a:lnTo>
                  <a:lnTo>
                    <a:pt x="216" y="969"/>
                  </a:lnTo>
                  <a:lnTo>
                    <a:pt x="1" y="1292"/>
                  </a:lnTo>
                  <a:lnTo>
                    <a:pt x="1" y="1722"/>
                  </a:lnTo>
                  <a:lnTo>
                    <a:pt x="1" y="2045"/>
                  </a:lnTo>
                  <a:lnTo>
                    <a:pt x="216" y="2368"/>
                  </a:lnTo>
                  <a:lnTo>
                    <a:pt x="646" y="2798"/>
                  </a:lnTo>
                  <a:lnTo>
                    <a:pt x="1292" y="3121"/>
                  </a:lnTo>
                  <a:lnTo>
                    <a:pt x="1937" y="3336"/>
                  </a:lnTo>
                  <a:lnTo>
                    <a:pt x="3336" y="3336"/>
                  </a:lnTo>
                  <a:lnTo>
                    <a:pt x="3766" y="3229"/>
                  </a:lnTo>
                  <a:lnTo>
                    <a:pt x="4304" y="3121"/>
                  </a:lnTo>
                  <a:lnTo>
                    <a:pt x="4734" y="2906"/>
                  </a:lnTo>
                  <a:lnTo>
                    <a:pt x="5057" y="2691"/>
                  </a:lnTo>
                  <a:lnTo>
                    <a:pt x="5272" y="2368"/>
                  </a:lnTo>
                  <a:lnTo>
                    <a:pt x="5487" y="2045"/>
                  </a:lnTo>
                  <a:lnTo>
                    <a:pt x="5595" y="1722"/>
                  </a:lnTo>
                  <a:lnTo>
                    <a:pt x="5487" y="1292"/>
                  </a:lnTo>
                  <a:lnTo>
                    <a:pt x="5272" y="969"/>
                  </a:lnTo>
                  <a:lnTo>
                    <a:pt x="4842" y="539"/>
                  </a:lnTo>
                  <a:lnTo>
                    <a:pt x="4304" y="216"/>
                  </a:lnTo>
                  <a:lnTo>
                    <a:pt x="355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61" name="Google Shape;529;p29"/>
            <p:cNvSpPr/>
            <p:nvPr/>
          </p:nvSpPr>
          <p:spPr>
            <a:xfrm>
              <a:off x="5122550" y="3342950"/>
              <a:ext cx="131800" cy="134525"/>
            </a:xfrm>
            <a:custGeom>
              <a:avLst/>
              <a:gdLst/>
              <a:ahLst/>
              <a:cxnLst/>
              <a:rect l="l" t="t" r="r" b="b"/>
              <a:pathLst>
                <a:path w="5272" h="5381" extrusionOk="0">
                  <a:moveTo>
                    <a:pt x="0" y="1"/>
                  </a:moveTo>
                  <a:lnTo>
                    <a:pt x="0" y="3659"/>
                  </a:lnTo>
                  <a:lnTo>
                    <a:pt x="108" y="3874"/>
                  </a:lnTo>
                  <a:lnTo>
                    <a:pt x="108" y="4197"/>
                  </a:lnTo>
                  <a:lnTo>
                    <a:pt x="215" y="4520"/>
                  </a:lnTo>
                  <a:lnTo>
                    <a:pt x="538" y="4735"/>
                  </a:lnTo>
                  <a:lnTo>
                    <a:pt x="861" y="4950"/>
                  </a:lnTo>
                  <a:lnTo>
                    <a:pt x="1184" y="5165"/>
                  </a:lnTo>
                  <a:lnTo>
                    <a:pt x="1614" y="5273"/>
                  </a:lnTo>
                  <a:lnTo>
                    <a:pt x="2582" y="5380"/>
                  </a:lnTo>
                  <a:lnTo>
                    <a:pt x="3658" y="5273"/>
                  </a:lnTo>
                  <a:lnTo>
                    <a:pt x="4519" y="4950"/>
                  </a:lnTo>
                  <a:lnTo>
                    <a:pt x="4734" y="4735"/>
                  </a:lnTo>
                  <a:lnTo>
                    <a:pt x="5057" y="4520"/>
                  </a:lnTo>
                  <a:lnTo>
                    <a:pt x="5164" y="4197"/>
                  </a:lnTo>
                  <a:lnTo>
                    <a:pt x="5272" y="3874"/>
                  </a:lnTo>
                  <a:lnTo>
                    <a:pt x="516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62" name="Google Shape;530;p29"/>
            <p:cNvSpPr/>
            <p:nvPr/>
          </p:nvSpPr>
          <p:spPr>
            <a:xfrm>
              <a:off x="5122550" y="3342950"/>
              <a:ext cx="131800" cy="134525"/>
            </a:xfrm>
            <a:custGeom>
              <a:avLst/>
              <a:gdLst/>
              <a:ahLst/>
              <a:cxnLst/>
              <a:rect l="l" t="t" r="r" b="b"/>
              <a:pathLst>
                <a:path w="5272" h="5381" fill="none" extrusionOk="0">
                  <a:moveTo>
                    <a:pt x="5164" y="1"/>
                  </a:moveTo>
                  <a:lnTo>
                    <a:pt x="5272" y="3874"/>
                  </a:lnTo>
                  <a:lnTo>
                    <a:pt x="5272" y="3874"/>
                  </a:lnTo>
                  <a:lnTo>
                    <a:pt x="5164" y="4197"/>
                  </a:lnTo>
                  <a:lnTo>
                    <a:pt x="5057" y="4520"/>
                  </a:lnTo>
                  <a:lnTo>
                    <a:pt x="4734" y="4735"/>
                  </a:lnTo>
                  <a:lnTo>
                    <a:pt x="4519" y="4950"/>
                  </a:lnTo>
                  <a:lnTo>
                    <a:pt x="3658" y="5273"/>
                  </a:lnTo>
                  <a:lnTo>
                    <a:pt x="2582" y="5380"/>
                  </a:lnTo>
                  <a:lnTo>
                    <a:pt x="2582" y="5380"/>
                  </a:lnTo>
                  <a:lnTo>
                    <a:pt x="1614" y="5273"/>
                  </a:lnTo>
                  <a:lnTo>
                    <a:pt x="1184" y="5165"/>
                  </a:lnTo>
                  <a:lnTo>
                    <a:pt x="861" y="4950"/>
                  </a:lnTo>
                  <a:lnTo>
                    <a:pt x="538" y="4735"/>
                  </a:lnTo>
                  <a:lnTo>
                    <a:pt x="215" y="4520"/>
                  </a:lnTo>
                  <a:lnTo>
                    <a:pt x="108" y="4197"/>
                  </a:lnTo>
                  <a:lnTo>
                    <a:pt x="108" y="3874"/>
                  </a:lnTo>
                  <a:lnTo>
                    <a:pt x="0" y="3659"/>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463" name="Google Shape;531;p29"/>
            <p:cNvSpPr/>
            <p:nvPr/>
          </p:nvSpPr>
          <p:spPr>
            <a:xfrm>
              <a:off x="5119850" y="3337575"/>
              <a:ext cx="137200" cy="145275"/>
            </a:xfrm>
            <a:custGeom>
              <a:avLst/>
              <a:gdLst/>
              <a:ahLst/>
              <a:cxnLst/>
              <a:rect l="l" t="t" r="r" b="b"/>
              <a:pathLst>
                <a:path w="5488" h="5811" extrusionOk="0">
                  <a:moveTo>
                    <a:pt x="1" y="1"/>
                  </a:moveTo>
                  <a:lnTo>
                    <a:pt x="1" y="216"/>
                  </a:lnTo>
                  <a:lnTo>
                    <a:pt x="1" y="3874"/>
                  </a:lnTo>
                  <a:lnTo>
                    <a:pt x="1" y="4089"/>
                  </a:lnTo>
                  <a:lnTo>
                    <a:pt x="1" y="4519"/>
                  </a:lnTo>
                  <a:lnTo>
                    <a:pt x="216" y="4842"/>
                  </a:lnTo>
                  <a:lnTo>
                    <a:pt x="539" y="5057"/>
                  </a:lnTo>
                  <a:lnTo>
                    <a:pt x="861" y="5380"/>
                  </a:lnTo>
                  <a:lnTo>
                    <a:pt x="1184" y="5595"/>
                  </a:lnTo>
                  <a:lnTo>
                    <a:pt x="1722" y="5703"/>
                  </a:lnTo>
                  <a:lnTo>
                    <a:pt x="2152" y="5810"/>
                  </a:lnTo>
                  <a:lnTo>
                    <a:pt x="3336" y="5810"/>
                  </a:lnTo>
                  <a:lnTo>
                    <a:pt x="3766" y="5703"/>
                  </a:lnTo>
                  <a:lnTo>
                    <a:pt x="4304" y="5595"/>
                  </a:lnTo>
                  <a:lnTo>
                    <a:pt x="4627" y="5380"/>
                  </a:lnTo>
                  <a:lnTo>
                    <a:pt x="5057" y="5057"/>
                  </a:lnTo>
                  <a:lnTo>
                    <a:pt x="5272" y="4842"/>
                  </a:lnTo>
                  <a:lnTo>
                    <a:pt x="5488" y="4519"/>
                  </a:lnTo>
                  <a:lnTo>
                    <a:pt x="5488" y="4089"/>
                  </a:lnTo>
                  <a:lnTo>
                    <a:pt x="5488" y="216"/>
                  </a:lnTo>
                  <a:lnTo>
                    <a:pt x="5488" y="108"/>
                  </a:lnTo>
                  <a:lnTo>
                    <a:pt x="5272" y="1"/>
                  </a:lnTo>
                  <a:lnTo>
                    <a:pt x="5165" y="108"/>
                  </a:lnTo>
                  <a:lnTo>
                    <a:pt x="5165" y="216"/>
                  </a:lnTo>
                  <a:lnTo>
                    <a:pt x="5165" y="4089"/>
                  </a:lnTo>
                  <a:lnTo>
                    <a:pt x="5057" y="4304"/>
                  </a:lnTo>
                  <a:lnTo>
                    <a:pt x="4950" y="4627"/>
                  </a:lnTo>
                  <a:lnTo>
                    <a:pt x="4627" y="4950"/>
                  </a:lnTo>
                  <a:lnTo>
                    <a:pt x="4089" y="5165"/>
                  </a:lnTo>
                  <a:lnTo>
                    <a:pt x="3443" y="5380"/>
                  </a:lnTo>
                  <a:lnTo>
                    <a:pt x="2690" y="5488"/>
                  </a:lnTo>
                  <a:lnTo>
                    <a:pt x="1722" y="5380"/>
                  </a:lnTo>
                  <a:lnTo>
                    <a:pt x="969" y="5057"/>
                  </a:lnTo>
                  <a:lnTo>
                    <a:pt x="754" y="4842"/>
                  </a:lnTo>
                  <a:lnTo>
                    <a:pt x="539" y="4627"/>
                  </a:lnTo>
                  <a:lnTo>
                    <a:pt x="431" y="4412"/>
                  </a:lnTo>
                  <a:lnTo>
                    <a:pt x="323" y="4089"/>
                  </a:lnTo>
                  <a:lnTo>
                    <a:pt x="323" y="3874"/>
                  </a:lnTo>
                  <a:lnTo>
                    <a:pt x="323" y="216"/>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64" name="Google Shape;532;p29"/>
            <p:cNvSpPr/>
            <p:nvPr/>
          </p:nvSpPr>
          <p:spPr>
            <a:xfrm>
              <a:off x="5122550" y="3299925"/>
              <a:ext cx="131800" cy="78025"/>
            </a:xfrm>
            <a:custGeom>
              <a:avLst/>
              <a:gdLst/>
              <a:ahLst/>
              <a:cxnLst/>
              <a:rect l="l" t="t" r="r" b="b"/>
              <a:pathLst>
                <a:path w="5272" h="3121" extrusionOk="0">
                  <a:moveTo>
                    <a:pt x="2582" y="0"/>
                  </a:moveTo>
                  <a:lnTo>
                    <a:pt x="1614" y="108"/>
                  </a:lnTo>
                  <a:lnTo>
                    <a:pt x="753" y="538"/>
                  </a:lnTo>
                  <a:lnTo>
                    <a:pt x="431" y="754"/>
                  </a:lnTo>
                  <a:lnTo>
                    <a:pt x="215" y="969"/>
                  </a:lnTo>
                  <a:lnTo>
                    <a:pt x="108" y="1292"/>
                  </a:lnTo>
                  <a:lnTo>
                    <a:pt x="0" y="1614"/>
                  </a:lnTo>
                  <a:lnTo>
                    <a:pt x="108" y="1829"/>
                  </a:lnTo>
                  <a:lnTo>
                    <a:pt x="215" y="2152"/>
                  </a:lnTo>
                  <a:lnTo>
                    <a:pt x="431" y="2475"/>
                  </a:lnTo>
                  <a:lnTo>
                    <a:pt x="753" y="2690"/>
                  </a:lnTo>
                  <a:lnTo>
                    <a:pt x="1614" y="3013"/>
                  </a:lnTo>
                  <a:lnTo>
                    <a:pt x="2582" y="3120"/>
                  </a:lnTo>
                  <a:lnTo>
                    <a:pt x="3658" y="3013"/>
                  </a:lnTo>
                  <a:lnTo>
                    <a:pt x="4519" y="2690"/>
                  </a:lnTo>
                  <a:lnTo>
                    <a:pt x="4734" y="2475"/>
                  </a:lnTo>
                  <a:lnTo>
                    <a:pt x="5057" y="2152"/>
                  </a:lnTo>
                  <a:lnTo>
                    <a:pt x="5164" y="1829"/>
                  </a:lnTo>
                  <a:lnTo>
                    <a:pt x="5272" y="1614"/>
                  </a:lnTo>
                  <a:lnTo>
                    <a:pt x="5164" y="1292"/>
                  </a:lnTo>
                  <a:lnTo>
                    <a:pt x="5057" y="969"/>
                  </a:lnTo>
                  <a:lnTo>
                    <a:pt x="4734" y="754"/>
                  </a:lnTo>
                  <a:lnTo>
                    <a:pt x="4519" y="538"/>
                  </a:lnTo>
                  <a:lnTo>
                    <a:pt x="3658" y="108"/>
                  </a:lnTo>
                  <a:lnTo>
                    <a:pt x="258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65" name="Google Shape;533;p29"/>
            <p:cNvSpPr/>
            <p:nvPr/>
          </p:nvSpPr>
          <p:spPr>
            <a:xfrm>
              <a:off x="5119850" y="3297225"/>
              <a:ext cx="137200" cy="86100"/>
            </a:xfrm>
            <a:custGeom>
              <a:avLst/>
              <a:gdLst/>
              <a:ahLst/>
              <a:cxnLst/>
              <a:rect l="l" t="t" r="r" b="b"/>
              <a:pathLst>
                <a:path w="5488" h="3444" extrusionOk="0">
                  <a:moveTo>
                    <a:pt x="2690" y="324"/>
                  </a:moveTo>
                  <a:lnTo>
                    <a:pt x="3659" y="431"/>
                  </a:lnTo>
                  <a:lnTo>
                    <a:pt x="4519" y="754"/>
                  </a:lnTo>
                  <a:lnTo>
                    <a:pt x="4734" y="969"/>
                  </a:lnTo>
                  <a:lnTo>
                    <a:pt x="4950" y="1184"/>
                  </a:lnTo>
                  <a:lnTo>
                    <a:pt x="5057" y="1400"/>
                  </a:lnTo>
                  <a:lnTo>
                    <a:pt x="5165" y="1722"/>
                  </a:lnTo>
                  <a:lnTo>
                    <a:pt x="5057" y="1937"/>
                  </a:lnTo>
                  <a:lnTo>
                    <a:pt x="4950" y="2153"/>
                  </a:lnTo>
                  <a:lnTo>
                    <a:pt x="4627" y="2475"/>
                  </a:lnTo>
                  <a:lnTo>
                    <a:pt x="4089" y="2798"/>
                  </a:lnTo>
                  <a:lnTo>
                    <a:pt x="3443" y="3013"/>
                  </a:lnTo>
                  <a:lnTo>
                    <a:pt x="2690" y="3013"/>
                  </a:lnTo>
                  <a:lnTo>
                    <a:pt x="1722" y="2906"/>
                  </a:lnTo>
                  <a:lnTo>
                    <a:pt x="969" y="2583"/>
                  </a:lnTo>
                  <a:lnTo>
                    <a:pt x="754" y="2368"/>
                  </a:lnTo>
                  <a:lnTo>
                    <a:pt x="539" y="2153"/>
                  </a:lnTo>
                  <a:lnTo>
                    <a:pt x="323" y="1937"/>
                  </a:lnTo>
                  <a:lnTo>
                    <a:pt x="323" y="1722"/>
                  </a:lnTo>
                  <a:lnTo>
                    <a:pt x="323" y="1400"/>
                  </a:lnTo>
                  <a:lnTo>
                    <a:pt x="539" y="1184"/>
                  </a:lnTo>
                  <a:lnTo>
                    <a:pt x="861" y="862"/>
                  </a:lnTo>
                  <a:lnTo>
                    <a:pt x="1399" y="539"/>
                  </a:lnTo>
                  <a:lnTo>
                    <a:pt x="2045" y="431"/>
                  </a:lnTo>
                  <a:lnTo>
                    <a:pt x="2690" y="324"/>
                  </a:lnTo>
                  <a:close/>
                  <a:moveTo>
                    <a:pt x="2152" y="1"/>
                  </a:moveTo>
                  <a:lnTo>
                    <a:pt x="1722" y="108"/>
                  </a:lnTo>
                  <a:lnTo>
                    <a:pt x="1184" y="216"/>
                  </a:lnTo>
                  <a:lnTo>
                    <a:pt x="754" y="431"/>
                  </a:lnTo>
                  <a:lnTo>
                    <a:pt x="431" y="646"/>
                  </a:lnTo>
                  <a:lnTo>
                    <a:pt x="216" y="969"/>
                  </a:lnTo>
                  <a:lnTo>
                    <a:pt x="1" y="1292"/>
                  </a:lnTo>
                  <a:lnTo>
                    <a:pt x="1" y="1722"/>
                  </a:lnTo>
                  <a:lnTo>
                    <a:pt x="1" y="2045"/>
                  </a:lnTo>
                  <a:lnTo>
                    <a:pt x="216" y="2368"/>
                  </a:lnTo>
                  <a:lnTo>
                    <a:pt x="646" y="2798"/>
                  </a:lnTo>
                  <a:lnTo>
                    <a:pt x="1184" y="3121"/>
                  </a:lnTo>
                  <a:lnTo>
                    <a:pt x="1937" y="3336"/>
                  </a:lnTo>
                  <a:lnTo>
                    <a:pt x="2690" y="3444"/>
                  </a:lnTo>
                  <a:lnTo>
                    <a:pt x="3336" y="3336"/>
                  </a:lnTo>
                  <a:lnTo>
                    <a:pt x="3766" y="3228"/>
                  </a:lnTo>
                  <a:lnTo>
                    <a:pt x="4304" y="3121"/>
                  </a:lnTo>
                  <a:lnTo>
                    <a:pt x="4627" y="2906"/>
                  </a:lnTo>
                  <a:lnTo>
                    <a:pt x="5057" y="2691"/>
                  </a:lnTo>
                  <a:lnTo>
                    <a:pt x="5272" y="2368"/>
                  </a:lnTo>
                  <a:lnTo>
                    <a:pt x="5488" y="2045"/>
                  </a:lnTo>
                  <a:lnTo>
                    <a:pt x="5488" y="1722"/>
                  </a:lnTo>
                  <a:lnTo>
                    <a:pt x="5488" y="1292"/>
                  </a:lnTo>
                  <a:lnTo>
                    <a:pt x="5272" y="969"/>
                  </a:lnTo>
                  <a:lnTo>
                    <a:pt x="4842" y="539"/>
                  </a:lnTo>
                  <a:lnTo>
                    <a:pt x="4304" y="216"/>
                  </a:lnTo>
                  <a:lnTo>
                    <a:pt x="355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66" name="Google Shape;534;p29"/>
            <p:cNvSpPr/>
            <p:nvPr/>
          </p:nvSpPr>
          <p:spPr>
            <a:xfrm>
              <a:off x="5375375" y="3195025"/>
              <a:ext cx="129125" cy="134500"/>
            </a:xfrm>
            <a:custGeom>
              <a:avLst/>
              <a:gdLst/>
              <a:ahLst/>
              <a:cxnLst/>
              <a:rect l="l" t="t" r="r" b="b"/>
              <a:pathLst>
                <a:path w="5165" h="5380" extrusionOk="0">
                  <a:moveTo>
                    <a:pt x="0" y="1"/>
                  </a:moveTo>
                  <a:lnTo>
                    <a:pt x="0" y="3659"/>
                  </a:lnTo>
                  <a:lnTo>
                    <a:pt x="0" y="3874"/>
                  </a:lnTo>
                  <a:lnTo>
                    <a:pt x="108" y="4196"/>
                  </a:lnTo>
                  <a:lnTo>
                    <a:pt x="216" y="4519"/>
                  </a:lnTo>
                  <a:lnTo>
                    <a:pt x="431" y="4734"/>
                  </a:lnTo>
                  <a:lnTo>
                    <a:pt x="754" y="4950"/>
                  </a:lnTo>
                  <a:lnTo>
                    <a:pt x="1184" y="5165"/>
                  </a:lnTo>
                  <a:lnTo>
                    <a:pt x="1614" y="5272"/>
                  </a:lnTo>
                  <a:lnTo>
                    <a:pt x="2582" y="5380"/>
                  </a:lnTo>
                  <a:lnTo>
                    <a:pt x="3658" y="5272"/>
                  </a:lnTo>
                  <a:lnTo>
                    <a:pt x="4411" y="4950"/>
                  </a:lnTo>
                  <a:lnTo>
                    <a:pt x="4734" y="4734"/>
                  </a:lnTo>
                  <a:lnTo>
                    <a:pt x="4949" y="4519"/>
                  </a:lnTo>
                  <a:lnTo>
                    <a:pt x="5165" y="4196"/>
                  </a:lnTo>
                  <a:lnTo>
                    <a:pt x="5165" y="3874"/>
                  </a:lnTo>
                  <a:lnTo>
                    <a:pt x="5165"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67" name="Google Shape;535;p29"/>
            <p:cNvSpPr/>
            <p:nvPr/>
          </p:nvSpPr>
          <p:spPr>
            <a:xfrm>
              <a:off x="5375375" y="3195025"/>
              <a:ext cx="129125" cy="134500"/>
            </a:xfrm>
            <a:custGeom>
              <a:avLst/>
              <a:gdLst/>
              <a:ahLst/>
              <a:cxnLst/>
              <a:rect l="l" t="t" r="r" b="b"/>
              <a:pathLst>
                <a:path w="5165" h="5380" fill="none" extrusionOk="0">
                  <a:moveTo>
                    <a:pt x="5165" y="1"/>
                  </a:moveTo>
                  <a:lnTo>
                    <a:pt x="5165" y="3874"/>
                  </a:lnTo>
                  <a:lnTo>
                    <a:pt x="5165" y="3874"/>
                  </a:lnTo>
                  <a:lnTo>
                    <a:pt x="5165" y="4196"/>
                  </a:lnTo>
                  <a:lnTo>
                    <a:pt x="4949" y="4519"/>
                  </a:lnTo>
                  <a:lnTo>
                    <a:pt x="4734" y="4734"/>
                  </a:lnTo>
                  <a:lnTo>
                    <a:pt x="4411" y="4950"/>
                  </a:lnTo>
                  <a:lnTo>
                    <a:pt x="3658" y="5272"/>
                  </a:lnTo>
                  <a:lnTo>
                    <a:pt x="2582" y="5380"/>
                  </a:lnTo>
                  <a:lnTo>
                    <a:pt x="2582" y="5380"/>
                  </a:lnTo>
                  <a:lnTo>
                    <a:pt x="1614" y="5272"/>
                  </a:lnTo>
                  <a:lnTo>
                    <a:pt x="1184" y="5165"/>
                  </a:lnTo>
                  <a:lnTo>
                    <a:pt x="754" y="4950"/>
                  </a:lnTo>
                  <a:lnTo>
                    <a:pt x="431" y="4734"/>
                  </a:lnTo>
                  <a:lnTo>
                    <a:pt x="216" y="4519"/>
                  </a:lnTo>
                  <a:lnTo>
                    <a:pt x="108" y="4196"/>
                  </a:lnTo>
                  <a:lnTo>
                    <a:pt x="0" y="3874"/>
                  </a:lnTo>
                  <a:lnTo>
                    <a:pt x="0" y="3659"/>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468" name="Google Shape;536;p29"/>
            <p:cNvSpPr/>
            <p:nvPr/>
          </p:nvSpPr>
          <p:spPr>
            <a:xfrm>
              <a:off x="5372675" y="3189650"/>
              <a:ext cx="137200" cy="145275"/>
            </a:xfrm>
            <a:custGeom>
              <a:avLst/>
              <a:gdLst/>
              <a:ahLst/>
              <a:cxnLst/>
              <a:rect l="l" t="t" r="r" b="b"/>
              <a:pathLst>
                <a:path w="5488" h="5811" extrusionOk="0">
                  <a:moveTo>
                    <a:pt x="1" y="0"/>
                  </a:moveTo>
                  <a:lnTo>
                    <a:pt x="1" y="216"/>
                  </a:lnTo>
                  <a:lnTo>
                    <a:pt x="1" y="3874"/>
                  </a:lnTo>
                  <a:lnTo>
                    <a:pt x="1" y="4089"/>
                  </a:lnTo>
                  <a:lnTo>
                    <a:pt x="1" y="4411"/>
                  </a:lnTo>
                  <a:lnTo>
                    <a:pt x="216" y="4842"/>
                  </a:lnTo>
                  <a:lnTo>
                    <a:pt x="431" y="5057"/>
                  </a:lnTo>
                  <a:lnTo>
                    <a:pt x="754" y="5380"/>
                  </a:lnTo>
                  <a:lnTo>
                    <a:pt x="1184" y="5487"/>
                  </a:lnTo>
                  <a:lnTo>
                    <a:pt x="1615" y="5703"/>
                  </a:lnTo>
                  <a:lnTo>
                    <a:pt x="2153" y="5810"/>
                  </a:lnTo>
                  <a:lnTo>
                    <a:pt x="3228" y="5810"/>
                  </a:lnTo>
                  <a:lnTo>
                    <a:pt x="3766" y="5703"/>
                  </a:lnTo>
                  <a:lnTo>
                    <a:pt x="4197" y="5487"/>
                  </a:lnTo>
                  <a:lnTo>
                    <a:pt x="4627" y="5380"/>
                  </a:lnTo>
                  <a:lnTo>
                    <a:pt x="4950" y="5057"/>
                  </a:lnTo>
                  <a:lnTo>
                    <a:pt x="5273" y="4842"/>
                  </a:lnTo>
                  <a:lnTo>
                    <a:pt x="5380" y="4411"/>
                  </a:lnTo>
                  <a:lnTo>
                    <a:pt x="5488" y="4089"/>
                  </a:lnTo>
                  <a:lnTo>
                    <a:pt x="5488" y="216"/>
                  </a:lnTo>
                  <a:lnTo>
                    <a:pt x="5380" y="0"/>
                  </a:lnTo>
                  <a:lnTo>
                    <a:pt x="5165" y="0"/>
                  </a:lnTo>
                  <a:lnTo>
                    <a:pt x="5165" y="216"/>
                  </a:lnTo>
                  <a:lnTo>
                    <a:pt x="5165" y="4089"/>
                  </a:lnTo>
                  <a:lnTo>
                    <a:pt x="5057" y="4304"/>
                  </a:lnTo>
                  <a:lnTo>
                    <a:pt x="4950" y="4627"/>
                  </a:lnTo>
                  <a:lnTo>
                    <a:pt x="4627" y="4949"/>
                  </a:lnTo>
                  <a:lnTo>
                    <a:pt x="4089" y="5165"/>
                  </a:lnTo>
                  <a:lnTo>
                    <a:pt x="3444" y="5380"/>
                  </a:lnTo>
                  <a:lnTo>
                    <a:pt x="2690" y="5487"/>
                  </a:lnTo>
                  <a:lnTo>
                    <a:pt x="1722" y="5272"/>
                  </a:lnTo>
                  <a:lnTo>
                    <a:pt x="969" y="5057"/>
                  </a:lnTo>
                  <a:lnTo>
                    <a:pt x="754" y="4842"/>
                  </a:lnTo>
                  <a:lnTo>
                    <a:pt x="539" y="4627"/>
                  </a:lnTo>
                  <a:lnTo>
                    <a:pt x="324" y="4304"/>
                  </a:lnTo>
                  <a:lnTo>
                    <a:pt x="324" y="4089"/>
                  </a:lnTo>
                  <a:lnTo>
                    <a:pt x="324" y="3874"/>
                  </a:lnTo>
                  <a:lnTo>
                    <a:pt x="324" y="216"/>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69" name="Google Shape;537;p29"/>
            <p:cNvSpPr/>
            <p:nvPr/>
          </p:nvSpPr>
          <p:spPr>
            <a:xfrm>
              <a:off x="5375375" y="3152000"/>
              <a:ext cx="129125" cy="78025"/>
            </a:xfrm>
            <a:custGeom>
              <a:avLst/>
              <a:gdLst/>
              <a:ahLst/>
              <a:cxnLst/>
              <a:rect l="l" t="t" r="r" b="b"/>
              <a:pathLst>
                <a:path w="5165" h="3121" extrusionOk="0">
                  <a:moveTo>
                    <a:pt x="2582" y="0"/>
                  </a:moveTo>
                  <a:lnTo>
                    <a:pt x="1614" y="108"/>
                  </a:lnTo>
                  <a:lnTo>
                    <a:pt x="754" y="431"/>
                  </a:lnTo>
                  <a:lnTo>
                    <a:pt x="431" y="646"/>
                  </a:lnTo>
                  <a:lnTo>
                    <a:pt x="216" y="969"/>
                  </a:lnTo>
                  <a:lnTo>
                    <a:pt x="108" y="1291"/>
                  </a:lnTo>
                  <a:lnTo>
                    <a:pt x="0" y="1506"/>
                  </a:lnTo>
                  <a:lnTo>
                    <a:pt x="108" y="1829"/>
                  </a:lnTo>
                  <a:lnTo>
                    <a:pt x="216" y="2152"/>
                  </a:lnTo>
                  <a:lnTo>
                    <a:pt x="431" y="2367"/>
                  </a:lnTo>
                  <a:lnTo>
                    <a:pt x="754" y="2690"/>
                  </a:lnTo>
                  <a:lnTo>
                    <a:pt x="1614" y="3013"/>
                  </a:lnTo>
                  <a:lnTo>
                    <a:pt x="2582" y="3120"/>
                  </a:lnTo>
                  <a:lnTo>
                    <a:pt x="3658" y="3013"/>
                  </a:lnTo>
                  <a:lnTo>
                    <a:pt x="4411" y="2690"/>
                  </a:lnTo>
                  <a:lnTo>
                    <a:pt x="4734" y="2367"/>
                  </a:lnTo>
                  <a:lnTo>
                    <a:pt x="4949" y="2152"/>
                  </a:lnTo>
                  <a:lnTo>
                    <a:pt x="5165" y="1829"/>
                  </a:lnTo>
                  <a:lnTo>
                    <a:pt x="5165" y="1506"/>
                  </a:lnTo>
                  <a:lnTo>
                    <a:pt x="5165" y="1291"/>
                  </a:lnTo>
                  <a:lnTo>
                    <a:pt x="4949" y="969"/>
                  </a:lnTo>
                  <a:lnTo>
                    <a:pt x="4734" y="646"/>
                  </a:lnTo>
                  <a:lnTo>
                    <a:pt x="4411" y="431"/>
                  </a:lnTo>
                  <a:lnTo>
                    <a:pt x="3658" y="108"/>
                  </a:lnTo>
                  <a:lnTo>
                    <a:pt x="258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70" name="Google Shape;538;p29"/>
            <p:cNvSpPr/>
            <p:nvPr/>
          </p:nvSpPr>
          <p:spPr>
            <a:xfrm>
              <a:off x="5370000" y="3146625"/>
              <a:ext cx="139875" cy="86075"/>
            </a:xfrm>
            <a:custGeom>
              <a:avLst/>
              <a:gdLst/>
              <a:ahLst/>
              <a:cxnLst/>
              <a:rect l="l" t="t" r="r" b="b"/>
              <a:pathLst>
                <a:path w="5595" h="3443" extrusionOk="0">
                  <a:moveTo>
                    <a:pt x="2797" y="430"/>
                  </a:moveTo>
                  <a:lnTo>
                    <a:pt x="3766" y="538"/>
                  </a:lnTo>
                  <a:lnTo>
                    <a:pt x="4519" y="861"/>
                  </a:lnTo>
                  <a:lnTo>
                    <a:pt x="4842" y="1076"/>
                  </a:lnTo>
                  <a:lnTo>
                    <a:pt x="5057" y="1291"/>
                  </a:lnTo>
                  <a:lnTo>
                    <a:pt x="5164" y="1506"/>
                  </a:lnTo>
                  <a:lnTo>
                    <a:pt x="5272" y="1721"/>
                  </a:lnTo>
                  <a:lnTo>
                    <a:pt x="5164" y="2044"/>
                  </a:lnTo>
                  <a:lnTo>
                    <a:pt x="5057" y="2259"/>
                  </a:lnTo>
                  <a:lnTo>
                    <a:pt x="4734" y="2582"/>
                  </a:lnTo>
                  <a:lnTo>
                    <a:pt x="4196" y="2905"/>
                  </a:lnTo>
                  <a:lnTo>
                    <a:pt x="3551" y="3012"/>
                  </a:lnTo>
                  <a:lnTo>
                    <a:pt x="2797" y="3120"/>
                  </a:lnTo>
                  <a:lnTo>
                    <a:pt x="1829" y="3012"/>
                  </a:lnTo>
                  <a:lnTo>
                    <a:pt x="1076" y="2690"/>
                  </a:lnTo>
                  <a:lnTo>
                    <a:pt x="753" y="2475"/>
                  </a:lnTo>
                  <a:lnTo>
                    <a:pt x="538" y="2259"/>
                  </a:lnTo>
                  <a:lnTo>
                    <a:pt x="431" y="2044"/>
                  </a:lnTo>
                  <a:lnTo>
                    <a:pt x="431" y="1721"/>
                  </a:lnTo>
                  <a:lnTo>
                    <a:pt x="431" y="1506"/>
                  </a:lnTo>
                  <a:lnTo>
                    <a:pt x="538" y="1291"/>
                  </a:lnTo>
                  <a:lnTo>
                    <a:pt x="969" y="968"/>
                  </a:lnTo>
                  <a:lnTo>
                    <a:pt x="1399" y="646"/>
                  </a:lnTo>
                  <a:lnTo>
                    <a:pt x="2044" y="538"/>
                  </a:lnTo>
                  <a:lnTo>
                    <a:pt x="2797" y="430"/>
                  </a:lnTo>
                  <a:close/>
                  <a:moveTo>
                    <a:pt x="2797" y="0"/>
                  </a:moveTo>
                  <a:lnTo>
                    <a:pt x="2260" y="108"/>
                  </a:lnTo>
                  <a:lnTo>
                    <a:pt x="1722" y="215"/>
                  </a:lnTo>
                  <a:lnTo>
                    <a:pt x="1291" y="323"/>
                  </a:lnTo>
                  <a:lnTo>
                    <a:pt x="861" y="538"/>
                  </a:lnTo>
                  <a:lnTo>
                    <a:pt x="538" y="753"/>
                  </a:lnTo>
                  <a:lnTo>
                    <a:pt x="323" y="1076"/>
                  </a:lnTo>
                  <a:lnTo>
                    <a:pt x="108" y="1399"/>
                  </a:lnTo>
                  <a:lnTo>
                    <a:pt x="0" y="1721"/>
                  </a:lnTo>
                  <a:lnTo>
                    <a:pt x="108" y="2152"/>
                  </a:lnTo>
                  <a:lnTo>
                    <a:pt x="323" y="2475"/>
                  </a:lnTo>
                  <a:lnTo>
                    <a:pt x="753" y="2905"/>
                  </a:lnTo>
                  <a:lnTo>
                    <a:pt x="1291" y="3228"/>
                  </a:lnTo>
                  <a:lnTo>
                    <a:pt x="2044" y="3443"/>
                  </a:lnTo>
                  <a:lnTo>
                    <a:pt x="3335" y="3443"/>
                  </a:lnTo>
                  <a:lnTo>
                    <a:pt x="3873" y="3335"/>
                  </a:lnTo>
                  <a:lnTo>
                    <a:pt x="4304" y="3228"/>
                  </a:lnTo>
                  <a:lnTo>
                    <a:pt x="4734" y="3012"/>
                  </a:lnTo>
                  <a:lnTo>
                    <a:pt x="5057" y="2797"/>
                  </a:lnTo>
                  <a:lnTo>
                    <a:pt x="5380" y="2475"/>
                  </a:lnTo>
                  <a:lnTo>
                    <a:pt x="5487" y="2152"/>
                  </a:lnTo>
                  <a:lnTo>
                    <a:pt x="5595" y="1721"/>
                  </a:lnTo>
                  <a:lnTo>
                    <a:pt x="5487" y="1399"/>
                  </a:lnTo>
                  <a:lnTo>
                    <a:pt x="5380" y="1076"/>
                  </a:lnTo>
                  <a:lnTo>
                    <a:pt x="4949" y="646"/>
                  </a:lnTo>
                  <a:lnTo>
                    <a:pt x="4304" y="323"/>
                  </a:lnTo>
                  <a:lnTo>
                    <a:pt x="3658" y="108"/>
                  </a:lnTo>
                  <a:lnTo>
                    <a:pt x="279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71" name="Google Shape;539;p29"/>
            <p:cNvSpPr/>
            <p:nvPr/>
          </p:nvSpPr>
          <p:spPr>
            <a:xfrm>
              <a:off x="4474325" y="2931450"/>
              <a:ext cx="1164650" cy="685875"/>
            </a:xfrm>
            <a:custGeom>
              <a:avLst/>
              <a:gdLst/>
              <a:ahLst/>
              <a:cxnLst/>
              <a:rect l="l" t="t" r="r" b="b"/>
              <a:pathLst>
                <a:path w="46586" h="27435" extrusionOk="0">
                  <a:moveTo>
                    <a:pt x="37979" y="0"/>
                  </a:moveTo>
                  <a:lnTo>
                    <a:pt x="1" y="22271"/>
                  </a:lnTo>
                  <a:lnTo>
                    <a:pt x="8715" y="27435"/>
                  </a:lnTo>
                  <a:lnTo>
                    <a:pt x="46586" y="5057"/>
                  </a:lnTo>
                  <a:lnTo>
                    <a:pt x="3797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2" name="Google Shape;540;p29"/>
            <p:cNvSpPr/>
            <p:nvPr/>
          </p:nvSpPr>
          <p:spPr>
            <a:xfrm>
              <a:off x="4468950" y="2928750"/>
              <a:ext cx="1175425" cy="691275"/>
            </a:xfrm>
            <a:custGeom>
              <a:avLst/>
              <a:gdLst/>
              <a:ahLst/>
              <a:cxnLst/>
              <a:rect l="l" t="t" r="r" b="b"/>
              <a:pathLst>
                <a:path w="47017" h="27651" extrusionOk="0">
                  <a:moveTo>
                    <a:pt x="38086" y="1"/>
                  </a:moveTo>
                  <a:lnTo>
                    <a:pt x="37979" y="216"/>
                  </a:lnTo>
                  <a:lnTo>
                    <a:pt x="38086" y="323"/>
                  </a:lnTo>
                  <a:lnTo>
                    <a:pt x="46478" y="5165"/>
                  </a:lnTo>
                  <a:lnTo>
                    <a:pt x="8930" y="27328"/>
                  </a:lnTo>
                  <a:lnTo>
                    <a:pt x="539" y="22379"/>
                  </a:lnTo>
                  <a:lnTo>
                    <a:pt x="29587" y="5380"/>
                  </a:lnTo>
                  <a:lnTo>
                    <a:pt x="29695" y="5272"/>
                  </a:lnTo>
                  <a:lnTo>
                    <a:pt x="29587" y="5165"/>
                  </a:lnTo>
                  <a:lnTo>
                    <a:pt x="29479" y="5057"/>
                  </a:lnTo>
                  <a:lnTo>
                    <a:pt x="29372" y="5057"/>
                  </a:lnTo>
                  <a:lnTo>
                    <a:pt x="108" y="22163"/>
                  </a:lnTo>
                  <a:lnTo>
                    <a:pt x="1" y="22379"/>
                  </a:lnTo>
                  <a:lnTo>
                    <a:pt x="108" y="22486"/>
                  </a:lnTo>
                  <a:lnTo>
                    <a:pt x="8823" y="27650"/>
                  </a:lnTo>
                  <a:lnTo>
                    <a:pt x="9038" y="27650"/>
                  </a:lnTo>
                  <a:lnTo>
                    <a:pt x="46908" y="5380"/>
                  </a:lnTo>
                  <a:lnTo>
                    <a:pt x="47016" y="5165"/>
                  </a:lnTo>
                  <a:lnTo>
                    <a:pt x="46908" y="5057"/>
                  </a:lnTo>
                  <a:lnTo>
                    <a:pt x="3830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73" name="Google Shape;541;p29"/>
            <p:cNvSpPr/>
            <p:nvPr/>
          </p:nvSpPr>
          <p:spPr>
            <a:xfrm>
              <a:off x="4692200" y="3057850"/>
              <a:ext cx="949475" cy="645550"/>
            </a:xfrm>
            <a:custGeom>
              <a:avLst/>
              <a:gdLst/>
              <a:ahLst/>
              <a:cxnLst/>
              <a:rect l="l" t="t" r="r" b="b"/>
              <a:pathLst>
                <a:path w="37979" h="25822" extrusionOk="0">
                  <a:moveTo>
                    <a:pt x="37871" y="1"/>
                  </a:moveTo>
                  <a:lnTo>
                    <a:pt x="0" y="22379"/>
                  </a:lnTo>
                  <a:lnTo>
                    <a:pt x="0" y="25821"/>
                  </a:lnTo>
                  <a:lnTo>
                    <a:pt x="37978" y="3551"/>
                  </a:lnTo>
                  <a:lnTo>
                    <a:pt x="3787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74" name="Google Shape;542;p29"/>
            <p:cNvSpPr/>
            <p:nvPr/>
          </p:nvSpPr>
          <p:spPr>
            <a:xfrm>
              <a:off x="4686825" y="3055175"/>
              <a:ext cx="957550" cy="650925"/>
            </a:xfrm>
            <a:custGeom>
              <a:avLst/>
              <a:gdLst/>
              <a:ahLst/>
              <a:cxnLst/>
              <a:rect l="l" t="t" r="r" b="b"/>
              <a:pathLst>
                <a:path w="38302" h="26037" extrusionOk="0">
                  <a:moveTo>
                    <a:pt x="37978" y="430"/>
                  </a:moveTo>
                  <a:lnTo>
                    <a:pt x="37978" y="3550"/>
                  </a:lnTo>
                  <a:lnTo>
                    <a:pt x="431" y="25606"/>
                  </a:lnTo>
                  <a:lnTo>
                    <a:pt x="431" y="22530"/>
                  </a:lnTo>
                  <a:lnTo>
                    <a:pt x="37978" y="430"/>
                  </a:lnTo>
                  <a:close/>
                  <a:moveTo>
                    <a:pt x="38086" y="0"/>
                  </a:moveTo>
                  <a:lnTo>
                    <a:pt x="108" y="22271"/>
                  </a:lnTo>
                  <a:lnTo>
                    <a:pt x="0" y="22486"/>
                  </a:lnTo>
                  <a:lnTo>
                    <a:pt x="0" y="25928"/>
                  </a:lnTo>
                  <a:lnTo>
                    <a:pt x="108" y="26036"/>
                  </a:lnTo>
                  <a:lnTo>
                    <a:pt x="323" y="26036"/>
                  </a:lnTo>
                  <a:lnTo>
                    <a:pt x="38193" y="3766"/>
                  </a:lnTo>
                  <a:lnTo>
                    <a:pt x="38301" y="3658"/>
                  </a:lnTo>
                  <a:lnTo>
                    <a:pt x="38301" y="108"/>
                  </a:lnTo>
                  <a:lnTo>
                    <a:pt x="3819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75" name="Google Shape;543;p29"/>
            <p:cNvSpPr/>
            <p:nvPr/>
          </p:nvSpPr>
          <p:spPr>
            <a:xfrm>
              <a:off x="4474325" y="3488200"/>
              <a:ext cx="217900" cy="215200"/>
            </a:xfrm>
            <a:custGeom>
              <a:avLst/>
              <a:gdLst/>
              <a:ahLst/>
              <a:cxnLst/>
              <a:rect l="l" t="t" r="r" b="b"/>
              <a:pathLst>
                <a:path w="8716" h="8608" extrusionOk="0">
                  <a:moveTo>
                    <a:pt x="1" y="1"/>
                  </a:moveTo>
                  <a:lnTo>
                    <a:pt x="1" y="3336"/>
                  </a:lnTo>
                  <a:lnTo>
                    <a:pt x="8715" y="8607"/>
                  </a:lnTo>
                  <a:lnTo>
                    <a:pt x="8715" y="5165"/>
                  </a:lnTo>
                  <a:lnTo>
                    <a:pt x="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476" name="Google Shape;544;p29"/>
            <p:cNvSpPr/>
            <p:nvPr/>
          </p:nvSpPr>
          <p:spPr>
            <a:xfrm>
              <a:off x="4468950" y="3482825"/>
              <a:ext cx="228650" cy="223275"/>
            </a:xfrm>
            <a:custGeom>
              <a:avLst/>
              <a:gdLst/>
              <a:ahLst/>
              <a:cxnLst/>
              <a:rect l="l" t="t" r="r" b="b"/>
              <a:pathLst>
                <a:path w="9146" h="8931" extrusionOk="0">
                  <a:moveTo>
                    <a:pt x="431" y="517"/>
                  </a:moveTo>
                  <a:lnTo>
                    <a:pt x="8715" y="5487"/>
                  </a:lnTo>
                  <a:lnTo>
                    <a:pt x="8715" y="8500"/>
                  </a:lnTo>
                  <a:lnTo>
                    <a:pt x="431" y="3443"/>
                  </a:lnTo>
                  <a:lnTo>
                    <a:pt x="431" y="517"/>
                  </a:lnTo>
                  <a:close/>
                  <a:moveTo>
                    <a:pt x="108" y="0"/>
                  </a:moveTo>
                  <a:lnTo>
                    <a:pt x="1" y="216"/>
                  </a:lnTo>
                  <a:lnTo>
                    <a:pt x="1" y="3551"/>
                  </a:lnTo>
                  <a:lnTo>
                    <a:pt x="108" y="3766"/>
                  </a:lnTo>
                  <a:lnTo>
                    <a:pt x="8823" y="8930"/>
                  </a:lnTo>
                  <a:lnTo>
                    <a:pt x="9038" y="8930"/>
                  </a:lnTo>
                  <a:lnTo>
                    <a:pt x="9146" y="8822"/>
                  </a:lnTo>
                  <a:lnTo>
                    <a:pt x="9146" y="5380"/>
                  </a:lnTo>
                  <a:lnTo>
                    <a:pt x="9038" y="5165"/>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77" name="Google Shape;545;p29"/>
            <p:cNvSpPr/>
            <p:nvPr/>
          </p:nvSpPr>
          <p:spPr>
            <a:xfrm>
              <a:off x="4697575" y="3057850"/>
              <a:ext cx="898375" cy="521825"/>
            </a:xfrm>
            <a:custGeom>
              <a:avLst/>
              <a:gdLst/>
              <a:ahLst/>
              <a:cxnLst/>
              <a:rect l="l" t="t" r="r" b="b"/>
              <a:pathLst>
                <a:path w="35935" h="20873" extrusionOk="0">
                  <a:moveTo>
                    <a:pt x="35719" y="1"/>
                  </a:moveTo>
                  <a:lnTo>
                    <a:pt x="108" y="20550"/>
                  </a:lnTo>
                  <a:lnTo>
                    <a:pt x="1" y="20657"/>
                  </a:lnTo>
                  <a:lnTo>
                    <a:pt x="1" y="20872"/>
                  </a:lnTo>
                  <a:lnTo>
                    <a:pt x="323" y="20872"/>
                  </a:lnTo>
                  <a:lnTo>
                    <a:pt x="35827" y="323"/>
                  </a:lnTo>
                  <a:lnTo>
                    <a:pt x="35935" y="216"/>
                  </a:lnTo>
                  <a:lnTo>
                    <a:pt x="35935" y="108"/>
                  </a:lnTo>
                  <a:lnTo>
                    <a:pt x="35827" y="1"/>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478" name="Google Shape;546;p29"/>
            <p:cNvSpPr/>
            <p:nvPr/>
          </p:nvSpPr>
          <p:spPr>
            <a:xfrm>
              <a:off x="4697575" y="3057850"/>
              <a:ext cx="898375" cy="521825"/>
            </a:xfrm>
            <a:custGeom>
              <a:avLst/>
              <a:gdLst/>
              <a:ahLst/>
              <a:cxnLst/>
              <a:rect l="l" t="t" r="r" b="b"/>
              <a:pathLst>
                <a:path w="35935" h="20873" fill="none" extrusionOk="0">
                  <a:moveTo>
                    <a:pt x="323" y="20872"/>
                  </a:moveTo>
                  <a:lnTo>
                    <a:pt x="35827" y="323"/>
                  </a:lnTo>
                  <a:lnTo>
                    <a:pt x="35827" y="323"/>
                  </a:lnTo>
                  <a:lnTo>
                    <a:pt x="35935" y="216"/>
                  </a:lnTo>
                  <a:lnTo>
                    <a:pt x="35935" y="108"/>
                  </a:lnTo>
                  <a:lnTo>
                    <a:pt x="35935" y="108"/>
                  </a:lnTo>
                  <a:lnTo>
                    <a:pt x="35827" y="1"/>
                  </a:lnTo>
                  <a:lnTo>
                    <a:pt x="35719" y="1"/>
                  </a:lnTo>
                  <a:lnTo>
                    <a:pt x="108" y="20550"/>
                  </a:lnTo>
                  <a:lnTo>
                    <a:pt x="108" y="20550"/>
                  </a:lnTo>
                  <a:lnTo>
                    <a:pt x="1" y="20657"/>
                  </a:lnTo>
                  <a:lnTo>
                    <a:pt x="1" y="20872"/>
                  </a:lnTo>
                  <a:lnTo>
                    <a:pt x="1" y="20872"/>
                  </a:lnTo>
                  <a:lnTo>
                    <a:pt x="108" y="20872"/>
                  </a:lnTo>
                  <a:lnTo>
                    <a:pt x="323" y="20872"/>
                  </a:lnTo>
                </a:path>
              </a:pathLst>
            </a:custGeom>
            <a:noFill/>
            <a:ln>
              <a:noFill/>
            </a:ln>
          </p:spPr>
          <p:txBody>
            <a:bodyPr spcFirstLastPara="1" wrap="square" lIns="121900" tIns="121900" rIns="121900" bIns="121900" anchor="ctr" anchorCtr="0">
              <a:noAutofit/>
            </a:bodyPr>
            <a:lstStyle/>
            <a:p>
              <a:endParaRPr sz="2400"/>
            </a:p>
          </p:txBody>
        </p:sp>
        <p:sp>
          <p:nvSpPr>
            <p:cNvPr id="479" name="Google Shape;547;p29"/>
            <p:cNvSpPr/>
            <p:nvPr/>
          </p:nvSpPr>
          <p:spPr>
            <a:xfrm>
              <a:off x="4533500" y="3060550"/>
              <a:ext cx="715475" cy="424975"/>
            </a:xfrm>
            <a:custGeom>
              <a:avLst/>
              <a:gdLst/>
              <a:ahLst/>
              <a:cxnLst/>
              <a:rect l="l" t="t" r="r" b="b"/>
              <a:pathLst>
                <a:path w="28619" h="16999" extrusionOk="0">
                  <a:moveTo>
                    <a:pt x="28511" y="0"/>
                  </a:moveTo>
                  <a:lnTo>
                    <a:pt x="28404" y="108"/>
                  </a:lnTo>
                  <a:lnTo>
                    <a:pt x="108" y="16676"/>
                  </a:lnTo>
                  <a:lnTo>
                    <a:pt x="1" y="16784"/>
                  </a:lnTo>
                  <a:lnTo>
                    <a:pt x="1" y="16891"/>
                  </a:lnTo>
                  <a:lnTo>
                    <a:pt x="108" y="16999"/>
                  </a:lnTo>
                  <a:lnTo>
                    <a:pt x="216" y="16999"/>
                  </a:lnTo>
                  <a:lnTo>
                    <a:pt x="28619" y="431"/>
                  </a:lnTo>
                  <a:lnTo>
                    <a:pt x="28619" y="323"/>
                  </a:lnTo>
                  <a:lnTo>
                    <a:pt x="28619" y="108"/>
                  </a:lnTo>
                  <a:lnTo>
                    <a:pt x="28511" y="0"/>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480" name="Google Shape;548;p29"/>
            <p:cNvSpPr/>
            <p:nvPr/>
          </p:nvSpPr>
          <p:spPr>
            <a:xfrm>
              <a:off x="4533500" y="3060550"/>
              <a:ext cx="715475" cy="424975"/>
            </a:xfrm>
            <a:custGeom>
              <a:avLst/>
              <a:gdLst/>
              <a:ahLst/>
              <a:cxnLst/>
              <a:rect l="l" t="t" r="r" b="b"/>
              <a:pathLst>
                <a:path w="28619" h="16999" fill="none" extrusionOk="0">
                  <a:moveTo>
                    <a:pt x="216" y="16999"/>
                  </a:moveTo>
                  <a:lnTo>
                    <a:pt x="28619" y="431"/>
                  </a:lnTo>
                  <a:lnTo>
                    <a:pt x="28619" y="431"/>
                  </a:lnTo>
                  <a:lnTo>
                    <a:pt x="28619" y="323"/>
                  </a:lnTo>
                  <a:lnTo>
                    <a:pt x="28619" y="108"/>
                  </a:lnTo>
                  <a:lnTo>
                    <a:pt x="28619" y="108"/>
                  </a:lnTo>
                  <a:lnTo>
                    <a:pt x="28511" y="0"/>
                  </a:lnTo>
                  <a:lnTo>
                    <a:pt x="28404" y="108"/>
                  </a:lnTo>
                  <a:lnTo>
                    <a:pt x="108" y="16676"/>
                  </a:lnTo>
                  <a:lnTo>
                    <a:pt x="108" y="16676"/>
                  </a:lnTo>
                  <a:lnTo>
                    <a:pt x="1" y="16784"/>
                  </a:lnTo>
                  <a:lnTo>
                    <a:pt x="1" y="16891"/>
                  </a:lnTo>
                  <a:lnTo>
                    <a:pt x="1" y="16891"/>
                  </a:lnTo>
                  <a:lnTo>
                    <a:pt x="108" y="16999"/>
                  </a:lnTo>
                  <a:lnTo>
                    <a:pt x="216" y="16999"/>
                  </a:lnTo>
                </a:path>
              </a:pathLst>
            </a:custGeom>
            <a:noFill/>
            <a:ln>
              <a:noFill/>
            </a:ln>
          </p:spPr>
          <p:txBody>
            <a:bodyPr spcFirstLastPara="1" wrap="square" lIns="121900" tIns="121900" rIns="121900" bIns="121900" anchor="ctr" anchorCtr="0">
              <a:noAutofit/>
            </a:bodyPr>
            <a:lstStyle/>
            <a:p>
              <a:endParaRPr sz="2400"/>
            </a:p>
          </p:txBody>
        </p:sp>
        <p:sp>
          <p:nvSpPr>
            <p:cNvPr id="481" name="Google Shape;549;p29"/>
            <p:cNvSpPr/>
            <p:nvPr/>
          </p:nvSpPr>
          <p:spPr>
            <a:xfrm>
              <a:off x="4872400" y="3493575"/>
              <a:ext cx="69950" cy="75350"/>
            </a:xfrm>
            <a:custGeom>
              <a:avLst/>
              <a:gdLst/>
              <a:ahLst/>
              <a:cxnLst/>
              <a:rect l="l" t="t" r="r" b="b"/>
              <a:pathLst>
                <a:path w="2798" h="3014" extrusionOk="0">
                  <a:moveTo>
                    <a:pt x="1507" y="1"/>
                  </a:moveTo>
                  <a:lnTo>
                    <a:pt x="969" y="216"/>
                  </a:lnTo>
                  <a:lnTo>
                    <a:pt x="539" y="539"/>
                  </a:lnTo>
                  <a:lnTo>
                    <a:pt x="108" y="969"/>
                  </a:lnTo>
                  <a:lnTo>
                    <a:pt x="1" y="1507"/>
                  </a:lnTo>
                  <a:lnTo>
                    <a:pt x="1" y="2152"/>
                  </a:lnTo>
                  <a:lnTo>
                    <a:pt x="216" y="2583"/>
                  </a:lnTo>
                  <a:lnTo>
                    <a:pt x="646" y="2906"/>
                  </a:lnTo>
                  <a:lnTo>
                    <a:pt x="1184" y="3013"/>
                  </a:lnTo>
                  <a:lnTo>
                    <a:pt x="1722" y="2906"/>
                  </a:lnTo>
                  <a:lnTo>
                    <a:pt x="2260" y="2583"/>
                  </a:lnTo>
                  <a:lnTo>
                    <a:pt x="2583" y="2152"/>
                  </a:lnTo>
                  <a:lnTo>
                    <a:pt x="2798" y="1507"/>
                  </a:lnTo>
                  <a:lnTo>
                    <a:pt x="2690" y="969"/>
                  </a:lnTo>
                  <a:lnTo>
                    <a:pt x="2475" y="539"/>
                  </a:lnTo>
                  <a:lnTo>
                    <a:pt x="2045" y="216"/>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2" name="Google Shape;550;p29"/>
            <p:cNvSpPr/>
            <p:nvPr/>
          </p:nvSpPr>
          <p:spPr>
            <a:xfrm>
              <a:off x="5076825" y="3375225"/>
              <a:ext cx="69950" cy="75350"/>
            </a:xfrm>
            <a:custGeom>
              <a:avLst/>
              <a:gdLst/>
              <a:ahLst/>
              <a:cxnLst/>
              <a:rect l="l" t="t" r="r" b="b"/>
              <a:pathLst>
                <a:path w="2798" h="3014" extrusionOk="0">
                  <a:moveTo>
                    <a:pt x="1507" y="1"/>
                  </a:moveTo>
                  <a:lnTo>
                    <a:pt x="969" y="108"/>
                  </a:lnTo>
                  <a:lnTo>
                    <a:pt x="538" y="431"/>
                  </a:lnTo>
                  <a:lnTo>
                    <a:pt x="108" y="969"/>
                  </a:lnTo>
                  <a:lnTo>
                    <a:pt x="0" y="1507"/>
                  </a:lnTo>
                  <a:lnTo>
                    <a:pt x="0" y="2045"/>
                  </a:lnTo>
                  <a:lnTo>
                    <a:pt x="215" y="2583"/>
                  </a:lnTo>
                  <a:lnTo>
                    <a:pt x="646" y="2906"/>
                  </a:lnTo>
                  <a:lnTo>
                    <a:pt x="1184" y="3013"/>
                  </a:lnTo>
                  <a:lnTo>
                    <a:pt x="1722" y="2906"/>
                  </a:lnTo>
                  <a:lnTo>
                    <a:pt x="2260" y="2583"/>
                  </a:lnTo>
                  <a:lnTo>
                    <a:pt x="2582" y="2045"/>
                  </a:lnTo>
                  <a:lnTo>
                    <a:pt x="2798" y="1507"/>
                  </a:lnTo>
                  <a:lnTo>
                    <a:pt x="2690" y="969"/>
                  </a:lnTo>
                  <a:lnTo>
                    <a:pt x="2475" y="431"/>
                  </a:lnTo>
                  <a:lnTo>
                    <a:pt x="2044" y="108"/>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3" name="Google Shape;551;p29"/>
            <p:cNvSpPr/>
            <p:nvPr/>
          </p:nvSpPr>
          <p:spPr>
            <a:xfrm>
              <a:off x="5281225" y="3254200"/>
              <a:ext cx="69975" cy="78025"/>
            </a:xfrm>
            <a:custGeom>
              <a:avLst/>
              <a:gdLst/>
              <a:ahLst/>
              <a:cxnLst/>
              <a:rect l="l" t="t" r="r" b="b"/>
              <a:pathLst>
                <a:path w="2799" h="3121" extrusionOk="0">
                  <a:moveTo>
                    <a:pt x="1507" y="1"/>
                  </a:moveTo>
                  <a:lnTo>
                    <a:pt x="969" y="216"/>
                  </a:lnTo>
                  <a:lnTo>
                    <a:pt x="539" y="538"/>
                  </a:lnTo>
                  <a:lnTo>
                    <a:pt x="108" y="969"/>
                  </a:lnTo>
                  <a:lnTo>
                    <a:pt x="1" y="1507"/>
                  </a:lnTo>
                  <a:lnTo>
                    <a:pt x="1" y="2152"/>
                  </a:lnTo>
                  <a:lnTo>
                    <a:pt x="216" y="2583"/>
                  </a:lnTo>
                  <a:lnTo>
                    <a:pt x="646" y="2905"/>
                  </a:lnTo>
                  <a:lnTo>
                    <a:pt x="1184" y="3121"/>
                  </a:lnTo>
                  <a:lnTo>
                    <a:pt x="1722" y="2905"/>
                  </a:lnTo>
                  <a:lnTo>
                    <a:pt x="2260" y="2583"/>
                  </a:lnTo>
                  <a:lnTo>
                    <a:pt x="2583" y="2152"/>
                  </a:lnTo>
                  <a:lnTo>
                    <a:pt x="2798" y="1507"/>
                  </a:lnTo>
                  <a:lnTo>
                    <a:pt x="2691" y="969"/>
                  </a:lnTo>
                  <a:lnTo>
                    <a:pt x="2475" y="538"/>
                  </a:lnTo>
                  <a:lnTo>
                    <a:pt x="2045" y="216"/>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4" name="Google Shape;552;p29"/>
            <p:cNvSpPr/>
            <p:nvPr/>
          </p:nvSpPr>
          <p:spPr>
            <a:xfrm>
              <a:off x="5485650" y="3135850"/>
              <a:ext cx="69950" cy="75350"/>
            </a:xfrm>
            <a:custGeom>
              <a:avLst/>
              <a:gdLst/>
              <a:ahLst/>
              <a:cxnLst/>
              <a:rect l="l" t="t" r="r" b="b"/>
              <a:pathLst>
                <a:path w="2798" h="3014" extrusionOk="0">
                  <a:moveTo>
                    <a:pt x="1507" y="1"/>
                  </a:moveTo>
                  <a:lnTo>
                    <a:pt x="969" y="108"/>
                  </a:lnTo>
                  <a:lnTo>
                    <a:pt x="538" y="431"/>
                  </a:lnTo>
                  <a:lnTo>
                    <a:pt x="108" y="969"/>
                  </a:lnTo>
                  <a:lnTo>
                    <a:pt x="0" y="1507"/>
                  </a:lnTo>
                  <a:lnTo>
                    <a:pt x="0" y="2045"/>
                  </a:lnTo>
                  <a:lnTo>
                    <a:pt x="216" y="2583"/>
                  </a:lnTo>
                  <a:lnTo>
                    <a:pt x="646" y="2906"/>
                  </a:lnTo>
                  <a:lnTo>
                    <a:pt x="1184" y="3013"/>
                  </a:lnTo>
                  <a:lnTo>
                    <a:pt x="1722" y="2906"/>
                  </a:lnTo>
                  <a:lnTo>
                    <a:pt x="2260" y="2583"/>
                  </a:lnTo>
                  <a:lnTo>
                    <a:pt x="2583" y="2045"/>
                  </a:lnTo>
                  <a:lnTo>
                    <a:pt x="2798" y="1507"/>
                  </a:lnTo>
                  <a:lnTo>
                    <a:pt x="2690" y="969"/>
                  </a:lnTo>
                  <a:lnTo>
                    <a:pt x="2475" y="431"/>
                  </a:lnTo>
                  <a:lnTo>
                    <a:pt x="2045" y="108"/>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5" name="Google Shape;553;p29"/>
            <p:cNvSpPr/>
            <p:nvPr/>
          </p:nvSpPr>
          <p:spPr>
            <a:xfrm>
              <a:off x="4867025" y="3490900"/>
              <a:ext cx="80725" cy="83400"/>
            </a:xfrm>
            <a:custGeom>
              <a:avLst/>
              <a:gdLst/>
              <a:ahLst/>
              <a:cxnLst/>
              <a:rect l="l" t="t" r="r" b="b"/>
              <a:pathLst>
                <a:path w="3229" h="3336" extrusionOk="0">
                  <a:moveTo>
                    <a:pt x="1722" y="323"/>
                  </a:moveTo>
                  <a:lnTo>
                    <a:pt x="2152" y="430"/>
                  </a:lnTo>
                  <a:lnTo>
                    <a:pt x="2475" y="646"/>
                  </a:lnTo>
                  <a:lnTo>
                    <a:pt x="2690" y="1076"/>
                  </a:lnTo>
                  <a:lnTo>
                    <a:pt x="2798" y="1506"/>
                  </a:lnTo>
                  <a:lnTo>
                    <a:pt x="2798" y="1614"/>
                  </a:lnTo>
                  <a:lnTo>
                    <a:pt x="2690" y="2152"/>
                  </a:lnTo>
                  <a:lnTo>
                    <a:pt x="2367" y="2582"/>
                  </a:lnTo>
                  <a:lnTo>
                    <a:pt x="1937" y="2905"/>
                  </a:lnTo>
                  <a:lnTo>
                    <a:pt x="1399" y="3013"/>
                  </a:lnTo>
                  <a:lnTo>
                    <a:pt x="969" y="2905"/>
                  </a:lnTo>
                  <a:lnTo>
                    <a:pt x="646" y="2690"/>
                  </a:lnTo>
                  <a:lnTo>
                    <a:pt x="431" y="2259"/>
                  </a:lnTo>
                  <a:lnTo>
                    <a:pt x="323" y="1829"/>
                  </a:lnTo>
                  <a:lnTo>
                    <a:pt x="323" y="1722"/>
                  </a:lnTo>
                  <a:lnTo>
                    <a:pt x="538" y="1184"/>
                  </a:lnTo>
                  <a:lnTo>
                    <a:pt x="861" y="753"/>
                  </a:lnTo>
                  <a:lnTo>
                    <a:pt x="1292" y="430"/>
                  </a:lnTo>
                  <a:lnTo>
                    <a:pt x="1722" y="323"/>
                  </a:lnTo>
                  <a:close/>
                  <a:moveTo>
                    <a:pt x="1399" y="0"/>
                  </a:moveTo>
                  <a:lnTo>
                    <a:pt x="1076" y="108"/>
                  </a:lnTo>
                  <a:lnTo>
                    <a:pt x="538" y="430"/>
                  </a:lnTo>
                  <a:lnTo>
                    <a:pt x="216" y="968"/>
                  </a:lnTo>
                  <a:lnTo>
                    <a:pt x="1" y="1614"/>
                  </a:lnTo>
                  <a:lnTo>
                    <a:pt x="1" y="1829"/>
                  </a:lnTo>
                  <a:lnTo>
                    <a:pt x="108" y="2475"/>
                  </a:lnTo>
                  <a:lnTo>
                    <a:pt x="431" y="2905"/>
                  </a:lnTo>
                  <a:lnTo>
                    <a:pt x="861" y="3228"/>
                  </a:lnTo>
                  <a:lnTo>
                    <a:pt x="1399" y="3335"/>
                  </a:lnTo>
                  <a:lnTo>
                    <a:pt x="1722" y="3335"/>
                  </a:lnTo>
                  <a:lnTo>
                    <a:pt x="2045" y="3228"/>
                  </a:lnTo>
                  <a:lnTo>
                    <a:pt x="2583" y="2905"/>
                  </a:lnTo>
                  <a:lnTo>
                    <a:pt x="3013" y="2367"/>
                  </a:lnTo>
                  <a:lnTo>
                    <a:pt x="3121" y="1722"/>
                  </a:lnTo>
                  <a:lnTo>
                    <a:pt x="3228" y="1506"/>
                  </a:lnTo>
                  <a:lnTo>
                    <a:pt x="3121" y="861"/>
                  </a:lnTo>
                  <a:lnTo>
                    <a:pt x="2798" y="430"/>
                  </a:lnTo>
                  <a:lnTo>
                    <a:pt x="2367" y="108"/>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86" name="Google Shape;554;p29"/>
            <p:cNvSpPr/>
            <p:nvPr/>
          </p:nvSpPr>
          <p:spPr>
            <a:xfrm>
              <a:off x="5071450" y="3369850"/>
              <a:ext cx="80700" cy="86100"/>
            </a:xfrm>
            <a:custGeom>
              <a:avLst/>
              <a:gdLst/>
              <a:ahLst/>
              <a:cxnLst/>
              <a:rect l="l" t="t" r="r" b="b"/>
              <a:pathLst>
                <a:path w="3228" h="3444" extrusionOk="0">
                  <a:moveTo>
                    <a:pt x="2152" y="431"/>
                  </a:moveTo>
                  <a:lnTo>
                    <a:pt x="2475" y="754"/>
                  </a:lnTo>
                  <a:lnTo>
                    <a:pt x="2690" y="1077"/>
                  </a:lnTo>
                  <a:lnTo>
                    <a:pt x="2797" y="1507"/>
                  </a:lnTo>
                  <a:lnTo>
                    <a:pt x="2797" y="1722"/>
                  </a:lnTo>
                  <a:lnTo>
                    <a:pt x="2690" y="2260"/>
                  </a:lnTo>
                  <a:lnTo>
                    <a:pt x="2367" y="2690"/>
                  </a:lnTo>
                  <a:lnTo>
                    <a:pt x="1937" y="2906"/>
                  </a:lnTo>
                  <a:lnTo>
                    <a:pt x="1399" y="3013"/>
                  </a:lnTo>
                  <a:lnTo>
                    <a:pt x="968" y="2906"/>
                  </a:lnTo>
                  <a:lnTo>
                    <a:pt x="646" y="2690"/>
                  </a:lnTo>
                  <a:lnTo>
                    <a:pt x="430" y="2368"/>
                  </a:lnTo>
                  <a:lnTo>
                    <a:pt x="323" y="1937"/>
                  </a:lnTo>
                  <a:lnTo>
                    <a:pt x="323" y="1722"/>
                  </a:lnTo>
                  <a:lnTo>
                    <a:pt x="538" y="1184"/>
                  </a:lnTo>
                  <a:lnTo>
                    <a:pt x="861" y="754"/>
                  </a:lnTo>
                  <a:lnTo>
                    <a:pt x="1291" y="539"/>
                  </a:lnTo>
                  <a:lnTo>
                    <a:pt x="1722" y="431"/>
                  </a:lnTo>
                  <a:close/>
                  <a:moveTo>
                    <a:pt x="1722" y="1"/>
                  </a:moveTo>
                  <a:lnTo>
                    <a:pt x="1399" y="108"/>
                  </a:lnTo>
                  <a:lnTo>
                    <a:pt x="1076" y="108"/>
                  </a:lnTo>
                  <a:lnTo>
                    <a:pt x="538" y="539"/>
                  </a:lnTo>
                  <a:lnTo>
                    <a:pt x="215" y="1077"/>
                  </a:lnTo>
                  <a:lnTo>
                    <a:pt x="0" y="1722"/>
                  </a:lnTo>
                  <a:lnTo>
                    <a:pt x="0" y="1937"/>
                  </a:lnTo>
                  <a:lnTo>
                    <a:pt x="108" y="2475"/>
                  </a:lnTo>
                  <a:lnTo>
                    <a:pt x="430" y="3013"/>
                  </a:lnTo>
                  <a:lnTo>
                    <a:pt x="861" y="3336"/>
                  </a:lnTo>
                  <a:lnTo>
                    <a:pt x="1399" y="3444"/>
                  </a:lnTo>
                  <a:lnTo>
                    <a:pt x="1722" y="3336"/>
                  </a:lnTo>
                  <a:lnTo>
                    <a:pt x="2044" y="3228"/>
                  </a:lnTo>
                  <a:lnTo>
                    <a:pt x="2582" y="2906"/>
                  </a:lnTo>
                  <a:lnTo>
                    <a:pt x="3013" y="2368"/>
                  </a:lnTo>
                  <a:lnTo>
                    <a:pt x="3228" y="1722"/>
                  </a:lnTo>
                  <a:lnTo>
                    <a:pt x="3228" y="1507"/>
                  </a:lnTo>
                  <a:lnTo>
                    <a:pt x="3120" y="969"/>
                  </a:lnTo>
                  <a:lnTo>
                    <a:pt x="2797" y="431"/>
                  </a:lnTo>
                  <a:lnTo>
                    <a:pt x="2367" y="108"/>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87" name="Google Shape;555;p29"/>
            <p:cNvSpPr/>
            <p:nvPr/>
          </p:nvSpPr>
          <p:spPr>
            <a:xfrm>
              <a:off x="5275850" y="3251500"/>
              <a:ext cx="80725" cy="83425"/>
            </a:xfrm>
            <a:custGeom>
              <a:avLst/>
              <a:gdLst/>
              <a:ahLst/>
              <a:cxnLst/>
              <a:rect l="l" t="t" r="r" b="b"/>
              <a:pathLst>
                <a:path w="3229" h="3337" extrusionOk="0">
                  <a:moveTo>
                    <a:pt x="1722" y="324"/>
                  </a:moveTo>
                  <a:lnTo>
                    <a:pt x="2152" y="431"/>
                  </a:lnTo>
                  <a:lnTo>
                    <a:pt x="2475" y="646"/>
                  </a:lnTo>
                  <a:lnTo>
                    <a:pt x="2690" y="1077"/>
                  </a:lnTo>
                  <a:lnTo>
                    <a:pt x="2798" y="1507"/>
                  </a:lnTo>
                  <a:lnTo>
                    <a:pt x="2798" y="1615"/>
                  </a:lnTo>
                  <a:lnTo>
                    <a:pt x="2690" y="2153"/>
                  </a:lnTo>
                  <a:lnTo>
                    <a:pt x="2368" y="2583"/>
                  </a:lnTo>
                  <a:lnTo>
                    <a:pt x="1937" y="2906"/>
                  </a:lnTo>
                  <a:lnTo>
                    <a:pt x="1399" y="3013"/>
                  </a:lnTo>
                  <a:lnTo>
                    <a:pt x="969" y="2906"/>
                  </a:lnTo>
                  <a:lnTo>
                    <a:pt x="646" y="2691"/>
                  </a:lnTo>
                  <a:lnTo>
                    <a:pt x="431" y="2260"/>
                  </a:lnTo>
                  <a:lnTo>
                    <a:pt x="323" y="1830"/>
                  </a:lnTo>
                  <a:lnTo>
                    <a:pt x="323" y="1722"/>
                  </a:lnTo>
                  <a:lnTo>
                    <a:pt x="539" y="1184"/>
                  </a:lnTo>
                  <a:lnTo>
                    <a:pt x="861" y="754"/>
                  </a:lnTo>
                  <a:lnTo>
                    <a:pt x="1292" y="431"/>
                  </a:lnTo>
                  <a:lnTo>
                    <a:pt x="1722" y="324"/>
                  </a:lnTo>
                  <a:close/>
                  <a:moveTo>
                    <a:pt x="1399" y="1"/>
                  </a:moveTo>
                  <a:lnTo>
                    <a:pt x="1077" y="109"/>
                  </a:lnTo>
                  <a:lnTo>
                    <a:pt x="539" y="431"/>
                  </a:lnTo>
                  <a:lnTo>
                    <a:pt x="216" y="969"/>
                  </a:lnTo>
                  <a:lnTo>
                    <a:pt x="1" y="1615"/>
                  </a:lnTo>
                  <a:lnTo>
                    <a:pt x="1" y="1830"/>
                  </a:lnTo>
                  <a:lnTo>
                    <a:pt x="108" y="2475"/>
                  </a:lnTo>
                  <a:lnTo>
                    <a:pt x="431" y="2906"/>
                  </a:lnTo>
                  <a:lnTo>
                    <a:pt x="861" y="3229"/>
                  </a:lnTo>
                  <a:lnTo>
                    <a:pt x="1399" y="3336"/>
                  </a:lnTo>
                  <a:lnTo>
                    <a:pt x="1722" y="3336"/>
                  </a:lnTo>
                  <a:lnTo>
                    <a:pt x="2045" y="3229"/>
                  </a:lnTo>
                  <a:lnTo>
                    <a:pt x="2583" y="2906"/>
                  </a:lnTo>
                  <a:lnTo>
                    <a:pt x="3013" y="2368"/>
                  </a:lnTo>
                  <a:lnTo>
                    <a:pt x="3228" y="1722"/>
                  </a:lnTo>
                  <a:lnTo>
                    <a:pt x="3228" y="1507"/>
                  </a:lnTo>
                  <a:lnTo>
                    <a:pt x="3121" y="862"/>
                  </a:lnTo>
                  <a:lnTo>
                    <a:pt x="2798" y="431"/>
                  </a:lnTo>
                  <a:lnTo>
                    <a:pt x="2368" y="109"/>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88" name="Google Shape;556;p29"/>
            <p:cNvSpPr/>
            <p:nvPr/>
          </p:nvSpPr>
          <p:spPr>
            <a:xfrm>
              <a:off x="5480275" y="3130475"/>
              <a:ext cx="80700" cy="86100"/>
            </a:xfrm>
            <a:custGeom>
              <a:avLst/>
              <a:gdLst/>
              <a:ahLst/>
              <a:cxnLst/>
              <a:rect l="l" t="t" r="r" b="b"/>
              <a:pathLst>
                <a:path w="3228" h="3444" extrusionOk="0">
                  <a:moveTo>
                    <a:pt x="1722" y="431"/>
                  </a:moveTo>
                  <a:lnTo>
                    <a:pt x="2152" y="538"/>
                  </a:lnTo>
                  <a:lnTo>
                    <a:pt x="2475" y="754"/>
                  </a:lnTo>
                  <a:lnTo>
                    <a:pt x="2690" y="1076"/>
                  </a:lnTo>
                  <a:lnTo>
                    <a:pt x="2798" y="1507"/>
                  </a:lnTo>
                  <a:lnTo>
                    <a:pt x="2798" y="1722"/>
                  </a:lnTo>
                  <a:lnTo>
                    <a:pt x="2690" y="2260"/>
                  </a:lnTo>
                  <a:lnTo>
                    <a:pt x="2367" y="2690"/>
                  </a:lnTo>
                  <a:lnTo>
                    <a:pt x="1937" y="2905"/>
                  </a:lnTo>
                  <a:lnTo>
                    <a:pt x="1399" y="3013"/>
                  </a:lnTo>
                  <a:lnTo>
                    <a:pt x="969" y="3013"/>
                  </a:lnTo>
                  <a:lnTo>
                    <a:pt x="646" y="2690"/>
                  </a:lnTo>
                  <a:lnTo>
                    <a:pt x="431" y="2367"/>
                  </a:lnTo>
                  <a:lnTo>
                    <a:pt x="323" y="1937"/>
                  </a:lnTo>
                  <a:lnTo>
                    <a:pt x="323" y="1722"/>
                  </a:lnTo>
                  <a:lnTo>
                    <a:pt x="538" y="1184"/>
                  </a:lnTo>
                  <a:lnTo>
                    <a:pt x="861" y="754"/>
                  </a:lnTo>
                  <a:lnTo>
                    <a:pt x="1291" y="538"/>
                  </a:lnTo>
                  <a:lnTo>
                    <a:pt x="1722" y="431"/>
                  </a:lnTo>
                  <a:close/>
                  <a:moveTo>
                    <a:pt x="1722" y="1"/>
                  </a:moveTo>
                  <a:lnTo>
                    <a:pt x="1399" y="108"/>
                  </a:lnTo>
                  <a:lnTo>
                    <a:pt x="1076" y="216"/>
                  </a:lnTo>
                  <a:lnTo>
                    <a:pt x="538" y="538"/>
                  </a:lnTo>
                  <a:lnTo>
                    <a:pt x="215" y="1076"/>
                  </a:lnTo>
                  <a:lnTo>
                    <a:pt x="0" y="1722"/>
                  </a:lnTo>
                  <a:lnTo>
                    <a:pt x="0" y="1937"/>
                  </a:lnTo>
                  <a:lnTo>
                    <a:pt x="108" y="2475"/>
                  </a:lnTo>
                  <a:lnTo>
                    <a:pt x="431" y="3013"/>
                  </a:lnTo>
                  <a:lnTo>
                    <a:pt x="861" y="3336"/>
                  </a:lnTo>
                  <a:lnTo>
                    <a:pt x="1399" y="3443"/>
                  </a:lnTo>
                  <a:lnTo>
                    <a:pt x="1722" y="3336"/>
                  </a:lnTo>
                  <a:lnTo>
                    <a:pt x="2044" y="3228"/>
                  </a:lnTo>
                  <a:lnTo>
                    <a:pt x="2582" y="2905"/>
                  </a:lnTo>
                  <a:lnTo>
                    <a:pt x="3013" y="2367"/>
                  </a:lnTo>
                  <a:lnTo>
                    <a:pt x="3228" y="1722"/>
                  </a:lnTo>
                  <a:lnTo>
                    <a:pt x="3228" y="1507"/>
                  </a:lnTo>
                  <a:lnTo>
                    <a:pt x="3120" y="969"/>
                  </a:lnTo>
                  <a:lnTo>
                    <a:pt x="2798" y="431"/>
                  </a:lnTo>
                  <a:lnTo>
                    <a:pt x="2367" y="108"/>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89" name="Google Shape;557;p29"/>
            <p:cNvSpPr/>
            <p:nvPr/>
          </p:nvSpPr>
          <p:spPr>
            <a:xfrm>
              <a:off x="5214000" y="3063225"/>
              <a:ext cx="72650" cy="139900"/>
            </a:xfrm>
            <a:custGeom>
              <a:avLst/>
              <a:gdLst/>
              <a:ahLst/>
              <a:cxnLst/>
              <a:rect l="l" t="t" r="r" b="b"/>
              <a:pathLst>
                <a:path w="2906" h="5596" extrusionOk="0">
                  <a:moveTo>
                    <a:pt x="0" y="1"/>
                  </a:moveTo>
                  <a:lnTo>
                    <a:pt x="0" y="3874"/>
                  </a:lnTo>
                  <a:lnTo>
                    <a:pt x="2905" y="5595"/>
                  </a:lnTo>
                  <a:lnTo>
                    <a:pt x="2905" y="1830"/>
                  </a:lnTo>
                  <a:lnTo>
                    <a:pt x="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490" name="Google Shape;558;p29"/>
            <p:cNvSpPr/>
            <p:nvPr/>
          </p:nvSpPr>
          <p:spPr>
            <a:xfrm>
              <a:off x="5208625" y="3060550"/>
              <a:ext cx="83400" cy="145250"/>
            </a:xfrm>
            <a:custGeom>
              <a:avLst/>
              <a:gdLst/>
              <a:ahLst/>
              <a:cxnLst/>
              <a:rect l="l" t="t" r="r" b="b"/>
              <a:pathLst>
                <a:path w="3336" h="5810" extrusionOk="0">
                  <a:moveTo>
                    <a:pt x="430" y="431"/>
                  </a:moveTo>
                  <a:lnTo>
                    <a:pt x="3012" y="2044"/>
                  </a:lnTo>
                  <a:lnTo>
                    <a:pt x="2914" y="5402"/>
                  </a:lnTo>
                  <a:lnTo>
                    <a:pt x="2914" y="5402"/>
                  </a:lnTo>
                  <a:lnTo>
                    <a:pt x="430" y="3873"/>
                  </a:lnTo>
                  <a:lnTo>
                    <a:pt x="430" y="431"/>
                  </a:lnTo>
                  <a:close/>
                  <a:moveTo>
                    <a:pt x="108" y="0"/>
                  </a:moveTo>
                  <a:lnTo>
                    <a:pt x="108" y="108"/>
                  </a:lnTo>
                  <a:lnTo>
                    <a:pt x="0" y="3981"/>
                  </a:lnTo>
                  <a:lnTo>
                    <a:pt x="108" y="4089"/>
                  </a:lnTo>
                  <a:lnTo>
                    <a:pt x="3012" y="5810"/>
                  </a:lnTo>
                  <a:lnTo>
                    <a:pt x="3228" y="5810"/>
                  </a:lnTo>
                  <a:lnTo>
                    <a:pt x="3228" y="5702"/>
                  </a:lnTo>
                  <a:lnTo>
                    <a:pt x="3335" y="1937"/>
                  </a:lnTo>
                  <a:lnTo>
                    <a:pt x="3228" y="1829"/>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91" name="Google Shape;559;p29"/>
            <p:cNvSpPr/>
            <p:nvPr/>
          </p:nvSpPr>
          <p:spPr>
            <a:xfrm>
              <a:off x="5286625" y="3014825"/>
              <a:ext cx="161400" cy="188300"/>
            </a:xfrm>
            <a:custGeom>
              <a:avLst/>
              <a:gdLst/>
              <a:ahLst/>
              <a:cxnLst/>
              <a:rect l="l" t="t" r="r" b="b"/>
              <a:pathLst>
                <a:path w="6456" h="7532" extrusionOk="0">
                  <a:moveTo>
                    <a:pt x="6455" y="0"/>
                  </a:moveTo>
                  <a:lnTo>
                    <a:pt x="0" y="3658"/>
                  </a:lnTo>
                  <a:lnTo>
                    <a:pt x="0" y="7531"/>
                  </a:lnTo>
                  <a:lnTo>
                    <a:pt x="6455" y="3766"/>
                  </a:lnTo>
                  <a:lnTo>
                    <a:pt x="645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492" name="Google Shape;560;p29"/>
            <p:cNvSpPr/>
            <p:nvPr/>
          </p:nvSpPr>
          <p:spPr>
            <a:xfrm>
              <a:off x="5281225" y="3009450"/>
              <a:ext cx="172175" cy="196350"/>
            </a:xfrm>
            <a:custGeom>
              <a:avLst/>
              <a:gdLst/>
              <a:ahLst/>
              <a:cxnLst/>
              <a:rect l="l" t="t" r="r" b="b"/>
              <a:pathLst>
                <a:path w="6887" h="7854" extrusionOk="0">
                  <a:moveTo>
                    <a:pt x="6456" y="538"/>
                  </a:moveTo>
                  <a:lnTo>
                    <a:pt x="6456" y="3873"/>
                  </a:lnTo>
                  <a:lnTo>
                    <a:pt x="431" y="7424"/>
                  </a:lnTo>
                  <a:lnTo>
                    <a:pt x="431" y="4026"/>
                  </a:lnTo>
                  <a:lnTo>
                    <a:pt x="6456" y="538"/>
                  </a:lnTo>
                  <a:close/>
                  <a:moveTo>
                    <a:pt x="6564" y="0"/>
                  </a:moveTo>
                  <a:lnTo>
                    <a:pt x="108" y="3766"/>
                  </a:lnTo>
                  <a:lnTo>
                    <a:pt x="108" y="3873"/>
                  </a:lnTo>
                  <a:lnTo>
                    <a:pt x="1" y="7746"/>
                  </a:lnTo>
                  <a:lnTo>
                    <a:pt x="108" y="7854"/>
                  </a:lnTo>
                  <a:lnTo>
                    <a:pt x="324" y="7854"/>
                  </a:lnTo>
                  <a:lnTo>
                    <a:pt x="6671" y="4088"/>
                  </a:lnTo>
                  <a:lnTo>
                    <a:pt x="6779" y="3981"/>
                  </a:lnTo>
                  <a:lnTo>
                    <a:pt x="6886" y="215"/>
                  </a:lnTo>
                  <a:lnTo>
                    <a:pt x="677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93" name="Google Shape;561;p29"/>
            <p:cNvSpPr/>
            <p:nvPr/>
          </p:nvSpPr>
          <p:spPr>
            <a:xfrm>
              <a:off x="5214000" y="2969100"/>
              <a:ext cx="234025" cy="137200"/>
            </a:xfrm>
            <a:custGeom>
              <a:avLst/>
              <a:gdLst/>
              <a:ahLst/>
              <a:cxnLst/>
              <a:rect l="l" t="t" r="r" b="b"/>
              <a:pathLst>
                <a:path w="9361" h="5488" extrusionOk="0">
                  <a:moveTo>
                    <a:pt x="6348" y="0"/>
                  </a:moveTo>
                  <a:lnTo>
                    <a:pt x="3228" y="1937"/>
                  </a:lnTo>
                  <a:lnTo>
                    <a:pt x="0" y="3766"/>
                  </a:lnTo>
                  <a:lnTo>
                    <a:pt x="2905" y="5487"/>
                  </a:lnTo>
                  <a:lnTo>
                    <a:pt x="9360" y="1829"/>
                  </a:lnTo>
                  <a:lnTo>
                    <a:pt x="63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94" name="Google Shape;562;p29"/>
            <p:cNvSpPr/>
            <p:nvPr/>
          </p:nvSpPr>
          <p:spPr>
            <a:xfrm>
              <a:off x="5211300" y="2966400"/>
              <a:ext cx="242100" cy="145275"/>
            </a:xfrm>
            <a:custGeom>
              <a:avLst/>
              <a:gdLst/>
              <a:ahLst/>
              <a:cxnLst/>
              <a:rect l="l" t="t" r="r" b="b"/>
              <a:pathLst>
                <a:path w="9684" h="5811" extrusionOk="0">
                  <a:moveTo>
                    <a:pt x="6458" y="387"/>
                  </a:moveTo>
                  <a:lnTo>
                    <a:pt x="9145" y="1937"/>
                  </a:lnTo>
                  <a:lnTo>
                    <a:pt x="3013" y="5380"/>
                  </a:lnTo>
                  <a:lnTo>
                    <a:pt x="494" y="3927"/>
                  </a:lnTo>
                  <a:lnTo>
                    <a:pt x="494" y="3927"/>
                  </a:lnTo>
                  <a:lnTo>
                    <a:pt x="1507" y="3336"/>
                  </a:lnTo>
                  <a:lnTo>
                    <a:pt x="6458" y="387"/>
                  </a:lnTo>
                  <a:close/>
                  <a:moveTo>
                    <a:pt x="6348" y="1"/>
                  </a:moveTo>
                  <a:lnTo>
                    <a:pt x="5380" y="539"/>
                  </a:lnTo>
                  <a:lnTo>
                    <a:pt x="2045" y="2583"/>
                  </a:lnTo>
                  <a:lnTo>
                    <a:pt x="646" y="3444"/>
                  </a:lnTo>
                  <a:lnTo>
                    <a:pt x="216" y="3659"/>
                  </a:lnTo>
                  <a:lnTo>
                    <a:pt x="108" y="3659"/>
                  </a:lnTo>
                  <a:lnTo>
                    <a:pt x="1" y="3766"/>
                  </a:lnTo>
                  <a:lnTo>
                    <a:pt x="1" y="3874"/>
                  </a:lnTo>
                  <a:lnTo>
                    <a:pt x="1" y="3981"/>
                  </a:lnTo>
                  <a:lnTo>
                    <a:pt x="1" y="4089"/>
                  </a:lnTo>
                  <a:lnTo>
                    <a:pt x="2905" y="5810"/>
                  </a:lnTo>
                  <a:lnTo>
                    <a:pt x="3121" y="5810"/>
                  </a:lnTo>
                  <a:lnTo>
                    <a:pt x="9576" y="2045"/>
                  </a:lnTo>
                  <a:lnTo>
                    <a:pt x="9683" y="1937"/>
                  </a:lnTo>
                  <a:lnTo>
                    <a:pt x="9576" y="1722"/>
                  </a:lnTo>
                  <a:lnTo>
                    <a:pt x="656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95" name="Google Shape;563;p29"/>
            <p:cNvSpPr/>
            <p:nvPr/>
          </p:nvSpPr>
          <p:spPr>
            <a:xfrm>
              <a:off x="5318900" y="3001375"/>
              <a:ext cx="69950" cy="43050"/>
            </a:xfrm>
            <a:custGeom>
              <a:avLst/>
              <a:gdLst/>
              <a:ahLst/>
              <a:cxnLst/>
              <a:rect l="l" t="t" r="r" b="b"/>
              <a:pathLst>
                <a:path w="2798" h="1722" extrusionOk="0">
                  <a:moveTo>
                    <a:pt x="646" y="0"/>
                  </a:moveTo>
                  <a:lnTo>
                    <a:pt x="0" y="431"/>
                  </a:lnTo>
                  <a:lnTo>
                    <a:pt x="2044" y="1722"/>
                  </a:lnTo>
                  <a:lnTo>
                    <a:pt x="2797" y="1291"/>
                  </a:lnTo>
                  <a:lnTo>
                    <a:pt x="64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96" name="Google Shape;564;p29"/>
            <p:cNvSpPr/>
            <p:nvPr/>
          </p:nvSpPr>
          <p:spPr>
            <a:xfrm>
              <a:off x="5364625" y="3052475"/>
              <a:ext cx="67250" cy="78025"/>
            </a:xfrm>
            <a:custGeom>
              <a:avLst/>
              <a:gdLst/>
              <a:ahLst/>
              <a:cxnLst/>
              <a:rect l="l" t="t" r="r" b="b"/>
              <a:pathLst>
                <a:path w="2690" h="3121" extrusionOk="0">
                  <a:moveTo>
                    <a:pt x="2690" y="1"/>
                  </a:moveTo>
                  <a:lnTo>
                    <a:pt x="0" y="1614"/>
                  </a:lnTo>
                  <a:lnTo>
                    <a:pt x="0" y="3121"/>
                  </a:lnTo>
                  <a:lnTo>
                    <a:pt x="2690" y="1614"/>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97" name="Google Shape;565;p29"/>
            <p:cNvSpPr/>
            <p:nvPr/>
          </p:nvSpPr>
          <p:spPr>
            <a:xfrm>
              <a:off x="4942325" y="3219225"/>
              <a:ext cx="72650" cy="139900"/>
            </a:xfrm>
            <a:custGeom>
              <a:avLst/>
              <a:gdLst/>
              <a:ahLst/>
              <a:cxnLst/>
              <a:rect l="l" t="t" r="r" b="b"/>
              <a:pathLst>
                <a:path w="2906" h="5596" extrusionOk="0">
                  <a:moveTo>
                    <a:pt x="1" y="1"/>
                  </a:moveTo>
                  <a:lnTo>
                    <a:pt x="1" y="3874"/>
                  </a:lnTo>
                  <a:lnTo>
                    <a:pt x="2906" y="5595"/>
                  </a:lnTo>
                  <a:lnTo>
                    <a:pt x="2906" y="1830"/>
                  </a:lnTo>
                  <a:lnTo>
                    <a:pt x="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498" name="Google Shape;566;p29"/>
            <p:cNvSpPr/>
            <p:nvPr/>
          </p:nvSpPr>
          <p:spPr>
            <a:xfrm>
              <a:off x="4936950" y="3216550"/>
              <a:ext cx="83400" cy="145250"/>
            </a:xfrm>
            <a:custGeom>
              <a:avLst/>
              <a:gdLst/>
              <a:ahLst/>
              <a:cxnLst/>
              <a:rect l="l" t="t" r="r" b="b"/>
              <a:pathLst>
                <a:path w="3336" h="5810" extrusionOk="0">
                  <a:moveTo>
                    <a:pt x="431" y="431"/>
                  </a:moveTo>
                  <a:lnTo>
                    <a:pt x="3013" y="2044"/>
                  </a:lnTo>
                  <a:lnTo>
                    <a:pt x="2914" y="5402"/>
                  </a:lnTo>
                  <a:lnTo>
                    <a:pt x="431" y="3873"/>
                  </a:lnTo>
                  <a:lnTo>
                    <a:pt x="431" y="431"/>
                  </a:lnTo>
                  <a:close/>
                  <a:moveTo>
                    <a:pt x="108" y="0"/>
                  </a:moveTo>
                  <a:lnTo>
                    <a:pt x="108" y="108"/>
                  </a:lnTo>
                  <a:lnTo>
                    <a:pt x="1" y="3981"/>
                  </a:lnTo>
                  <a:lnTo>
                    <a:pt x="108" y="4089"/>
                  </a:lnTo>
                  <a:lnTo>
                    <a:pt x="3013" y="5810"/>
                  </a:lnTo>
                  <a:lnTo>
                    <a:pt x="3228" y="5810"/>
                  </a:lnTo>
                  <a:lnTo>
                    <a:pt x="3228" y="5702"/>
                  </a:lnTo>
                  <a:lnTo>
                    <a:pt x="3336" y="1937"/>
                  </a:lnTo>
                  <a:lnTo>
                    <a:pt x="3228" y="1829"/>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499" name="Google Shape;567;p29"/>
            <p:cNvSpPr/>
            <p:nvPr/>
          </p:nvSpPr>
          <p:spPr>
            <a:xfrm>
              <a:off x="5014950" y="3170825"/>
              <a:ext cx="161400" cy="188300"/>
            </a:xfrm>
            <a:custGeom>
              <a:avLst/>
              <a:gdLst/>
              <a:ahLst/>
              <a:cxnLst/>
              <a:rect l="l" t="t" r="r" b="b"/>
              <a:pathLst>
                <a:path w="6456" h="7532" extrusionOk="0">
                  <a:moveTo>
                    <a:pt x="6456" y="0"/>
                  </a:moveTo>
                  <a:lnTo>
                    <a:pt x="1" y="3658"/>
                  </a:lnTo>
                  <a:lnTo>
                    <a:pt x="1" y="7531"/>
                  </a:lnTo>
                  <a:lnTo>
                    <a:pt x="6348" y="3766"/>
                  </a:lnTo>
                  <a:lnTo>
                    <a:pt x="6456"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00" name="Google Shape;568;p29"/>
            <p:cNvSpPr/>
            <p:nvPr/>
          </p:nvSpPr>
          <p:spPr>
            <a:xfrm>
              <a:off x="5009575" y="3165450"/>
              <a:ext cx="172175" cy="196350"/>
            </a:xfrm>
            <a:custGeom>
              <a:avLst/>
              <a:gdLst/>
              <a:ahLst/>
              <a:cxnLst/>
              <a:rect l="l" t="t" r="r" b="b"/>
              <a:pathLst>
                <a:path w="6887" h="7854" extrusionOk="0">
                  <a:moveTo>
                    <a:pt x="6456" y="538"/>
                  </a:moveTo>
                  <a:lnTo>
                    <a:pt x="6456" y="3873"/>
                  </a:lnTo>
                  <a:lnTo>
                    <a:pt x="431" y="7424"/>
                  </a:lnTo>
                  <a:lnTo>
                    <a:pt x="431" y="4026"/>
                  </a:lnTo>
                  <a:lnTo>
                    <a:pt x="431" y="4026"/>
                  </a:lnTo>
                  <a:lnTo>
                    <a:pt x="6456" y="538"/>
                  </a:lnTo>
                  <a:close/>
                  <a:moveTo>
                    <a:pt x="6563" y="0"/>
                  </a:moveTo>
                  <a:lnTo>
                    <a:pt x="108" y="3766"/>
                  </a:lnTo>
                  <a:lnTo>
                    <a:pt x="108" y="3873"/>
                  </a:lnTo>
                  <a:lnTo>
                    <a:pt x="1" y="7746"/>
                  </a:lnTo>
                  <a:lnTo>
                    <a:pt x="108" y="7854"/>
                  </a:lnTo>
                  <a:lnTo>
                    <a:pt x="323" y="7854"/>
                  </a:lnTo>
                  <a:lnTo>
                    <a:pt x="6671" y="4088"/>
                  </a:lnTo>
                  <a:lnTo>
                    <a:pt x="6779" y="3981"/>
                  </a:lnTo>
                  <a:lnTo>
                    <a:pt x="6886" y="215"/>
                  </a:lnTo>
                  <a:lnTo>
                    <a:pt x="677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01" name="Google Shape;569;p29"/>
            <p:cNvSpPr/>
            <p:nvPr/>
          </p:nvSpPr>
          <p:spPr>
            <a:xfrm>
              <a:off x="4942325" y="3125100"/>
              <a:ext cx="234025" cy="137200"/>
            </a:xfrm>
            <a:custGeom>
              <a:avLst/>
              <a:gdLst/>
              <a:ahLst/>
              <a:cxnLst/>
              <a:rect l="l" t="t" r="r" b="b"/>
              <a:pathLst>
                <a:path w="9361" h="5488" extrusionOk="0">
                  <a:moveTo>
                    <a:pt x="6349" y="0"/>
                  </a:moveTo>
                  <a:lnTo>
                    <a:pt x="3229" y="1937"/>
                  </a:lnTo>
                  <a:lnTo>
                    <a:pt x="1" y="3766"/>
                  </a:lnTo>
                  <a:lnTo>
                    <a:pt x="2906" y="5487"/>
                  </a:lnTo>
                  <a:lnTo>
                    <a:pt x="9361" y="1829"/>
                  </a:lnTo>
                  <a:lnTo>
                    <a:pt x="634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2" name="Google Shape;570;p29"/>
            <p:cNvSpPr/>
            <p:nvPr/>
          </p:nvSpPr>
          <p:spPr>
            <a:xfrm>
              <a:off x="4939650" y="3122400"/>
              <a:ext cx="242100" cy="145275"/>
            </a:xfrm>
            <a:custGeom>
              <a:avLst/>
              <a:gdLst/>
              <a:ahLst/>
              <a:cxnLst/>
              <a:rect l="l" t="t" r="r" b="b"/>
              <a:pathLst>
                <a:path w="9684" h="5811" extrusionOk="0">
                  <a:moveTo>
                    <a:pt x="6455" y="388"/>
                  </a:moveTo>
                  <a:lnTo>
                    <a:pt x="9038" y="1937"/>
                  </a:lnTo>
                  <a:lnTo>
                    <a:pt x="3013" y="5380"/>
                  </a:lnTo>
                  <a:lnTo>
                    <a:pt x="494" y="3927"/>
                  </a:lnTo>
                  <a:lnTo>
                    <a:pt x="494" y="3927"/>
                  </a:lnTo>
                  <a:lnTo>
                    <a:pt x="1507" y="3336"/>
                  </a:lnTo>
                  <a:lnTo>
                    <a:pt x="6455" y="388"/>
                  </a:lnTo>
                  <a:close/>
                  <a:moveTo>
                    <a:pt x="6348" y="1"/>
                  </a:moveTo>
                  <a:lnTo>
                    <a:pt x="5380" y="539"/>
                  </a:lnTo>
                  <a:lnTo>
                    <a:pt x="2045" y="2583"/>
                  </a:lnTo>
                  <a:lnTo>
                    <a:pt x="646" y="3444"/>
                  </a:lnTo>
                  <a:lnTo>
                    <a:pt x="216" y="3659"/>
                  </a:lnTo>
                  <a:lnTo>
                    <a:pt x="108" y="3659"/>
                  </a:lnTo>
                  <a:lnTo>
                    <a:pt x="0" y="3766"/>
                  </a:lnTo>
                  <a:lnTo>
                    <a:pt x="0" y="3874"/>
                  </a:lnTo>
                  <a:lnTo>
                    <a:pt x="0" y="3981"/>
                  </a:lnTo>
                  <a:lnTo>
                    <a:pt x="0" y="4089"/>
                  </a:lnTo>
                  <a:lnTo>
                    <a:pt x="2905" y="5810"/>
                  </a:lnTo>
                  <a:lnTo>
                    <a:pt x="3120" y="5810"/>
                  </a:lnTo>
                  <a:lnTo>
                    <a:pt x="9576" y="2045"/>
                  </a:lnTo>
                  <a:lnTo>
                    <a:pt x="9683" y="1937"/>
                  </a:lnTo>
                  <a:lnTo>
                    <a:pt x="9576" y="1722"/>
                  </a:lnTo>
                  <a:lnTo>
                    <a:pt x="656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03" name="Google Shape;571;p29"/>
            <p:cNvSpPr/>
            <p:nvPr/>
          </p:nvSpPr>
          <p:spPr>
            <a:xfrm>
              <a:off x="5047225" y="3157375"/>
              <a:ext cx="69975" cy="43050"/>
            </a:xfrm>
            <a:custGeom>
              <a:avLst/>
              <a:gdLst/>
              <a:ahLst/>
              <a:cxnLst/>
              <a:rect l="l" t="t" r="r" b="b"/>
              <a:pathLst>
                <a:path w="2799" h="1722" extrusionOk="0">
                  <a:moveTo>
                    <a:pt x="646" y="0"/>
                  </a:moveTo>
                  <a:lnTo>
                    <a:pt x="1" y="431"/>
                  </a:lnTo>
                  <a:lnTo>
                    <a:pt x="2045" y="1722"/>
                  </a:lnTo>
                  <a:lnTo>
                    <a:pt x="2798" y="1291"/>
                  </a:lnTo>
                  <a:lnTo>
                    <a:pt x="64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04" name="Google Shape;572;p29"/>
            <p:cNvSpPr/>
            <p:nvPr/>
          </p:nvSpPr>
          <p:spPr>
            <a:xfrm>
              <a:off x="5092950" y="3208475"/>
              <a:ext cx="67275" cy="78025"/>
            </a:xfrm>
            <a:custGeom>
              <a:avLst/>
              <a:gdLst/>
              <a:ahLst/>
              <a:cxnLst/>
              <a:rect l="l" t="t" r="r" b="b"/>
              <a:pathLst>
                <a:path w="2691" h="3121" extrusionOk="0">
                  <a:moveTo>
                    <a:pt x="2690" y="1"/>
                  </a:moveTo>
                  <a:lnTo>
                    <a:pt x="1" y="1614"/>
                  </a:lnTo>
                  <a:lnTo>
                    <a:pt x="1" y="3121"/>
                  </a:lnTo>
                  <a:lnTo>
                    <a:pt x="2690" y="1614"/>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05" name="Google Shape;573;p29"/>
            <p:cNvSpPr/>
            <p:nvPr/>
          </p:nvSpPr>
          <p:spPr>
            <a:xfrm>
              <a:off x="4668000" y="3377925"/>
              <a:ext cx="72625" cy="139875"/>
            </a:xfrm>
            <a:custGeom>
              <a:avLst/>
              <a:gdLst/>
              <a:ahLst/>
              <a:cxnLst/>
              <a:rect l="l" t="t" r="r" b="b"/>
              <a:pathLst>
                <a:path w="2905" h="5595" extrusionOk="0">
                  <a:moveTo>
                    <a:pt x="0" y="0"/>
                  </a:moveTo>
                  <a:lnTo>
                    <a:pt x="0" y="3874"/>
                  </a:lnTo>
                  <a:lnTo>
                    <a:pt x="2905" y="5595"/>
                  </a:lnTo>
                  <a:lnTo>
                    <a:pt x="2905" y="1829"/>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06" name="Google Shape;574;p29"/>
            <p:cNvSpPr/>
            <p:nvPr/>
          </p:nvSpPr>
          <p:spPr>
            <a:xfrm>
              <a:off x="4662600" y="3372550"/>
              <a:ext cx="83425" cy="147950"/>
            </a:xfrm>
            <a:custGeom>
              <a:avLst/>
              <a:gdLst/>
              <a:ahLst/>
              <a:cxnLst/>
              <a:rect l="l" t="t" r="r" b="b"/>
              <a:pathLst>
                <a:path w="3337" h="5918" extrusionOk="0">
                  <a:moveTo>
                    <a:pt x="431" y="538"/>
                  </a:moveTo>
                  <a:lnTo>
                    <a:pt x="3013" y="2152"/>
                  </a:lnTo>
                  <a:lnTo>
                    <a:pt x="2913" y="5475"/>
                  </a:lnTo>
                  <a:lnTo>
                    <a:pt x="2913" y="5475"/>
                  </a:lnTo>
                  <a:lnTo>
                    <a:pt x="324" y="3981"/>
                  </a:lnTo>
                  <a:lnTo>
                    <a:pt x="431" y="538"/>
                  </a:lnTo>
                  <a:close/>
                  <a:moveTo>
                    <a:pt x="109" y="0"/>
                  </a:moveTo>
                  <a:lnTo>
                    <a:pt x="1" y="215"/>
                  </a:lnTo>
                  <a:lnTo>
                    <a:pt x="1" y="4089"/>
                  </a:lnTo>
                  <a:lnTo>
                    <a:pt x="109" y="4196"/>
                  </a:lnTo>
                  <a:lnTo>
                    <a:pt x="3013" y="5918"/>
                  </a:lnTo>
                  <a:lnTo>
                    <a:pt x="3121" y="5918"/>
                  </a:lnTo>
                  <a:lnTo>
                    <a:pt x="3229" y="5810"/>
                  </a:lnTo>
                  <a:lnTo>
                    <a:pt x="3336" y="2044"/>
                  </a:lnTo>
                  <a:lnTo>
                    <a:pt x="3229" y="1829"/>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07" name="Google Shape;575;p29"/>
            <p:cNvSpPr/>
            <p:nvPr/>
          </p:nvSpPr>
          <p:spPr>
            <a:xfrm>
              <a:off x="4740600" y="3326825"/>
              <a:ext cx="161425" cy="190975"/>
            </a:xfrm>
            <a:custGeom>
              <a:avLst/>
              <a:gdLst/>
              <a:ahLst/>
              <a:cxnLst/>
              <a:rect l="l" t="t" r="r" b="b"/>
              <a:pathLst>
                <a:path w="6457" h="7639" extrusionOk="0">
                  <a:moveTo>
                    <a:pt x="6456" y="0"/>
                  </a:moveTo>
                  <a:lnTo>
                    <a:pt x="1" y="3766"/>
                  </a:lnTo>
                  <a:lnTo>
                    <a:pt x="1" y="7639"/>
                  </a:lnTo>
                  <a:lnTo>
                    <a:pt x="6349" y="3766"/>
                  </a:lnTo>
                  <a:lnTo>
                    <a:pt x="6456"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08" name="Google Shape;576;p29"/>
            <p:cNvSpPr/>
            <p:nvPr/>
          </p:nvSpPr>
          <p:spPr>
            <a:xfrm>
              <a:off x="4735225" y="3324125"/>
              <a:ext cx="169475" cy="196375"/>
            </a:xfrm>
            <a:custGeom>
              <a:avLst/>
              <a:gdLst/>
              <a:ahLst/>
              <a:cxnLst/>
              <a:rect l="l" t="t" r="r" b="b"/>
              <a:pathLst>
                <a:path w="6779" h="7855" extrusionOk="0">
                  <a:moveTo>
                    <a:pt x="6456" y="431"/>
                  </a:moveTo>
                  <a:lnTo>
                    <a:pt x="6456" y="3766"/>
                  </a:lnTo>
                  <a:lnTo>
                    <a:pt x="324" y="7424"/>
                  </a:lnTo>
                  <a:lnTo>
                    <a:pt x="430" y="3920"/>
                  </a:lnTo>
                  <a:lnTo>
                    <a:pt x="430" y="3920"/>
                  </a:lnTo>
                  <a:lnTo>
                    <a:pt x="6456" y="431"/>
                  </a:lnTo>
                  <a:close/>
                  <a:moveTo>
                    <a:pt x="6564" y="1"/>
                  </a:moveTo>
                  <a:lnTo>
                    <a:pt x="108" y="3659"/>
                  </a:lnTo>
                  <a:lnTo>
                    <a:pt x="1" y="3874"/>
                  </a:lnTo>
                  <a:lnTo>
                    <a:pt x="1" y="7747"/>
                  </a:lnTo>
                  <a:lnTo>
                    <a:pt x="108" y="7855"/>
                  </a:lnTo>
                  <a:lnTo>
                    <a:pt x="216" y="7855"/>
                  </a:lnTo>
                  <a:lnTo>
                    <a:pt x="6671" y="4089"/>
                  </a:lnTo>
                  <a:lnTo>
                    <a:pt x="6779" y="3874"/>
                  </a:lnTo>
                  <a:lnTo>
                    <a:pt x="6779" y="108"/>
                  </a:lnTo>
                  <a:lnTo>
                    <a:pt x="677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09" name="Google Shape;577;p29"/>
            <p:cNvSpPr/>
            <p:nvPr/>
          </p:nvSpPr>
          <p:spPr>
            <a:xfrm>
              <a:off x="4668000" y="3283775"/>
              <a:ext cx="234025" cy="137200"/>
            </a:xfrm>
            <a:custGeom>
              <a:avLst/>
              <a:gdLst/>
              <a:ahLst/>
              <a:cxnLst/>
              <a:rect l="l" t="t" r="r" b="b"/>
              <a:pathLst>
                <a:path w="9361" h="5488" extrusionOk="0">
                  <a:moveTo>
                    <a:pt x="6348" y="1"/>
                  </a:moveTo>
                  <a:lnTo>
                    <a:pt x="3228" y="1830"/>
                  </a:lnTo>
                  <a:lnTo>
                    <a:pt x="0" y="3766"/>
                  </a:lnTo>
                  <a:lnTo>
                    <a:pt x="2905" y="5488"/>
                  </a:lnTo>
                  <a:lnTo>
                    <a:pt x="9360" y="1722"/>
                  </a:lnTo>
                  <a:lnTo>
                    <a:pt x="634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0" name="Google Shape;578;p29"/>
            <p:cNvSpPr/>
            <p:nvPr/>
          </p:nvSpPr>
          <p:spPr>
            <a:xfrm>
              <a:off x="4662600" y="3281100"/>
              <a:ext cx="242100" cy="142575"/>
            </a:xfrm>
            <a:custGeom>
              <a:avLst/>
              <a:gdLst/>
              <a:ahLst/>
              <a:cxnLst/>
              <a:rect l="l" t="t" r="r" b="b"/>
              <a:pathLst>
                <a:path w="9684" h="5703" extrusionOk="0">
                  <a:moveTo>
                    <a:pt x="6564" y="280"/>
                  </a:moveTo>
                  <a:lnTo>
                    <a:pt x="9146" y="1829"/>
                  </a:lnTo>
                  <a:lnTo>
                    <a:pt x="3121" y="5380"/>
                  </a:lnTo>
                  <a:lnTo>
                    <a:pt x="602" y="3829"/>
                  </a:lnTo>
                  <a:lnTo>
                    <a:pt x="1507" y="3336"/>
                  </a:lnTo>
                  <a:lnTo>
                    <a:pt x="6564" y="280"/>
                  </a:lnTo>
                  <a:close/>
                  <a:moveTo>
                    <a:pt x="6456" y="0"/>
                  </a:moveTo>
                  <a:lnTo>
                    <a:pt x="5488" y="538"/>
                  </a:lnTo>
                  <a:lnTo>
                    <a:pt x="2153" y="2475"/>
                  </a:lnTo>
                  <a:lnTo>
                    <a:pt x="754" y="3336"/>
                  </a:lnTo>
                  <a:lnTo>
                    <a:pt x="324" y="3551"/>
                  </a:lnTo>
                  <a:lnTo>
                    <a:pt x="216" y="3658"/>
                  </a:lnTo>
                  <a:lnTo>
                    <a:pt x="109" y="3658"/>
                  </a:lnTo>
                  <a:lnTo>
                    <a:pt x="1" y="3766"/>
                  </a:lnTo>
                  <a:lnTo>
                    <a:pt x="1" y="3873"/>
                  </a:lnTo>
                  <a:lnTo>
                    <a:pt x="109" y="3981"/>
                  </a:lnTo>
                  <a:lnTo>
                    <a:pt x="3013" y="5702"/>
                  </a:lnTo>
                  <a:lnTo>
                    <a:pt x="3229" y="5702"/>
                  </a:lnTo>
                  <a:lnTo>
                    <a:pt x="9684" y="2045"/>
                  </a:lnTo>
                  <a:lnTo>
                    <a:pt x="9684" y="1829"/>
                  </a:lnTo>
                  <a:lnTo>
                    <a:pt x="9684" y="1722"/>
                  </a:lnTo>
                  <a:lnTo>
                    <a:pt x="667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1" name="Google Shape;579;p29"/>
            <p:cNvSpPr/>
            <p:nvPr/>
          </p:nvSpPr>
          <p:spPr>
            <a:xfrm>
              <a:off x="4772900" y="3316075"/>
              <a:ext cx="69950" cy="43050"/>
            </a:xfrm>
            <a:custGeom>
              <a:avLst/>
              <a:gdLst/>
              <a:ahLst/>
              <a:cxnLst/>
              <a:rect l="l" t="t" r="r" b="b"/>
              <a:pathLst>
                <a:path w="2798" h="1722" extrusionOk="0">
                  <a:moveTo>
                    <a:pt x="646" y="0"/>
                  </a:moveTo>
                  <a:lnTo>
                    <a:pt x="0" y="430"/>
                  </a:lnTo>
                  <a:lnTo>
                    <a:pt x="2044" y="1721"/>
                  </a:lnTo>
                  <a:lnTo>
                    <a:pt x="2797" y="1291"/>
                  </a:lnTo>
                  <a:lnTo>
                    <a:pt x="64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2" name="Google Shape;580;p29"/>
            <p:cNvSpPr/>
            <p:nvPr/>
          </p:nvSpPr>
          <p:spPr>
            <a:xfrm>
              <a:off x="4694875" y="3364475"/>
              <a:ext cx="69975" cy="43050"/>
            </a:xfrm>
            <a:custGeom>
              <a:avLst/>
              <a:gdLst/>
              <a:ahLst/>
              <a:cxnLst/>
              <a:rect l="l" t="t" r="r" b="b"/>
              <a:pathLst>
                <a:path w="2799" h="1722" extrusionOk="0">
                  <a:moveTo>
                    <a:pt x="647" y="1"/>
                  </a:moveTo>
                  <a:lnTo>
                    <a:pt x="1" y="431"/>
                  </a:lnTo>
                  <a:lnTo>
                    <a:pt x="2045" y="1722"/>
                  </a:lnTo>
                  <a:lnTo>
                    <a:pt x="2798" y="1292"/>
                  </a:lnTo>
                  <a:lnTo>
                    <a:pt x="64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3" name="Google Shape;581;p29"/>
            <p:cNvSpPr/>
            <p:nvPr/>
          </p:nvSpPr>
          <p:spPr>
            <a:xfrm>
              <a:off x="4794400" y="3302625"/>
              <a:ext cx="69950" cy="43050"/>
            </a:xfrm>
            <a:custGeom>
              <a:avLst/>
              <a:gdLst/>
              <a:ahLst/>
              <a:cxnLst/>
              <a:rect l="l" t="t" r="r" b="b"/>
              <a:pathLst>
                <a:path w="2798" h="1722" extrusionOk="0">
                  <a:moveTo>
                    <a:pt x="646" y="0"/>
                  </a:moveTo>
                  <a:lnTo>
                    <a:pt x="1" y="430"/>
                  </a:lnTo>
                  <a:lnTo>
                    <a:pt x="2045" y="1721"/>
                  </a:lnTo>
                  <a:lnTo>
                    <a:pt x="2798" y="1291"/>
                  </a:lnTo>
                  <a:lnTo>
                    <a:pt x="64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4" name="Google Shape;582;p29"/>
            <p:cNvSpPr/>
            <p:nvPr/>
          </p:nvSpPr>
          <p:spPr>
            <a:xfrm>
              <a:off x="4821300" y="3297225"/>
              <a:ext cx="16175" cy="10800"/>
            </a:xfrm>
            <a:custGeom>
              <a:avLst/>
              <a:gdLst/>
              <a:ahLst/>
              <a:cxnLst/>
              <a:rect l="l" t="t" r="r" b="b"/>
              <a:pathLst>
                <a:path w="647" h="432" extrusionOk="0">
                  <a:moveTo>
                    <a:pt x="108" y="1"/>
                  </a:moveTo>
                  <a:lnTo>
                    <a:pt x="1" y="216"/>
                  </a:lnTo>
                  <a:lnTo>
                    <a:pt x="108" y="324"/>
                  </a:lnTo>
                  <a:lnTo>
                    <a:pt x="323" y="431"/>
                  </a:lnTo>
                  <a:lnTo>
                    <a:pt x="539" y="431"/>
                  </a:lnTo>
                  <a:lnTo>
                    <a:pt x="646" y="216"/>
                  </a:lnTo>
                  <a:lnTo>
                    <a:pt x="53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5" name="Google Shape;583;p29"/>
            <p:cNvSpPr/>
            <p:nvPr/>
          </p:nvSpPr>
          <p:spPr>
            <a:xfrm>
              <a:off x="4840125" y="3308000"/>
              <a:ext cx="16175" cy="10775"/>
            </a:xfrm>
            <a:custGeom>
              <a:avLst/>
              <a:gdLst/>
              <a:ahLst/>
              <a:cxnLst/>
              <a:rect l="l" t="t" r="r" b="b"/>
              <a:pathLst>
                <a:path w="647" h="431" extrusionOk="0">
                  <a:moveTo>
                    <a:pt x="108" y="0"/>
                  </a:moveTo>
                  <a:lnTo>
                    <a:pt x="1" y="215"/>
                  </a:lnTo>
                  <a:lnTo>
                    <a:pt x="108" y="431"/>
                  </a:lnTo>
                  <a:lnTo>
                    <a:pt x="539" y="431"/>
                  </a:lnTo>
                  <a:lnTo>
                    <a:pt x="646" y="215"/>
                  </a:lnTo>
                  <a:lnTo>
                    <a:pt x="53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6" name="Google Shape;584;p29"/>
            <p:cNvSpPr/>
            <p:nvPr/>
          </p:nvSpPr>
          <p:spPr>
            <a:xfrm>
              <a:off x="4858950" y="3318750"/>
              <a:ext cx="16175" cy="13475"/>
            </a:xfrm>
            <a:custGeom>
              <a:avLst/>
              <a:gdLst/>
              <a:ahLst/>
              <a:cxnLst/>
              <a:rect l="l" t="t" r="r" b="b"/>
              <a:pathLst>
                <a:path w="647" h="539" extrusionOk="0">
                  <a:moveTo>
                    <a:pt x="324" y="1"/>
                  </a:moveTo>
                  <a:lnTo>
                    <a:pt x="108" y="108"/>
                  </a:lnTo>
                  <a:lnTo>
                    <a:pt x="1" y="216"/>
                  </a:lnTo>
                  <a:lnTo>
                    <a:pt x="108" y="431"/>
                  </a:lnTo>
                  <a:lnTo>
                    <a:pt x="324" y="539"/>
                  </a:lnTo>
                  <a:lnTo>
                    <a:pt x="539" y="431"/>
                  </a:lnTo>
                  <a:lnTo>
                    <a:pt x="646" y="216"/>
                  </a:lnTo>
                  <a:lnTo>
                    <a:pt x="539" y="108"/>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7" name="Google Shape;585;p29"/>
            <p:cNvSpPr/>
            <p:nvPr/>
          </p:nvSpPr>
          <p:spPr>
            <a:xfrm>
              <a:off x="4818600" y="3367175"/>
              <a:ext cx="67275" cy="78025"/>
            </a:xfrm>
            <a:custGeom>
              <a:avLst/>
              <a:gdLst/>
              <a:ahLst/>
              <a:cxnLst/>
              <a:rect l="l" t="t" r="r" b="b"/>
              <a:pathLst>
                <a:path w="2691" h="3121" extrusionOk="0">
                  <a:moveTo>
                    <a:pt x="2691" y="0"/>
                  </a:moveTo>
                  <a:lnTo>
                    <a:pt x="1" y="1614"/>
                  </a:lnTo>
                  <a:lnTo>
                    <a:pt x="1" y="3120"/>
                  </a:lnTo>
                  <a:lnTo>
                    <a:pt x="2691" y="1614"/>
                  </a:lnTo>
                  <a:lnTo>
                    <a:pt x="26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18" name="Google Shape;586;p29"/>
            <p:cNvSpPr/>
            <p:nvPr/>
          </p:nvSpPr>
          <p:spPr>
            <a:xfrm>
              <a:off x="4310275" y="3348350"/>
              <a:ext cx="320075" cy="470700"/>
            </a:xfrm>
            <a:custGeom>
              <a:avLst/>
              <a:gdLst/>
              <a:ahLst/>
              <a:cxnLst/>
              <a:rect l="l" t="t" r="r" b="b"/>
              <a:pathLst>
                <a:path w="12803" h="18828" extrusionOk="0">
                  <a:moveTo>
                    <a:pt x="0" y="0"/>
                  </a:moveTo>
                  <a:lnTo>
                    <a:pt x="0" y="11297"/>
                  </a:lnTo>
                  <a:lnTo>
                    <a:pt x="12803" y="18828"/>
                  </a:lnTo>
                  <a:lnTo>
                    <a:pt x="12803" y="7531"/>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19" name="Google Shape;587;p29"/>
            <p:cNvSpPr/>
            <p:nvPr/>
          </p:nvSpPr>
          <p:spPr>
            <a:xfrm>
              <a:off x="4304875" y="3345650"/>
              <a:ext cx="330875" cy="476100"/>
            </a:xfrm>
            <a:custGeom>
              <a:avLst/>
              <a:gdLst/>
              <a:ahLst/>
              <a:cxnLst/>
              <a:rect l="l" t="t" r="r" b="b"/>
              <a:pathLst>
                <a:path w="13235" h="19044" extrusionOk="0">
                  <a:moveTo>
                    <a:pt x="431" y="431"/>
                  </a:moveTo>
                  <a:lnTo>
                    <a:pt x="12805" y="7791"/>
                  </a:lnTo>
                  <a:lnTo>
                    <a:pt x="12805" y="7791"/>
                  </a:lnTo>
                  <a:lnTo>
                    <a:pt x="12911" y="18613"/>
                  </a:lnTo>
                  <a:lnTo>
                    <a:pt x="431" y="11297"/>
                  </a:lnTo>
                  <a:lnTo>
                    <a:pt x="431" y="431"/>
                  </a:lnTo>
                  <a:close/>
                  <a:moveTo>
                    <a:pt x="109" y="0"/>
                  </a:moveTo>
                  <a:lnTo>
                    <a:pt x="1" y="108"/>
                  </a:lnTo>
                  <a:lnTo>
                    <a:pt x="1" y="11405"/>
                  </a:lnTo>
                  <a:lnTo>
                    <a:pt x="109" y="11620"/>
                  </a:lnTo>
                  <a:lnTo>
                    <a:pt x="13019" y="19043"/>
                  </a:lnTo>
                  <a:lnTo>
                    <a:pt x="13127" y="19043"/>
                  </a:lnTo>
                  <a:lnTo>
                    <a:pt x="13234" y="18936"/>
                  </a:lnTo>
                  <a:lnTo>
                    <a:pt x="13234" y="7639"/>
                  </a:lnTo>
                  <a:lnTo>
                    <a:pt x="13127" y="7532"/>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20" name="Google Shape;588;p29"/>
            <p:cNvSpPr/>
            <p:nvPr/>
          </p:nvSpPr>
          <p:spPr>
            <a:xfrm>
              <a:off x="4390950" y="3439775"/>
              <a:ext cx="215200" cy="212525"/>
            </a:xfrm>
            <a:custGeom>
              <a:avLst/>
              <a:gdLst/>
              <a:ahLst/>
              <a:cxnLst/>
              <a:rect l="l" t="t" r="r" b="b"/>
              <a:pathLst>
                <a:path w="8608" h="8501" extrusionOk="0">
                  <a:moveTo>
                    <a:pt x="1" y="1"/>
                  </a:moveTo>
                  <a:lnTo>
                    <a:pt x="1" y="3336"/>
                  </a:lnTo>
                  <a:lnTo>
                    <a:pt x="1" y="3444"/>
                  </a:lnTo>
                  <a:lnTo>
                    <a:pt x="8608" y="8500"/>
                  </a:lnTo>
                  <a:lnTo>
                    <a:pt x="8608" y="5273"/>
                  </a:lnTo>
                  <a:lnTo>
                    <a:pt x="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21" name="Google Shape;589;p29"/>
            <p:cNvSpPr/>
            <p:nvPr/>
          </p:nvSpPr>
          <p:spPr>
            <a:xfrm>
              <a:off x="4390950" y="3439775"/>
              <a:ext cx="215200" cy="212525"/>
            </a:xfrm>
            <a:custGeom>
              <a:avLst/>
              <a:gdLst/>
              <a:ahLst/>
              <a:cxnLst/>
              <a:rect l="l" t="t" r="r" b="b"/>
              <a:pathLst>
                <a:path w="8608" h="8501" fill="none" extrusionOk="0">
                  <a:moveTo>
                    <a:pt x="1" y="3336"/>
                  </a:moveTo>
                  <a:lnTo>
                    <a:pt x="1" y="1"/>
                  </a:lnTo>
                  <a:lnTo>
                    <a:pt x="8608" y="5273"/>
                  </a:lnTo>
                  <a:lnTo>
                    <a:pt x="8608" y="8500"/>
                  </a:lnTo>
                  <a:lnTo>
                    <a:pt x="1" y="3444"/>
                  </a:lnTo>
                </a:path>
              </a:pathLst>
            </a:custGeom>
            <a:noFill/>
            <a:ln>
              <a:noFill/>
            </a:ln>
          </p:spPr>
          <p:txBody>
            <a:bodyPr spcFirstLastPara="1" wrap="square" lIns="121900" tIns="121900" rIns="121900" bIns="121900" anchor="ctr" anchorCtr="0">
              <a:noAutofit/>
            </a:bodyPr>
            <a:lstStyle/>
            <a:p>
              <a:endParaRPr sz="2400"/>
            </a:p>
          </p:txBody>
        </p:sp>
        <p:sp>
          <p:nvSpPr>
            <p:cNvPr id="522" name="Google Shape;590;p29"/>
            <p:cNvSpPr/>
            <p:nvPr/>
          </p:nvSpPr>
          <p:spPr>
            <a:xfrm>
              <a:off x="4385575" y="3437100"/>
              <a:ext cx="225950" cy="217875"/>
            </a:xfrm>
            <a:custGeom>
              <a:avLst/>
              <a:gdLst/>
              <a:ahLst/>
              <a:cxnLst/>
              <a:rect l="l" t="t" r="r" b="b"/>
              <a:pathLst>
                <a:path w="9038" h="8715" extrusionOk="0">
                  <a:moveTo>
                    <a:pt x="431" y="431"/>
                  </a:moveTo>
                  <a:lnTo>
                    <a:pt x="8607" y="5487"/>
                  </a:lnTo>
                  <a:lnTo>
                    <a:pt x="8607" y="8285"/>
                  </a:lnTo>
                  <a:lnTo>
                    <a:pt x="431" y="3400"/>
                  </a:lnTo>
                  <a:lnTo>
                    <a:pt x="431" y="431"/>
                  </a:lnTo>
                  <a:close/>
                  <a:moveTo>
                    <a:pt x="108" y="0"/>
                  </a:moveTo>
                  <a:lnTo>
                    <a:pt x="1" y="108"/>
                  </a:lnTo>
                  <a:lnTo>
                    <a:pt x="1" y="3443"/>
                  </a:lnTo>
                  <a:lnTo>
                    <a:pt x="1" y="3551"/>
                  </a:lnTo>
                  <a:lnTo>
                    <a:pt x="108" y="3658"/>
                  </a:lnTo>
                  <a:lnTo>
                    <a:pt x="8715" y="8715"/>
                  </a:lnTo>
                  <a:lnTo>
                    <a:pt x="8930" y="8715"/>
                  </a:lnTo>
                  <a:lnTo>
                    <a:pt x="9038" y="8607"/>
                  </a:lnTo>
                  <a:lnTo>
                    <a:pt x="9038" y="5380"/>
                  </a:lnTo>
                  <a:lnTo>
                    <a:pt x="8930" y="5165"/>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23" name="Google Shape;591;p29"/>
            <p:cNvSpPr/>
            <p:nvPr/>
          </p:nvSpPr>
          <p:spPr>
            <a:xfrm>
              <a:off x="4304875" y="3039025"/>
              <a:ext cx="847275" cy="503000"/>
            </a:xfrm>
            <a:custGeom>
              <a:avLst/>
              <a:gdLst/>
              <a:ahLst/>
              <a:cxnLst/>
              <a:rect l="l" t="t" r="r" b="b"/>
              <a:pathLst>
                <a:path w="33891" h="20120" extrusionOk="0">
                  <a:moveTo>
                    <a:pt x="20980" y="431"/>
                  </a:moveTo>
                  <a:lnTo>
                    <a:pt x="33353" y="7639"/>
                  </a:lnTo>
                  <a:lnTo>
                    <a:pt x="13019" y="19689"/>
                  </a:lnTo>
                  <a:lnTo>
                    <a:pt x="599" y="12426"/>
                  </a:lnTo>
                  <a:lnTo>
                    <a:pt x="599" y="12426"/>
                  </a:lnTo>
                  <a:lnTo>
                    <a:pt x="20980" y="431"/>
                  </a:lnTo>
                  <a:close/>
                  <a:moveTo>
                    <a:pt x="20873" y="1"/>
                  </a:moveTo>
                  <a:lnTo>
                    <a:pt x="109" y="12265"/>
                  </a:lnTo>
                  <a:lnTo>
                    <a:pt x="1" y="12373"/>
                  </a:lnTo>
                  <a:lnTo>
                    <a:pt x="109" y="12588"/>
                  </a:lnTo>
                  <a:lnTo>
                    <a:pt x="12911" y="20119"/>
                  </a:lnTo>
                  <a:lnTo>
                    <a:pt x="13127" y="20119"/>
                  </a:lnTo>
                  <a:lnTo>
                    <a:pt x="33783" y="7854"/>
                  </a:lnTo>
                  <a:lnTo>
                    <a:pt x="33891" y="7639"/>
                  </a:lnTo>
                  <a:lnTo>
                    <a:pt x="33783" y="7532"/>
                  </a:lnTo>
                  <a:lnTo>
                    <a:pt x="2108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24" name="Google Shape;592;p29"/>
            <p:cNvSpPr/>
            <p:nvPr/>
          </p:nvSpPr>
          <p:spPr>
            <a:xfrm>
              <a:off x="4630325" y="3230000"/>
              <a:ext cx="519150" cy="589050"/>
            </a:xfrm>
            <a:custGeom>
              <a:avLst/>
              <a:gdLst/>
              <a:ahLst/>
              <a:cxnLst/>
              <a:rect l="l" t="t" r="r" b="b"/>
              <a:pathLst>
                <a:path w="20766" h="23562" extrusionOk="0">
                  <a:moveTo>
                    <a:pt x="20765" y="0"/>
                  </a:moveTo>
                  <a:lnTo>
                    <a:pt x="1" y="12265"/>
                  </a:lnTo>
                  <a:lnTo>
                    <a:pt x="109" y="23562"/>
                  </a:lnTo>
                  <a:lnTo>
                    <a:pt x="20765" y="11297"/>
                  </a:lnTo>
                  <a:lnTo>
                    <a:pt x="2076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25" name="Google Shape;593;p29"/>
            <p:cNvSpPr/>
            <p:nvPr/>
          </p:nvSpPr>
          <p:spPr>
            <a:xfrm>
              <a:off x="4630325" y="3230000"/>
              <a:ext cx="519150" cy="589050"/>
            </a:xfrm>
            <a:custGeom>
              <a:avLst/>
              <a:gdLst/>
              <a:ahLst/>
              <a:cxnLst/>
              <a:rect l="l" t="t" r="r" b="b"/>
              <a:pathLst>
                <a:path w="20766" h="23562" extrusionOk="0">
                  <a:moveTo>
                    <a:pt x="20765" y="0"/>
                  </a:moveTo>
                  <a:lnTo>
                    <a:pt x="1" y="12265"/>
                  </a:lnTo>
                  <a:lnTo>
                    <a:pt x="109" y="23562"/>
                  </a:lnTo>
                  <a:lnTo>
                    <a:pt x="20765" y="11297"/>
                  </a:lnTo>
                  <a:lnTo>
                    <a:pt x="20765"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26" name="Google Shape;594;p29"/>
            <p:cNvSpPr/>
            <p:nvPr/>
          </p:nvSpPr>
          <p:spPr>
            <a:xfrm>
              <a:off x="4627650" y="3227300"/>
              <a:ext cx="527200" cy="594450"/>
            </a:xfrm>
            <a:custGeom>
              <a:avLst/>
              <a:gdLst/>
              <a:ahLst/>
              <a:cxnLst/>
              <a:rect l="l" t="t" r="r" b="b"/>
              <a:pathLst>
                <a:path w="21088" h="23778" extrusionOk="0">
                  <a:moveTo>
                    <a:pt x="20657" y="513"/>
                  </a:moveTo>
                  <a:lnTo>
                    <a:pt x="20657" y="11297"/>
                  </a:lnTo>
                  <a:lnTo>
                    <a:pt x="323" y="23347"/>
                  </a:lnTo>
                  <a:lnTo>
                    <a:pt x="323" y="12481"/>
                  </a:lnTo>
                  <a:lnTo>
                    <a:pt x="20657" y="513"/>
                  </a:lnTo>
                  <a:close/>
                  <a:moveTo>
                    <a:pt x="20765" y="1"/>
                  </a:moveTo>
                  <a:lnTo>
                    <a:pt x="0" y="12266"/>
                  </a:lnTo>
                  <a:lnTo>
                    <a:pt x="0" y="12373"/>
                  </a:lnTo>
                  <a:lnTo>
                    <a:pt x="0" y="23670"/>
                  </a:lnTo>
                  <a:lnTo>
                    <a:pt x="108" y="23777"/>
                  </a:lnTo>
                  <a:lnTo>
                    <a:pt x="323" y="23777"/>
                  </a:lnTo>
                  <a:lnTo>
                    <a:pt x="20980" y="11620"/>
                  </a:lnTo>
                  <a:lnTo>
                    <a:pt x="21087" y="11405"/>
                  </a:lnTo>
                  <a:lnTo>
                    <a:pt x="21087" y="108"/>
                  </a:lnTo>
                  <a:lnTo>
                    <a:pt x="2098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27" name="Google Shape;595;p29"/>
            <p:cNvSpPr/>
            <p:nvPr/>
          </p:nvSpPr>
          <p:spPr>
            <a:xfrm>
              <a:off x="4665300" y="3638825"/>
              <a:ext cx="45750" cy="137200"/>
            </a:xfrm>
            <a:custGeom>
              <a:avLst/>
              <a:gdLst/>
              <a:ahLst/>
              <a:cxnLst/>
              <a:rect l="l" t="t" r="r" b="b"/>
              <a:pathLst>
                <a:path w="1830" h="5488" extrusionOk="0">
                  <a:moveTo>
                    <a:pt x="1830" y="0"/>
                  </a:moveTo>
                  <a:lnTo>
                    <a:pt x="1" y="1076"/>
                  </a:lnTo>
                  <a:lnTo>
                    <a:pt x="1" y="5487"/>
                  </a:lnTo>
                  <a:lnTo>
                    <a:pt x="1830" y="4411"/>
                  </a:lnTo>
                  <a:lnTo>
                    <a:pt x="183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28" name="Google Shape;596;p29"/>
            <p:cNvSpPr/>
            <p:nvPr/>
          </p:nvSpPr>
          <p:spPr>
            <a:xfrm>
              <a:off x="4665300" y="3520475"/>
              <a:ext cx="45750" cy="134500"/>
            </a:xfrm>
            <a:custGeom>
              <a:avLst/>
              <a:gdLst/>
              <a:ahLst/>
              <a:cxnLst/>
              <a:rect l="l" t="t" r="r" b="b"/>
              <a:pathLst>
                <a:path w="1830" h="5380" extrusionOk="0">
                  <a:moveTo>
                    <a:pt x="1830" y="1"/>
                  </a:moveTo>
                  <a:lnTo>
                    <a:pt x="1" y="1076"/>
                  </a:lnTo>
                  <a:lnTo>
                    <a:pt x="1" y="5380"/>
                  </a:lnTo>
                  <a:lnTo>
                    <a:pt x="1830" y="4304"/>
                  </a:lnTo>
                  <a:lnTo>
                    <a:pt x="183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29" name="Google Shape;597;p29"/>
            <p:cNvSpPr/>
            <p:nvPr/>
          </p:nvSpPr>
          <p:spPr>
            <a:xfrm>
              <a:off x="4880475" y="3423650"/>
              <a:ext cx="158725" cy="217875"/>
            </a:xfrm>
            <a:custGeom>
              <a:avLst/>
              <a:gdLst/>
              <a:ahLst/>
              <a:cxnLst/>
              <a:rect l="l" t="t" r="r" b="b"/>
              <a:pathLst>
                <a:path w="6349" h="8715" extrusionOk="0">
                  <a:moveTo>
                    <a:pt x="6348" y="0"/>
                  </a:moveTo>
                  <a:lnTo>
                    <a:pt x="0" y="3766"/>
                  </a:lnTo>
                  <a:lnTo>
                    <a:pt x="0" y="8715"/>
                  </a:lnTo>
                  <a:lnTo>
                    <a:pt x="6348" y="4949"/>
                  </a:lnTo>
                  <a:lnTo>
                    <a:pt x="6348"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30" name="Google Shape;598;p29"/>
            <p:cNvSpPr/>
            <p:nvPr/>
          </p:nvSpPr>
          <p:spPr>
            <a:xfrm>
              <a:off x="4880475" y="3423650"/>
              <a:ext cx="158725" cy="217875"/>
            </a:xfrm>
            <a:custGeom>
              <a:avLst/>
              <a:gdLst/>
              <a:ahLst/>
              <a:cxnLst/>
              <a:rect l="l" t="t" r="r" b="b"/>
              <a:pathLst>
                <a:path w="6349" h="8715" fill="none" extrusionOk="0">
                  <a:moveTo>
                    <a:pt x="6348" y="4949"/>
                  </a:moveTo>
                  <a:lnTo>
                    <a:pt x="6348" y="0"/>
                  </a:lnTo>
                  <a:lnTo>
                    <a:pt x="0" y="3766"/>
                  </a:lnTo>
                  <a:lnTo>
                    <a:pt x="0" y="8715"/>
                  </a:lnTo>
                </a:path>
              </a:pathLst>
            </a:custGeom>
            <a:noFill/>
            <a:ln>
              <a:noFill/>
            </a:ln>
          </p:spPr>
          <p:txBody>
            <a:bodyPr spcFirstLastPara="1" wrap="square" lIns="121900" tIns="121900" rIns="121900" bIns="121900" anchor="ctr" anchorCtr="0">
              <a:noAutofit/>
            </a:bodyPr>
            <a:lstStyle/>
            <a:p>
              <a:endParaRPr sz="2400"/>
            </a:p>
          </p:txBody>
        </p:sp>
        <p:sp>
          <p:nvSpPr>
            <p:cNvPr id="531" name="Google Shape;599;p29"/>
            <p:cNvSpPr/>
            <p:nvPr/>
          </p:nvSpPr>
          <p:spPr>
            <a:xfrm>
              <a:off x="4877775" y="3420950"/>
              <a:ext cx="166800" cy="225975"/>
            </a:xfrm>
            <a:custGeom>
              <a:avLst/>
              <a:gdLst/>
              <a:ahLst/>
              <a:cxnLst/>
              <a:rect l="l" t="t" r="r" b="b"/>
              <a:pathLst>
                <a:path w="6672" h="9039" extrusionOk="0">
                  <a:moveTo>
                    <a:pt x="6348" y="1"/>
                  </a:moveTo>
                  <a:lnTo>
                    <a:pt x="108" y="3659"/>
                  </a:lnTo>
                  <a:lnTo>
                    <a:pt x="1" y="3874"/>
                  </a:lnTo>
                  <a:lnTo>
                    <a:pt x="1" y="8823"/>
                  </a:lnTo>
                  <a:lnTo>
                    <a:pt x="1" y="8931"/>
                  </a:lnTo>
                  <a:lnTo>
                    <a:pt x="108" y="9038"/>
                  </a:lnTo>
                  <a:lnTo>
                    <a:pt x="324" y="8931"/>
                  </a:lnTo>
                  <a:lnTo>
                    <a:pt x="324" y="8823"/>
                  </a:lnTo>
                  <a:lnTo>
                    <a:pt x="324" y="3982"/>
                  </a:lnTo>
                  <a:lnTo>
                    <a:pt x="6241" y="431"/>
                  </a:lnTo>
                  <a:lnTo>
                    <a:pt x="6241" y="5057"/>
                  </a:lnTo>
                  <a:lnTo>
                    <a:pt x="6348" y="5273"/>
                  </a:lnTo>
                  <a:lnTo>
                    <a:pt x="6564" y="5273"/>
                  </a:lnTo>
                  <a:lnTo>
                    <a:pt x="6671" y="5057"/>
                  </a:lnTo>
                  <a:lnTo>
                    <a:pt x="6671" y="108"/>
                  </a:lnTo>
                  <a:lnTo>
                    <a:pt x="656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32" name="Google Shape;600;p29"/>
            <p:cNvSpPr/>
            <p:nvPr/>
          </p:nvSpPr>
          <p:spPr>
            <a:xfrm>
              <a:off x="4829375" y="3394075"/>
              <a:ext cx="209825" cy="247450"/>
            </a:xfrm>
            <a:custGeom>
              <a:avLst/>
              <a:gdLst/>
              <a:ahLst/>
              <a:cxnLst/>
              <a:rect l="l" t="t" r="r" b="b"/>
              <a:pathLst>
                <a:path w="8393" h="9898" extrusionOk="0">
                  <a:moveTo>
                    <a:pt x="6348" y="0"/>
                  </a:moveTo>
                  <a:lnTo>
                    <a:pt x="0" y="3658"/>
                  </a:lnTo>
                  <a:lnTo>
                    <a:pt x="0" y="8177"/>
                  </a:lnTo>
                  <a:lnTo>
                    <a:pt x="2044" y="9898"/>
                  </a:lnTo>
                  <a:lnTo>
                    <a:pt x="2044" y="4949"/>
                  </a:lnTo>
                  <a:lnTo>
                    <a:pt x="8392" y="1183"/>
                  </a:lnTo>
                  <a:lnTo>
                    <a:pt x="6348"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33" name="Google Shape;601;p29"/>
            <p:cNvSpPr/>
            <p:nvPr/>
          </p:nvSpPr>
          <p:spPr>
            <a:xfrm>
              <a:off x="4829375" y="3394075"/>
              <a:ext cx="209825" cy="247450"/>
            </a:xfrm>
            <a:custGeom>
              <a:avLst/>
              <a:gdLst/>
              <a:ahLst/>
              <a:cxnLst/>
              <a:rect l="l" t="t" r="r" b="b"/>
              <a:pathLst>
                <a:path w="8393" h="9898" fill="none" extrusionOk="0">
                  <a:moveTo>
                    <a:pt x="0" y="8177"/>
                  </a:moveTo>
                  <a:lnTo>
                    <a:pt x="0" y="3658"/>
                  </a:lnTo>
                  <a:lnTo>
                    <a:pt x="6348" y="0"/>
                  </a:lnTo>
                  <a:lnTo>
                    <a:pt x="8392" y="1183"/>
                  </a:lnTo>
                  <a:lnTo>
                    <a:pt x="2044" y="4949"/>
                  </a:lnTo>
                  <a:lnTo>
                    <a:pt x="2044" y="9898"/>
                  </a:lnTo>
                </a:path>
              </a:pathLst>
            </a:custGeom>
            <a:noFill/>
            <a:ln>
              <a:noFill/>
            </a:ln>
          </p:spPr>
          <p:txBody>
            <a:bodyPr spcFirstLastPara="1" wrap="square" lIns="121900" tIns="121900" rIns="121900" bIns="121900" anchor="ctr" anchorCtr="0">
              <a:noAutofit/>
            </a:bodyPr>
            <a:lstStyle/>
            <a:p>
              <a:endParaRPr sz="2400"/>
            </a:p>
          </p:txBody>
        </p:sp>
        <p:sp>
          <p:nvSpPr>
            <p:cNvPr id="534" name="Google Shape;602;p29"/>
            <p:cNvSpPr/>
            <p:nvPr/>
          </p:nvSpPr>
          <p:spPr>
            <a:xfrm>
              <a:off x="4826675" y="3388675"/>
              <a:ext cx="217900" cy="258250"/>
            </a:xfrm>
            <a:custGeom>
              <a:avLst/>
              <a:gdLst/>
              <a:ahLst/>
              <a:cxnLst/>
              <a:rect l="l" t="t" r="r" b="b"/>
              <a:pathLst>
                <a:path w="8716" h="10330" extrusionOk="0">
                  <a:moveTo>
                    <a:pt x="6456" y="431"/>
                  </a:moveTo>
                  <a:lnTo>
                    <a:pt x="8177" y="1399"/>
                  </a:lnTo>
                  <a:lnTo>
                    <a:pt x="2152" y="4950"/>
                  </a:lnTo>
                  <a:lnTo>
                    <a:pt x="2045" y="5165"/>
                  </a:lnTo>
                  <a:lnTo>
                    <a:pt x="2045" y="9779"/>
                  </a:lnTo>
                  <a:lnTo>
                    <a:pt x="324" y="8823"/>
                  </a:lnTo>
                  <a:lnTo>
                    <a:pt x="324" y="3982"/>
                  </a:lnTo>
                  <a:lnTo>
                    <a:pt x="6456" y="431"/>
                  </a:lnTo>
                  <a:close/>
                  <a:moveTo>
                    <a:pt x="6348" y="1"/>
                  </a:moveTo>
                  <a:lnTo>
                    <a:pt x="1" y="3766"/>
                  </a:lnTo>
                  <a:lnTo>
                    <a:pt x="1" y="3874"/>
                  </a:lnTo>
                  <a:lnTo>
                    <a:pt x="1" y="8931"/>
                  </a:lnTo>
                  <a:lnTo>
                    <a:pt x="1" y="9038"/>
                  </a:lnTo>
                  <a:lnTo>
                    <a:pt x="2045" y="10222"/>
                  </a:lnTo>
                  <a:lnTo>
                    <a:pt x="2152" y="10329"/>
                  </a:lnTo>
                  <a:lnTo>
                    <a:pt x="2368" y="10222"/>
                  </a:lnTo>
                  <a:lnTo>
                    <a:pt x="2368" y="10114"/>
                  </a:lnTo>
                  <a:lnTo>
                    <a:pt x="2368" y="5273"/>
                  </a:lnTo>
                  <a:lnTo>
                    <a:pt x="8608" y="1615"/>
                  </a:lnTo>
                  <a:lnTo>
                    <a:pt x="8715" y="1399"/>
                  </a:lnTo>
                  <a:lnTo>
                    <a:pt x="8608" y="1292"/>
                  </a:lnTo>
                  <a:lnTo>
                    <a:pt x="656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35" name="Google Shape;603;p29"/>
            <p:cNvSpPr/>
            <p:nvPr/>
          </p:nvSpPr>
          <p:spPr>
            <a:xfrm>
              <a:off x="4877775" y="3544675"/>
              <a:ext cx="166800" cy="102250"/>
            </a:xfrm>
            <a:custGeom>
              <a:avLst/>
              <a:gdLst/>
              <a:ahLst/>
              <a:cxnLst/>
              <a:rect l="l" t="t" r="r" b="b"/>
              <a:pathLst>
                <a:path w="6672" h="4090" extrusionOk="0">
                  <a:moveTo>
                    <a:pt x="6348" y="1"/>
                  </a:moveTo>
                  <a:lnTo>
                    <a:pt x="108" y="3659"/>
                  </a:lnTo>
                  <a:lnTo>
                    <a:pt x="1" y="3874"/>
                  </a:lnTo>
                  <a:lnTo>
                    <a:pt x="1" y="3982"/>
                  </a:lnTo>
                  <a:lnTo>
                    <a:pt x="108" y="4089"/>
                  </a:lnTo>
                  <a:lnTo>
                    <a:pt x="216" y="3982"/>
                  </a:lnTo>
                  <a:lnTo>
                    <a:pt x="6564" y="324"/>
                  </a:lnTo>
                  <a:lnTo>
                    <a:pt x="6671" y="216"/>
                  </a:lnTo>
                  <a:lnTo>
                    <a:pt x="6671" y="108"/>
                  </a:lnTo>
                  <a:lnTo>
                    <a:pt x="656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36" name="Google Shape;604;p29"/>
            <p:cNvSpPr/>
            <p:nvPr/>
          </p:nvSpPr>
          <p:spPr>
            <a:xfrm>
              <a:off x="4877775" y="3544675"/>
              <a:ext cx="166800" cy="102250"/>
            </a:xfrm>
            <a:custGeom>
              <a:avLst/>
              <a:gdLst/>
              <a:ahLst/>
              <a:cxnLst/>
              <a:rect l="l" t="t" r="r" b="b"/>
              <a:pathLst>
                <a:path w="6672" h="4090" fill="none" extrusionOk="0">
                  <a:moveTo>
                    <a:pt x="216" y="3982"/>
                  </a:moveTo>
                  <a:lnTo>
                    <a:pt x="6564" y="324"/>
                  </a:lnTo>
                  <a:lnTo>
                    <a:pt x="6564" y="324"/>
                  </a:lnTo>
                  <a:lnTo>
                    <a:pt x="6671" y="216"/>
                  </a:lnTo>
                  <a:lnTo>
                    <a:pt x="6671" y="108"/>
                  </a:lnTo>
                  <a:lnTo>
                    <a:pt x="6671" y="108"/>
                  </a:lnTo>
                  <a:lnTo>
                    <a:pt x="6564" y="1"/>
                  </a:lnTo>
                  <a:lnTo>
                    <a:pt x="6348" y="1"/>
                  </a:lnTo>
                  <a:lnTo>
                    <a:pt x="108" y="3659"/>
                  </a:lnTo>
                  <a:lnTo>
                    <a:pt x="108" y="3659"/>
                  </a:lnTo>
                  <a:lnTo>
                    <a:pt x="1" y="3874"/>
                  </a:lnTo>
                  <a:lnTo>
                    <a:pt x="1" y="3982"/>
                  </a:lnTo>
                  <a:lnTo>
                    <a:pt x="1" y="3982"/>
                  </a:lnTo>
                  <a:lnTo>
                    <a:pt x="108" y="4089"/>
                  </a:lnTo>
                  <a:lnTo>
                    <a:pt x="216" y="3982"/>
                  </a:lnTo>
                </a:path>
              </a:pathLst>
            </a:custGeom>
            <a:noFill/>
            <a:ln>
              <a:noFill/>
            </a:ln>
          </p:spPr>
          <p:txBody>
            <a:bodyPr spcFirstLastPara="1" wrap="square" lIns="121900" tIns="121900" rIns="121900" bIns="121900" anchor="ctr" anchorCtr="0">
              <a:noAutofit/>
            </a:bodyPr>
            <a:lstStyle/>
            <a:p>
              <a:endParaRPr sz="2400"/>
            </a:p>
          </p:txBody>
        </p:sp>
        <p:sp>
          <p:nvSpPr>
            <p:cNvPr id="537" name="Google Shape;605;p29"/>
            <p:cNvSpPr/>
            <p:nvPr/>
          </p:nvSpPr>
          <p:spPr>
            <a:xfrm>
              <a:off x="4829375" y="3394075"/>
              <a:ext cx="209825" cy="123725"/>
            </a:xfrm>
            <a:custGeom>
              <a:avLst/>
              <a:gdLst/>
              <a:ahLst/>
              <a:cxnLst/>
              <a:rect l="l" t="t" r="r" b="b"/>
              <a:pathLst>
                <a:path w="8393" h="4949" extrusionOk="0">
                  <a:moveTo>
                    <a:pt x="6348" y="0"/>
                  </a:moveTo>
                  <a:lnTo>
                    <a:pt x="0" y="3658"/>
                  </a:lnTo>
                  <a:lnTo>
                    <a:pt x="2044" y="4949"/>
                  </a:lnTo>
                  <a:lnTo>
                    <a:pt x="8392" y="1183"/>
                  </a:lnTo>
                  <a:lnTo>
                    <a:pt x="63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8" name="Google Shape;606;p29"/>
            <p:cNvSpPr/>
            <p:nvPr/>
          </p:nvSpPr>
          <p:spPr>
            <a:xfrm>
              <a:off x="4826675" y="3388675"/>
              <a:ext cx="217900" cy="131825"/>
            </a:xfrm>
            <a:custGeom>
              <a:avLst/>
              <a:gdLst/>
              <a:ahLst/>
              <a:cxnLst/>
              <a:rect l="l" t="t" r="r" b="b"/>
              <a:pathLst>
                <a:path w="8716" h="5273" extrusionOk="0">
                  <a:moveTo>
                    <a:pt x="6456" y="431"/>
                  </a:moveTo>
                  <a:lnTo>
                    <a:pt x="8177" y="1399"/>
                  </a:lnTo>
                  <a:lnTo>
                    <a:pt x="2208" y="4917"/>
                  </a:lnTo>
                  <a:lnTo>
                    <a:pt x="2208" y="4917"/>
                  </a:lnTo>
                  <a:lnTo>
                    <a:pt x="539" y="3874"/>
                  </a:lnTo>
                  <a:lnTo>
                    <a:pt x="6456" y="431"/>
                  </a:lnTo>
                  <a:close/>
                  <a:moveTo>
                    <a:pt x="6348" y="1"/>
                  </a:moveTo>
                  <a:lnTo>
                    <a:pt x="1" y="3766"/>
                  </a:lnTo>
                  <a:lnTo>
                    <a:pt x="1" y="3874"/>
                  </a:lnTo>
                  <a:lnTo>
                    <a:pt x="1" y="4089"/>
                  </a:lnTo>
                  <a:lnTo>
                    <a:pt x="2152" y="5273"/>
                  </a:lnTo>
                  <a:lnTo>
                    <a:pt x="2260" y="5273"/>
                  </a:lnTo>
                  <a:lnTo>
                    <a:pt x="8608" y="1615"/>
                  </a:lnTo>
                  <a:lnTo>
                    <a:pt x="8715" y="1399"/>
                  </a:lnTo>
                  <a:lnTo>
                    <a:pt x="8608" y="1292"/>
                  </a:lnTo>
                  <a:lnTo>
                    <a:pt x="656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39" name="Google Shape;607;p29"/>
            <p:cNvSpPr/>
            <p:nvPr/>
          </p:nvSpPr>
          <p:spPr>
            <a:xfrm>
              <a:off x="4899300" y="3445175"/>
              <a:ext cx="129125" cy="172150"/>
            </a:xfrm>
            <a:custGeom>
              <a:avLst/>
              <a:gdLst/>
              <a:ahLst/>
              <a:cxnLst/>
              <a:rect l="l" t="t" r="r" b="b"/>
              <a:pathLst>
                <a:path w="5165" h="6886" extrusionOk="0">
                  <a:moveTo>
                    <a:pt x="5165" y="0"/>
                  </a:moveTo>
                  <a:lnTo>
                    <a:pt x="1" y="3013"/>
                  </a:lnTo>
                  <a:lnTo>
                    <a:pt x="1" y="6886"/>
                  </a:lnTo>
                  <a:lnTo>
                    <a:pt x="5165" y="3873"/>
                  </a:lnTo>
                  <a:lnTo>
                    <a:pt x="516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40" name="Google Shape;608;p29"/>
            <p:cNvSpPr/>
            <p:nvPr/>
          </p:nvSpPr>
          <p:spPr>
            <a:xfrm>
              <a:off x="4893925" y="3442475"/>
              <a:ext cx="139875" cy="180225"/>
            </a:xfrm>
            <a:custGeom>
              <a:avLst/>
              <a:gdLst/>
              <a:ahLst/>
              <a:cxnLst/>
              <a:rect l="l" t="t" r="r" b="b"/>
              <a:pathLst>
                <a:path w="5595" h="7209" extrusionOk="0">
                  <a:moveTo>
                    <a:pt x="5165" y="431"/>
                  </a:moveTo>
                  <a:lnTo>
                    <a:pt x="5165" y="3874"/>
                  </a:lnTo>
                  <a:lnTo>
                    <a:pt x="431" y="6671"/>
                  </a:lnTo>
                  <a:lnTo>
                    <a:pt x="431" y="3271"/>
                  </a:lnTo>
                  <a:lnTo>
                    <a:pt x="5165" y="431"/>
                  </a:lnTo>
                  <a:close/>
                  <a:moveTo>
                    <a:pt x="5272" y="1"/>
                  </a:moveTo>
                  <a:lnTo>
                    <a:pt x="108" y="3013"/>
                  </a:lnTo>
                  <a:lnTo>
                    <a:pt x="0" y="3121"/>
                  </a:lnTo>
                  <a:lnTo>
                    <a:pt x="0" y="6994"/>
                  </a:lnTo>
                  <a:lnTo>
                    <a:pt x="108" y="7209"/>
                  </a:lnTo>
                  <a:lnTo>
                    <a:pt x="323" y="7209"/>
                  </a:lnTo>
                  <a:lnTo>
                    <a:pt x="5487" y="4196"/>
                  </a:lnTo>
                  <a:lnTo>
                    <a:pt x="5595" y="3981"/>
                  </a:lnTo>
                  <a:lnTo>
                    <a:pt x="5595" y="108"/>
                  </a:lnTo>
                  <a:lnTo>
                    <a:pt x="548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41" name="Google Shape;609;p29"/>
            <p:cNvSpPr/>
            <p:nvPr/>
          </p:nvSpPr>
          <p:spPr>
            <a:xfrm>
              <a:off x="4912750" y="3515100"/>
              <a:ext cx="29600" cy="86100"/>
            </a:xfrm>
            <a:custGeom>
              <a:avLst/>
              <a:gdLst/>
              <a:ahLst/>
              <a:cxnLst/>
              <a:rect l="l" t="t" r="r" b="b"/>
              <a:pathLst>
                <a:path w="1184" h="3444" extrusionOk="0">
                  <a:moveTo>
                    <a:pt x="1184" y="0"/>
                  </a:moveTo>
                  <a:lnTo>
                    <a:pt x="1" y="646"/>
                  </a:lnTo>
                  <a:lnTo>
                    <a:pt x="1" y="3443"/>
                  </a:lnTo>
                  <a:lnTo>
                    <a:pt x="1184" y="2798"/>
                  </a:lnTo>
                  <a:lnTo>
                    <a:pt x="11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2" name="Google Shape;610;p29"/>
            <p:cNvSpPr/>
            <p:nvPr/>
          </p:nvSpPr>
          <p:spPr>
            <a:xfrm>
              <a:off x="4950400" y="3485500"/>
              <a:ext cx="32300" cy="88800"/>
            </a:xfrm>
            <a:custGeom>
              <a:avLst/>
              <a:gdLst/>
              <a:ahLst/>
              <a:cxnLst/>
              <a:rect l="l" t="t" r="r" b="b"/>
              <a:pathLst>
                <a:path w="1292" h="3552" extrusionOk="0">
                  <a:moveTo>
                    <a:pt x="1292" y="1"/>
                  </a:moveTo>
                  <a:lnTo>
                    <a:pt x="1" y="754"/>
                  </a:lnTo>
                  <a:lnTo>
                    <a:pt x="1" y="3551"/>
                  </a:lnTo>
                  <a:lnTo>
                    <a:pt x="1292" y="2798"/>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3" name="Google Shape;611;p29"/>
            <p:cNvSpPr/>
            <p:nvPr/>
          </p:nvSpPr>
          <p:spPr>
            <a:xfrm>
              <a:off x="4990750" y="3464000"/>
              <a:ext cx="29600" cy="88775"/>
            </a:xfrm>
            <a:custGeom>
              <a:avLst/>
              <a:gdLst/>
              <a:ahLst/>
              <a:cxnLst/>
              <a:rect l="l" t="t" r="r" b="b"/>
              <a:pathLst>
                <a:path w="1184" h="3551" extrusionOk="0">
                  <a:moveTo>
                    <a:pt x="1184" y="0"/>
                  </a:moveTo>
                  <a:lnTo>
                    <a:pt x="1" y="646"/>
                  </a:lnTo>
                  <a:lnTo>
                    <a:pt x="1" y="3551"/>
                  </a:lnTo>
                  <a:lnTo>
                    <a:pt x="1184" y="2798"/>
                  </a:lnTo>
                  <a:lnTo>
                    <a:pt x="11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4" name="Google Shape;612;p29"/>
            <p:cNvSpPr/>
            <p:nvPr/>
          </p:nvSpPr>
          <p:spPr>
            <a:xfrm>
              <a:off x="4912750" y="3515100"/>
              <a:ext cx="29600" cy="86100"/>
            </a:xfrm>
            <a:custGeom>
              <a:avLst/>
              <a:gdLst/>
              <a:ahLst/>
              <a:cxnLst/>
              <a:rect l="l" t="t" r="r" b="b"/>
              <a:pathLst>
                <a:path w="1184" h="3444" extrusionOk="0">
                  <a:moveTo>
                    <a:pt x="1184" y="0"/>
                  </a:moveTo>
                  <a:lnTo>
                    <a:pt x="1" y="646"/>
                  </a:lnTo>
                  <a:lnTo>
                    <a:pt x="1" y="3443"/>
                  </a:lnTo>
                  <a:lnTo>
                    <a:pt x="1184" y="2798"/>
                  </a:lnTo>
                  <a:lnTo>
                    <a:pt x="11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5" name="Google Shape;613;p29"/>
            <p:cNvSpPr/>
            <p:nvPr/>
          </p:nvSpPr>
          <p:spPr>
            <a:xfrm>
              <a:off x="4912750" y="3509725"/>
              <a:ext cx="29600" cy="86075"/>
            </a:xfrm>
            <a:custGeom>
              <a:avLst/>
              <a:gdLst/>
              <a:ahLst/>
              <a:cxnLst/>
              <a:rect l="l" t="t" r="r" b="b"/>
              <a:pathLst>
                <a:path w="1184" h="3443" extrusionOk="0">
                  <a:moveTo>
                    <a:pt x="1184" y="0"/>
                  </a:moveTo>
                  <a:lnTo>
                    <a:pt x="1" y="646"/>
                  </a:lnTo>
                  <a:lnTo>
                    <a:pt x="1" y="3443"/>
                  </a:lnTo>
                  <a:lnTo>
                    <a:pt x="1184" y="2797"/>
                  </a:lnTo>
                  <a:lnTo>
                    <a:pt x="11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6" name="Google Shape;614;p29"/>
            <p:cNvSpPr/>
            <p:nvPr/>
          </p:nvSpPr>
          <p:spPr>
            <a:xfrm>
              <a:off x="4824000" y="3039025"/>
              <a:ext cx="10775" cy="242100"/>
            </a:xfrm>
            <a:custGeom>
              <a:avLst/>
              <a:gdLst/>
              <a:ahLst/>
              <a:cxnLst/>
              <a:rect l="l" t="t" r="r" b="b"/>
              <a:pathLst>
                <a:path w="431" h="9684" extrusionOk="0">
                  <a:moveTo>
                    <a:pt x="215" y="1"/>
                  </a:moveTo>
                  <a:lnTo>
                    <a:pt x="108" y="108"/>
                  </a:lnTo>
                  <a:lnTo>
                    <a:pt x="0" y="216"/>
                  </a:lnTo>
                  <a:lnTo>
                    <a:pt x="0" y="9468"/>
                  </a:lnTo>
                  <a:lnTo>
                    <a:pt x="108" y="9683"/>
                  </a:lnTo>
                  <a:lnTo>
                    <a:pt x="323" y="9683"/>
                  </a:lnTo>
                  <a:lnTo>
                    <a:pt x="431" y="9468"/>
                  </a:lnTo>
                  <a:lnTo>
                    <a:pt x="431" y="216"/>
                  </a:lnTo>
                  <a:lnTo>
                    <a:pt x="323" y="108"/>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47" name="Google Shape;615;p29"/>
            <p:cNvSpPr/>
            <p:nvPr/>
          </p:nvSpPr>
          <p:spPr>
            <a:xfrm>
              <a:off x="4824000" y="3039025"/>
              <a:ext cx="10775" cy="242100"/>
            </a:xfrm>
            <a:custGeom>
              <a:avLst/>
              <a:gdLst/>
              <a:ahLst/>
              <a:cxnLst/>
              <a:rect l="l" t="t" r="r" b="b"/>
              <a:pathLst>
                <a:path w="431" h="9684" fill="none" extrusionOk="0">
                  <a:moveTo>
                    <a:pt x="0" y="216"/>
                  </a:moveTo>
                  <a:lnTo>
                    <a:pt x="0" y="9468"/>
                  </a:lnTo>
                  <a:lnTo>
                    <a:pt x="0" y="9468"/>
                  </a:lnTo>
                  <a:lnTo>
                    <a:pt x="108" y="9683"/>
                  </a:lnTo>
                  <a:lnTo>
                    <a:pt x="215" y="9683"/>
                  </a:lnTo>
                  <a:lnTo>
                    <a:pt x="215" y="9683"/>
                  </a:lnTo>
                  <a:lnTo>
                    <a:pt x="323" y="9683"/>
                  </a:lnTo>
                  <a:lnTo>
                    <a:pt x="431" y="9468"/>
                  </a:lnTo>
                  <a:lnTo>
                    <a:pt x="431" y="216"/>
                  </a:lnTo>
                  <a:lnTo>
                    <a:pt x="431" y="216"/>
                  </a:lnTo>
                  <a:lnTo>
                    <a:pt x="323" y="108"/>
                  </a:lnTo>
                  <a:lnTo>
                    <a:pt x="215" y="1"/>
                  </a:lnTo>
                  <a:lnTo>
                    <a:pt x="215" y="1"/>
                  </a:lnTo>
                  <a:lnTo>
                    <a:pt x="108" y="108"/>
                  </a:lnTo>
                  <a:lnTo>
                    <a:pt x="0" y="216"/>
                  </a:lnTo>
                </a:path>
              </a:pathLst>
            </a:custGeom>
            <a:noFill/>
            <a:ln>
              <a:noFill/>
            </a:ln>
          </p:spPr>
          <p:txBody>
            <a:bodyPr spcFirstLastPara="1" wrap="square" lIns="121900" tIns="121900" rIns="121900" bIns="121900" anchor="ctr" anchorCtr="0">
              <a:noAutofit/>
            </a:bodyPr>
            <a:lstStyle/>
            <a:p>
              <a:endParaRPr sz="2400"/>
            </a:p>
          </p:txBody>
        </p:sp>
        <p:sp>
          <p:nvSpPr>
            <p:cNvPr id="548" name="Google Shape;616;p29"/>
            <p:cNvSpPr/>
            <p:nvPr/>
          </p:nvSpPr>
          <p:spPr>
            <a:xfrm>
              <a:off x="3839575" y="4090675"/>
              <a:ext cx="129125" cy="137200"/>
            </a:xfrm>
            <a:custGeom>
              <a:avLst/>
              <a:gdLst/>
              <a:ahLst/>
              <a:cxnLst/>
              <a:rect l="l" t="t" r="r" b="b"/>
              <a:pathLst>
                <a:path w="5165" h="5488" extrusionOk="0">
                  <a:moveTo>
                    <a:pt x="0" y="1"/>
                  </a:moveTo>
                  <a:lnTo>
                    <a:pt x="0" y="3659"/>
                  </a:lnTo>
                  <a:lnTo>
                    <a:pt x="0" y="3982"/>
                  </a:lnTo>
                  <a:lnTo>
                    <a:pt x="0" y="4304"/>
                  </a:lnTo>
                  <a:lnTo>
                    <a:pt x="216" y="4520"/>
                  </a:lnTo>
                  <a:lnTo>
                    <a:pt x="431" y="4842"/>
                  </a:lnTo>
                  <a:lnTo>
                    <a:pt x="754" y="5057"/>
                  </a:lnTo>
                  <a:lnTo>
                    <a:pt x="1076" y="5273"/>
                  </a:lnTo>
                  <a:lnTo>
                    <a:pt x="1507" y="5380"/>
                  </a:lnTo>
                  <a:lnTo>
                    <a:pt x="2583" y="5488"/>
                  </a:lnTo>
                  <a:lnTo>
                    <a:pt x="3551" y="5380"/>
                  </a:lnTo>
                  <a:lnTo>
                    <a:pt x="4412" y="5057"/>
                  </a:lnTo>
                  <a:lnTo>
                    <a:pt x="4734" y="4842"/>
                  </a:lnTo>
                  <a:lnTo>
                    <a:pt x="4949" y="4520"/>
                  </a:lnTo>
                  <a:lnTo>
                    <a:pt x="5057" y="4304"/>
                  </a:lnTo>
                  <a:lnTo>
                    <a:pt x="5165" y="3982"/>
                  </a:lnTo>
                  <a:lnTo>
                    <a:pt x="5165"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49" name="Google Shape;617;p29"/>
            <p:cNvSpPr/>
            <p:nvPr/>
          </p:nvSpPr>
          <p:spPr>
            <a:xfrm>
              <a:off x="3839575" y="4090675"/>
              <a:ext cx="129125" cy="137200"/>
            </a:xfrm>
            <a:custGeom>
              <a:avLst/>
              <a:gdLst/>
              <a:ahLst/>
              <a:cxnLst/>
              <a:rect l="l" t="t" r="r" b="b"/>
              <a:pathLst>
                <a:path w="5165" h="5488" fill="none" extrusionOk="0">
                  <a:moveTo>
                    <a:pt x="5165" y="1"/>
                  </a:moveTo>
                  <a:lnTo>
                    <a:pt x="5165" y="3982"/>
                  </a:lnTo>
                  <a:lnTo>
                    <a:pt x="5165" y="3982"/>
                  </a:lnTo>
                  <a:lnTo>
                    <a:pt x="5057" y="4304"/>
                  </a:lnTo>
                  <a:lnTo>
                    <a:pt x="4949" y="4520"/>
                  </a:lnTo>
                  <a:lnTo>
                    <a:pt x="4734" y="4842"/>
                  </a:lnTo>
                  <a:lnTo>
                    <a:pt x="4412" y="5057"/>
                  </a:lnTo>
                  <a:lnTo>
                    <a:pt x="3551" y="5380"/>
                  </a:lnTo>
                  <a:lnTo>
                    <a:pt x="2583" y="5488"/>
                  </a:lnTo>
                  <a:lnTo>
                    <a:pt x="2583" y="5488"/>
                  </a:lnTo>
                  <a:lnTo>
                    <a:pt x="1507" y="5380"/>
                  </a:lnTo>
                  <a:lnTo>
                    <a:pt x="1076" y="5273"/>
                  </a:lnTo>
                  <a:lnTo>
                    <a:pt x="754" y="5057"/>
                  </a:lnTo>
                  <a:lnTo>
                    <a:pt x="431" y="4842"/>
                  </a:lnTo>
                  <a:lnTo>
                    <a:pt x="216" y="4520"/>
                  </a:lnTo>
                  <a:lnTo>
                    <a:pt x="0" y="4304"/>
                  </a:lnTo>
                  <a:lnTo>
                    <a:pt x="0" y="3982"/>
                  </a:lnTo>
                  <a:lnTo>
                    <a:pt x="0" y="3659"/>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550" name="Google Shape;618;p29"/>
            <p:cNvSpPr/>
            <p:nvPr/>
          </p:nvSpPr>
          <p:spPr>
            <a:xfrm>
              <a:off x="3834200" y="4088000"/>
              <a:ext cx="137200" cy="145250"/>
            </a:xfrm>
            <a:custGeom>
              <a:avLst/>
              <a:gdLst/>
              <a:ahLst/>
              <a:cxnLst/>
              <a:rect l="l" t="t" r="r" b="b"/>
              <a:pathLst>
                <a:path w="5488" h="5810" extrusionOk="0">
                  <a:moveTo>
                    <a:pt x="0" y="0"/>
                  </a:moveTo>
                  <a:lnTo>
                    <a:pt x="0" y="108"/>
                  </a:lnTo>
                  <a:lnTo>
                    <a:pt x="0" y="3766"/>
                  </a:lnTo>
                  <a:lnTo>
                    <a:pt x="0" y="3873"/>
                  </a:lnTo>
                  <a:lnTo>
                    <a:pt x="0" y="4089"/>
                  </a:lnTo>
                  <a:lnTo>
                    <a:pt x="108" y="4411"/>
                  </a:lnTo>
                  <a:lnTo>
                    <a:pt x="215" y="4734"/>
                  </a:lnTo>
                  <a:lnTo>
                    <a:pt x="538" y="5057"/>
                  </a:lnTo>
                  <a:lnTo>
                    <a:pt x="861" y="5272"/>
                  </a:lnTo>
                  <a:lnTo>
                    <a:pt x="1291" y="5487"/>
                  </a:lnTo>
                  <a:lnTo>
                    <a:pt x="1722" y="5702"/>
                  </a:lnTo>
                  <a:lnTo>
                    <a:pt x="2260" y="5702"/>
                  </a:lnTo>
                  <a:lnTo>
                    <a:pt x="2798" y="5810"/>
                  </a:lnTo>
                  <a:lnTo>
                    <a:pt x="3335" y="5702"/>
                  </a:lnTo>
                  <a:lnTo>
                    <a:pt x="3766" y="5702"/>
                  </a:lnTo>
                  <a:lnTo>
                    <a:pt x="4304" y="5487"/>
                  </a:lnTo>
                  <a:lnTo>
                    <a:pt x="4734" y="5272"/>
                  </a:lnTo>
                  <a:lnTo>
                    <a:pt x="5057" y="5057"/>
                  </a:lnTo>
                  <a:lnTo>
                    <a:pt x="5272" y="4734"/>
                  </a:lnTo>
                  <a:lnTo>
                    <a:pt x="5487" y="4411"/>
                  </a:lnTo>
                  <a:lnTo>
                    <a:pt x="5487" y="4089"/>
                  </a:lnTo>
                  <a:lnTo>
                    <a:pt x="5487" y="108"/>
                  </a:lnTo>
                  <a:lnTo>
                    <a:pt x="5487" y="0"/>
                  </a:lnTo>
                  <a:lnTo>
                    <a:pt x="5164" y="0"/>
                  </a:lnTo>
                  <a:lnTo>
                    <a:pt x="5164" y="108"/>
                  </a:lnTo>
                  <a:lnTo>
                    <a:pt x="5164" y="4089"/>
                  </a:lnTo>
                  <a:lnTo>
                    <a:pt x="5164" y="4304"/>
                  </a:lnTo>
                  <a:lnTo>
                    <a:pt x="4949" y="4519"/>
                  </a:lnTo>
                  <a:lnTo>
                    <a:pt x="4627" y="4842"/>
                  </a:lnTo>
                  <a:lnTo>
                    <a:pt x="4089" y="5164"/>
                  </a:lnTo>
                  <a:lnTo>
                    <a:pt x="3443" y="5380"/>
                  </a:lnTo>
                  <a:lnTo>
                    <a:pt x="2798" y="5380"/>
                  </a:lnTo>
                  <a:lnTo>
                    <a:pt x="1829" y="5272"/>
                  </a:lnTo>
                  <a:lnTo>
                    <a:pt x="1076" y="4949"/>
                  </a:lnTo>
                  <a:lnTo>
                    <a:pt x="753" y="4734"/>
                  </a:lnTo>
                  <a:lnTo>
                    <a:pt x="538" y="4519"/>
                  </a:lnTo>
                  <a:lnTo>
                    <a:pt x="431" y="4304"/>
                  </a:lnTo>
                  <a:lnTo>
                    <a:pt x="323" y="4089"/>
                  </a:lnTo>
                  <a:lnTo>
                    <a:pt x="323" y="3766"/>
                  </a:lnTo>
                  <a:lnTo>
                    <a:pt x="323"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51" name="Google Shape;619;p29"/>
            <p:cNvSpPr/>
            <p:nvPr/>
          </p:nvSpPr>
          <p:spPr>
            <a:xfrm>
              <a:off x="3836875" y="4050350"/>
              <a:ext cx="131825" cy="75325"/>
            </a:xfrm>
            <a:custGeom>
              <a:avLst/>
              <a:gdLst/>
              <a:ahLst/>
              <a:cxnLst/>
              <a:rect l="l" t="t" r="r" b="b"/>
              <a:pathLst>
                <a:path w="5273" h="3013" extrusionOk="0">
                  <a:moveTo>
                    <a:pt x="2691" y="0"/>
                  </a:moveTo>
                  <a:lnTo>
                    <a:pt x="1615" y="108"/>
                  </a:lnTo>
                  <a:lnTo>
                    <a:pt x="862" y="430"/>
                  </a:lnTo>
                  <a:lnTo>
                    <a:pt x="539" y="646"/>
                  </a:lnTo>
                  <a:lnTo>
                    <a:pt x="216" y="968"/>
                  </a:lnTo>
                  <a:lnTo>
                    <a:pt x="108" y="1184"/>
                  </a:lnTo>
                  <a:lnTo>
                    <a:pt x="1" y="1506"/>
                  </a:lnTo>
                  <a:lnTo>
                    <a:pt x="108" y="1829"/>
                  </a:lnTo>
                  <a:lnTo>
                    <a:pt x="216" y="2152"/>
                  </a:lnTo>
                  <a:lnTo>
                    <a:pt x="539" y="2367"/>
                  </a:lnTo>
                  <a:lnTo>
                    <a:pt x="862" y="2582"/>
                  </a:lnTo>
                  <a:lnTo>
                    <a:pt x="1615" y="2905"/>
                  </a:lnTo>
                  <a:lnTo>
                    <a:pt x="2691" y="3013"/>
                  </a:lnTo>
                  <a:lnTo>
                    <a:pt x="3659" y="2905"/>
                  </a:lnTo>
                  <a:lnTo>
                    <a:pt x="4520" y="2582"/>
                  </a:lnTo>
                  <a:lnTo>
                    <a:pt x="4842" y="2367"/>
                  </a:lnTo>
                  <a:lnTo>
                    <a:pt x="5057" y="2152"/>
                  </a:lnTo>
                  <a:lnTo>
                    <a:pt x="5165" y="1829"/>
                  </a:lnTo>
                  <a:lnTo>
                    <a:pt x="5273" y="1506"/>
                  </a:lnTo>
                  <a:lnTo>
                    <a:pt x="5165" y="1184"/>
                  </a:lnTo>
                  <a:lnTo>
                    <a:pt x="5057" y="968"/>
                  </a:lnTo>
                  <a:lnTo>
                    <a:pt x="4842" y="646"/>
                  </a:lnTo>
                  <a:lnTo>
                    <a:pt x="4520" y="430"/>
                  </a:lnTo>
                  <a:lnTo>
                    <a:pt x="3659" y="108"/>
                  </a:lnTo>
                  <a:lnTo>
                    <a:pt x="26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52" name="Google Shape;620;p29"/>
            <p:cNvSpPr/>
            <p:nvPr/>
          </p:nvSpPr>
          <p:spPr>
            <a:xfrm>
              <a:off x="3834200" y="4044950"/>
              <a:ext cx="137200" cy="86100"/>
            </a:xfrm>
            <a:custGeom>
              <a:avLst/>
              <a:gdLst/>
              <a:ahLst/>
              <a:cxnLst/>
              <a:rect l="l" t="t" r="r" b="b"/>
              <a:pathLst>
                <a:path w="5488" h="3444" extrusionOk="0">
                  <a:moveTo>
                    <a:pt x="2798" y="431"/>
                  </a:moveTo>
                  <a:lnTo>
                    <a:pt x="3766" y="539"/>
                  </a:lnTo>
                  <a:lnTo>
                    <a:pt x="4519" y="862"/>
                  </a:lnTo>
                  <a:lnTo>
                    <a:pt x="4842" y="969"/>
                  </a:lnTo>
                  <a:lnTo>
                    <a:pt x="4949" y="1292"/>
                  </a:lnTo>
                  <a:lnTo>
                    <a:pt x="5164" y="1507"/>
                  </a:lnTo>
                  <a:lnTo>
                    <a:pt x="5164" y="1722"/>
                  </a:lnTo>
                  <a:lnTo>
                    <a:pt x="5164" y="1938"/>
                  </a:lnTo>
                  <a:lnTo>
                    <a:pt x="4949" y="2260"/>
                  </a:lnTo>
                  <a:lnTo>
                    <a:pt x="4627" y="2583"/>
                  </a:lnTo>
                  <a:lnTo>
                    <a:pt x="4089" y="2798"/>
                  </a:lnTo>
                  <a:lnTo>
                    <a:pt x="3443" y="3013"/>
                  </a:lnTo>
                  <a:lnTo>
                    <a:pt x="2798" y="3121"/>
                  </a:lnTo>
                  <a:lnTo>
                    <a:pt x="1829" y="3013"/>
                  </a:lnTo>
                  <a:lnTo>
                    <a:pt x="969" y="2691"/>
                  </a:lnTo>
                  <a:lnTo>
                    <a:pt x="753" y="2475"/>
                  </a:lnTo>
                  <a:lnTo>
                    <a:pt x="538" y="2260"/>
                  </a:lnTo>
                  <a:lnTo>
                    <a:pt x="431" y="1938"/>
                  </a:lnTo>
                  <a:lnTo>
                    <a:pt x="323" y="1722"/>
                  </a:lnTo>
                  <a:lnTo>
                    <a:pt x="431" y="1507"/>
                  </a:lnTo>
                  <a:lnTo>
                    <a:pt x="538" y="1292"/>
                  </a:lnTo>
                  <a:lnTo>
                    <a:pt x="861" y="862"/>
                  </a:lnTo>
                  <a:lnTo>
                    <a:pt x="1399" y="646"/>
                  </a:lnTo>
                  <a:lnTo>
                    <a:pt x="2044" y="431"/>
                  </a:lnTo>
                  <a:close/>
                  <a:moveTo>
                    <a:pt x="2798" y="1"/>
                  </a:moveTo>
                  <a:lnTo>
                    <a:pt x="2260" y="109"/>
                  </a:lnTo>
                  <a:lnTo>
                    <a:pt x="1722" y="109"/>
                  </a:lnTo>
                  <a:lnTo>
                    <a:pt x="1184" y="324"/>
                  </a:lnTo>
                  <a:lnTo>
                    <a:pt x="861" y="539"/>
                  </a:lnTo>
                  <a:lnTo>
                    <a:pt x="431" y="754"/>
                  </a:lnTo>
                  <a:lnTo>
                    <a:pt x="215" y="1077"/>
                  </a:lnTo>
                  <a:lnTo>
                    <a:pt x="0" y="1400"/>
                  </a:lnTo>
                  <a:lnTo>
                    <a:pt x="0" y="1722"/>
                  </a:lnTo>
                  <a:lnTo>
                    <a:pt x="0" y="2153"/>
                  </a:lnTo>
                  <a:lnTo>
                    <a:pt x="215" y="2475"/>
                  </a:lnTo>
                  <a:lnTo>
                    <a:pt x="646" y="2906"/>
                  </a:lnTo>
                  <a:lnTo>
                    <a:pt x="1184" y="3229"/>
                  </a:lnTo>
                  <a:lnTo>
                    <a:pt x="1937" y="3336"/>
                  </a:lnTo>
                  <a:lnTo>
                    <a:pt x="2798" y="3444"/>
                  </a:lnTo>
                  <a:lnTo>
                    <a:pt x="3335" y="3444"/>
                  </a:lnTo>
                  <a:lnTo>
                    <a:pt x="3766" y="3336"/>
                  </a:lnTo>
                  <a:lnTo>
                    <a:pt x="4304" y="3229"/>
                  </a:lnTo>
                  <a:lnTo>
                    <a:pt x="4734" y="3013"/>
                  </a:lnTo>
                  <a:lnTo>
                    <a:pt x="5057" y="2691"/>
                  </a:lnTo>
                  <a:lnTo>
                    <a:pt x="5272" y="2475"/>
                  </a:lnTo>
                  <a:lnTo>
                    <a:pt x="5487" y="2153"/>
                  </a:lnTo>
                  <a:lnTo>
                    <a:pt x="5487" y="1722"/>
                  </a:lnTo>
                  <a:lnTo>
                    <a:pt x="5487" y="1400"/>
                  </a:lnTo>
                  <a:lnTo>
                    <a:pt x="5272" y="1077"/>
                  </a:lnTo>
                  <a:lnTo>
                    <a:pt x="4842" y="646"/>
                  </a:lnTo>
                  <a:lnTo>
                    <a:pt x="4304" y="324"/>
                  </a:lnTo>
                  <a:lnTo>
                    <a:pt x="3551" y="109"/>
                  </a:lnTo>
                  <a:lnTo>
                    <a:pt x="279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53" name="Google Shape;621;p29"/>
            <p:cNvSpPr/>
            <p:nvPr/>
          </p:nvSpPr>
          <p:spPr>
            <a:xfrm>
              <a:off x="4089725" y="3934675"/>
              <a:ext cx="131800" cy="137200"/>
            </a:xfrm>
            <a:custGeom>
              <a:avLst/>
              <a:gdLst/>
              <a:ahLst/>
              <a:cxnLst/>
              <a:rect l="l" t="t" r="r" b="b"/>
              <a:pathLst>
                <a:path w="5272" h="5488" extrusionOk="0">
                  <a:moveTo>
                    <a:pt x="0" y="1"/>
                  </a:moveTo>
                  <a:lnTo>
                    <a:pt x="0" y="3766"/>
                  </a:lnTo>
                  <a:lnTo>
                    <a:pt x="108" y="3982"/>
                  </a:lnTo>
                  <a:lnTo>
                    <a:pt x="108" y="4304"/>
                  </a:lnTo>
                  <a:lnTo>
                    <a:pt x="215" y="4520"/>
                  </a:lnTo>
                  <a:lnTo>
                    <a:pt x="538" y="4842"/>
                  </a:lnTo>
                  <a:lnTo>
                    <a:pt x="753" y="5057"/>
                  </a:lnTo>
                  <a:lnTo>
                    <a:pt x="1183" y="5273"/>
                  </a:lnTo>
                  <a:lnTo>
                    <a:pt x="1614" y="5380"/>
                  </a:lnTo>
                  <a:lnTo>
                    <a:pt x="2582" y="5488"/>
                  </a:lnTo>
                  <a:lnTo>
                    <a:pt x="3658" y="5380"/>
                  </a:lnTo>
                  <a:lnTo>
                    <a:pt x="4411" y="5057"/>
                  </a:lnTo>
                  <a:lnTo>
                    <a:pt x="4734" y="4842"/>
                  </a:lnTo>
                  <a:lnTo>
                    <a:pt x="5057" y="4520"/>
                  </a:lnTo>
                  <a:lnTo>
                    <a:pt x="5164" y="4304"/>
                  </a:lnTo>
                  <a:lnTo>
                    <a:pt x="5272" y="3982"/>
                  </a:lnTo>
                  <a:lnTo>
                    <a:pt x="516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54" name="Google Shape;622;p29"/>
            <p:cNvSpPr/>
            <p:nvPr/>
          </p:nvSpPr>
          <p:spPr>
            <a:xfrm>
              <a:off x="4089725" y="3934675"/>
              <a:ext cx="131800" cy="137200"/>
            </a:xfrm>
            <a:custGeom>
              <a:avLst/>
              <a:gdLst/>
              <a:ahLst/>
              <a:cxnLst/>
              <a:rect l="l" t="t" r="r" b="b"/>
              <a:pathLst>
                <a:path w="5272" h="5488" fill="none" extrusionOk="0">
                  <a:moveTo>
                    <a:pt x="5164" y="1"/>
                  </a:moveTo>
                  <a:lnTo>
                    <a:pt x="5272" y="3982"/>
                  </a:lnTo>
                  <a:lnTo>
                    <a:pt x="5272" y="3982"/>
                  </a:lnTo>
                  <a:lnTo>
                    <a:pt x="5164" y="4304"/>
                  </a:lnTo>
                  <a:lnTo>
                    <a:pt x="5057" y="4520"/>
                  </a:lnTo>
                  <a:lnTo>
                    <a:pt x="4734" y="4842"/>
                  </a:lnTo>
                  <a:lnTo>
                    <a:pt x="4411" y="5057"/>
                  </a:lnTo>
                  <a:lnTo>
                    <a:pt x="3658" y="5380"/>
                  </a:lnTo>
                  <a:lnTo>
                    <a:pt x="2582" y="5488"/>
                  </a:lnTo>
                  <a:lnTo>
                    <a:pt x="2582" y="5488"/>
                  </a:lnTo>
                  <a:lnTo>
                    <a:pt x="1614" y="5380"/>
                  </a:lnTo>
                  <a:lnTo>
                    <a:pt x="1183" y="5273"/>
                  </a:lnTo>
                  <a:lnTo>
                    <a:pt x="753" y="5057"/>
                  </a:lnTo>
                  <a:lnTo>
                    <a:pt x="538" y="4842"/>
                  </a:lnTo>
                  <a:lnTo>
                    <a:pt x="215" y="4520"/>
                  </a:lnTo>
                  <a:lnTo>
                    <a:pt x="108" y="4304"/>
                  </a:lnTo>
                  <a:lnTo>
                    <a:pt x="108" y="3982"/>
                  </a:lnTo>
                  <a:lnTo>
                    <a:pt x="0" y="3766"/>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555" name="Google Shape;623;p29"/>
            <p:cNvSpPr/>
            <p:nvPr/>
          </p:nvSpPr>
          <p:spPr>
            <a:xfrm>
              <a:off x="4087025" y="3932000"/>
              <a:ext cx="137200" cy="145250"/>
            </a:xfrm>
            <a:custGeom>
              <a:avLst/>
              <a:gdLst/>
              <a:ahLst/>
              <a:cxnLst/>
              <a:rect l="l" t="t" r="r" b="b"/>
              <a:pathLst>
                <a:path w="5488" h="5810" extrusionOk="0">
                  <a:moveTo>
                    <a:pt x="0" y="0"/>
                  </a:moveTo>
                  <a:lnTo>
                    <a:pt x="0" y="108"/>
                  </a:lnTo>
                  <a:lnTo>
                    <a:pt x="0" y="3873"/>
                  </a:lnTo>
                  <a:lnTo>
                    <a:pt x="0" y="4089"/>
                  </a:lnTo>
                  <a:lnTo>
                    <a:pt x="0" y="4411"/>
                  </a:lnTo>
                  <a:lnTo>
                    <a:pt x="216" y="4734"/>
                  </a:lnTo>
                  <a:lnTo>
                    <a:pt x="431" y="5057"/>
                  </a:lnTo>
                  <a:lnTo>
                    <a:pt x="861" y="5272"/>
                  </a:lnTo>
                  <a:lnTo>
                    <a:pt x="1184" y="5487"/>
                  </a:lnTo>
                  <a:lnTo>
                    <a:pt x="1722" y="5702"/>
                  </a:lnTo>
                  <a:lnTo>
                    <a:pt x="2152" y="5702"/>
                  </a:lnTo>
                  <a:lnTo>
                    <a:pt x="2690" y="5810"/>
                  </a:lnTo>
                  <a:lnTo>
                    <a:pt x="3228" y="5702"/>
                  </a:lnTo>
                  <a:lnTo>
                    <a:pt x="3766" y="5702"/>
                  </a:lnTo>
                  <a:lnTo>
                    <a:pt x="4304" y="5487"/>
                  </a:lnTo>
                  <a:lnTo>
                    <a:pt x="4627" y="5272"/>
                  </a:lnTo>
                  <a:lnTo>
                    <a:pt x="5057" y="5057"/>
                  </a:lnTo>
                  <a:lnTo>
                    <a:pt x="5272" y="4734"/>
                  </a:lnTo>
                  <a:lnTo>
                    <a:pt x="5487" y="4411"/>
                  </a:lnTo>
                  <a:lnTo>
                    <a:pt x="5487" y="4089"/>
                  </a:lnTo>
                  <a:lnTo>
                    <a:pt x="5487" y="108"/>
                  </a:lnTo>
                  <a:lnTo>
                    <a:pt x="5487" y="0"/>
                  </a:lnTo>
                  <a:lnTo>
                    <a:pt x="5165" y="0"/>
                  </a:lnTo>
                  <a:lnTo>
                    <a:pt x="5165" y="108"/>
                  </a:lnTo>
                  <a:lnTo>
                    <a:pt x="5165" y="4089"/>
                  </a:lnTo>
                  <a:lnTo>
                    <a:pt x="5057" y="4304"/>
                  </a:lnTo>
                  <a:lnTo>
                    <a:pt x="4949" y="4519"/>
                  </a:lnTo>
                  <a:lnTo>
                    <a:pt x="4627" y="4949"/>
                  </a:lnTo>
                  <a:lnTo>
                    <a:pt x="4089" y="5164"/>
                  </a:lnTo>
                  <a:lnTo>
                    <a:pt x="3443" y="5380"/>
                  </a:lnTo>
                  <a:lnTo>
                    <a:pt x="2690" y="5380"/>
                  </a:lnTo>
                  <a:lnTo>
                    <a:pt x="1722" y="5272"/>
                  </a:lnTo>
                  <a:lnTo>
                    <a:pt x="969" y="4949"/>
                  </a:lnTo>
                  <a:lnTo>
                    <a:pt x="754" y="4842"/>
                  </a:lnTo>
                  <a:lnTo>
                    <a:pt x="538" y="4519"/>
                  </a:lnTo>
                  <a:lnTo>
                    <a:pt x="431" y="4304"/>
                  </a:lnTo>
                  <a:lnTo>
                    <a:pt x="323" y="4089"/>
                  </a:lnTo>
                  <a:lnTo>
                    <a:pt x="323" y="3766"/>
                  </a:lnTo>
                  <a:lnTo>
                    <a:pt x="323"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56" name="Google Shape;624;p29"/>
            <p:cNvSpPr/>
            <p:nvPr/>
          </p:nvSpPr>
          <p:spPr>
            <a:xfrm>
              <a:off x="4089725" y="3894350"/>
              <a:ext cx="131800" cy="75325"/>
            </a:xfrm>
            <a:custGeom>
              <a:avLst/>
              <a:gdLst/>
              <a:ahLst/>
              <a:cxnLst/>
              <a:rect l="l" t="t" r="r" b="b"/>
              <a:pathLst>
                <a:path w="5272" h="3013" extrusionOk="0">
                  <a:moveTo>
                    <a:pt x="2582" y="0"/>
                  </a:moveTo>
                  <a:lnTo>
                    <a:pt x="1614" y="108"/>
                  </a:lnTo>
                  <a:lnTo>
                    <a:pt x="753" y="430"/>
                  </a:lnTo>
                  <a:lnTo>
                    <a:pt x="430" y="646"/>
                  </a:lnTo>
                  <a:lnTo>
                    <a:pt x="215" y="968"/>
                  </a:lnTo>
                  <a:lnTo>
                    <a:pt x="108" y="1184"/>
                  </a:lnTo>
                  <a:lnTo>
                    <a:pt x="0" y="1506"/>
                  </a:lnTo>
                  <a:lnTo>
                    <a:pt x="108" y="1829"/>
                  </a:lnTo>
                  <a:lnTo>
                    <a:pt x="215" y="2152"/>
                  </a:lnTo>
                  <a:lnTo>
                    <a:pt x="430" y="2367"/>
                  </a:lnTo>
                  <a:lnTo>
                    <a:pt x="753" y="2582"/>
                  </a:lnTo>
                  <a:lnTo>
                    <a:pt x="1614" y="2905"/>
                  </a:lnTo>
                  <a:lnTo>
                    <a:pt x="2582" y="3013"/>
                  </a:lnTo>
                  <a:lnTo>
                    <a:pt x="3658" y="2905"/>
                  </a:lnTo>
                  <a:lnTo>
                    <a:pt x="4411" y="2582"/>
                  </a:lnTo>
                  <a:lnTo>
                    <a:pt x="4734" y="2367"/>
                  </a:lnTo>
                  <a:lnTo>
                    <a:pt x="5057" y="2152"/>
                  </a:lnTo>
                  <a:lnTo>
                    <a:pt x="5164" y="1829"/>
                  </a:lnTo>
                  <a:lnTo>
                    <a:pt x="5272" y="1506"/>
                  </a:lnTo>
                  <a:lnTo>
                    <a:pt x="5164" y="1184"/>
                  </a:lnTo>
                  <a:lnTo>
                    <a:pt x="5057" y="968"/>
                  </a:lnTo>
                  <a:lnTo>
                    <a:pt x="4734" y="646"/>
                  </a:lnTo>
                  <a:lnTo>
                    <a:pt x="4411" y="430"/>
                  </a:lnTo>
                  <a:lnTo>
                    <a:pt x="3658" y="108"/>
                  </a:lnTo>
                  <a:lnTo>
                    <a:pt x="258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57" name="Google Shape;625;p29"/>
            <p:cNvSpPr/>
            <p:nvPr/>
          </p:nvSpPr>
          <p:spPr>
            <a:xfrm>
              <a:off x="4087025" y="3888950"/>
              <a:ext cx="137200" cy="86100"/>
            </a:xfrm>
            <a:custGeom>
              <a:avLst/>
              <a:gdLst/>
              <a:ahLst/>
              <a:cxnLst/>
              <a:rect l="l" t="t" r="r" b="b"/>
              <a:pathLst>
                <a:path w="5488" h="3444" extrusionOk="0">
                  <a:moveTo>
                    <a:pt x="2690" y="431"/>
                  </a:moveTo>
                  <a:lnTo>
                    <a:pt x="3658" y="539"/>
                  </a:lnTo>
                  <a:lnTo>
                    <a:pt x="4519" y="862"/>
                  </a:lnTo>
                  <a:lnTo>
                    <a:pt x="4734" y="1077"/>
                  </a:lnTo>
                  <a:lnTo>
                    <a:pt x="4949" y="1292"/>
                  </a:lnTo>
                  <a:lnTo>
                    <a:pt x="5057" y="1507"/>
                  </a:lnTo>
                  <a:lnTo>
                    <a:pt x="5165" y="1722"/>
                  </a:lnTo>
                  <a:lnTo>
                    <a:pt x="5057" y="2045"/>
                  </a:lnTo>
                  <a:lnTo>
                    <a:pt x="4949" y="2260"/>
                  </a:lnTo>
                  <a:lnTo>
                    <a:pt x="4627" y="2583"/>
                  </a:lnTo>
                  <a:lnTo>
                    <a:pt x="4089" y="2798"/>
                  </a:lnTo>
                  <a:lnTo>
                    <a:pt x="3443" y="3013"/>
                  </a:lnTo>
                  <a:lnTo>
                    <a:pt x="2690" y="3121"/>
                  </a:lnTo>
                  <a:lnTo>
                    <a:pt x="1722" y="3013"/>
                  </a:lnTo>
                  <a:lnTo>
                    <a:pt x="969" y="2691"/>
                  </a:lnTo>
                  <a:lnTo>
                    <a:pt x="646" y="2475"/>
                  </a:lnTo>
                  <a:lnTo>
                    <a:pt x="538" y="2260"/>
                  </a:lnTo>
                  <a:lnTo>
                    <a:pt x="323" y="2045"/>
                  </a:lnTo>
                  <a:lnTo>
                    <a:pt x="323" y="1722"/>
                  </a:lnTo>
                  <a:lnTo>
                    <a:pt x="323" y="1507"/>
                  </a:lnTo>
                  <a:lnTo>
                    <a:pt x="538" y="1292"/>
                  </a:lnTo>
                  <a:lnTo>
                    <a:pt x="861" y="969"/>
                  </a:lnTo>
                  <a:lnTo>
                    <a:pt x="1399" y="646"/>
                  </a:lnTo>
                  <a:lnTo>
                    <a:pt x="1937" y="431"/>
                  </a:lnTo>
                  <a:close/>
                  <a:moveTo>
                    <a:pt x="2690" y="1"/>
                  </a:moveTo>
                  <a:lnTo>
                    <a:pt x="2152" y="109"/>
                  </a:lnTo>
                  <a:lnTo>
                    <a:pt x="1722" y="109"/>
                  </a:lnTo>
                  <a:lnTo>
                    <a:pt x="1184" y="324"/>
                  </a:lnTo>
                  <a:lnTo>
                    <a:pt x="754" y="539"/>
                  </a:lnTo>
                  <a:lnTo>
                    <a:pt x="431" y="754"/>
                  </a:lnTo>
                  <a:lnTo>
                    <a:pt x="216" y="1077"/>
                  </a:lnTo>
                  <a:lnTo>
                    <a:pt x="0" y="1400"/>
                  </a:lnTo>
                  <a:lnTo>
                    <a:pt x="0" y="1722"/>
                  </a:lnTo>
                  <a:lnTo>
                    <a:pt x="0" y="2153"/>
                  </a:lnTo>
                  <a:lnTo>
                    <a:pt x="216" y="2475"/>
                  </a:lnTo>
                  <a:lnTo>
                    <a:pt x="646" y="2906"/>
                  </a:lnTo>
                  <a:lnTo>
                    <a:pt x="1184" y="3229"/>
                  </a:lnTo>
                  <a:lnTo>
                    <a:pt x="1937" y="3444"/>
                  </a:lnTo>
                  <a:lnTo>
                    <a:pt x="3228" y="3444"/>
                  </a:lnTo>
                  <a:lnTo>
                    <a:pt x="3766" y="3336"/>
                  </a:lnTo>
                  <a:lnTo>
                    <a:pt x="4304" y="3229"/>
                  </a:lnTo>
                  <a:lnTo>
                    <a:pt x="4627" y="3013"/>
                  </a:lnTo>
                  <a:lnTo>
                    <a:pt x="5057" y="2691"/>
                  </a:lnTo>
                  <a:lnTo>
                    <a:pt x="5272" y="2475"/>
                  </a:lnTo>
                  <a:lnTo>
                    <a:pt x="5487" y="2153"/>
                  </a:lnTo>
                  <a:lnTo>
                    <a:pt x="5487" y="1722"/>
                  </a:lnTo>
                  <a:lnTo>
                    <a:pt x="5487" y="1400"/>
                  </a:lnTo>
                  <a:lnTo>
                    <a:pt x="5272" y="1077"/>
                  </a:lnTo>
                  <a:lnTo>
                    <a:pt x="4842" y="646"/>
                  </a:lnTo>
                  <a:lnTo>
                    <a:pt x="4304" y="324"/>
                  </a:lnTo>
                  <a:lnTo>
                    <a:pt x="3551" y="109"/>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58" name="Google Shape;626;p29"/>
            <p:cNvSpPr/>
            <p:nvPr/>
          </p:nvSpPr>
          <p:spPr>
            <a:xfrm>
              <a:off x="4342550" y="3786750"/>
              <a:ext cx="129125" cy="137200"/>
            </a:xfrm>
            <a:custGeom>
              <a:avLst/>
              <a:gdLst/>
              <a:ahLst/>
              <a:cxnLst/>
              <a:rect l="l" t="t" r="r" b="b"/>
              <a:pathLst>
                <a:path w="5165" h="5488" extrusionOk="0">
                  <a:moveTo>
                    <a:pt x="0" y="1"/>
                  </a:moveTo>
                  <a:lnTo>
                    <a:pt x="0" y="3659"/>
                  </a:lnTo>
                  <a:lnTo>
                    <a:pt x="0" y="3981"/>
                  </a:lnTo>
                  <a:lnTo>
                    <a:pt x="108" y="4304"/>
                  </a:lnTo>
                  <a:lnTo>
                    <a:pt x="215" y="4519"/>
                  </a:lnTo>
                  <a:lnTo>
                    <a:pt x="431" y="4842"/>
                  </a:lnTo>
                  <a:lnTo>
                    <a:pt x="753" y="5057"/>
                  </a:lnTo>
                  <a:lnTo>
                    <a:pt x="1184" y="5165"/>
                  </a:lnTo>
                  <a:lnTo>
                    <a:pt x="1614" y="5380"/>
                  </a:lnTo>
                  <a:lnTo>
                    <a:pt x="2582" y="5488"/>
                  </a:lnTo>
                  <a:lnTo>
                    <a:pt x="3658" y="5380"/>
                  </a:lnTo>
                  <a:lnTo>
                    <a:pt x="4411" y="5057"/>
                  </a:lnTo>
                  <a:lnTo>
                    <a:pt x="4734" y="4842"/>
                  </a:lnTo>
                  <a:lnTo>
                    <a:pt x="4949" y="4519"/>
                  </a:lnTo>
                  <a:lnTo>
                    <a:pt x="5164" y="4304"/>
                  </a:lnTo>
                  <a:lnTo>
                    <a:pt x="5164" y="3981"/>
                  </a:lnTo>
                  <a:lnTo>
                    <a:pt x="516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59" name="Google Shape;627;p29"/>
            <p:cNvSpPr/>
            <p:nvPr/>
          </p:nvSpPr>
          <p:spPr>
            <a:xfrm>
              <a:off x="4342550" y="3786750"/>
              <a:ext cx="129125" cy="137200"/>
            </a:xfrm>
            <a:custGeom>
              <a:avLst/>
              <a:gdLst/>
              <a:ahLst/>
              <a:cxnLst/>
              <a:rect l="l" t="t" r="r" b="b"/>
              <a:pathLst>
                <a:path w="5165" h="5488" fill="none" extrusionOk="0">
                  <a:moveTo>
                    <a:pt x="5164" y="1"/>
                  </a:moveTo>
                  <a:lnTo>
                    <a:pt x="5164" y="3981"/>
                  </a:lnTo>
                  <a:lnTo>
                    <a:pt x="5164" y="3981"/>
                  </a:lnTo>
                  <a:lnTo>
                    <a:pt x="5164" y="4304"/>
                  </a:lnTo>
                  <a:lnTo>
                    <a:pt x="4949" y="4519"/>
                  </a:lnTo>
                  <a:lnTo>
                    <a:pt x="4734" y="4842"/>
                  </a:lnTo>
                  <a:lnTo>
                    <a:pt x="4411" y="5057"/>
                  </a:lnTo>
                  <a:lnTo>
                    <a:pt x="3658" y="5380"/>
                  </a:lnTo>
                  <a:lnTo>
                    <a:pt x="2582" y="5488"/>
                  </a:lnTo>
                  <a:lnTo>
                    <a:pt x="2582" y="5488"/>
                  </a:lnTo>
                  <a:lnTo>
                    <a:pt x="1614" y="5380"/>
                  </a:lnTo>
                  <a:lnTo>
                    <a:pt x="1184" y="5165"/>
                  </a:lnTo>
                  <a:lnTo>
                    <a:pt x="753" y="5057"/>
                  </a:lnTo>
                  <a:lnTo>
                    <a:pt x="431" y="4842"/>
                  </a:lnTo>
                  <a:lnTo>
                    <a:pt x="215" y="4519"/>
                  </a:lnTo>
                  <a:lnTo>
                    <a:pt x="108" y="4304"/>
                  </a:lnTo>
                  <a:lnTo>
                    <a:pt x="0" y="3981"/>
                  </a:lnTo>
                  <a:lnTo>
                    <a:pt x="0" y="3659"/>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560" name="Google Shape;628;p29"/>
            <p:cNvSpPr/>
            <p:nvPr/>
          </p:nvSpPr>
          <p:spPr>
            <a:xfrm>
              <a:off x="4339850" y="3781375"/>
              <a:ext cx="137200" cy="147950"/>
            </a:xfrm>
            <a:custGeom>
              <a:avLst/>
              <a:gdLst/>
              <a:ahLst/>
              <a:cxnLst/>
              <a:rect l="l" t="t" r="r" b="b"/>
              <a:pathLst>
                <a:path w="5488" h="5918" extrusionOk="0">
                  <a:moveTo>
                    <a:pt x="108" y="0"/>
                  </a:moveTo>
                  <a:lnTo>
                    <a:pt x="1" y="108"/>
                  </a:lnTo>
                  <a:lnTo>
                    <a:pt x="1" y="216"/>
                  </a:lnTo>
                  <a:lnTo>
                    <a:pt x="1" y="3874"/>
                  </a:lnTo>
                  <a:lnTo>
                    <a:pt x="1" y="4196"/>
                  </a:lnTo>
                  <a:lnTo>
                    <a:pt x="1" y="4519"/>
                  </a:lnTo>
                  <a:lnTo>
                    <a:pt x="216" y="4842"/>
                  </a:lnTo>
                  <a:lnTo>
                    <a:pt x="431" y="5165"/>
                  </a:lnTo>
                  <a:lnTo>
                    <a:pt x="754" y="5380"/>
                  </a:lnTo>
                  <a:lnTo>
                    <a:pt x="1184" y="5595"/>
                  </a:lnTo>
                  <a:lnTo>
                    <a:pt x="1614" y="5703"/>
                  </a:lnTo>
                  <a:lnTo>
                    <a:pt x="2152" y="5810"/>
                  </a:lnTo>
                  <a:lnTo>
                    <a:pt x="2690" y="5918"/>
                  </a:lnTo>
                  <a:lnTo>
                    <a:pt x="3228" y="5810"/>
                  </a:lnTo>
                  <a:lnTo>
                    <a:pt x="3766" y="5703"/>
                  </a:lnTo>
                  <a:lnTo>
                    <a:pt x="4196" y="5595"/>
                  </a:lnTo>
                  <a:lnTo>
                    <a:pt x="4627" y="5380"/>
                  </a:lnTo>
                  <a:lnTo>
                    <a:pt x="4950" y="5165"/>
                  </a:lnTo>
                  <a:lnTo>
                    <a:pt x="5272" y="4842"/>
                  </a:lnTo>
                  <a:lnTo>
                    <a:pt x="5380" y="4519"/>
                  </a:lnTo>
                  <a:lnTo>
                    <a:pt x="5487" y="4196"/>
                  </a:lnTo>
                  <a:lnTo>
                    <a:pt x="5487" y="216"/>
                  </a:lnTo>
                  <a:lnTo>
                    <a:pt x="5380" y="108"/>
                  </a:lnTo>
                  <a:lnTo>
                    <a:pt x="5165" y="108"/>
                  </a:lnTo>
                  <a:lnTo>
                    <a:pt x="5057" y="216"/>
                  </a:lnTo>
                  <a:lnTo>
                    <a:pt x="5165" y="4196"/>
                  </a:lnTo>
                  <a:lnTo>
                    <a:pt x="5057" y="4412"/>
                  </a:lnTo>
                  <a:lnTo>
                    <a:pt x="4950" y="4627"/>
                  </a:lnTo>
                  <a:lnTo>
                    <a:pt x="4627" y="4949"/>
                  </a:lnTo>
                  <a:lnTo>
                    <a:pt x="4089" y="5272"/>
                  </a:lnTo>
                  <a:lnTo>
                    <a:pt x="3443" y="5487"/>
                  </a:lnTo>
                  <a:lnTo>
                    <a:pt x="2690" y="5487"/>
                  </a:lnTo>
                  <a:lnTo>
                    <a:pt x="1722" y="5380"/>
                  </a:lnTo>
                  <a:lnTo>
                    <a:pt x="969" y="5057"/>
                  </a:lnTo>
                  <a:lnTo>
                    <a:pt x="646" y="4842"/>
                  </a:lnTo>
                  <a:lnTo>
                    <a:pt x="539" y="4627"/>
                  </a:lnTo>
                  <a:lnTo>
                    <a:pt x="323" y="4412"/>
                  </a:lnTo>
                  <a:lnTo>
                    <a:pt x="323" y="4196"/>
                  </a:lnTo>
                  <a:lnTo>
                    <a:pt x="323" y="3874"/>
                  </a:lnTo>
                  <a:lnTo>
                    <a:pt x="323" y="216"/>
                  </a:lnTo>
                  <a:lnTo>
                    <a:pt x="216" y="108"/>
                  </a:lnTo>
                  <a:lnTo>
                    <a:pt x="10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61" name="Google Shape;629;p29"/>
            <p:cNvSpPr/>
            <p:nvPr/>
          </p:nvSpPr>
          <p:spPr>
            <a:xfrm>
              <a:off x="4342550" y="3746400"/>
              <a:ext cx="129125" cy="75350"/>
            </a:xfrm>
            <a:custGeom>
              <a:avLst/>
              <a:gdLst/>
              <a:ahLst/>
              <a:cxnLst/>
              <a:rect l="l" t="t" r="r" b="b"/>
              <a:pathLst>
                <a:path w="5165" h="3014" extrusionOk="0">
                  <a:moveTo>
                    <a:pt x="2582" y="1"/>
                  </a:moveTo>
                  <a:lnTo>
                    <a:pt x="1614" y="108"/>
                  </a:lnTo>
                  <a:lnTo>
                    <a:pt x="753" y="431"/>
                  </a:lnTo>
                  <a:lnTo>
                    <a:pt x="431" y="646"/>
                  </a:lnTo>
                  <a:lnTo>
                    <a:pt x="215" y="969"/>
                  </a:lnTo>
                  <a:lnTo>
                    <a:pt x="0" y="1184"/>
                  </a:lnTo>
                  <a:lnTo>
                    <a:pt x="0" y="1507"/>
                  </a:lnTo>
                  <a:lnTo>
                    <a:pt x="0" y="1830"/>
                  </a:lnTo>
                  <a:lnTo>
                    <a:pt x="215" y="2153"/>
                  </a:lnTo>
                  <a:lnTo>
                    <a:pt x="431" y="2368"/>
                  </a:lnTo>
                  <a:lnTo>
                    <a:pt x="753" y="2583"/>
                  </a:lnTo>
                  <a:lnTo>
                    <a:pt x="1614" y="2906"/>
                  </a:lnTo>
                  <a:lnTo>
                    <a:pt x="2582" y="3013"/>
                  </a:lnTo>
                  <a:lnTo>
                    <a:pt x="3658" y="2906"/>
                  </a:lnTo>
                  <a:lnTo>
                    <a:pt x="4411" y="2583"/>
                  </a:lnTo>
                  <a:lnTo>
                    <a:pt x="4734" y="2368"/>
                  </a:lnTo>
                  <a:lnTo>
                    <a:pt x="4949" y="2153"/>
                  </a:lnTo>
                  <a:lnTo>
                    <a:pt x="5164" y="1830"/>
                  </a:lnTo>
                  <a:lnTo>
                    <a:pt x="5164" y="1507"/>
                  </a:lnTo>
                  <a:lnTo>
                    <a:pt x="5164" y="1184"/>
                  </a:lnTo>
                  <a:lnTo>
                    <a:pt x="4949" y="969"/>
                  </a:lnTo>
                  <a:lnTo>
                    <a:pt x="4734" y="646"/>
                  </a:lnTo>
                  <a:lnTo>
                    <a:pt x="4411" y="431"/>
                  </a:lnTo>
                  <a:lnTo>
                    <a:pt x="3658" y="108"/>
                  </a:lnTo>
                  <a:lnTo>
                    <a:pt x="258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62" name="Google Shape;630;p29"/>
            <p:cNvSpPr/>
            <p:nvPr/>
          </p:nvSpPr>
          <p:spPr>
            <a:xfrm>
              <a:off x="4337150" y="3741025"/>
              <a:ext cx="139900" cy="86100"/>
            </a:xfrm>
            <a:custGeom>
              <a:avLst/>
              <a:gdLst/>
              <a:ahLst/>
              <a:cxnLst/>
              <a:rect l="l" t="t" r="r" b="b"/>
              <a:pathLst>
                <a:path w="5596" h="3444" extrusionOk="0">
                  <a:moveTo>
                    <a:pt x="2798" y="431"/>
                  </a:moveTo>
                  <a:lnTo>
                    <a:pt x="3767" y="539"/>
                  </a:lnTo>
                  <a:lnTo>
                    <a:pt x="4520" y="754"/>
                  </a:lnTo>
                  <a:lnTo>
                    <a:pt x="4842" y="969"/>
                  </a:lnTo>
                  <a:lnTo>
                    <a:pt x="5058" y="1292"/>
                  </a:lnTo>
                  <a:lnTo>
                    <a:pt x="5165" y="1507"/>
                  </a:lnTo>
                  <a:lnTo>
                    <a:pt x="5273" y="1722"/>
                  </a:lnTo>
                  <a:lnTo>
                    <a:pt x="5165" y="1937"/>
                  </a:lnTo>
                  <a:lnTo>
                    <a:pt x="5058" y="2260"/>
                  </a:lnTo>
                  <a:lnTo>
                    <a:pt x="4735" y="2583"/>
                  </a:lnTo>
                  <a:lnTo>
                    <a:pt x="4197" y="2798"/>
                  </a:lnTo>
                  <a:lnTo>
                    <a:pt x="3551" y="3013"/>
                  </a:lnTo>
                  <a:lnTo>
                    <a:pt x="2798" y="3121"/>
                  </a:lnTo>
                  <a:lnTo>
                    <a:pt x="1830" y="3013"/>
                  </a:lnTo>
                  <a:lnTo>
                    <a:pt x="1077" y="2690"/>
                  </a:lnTo>
                  <a:lnTo>
                    <a:pt x="754" y="2475"/>
                  </a:lnTo>
                  <a:lnTo>
                    <a:pt x="539" y="2260"/>
                  </a:lnTo>
                  <a:lnTo>
                    <a:pt x="431" y="1937"/>
                  </a:lnTo>
                  <a:lnTo>
                    <a:pt x="431" y="1722"/>
                  </a:lnTo>
                  <a:lnTo>
                    <a:pt x="431" y="1507"/>
                  </a:lnTo>
                  <a:lnTo>
                    <a:pt x="539" y="1292"/>
                  </a:lnTo>
                  <a:lnTo>
                    <a:pt x="862" y="861"/>
                  </a:lnTo>
                  <a:lnTo>
                    <a:pt x="1400" y="646"/>
                  </a:lnTo>
                  <a:lnTo>
                    <a:pt x="2045" y="431"/>
                  </a:lnTo>
                  <a:close/>
                  <a:moveTo>
                    <a:pt x="2260" y="1"/>
                  </a:moveTo>
                  <a:lnTo>
                    <a:pt x="1722" y="108"/>
                  </a:lnTo>
                  <a:lnTo>
                    <a:pt x="1292" y="323"/>
                  </a:lnTo>
                  <a:lnTo>
                    <a:pt x="862" y="539"/>
                  </a:lnTo>
                  <a:lnTo>
                    <a:pt x="539" y="754"/>
                  </a:lnTo>
                  <a:lnTo>
                    <a:pt x="324" y="1077"/>
                  </a:lnTo>
                  <a:lnTo>
                    <a:pt x="109" y="1399"/>
                  </a:lnTo>
                  <a:lnTo>
                    <a:pt x="1" y="1722"/>
                  </a:lnTo>
                  <a:lnTo>
                    <a:pt x="109" y="2152"/>
                  </a:lnTo>
                  <a:lnTo>
                    <a:pt x="324" y="2475"/>
                  </a:lnTo>
                  <a:lnTo>
                    <a:pt x="754" y="2906"/>
                  </a:lnTo>
                  <a:lnTo>
                    <a:pt x="1292" y="3121"/>
                  </a:lnTo>
                  <a:lnTo>
                    <a:pt x="2045" y="3336"/>
                  </a:lnTo>
                  <a:lnTo>
                    <a:pt x="2798" y="3443"/>
                  </a:lnTo>
                  <a:lnTo>
                    <a:pt x="3336" y="3443"/>
                  </a:lnTo>
                  <a:lnTo>
                    <a:pt x="3874" y="3336"/>
                  </a:lnTo>
                  <a:lnTo>
                    <a:pt x="4304" y="3121"/>
                  </a:lnTo>
                  <a:lnTo>
                    <a:pt x="4735" y="3013"/>
                  </a:lnTo>
                  <a:lnTo>
                    <a:pt x="5058" y="2690"/>
                  </a:lnTo>
                  <a:lnTo>
                    <a:pt x="5380" y="2475"/>
                  </a:lnTo>
                  <a:lnTo>
                    <a:pt x="5488" y="2152"/>
                  </a:lnTo>
                  <a:lnTo>
                    <a:pt x="5595" y="1722"/>
                  </a:lnTo>
                  <a:lnTo>
                    <a:pt x="5488" y="1399"/>
                  </a:lnTo>
                  <a:lnTo>
                    <a:pt x="5380" y="1077"/>
                  </a:lnTo>
                  <a:lnTo>
                    <a:pt x="4950" y="646"/>
                  </a:lnTo>
                  <a:lnTo>
                    <a:pt x="4304" y="323"/>
                  </a:lnTo>
                  <a:lnTo>
                    <a:pt x="3659" y="108"/>
                  </a:lnTo>
                  <a:lnTo>
                    <a:pt x="279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63" name="Google Shape;631;p29"/>
            <p:cNvSpPr/>
            <p:nvPr/>
          </p:nvSpPr>
          <p:spPr>
            <a:xfrm>
              <a:off x="3516825" y="3525850"/>
              <a:ext cx="1089325" cy="640175"/>
            </a:xfrm>
            <a:custGeom>
              <a:avLst/>
              <a:gdLst/>
              <a:ahLst/>
              <a:cxnLst/>
              <a:rect l="l" t="t" r="r" b="b"/>
              <a:pathLst>
                <a:path w="43573" h="25607" extrusionOk="0">
                  <a:moveTo>
                    <a:pt x="34966" y="1"/>
                  </a:moveTo>
                  <a:lnTo>
                    <a:pt x="0" y="20550"/>
                  </a:lnTo>
                  <a:lnTo>
                    <a:pt x="8607" y="25606"/>
                  </a:lnTo>
                  <a:lnTo>
                    <a:pt x="43573" y="5057"/>
                  </a:lnTo>
                  <a:lnTo>
                    <a:pt x="3496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4" name="Google Shape;632;p29"/>
            <p:cNvSpPr/>
            <p:nvPr/>
          </p:nvSpPr>
          <p:spPr>
            <a:xfrm>
              <a:off x="3511425" y="3520475"/>
              <a:ext cx="1100100" cy="650925"/>
            </a:xfrm>
            <a:custGeom>
              <a:avLst/>
              <a:gdLst/>
              <a:ahLst/>
              <a:cxnLst/>
              <a:rect l="l" t="t" r="r" b="b"/>
              <a:pathLst>
                <a:path w="44004" h="26037" extrusionOk="0">
                  <a:moveTo>
                    <a:pt x="35182" y="431"/>
                  </a:moveTo>
                  <a:lnTo>
                    <a:pt x="43466" y="5272"/>
                  </a:lnTo>
                  <a:lnTo>
                    <a:pt x="8823" y="25606"/>
                  </a:lnTo>
                  <a:lnTo>
                    <a:pt x="491" y="20711"/>
                  </a:lnTo>
                  <a:lnTo>
                    <a:pt x="491" y="20711"/>
                  </a:lnTo>
                  <a:lnTo>
                    <a:pt x="35182" y="431"/>
                  </a:lnTo>
                  <a:close/>
                  <a:moveTo>
                    <a:pt x="35074" y="1"/>
                  </a:moveTo>
                  <a:lnTo>
                    <a:pt x="108" y="20550"/>
                  </a:lnTo>
                  <a:lnTo>
                    <a:pt x="1" y="20765"/>
                  </a:lnTo>
                  <a:lnTo>
                    <a:pt x="108" y="20872"/>
                  </a:lnTo>
                  <a:lnTo>
                    <a:pt x="8823" y="26037"/>
                  </a:lnTo>
                  <a:lnTo>
                    <a:pt x="8931" y="26037"/>
                  </a:lnTo>
                  <a:lnTo>
                    <a:pt x="43896" y="5380"/>
                  </a:lnTo>
                  <a:lnTo>
                    <a:pt x="44004" y="5272"/>
                  </a:lnTo>
                  <a:lnTo>
                    <a:pt x="43896" y="5057"/>
                  </a:lnTo>
                  <a:lnTo>
                    <a:pt x="3528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65" name="Google Shape;633;p29"/>
            <p:cNvSpPr/>
            <p:nvPr/>
          </p:nvSpPr>
          <p:spPr>
            <a:xfrm>
              <a:off x="3731975" y="3652275"/>
              <a:ext cx="876875" cy="602500"/>
            </a:xfrm>
            <a:custGeom>
              <a:avLst/>
              <a:gdLst/>
              <a:ahLst/>
              <a:cxnLst/>
              <a:rect l="l" t="t" r="r" b="b"/>
              <a:pathLst>
                <a:path w="35075" h="24100" extrusionOk="0">
                  <a:moveTo>
                    <a:pt x="34967" y="0"/>
                  </a:moveTo>
                  <a:lnTo>
                    <a:pt x="1" y="20549"/>
                  </a:lnTo>
                  <a:lnTo>
                    <a:pt x="1" y="24100"/>
                  </a:lnTo>
                  <a:lnTo>
                    <a:pt x="35074" y="3443"/>
                  </a:lnTo>
                  <a:lnTo>
                    <a:pt x="34967"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66" name="Google Shape;634;p29"/>
            <p:cNvSpPr/>
            <p:nvPr/>
          </p:nvSpPr>
          <p:spPr>
            <a:xfrm>
              <a:off x="3729300" y="3646900"/>
              <a:ext cx="882225" cy="610575"/>
            </a:xfrm>
            <a:custGeom>
              <a:avLst/>
              <a:gdLst/>
              <a:ahLst/>
              <a:cxnLst/>
              <a:rect l="l" t="t" r="r" b="b"/>
              <a:pathLst>
                <a:path w="35289" h="24423" extrusionOk="0">
                  <a:moveTo>
                    <a:pt x="34966" y="538"/>
                  </a:moveTo>
                  <a:lnTo>
                    <a:pt x="34966" y="3551"/>
                  </a:lnTo>
                  <a:lnTo>
                    <a:pt x="323" y="23992"/>
                  </a:lnTo>
                  <a:lnTo>
                    <a:pt x="323" y="20916"/>
                  </a:lnTo>
                  <a:lnTo>
                    <a:pt x="323" y="20916"/>
                  </a:lnTo>
                  <a:lnTo>
                    <a:pt x="34966" y="538"/>
                  </a:lnTo>
                  <a:close/>
                  <a:moveTo>
                    <a:pt x="35074" y="0"/>
                  </a:moveTo>
                  <a:lnTo>
                    <a:pt x="108" y="20657"/>
                  </a:lnTo>
                  <a:lnTo>
                    <a:pt x="0" y="20764"/>
                  </a:lnTo>
                  <a:lnTo>
                    <a:pt x="0" y="24315"/>
                  </a:lnTo>
                  <a:lnTo>
                    <a:pt x="108" y="24422"/>
                  </a:lnTo>
                  <a:lnTo>
                    <a:pt x="216" y="24422"/>
                  </a:lnTo>
                  <a:lnTo>
                    <a:pt x="35181" y="3873"/>
                  </a:lnTo>
                  <a:lnTo>
                    <a:pt x="35289" y="3658"/>
                  </a:lnTo>
                  <a:lnTo>
                    <a:pt x="35289" y="215"/>
                  </a:lnTo>
                  <a:lnTo>
                    <a:pt x="3518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67" name="Google Shape;635;p29"/>
            <p:cNvSpPr/>
            <p:nvPr/>
          </p:nvSpPr>
          <p:spPr>
            <a:xfrm>
              <a:off x="3516825" y="4039575"/>
              <a:ext cx="215175" cy="215200"/>
            </a:xfrm>
            <a:custGeom>
              <a:avLst/>
              <a:gdLst/>
              <a:ahLst/>
              <a:cxnLst/>
              <a:rect l="l" t="t" r="r" b="b"/>
              <a:pathLst>
                <a:path w="8607" h="8608" extrusionOk="0">
                  <a:moveTo>
                    <a:pt x="0" y="1"/>
                  </a:moveTo>
                  <a:lnTo>
                    <a:pt x="0" y="3336"/>
                  </a:lnTo>
                  <a:lnTo>
                    <a:pt x="8607" y="8608"/>
                  </a:lnTo>
                  <a:lnTo>
                    <a:pt x="8607" y="5057"/>
                  </a:lnTo>
                  <a:lnTo>
                    <a:pt x="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68" name="Google Shape;636;p29"/>
            <p:cNvSpPr/>
            <p:nvPr/>
          </p:nvSpPr>
          <p:spPr>
            <a:xfrm>
              <a:off x="3511425" y="4034200"/>
              <a:ext cx="225975" cy="223275"/>
            </a:xfrm>
            <a:custGeom>
              <a:avLst/>
              <a:gdLst/>
              <a:ahLst/>
              <a:cxnLst/>
              <a:rect l="l" t="t" r="r" b="b"/>
              <a:pathLst>
                <a:path w="9039" h="8931" extrusionOk="0">
                  <a:moveTo>
                    <a:pt x="324" y="450"/>
                  </a:moveTo>
                  <a:lnTo>
                    <a:pt x="8715" y="5380"/>
                  </a:lnTo>
                  <a:lnTo>
                    <a:pt x="8715" y="8500"/>
                  </a:lnTo>
                  <a:lnTo>
                    <a:pt x="324" y="3443"/>
                  </a:lnTo>
                  <a:lnTo>
                    <a:pt x="324" y="450"/>
                  </a:lnTo>
                  <a:close/>
                  <a:moveTo>
                    <a:pt x="108" y="1"/>
                  </a:moveTo>
                  <a:lnTo>
                    <a:pt x="1" y="216"/>
                  </a:lnTo>
                  <a:lnTo>
                    <a:pt x="1" y="3551"/>
                  </a:lnTo>
                  <a:lnTo>
                    <a:pt x="108" y="3659"/>
                  </a:lnTo>
                  <a:lnTo>
                    <a:pt x="8823" y="8930"/>
                  </a:lnTo>
                  <a:lnTo>
                    <a:pt x="8931" y="8930"/>
                  </a:lnTo>
                  <a:lnTo>
                    <a:pt x="9038" y="8823"/>
                  </a:lnTo>
                  <a:lnTo>
                    <a:pt x="9038" y="5272"/>
                  </a:lnTo>
                  <a:lnTo>
                    <a:pt x="8931" y="5165"/>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69" name="Google Shape;637;p29"/>
            <p:cNvSpPr/>
            <p:nvPr/>
          </p:nvSpPr>
          <p:spPr>
            <a:xfrm>
              <a:off x="3742750" y="3652275"/>
              <a:ext cx="820375" cy="476100"/>
            </a:xfrm>
            <a:custGeom>
              <a:avLst/>
              <a:gdLst/>
              <a:ahLst/>
              <a:cxnLst/>
              <a:rect l="l" t="t" r="r" b="b"/>
              <a:pathLst>
                <a:path w="32815" h="19044" extrusionOk="0">
                  <a:moveTo>
                    <a:pt x="32599" y="0"/>
                  </a:moveTo>
                  <a:lnTo>
                    <a:pt x="108" y="18720"/>
                  </a:lnTo>
                  <a:lnTo>
                    <a:pt x="0" y="18828"/>
                  </a:lnTo>
                  <a:lnTo>
                    <a:pt x="0" y="18936"/>
                  </a:lnTo>
                  <a:lnTo>
                    <a:pt x="108" y="19043"/>
                  </a:lnTo>
                  <a:lnTo>
                    <a:pt x="216" y="19043"/>
                  </a:lnTo>
                  <a:lnTo>
                    <a:pt x="32707" y="323"/>
                  </a:lnTo>
                  <a:lnTo>
                    <a:pt x="32814" y="215"/>
                  </a:lnTo>
                  <a:lnTo>
                    <a:pt x="32814" y="108"/>
                  </a:lnTo>
                  <a:lnTo>
                    <a:pt x="32707" y="0"/>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570" name="Google Shape;638;p29"/>
            <p:cNvSpPr/>
            <p:nvPr/>
          </p:nvSpPr>
          <p:spPr>
            <a:xfrm>
              <a:off x="3742750" y="3652275"/>
              <a:ext cx="820375" cy="476100"/>
            </a:xfrm>
            <a:custGeom>
              <a:avLst/>
              <a:gdLst/>
              <a:ahLst/>
              <a:cxnLst/>
              <a:rect l="l" t="t" r="r" b="b"/>
              <a:pathLst>
                <a:path w="32815" h="19044" fill="none" extrusionOk="0">
                  <a:moveTo>
                    <a:pt x="216" y="19043"/>
                  </a:moveTo>
                  <a:lnTo>
                    <a:pt x="32707" y="323"/>
                  </a:lnTo>
                  <a:lnTo>
                    <a:pt x="32707" y="323"/>
                  </a:lnTo>
                  <a:lnTo>
                    <a:pt x="32814" y="215"/>
                  </a:lnTo>
                  <a:lnTo>
                    <a:pt x="32814" y="108"/>
                  </a:lnTo>
                  <a:lnTo>
                    <a:pt x="32814" y="108"/>
                  </a:lnTo>
                  <a:lnTo>
                    <a:pt x="32707" y="0"/>
                  </a:lnTo>
                  <a:lnTo>
                    <a:pt x="32599" y="0"/>
                  </a:lnTo>
                  <a:lnTo>
                    <a:pt x="108" y="18720"/>
                  </a:lnTo>
                  <a:lnTo>
                    <a:pt x="108" y="18720"/>
                  </a:lnTo>
                  <a:lnTo>
                    <a:pt x="0" y="18828"/>
                  </a:lnTo>
                  <a:lnTo>
                    <a:pt x="0" y="18936"/>
                  </a:lnTo>
                  <a:lnTo>
                    <a:pt x="0" y="18936"/>
                  </a:lnTo>
                  <a:lnTo>
                    <a:pt x="108" y="19043"/>
                  </a:lnTo>
                  <a:lnTo>
                    <a:pt x="216" y="19043"/>
                  </a:lnTo>
                </a:path>
              </a:pathLst>
            </a:custGeom>
            <a:noFill/>
            <a:ln>
              <a:noFill/>
            </a:ln>
          </p:spPr>
          <p:txBody>
            <a:bodyPr spcFirstLastPara="1" wrap="square" lIns="121900" tIns="121900" rIns="121900" bIns="121900" anchor="ctr" anchorCtr="0">
              <a:noAutofit/>
            </a:bodyPr>
            <a:lstStyle/>
            <a:p>
              <a:endParaRPr sz="2400"/>
            </a:p>
          </p:txBody>
        </p:sp>
        <p:sp>
          <p:nvSpPr>
            <p:cNvPr id="571" name="Google Shape;639;p29"/>
            <p:cNvSpPr/>
            <p:nvPr/>
          </p:nvSpPr>
          <p:spPr>
            <a:xfrm>
              <a:off x="3575975" y="3555450"/>
              <a:ext cx="823075" cy="476075"/>
            </a:xfrm>
            <a:custGeom>
              <a:avLst/>
              <a:gdLst/>
              <a:ahLst/>
              <a:cxnLst/>
              <a:rect l="l" t="t" r="r" b="b"/>
              <a:pathLst>
                <a:path w="32923" h="19043" extrusionOk="0">
                  <a:moveTo>
                    <a:pt x="32600" y="0"/>
                  </a:moveTo>
                  <a:lnTo>
                    <a:pt x="109" y="18720"/>
                  </a:lnTo>
                  <a:lnTo>
                    <a:pt x="1" y="18828"/>
                  </a:lnTo>
                  <a:lnTo>
                    <a:pt x="109" y="18935"/>
                  </a:lnTo>
                  <a:lnTo>
                    <a:pt x="216" y="19043"/>
                  </a:lnTo>
                  <a:lnTo>
                    <a:pt x="324" y="19043"/>
                  </a:lnTo>
                  <a:lnTo>
                    <a:pt x="32815" y="323"/>
                  </a:lnTo>
                  <a:lnTo>
                    <a:pt x="32922" y="215"/>
                  </a:lnTo>
                  <a:lnTo>
                    <a:pt x="32815" y="108"/>
                  </a:lnTo>
                  <a:lnTo>
                    <a:pt x="32707" y="0"/>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572" name="Google Shape;640;p29"/>
            <p:cNvSpPr/>
            <p:nvPr/>
          </p:nvSpPr>
          <p:spPr>
            <a:xfrm>
              <a:off x="3575975" y="3555450"/>
              <a:ext cx="823075" cy="476075"/>
            </a:xfrm>
            <a:custGeom>
              <a:avLst/>
              <a:gdLst/>
              <a:ahLst/>
              <a:cxnLst/>
              <a:rect l="l" t="t" r="r" b="b"/>
              <a:pathLst>
                <a:path w="32923" h="19043" fill="none" extrusionOk="0">
                  <a:moveTo>
                    <a:pt x="324" y="19043"/>
                  </a:moveTo>
                  <a:lnTo>
                    <a:pt x="32815" y="323"/>
                  </a:lnTo>
                  <a:lnTo>
                    <a:pt x="32815" y="323"/>
                  </a:lnTo>
                  <a:lnTo>
                    <a:pt x="32922" y="215"/>
                  </a:lnTo>
                  <a:lnTo>
                    <a:pt x="32815" y="108"/>
                  </a:lnTo>
                  <a:lnTo>
                    <a:pt x="32815" y="108"/>
                  </a:lnTo>
                  <a:lnTo>
                    <a:pt x="32707" y="0"/>
                  </a:lnTo>
                  <a:lnTo>
                    <a:pt x="32600" y="0"/>
                  </a:lnTo>
                  <a:lnTo>
                    <a:pt x="109" y="18720"/>
                  </a:lnTo>
                  <a:lnTo>
                    <a:pt x="109" y="18720"/>
                  </a:lnTo>
                  <a:lnTo>
                    <a:pt x="1" y="18828"/>
                  </a:lnTo>
                  <a:lnTo>
                    <a:pt x="109" y="18935"/>
                  </a:lnTo>
                  <a:lnTo>
                    <a:pt x="109" y="18935"/>
                  </a:lnTo>
                  <a:lnTo>
                    <a:pt x="216" y="19043"/>
                  </a:lnTo>
                  <a:lnTo>
                    <a:pt x="324" y="19043"/>
                  </a:lnTo>
                </a:path>
              </a:pathLst>
            </a:custGeom>
            <a:noFill/>
            <a:ln>
              <a:noFill/>
            </a:ln>
          </p:spPr>
          <p:txBody>
            <a:bodyPr spcFirstLastPara="1" wrap="square" lIns="121900" tIns="121900" rIns="121900" bIns="121900" anchor="ctr" anchorCtr="0">
              <a:noAutofit/>
            </a:bodyPr>
            <a:lstStyle/>
            <a:p>
              <a:endParaRPr sz="2400"/>
            </a:p>
          </p:txBody>
        </p:sp>
        <p:sp>
          <p:nvSpPr>
            <p:cNvPr id="573" name="Google Shape;641;p29"/>
            <p:cNvSpPr/>
            <p:nvPr/>
          </p:nvSpPr>
          <p:spPr>
            <a:xfrm>
              <a:off x="3839575" y="4088000"/>
              <a:ext cx="69950" cy="75325"/>
            </a:xfrm>
            <a:custGeom>
              <a:avLst/>
              <a:gdLst/>
              <a:ahLst/>
              <a:cxnLst/>
              <a:rect l="l" t="t" r="r" b="b"/>
              <a:pathLst>
                <a:path w="2798" h="3013" extrusionOk="0">
                  <a:moveTo>
                    <a:pt x="1507" y="0"/>
                  </a:moveTo>
                  <a:lnTo>
                    <a:pt x="969" y="108"/>
                  </a:lnTo>
                  <a:lnTo>
                    <a:pt x="431" y="431"/>
                  </a:lnTo>
                  <a:lnTo>
                    <a:pt x="108" y="969"/>
                  </a:lnTo>
                  <a:lnTo>
                    <a:pt x="0" y="1507"/>
                  </a:lnTo>
                  <a:lnTo>
                    <a:pt x="0" y="2152"/>
                  </a:lnTo>
                  <a:lnTo>
                    <a:pt x="216" y="2582"/>
                  </a:lnTo>
                  <a:lnTo>
                    <a:pt x="646" y="2905"/>
                  </a:lnTo>
                  <a:lnTo>
                    <a:pt x="1184" y="3013"/>
                  </a:lnTo>
                  <a:lnTo>
                    <a:pt x="1722" y="2905"/>
                  </a:lnTo>
                  <a:lnTo>
                    <a:pt x="2260" y="2582"/>
                  </a:lnTo>
                  <a:lnTo>
                    <a:pt x="2583" y="2152"/>
                  </a:lnTo>
                  <a:lnTo>
                    <a:pt x="2798" y="1507"/>
                  </a:lnTo>
                  <a:lnTo>
                    <a:pt x="2690" y="969"/>
                  </a:lnTo>
                  <a:lnTo>
                    <a:pt x="2475" y="431"/>
                  </a:lnTo>
                  <a:lnTo>
                    <a:pt x="2045" y="108"/>
                  </a:lnTo>
                  <a:lnTo>
                    <a:pt x="150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4" name="Google Shape;642;p29"/>
            <p:cNvSpPr/>
            <p:nvPr/>
          </p:nvSpPr>
          <p:spPr>
            <a:xfrm>
              <a:off x="4044000" y="3969650"/>
              <a:ext cx="69950" cy="75325"/>
            </a:xfrm>
            <a:custGeom>
              <a:avLst/>
              <a:gdLst/>
              <a:ahLst/>
              <a:cxnLst/>
              <a:rect l="l" t="t" r="r" b="b"/>
              <a:pathLst>
                <a:path w="2798" h="3013" extrusionOk="0">
                  <a:moveTo>
                    <a:pt x="1506" y="1"/>
                  </a:moveTo>
                  <a:lnTo>
                    <a:pt x="968" y="108"/>
                  </a:lnTo>
                  <a:lnTo>
                    <a:pt x="538" y="431"/>
                  </a:lnTo>
                  <a:lnTo>
                    <a:pt x="108" y="861"/>
                  </a:lnTo>
                  <a:lnTo>
                    <a:pt x="0" y="1507"/>
                  </a:lnTo>
                  <a:lnTo>
                    <a:pt x="0" y="2045"/>
                  </a:lnTo>
                  <a:lnTo>
                    <a:pt x="215" y="2583"/>
                  </a:lnTo>
                  <a:lnTo>
                    <a:pt x="646" y="2905"/>
                  </a:lnTo>
                  <a:lnTo>
                    <a:pt x="1183" y="3013"/>
                  </a:lnTo>
                  <a:lnTo>
                    <a:pt x="1721" y="2905"/>
                  </a:lnTo>
                  <a:lnTo>
                    <a:pt x="2259" y="2583"/>
                  </a:lnTo>
                  <a:lnTo>
                    <a:pt x="2582" y="2045"/>
                  </a:lnTo>
                  <a:lnTo>
                    <a:pt x="2797" y="1507"/>
                  </a:lnTo>
                  <a:lnTo>
                    <a:pt x="2690" y="861"/>
                  </a:lnTo>
                  <a:lnTo>
                    <a:pt x="2475" y="431"/>
                  </a:lnTo>
                  <a:lnTo>
                    <a:pt x="2044" y="108"/>
                  </a:lnTo>
                  <a:lnTo>
                    <a:pt x="150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5" name="Google Shape;643;p29"/>
            <p:cNvSpPr/>
            <p:nvPr/>
          </p:nvSpPr>
          <p:spPr>
            <a:xfrm>
              <a:off x="4248400" y="3848625"/>
              <a:ext cx="69950" cy="75325"/>
            </a:xfrm>
            <a:custGeom>
              <a:avLst/>
              <a:gdLst/>
              <a:ahLst/>
              <a:cxnLst/>
              <a:rect l="l" t="t" r="r" b="b"/>
              <a:pathLst>
                <a:path w="2798" h="3013" extrusionOk="0">
                  <a:moveTo>
                    <a:pt x="1507" y="0"/>
                  </a:moveTo>
                  <a:lnTo>
                    <a:pt x="969" y="108"/>
                  </a:lnTo>
                  <a:lnTo>
                    <a:pt x="539" y="430"/>
                  </a:lnTo>
                  <a:lnTo>
                    <a:pt x="108" y="968"/>
                  </a:lnTo>
                  <a:lnTo>
                    <a:pt x="1" y="1506"/>
                  </a:lnTo>
                  <a:lnTo>
                    <a:pt x="1" y="2152"/>
                  </a:lnTo>
                  <a:lnTo>
                    <a:pt x="216" y="2582"/>
                  </a:lnTo>
                  <a:lnTo>
                    <a:pt x="646" y="2905"/>
                  </a:lnTo>
                  <a:lnTo>
                    <a:pt x="1184" y="3013"/>
                  </a:lnTo>
                  <a:lnTo>
                    <a:pt x="1722" y="2905"/>
                  </a:lnTo>
                  <a:lnTo>
                    <a:pt x="2260" y="2582"/>
                  </a:lnTo>
                  <a:lnTo>
                    <a:pt x="2583" y="2152"/>
                  </a:lnTo>
                  <a:lnTo>
                    <a:pt x="2798" y="1506"/>
                  </a:lnTo>
                  <a:lnTo>
                    <a:pt x="2690" y="968"/>
                  </a:lnTo>
                  <a:lnTo>
                    <a:pt x="2475" y="430"/>
                  </a:lnTo>
                  <a:lnTo>
                    <a:pt x="2045" y="108"/>
                  </a:lnTo>
                  <a:lnTo>
                    <a:pt x="150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6" name="Google Shape;644;p29"/>
            <p:cNvSpPr/>
            <p:nvPr/>
          </p:nvSpPr>
          <p:spPr>
            <a:xfrm>
              <a:off x="4452825" y="3730275"/>
              <a:ext cx="69950" cy="75325"/>
            </a:xfrm>
            <a:custGeom>
              <a:avLst/>
              <a:gdLst/>
              <a:ahLst/>
              <a:cxnLst/>
              <a:rect l="l" t="t" r="r" b="b"/>
              <a:pathLst>
                <a:path w="2798" h="3013" extrusionOk="0">
                  <a:moveTo>
                    <a:pt x="1506" y="0"/>
                  </a:moveTo>
                  <a:lnTo>
                    <a:pt x="968" y="108"/>
                  </a:lnTo>
                  <a:lnTo>
                    <a:pt x="538" y="431"/>
                  </a:lnTo>
                  <a:lnTo>
                    <a:pt x="108" y="861"/>
                  </a:lnTo>
                  <a:lnTo>
                    <a:pt x="0" y="1507"/>
                  </a:lnTo>
                  <a:lnTo>
                    <a:pt x="0" y="2044"/>
                  </a:lnTo>
                  <a:lnTo>
                    <a:pt x="215" y="2582"/>
                  </a:lnTo>
                  <a:lnTo>
                    <a:pt x="646" y="2905"/>
                  </a:lnTo>
                  <a:lnTo>
                    <a:pt x="1184" y="3013"/>
                  </a:lnTo>
                  <a:lnTo>
                    <a:pt x="1722" y="2905"/>
                  </a:lnTo>
                  <a:lnTo>
                    <a:pt x="2260" y="2582"/>
                  </a:lnTo>
                  <a:lnTo>
                    <a:pt x="2582" y="2044"/>
                  </a:lnTo>
                  <a:lnTo>
                    <a:pt x="2797" y="1507"/>
                  </a:lnTo>
                  <a:lnTo>
                    <a:pt x="2690" y="861"/>
                  </a:lnTo>
                  <a:lnTo>
                    <a:pt x="2475" y="431"/>
                  </a:lnTo>
                  <a:lnTo>
                    <a:pt x="2044" y="108"/>
                  </a:lnTo>
                  <a:lnTo>
                    <a:pt x="150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7" name="Google Shape;645;p29"/>
            <p:cNvSpPr/>
            <p:nvPr/>
          </p:nvSpPr>
          <p:spPr>
            <a:xfrm>
              <a:off x="3834200" y="4082625"/>
              <a:ext cx="80700" cy="86075"/>
            </a:xfrm>
            <a:custGeom>
              <a:avLst/>
              <a:gdLst/>
              <a:ahLst/>
              <a:cxnLst/>
              <a:rect l="l" t="t" r="r" b="b"/>
              <a:pathLst>
                <a:path w="3228" h="3443" extrusionOk="0">
                  <a:moveTo>
                    <a:pt x="1722" y="431"/>
                  </a:moveTo>
                  <a:lnTo>
                    <a:pt x="2152" y="538"/>
                  </a:lnTo>
                  <a:lnTo>
                    <a:pt x="2475" y="753"/>
                  </a:lnTo>
                  <a:lnTo>
                    <a:pt x="2690" y="1076"/>
                  </a:lnTo>
                  <a:lnTo>
                    <a:pt x="2798" y="1506"/>
                  </a:lnTo>
                  <a:lnTo>
                    <a:pt x="2798" y="1722"/>
                  </a:lnTo>
                  <a:lnTo>
                    <a:pt x="2690" y="2259"/>
                  </a:lnTo>
                  <a:lnTo>
                    <a:pt x="2367" y="2690"/>
                  </a:lnTo>
                  <a:lnTo>
                    <a:pt x="1937" y="2905"/>
                  </a:lnTo>
                  <a:lnTo>
                    <a:pt x="1399" y="3013"/>
                  </a:lnTo>
                  <a:lnTo>
                    <a:pt x="969" y="3013"/>
                  </a:lnTo>
                  <a:lnTo>
                    <a:pt x="646" y="2690"/>
                  </a:lnTo>
                  <a:lnTo>
                    <a:pt x="431" y="2367"/>
                  </a:lnTo>
                  <a:lnTo>
                    <a:pt x="323" y="1937"/>
                  </a:lnTo>
                  <a:lnTo>
                    <a:pt x="323" y="1722"/>
                  </a:lnTo>
                  <a:lnTo>
                    <a:pt x="538" y="1184"/>
                  </a:lnTo>
                  <a:lnTo>
                    <a:pt x="861" y="753"/>
                  </a:lnTo>
                  <a:lnTo>
                    <a:pt x="1291" y="538"/>
                  </a:lnTo>
                  <a:lnTo>
                    <a:pt x="1722" y="431"/>
                  </a:lnTo>
                  <a:close/>
                  <a:moveTo>
                    <a:pt x="1722" y="0"/>
                  </a:moveTo>
                  <a:lnTo>
                    <a:pt x="1399" y="108"/>
                  </a:lnTo>
                  <a:lnTo>
                    <a:pt x="1076" y="215"/>
                  </a:lnTo>
                  <a:lnTo>
                    <a:pt x="538" y="538"/>
                  </a:lnTo>
                  <a:lnTo>
                    <a:pt x="215" y="1076"/>
                  </a:lnTo>
                  <a:lnTo>
                    <a:pt x="0" y="1722"/>
                  </a:lnTo>
                  <a:lnTo>
                    <a:pt x="0" y="1937"/>
                  </a:lnTo>
                  <a:lnTo>
                    <a:pt x="108" y="2475"/>
                  </a:lnTo>
                  <a:lnTo>
                    <a:pt x="431" y="3013"/>
                  </a:lnTo>
                  <a:lnTo>
                    <a:pt x="861" y="3335"/>
                  </a:lnTo>
                  <a:lnTo>
                    <a:pt x="1399" y="3443"/>
                  </a:lnTo>
                  <a:lnTo>
                    <a:pt x="1722" y="3335"/>
                  </a:lnTo>
                  <a:lnTo>
                    <a:pt x="2044" y="3335"/>
                  </a:lnTo>
                  <a:lnTo>
                    <a:pt x="2582" y="2905"/>
                  </a:lnTo>
                  <a:lnTo>
                    <a:pt x="3013" y="2367"/>
                  </a:lnTo>
                  <a:lnTo>
                    <a:pt x="3120" y="1722"/>
                  </a:lnTo>
                  <a:lnTo>
                    <a:pt x="3228" y="1506"/>
                  </a:lnTo>
                  <a:lnTo>
                    <a:pt x="3120" y="968"/>
                  </a:lnTo>
                  <a:lnTo>
                    <a:pt x="2798" y="431"/>
                  </a:lnTo>
                  <a:lnTo>
                    <a:pt x="2260" y="108"/>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78" name="Google Shape;646;p29"/>
            <p:cNvSpPr/>
            <p:nvPr/>
          </p:nvSpPr>
          <p:spPr>
            <a:xfrm>
              <a:off x="4038600" y="3964275"/>
              <a:ext cx="80725" cy="83400"/>
            </a:xfrm>
            <a:custGeom>
              <a:avLst/>
              <a:gdLst/>
              <a:ahLst/>
              <a:cxnLst/>
              <a:rect l="l" t="t" r="r" b="b"/>
              <a:pathLst>
                <a:path w="3229" h="3336" extrusionOk="0">
                  <a:moveTo>
                    <a:pt x="1722" y="323"/>
                  </a:moveTo>
                  <a:lnTo>
                    <a:pt x="2153" y="431"/>
                  </a:lnTo>
                  <a:lnTo>
                    <a:pt x="2475" y="646"/>
                  </a:lnTo>
                  <a:lnTo>
                    <a:pt x="2691" y="1076"/>
                  </a:lnTo>
                  <a:lnTo>
                    <a:pt x="2798" y="1507"/>
                  </a:lnTo>
                  <a:lnTo>
                    <a:pt x="2798" y="1614"/>
                  </a:lnTo>
                  <a:lnTo>
                    <a:pt x="2691" y="2152"/>
                  </a:lnTo>
                  <a:lnTo>
                    <a:pt x="2368" y="2582"/>
                  </a:lnTo>
                  <a:lnTo>
                    <a:pt x="1937" y="2905"/>
                  </a:lnTo>
                  <a:lnTo>
                    <a:pt x="1399" y="3013"/>
                  </a:lnTo>
                  <a:lnTo>
                    <a:pt x="969" y="2905"/>
                  </a:lnTo>
                  <a:lnTo>
                    <a:pt x="646" y="2690"/>
                  </a:lnTo>
                  <a:lnTo>
                    <a:pt x="431" y="2367"/>
                  </a:lnTo>
                  <a:lnTo>
                    <a:pt x="324" y="1829"/>
                  </a:lnTo>
                  <a:lnTo>
                    <a:pt x="324" y="1722"/>
                  </a:lnTo>
                  <a:lnTo>
                    <a:pt x="539" y="1184"/>
                  </a:lnTo>
                  <a:lnTo>
                    <a:pt x="862" y="753"/>
                  </a:lnTo>
                  <a:lnTo>
                    <a:pt x="1292" y="431"/>
                  </a:lnTo>
                  <a:lnTo>
                    <a:pt x="1722" y="323"/>
                  </a:lnTo>
                  <a:close/>
                  <a:moveTo>
                    <a:pt x="1399" y="0"/>
                  </a:moveTo>
                  <a:lnTo>
                    <a:pt x="1077" y="108"/>
                  </a:lnTo>
                  <a:lnTo>
                    <a:pt x="539" y="431"/>
                  </a:lnTo>
                  <a:lnTo>
                    <a:pt x="216" y="969"/>
                  </a:lnTo>
                  <a:lnTo>
                    <a:pt x="1" y="1614"/>
                  </a:lnTo>
                  <a:lnTo>
                    <a:pt x="1" y="1829"/>
                  </a:lnTo>
                  <a:lnTo>
                    <a:pt x="108" y="2475"/>
                  </a:lnTo>
                  <a:lnTo>
                    <a:pt x="431" y="2905"/>
                  </a:lnTo>
                  <a:lnTo>
                    <a:pt x="862" y="3228"/>
                  </a:lnTo>
                  <a:lnTo>
                    <a:pt x="1399" y="3336"/>
                  </a:lnTo>
                  <a:lnTo>
                    <a:pt x="1722" y="3336"/>
                  </a:lnTo>
                  <a:lnTo>
                    <a:pt x="2045" y="3228"/>
                  </a:lnTo>
                  <a:lnTo>
                    <a:pt x="2583" y="2905"/>
                  </a:lnTo>
                  <a:lnTo>
                    <a:pt x="3013" y="2367"/>
                  </a:lnTo>
                  <a:lnTo>
                    <a:pt x="3121" y="1722"/>
                  </a:lnTo>
                  <a:lnTo>
                    <a:pt x="3228" y="1507"/>
                  </a:lnTo>
                  <a:lnTo>
                    <a:pt x="3121" y="969"/>
                  </a:lnTo>
                  <a:lnTo>
                    <a:pt x="2798" y="431"/>
                  </a:lnTo>
                  <a:lnTo>
                    <a:pt x="2368" y="108"/>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79" name="Google Shape;647;p29"/>
            <p:cNvSpPr/>
            <p:nvPr/>
          </p:nvSpPr>
          <p:spPr>
            <a:xfrm>
              <a:off x="4243025" y="3843225"/>
              <a:ext cx="80725" cy="86100"/>
            </a:xfrm>
            <a:custGeom>
              <a:avLst/>
              <a:gdLst/>
              <a:ahLst/>
              <a:cxnLst/>
              <a:rect l="l" t="t" r="r" b="b"/>
              <a:pathLst>
                <a:path w="3229" h="3444" extrusionOk="0">
                  <a:moveTo>
                    <a:pt x="1722" y="431"/>
                  </a:moveTo>
                  <a:lnTo>
                    <a:pt x="2152" y="539"/>
                  </a:lnTo>
                  <a:lnTo>
                    <a:pt x="2475" y="754"/>
                  </a:lnTo>
                  <a:lnTo>
                    <a:pt x="2690" y="1077"/>
                  </a:lnTo>
                  <a:lnTo>
                    <a:pt x="2798" y="1615"/>
                  </a:lnTo>
                  <a:lnTo>
                    <a:pt x="2798" y="1722"/>
                  </a:lnTo>
                  <a:lnTo>
                    <a:pt x="2690" y="2260"/>
                  </a:lnTo>
                  <a:lnTo>
                    <a:pt x="2367" y="2691"/>
                  </a:lnTo>
                  <a:lnTo>
                    <a:pt x="1937" y="2906"/>
                  </a:lnTo>
                  <a:lnTo>
                    <a:pt x="1399" y="3013"/>
                  </a:lnTo>
                  <a:lnTo>
                    <a:pt x="969" y="3013"/>
                  </a:lnTo>
                  <a:lnTo>
                    <a:pt x="646" y="2691"/>
                  </a:lnTo>
                  <a:lnTo>
                    <a:pt x="431" y="2368"/>
                  </a:lnTo>
                  <a:lnTo>
                    <a:pt x="323" y="1938"/>
                  </a:lnTo>
                  <a:lnTo>
                    <a:pt x="323" y="1722"/>
                  </a:lnTo>
                  <a:lnTo>
                    <a:pt x="538" y="1184"/>
                  </a:lnTo>
                  <a:lnTo>
                    <a:pt x="861" y="754"/>
                  </a:lnTo>
                  <a:lnTo>
                    <a:pt x="1291" y="539"/>
                  </a:lnTo>
                  <a:lnTo>
                    <a:pt x="1722" y="431"/>
                  </a:lnTo>
                  <a:close/>
                  <a:moveTo>
                    <a:pt x="1722" y="1"/>
                  </a:moveTo>
                  <a:lnTo>
                    <a:pt x="1399" y="109"/>
                  </a:lnTo>
                  <a:lnTo>
                    <a:pt x="1076" y="216"/>
                  </a:lnTo>
                  <a:lnTo>
                    <a:pt x="538" y="539"/>
                  </a:lnTo>
                  <a:lnTo>
                    <a:pt x="216" y="1077"/>
                  </a:lnTo>
                  <a:lnTo>
                    <a:pt x="0" y="1722"/>
                  </a:lnTo>
                  <a:lnTo>
                    <a:pt x="0" y="1938"/>
                  </a:lnTo>
                  <a:lnTo>
                    <a:pt x="108" y="2475"/>
                  </a:lnTo>
                  <a:lnTo>
                    <a:pt x="431" y="3013"/>
                  </a:lnTo>
                  <a:lnTo>
                    <a:pt x="861" y="3336"/>
                  </a:lnTo>
                  <a:lnTo>
                    <a:pt x="1399" y="3444"/>
                  </a:lnTo>
                  <a:lnTo>
                    <a:pt x="1722" y="3444"/>
                  </a:lnTo>
                  <a:lnTo>
                    <a:pt x="2045" y="3336"/>
                  </a:lnTo>
                  <a:lnTo>
                    <a:pt x="2583" y="2906"/>
                  </a:lnTo>
                  <a:lnTo>
                    <a:pt x="3013" y="2368"/>
                  </a:lnTo>
                  <a:lnTo>
                    <a:pt x="3120" y="1722"/>
                  </a:lnTo>
                  <a:lnTo>
                    <a:pt x="3228" y="1615"/>
                  </a:lnTo>
                  <a:lnTo>
                    <a:pt x="3120" y="969"/>
                  </a:lnTo>
                  <a:lnTo>
                    <a:pt x="2798" y="539"/>
                  </a:lnTo>
                  <a:lnTo>
                    <a:pt x="2367" y="216"/>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0" name="Google Shape;648;p29"/>
            <p:cNvSpPr/>
            <p:nvPr/>
          </p:nvSpPr>
          <p:spPr>
            <a:xfrm>
              <a:off x="4447450" y="3724900"/>
              <a:ext cx="80700" cy="83400"/>
            </a:xfrm>
            <a:custGeom>
              <a:avLst/>
              <a:gdLst/>
              <a:ahLst/>
              <a:cxnLst/>
              <a:rect l="l" t="t" r="r" b="b"/>
              <a:pathLst>
                <a:path w="3228" h="3336" extrusionOk="0">
                  <a:moveTo>
                    <a:pt x="1721" y="323"/>
                  </a:moveTo>
                  <a:lnTo>
                    <a:pt x="2152" y="431"/>
                  </a:lnTo>
                  <a:lnTo>
                    <a:pt x="2475" y="646"/>
                  </a:lnTo>
                  <a:lnTo>
                    <a:pt x="2690" y="1076"/>
                  </a:lnTo>
                  <a:lnTo>
                    <a:pt x="2797" y="1506"/>
                  </a:lnTo>
                  <a:lnTo>
                    <a:pt x="2797" y="1614"/>
                  </a:lnTo>
                  <a:lnTo>
                    <a:pt x="2690" y="2152"/>
                  </a:lnTo>
                  <a:lnTo>
                    <a:pt x="2367" y="2582"/>
                  </a:lnTo>
                  <a:lnTo>
                    <a:pt x="1937" y="2905"/>
                  </a:lnTo>
                  <a:lnTo>
                    <a:pt x="1399" y="3013"/>
                  </a:lnTo>
                  <a:lnTo>
                    <a:pt x="968" y="2905"/>
                  </a:lnTo>
                  <a:lnTo>
                    <a:pt x="646" y="2690"/>
                  </a:lnTo>
                  <a:lnTo>
                    <a:pt x="430" y="2367"/>
                  </a:lnTo>
                  <a:lnTo>
                    <a:pt x="323" y="1829"/>
                  </a:lnTo>
                  <a:lnTo>
                    <a:pt x="323" y="1722"/>
                  </a:lnTo>
                  <a:lnTo>
                    <a:pt x="538" y="1184"/>
                  </a:lnTo>
                  <a:lnTo>
                    <a:pt x="861" y="753"/>
                  </a:lnTo>
                  <a:lnTo>
                    <a:pt x="1291" y="431"/>
                  </a:lnTo>
                  <a:lnTo>
                    <a:pt x="1721" y="323"/>
                  </a:lnTo>
                  <a:close/>
                  <a:moveTo>
                    <a:pt x="1399" y="0"/>
                  </a:moveTo>
                  <a:lnTo>
                    <a:pt x="1076" y="108"/>
                  </a:lnTo>
                  <a:lnTo>
                    <a:pt x="538" y="538"/>
                  </a:lnTo>
                  <a:lnTo>
                    <a:pt x="215" y="968"/>
                  </a:lnTo>
                  <a:lnTo>
                    <a:pt x="0" y="1614"/>
                  </a:lnTo>
                  <a:lnTo>
                    <a:pt x="0" y="1829"/>
                  </a:lnTo>
                  <a:lnTo>
                    <a:pt x="108" y="2475"/>
                  </a:lnTo>
                  <a:lnTo>
                    <a:pt x="430" y="2905"/>
                  </a:lnTo>
                  <a:lnTo>
                    <a:pt x="861" y="3228"/>
                  </a:lnTo>
                  <a:lnTo>
                    <a:pt x="1399" y="3335"/>
                  </a:lnTo>
                  <a:lnTo>
                    <a:pt x="1721" y="3335"/>
                  </a:lnTo>
                  <a:lnTo>
                    <a:pt x="2044" y="3228"/>
                  </a:lnTo>
                  <a:lnTo>
                    <a:pt x="2582" y="2905"/>
                  </a:lnTo>
                  <a:lnTo>
                    <a:pt x="3012" y="2367"/>
                  </a:lnTo>
                  <a:lnTo>
                    <a:pt x="3120" y="1722"/>
                  </a:lnTo>
                  <a:lnTo>
                    <a:pt x="3228" y="1506"/>
                  </a:lnTo>
                  <a:lnTo>
                    <a:pt x="3120" y="968"/>
                  </a:lnTo>
                  <a:lnTo>
                    <a:pt x="2797" y="431"/>
                  </a:lnTo>
                  <a:lnTo>
                    <a:pt x="2367" y="108"/>
                  </a:lnTo>
                  <a:lnTo>
                    <a:pt x="172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1" name="Google Shape;649;p29"/>
            <p:cNvSpPr/>
            <p:nvPr/>
          </p:nvSpPr>
          <p:spPr>
            <a:xfrm>
              <a:off x="4229575" y="3641500"/>
              <a:ext cx="72650" cy="137200"/>
            </a:xfrm>
            <a:custGeom>
              <a:avLst/>
              <a:gdLst/>
              <a:ahLst/>
              <a:cxnLst/>
              <a:rect l="l" t="t" r="r" b="b"/>
              <a:pathLst>
                <a:path w="2906" h="5488" extrusionOk="0">
                  <a:moveTo>
                    <a:pt x="1" y="1"/>
                  </a:moveTo>
                  <a:lnTo>
                    <a:pt x="1" y="3874"/>
                  </a:lnTo>
                  <a:lnTo>
                    <a:pt x="2798" y="5488"/>
                  </a:lnTo>
                  <a:lnTo>
                    <a:pt x="2905" y="1830"/>
                  </a:lnTo>
                  <a:lnTo>
                    <a:pt x="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82" name="Google Shape;650;p29"/>
            <p:cNvSpPr/>
            <p:nvPr/>
          </p:nvSpPr>
          <p:spPr>
            <a:xfrm>
              <a:off x="4224200" y="3636125"/>
              <a:ext cx="83400" cy="147975"/>
            </a:xfrm>
            <a:custGeom>
              <a:avLst/>
              <a:gdLst/>
              <a:ahLst/>
              <a:cxnLst/>
              <a:rect l="l" t="t" r="r" b="b"/>
              <a:pathLst>
                <a:path w="3336" h="5919" extrusionOk="0">
                  <a:moveTo>
                    <a:pt x="431" y="539"/>
                  </a:moveTo>
                  <a:lnTo>
                    <a:pt x="2905" y="2045"/>
                  </a:lnTo>
                  <a:lnTo>
                    <a:pt x="2905" y="5471"/>
                  </a:lnTo>
                  <a:lnTo>
                    <a:pt x="323" y="3982"/>
                  </a:lnTo>
                  <a:lnTo>
                    <a:pt x="431" y="539"/>
                  </a:lnTo>
                  <a:close/>
                  <a:moveTo>
                    <a:pt x="108" y="1"/>
                  </a:moveTo>
                  <a:lnTo>
                    <a:pt x="0" y="216"/>
                  </a:lnTo>
                  <a:lnTo>
                    <a:pt x="0" y="4089"/>
                  </a:lnTo>
                  <a:lnTo>
                    <a:pt x="108" y="4197"/>
                  </a:lnTo>
                  <a:lnTo>
                    <a:pt x="3013" y="5918"/>
                  </a:lnTo>
                  <a:lnTo>
                    <a:pt x="3120" y="5918"/>
                  </a:lnTo>
                  <a:lnTo>
                    <a:pt x="3228" y="5810"/>
                  </a:lnTo>
                  <a:lnTo>
                    <a:pt x="3336" y="2045"/>
                  </a:lnTo>
                  <a:lnTo>
                    <a:pt x="3228" y="1830"/>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3" name="Google Shape;651;p29"/>
            <p:cNvSpPr/>
            <p:nvPr/>
          </p:nvSpPr>
          <p:spPr>
            <a:xfrm>
              <a:off x="4299500" y="3590400"/>
              <a:ext cx="164100" cy="188300"/>
            </a:xfrm>
            <a:custGeom>
              <a:avLst/>
              <a:gdLst/>
              <a:ahLst/>
              <a:cxnLst/>
              <a:rect l="l" t="t" r="r" b="b"/>
              <a:pathLst>
                <a:path w="6564" h="7532" extrusionOk="0">
                  <a:moveTo>
                    <a:pt x="6564" y="1"/>
                  </a:moveTo>
                  <a:lnTo>
                    <a:pt x="108" y="3766"/>
                  </a:lnTo>
                  <a:lnTo>
                    <a:pt x="1" y="7532"/>
                  </a:lnTo>
                  <a:lnTo>
                    <a:pt x="6456" y="3766"/>
                  </a:lnTo>
                  <a:lnTo>
                    <a:pt x="656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84" name="Google Shape;652;p29"/>
            <p:cNvSpPr/>
            <p:nvPr/>
          </p:nvSpPr>
          <p:spPr>
            <a:xfrm>
              <a:off x="4296825" y="3587725"/>
              <a:ext cx="169475" cy="196375"/>
            </a:xfrm>
            <a:custGeom>
              <a:avLst/>
              <a:gdLst/>
              <a:ahLst/>
              <a:cxnLst/>
              <a:rect l="l" t="t" r="r" b="b"/>
              <a:pathLst>
                <a:path w="6779" h="7855" extrusionOk="0">
                  <a:moveTo>
                    <a:pt x="6455" y="431"/>
                  </a:moveTo>
                  <a:lnTo>
                    <a:pt x="6455" y="3766"/>
                  </a:lnTo>
                  <a:lnTo>
                    <a:pt x="323" y="7316"/>
                  </a:lnTo>
                  <a:lnTo>
                    <a:pt x="323" y="7316"/>
                  </a:lnTo>
                  <a:lnTo>
                    <a:pt x="429" y="3919"/>
                  </a:lnTo>
                  <a:lnTo>
                    <a:pt x="429" y="3919"/>
                  </a:lnTo>
                  <a:lnTo>
                    <a:pt x="6455" y="431"/>
                  </a:lnTo>
                  <a:close/>
                  <a:moveTo>
                    <a:pt x="6563" y="0"/>
                  </a:moveTo>
                  <a:lnTo>
                    <a:pt x="108" y="3658"/>
                  </a:lnTo>
                  <a:lnTo>
                    <a:pt x="0" y="3873"/>
                  </a:lnTo>
                  <a:lnTo>
                    <a:pt x="0" y="7639"/>
                  </a:lnTo>
                  <a:lnTo>
                    <a:pt x="108" y="7854"/>
                  </a:lnTo>
                  <a:lnTo>
                    <a:pt x="215" y="7854"/>
                  </a:lnTo>
                  <a:lnTo>
                    <a:pt x="6671" y="4089"/>
                  </a:lnTo>
                  <a:lnTo>
                    <a:pt x="6778" y="3873"/>
                  </a:lnTo>
                  <a:lnTo>
                    <a:pt x="6778" y="108"/>
                  </a:lnTo>
                  <a:lnTo>
                    <a:pt x="667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5" name="Google Shape;653;p29"/>
            <p:cNvSpPr/>
            <p:nvPr/>
          </p:nvSpPr>
          <p:spPr>
            <a:xfrm>
              <a:off x="4229575" y="3547375"/>
              <a:ext cx="234025" cy="137200"/>
            </a:xfrm>
            <a:custGeom>
              <a:avLst/>
              <a:gdLst/>
              <a:ahLst/>
              <a:cxnLst/>
              <a:rect l="l" t="t" r="r" b="b"/>
              <a:pathLst>
                <a:path w="9361" h="5488" extrusionOk="0">
                  <a:moveTo>
                    <a:pt x="6348" y="0"/>
                  </a:moveTo>
                  <a:lnTo>
                    <a:pt x="3228" y="1829"/>
                  </a:lnTo>
                  <a:lnTo>
                    <a:pt x="1" y="3766"/>
                  </a:lnTo>
                  <a:lnTo>
                    <a:pt x="2905" y="5487"/>
                  </a:lnTo>
                  <a:lnTo>
                    <a:pt x="9361" y="1722"/>
                  </a:lnTo>
                  <a:lnTo>
                    <a:pt x="63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6" name="Google Shape;654;p29"/>
            <p:cNvSpPr/>
            <p:nvPr/>
          </p:nvSpPr>
          <p:spPr>
            <a:xfrm>
              <a:off x="4224200" y="3542000"/>
              <a:ext cx="242100" cy="145250"/>
            </a:xfrm>
            <a:custGeom>
              <a:avLst/>
              <a:gdLst/>
              <a:ahLst/>
              <a:cxnLst/>
              <a:rect l="l" t="t" r="r" b="b"/>
              <a:pathLst>
                <a:path w="9684" h="5810" extrusionOk="0">
                  <a:moveTo>
                    <a:pt x="6563" y="388"/>
                  </a:moveTo>
                  <a:lnTo>
                    <a:pt x="9145" y="1937"/>
                  </a:lnTo>
                  <a:lnTo>
                    <a:pt x="3120" y="5487"/>
                  </a:lnTo>
                  <a:lnTo>
                    <a:pt x="601" y="3937"/>
                  </a:lnTo>
                  <a:lnTo>
                    <a:pt x="601" y="3937"/>
                  </a:lnTo>
                  <a:lnTo>
                    <a:pt x="1507" y="3443"/>
                  </a:lnTo>
                  <a:lnTo>
                    <a:pt x="6563" y="388"/>
                  </a:lnTo>
                  <a:close/>
                  <a:moveTo>
                    <a:pt x="6456" y="0"/>
                  </a:moveTo>
                  <a:lnTo>
                    <a:pt x="5487" y="646"/>
                  </a:lnTo>
                  <a:lnTo>
                    <a:pt x="2152" y="2582"/>
                  </a:lnTo>
                  <a:lnTo>
                    <a:pt x="753" y="3443"/>
                  </a:lnTo>
                  <a:lnTo>
                    <a:pt x="323" y="3658"/>
                  </a:lnTo>
                  <a:lnTo>
                    <a:pt x="216" y="3766"/>
                  </a:lnTo>
                  <a:lnTo>
                    <a:pt x="108" y="3766"/>
                  </a:lnTo>
                  <a:lnTo>
                    <a:pt x="0" y="3873"/>
                  </a:lnTo>
                  <a:lnTo>
                    <a:pt x="0" y="3981"/>
                  </a:lnTo>
                  <a:lnTo>
                    <a:pt x="108" y="4089"/>
                  </a:lnTo>
                  <a:lnTo>
                    <a:pt x="3013" y="5810"/>
                  </a:lnTo>
                  <a:lnTo>
                    <a:pt x="3228" y="5810"/>
                  </a:lnTo>
                  <a:lnTo>
                    <a:pt x="9576" y="2152"/>
                  </a:lnTo>
                  <a:lnTo>
                    <a:pt x="9683" y="1937"/>
                  </a:lnTo>
                  <a:lnTo>
                    <a:pt x="9576" y="1829"/>
                  </a:lnTo>
                  <a:lnTo>
                    <a:pt x="667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7" name="Google Shape;655;p29"/>
            <p:cNvSpPr/>
            <p:nvPr/>
          </p:nvSpPr>
          <p:spPr>
            <a:xfrm>
              <a:off x="4331775" y="3579650"/>
              <a:ext cx="72650" cy="43050"/>
            </a:xfrm>
            <a:custGeom>
              <a:avLst/>
              <a:gdLst/>
              <a:ahLst/>
              <a:cxnLst/>
              <a:rect l="l" t="t" r="r" b="b"/>
              <a:pathLst>
                <a:path w="2906" h="1722" extrusionOk="0">
                  <a:moveTo>
                    <a:pt x="754" y="0"/>
                  </a:moveTo>
                  <a:lnTo>
                    <a:pt x="1" y="431"/>
                  </a:lnTo>
                  <a:lnTo>
                    <a:pt x="2153" y="1722"/>
                  </a:lnTo>
                  <a:lnTo>
                    <a:pt x="2906" y="1292"/>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8" name="Google Shape;656;p29"/>
            <p:cNvSpPr/>
            <p:nvPr/>
          </p:nvSpPr>
          <p:spPr>
            <a:xfrm>
              <a:off x="4253775" y="3628075"/>
              <a:ext cx="72650" cy="43050"/>
            </a:xfrm>
            <a:custGeom>
              <a:avLst/>
              <a:gdLst/>
              <a:ahLst/>
              <a:cxnLst/>
              <a:rect l="l" t="t" r="r" b="b"/>
              <a:pathLst>
                <a:path w="2906" h="1722" extrusionOk="0">
                  <a:moveTo>
                    <a:pt x="754" y="0"/>
                  </a:moveTo>
                  <a:lnTo>
                    <a:pt x="1" y="430"/>
                  </a:lnTo>
                  <a:lnTo>
                    <a:pt x="2153" y="1721"/>
                  </a:lnTo>
                  <a:lnTo>
                    <a:pt x="2906" y="1291"/>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89" name="Google Shape;657;p29"/>
            <p:cNvSpPr/>
            <p:nvPr/>
          </p:nvSpPr>
          <p:spPr>
            <a:xfrm>
              <a:off x="4356000" y="3566200"/>
              <a:ext cx="69950" cy="43050"/>
            </a:xfrm>
            <a:custGeom>
              <a:avLst/>
              <a:gdLst/>
              <a:ahLst/>
              <a:cxnLst/>
              <a:rect l="l" t="t" r="r" b="b"/>
              <a:pathLst>
                <a:path w="2798" h="1722" extrusionOk="0">
                  <a:moveTo>
                    <a:pt x="646" y="1"/>
                  </a:moveTo>
                  <a:lnTo>
                    <a:pt x="0" y="431"/>
                  </a:lnTo>
                  <a:lnTo>
                    <a:pt x="2044" y="1722"/>
                  </a:lnTo>
                  <a:lnTo>
                    <a:pt x="2797" y="1292"/>
                  </a:lnTo>
                  <a:lnTo>
                    <a:pt x="64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90" name="Google Shape;658;p29"/>
            <p:cNvSpPr/>
            <p:nvPr/>
          </p:nvSpPr>
          <p:spPr>
            <a:xfrm>
              <a:off x="4382875" y="3560825"/>
              <a:ext cx="16175" cy="10775"/>
            </a:xfrm>
            <a:custGeom>
              <a:avLst/>
              <a:gdLst/>
              <a:ahLst/>
              <a:cxnLst/>
              <a:rect l="l" t="t" r="r" b="b"/>
              <a:pathLst>
                <a:path w="647" h="431" extrusionOk="0">
                  <a:moveTo>
                    <a:pt x="109" y="0"/>
                  </a:moveTo>
                  <a:lnTo>
                    <a:pt x="1" y="216"/>
                  </a:lnTo>
                  <a:lnTo>
                    <a:pt x="109" y="323"/>
                  </a:lnTo>
                  <a:lnTo>
                    <a:pt x="324" y="431"/>
                  </a:lnTo>
                  <a:lnTo>
                    <a:pt x="539" y="323"/>
                  </a:lnTo>
                  <a:lnTo>
                    <a:pt x="646" y="216"/>
                  </a:lnTo>
                  <a:lnTo>
                    <a:pt x="53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91" name="Google Shape;659;p29"/>
            <p:cNvSpPr/>
            <p:nvPr/>
          </p:nvSpPr>
          <p:spPr>
            <a:xfrm>
              <a:off x="4401725" y="3571575"/>
              <a:ext cx="16150" cy="10800"/>
            </a:xfrm>
            <a:custGeom>
              <a:avLst/>
              <a:gdLst/>
              <a:ahLst/>
              <a:cxnLst/>
              <a:rect l="l" t="t" r="r" b="b"/>
              <a:pathLst>
                <a:path w="646" h="432" extrusionOk="0">
                  <a:moveTo>
                    <a:pt x="108" y="1"/>
                  </a:moveTo>
                  <a:lnTo>
                    <a:pt x="0" y="216"/>
                  </a:lnTo>
                  <a:lnTo>
                    <a:pt x="0" y="431"/>
                  </a:lnTo>
                  <a:lnTo>
                    <a:pt x="538" y="431"/>
                  </a:lnTo>
                  <a:lnTo>
                    <a:pt x="646" y="216"/>
                  </a:lnTo>
                  <a:lnTo>
                    <a:pt x="53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92" name="Google Shape;660;p29"/>
            <p:cNvSpPr/>
            <p:nvPr/>
          </p:nvSpPr>
          <p:spPr>
            <a:xfrm>
              <a:off x="4420550" y="3582350"/>
              <a:ext cx="16150" cy="13450"/>
            </a:xfrm>
            <a:custGeom>
              <a:avLst/>
              <a:gdLst/>
              <a:ahLst/>
              <a:cxnLst/>
              <a:rect l="l" t="t" r="r" b="b"/>
              <a:pathLst>
                <a:path w="646" h="538" extrusionOk="0">
                  <a:moveTo>
                    <a:pt x="323" y="0"/>
                  </a:moveTo>
                  <a:lnTo>
                    <a:pt x="108" y="108"/>
                  </a:lnTo>
                  <a:lnTo>
                    <a:pt x="0" y="215"/>
                  </a:lnTo>
                  <a:lnTo>
                    <a:pt x="108" y="430"/>
                  </a:lnTo>
                  <a:lnTo>
                    <a:pt x="323" y="538"/>
                  </a:lnTo>
                  <a:lnTo>
                    <a:pt x="538" y="430"/>
                  </a:lnTo>
                  <a:lnTo>
                    <a:pt x="646" y="215"/>
                  </a:lnTo>
                  <a:lnTo>
                    <a:pt x="538"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93" name="Google Shape;661;p29"/>
            <p:cNvSpPr/>
            <p:nvPr/>
          </p:nvSpPr>
          <p:spPr>
            <a:xfrm>
              <a:off x="4380200" y="3630750"/>
              <a:ext cx="67275" cy="78025"/>
            </a:xfrm>
            <a:custGeom>
              <a:avLst/>
              <a:gdLst/>
              <a:ahLst/>
              <a:cxnLst/>
              <a:rect l="l" t="t" r="r" b="b"/>
              <a:pathLst>
                <a:path w="2691" h="3121" extrusionOk="0">
                  <a:moveTo>
                    <a:pt x="2690" y="1"/>
                  </a:moveTo>
                  <a:lnTo>
                    <a:pt x="0" y="1614"/>
                  </a:lnTo>
                  <a:lnTo>
                    <a:pt x="0" y="3121"/>
                  </a:lnTo>
                  <a:lnTo>
                    <a:pt x="2690" y="1614"/>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94" name="Google Shape;662;p29"/>
            <p:cNvSpPr/>
            <p:nvPr/>
          </p:nvSpPr>
          <p:spPr>
            <a:xfrm>
              <a:off x="3957925" y="3797500"/>
              <a:ext cx="72650" cy="137200"/>
            </a:xfrm>
            <a:custGeom>
              <a:avLst/>
              <a:gdLst/>
              <a:ahLst/>
              <a:cxnLst/>
              <a:rect l="l" t="t" r="r" b="b"/>
              <a:pathLst>
                <a:path w="2906" h="5488" extrusionOk="0">
                  <a:moveTo>
                    <a:pt x="0" y="1"/>
                  </a:moveTo>
                  <a:lnTo>
                    <a:pt x="0" y="3874"/>
                  </a:lnTo>
                  <a:lnTo>
                    <a:pt x="2798" y="5488"/>
                  </a:lnTo>
                  <a:lnTo>
                    <a:pt x="2905" y="1830"/>
                  </a:lnTo>
                  <a:lnTo>
                    <a:pt x="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595" name="Google Shape;663;p29"/>
            <p:cNvSpPr/>
            <p:nvPr/>
          </p:nvSpPr>
          <p:spPr>
            <a:xfrm>
              <a:off x="3952550" y="3792125"/>
              <a:ext cx="83400" cy="147975"/>
            </a:xfrm>
            <a:custGeom>
              <a:avLst/>
              <a:gdLst/>
              <a:ahLst/>
              <a:cxnLst/>
              <a:rect l="l" t="t" r="r" b="b"/>
              <a:pathLst>
                <a:path w="3336" h="5919" extrusionOk="0">
                  <a:moveTo>
                    <a:pt x="430" y="539"/>
                  </a:moveTo>
                  <a:lnTo>
                    <a:pt x="2905" y="2045"/>
                  </a:lnTo>
                  <a:lnTo>
                    <a:pt x="2905" y="5471"/>
                  </a:lnTo>
                  <a:lnTo>
                    <a:pt x="2905" y="5471"/>
                  </a:lnTo>
                  <a:lnTo>
                    <a:pt x="323" y="3982"/>
                  </a:lnTo>
                  <a:lnTo>
                    <a:pt x="430" y="539"/>
                  </a:lnTo>
                  <a:close/>
                  <a:moveTo>
                    <a:pt x="108" y="1"/>
                  </a:moveTo>
                  <a:lnTo>
                    <a:pt x="0" y="216"/>
                  </a:lnTo>
                  <a:lnTo>
                    <a:pt x="0" y="4089"/>
                  </a:lnTo>
                  <a:lnTo>
                    <a:pt x="108" y="4197"/>
                  </a:lnTo>
                  <a:lnTo>
                    <a:pt x="3013" y="5918"/>
                  </a:lnTo>
                  <a:lnTo>
                    <a:pt x="3120" y="5918"/>
                  </a:lnTo>
                  <a:lnTo>
                    <a:pt x="3228" y="5810"/>
                  </a:lnTo>
                  <a:lnTo>
                    <a:pt x="3335" y="2045"/>
                  </a:lnTo>
                  <a:lnTo>
                    <a:pt x="3228" y="1830"/>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96" name="Google Shape;664;p29"/>
            <p:cNvSpPr/>
            <p:nvPr/>
          </p:nvSpPr>
          <p:spPr>
            <a:xfrm>
              <a:off x="4027850" y="3746400"/>
              <a:ext cx="164100" cy="188300"/>
            </a:xfrm>
            <a:custGeom>
              <a:avLst/>
              <a:gdLst/>
              <a:ahLst/>
              <a:cxnLst/>
              <a:rect l="l" t="t" r="r" b="b"/>
              <a:pathLst>
                <a:path w="6564" h="7532" extrusionOk="0">
                  <a:moveTo>
                    <a:pt x="6563" y="1"/>
                  </a:moveTo>
                  <a:lnTo>
                    <a:pt x="108" y="3766"/>
                  </a:lnTo>
                  <a:lnTo>
                    <a:pt x="1" y="7532"/>
                  </a:lnTo>
                  <a:lnTo>
                    <a:pt x="6456" y="3766"/>
                  </a:lnTo>
                  <a:lnTo>
                    <a:pt x="6563"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597" name="Google Shape;665;p29"/>
            <p:cNvSpPr/>
            <p:nvPr/>
          </p:nvSpPr>
          <p:spPr>
            <a:xfrm>
              <a:off x="4025150" y="3743725"/>
              <a:ext cx="169475" cy="196375"/>
            </a:xfrm>
            <a:custGeom>
              <a:avLst/>
              <a:gdLst/>
              <a:ahLst/>
              <a:cxnLst/>
              <a:rect l="l" t="t" r="r" b="b"/>
              <a:pathLst>
                <a:path w="6779" h="7855" extrusionOk="0">
                  <a:moveTo>
                    <a:pt x="6456" y="431"/>
                  </a:moveTo>
                  <a:lnTo>
                    <a:pt x="6349" y="3766"/>
                  </a:lnTo>
                  <a:lnTo>
                    <a:pt x="324" y="7316"/>
                  </a:lnTo>
                  <a:lnTo>
                    <a:pt x="430" y="3920"/>
                  </a:lnTo>
                  <a:lnTo>
                    <a:pt x="430" y="3920"/>
                  </a:lnTo>
                  <a:lnTo>
                    <a:pt x="6456" y="431"/>
                  </a:lnTo>
                  <a:close/>
                  <a:moveTo>
                    <a:pt x="6564" y="0"/>
                  </a:moveTo>
                  <a:lnTo>
                    <a:pt x="109" y="3658"/>
                  </a:lnTo>
                  <a:lnTo>
                    <a:pt x="1" y="3873"/>
                  </a:lnTo>
                  <a:lnTo>
                    <a:pt x="1" y="7639"/>
                  </a:lnTo>
                  <a:lnTo>
                    <a:pt x="109" y="7854"/>
                  </a:lnTo>
                  <a:lnTo>
                    <a:pt x="216" y="7854"/>
                  </a:lnTo>
                  <a:lnTo>
                    <a:pt x="6671" y="4089"/>
                  </a:lnTo>
                  <a:lnTo>
                    <a:pt x="6779" y="3873"/>
                  </a:lnTo>
                  <a:lnTo>
                    <a:pt x="6779" y="108"/>
                  </a:lnTo>
                  <a:lnTo>
                    <a:pt x="667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598" name="Google Shape;666;p29"/>
            <p:cNvSpPr/>
            <p:nvPr/>
          </p:nvSpPr>
          <p:spPr>
            <a:xfrm>
              <a:off x="3957925" y="3703375"/>
              <a:ext cx="234025" cy="137200"/>
            </a:xfrm>
            <a:custGeom>
              <a:avLst/>
              <a:gdLst/>
              <a:ahLst/>
              <a:cxnLst/>
              <a:rect l="l" t="t" r="r" b="b"/>
              <a:pathLst>
                <a:path w="9361" h="5488" extrusionOk="0">
                  <a:moveTo>
                    <a:pt x="6348" y="0"/>
                  </a:moveTo>
                  <a:lnTo>
                    <a:pt x="3228" y="1829"/>
                  </a:lnTo>
                  <a:lnTo>
                    <a:pt x="0" y="3766"/>
                  </a:lnTo>
                  <a:lnTo>
                    <a:pt x="2905" y="5487"/>
                  </a:lnTo>
                  <a:lnTo>
                    <a:pt x="9360" y="1722"/>
                  </a:lnTo>
                  <a:lnTo>
                    <a:pt x="63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9" name="Google Shape;667;p29"/>
            <p:cNvSpPr/>
            <p:nvPr/>
          </p:nvSpPr>
          <p:spPr>
            <a:xfrm>
              <a:off x="3952550" y="3698000"/>
              <a:ext cx="242075" cy="145250"/>
            </a:xfrm>
            <a:custGeom>
              <a:avLst/>
              <a:gdLst/>
              <a:ahLst/>
              <a:cxnLst/>
              <a:rect l="l" t="t" r="r" b="b"/>
              <a:pathLst>
                <a:path w="9683" h="5810" extrusionOk="0">
                  <a:moveTo>
                    <a:pt x="6563" y="388"/>
                  </a:moveTo>
                  <a:lnTo>
                    <a:pt x="9145" y="1937"/>
                  </a:lnTo>
                  <a:lnTo>
                    <a:pt x="3120" y="5487"/>
                  </a:lnTo>
                  <a:lnTo>
                    <a:pt x="601" y="3937"/>
                  </a:lnTo>
                  <a:lnTo>
                    <a:pt x="1506" y="3443"/>
                  </a:lnTo>
                  <a:lnTo>
                    <a:pt x="6563" y="388"/>
                  </a:lnTo>
                  <a:close/>
                  <a:moveTo>
                    <a:pt x="6455" y="0"/>
                  </a:moveTo>
                  <a:lnTo>
                    <a:pt x="5487" y="646"/>
                  </a:lnTo>
                  <a:lnTo>
                    <a:pt x="2152" y="2582"/>
                  </a:lnTo>
                  <a:lnTo>
                    <a:pt x="753" y="3443"/>
                  </a:lnTo>
                  <a:lnTo>
                    <a:pt x="323" y="3658"/>
                  </a:lnTo>
                  <a:lnTo>
                    <a:pt x="215" y="3766"/>
                  </a:lnTo>
                  <a:lnTo>
                    <a:pt x="108" y="3766"/>
                  </a:lnTo>
                  <a:lnTo>
                    <a:pt x="0" y="3873"/>
                  </a:lnTo>
                  <a:lnTo>
                    <a:pt x="0" y="3981"/>
                  </a:lnTo>
                  <a:lnTo>
                    <a:pt x="108" y="4089"/>
                  </a:lnTo>
                  <a:lnTo>
                    <a:pt x="3013" y="5810"/>
                  </a:lnTo>
                  <a:lnTo>
                    <a:pt x="3228" y="5810"/>
                  </a:lnTo>
                  <a:lnTo>
                    <a:pt x="9575" y="2152"/>
                  </a:lnTo>
                  <a:lnTo>
                    <a:pt x="9683" y="1937"/>
                  </a:lnTo>
                  <a:lnTo>
                    <a:pt x="9575" y="1829"/>
                  </a:lnTo>
                  <a:lnTo>
                    <a:pt x="667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0" name="Google Shape;668;p29"/>
            <p:cNvSpPr/>
            <p:nvPr/>
          </p:nvSpPr>
          <p:spPr>
            <a:xfrm>
              <a:off x="4060125" y="3735650"/>
              <a:ext cx="72650" cy="43050"/>
            </a:xfrm>
            <a:custGeom>
              <a:avLst/>
              <a:gdLst/>
              <a:ahLst/>
              <a:cxnLst/>
              <a:rect l="l" t="t" r="r" b="b"/>
              <a:pathLst>
                <a:path w="2906" h="1722" extrusionOk="0">
                  <a:moveTo>
                    <a:pt x="754" y="1"/>
                  </a:moveTo>
                  <a:lnTo>
                    <a:pt x="1" y="431"/>
                  </a:lnTo>
                  <a:lnTo>
                    <a:pt x="2152" y="1722"/>
                  </a:lnTo>
                  <a:lnTo>
                    <a:pt x="2905" y="1292"/>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1" name="Google Shape;669;p29"/>
            <p:cNvSpPr/>
            <p:nvPr/>
          </p:nvSpPr>
          <p:spPr>
            <a:xfrm>
              <a:off x="3982125" y="3784075"/>
              <a:ext cx="72650" cy="43050"/>
            </a:xfrm>
            <a:custGeom>
              <a:avLst/>
              <a:gdLst/>
              <a:ahLst/>
              <a:cxnLst/>
              <a:rect l="l" t="t" r="r" b="b"/>
              <a:pathLst>
                <a:path w="2906" h="1722" extrusionOk="0">
                  <a:moveTo>
                    <a:pt x="754" y="0"/>
                  </a:moveTo>
                  <a:lnTo>
                    <a:pt x="1" y="430"/>
                  </a:lnTo>
                  <a:lnTo>
                    <a:pt x="2152" y="1721"/>
                  </a:lnTo>
                  <a:lnTo>
                    <a:pt x="2905" y="1291"/>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2" name="Google Shape;670;p29"/>
            <p:cNvSpPr/>
            <p:nvPr/>
          </p:nvSpPr>
          <p:spPr>
            <a:xfrm>
              <a:off x="4084325" y="3722200"/>
              <a:ext cx="69975" cy="43050"/>
            </a:xfrm>
            <a:custGeom>
              <a:avLst/>
              <a:gdLst/>
              <a:ahLst/>
              <a:cxnLst/>
              <a:rect l="l" t="t" r="r" b="b"/>
              <a:pathLst>
                <a:path w="2799" h="1722" extrusionOk="0">
                  <a:moveTo>
                    <a:pt x="646" y="1"/>
                  </a:moveTo>
                  <a:lnTo>
                    <a:pt x="1" y="431"/>
                  </a:lnTo>
                  <a:lnTo>
                    <a:pt x="2045" y="1722"/>
                  </a:lnTo>
                  <a:lnTo>
                    <a:pt x="2798" y="1292"/>
                  </a:lnTo>
                  <a:lnTo>
                    <a:pt x="64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3" name="Google Shape;671;p29"/>
            <p:cNvSpPr/>
            <p:nvPr/>
          </p:nvSpPr>
          <p:spPr>
            <a:xfrm>
              <a:off x="4111225" y="3716825"/>
              <a:ext cx="16175" cy="10775"/>
            </a:xfrm>
            <a:custGeom>
              <a:avLst/>
              <a:gdLst/>
              <a:ahLst/>
              <a:cxnLst/>
              <a:rect l="l" t="t" r="r" b="b"/>
              <a:pathLst>
                <a:path w="647" h="431" extrusionOk="0">
                  <a:moveTo>
                    <a:pt x="108" y="0"/>
                  </a:moveTo>
                  <a:lnTo>
                    <a:pt x="1" y="216"/>
                  </a:lnTo>
                  <a:lnTo>
                    <a:pt x="108" y="323"/>
                  </a:lnTo>
                  <a:lnTo>
                    <a:pt x="323" y="431"/>
                  </a:lnTo>
                  <a:lnTo>
                    <a:pt x="539" y="323"/>
                  </a:lnTo>
                  <a:lnTo>
                    <a:pt x="646" y="216"/>
                  </a:lnTo>
                  <a:lnTo>
                    <a:pt x="53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4" name="Google Shape;672;p29"/>
            <p:cNvSpPr/>
            <p:nvPr/>
          </p:nvSpPr>
          <p:spPr>
            <a:xfrm>
              <a:off x="4130050" y="3727575"/>
              <a:ext cx="16175" cy="10800"/>
            </a:xfrm>
            <a:custGeom>
              <a:avLst/>
              <a:gdLst/>
              <a:ahLst/>
              <a:cxnLst/>
              <a:rect l="l" t="t" r="r" b="b"/>
              <a:pathLst>
                <a:path w="647" h="432" extrusionOk="0">
                  <a:moveTo>
                    <a:pt x="1" y="1"/>
                  </a:moveTo>
                  <a:lnTo>
                    <a:pt x="1" y="216"/>
                  </a:lnTo>
                  <a:lnTo>
                    <a:pt x="1" y="431"/>
                  </a:lnTo>
                  <a:lnTo>
                    <a:pt x="539" y="431"/>
                  </a:lnTo>
                  <a:lnTo>
                    <a:pt x="646" y="216"/>
                  </a:lnTo>
                  <a:lnTo>
                    <a:pt x="53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5" name="Google Shape;673;p29"/>
            <p:cNvSpPr/>
            <p:nvPr/>
          </p:nvSpPr>
          <p:spPr>
            <a:xfrm>
              <a:off x="4148875" y="3738350"/>
              <a:ext cx="16175" cy="13475"/>
            </a:xfrm>
            <a:custGeom>
              <a:avLst/>
              <a:gdLst/>
              <a:ahLst/>
              <a:cxnLst/>
              <a:rect l="l" t="t" r="r" b="b"/>
              <a:pathLst>
                <a:path w="647" h="539" extrusionOk="0">
                  <a:moveTo>
                    <a:pt x="324" y="0"/>
                  </a:moveTo>
                  <a:lnTo>
                    <a:pt x="109" y="108"/>
                  </a:lnTo>
                  <a:lnTo>
                    <a:pt x="1" y="215"/>
                  </a:lnTo>
                  <a:lnTo>
                    <a:pt x="109" y="430"/>
                  </a:lnTo>
                  <a:lnTo>
                    <a:pt x="324" y="538"/>
                  </a:lnTo>
                  <a:lnTo>
                    <a:pt x="539" y="430"/>
                  </a:lnTo>
                  <a:lnTo>
                    <a:pt x="646" y="215"/>
                  </a:lnTo>
                  <a:lnTo>
                    <a:pt x="539" y="108"/>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6" name="Google Shape;674;p29"/>
            <p:cNvSpPr/>
            <p:nvPr/>
          </p:nvSpPr>
          <p:spPr>
            <a:xfrm>
              <a:off x="4108550" y="3786750"/>
              <a:ext cx="67250" cy="78025"/>
            </a:xfrm>
            <a:custGeom>
              <a:avLst/>
              <a:gdLst/>
              <a:ahLst/>
              <a:cxnLst/>
              <a:rect l="l" t="t" r="r" b="b"/>
              <a:pathLst>
                <a:path w="2690" h="3121" extrusionOk="0">
                  <a:moveTo>
                    <a:pt x="2690" y="1"/>
                  </a:moveTo>
                  <a:lnTo>
                    <a:pt x="0" y="1614"/>
                  </a:lnTo>
                  <a:lnTo>
                    <a:pt x="0" y="3121"/>
                  </a:lnTo>
                  <a:lnTo>
                    <a:pt x="2690" y="1614"/>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7" name="Google Shape;675;p29"/>
            <p:cNvSpPr/>
            <p:nvPr/>
          </p:nvSpPr>
          <p:spPr>
            <a:xfrm>
              <a:off x="3680875" y="3953525"/>
              <a:ext cx="75350" cy="139875"/>
            </a:xfrm>
            <a:custGeom>
              <a:avLst/>
              <a:gdLst/>
              <a:ahLst/>
              <a:cxnLst/>
              <a:rect l="l" t="t" r="r" b="b"/>
              <a:pathLst>
                <a:path w="3014" h="5595" extrusionOk="0">
                  <a:moveTo>
                    <a:pt x="108" y="0"/>
                  </a:moveTo>
                  <a:lnTo>
                    <a:pt x="1" y="3873"/>
                  </a:lnTo>
                  <a:lnTo>
                    <a:pt x="2906" y="5595"/>
                  </a:lnTo>
                  <a:lnTo>
                    <a:pt x="3013" y="1829"/>
                  </a:lnTo>
                  <a:lnTo>
                    <a:pt x="108"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08" name="Google Shape;676;p29"/>
            <p:cNvSpPr/>
            <p:nvPr/>
          </p:nvSpPr>
          <p:spPr>
            <a:xfrm>
              <a:off x="3678200" y="3950825"/>
              <a:ext cx="83400" cy="147950"/>
            </a:xfrm>
            <a:custGeom>
              <a:avLst/>
              <a:gdLst/>
              <a:ahLst/>
              <a:cxnLst/>
              <a:rect l="l" t="t" r="r" b="b"/>
              <a:pathLst>
                <a:path w="3336" h="5918" extrusionOk="0">
                  <a:moveTo>
                    <a:pt x="323" y="431"/>
                  </a:moveTo>
                  <a:lnTo>
                    <a:pt x="2905" y="2045"/>
                  </a:lnTo>
                  <a:lnTo>
                    <a:pt x="2905" y="5463"/>
                  </a:lnTo>
                  <a:lnTo>
                    <a:pt x="2905" y="5463"/>
                  </a:lnTo>
                  <a:lnTo>
                    <a:pt x="323" y="3874"/>
                  </a:lnTo>
                  <a:lnTo>
                    <a:pt x="323" y="431"/>
                  </a:lnTo>
                  <a:close/>
                  <a:moveTo>
                    <a:pt x="108" y="0"/>
                  </a:moveTo>
                  <a:lnTo>
                    <a:pt x="0" y="108"/>
                  </a:lnTo>
                  <a:lnTo>
                    <a:pt x="0" y="3981"/>
                  </a:lnTo>
                  <a:lnTo>
                    <a:pt x="0" y="4196"/>
                  </a:lnTo>
                  <a:lnTo>
                    <a:pt x="2905" y="5918"/>
                  </a:lnTo>
                  <a:lnTo>
                    <a:pt x="3120" y="5918"/>
                  </a:lnTo>
                  <a:lnTo>
                    <a:pt x="3228" y="5703"/>
                  </a:lnTo>
                  <a:lnTo>
                    <a:pt x="3335" y="1937"/>
                  </a:lnTo>
                  <a:lnTo>
                    <a:pt x="3228" y="1829"/>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09" name="Google Shape;677;p29"/>
            <p:cNvSpPr/>
            <p:nvPr/>
          </p:nvSpPr>
          <p:spPr>
            <a:xfrm>
              <a:off x="3753500" y="3905100"/>
              <a:ext cx="161400" cy="188300"/>
            </a:xfrm>
            <a:custGeom>
              <a:avLst/>
              <a:gdLst/>
              <a:ahLst/>
              <a:cxnLst/>
              <a:rect l="l" t="t" r="r" b="b"/>
              <a:pathLst>
                <a:path w="6456" h="7532" extrusionOk="0">
                  <a:moveTo>
                    <a:pt x="6456" y="0"/>
                  </a:moveTo>
                  <a:lnTo>
                    <a:pt x="108" y="3658"/>
                  </a:lnTo>
                  <a:lnTo>
                    <a:pt x="1" y="7532"/>
                  </a:lnTo>
                  <a:lnTo>
                    <a:pt x="6456" y="3766"/>
                  </a:lnTo>
                  <a:lnTo>
                    <a:pt x="6456"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10" name="Google Shape;678;p29"/>
            <p:cNvSpPr/>
            <p:nvPr/>
          </p:nvSpPr>
          <p:spPr>
            <a:xfrm>
              <a:off x="3750825" y="3899725"/>
              <a:ext cx="169475" cy="199050"/>
            </a:xfrm>
            <a:custGeom>
              <a:avLst/>
              <a:gdLst/>
              <a:ahLst/>
              <a:cxnLst/>
              <a:rect l="l" t="t" r="r" b="b"/>
              <a:pathLst>
                <a:path w="6779" h="7962" extrusionOk="0">
                  <a:moveTo>
                    <a:pt x="6455" y="538"/>
                  </a:moveTo>
                  <a:lnTo>
                    <a:pt x="6348" y="3873"/>
                  </a:lnTo>
                  <a:lnTo>
                    <a:pt x="323" y="7424"/>
                  </a:lnTo>
                  <a:lnTo>
                    <a:pt x="323" y="4089"/>
                  </a:lnTo>
                  <a:lnTo>
                    <a:pt x="6455" y="538"/>
                  </a:lnTo>
                  <a:close/>
                  <a:moveTo>
                    <a:pt x="6455" y="0"/>
                  </a:moveTo>
                  <a:lnTo>
                    <a:pt x="108" y="3766"/>
                  </a:lnTo>
                  <a:lnTo>
                    <a:pt x="0" y="3873"/>
                  </a:lnTo>
                  <a:lnTo>
                    <a:pt x="0" y="7747"/>
                  </a:lnTo>
                  <a:lnTo>
                    <a:pt x="0" y="7962"/>
                  </a:lnTo>
                  <a:lnTo>
                    <a:pt x="215" y="7962"/>
                  </a:lnTo>
                  <a:lnTo>
                    <a:pt x="6670" y="4089"/>
                  </a:lnTo>
                  <a:lnTo>
                    <a:pt x="6778" y="3981"/>
                  </a:lnTo>
                  <a:lnTo>
                    <a:pt x="6778" y="215"/>
                  </a:lnTo>
                  <a:lnTo>
                    <a:pt x="667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1" name="Google Shape;679;p29"/>
            <p:cNvSpPr/>
            <p:nvPr/>
          </p:nvSpPr>
          <p:spPr>
            <a:xfrm>
              <a:off x="3683575" y="3859375"/>
              <a:ext cx="231325" cy="137200"/>
            </a:xfrm>
            <a:custGeom>
              <a:avLst/>
              <a:gdLst/>
              <a:ahLst/>
              <a:cxnLst/>
              <a:rect l="l" t="t" r="r" b="b"/>
              <a:pathLst>
                <a:path w="9253" h="5488" extrusionOk="0">
                  <a:moveTo>
                    <a:pt x="6348" y="0"/>
                  </a:moveTo>
                  <a:lnTo>
                    <a:pt x="3120" y="1937"/>
                  </a:lnTo>
                  <a:lnTo>
                    <a:pt x="0" y="3766"/>
                  </a:lnTo>
                  <a:lnTo>
                    <a:pt x="2905" y="5487"/>
                  </a:lnTo>
                  <a:lnTo>
                    <a:pt x="9253" y="1829"/>
                  </a:lnTo>
                  <a:lnTo>
                    <a:pt x="63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12" name="Google Shape;680;p29"/>
            <p:cNvSpPr/>
            <p:nvPr/>
          </p:nvSpPr>
          <p:spPr>
            <a:xfrm>
              <a:off x="3678200" y="3856675"/>
              <a:ext cx="242100" cy="145275"/>
            </a:xfrm>
            <a:custGeom>
              <a:avLst/>
              <a:gdLst/>
              <a:ahLst/>
              <a:cxnLst/>
              <a:rect l="l" t="t" r="r" b="b"/>
              <a:pathLst>
                <a:path w="9684" h="5811" extrusionOk="0">
                  <a:moveTo>
                    <a:pt x="6562" y="387"/>
                  </a:moveTo>
                  <a:lnTo>
                    <a:pt x="9145" y="1937"/>
                  </a:lnTo>
                  <a:lnTo>
                    <a:pt x="3120" y="5380"/>
                  </a:lnTo>
                  <a:lnTo>
                    <a:pt x="589" y="3920"/>
                  </a:lnTo>
                  <a:lnTo>
                    <a:pt x="589" y="3920"/>
                  </a:lnTo>
                  <a:lnTo>
                    <a:pt x="1506" y="3336"/>
                  </a:lnTo>
                  <a:lnTo>
                    <a:pt x="6562" y="387"/>
                  </a:lnTo>
                  <a:close/>
                  <a:moveTo>
                    <a:pt x="6455" y="1"/>
                  </a:moveTo>
                  <a:lnTo>
                    <a:pt x="5487" y="539"/>
                  </a:lnTo>
                  <a:lnTo>
                    <a:pt x="2152" y="2583"/>
                  </a:lnTo>
                  <a:lnTo>
                    <a:pt x="753" y="3444"/>
                  </a:lnTo>
                  <a:lnTo>
                    <a:pt x="323" y="3659"/>
                  </a:lnTo>
                  <a:lnTo>
                    <a:pt x="108" y="3766"/>
                  </a:lnTo>
                  <a:lnTo>
                    <a:pt x="0" y="3874"/>
                  </a:lnTo>
                  <a:lnTo>
                    <a:pt x="0" y="3982"/>
                  </a:lnTo>
                  <a:lnTo>
                    <a:pt x="108" y="4089"/>
                  </a:lnTo>
                  <a:lnTo>
                    <a:pt x="3013" y="5811"/>
                  </a:lnTo>
                  <a:lnTo>
                    <a:pt x="3228" y="5811"/>
                  </a:lnTo>
                  <a:lnTo>
                    <a:pt x="9575" y="2045"/>
                  </a:lnTo>
                  <a:lnTo>
                    <a:pt x="9683" y="1937"/>
                  </a:lnTo>
                  <a:lnTo>
                    <a:pt x="9575" y="1722"/>
                  </a:lnTo>
                  <a:lnTo>
                    <a:pt x="667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3" name="Google Shape;681;p29"/>
            <p:cNvSpPr/>
            <p:nvPr/>
          </p:nvSpPr>
          <p:spPr>
            <a:xfrm>
              <a:off x="3785775" y="3891650"/>
              <a:ext cx="72650" cy="43050"/>
            </a:xfrm>
            <a:custGeom>
              <a:avLst/>
              <a:gdLst/>
              <a:ahLst/>
              <a:cxnLst/>
              <a:rect l="l" t="t" r="r" b="b"/>
              <a:pathLst>
                <a:path w="2906" h="1722" extrusionOk="0">
                  <a:moveTo>
                    <a:pt x="754" y="1"/>
                  </a:moveTo>
                  <a:lnTo>
                    <a:pt x="1" y="431"/>
                  </a:lnTo>
                  <a:lnTo>
                    <a:pt x="2152" y="1722"/>
                  </a:lnTo>
                  <a:lnTo>
                    <a:pt x="2906" y="1292"/>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4" name="Google Shape;682;p29"/>
            <p:cNvSpPr/>
            <p:nvPr/>
          </p:nvSpPr>
          <p:spPr>
            <a:xfrm>
              <a:off x="3707775" y="3940075"/>
              <a:ext cx="72650" cy="43050"/>
            </a:xfrm>
            <a:custGeom>
              <a:avLst/>
              <a:gdLst/>
              <a:ahLst/>
              <a:cxnLst/>
              <a:rect l="l" t="t" r="r" b="b"/>
              <a:pathLst>
                <a:path w="2906" h="1722" extrusionOk="0">
                  <a:moveTo>
                    <a:pt x="754" y="0"/>
                  </a:moveTo>
                  <a:lnTo>
                    <a:pt x="1" y="430"/>
                  </a:lnTo>
                  <a:lnTo>
                    <a:pt x="2152" y="1721"/>
                  </a:lnTo>
                  <a:lnTo>
                    <a:pt x="2906" y="1291"/>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5" name="Google Shape;683;p29"/>
            <p:cNvSpPr/>
            <p:nvPr/>
          </p:nvSpPr>
          <p:spPr>
            <a:xfrm>
              <a:off x="3807300" y="3880900"/>
              <a:ext cx="72650" cy="43050"/>
            </a:xfrm>
            <a:custGeom>
              <a:avLst/>
              <a:gdLst/>
              <a:ahLst/>
              <a:cxnLst/>
              <a:rect l="l" t="t" r="r" b="b"/>
              <a:pathLst>
                <a:path w="2906" h="1722" extrusionOk="0">
                  <a:moveTo>
                    <a:pt x="754" y="0"/>
                  </a:moveTo>
                  <a:lnTo>
                    <a:pt x="0" y="431"/>
                  </a:lnTo>
                  <a:lnTo>
                    <a:pt x="2152" y="1722"/>
                  </a:lnTo>
                  <a:lnTo>
                    <a:pt x="2905" y="1291"/>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6" name="Google Shape;684;p29"/>
            <p:cNvSpPr/>
            <p:nvPr/>
          </p:nvSpPr>
          <p:spPr>
            <a:xfrm>
              <a:off x="3836875" y="3872825"/>
              <a:ext cx="16175" cy="13475"/>
            </a:xfrm>
            <a:custGeom>
              <a:avLst/>
              <a:gdLst/>
              <a:ahLst/>
              <a:cxnLst/>
              <a:rect l="l" t="t" r="r" b="b"/>
              <a:pathLst>
                <a:path w="647" h="539" extrusionOk="0">
                  <a:moveTo>
                    <a:pt x="324" y="0"/>
                  </a:moveTo>
                  <a:lnTo>
                    <a:pt x="108" y="108"/>
                  </a:lnTo>
                  <a:lnTo>
                    <a:pt x="1" y="216"/>
                  </a:lnTo>
                  <a:lnTo>
                    <a:pt x="108" y="431"/>
                  </a:lnTo>
                  <a:lnTo>
                    <a:pt x="324" y="538"/>
                  </a:lnTo>
                  <a:lnTo>
                    <a:pt x="539" y="431"/>
                  </a:lnTo>
                  <a:lnTo>
                    <a:pt x="646" y="216"/>
                  </a:lnTo>
                  <a:lnTo>
                    <a:pt x="539" y="108"/>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7" name="Google Shape;685;p29"/>
            <p:cNvSpPr/>
            <p:nvPr/>
          </p:nvSpPr>
          <p:spPr>
            <a:xfrm>
              <a:off x="3853025" y="3883575"/>
              <a:ext cx="16150" cy="13475"/>
            </a:xfrm>
            <a:custGeom>
              <a:avLst/>
              <a:gdLst/>
              <a:ahLst/>
              <a:cxnLst/>
              <a:rect l="l" t="t" r="r" b="b"/>
              <a:pathLst>
                <a:path w="646" h="539" extrusionOk="0">
                  <a:moveTo>
                    <a:pt x="323" y="1"/>
                  </a:moveTo>
                  <a:lnTo>
                    <a:pt x="108" y="108"/>
                  </a:lnTo>
                  <a:lnTo>
                    <a:pt x="0" y="324"/>
                  </a:lnTo>
                  <a:lnTo>
                    <a:pt x="108" y="431"/>
                  </a:lnTo>
                  <a:lnTo>
                    <a:pt x="323" y="539"/>
                  </a:lnTo>
                  <a:lnTo>
                    <a:pt x="538" y="431"/>
                  </a:lnTo>
                  <a:lnTo>
                    <a:pt x="646" y="324"/>
                  </a:lnTo>
                  <a:lnTo>
                    <a:pt x="646" y="108"/>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8" name="Google Shape;686;p29"/>
            <p:cNvSpPr/>
            <p:nvPr/>
          </p:nvSpPr>
          <p:spPr>
            <a:xfrm>
              <a:off x="3874550" y="3894350"/>
              <a:ext cx="16150" cy="13475"/>
            </a:xfrm>
            <a:custGeom>
              <a:avLst/>
              <a:gdLst/>
              <a:ahLst/>
              <a:cxnLst/>
              <a:rect l="l" t="t" r="r" b="b"/>
              <a:pathLst>
                <a:path w="646" h="539" extrusionOk="0">
                  <a:moveTo>
                    <a:pt x="323" y="0"/>
                  </a:moveTo>
                  <a:lnTo>
                    <a:pt x="108" y="108"/>
                  </a:lnTo>
                  <a:lnTo>
                    <a:pt x="0" y="323"/>
                  </a:lnTo>
                  <a:lnTo>
                    <a:pt x="108" y="430"/>
                  </a:lnTo>
                  <a:lnTo>
                    <a:pt x="323" y="538"/>
                  </a:lnTo>
                  <a:lnTo>
                    <a:pt x="538" y="430"/>
                  </a:lnTo>
                  <a:lnTo>
                    <a:pt x="646" y="323"/>
                  </a:lnTo>
                  <a:lnTo>
                    <a:pt x="538"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19" name="Google Shape;687;p29"/>
            <p:cNvSpPr/>
            <p:nvPr/>
          </p:nvSpPr>
          <p:spPr>
            <a:xfrm>
              <a:off x="3834200" y="3945450"/>
              <a:ext cx="67250" cy="75325"/>
            </a:xfrm>
            <a:custGeom>
              <a:avLst/>
              <a:gdLst/>
              <a:ahLst/>
              <a:cxnLst/>
              <a:rect l="l" t="t" r="r" b="b"/>
              <a:pathLst>
                <a:path w="2690" h="3013" extrusionOk="0">
                  <a:moveTo>
                    <a:pt x="2690" y="0"/>
                  </a:moveTo>
                  <a:lnTo>
                    <a:pt x="0" y="1506"/>
                  </a:lnTo>
                  <a:lnTo>
                    <a:pt x="0" y="3013"/>
                  </a:lnTo>
                  <a:lnTo>
                    <a:pt x="2690" y="1506"/>
                  </a:lnTo>
                  <a:lnTo>
                    <a:pt x="269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20" name="Google Shape;688;p29"/>
            <p:cNvSpPr/>
            <p:nvPr/>
          </p:nvSpPr>
          <p:spPr>
            <a:xfrm>
              <a:off x="3097225" y="3375225"/>
              <a:ext cx="812300" cy="589075"/>
            </a:xfrm>
            <a:custGeom>
              <a:avLst/>
              <a:gdLst/>
              <a:ahLst/>
              <a:cxnLst/>
              <a:rect l="l" t="t" r="r" b="b"/>
              <a:pathLst>
                <a:path w="32492" h="23563" extrusionOk="0">
                  <a:moveTo>
                    <a:pt x="32492" y="1"/>
                  </a:moveTo>
                  <a:lnTo>
                    <a:pt x="1" y="19366"/>
                  </a:lnTo>
                  <a:lnTo>
                    <a:pt x="1" y="23562"/>
                  </a:lnTo>
                  <a:lnTo>
                    <a:pt x="32492" y="4304"/>
                  </a:lnTo>
                  <a:lnTo>
                    <a:pt x="324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1" name="Google Shape;689;p29"/>
            <p:cNvSpPr/>
            <p:nvPr/>
          </p:nvSpPr>
          <p:spPr>
            <a:xfrm>
              <a:off x="3094525" y="3369850"/>
              <a:ext cx="817700" cy="599825"/>
            </a:xfrm>
            <a:custGeom>
              <a:avLst/>
              <a:gdLst/>
              <a:ahLst/>
              <a:cxnLst/>
              <a:rect l="l" t="t" r="r" b="b"/>
              <a:pathLst>
                <a:path w="32708" h="23993" extrusionOk="0">
                  <a:moveTo>
                    <a:pt x="32385" y="539"/>
                  </a:moveTo>
                  <a:lnTo>
                    <a:pt x="32385" y="4412"/>
                  </a:lnTo>
                  <a:lnTo>
                    <a:pt x="324" y="23541"/>
                  </a:lnTo>
                  <a:lnTo>
                    <a:pt x="324" y="23541"/>
                  </a:lnTo>
                  <a:lnTo>
                    <a:pt x="324" y="19689"/>
                  </a:lnTo>
                  <a:lnTo>
                    <a:pt x="32385" y="539"/>
                  </a:lnTo>
                  <a:close/>
                  <a:moveTo>
                    <a:pt x="32492" y="1"/>
                  </a:moveTo>
                  <a:lnTo>
                    <a:pt x="109" y="19366"/>
                  </a:lnTo>
                  <a:lnTo>
                    <a:pt x="1" y="19581"/>
                  </a:lnTo>
                  <a:lnTo>
                    <a:pt x="1" y="23777"/>
                  </a:lnTo>
                  <a:lnTo>
                    <a:pt x="109" y="23993"/>
                  </a:lnTo>
                  <a:lnTo>
                    <a:pt x="216" y="23993"/>
                  </a:lnTo>
                  <a:lnTo>
                    <a:pt x="32707" y="4735"/>
                  </a:lnTo>
                  <a:lnTo>
                    <a:pt x="32707" y="4519"/>
                  </a:lnTo>
                  <a:lnTo>
                    <a:pt x="32707" y="216"/>
                  </a:lnTo>
                  <a:lnTo>
                    <a:pt x="3270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22" name="Google Shape;690;p29"/>
            <p:cNvSpPr/>
            <p:nvPr/>
          </p:nvSpPr>
          <p:spPr>
            <a:xfrm>
              <a:off x="3008475" y="3802900"/>
              <a:ext cx="88775" cy="161400"/>
            </a:xfrm>
            <a:custGeom>
              <a:avLst/>
              <a:gdLst/>
              <a:ahLst/>
              <a:cxnLst/>
              <a:rect l="l" t="t" r="r" b="b"/>
              <a:pathLst>
                <a:path w="3551" h="6456" extrusionOk="0">
                  <a:moveTo>
                    <a:pt x="0" y="0"/>
                  </a:moveTo>
                  <a:lnTo>
                    <a:pt x="0" y="4304"/>
                  </a:lnTo>
                  <a:lnTo>
                    <a:pt x="3551" y="6455"/>
                  </a:lnTo>
                  <a:lnTo>
                    <a:pt x="3551" y="2259"/>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23" name="Google Shape;691;p29"/>
            <p:cNvSpPr/>
            <p:nvPr/>
          </p:nvSpPr>
          <p:spPr>
            <a:xfrm>
              <a:off x="3035375" y="3821725"/>
              <a:ext cx="34975" cy="126425"/>
            </a:xfrm>
            <a:custGeom>
              <a:avLst/>
              <a:gdLst/>
              <a:ahLst/>
              <a:cxnLst/>
              <a:rect l="l" t="t" r="r" b="b"/>
              <a:pathLst>
                <a:path w="1399" h="5057" extrusionOk="0">
                  <a:moveTo>
                    <a:pt x="0" y="0"/>
                  </a:moveTo>
                  <a:lnTo>
                    <a:pt x="108" y="4304"/>
                  </a:lnTo>
                  <a:lnTo>
                    <a:pt x="1399" y="5057"/>
                  </a:lnTo>
                  <a:lnTo>
                    <a:pt x="1399" y="753"/>
                  </a:lnTo>
                  <a:lnTo>
                    <a:pt x="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24" name="Google Shape;692;p29"/>
            <p:cNvSpPr/>
            <p:nvPr/>
          </p:nvSpPr>
          <p:spPr>
            <a:xfrm>
              <a:off x="3003100" y="3800200"/>
              <a:ext cx="99525" cy="169475"/>
            </a:xfrm>
            <a:custGeom>
              <a:avLst/>
              <a:gdLst/>
              <a:ahLst/>
              <a:cxnLst/>
              <a:rect l="l" t="t" r="r" b="b"/>
              <a:pathLst>
                <a:path w="3981" h="6779" extrusionOk="0">
                  <a:moveTo>
                    <a:pt x="323" y="431"/>
                  </a:moveTo>
                  <a:lnTo>
                    <a:pt x="3658" y="2411"/>
                  </a:lnTo>
                  <a:lnTo>
                    <a:pt x="3658" y="2411"/>
                  </a:lnTo>
                  <a:lnTo>
                    <a:pt x="3658" y="6241"/>
                  </a:lnTo>
                  <a:lnTo>
                    <a:pt x="323" y="4304"/>
                  </a:lnTo>
                  <a:lnTo>
                    <a:pt x="323" y="431"/>
                  </a:lnTo>
                  <a:close/>
                  <a:moveTo>
                    <a:pt x="108" y="1"/>
                  </a:moveTo>
                  <a:lnTo>
                    <a:pt x="0" y="108"/>
                  </a:lnTo>
                  <a:lnTo>
                    <a:pt x="0" y="4412"/>
                  </a:lnTo>
                  <a:lnTo>
                    <a:pt x="108" y="4627"/>
                  </a:lnTo>
                  <a:lnTo>
                    <a:pt x="3766" y="6779"/>
                  </a:lnTo>
                  <a:lnTo>
                    <a:pt x="3873" y="6779"/>
                  </a:lnTo>
                  <a:lnTo>
                    <a:pt x="3981" y="6563"/>
                  </a:lnTo>
                  <a:lnTo>
                    <a:pt x="3981" y="2367"/>
                  </a:lnTo>
                  <a:lnTo>
                    <a:pt x="3873" y="2152"/>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25" name="Google Shape;693;p29"/>
            <p:cNvSpPr/>
            <p:nvPr/>
          </p:nvSpPr>
          <p:spPr>
            <a:xfrm>
              <a:off x="3008475" y="3321450"/>
              <a:ext cx="901050" cy="537950"/>
            </a:xfrm>
            <a:custGeom>
              <a:avLst/>
              <a:gdLst/>
              <a:ahLst/>
              <a:cxnLst/>
              <a:rect l="l" t="t" r="r" b="b"/>
              <a:pathLst>
                <a:path w="36042" h="21518" extrusionOk="0">
                  <a:moveTo>
                    <a:pt x="32384" y="0"/>
                  </a:moveTo>
                  <a:lnTo>
                    <a:pt x="0" y="19258"/>
                  </a:lnTo>
                  <a:lnTo>
                    <a:pt x="3551" y="21517"/>
                  </a:lnTo>
                  <a:lnTo>
                    <a:pt x="36042" y="2152"/>
                  </a:lnTo>
                  <a:lnTo>
                    <a:pt x="3238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26" name="Google Shape;694;p29"/>
            <p:cNvSpPr/>
            <p:nvPr/>
          </p:nvSpPr>
          <p:spPr>
            <a:xfrm>
              <a:off x="3035375" y="3337575"/>
              <a:ext cx="841875" cy="503000"/>
            </a:xfrm>
            <a:custGeom>
              <a:avLst/>
              <a:gdLst/>
              <a:ahLst/>
              <a:cxnLst/>
              <a:rect l="l" t="t" r="r" b="b"/>
              <a:pathLst>
                <a:path w="33675" h="20120" extrusionOk="0">
                  <a:moveTo>
                    <a:pt x="32384" y="1"/>
                  </a:moveTo>
                  <a:lnTo>
                    <a:pt x="0" y="19366"/>
                  </a:lnTo>
                  <a:lnTo>
                    <a:pt x="1399" y="20119"/>
                  </a:lnTo>
                  <a:lnTo>
                    <a:pt x="33675" y="754"/>
                  </a:lnTo>
                  <a:lnTo>
                    <a:pt x="323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7" name="Google Shape;695;p29"/>
            <p:cNvSpPr/>
            <p:nvPr/>
          </p:nvSpPr>
          <p:spPr>
            <a:xfrm>
              <a:off x="3035375" y="3337575"/>
              <a:ext cx="841875" cy="503000"/>
            </a:xfrm>
            <a:custGeom>
              <a:avLst/>
              <a:gdLst/>
              <a:ahLst/>
              <a:cxnLst/>
              <a:rect l="l" t="t" r="r" b="b"/>
              <a:pathLst>
                <a:path w="33675" h="20120" extrusionOk="0">
                  <a:moveTo>
                    <a:pt x="32384" y="1"/>
                  </a:moveTo>
                  <a:lnTo>
                    <a:pt x="0" y="19366"/>
                  </a:lnTo>
                  <a:lnTo>
                    <a:pt x="1399" y="20119"/>
                  </a:lnTo>
                  <a:lnTo>
                    <a:pt x="33675" y="754"/>
                  </a:lnTo>
                  <a:lnTo>
                    <a:pt x="323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28" name="Google Shape;696;p29"/>
            <p:cNvSpPr/>
            <p:nvPr/>
          </p:nvSpPr>
          <p:spPr>
            <a:xfrm>
              <a:off x="3003100" y="3318750"/>
              <a:ext cx="909125" cy="543350"/>
            </a:xfrm>
            <a:custGeom>
              <a:avLst/>
              <a:gdLst/>
              <a:ahLst/>
              <a:cxnLst/>
              <a:rect l="l" t="t" r="r" b="b"/>
              <a:pathLst>
                <a:path w="36365" h="21734" extrusionOk="0">
                  <a:moveTo>
                    <a:pt x="32599" y="323"/>
                  </a:moveTo>
                  <a:lnTo>
                    <a:pt x="35826" y="2260"/>
                  </a:lnTo>
                  <a:lnTo>
                    <a:pt x="3766" y="21410"/>
                  </a:lnTo>
                  <a:lnTo>
                    <a:pt x="587" y="19424"/>
                  </a:lnTo>
                  <a:lnTo>
                    <a:pt x="587" y="19424"/>
                  </a:lnTo>
                  <a:lnTo>
                    <a:pt x="32599" y="323"/>
                  </a:lnTo>
                  <a:close/>
                  <a:moveTo>
                    <a:pt x="32491" y="1"/>
                  </a:moveTo>
                  <a:lnTo>
                    <a:pt x="108" y="19259"/>
                  </a:lnTo>
                  <a:lnTo>
                    <a:pt x="0" y="19366"/>
                  </a:lnTo>
                  <a:lnTo>
                    <a:pt x="108" y="19581"/>
                  </a:lnTo>
                  <a:lnTo>
                    <a:pt x="3766" y="21733"/>
                  </a:lnTo>
                  <a:lnTo>
                    <a:pt x="3873" y="21733"/>
                  </a:lnTo>
                  <a:lnTo>
                    <a:pt x="36364" y="2367"/>
                  </a:lnTo>
                  <a:lnTo>
                    <a:pt x="36364" y="2260"/>
                  </a:lnTo>
                  <a:lnTo>
                    <a:pt x="36364" y="2045"/>
                  </a:lnTo>
                  <a:lnTo>
                    <a:pt x="3270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29" name="Google Shape;697;p29"/>
            <p:cNvSpPr/>
            <p:nvPr/>
          </p:nvSpPr>
          <p:spPr>
            <a:xfrm>
              <a:off x="3274750" y="3477450"/>
              <a:ext cx="812300" cy="591750"/>
            </a:xfrm>
            <a:custGeom>
              <a:avLst/>
              <a:gdLst/>
              <a:ahLst/>
              <a:cxnLst/>
              <a:rect l="l" t="t" r="r" b="b"/>
              <a:pathLst>
                <a:path w="32492" h="23670" extrusionOk="0">
                  <a:moveTo>
                    <a:pt x="32491" y="0"/>
                  </a:moveTo>
                  <a:lnTo>
                    <a:pt x="0" y="19366"/>
                  </a:lnTo>
                  <a:lnTo>
                    <a:pt x="0" y="23669"/>
                  </a:lnTo>
                  <a:lnTo>
                    <a:pt x="32491" y="4411"/>
                  </a:lnTo>
                  <a:lnTo>
                    <a:pt x="3249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30" name="Google Shape;698;p29"/>
            <p:cNvSpPr/>
            <p:nvPr/>
          </p:nvSpPr>
          <p:spPr>
            <a:xfrm>
              <a:off x="3272050" y="3474750"/>
              <a:ext cx="817675" cy="597125"/>
            </a:xfrm>
            <a:custGeom>
              <a:avLst/>
              <a:gdLst/>
              <a:ahLst/>
              <a:cxnLst/>
              <a:rect l="l" t="t" r="r" b="b"/>
              <a:pathLst>
                <a:path w="32707" h="23885" extrusionOk="0">
                  <a:moveTo>
                    <a:pt x="32384" y="431"/>
                  </a:moveTo>
                  <a:lnTo>
                    <a:pt x="32384" y="4412"/>
                  </a:lnTo>
                  <a:lnTo>
                    <a:pt x="323" y="23371"/>
                  </a:lnTo>
                  <a:lnTo>
                    <a:pt x="323" y="23371"/>
                  </a:lnTo>
                  <a:lnTo>
                    <a:pt x="323" y="19581"/>
                  </a:lnTo>
                  <a:lnTo>
                    <a:pt x="32384" y="431"/>
                  </a:lnTo>
                  <a:close/>
                  <a:moveTo>
                    <a:pt x="32492" y="1"/>
                  </a:moveTo>
                  <a:lnTo>
                    <a:pt x="1" y="19366"/>
                  </a:lnTo>
                  <a:lnTo>
                    <a:pt x="1" y="19474"/>
                  </a:lnTo>
                  <a:lnTo>
                    <a:pt x="1" y="23777"/>
                  </a:lnTo>
                  <a:lnTo>
                    <a:pt x="1" y="23885"/>
                  </a:lnTo>
                  <a:lnTo>
                    <a:pt x="216" y="23885"/>
                  </a:lnTo>
                  <a:lnTo>
                    <a:pt x="32599" y="4627"/>
                  </a:lnTo>
                  <a:lnTo>
                    <a:pt x="32707" y="4519"/>
                  </a:lnTo>
                  <a:lnTo>
                    <a:pt x="32707" y="108"/>
                  </a:lnTo>
                  <a:lnTo>
                    <a:pt x="325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31" name="Google Shape;699;p29"/>
            <p:cNvSpPr/>
            <p:nvPr/>
          </p:nvSpPr>
          <p:spPr>
            <a:xfrm>
              <a:off x="3185975" y="3907800"/>
              <a:ext cx="88800" cy="161400"/>
            </a:xfrm>
            <a:custGeom>
              <a:avLst/>
              <a:gdLst/>
              <a:ahLst/>
              <a:cxnLst/>
              <a:rect l="l" t="t" r="r" b="b"/>
              <a:pathLst>
                <a:path w="3552" h="6456" extrusionOk="0">
                  <a:moveTo>
                    <a:pt x="1" y="0"/>
                  </a:moveTo>
                  <a:lnTo>
                    <a:pt x="1" y="4303"/>
                  </a:lnTo>
                  <a:lnTo>
                    <a:pt x="3551" y="6455"/>
                  </a:lnTo>
                  <a:lnTo>
                    <a:pt x="3551" y="2152"/>
                  </a:lnTo>
                  <a:lnTo>
                    <a:pt x="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32" name="Google Shape;700;p29"/>
            <p:cNvSpPr/>
            <p:nvPr/>
          </p:nvSpPr>
          <p:spPr>
            <a:xfrm>
              <a:off x="3212875" y="3923925"/>
              <a:ext cx="35000" cy="126450"/>
            </a:xfrm>
            <a:custGeom>
              <a:avLst/>
              <a:gdLst/>
              <a:ahLst/>
              <a:cxnLst/>
              <a:rect l="l" t="t" r="r" b="b"/>
              <a:pathLst>
                <a:path w="1400" h="5058" extrusionOk="0">
                  <a:moveTo>
                    <a:pt x="1" y="1"/>
                  </a:moveTo>
                  <a:lnTo>
                    <a:pt x="108" y="4304"/>
                  </a:lnTo>
                  <a:lnTo>
                    <a:pt x="1399" y="5057"/>
                  </a:lnTo>
                  <a:lnTo>
                    <a:pt x="1399" y="861"/>
                  </a:lnTo>
                  <a:lnTo>
                    <a:pt x="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33" name="Google Shape;701;p29"/>
            <p:cNvSpPr/>
            <p:nvPr/>
          </p:nvSpPr>
          <p:spPr>
            <a:xfrm>
              <a:off x="3180600" y="3902400"/>
              <a:ext cx="99550" cy="169475"/>
            </a:xfrm>
            <a:custGeom>
              <a:avLst/>
              <a:gdLst/>
              <a:ahLst/>
              <a:cxnLst/>
              <a:rect l="l" t="t" r="r" b="b"/>
              <a:pathLst>
                <a:path w="3982" h="6779" extrusionOk="0">
                  <a:moveTo>
                    <a:pt x="324" y="539"/>
                  </a:moveTo>
                  <a:lnTo>
                    <a:pt x="3659" y="2583"/>
                  </a:lnTo>
                  <a:lnTo>
                    <a:pt x="3659" y="6348"/>
                  </a:lnTo>
                  <a:lnTo>
                    <a:pt x="324" y="4412"/>
                  </a:lnTo>
                  <a:lnTo>
                    <a:pt x="324" y="539"/>
                  </a:lnTo>
                  <a:close/>
                  <a:moveTo>
                    <a:pt x="108" y="1"/>
                  </a:moveTo>
                  <a:lnTo>
                    <a:pt x="1" y="216"/>
                  </a:lnTo>
                  <a:lnTo>
                    <a:pt x="1" y="4519"/>
                  </a:lnTo>
                  <a:lnTo>
                    <a:pt x="108" y="4627"/>
                  </a:lnTo>
                  <a:lnTo>
                    <a:pt x="3659" y="6779"/>
                  </a:lnTo>
                  <a:lnTo>
                    <a:pt x="3874" y="6779"/>
                  </a:lnTo>
                  <a:lnTo>
                    <a:pt x="3981" y="6671"/>
                  </a:lnTo>
                  <a:lnTo>
                    <a:pt x="3981" y="2368"/>
                  </a:lnTo>
                  <a:lnTo>
                    <a:pt x="3874" y="2260"/>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34" name="Google Shape;702;p29"/>
            <p:cNvSpPr/>
            <p:nvPr/>
          </p:nvSpPr>
          <p:spPr>
            <a:xfrm>
              <a:off x="3185975" y="3426350"/>
              <a:ext cx="901075" cy="535250"/>
            </a:xfrm>
            <a:custGeom>
              <a:avLst/>
              <a:gdLst/>
              <a:ahLst/>
              <a:cxnLst/>
              <a:rect l="l" t="t" r="r" b="b"/>
              <a:pathLst>
                <a:path w="36043" h="21410" extrusionOk="0">
                  <a:moveTo>
                    <a:pt x="32384" y="0"/>
                  </a:moveTo>
                  <a:lnTo>
                    <a:pt x="1" y="19258"/>
                  </a:lnTo>
                  <a:lnTo>
                    <a:pt x="3551" y="21410"/>
                  </a:lnTo>
                  <a:lnTo>
                    <a:pt x="36042" y="2044"/>
                  </a:lnTo>
                  <a:lnTo>
                    <a:pt x="3238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35" name="Google Shape;703;p29"/>
            <p:cNvSpPr/>
            <p:nvPr/>
          </p:nvSpPr>
          <p:spPr>
            <a:xfrm>
              <a:off x="3212875" y="3442475"/>
              <a:ext cx="841900" cy="503000"/>
            </a:xfrm>
            <a:custGeom>
              <a:avLst/>
              <a:gdLst/>
              <a:ahLst/>
              <a:cxnLst/>
              <a:rect l="l" t="t" r="r" b="b"/>
              <a:pathLst>
                <a:path w="33676" h="20120" extrusionOk="0">
                  <a:moveTo>
                    <a:pt x="32384" y="1"/>
                  </a:moveTo>
                  <a:lnTo>
                    <a:pt x="1" y="19259"/>
                  </a:lnTo>
                  <a:lnTo>
                    <a:pt x="1399" y="20119"/>
                  </a:lnTo>
                  <a:lnTo>
                    <a:pt x="33675" y="754"/>
                  </a:lnTo>
                  <a:lnTo>
                    <a:pt x="323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36" name="Google Shape;704;p29"/>
            <p:cNvSpPr/>
            <p:nvPr/>
          </p:nvSpPr>
          <p:spPr>
            <a:xfrm>
              <a:off x="3212875" y="3442475"/>
              <a:ext cx="841900" cy="503000"/>
            </a:xfrm>
            <a:custGeom>
              <a:avLst/>
              <a:gdLst/>
              <a:ahLst/>
              <a:cxnLst/>
              <a:rect l="l" t="t" r="r" b="b"/>
              <a:pathLst>
                <a:path w="33676" h="20120" extrusionOk="0">
                  <a:moveTo>
                    <a:pt x="32384" y="1"/>
                  </a:moveTo>
                  <a:lnTo>
                    <a:pt x="1" y="19259"/>
                  </a:lnTo>
                  <a:lnTo>
                    <a:pt x="1399" y="20119"/>
                  </a:lnTo>
                  <a:lnTo>
                    <a:pt x="33675" y="754"/>
                  </a:lnTo>
                  <a:lnTo>
                    <a:pt x="323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37" name="Google Shape;705;p29"/>
            <p:cNvSpPr/>
            <p:nvPr/>
          </p:nvSpPr>
          <p:spPr>
            <a:xfrm>
              <a:off x="3180600" y="3423650"/>
              <a:ext cx="909125" cy="543325"/>
            </a:xfrm>
            <a:custGeom>
              <a:avLst/>
              <a:gdLst/>
              <a:ahLst/>
              <a:cxnLst/>
              <a:rect l="l" t="t" r="r" b="b"/>
              <a:pathLst>
                <a:path w="36365" h="21733" extrusionOk="0">
                  <a:moveTo>
                    <a:pt x="32599" y="323"/>
                  </a:moveTo>
                  <a:lnTo>
                    <a:pt x="35827" y="2260"/>
                  </a:lnTo>
                  <a:lnTo>
                    <a:pt x="3766" y="21303"/>
                  </a:lnTo>
                  <a:lnTo>
                    <a:pt x="485" y="19314"/>
                  </a:lnTo>
                  <a:lnTo>
                    <a:pt x="485" y="19314"/>
                  </a:lnTo>
                  <a:lnTo>
                    <a:pt x="32599" y="323"/>
                  </a:lnTo>
                  <a:close/>
                  <a:moveTo>
                    <a:pt x="32492" y="0"/>
                  </a:moveTo>
                  <a:lnTo>
                    <a:pt x="108" y="19151"/>
                  </a:lnTo>
                  <a:lnTo>
                    <a:pt x="1" y="19366"/>
                  </a:lnTo>
                  <a:lnTo>
                    <a:pt x="108" y="19474"/>
                  </a:lnTo>
                  <a:lnTo>
                    <a:pt x="3659" y="21733"/>
                  </a:lnTo>
                  <a:lnTo>
                    <a:pt x="3874" y="21733"/>
                  </a:lnTo>
                  <a:lnTo>
                    <a:pt x="36257" y="2367"/>
                  </a:lnTo>
                  <a:lnTo>
                    <a:pt x="36365" y="2152"/>
                  </a:lnTo>
                  <a:lnTo>
                    <a:pt x="36257" y="2045"/>
                  </a:lnTo>
                  <a:lnTo>
                    <a:pt x="325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38" name="Google Shape;706;p29"/>
            <p:cNvSpPr/>
            <p:nvPr/>
          </p:nvSpPr>
          <p:spPr>
            <a:xfrm>
              <a:off x="2871300" y="3620000"/>
              <a:ext cx="166775" cy="75325"/>
            </a:xfrm>
            <a:custGeom>
              <a:avLst/>
              <a:gdLst/>
              <a:ahLst/>
              <a:cxnLst/>
              <a:rect l="l" t="t" r="r" b="b"/>
              <a:pathLst>
                <a:path w="6671" h="3013" extrusionOk="0">
                  <a:moveTo>
                    <a:pt x="0" y="0"/>
                  </a:moveTo>
                  <a:lnTo>
                    <a:pt x="0" y="753"/>
                  </a:lnTo>
                  <a:lnTo>
                    <a:pt x="0" y="1076"/>
                  </a:lnTo>
                  <a:lnTo>
                    <a:pt x="0" y="1506"/>
                  </a:lnTo>
                  <a:lnTo>
                    <a:pt x="215" y="1829"/>
                  </a:lnTo>
                  <a:lnTo>
                    <a:pt x="538" y="2152"/>
                  </a:lnTo>
                  <a:lnTo>
                    <a:pt x="969" y="2475"/>
                  </a:lnTo>
                  <a:lnTo>
                    <a:pt x="1399" y="2690"/>
                  </a:lnTo>
                  <a:lnTo>
                    <a:pt x="1937" y="2905"/>
                  </a:lnTo>
                  <a:lnTo>
                    <a:pt x="2582" y="3013"/>
                  </a:lnTo>
                  <a:lnTo>
                    <a:pt x="3981" y="3013"/>
                  </a:lnTo>
                  <a:lnTo>
                    <a:pt x="4627" y="2905"/>
                  </a:lnTo>
                  <a:lnTo>
                    <a:pt x="5164" y="2690"/>
                  </a:lnTo>
                  <a:lnTo>
                    <a:pt x="5702" y="2475"/>
                  </a:lnTo>
                  <a:lnTo>
                    <a:pt x="6133" y="2152"/>
                  </a:lnTo>
                  <a:lnTo>
                    <a:pt x="6348" y="1829"/>
                  </a:lnTo>
                  <a:lnTo>
                    <a:pt x="6563" y="1506"/>
                  </a:lnTo>
                  <a:lnTo>
                    <a:pt x="6671" y="1076"/>
                  </a:lnTo>
                  <a:lnTo>
                    <a:pt x="667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39" name="Google Shape;707;p29"/>
            <p:cNvSpPr/>
            <p:nvPr/>
          </p:nvSpPr>
          <p:spPr>
            <a:xfrm>
              <a:off x="2871300" y="3620000"/>
              <a:ext cx="166775" cy="75325"/>
            </a:xfrm>
            <a:custGeom>
              <a:avLst/>
              <a:gdLst/>
              <a:ahLst/>
              <a:cxnLst/>
              <a:rect l="l" t="t" r="r" b="b"/>
              <a:pathLst>
                <a:path w="6671" h="3013" fill="none" extrusionOk="0">
                  <a:moveTo>
                    <a:pt x="6671" y="0"/>
                  </a:moveTo>
                  <a:lnTo>
                    <a:pt x="6671" y="1076"/>
                  </a:lnTo>
                  <a:lnTo>
                    <a:pt x="6671" y="1076"/>
                  </a:lnTo>
                  <a:lnTo>
                    <a:pt x="6563" y="1506"/>
                  </a:lnTo>
                  <a:lnTo>
                    <a:pt x="6348" y="1829"/>
                  </a:lnTo>
                  <a:lnTo>
                    <a:pt x="6133" y="2152"/>
                  </a:lnTo>
                  <a:lnTo>
                    <a:pt x="5702" y="2475"/>
                  </a:lnTo>
                  <a:lnTo>
                    <a:pt x="5164" y="2690"/>
                  </a:lnTo>
                  <a:lnTo>
                    <a:pt x="4627" y="2905"/>
                  </a:lnTo>
                  <a:lnTo>
                    <a:pt x="3981" y="3013"/>
                  </a:lnTo>
                  <a:lnTo>
                    <a:pt x="3335" y="3013"/>
                  </a:lnTo>
                  <a:lnTo>
                    <a:pt x="3335" y="3013"/>
                  </a:lnTo>
                  <a:lnTo>
                    <a:pt x="2582" y="3013"/>
                  </a:lnTo>
                  <a:lnTo>
                    <a:pt x="1937" y="2905"/>
                  </a:lnTo>
                  <a:lnTo>
                    <a:pt x="1399" y="2690"/>
                  </a:lnTo>
                  <a:lnTo>
                    <a:pt x="969" y="2475"/>
                  </a:lnTo>
                  <a:lnTo>
                    <a:pt x="538" y="2152"/>
                  </a:lnTo>
                  <a:lnTo>
                    <a:pt x="215" y="1829"/>
                  </a:lnTo>
                  <a:lnTo>
                    <a:pt x="0" y="1506"/>
                  </a:lnTo>
                  <a:lnTo>
                    <a:pt x="0" y="1076"/>
                  </a:lnTo>
                  <a:lnTo>
                    <a:pt x="0" y="753"/>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640" name="Google Shape;708;p29"/>
            <p:cNvSpPr/>
            <p:nvPr/>
          </p:nvSpPr>
          <p:spPr>
            <a:xfrm>
              <a:off x="2865925" y="3614625"/>
              <a:ext cx="177525" cy="86075"/>
            </a:xfrm>
            <a:custGeom>
              <a:avLst/>
              <a:gdLst/>
              <a:ahLst/>
              <a:cxnLst/>
              <a:rect l="l" t="t" r="r" b="b"/>
              <a:pathLst>
                <a:path w="7101" h="3443" extrusionOk="0">
                  <a:moveTo>
                    <a:pt x="215" y="0"/>
                  </a:moveTo>
                  <a:lnTo>
                    <a:pt x="0" y="108"/>
                  </a:lnTo>
                  <a:lnTo>
                    <a:pt x="0" y="215"/>
                  </a:lnTo>
                  <a:lnTo>
                    <a:pt x="0" y="968"/>
                  </a:lnTo>
                  <a:lnTo>
                    <a:pt x="0" y="1291"/>
                  </a:lnTo>
                  <a:lnTo>
                    <a:pt x="108" y="1721"/>
                  </a:lnTo>
                  <a:lnTo>
                    <a:pt x="323" y="2152"/>
                  </a:lnTo>
                  <a:lnTo>
                    <a:pt x="646" y="2475"/>
                  </a:lnTo>
                  <a:lnTo>
                    <a:pt x="1076" y="2797"/>
                  </a:lnTo>
                  <a:lnTo>
                    <a:pt x="1614" y="3120"/>
                  </a:lnTo>
                  <a:lnTo>
                    <a:pt x="2152" y="3335"/>
                  </a:lnTo>
                  <a:lnTo>
                    <a:pt x="2797" y="3443"/>
                  </a:lnTo>
                  <a:lnTo>
                    <a:pt x="4196" y="3443"/>
                  </a:lnTo>
                  <a:lnTo>
                    <a:pt x="4842" y="3335"/>
                  </a:lnTo>
                  <a:lnTo>
                    <a:pt x="5487" y="3120"/>
                  </a:lnTo>
                  <a:lnTo>
                    <a:pt x="6025" y="2797"/>
                  </a:lnTo>
                  <a:lnTo>
                    <a:pt x="6455" y="2475"/>
                  </a:lnTo>
                  <a:lnTo>
                    <a:pt x="6778" y="2152"/>
                  </a:lnTo>
                  <a:lnTo>
                    <a:pt x="6993" y="1721"/>
                  </a:lnTo>
                  <a:lnTo>
                    <a:pt x="7101" y="1291"/>
                  </a:lnTo>
                  <a:lnTo>
                    <a:pt x="6993" y="215"/>
                  </a:lnTo>
                  <a:lnTo>
                    <a:pt x="6993" y="108"/>
                  </a:lnTo>
                  <a:lnTo>
                    <a:pt x="6886" y="0"/>
                  </a:lnTo>
                  <a:lnTo>
                    <a:pt x="6670" y="108"/>
                  </a:lnTo>
                  <a:lnTo>
                    <a:pt x="6670" y="215"/>
                  </a:lnTo>
                  <a:lnTo>
                    <a:pt x="6670" y="1291"/>
                  </a:lnTo>
                  <a:lnTo>
                    <a:pt x="6670" y="1614"/>
                  </a:lnTo>
                  <a:lnTo>
                    <a:pt x="6455" y="1937"/>
                  </a:lnTo>
                  <a:lnTo>
                    <a:pt x="6025" y="2367"/>
                  </a:lnTo>
                  <a:lnTo>
                    <a:pt x="5272" y="2797"/>
                  </a:lnTo>
                  <a:lnTo>
                    <a:pt x="4519" y="3013"/>
                  </a:lnTo>
                  <a:lnTo>
                    <a:pt x="3550" y="3120"/>
                  </a:lnTo>
                  <a:lnTo>
                    <a:pt x="2905" y="3013"/>
                  </a:lnTo>
                  <a:lnTo>
                    <a:pt x="2259" y="2905"/>
                  </a:lnTo>
                  <a:lnTo>
                    <a:pt x="1721" y="2797"/>
                  </a:lnTo>
                  <a:lnTo>
                    <a:pt x="1291" y="2475"/>
                  </a:lnTo>
                  <a:lnTo>
                    <a:pt x="861" y="2259"/>
                  </a:lnTo>
                  <a:lnTo>
                    <a:pt x="646" y="1937"/>
                  </a:lnTo>
                  <a:lnTo>
                    <a:pt x="430" y="1614"/>
                  </a:lnTo>
                  <a:lnTo>
                    <a:pt x="323" y="1291"/>
                  </a:lnTo>
                  <a:lnTo>
                    <a:pt x="323" y="968"/>
                  </a:lnTo>
                  <a:lnTo>
                    <a:pt x="323" y="215"/>
                  </a:lnTo>
                  <a:lnTo>
                    <a:pt x="323" y="108"/>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1" name="Google Shape;709;p29"/>
            <p:cNvSpPr/>
            <p:nvPr/>
          </p:nvSpPr>
          <p:spPr>
            <a:xfrm>
              <a:off x="2868600" y="3566200"/>
              <a:ext cx="169475" cy="99550"/>
            </a:xfrm>
            <a:custGeom>
              <a:avLst/>
              <a:gdLst/>
              <a:ahLst/>
              <a:cxnLst/>
              <a:rect l="l" t="t" r="r" b="b"/>
              <a:pathLst>
                <a:path w="6779" h="3982" extrusionOk="0">
                  <a:moveTo>
                    <a:pt x="2690" y="1"/>
                  </a:moveTo>
                  <a:lnTo>
                    <a:pt x="2045" y="216"/>
                  </a:lnTo>
                  <a:lnTo>
                    <a:pt x="1507" y="323"/>
                  </a:lnTo>
                  <a:lnTo>
                    <a:pt x="969" y="538"/>
                  </a:lnTo>
                  <a:lnTo>
                    <a:pt x="646" y="861"/>
                  </a:lnTo>
                  <a:lnTo>
                    <a:pt x="323" y="1184"/>
                  </a:lnTo>
                  <a:lnTo>
                    <a:pt x="108" y="1614"/>
                  </a:lnTo>
                  <a:lnTo>
                    <a:pt x="1" y="2045"/>
                  </a:lnTo>
                  <a:lnTo>
                    <a:pt x="108" y="2367"/>
                  </a:lnTo>
                  <a:lnTo>
                    <a:pt x="323" y="2798"/>
                  </a:lnTo>
                  <a:lnTo>
                    <a:pt x="646" y="3121"/>
                  </a:lnTo>
                  <a:lnTo>
                    <a:pt x="969" y="3443"/>
                  </a:lnTo>
                  <a:lnTo>
                    <a:pt x="1507" y="3658"/>
                  </a:lnTo>
                  <a:lnTo>
                    <a:pt x="2045" y="3874"/>
                  </a:lnTo>
                  <a:lnTo>
                    <a:pt x="2690" y="3981"/>
                  </a:lnTo>
                  <a:lnTo>
                    <a:pt x="4089" y="3981"/>
                  </a:lnTo>
                  <a:lnTo>
                    <a:pt x="4735" y="3874"/>
                  </a:lnTo>
                  <a:lnTo>
                    <a:pt x="5272" y="3658"/>
                  </a:lnTo>
                  <a:lnTo>
                    <a:pt x="5810" y="3443"/>
                  </a:lnTo>
                  <a:lnTo>
                    <a:pt x="6241" y="3121"/>
                  </a:lnTo>
                  <a:lnTo>
                    <a:pt x="6456" y="2798"/>
                  </a:lnTo>
                  <a:lnTo>
                    <a:pt x="6671" y="2367"/>
                  </a:lnTo>
                  <a:lnTo>
                    <a:pt x="6779" y="2045"/>
                  </a:lnTo>
                  <a:lnTo>
                    <a:pt x="6671" y="1614"/>
                  </a:lnTo>
                  <a:lnTo>
                    <a:pt x="6456" y="1184"/>
                  </a:lnTo>
                  <a:lnTo>
                    <a:pt x="6241" y="861"/>
                  </a:lnTo>
                  <a:lnTo>
                    <a:pt x="5810" y="538"/>
                  </a:lnTo>
                  <a:lnTo>
                    <a:pt x="5272" y="323"/>
                  </a:lnTo>
                  <a:lnTo>
                    <a:pt x="4735" y="216"/>
                  </a:lnTo>
                  <a:lnTo>
                    <a:pt x="4089"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642" name="Google Shape;710;p29"/>
            <p:cNvSpPr/>
            <p:nvPr/>
          </p:nvSpPr>
          <p:spPr>
            <a:xfrm>
              <a:off x="2865925" y="3560825"/>
              <a:ext cx="177525" cy="110300"/>
            </a:xfrm>
            <a:custGeom>
              <a:avLst/>
              <a:gdLst/>
              <a:ahLst/>
              <a:cxnLst/>
              <a:rect l="l" t="t" r="r" b="b"/>
              <a:pathLst>
                <a:path w="7101" h="4412" extrusionOk="0">
                  <a:moveTo>
                    <a:pt x="4196" y="431"/>
                  </a:moveTo>
                  <a:lnTo>
                    <a:pt x="4734" y="538"/>
                  </a:lnTo>
                  <a:lnTo>
                    <a:pt x="5272" y="753"/>
                  </a:lnTo>
                  <a:lnTo>
                    <a:pt x="5810" y="969"/>
                  </a:lnTo>
                  <a:lnTo>
                    <a:pt x="6133" y="1184"/>
                  </a:lnTo>
                  <a:lnTo>
                    <a:pt x="6455" y="1507"/>
                  </a:lnTo>
                  <a:lnTo>
                    <a:pt x="6670" y="1829"/>
                  </a:lnTo>
                  <a:lnTo>
                    <a:pt x="6670" y="2260"/>
                  </a:lnTo>
                  <a:lnTo>
                    <a:pt x="6670" y="2582"/>
                  </a:lnTo>
                  <a:lnTo>
                    <a:pt x="6455" y="2905"/>
                  </a:lnTo>
                  <a:lnTo>
                    <a:pt x="6025" y="3336"/>
                  </a:lnTo>
                  <a:lnTo>
                    <a:pt x="5272" y="3658"/>
                  </a:lnTo>
                  <a:lnTo>
                    <a:pt x="4519" y="3873"/>
                  </a:lnTo>
                  <a:lnTo>
                    <a:pt x="3550" y="3981"/>
                  </a:lnTo>
                  <a:lnTo>
                    <a:pt x="2797" y="3981"/>
                  </a:lnTo>
                  <a:lnTo>
                    <a:pt x="2259" y="3873"/>
                  </a:lnTo>
                  <a:lnTo>
                    <a:pt x="1721" y="3658"/>
                  </a:lnTo>
                  <a:lnTo>
                    <a:pt x="1184" y="3443"/>
                  </a:lnTo>
                  <a:lnTo>
                    <a:pt x="861" y="3228"/>
                  </a:lnTo>
                  <a:lnTo>
                    <a:pt x="538" y="2905"/>
                  </a:lnTo>
                  <a:lnTo>
                    <a:pt x="430" y="2582"/>
                  </a:lnTo>
                  <a:lnTo>
                    <a:pt x="323" y="2260"/>
                  </a:lnTo>
                  <a:lnTo>
                    <a:pt x="430" y="1829"/>
                  </a:lnTo>
                  <a:lnTo>
                    <a:pt x="538" y="1507"/>
                  </a:lnTo>
                  <a:lnTo>
                    <a:pt x="968" y="1076"/>
                  </a:lnTo>
                  <a:lnTo>
                    <a:pt x="1721" y="753"/>
                  </a:lnTo>
                  <a:lnTo>
                    <a:pt x="2582" y="538"/>
                  </a:lnTo>
                  <a:lnTo>
                    <a:pt x="3550" y="431"/>
                  </a:lnTo>
                  <a:close/>
                  <a:moveTo>
                    <a:pt x="3550" y="0"/>
                  </a:moveTo>
                  <a:lnTo>
                    <a:pt x="2797" y="108"/>
                  </a:lnTo>
                  <a:lnTo>
                    <a:pt x="2152" y="216"/>
                  </a:lnTo>
                  <a:lnTo>
                    <a:pt x="1506" y="431"/>
                  </a:lnTo>
                  <a:lnTo>
                    <a:pt x="1076" y="646"/>
                  </a:lnTo>
                  <a:lnTo>
                    <a:pt x="646" y="969"/>
                  </a:lnTo>
                  <a:lnTo>
                    <a:pt x="215" y="1291"/>
                  </a:lnTo>
                  <a:lnTo>
                    <a:pt x="0" y="1722"/>
                  </a:lnTo>
                  <a:lnTo>
                    <a:pt x="0" y="2260"/>
                  </a:lnTo>
                  <a:lnTo>
                    <a:pt x="0" y="2690"/>
                  </a:lnTo>
                  <a:lnTo>
                    <a:pt x="215" y="3120"/>
                  </a:lnTo>
                  <a:lnTo>
                    <a:pt x="753" y="3658"/>
                  </a:lnTo>
                  <a:lnTo>
                    <a:pt x="1506" y="3981"/>
                  </a:lnTo>
                  <a:lnTo>
                    <a:pt x="2475" y="4304"/>
                  </a:lnTo>
                  <a:lnTo>
                    <a:pt x="3550" y="4411"/>
                  </a:lnTo>
                  <a:lnTo>
                    <a:pt x="4196" y="4304"/>
                  </a:lnTo>
                  <a:lnTo>
                    <a:pt x="4842" y="4196"/>
                  </a:lnTo>
                  <a:lnTo>
                    <a:pt x="5487" y="3981"/>
                  </a:lnTo>
                  <a:lnTo>
                    <a:pt x="6025" y="3766"/>
                  </a:lnTo>
                  <a:lnTo>
                    <a:pt x="6455" y="3443"/>
                  </a:lnTo>
                  <a:lnTo>
                    <a:pt x="6778" y="3120"/>
                  </a:lnTo>
                  <a:lnTo>
                    <a:pt x="6993" y="2690"/>
                  </a:lnTo>
                  <a:lnTo>
                    <a:pt x="7101" y="2260"/>
                  </a:lnTo>
                  <a:lnTo>
                    <a:pt x="6993" y="1722"/>
                  </a:lnTo>
                  <a:lnTo>
                    <a:pt x="6778" y="1291"/>
                  </a:lnTo>
                  <a:lnTo>
                    <a:pt x="6240" y="753"/>
                  </a:lnTo>
                  <a:lnTo>
                    <a:pt x="5487" y="431"/>
                  </a:lnTo>
                  <a:lnTo>
                    <a:pt x="4519" y="108"/>
                  </a:lnTo>
                  <a:lnTo>
                    <a:pt x="355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3" name="Google Shape;711;p29"/>
            <p:cNvSpPr/>
            <p:nvPr/>
          </p:nvSpPr>
          <p:spPr>
            <a:xfrm>
              <a:off x="2892800" y="3536625"/>
              <a:ext cx="61900" cy="107600"/>
            </a:xfrm>
            <a:custGeom>
              <a:avLst/>
              <a:gdLst/>
              <a:ahLst/>
              <a:cxnLst/>
              <a:rect l="l" t="t" r="r" b="b"/>
              <a:pathLst>
                <a:path w="2476" h="4304" extrusionOk="0">
                  <a:moveTo>
                    <a:pt x="1" y="0"/>
                  </a:moveTo>
                  <a:lnTo>
                    <a:pt x="1" y="2905"/>
                  </a:lnTo>
                  <a:lnTo>
                    <a:pt x="2475" y="4304"/>
                  </a:lnTo>
                  <a:lnTo>
                    <a:pt x="2475" y="1506"/>
                  </a:lnTo>
                  <a:lnTo>
                    <a:pt x="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4" name="Google Shape;712;p29"/>
            <p:cNvSpPr/>
            <p:nvPr/>
          </p:nvSpPr>
          <p:spPr>
            <a:xfrm>
              <a:off x="2890125" y="3533925"/>
              <a:ext cx="69950" cy="115675"/>
            </a:xfrm>
            <a:custGeom>
              <a:avLst/>
              <a:gdLst/>
              <a:ahLst/>
              <a:cxnLst/>
              <a:rect l="l" t="t" r="r" b="b"/>
              <a:pathLst>
                <a:path w="2798" h="4627" extrusionOk="0">
                  <a:moveTo>
                    <a:pt x="323" y="431"/>
                  </a:moveTo>
                  <a:lnTo>
                    <a:pt x="2367" y="1722"/>
                  </a:lnTo>
                  <a:lnTo>
                    <a:pt x="2367" y="4171"/>
                  </a:lnTo>
                  <a:lnTo>
                    <a:pt x="2367" y="4171"/>
                  </a:lnTo>
                  <a:lnTo>
                    <a:pt x="323" y="2905"/>
                  </a:lnTo>
                  <a:lnTo>
                    <a:pt x="323" y="431"/>
                  </a:lnTo>
                  <a:close/>
                  <a:moveTo>
                    <a:pt x="108" y="1"/>
                  </a:moveTo>
                  <a:lnTo>
                    <a:pt x="0" y="108"/>
                  </a:lnTo>
                  <a:lnTo>
                    <a:pt x="0" y="3013"/>
                  </a:lnTo>
                  <a:lnTo>
                    <a:pt x="0" y="3121"/>
                  </a:lnTo>
                  <a:lnTo>
                    <a:pt x="2475" y="4627"/>
                  </a:lnTo>
                  <a:lnTo>
                    <a:pt x="2582" y="4627"/>
                  </a:lnTo>
                  <a:lnTo>
                    <a:pt x="2690" y="4412"/>
                  </a:lnTo>
                  <a:lnTo>
                    <a:pt x="2798" y="1614"/>
                  </a:lnTo>
                  <a:lnTo>
                    <a:pt x="2690" y="1399"/>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5" name="Google Shape;713;p29"/>
            <p:cNvSpPr/>
            <p:nvPr/>
          </p:nvSpPr>
          <p:spPr>
            <a:xfrm>
              <a:off x="2892800" y="3501650"/>
              <a:ext cx="121075" cy="72650"/>
            </a:xfrm>
            <a:custGeom>
              <a:avLst/>
              <a:gdLst/>
              <a:ahLst/>
              <a:cxnLst/>
              <a:rect l="l" t="t" r="r" b="b"/>
              <a:pathLst>
                <a:path w="4843" h="2906" extrusionOk="0">
                  <a:moveTo>
                    <a:pt x="2475" y="0"/>
                  </a:moveTo>
                  <a:lnTo>
                    <a:pt x="1" y="1399"/>
                  </a:lnTo>
                  <a:lnTo>
                    <a:pt x="2475" y="2905"/>
                  </a:lnTo>
                  <a:lnTo>
                    <a:pt x="4842" y="1399"/>
                  </a:lnTo>
                  <a:lnTo>
                    <a:pt x="247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6" name="Google Shape;714;p29"/>
            <p:cNvSpPr/>
            <p:nvPr/>
          </p:nvSpPr>
          <p:spPr>
            <a:xfrm>
              <a:off x="2890125" y="3496275"/>
              <a:ext cx="129125" cy="80700"/>
            </a:xfrm>
            <a:custGeom>
              <a:avLst/>
              <a:gdLst/>
              <a:ahLst/>
              <a:cxnLst/>
              <a:rect l="l" t="t" r="r" b="b"/>
              <a:pathLst>
                <a:path w="5165" h="3228" extrusionOk="0">
                  <a:moveTo>
                    <a:pt x="2582" y="431"/>
                  </a:moveTo>
                  <a:lnTo>
                    <a:pt x="4627" y="1614"/>
                  </a:lnTo>
                  <a:lnTo>
                    <a:pt x="2582" y="2905"/>
                  </a:lnTo>
                  <a:lnTo>
                    <a:pt x="489" y="1668"/>
                  </a:lnTo>
                  <a:lnTo>
                    <a:pt x="2582" y="431"/>
                  </a:lnTo>
                  <a:close/>
                  <a:moveTo>
                    <a:pt x="2475" y="0"/>
                  </a:moveTo>
                  <a:lnTo>
                    <a:pt x="0" y="1507"/>
                  </a:lnTo>
                  <a:lnTo>
                    <a:pt x="0" y="1614"/>
                  </a:lnTo>
                  <a:lnTo>
                    <a:pt x="108" y="1829"/>
                  </a:lnTo>
                  <a:lnTo>
                    <a:pt x="2475" y="3228"/>
                  </a:lnTo>
                  <a:lnTo>
                    <a:pt x="2690" y="3228"/>
                  </a:lnTo>
                  <a:lnTo>
                    <a:pt x="5057" y="1722"/>
                  </a:lnTo>
                  <a:lnTo>
                    <a:pt x="5165" y="1614"/>
                  </a:lnTo>
                  <a:lnTo>
                    <a:pt x="5057" y="1399"/>
                  </a:lnTo>
                  <a:lnTo>
                    <a:pt x="258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7" name="Google Shape;715;p29"/>
            <p:cNvSpPr/>
            <p:nvPr/>
          </p:nvSpPr>
          <p:spPr>
            <a:xfrm>
              <a:off x="2954675" y="3536625"/>
              <a:ext cx="59200" cy="107600"/>
            </a:xfrm>
            <a:custGeom>
              <a:avLst/>
              <a:gdLst/>
              <a:ahLst/>
              <a:cxnLst/>
              <a:rect l="l" t="t" r="r" b="b"/>
              <a:pathLst>
                <a:path w="2368" h="4304" extrusionOk="0">
                  <a:moveTo>
                    <a:pt x="2367" y="0"/>
                  </a:moveTo>
                  <a:lnTo>
                    <a:pt x="0" y="1506"/>
                  </a:lnTo>
                  <a:lnTo>
                    <a:pt x="0" y="4304"/>
                  </a:lnTo>
                  <a:lnTo>
                    <a:pt x="2367" y="2797"/>
                  </a:lnTo>
                  <a:lnTo>
                    <a:pt x="236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8" name="Google Shape;716;p29"/>
            <p:cNvSpPr/>
            <p:nvPr/>
          </p:nvSpPr>
          <p:spPr>
            <a:xfrm>
              <a:off x="2949300" y="3531225"/>
              <a:ext cx="69950" cy="118375"/>
            </a:xfrm>
            <a:custGeom>
              <a:avLst/>
              <a:gdLst/>
              <a:ahLst/>
              <a:cxnLst/>
              <a:rect l="l" t="t" r="r" b="b"/>
              <a:pathLst>
                <a:path w="2798" h="4735" extrusionOk="0">
                  <a:moveTo>
                    <a:pt x="2475" y="539"/>
                  </a:moveTo>
                  <a:lnTo>
                    <a:pt x="2475" y="2906"/>
                  </a:lnTo>
                  <a:lnTo>
                    <a:pt x="333" y="4269"/>
                  </a:lnTo>
                  <a:lnTo>
                    <a:pt x="333" y="4269"/>
                  </a:lnTo>
                  <a:lnTo>
                    <a:pt x="431" y="1830"/>
                  </a:lnTo>
                  <a:lnTo>
                    <a:pt x="2475" y="539"/>
                  </a:lnTo>
                  <a:close/>
                  <a:moveTo>
                    <a:pt x="2475" y="1"/>
                  </a:moveTo>
                  <a:lnTo>
                    <a:pt x="108" y="1507"/>
                  </a:lnTo>
                  <a:lnTo>
                    <a:pt x="0" y="1722"/>
                  </a:lnTo>
                  <a:lnTo>
                    <a:pt x="0" y="4520"/>
                  </a:lnTo>
                  <a:lnTo>
                    <a:pt x="108" y="4735"/>
                  </a:lnTo>
                  <a:lnTo>
                    <a:pt x="215" y="4735"/>
                  </a:lnTo>
                  <a:lnTo>
                    <a:pt x="2690" y="3229"/>
                  </a:lnTo>
                  <a:lnTo>
                    <a:pt x="2798" y="3013"/>
                  </a:lnTo>
                  <a:lnTo>
                    <a:pt x="2798" y="216"/>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49" name="Google Shape;717;p29"/>
            <p:cNvSpPr/>
            <p:nvPr/>
          </p:nvSpPr>
          <p:spPr>
            <a:xfrm>
              <a:off x="2933150" y="3466675"/>
              <a:ext cx="43075" cy="83425"/>
            </a:xfrm>
            <a:custGeom>
              <a:avLst/>
              <a:gdLst/>
              <a:ahLst/>
              <a:cxnLst/>
              <a:rect l="l" t="t" r="r" b="b"/>
              <a:pathLst>
                <a:path w="1723" h="3337" extrusionOk="0">
                  <a:moveTo>
                    <a:pt x="324" y="1"/>
                  </a:moveTo>
                  <a:lnTo>
                    <a:pt x="1" y="108"/>
                  </a:lnTo>
                  <a:lnTo>
                    <a:pt x="431" y="3336"/>
                  </a:lnTo>
                  <a:lnTo>
                    <a:pt x="969" y="3336"/>
                  </a:lnTo>
                  <a:lnTo>
                    <a:pt x="1184" y="3228"/>
                  </a:lnTo>
                  <a:lnTo>
                    <a:pt x="1292" y="3121"/>
                  </a:lnTo>
                  <a:lnTo>
                    <a:pt x="1615" y="2691"/>
                  </a:lnTo>
                  <a:lnTo>
                    <a:pt x="1722" y="2153"/>
                  </a:lnTo>
                  <a:lnTo>
                    <a:pt x="1722" y="1507"/>
                  </a:lnTo>
                  <a:lnTo>
                    <a:pt x="1615" y="862"/>
                  </a:lnTo>
                  <a:lnTo>
                    <a:pt x="1292" y="431"/>
                  </a:lnTo>
                  <a:lnTo>
                    <a:pt x="969" y="108"/>
                  </a:lnTo>
                  <a:lnTo>
                    <a:pt x="75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50" name="Google Shape;718;p29"/>
            <p:cNvSpPr/>
            <p:nvPr/>
          </p:nvSpPr>
          <p:spPr>
            <a:xfrm>
              <a:off x="2933150" y="3466675"/>
              <a:ext cx="43075" cy="83425"/>
            </a:xfrm>
            <a:custGeom>
              <a:avLst/>
              <a:gdLst/>
              <a:ahLst/>
              <a:cxnLst/>
              <a:rect l="l" t="t" r="r" b="b"/>
              <a:pathLst>
                <a:path w="1723" h="3337" fill="none" extrusionOk="0">
                  <a:moveTo>
                    <a:pt x="431" y="3336"/>
                  </a:moveTo>
                  <a:lnTo>
                    <a:pt x="969" y="3336"/>
                  </a:lnTo>
                  <a:lnTo>
                    <a:pt x="969" y="3336"/>
                  </a:lnTo>
                  <a:lnTo>
                    <a:pt x="1184" y="3228"/>
                  </a:lnTo>
                  <a:lnTo>
                    <a:pt x="1292" y="3121"/>
                  </a:lnTo>
                  <a:lnTo>
                    <a:pt x="1615" y="2691"/>
                  </a:lnTo>
                  <a:lnTo>
                    <a:pt x="1722" y="2153"/>
                  </a:lnTo>
                  <a:lnTo>
                    <a:pt x="1722" y="1507"/>
                  </a:lnTo>
                  <a:lnTo>
                    <a:pt x="1722" y="1507"/>
                  </a:lnTo>
                  <a:lnTo>
                    <a:pt x="1615" y="862"/>
                  </a:lnTo>
                  <a:lnTo>
                    <a:pt x="1292" y="431"/>
                  </a:lnTo>
                  <a:lnTo>
                    <a:pt x="969" y="108"/>
                  </a:lnTo>
                  <a:lnTo>
                    <a:pt x="754" y="1"/>
                  </a:lnTo>
                  <a:lnTo>
                    <a:pt x="539" y="1"/>
                  </a:lnTo>
                  <a:lnTo>
                    <a:pt x="324" y="1"/>
                  </a:lnTo>
                  <a:lnTo>
                    <a:pt x="1" y="108"/>
                  </a:lnTo>
                </a:path>
              </a:pathLst>
            </a:custGeom>
            <a:noFill/>
            <a:ln>
              <a:noFill/>
            </a:ln>
          </p:spPr>
          <p:txBody>
            <a:bodyPr spcFirstLastPara="1" wrap="square" lIns="121900" tIns="121900" rIns="121900" bIns="121900" anchor="ctr" anchorCtr="0">
              <a:noAutofit/>
            </a:bodyPr>
            <a:lstStyle/>
            <a:p>
              <a:endParaRPr sz="2400"/>
            </a:p>
          </p:txBody>
        </p:sp>
        <p:sp>
          <p:nvSpPr>
            <p:cNvPr id="651" name="Google Shape;719;p29"/>
            <p:cNvSpPr/>
            <p:nvPr/>
          </p:nvSpPr>
          <p:spPr>
            <a:xfrm>
              <a:off x="2927775" y="3461300"/>
              <a:ext cx="53825" cy="94175"/>
            </a:xfrm>
            <a:custGeom>
              <a:avLst/>
              <a:gdLst/>
              <a:ahLst/>
              <a:cxnLst/>
              <a:rect l="l" t="t" r="r" b="b"/>
              <a:pathLst>
                <a:path w="2153" h="3767" extrusionOk="0">
                  <a:moveTo>
                    <a:pt x="754" y="1"/>
                  </a:moveTo>
                  <a:lnTo>
                    <a:pt x="539" y="108"/>
                  </a:lnTo>
                  <a:lnTo>
                    <a:pt x="216" y="108"/>
                  </a:lnTo>
                  <a:lnTo>
                    <a:pt x="108" y="216"/>
                  </a:lnTo>
                  <a:lnTo>
                    <a:pt x="1" y="323"/>
                  </a:lnTo>
                  <a:lnTo>
                    <a:pt x="108" y="431"/>
                  </a:lnTo>
                  <a:lnTo>
                    <a:pt x="861" y="431"/>
                  </a:lnTo>
                  <a:lnTo>
                    <a:pt x="1076" y="539"/>
                  </a:lnTo>
                  <a:lnTo>
                    <a:pt x="1399" y="754"/>
                  </a:lnTo>
                  <a:lnTo>
                    <a:pt x="1614" y="1184"/>
                  </a:lnTo>
                  <a:lnTo>
                    <a:pt x="1722" y="1722"/>
                  </a:lnTo>
                  <a:lnTo>
                    <a:pt x="1830" y="2152"/>
                  </a:lnTo>
                  <a:lnTo>
                    <a:pt x="1722" y="2583"/>
                  </a:lnTo>
                  <a:lnTo>
                    <a:pt x="1614" y="3013"/>
                  </a:lnTo>
                  <a:lnTo>
                    <a:pt x="1399" y="3228"/>
                  </a:lnTo>
                  <a:lnTo>
                    <a:pt x="1184" y="3336"/>
                  </a:lnTo>
                  <a:lnTo>
                    <a:pt x="646" y="3443"/>
                  </a:lnTo>
                  <a:lnTo>
                    <a:pt x="539" y="3443"/>
                  </a:lnTo>
                  <a:lnTo>
                    <a:pt x="539" y="3659"/>
                  </a:lnTo>
                  <a:lnTo>
                    <a:pt x="539" y="3766"/>
                  </a:lnTo>
                  <a:lnTo>
                    <a:pt x="646" y="3766"/>
                  </a:lnTo>
                  <a:lnTo>
                    <a:pt x="1184" y="3659"/>
                  </a:lnTo>
                  <a:lnTo>
                    <a:pt x="1399" y="3659"/>
                  </a:lnTo>
                  <a:lnTo>
                    <a:pt x="1614" y="3551"/>
                  </a:lnTo>
                  <a:lnTo>
                    <a:pt x="1937" y="3121"/>
                  </a:lnTo>
                  <a:lnTo>
                    <a:pt x="2045" y="2690"/>
                  </a:lnTo>
                  <a:lnTo>
                    <a:pt x="2152" y="2152"/>
                  </a:lnTo>
                  <a:lnTo>
                    <a:pt x="2152" y="1722"/>
                  </a:lnTo>
                  <a:lnTo>
                    <a:pt x="1937" y="1077"/>
                  </a:lnTo>
                  <a:lnTo>
                    <a:pt x="1722" y="539"/>
                  </a:lnTo>
                  <a:lnTo>
                    <a:pt x="1292" y="216"/>
                  </a:lnTo>
                  <a:lnTo>
                    <a:pt x="1076" y="108"/>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52" name="Google Shape;720;p29"/>
            <p:cNvSpPr/>
            <p:nvPr/>
          </p:nvSpPr>
          <p:spPr>
            <a:xfrm>
              <a:off x="2911650" y="3469375"/>
              <a:ext cx="51125" cy="83400"/>
            </a:xfrm>
            <a:custGeom>
              <a:avLst/>
              <a:gdLst/>
              <a:ahLst/>
              <a:cxnLst/>
              <a:rect l="l" t="t" r="r" b="b"/>
              <a:pathLst>
                <a:path w="2045" h="3336" extrusionOk="0">
                  <a:moveTo>
                    <a:pt x="646" y="0"/>
                  </a:moveTo>
                  <a:lnTo>
                    <a:pt x="430" y="108"/>
                  </a:lnTo>
                  <a:lnTo>
                    <a:pt x="108" y="538"/>
                  </a:lnTo>
                  <a:lnTo>
                    <a:pt x="0" y="1076"/>
                  </a:lnTo>
                  <a:lnTo>
                    <a:pt x="0" y="1722"/>
                  </a:lnTo>
                  <a:lnTo>
                    <a:pt x="215" y="2367"/>
                  </a:lnTo>
                  <a:lnTo>
                    <a:pt x="430" y="2905"/>
                  </a:lnTo>
                  <a:lnTo>
                    <a:pt x="861" y="3228"/>
                  </a:lnTo>
                  <a:lnTo>
                    <a:pt x="1076" y="3228"/>
                  </a:lnTo>
                  <a:lnTo>
                    <a:pt x="1291" y="3336"/>
                  </a:lnTo>
                  <a:lnTo>
                    <a:pt x="1399" y="3228"/>
                  </a:lnTo>
                  <a:lnTo>
                    <a:pt x="1614" y="3120"/>
                  </a:lnTo>
                  <a:lnTo>
                    <a:pt x="1829" y="2690"/>
                  </a:lnTo>
                  <a:lnTo>
                    <a:pt x="2044" y="2152"/>
                  </a:lnTo>
                  <a:lnTo>
                    <a:pt x="2044" y="1507"/>
                  </a:lnTo>
                  <a:lnTo>
                    <a:pt x="1829" y="861"/>
                  </a:lnTo>
                  <a:lnTo>
                    <a:pt x="1506" y="323"/>
                  </a:lnTo>
                  <a:lnTo>
                    <a:pt x="1184"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653" name="Google Shape;721;p29"/>
            <p:cNvSpPr/>
            <p:nvPr/>
          </p:nvSpPr>
          <p:spPr>
            <a:xfrm>
              <a:off x="2906250" y="3464000"/>
              <a:ext cx="59200" cy="91475"/>
            </a:xfrm>
            <a:custGeom>
              <a:avLst/>
              <a:gdLst/>
              <a:ahLst/>
              <a:cxnLst/>
              <a:rect l="l" t="t" r="r" b="b"/>
              <a:pathLst>
                <a:path w="2368" h="3659" extrusionOk="0">
                  <a:moveTo>
                    <a:pt x="1077" y="323"/>
                  </a:moveTo>
                  <a:lnTo>
                    <a:pt x="1400" y="431"/>
                  </a:lnTo>
                  <a:lnTo>
                    <a:pt x="1615" y="753"/>
                  </a:lnTo>
                  <a:lnTo>
                    <a:pt x="1830" y="1184"/>
                  </a:lnTo>
                  <a:lnTo>
                    <a:pt x="2045" y="1722"/>
                  </a:lnTo>
                  <a:lnTo>
                    <a:pt x="2045" y="2044"/>
                  </a:lnTo>
                  <a:lnTo>
                    <a:pt x="2045" y="2582"/>
                  </a:lnTo>
                  <a:lnTo>
                    <a:pt x="1830" y="3013"/>
                  </a:lnTo>
                  <a:lnTo>
                    <a:pt x="1615" y="3228"/>
                  </a:lnTo>
                  <a:lnTo>
                    <a:pt x="1400" y="3335"/>
                  </a:lnTo>
                  <a:lnTo>
                    <a:pt x="1077" y="3228"/>
                  </a:lnTo>
                  <a:lnTo>
                    <a:pt x="862" y="3013"/>
                  </a:lnTo>
                  <a:lnTo>
                    <a:pt x="539" y="2475"/>
                  </a:lnTo>
                  <a:lnTo>
                    <a:pt x="431" y="1937"/>
                  </a:lnTo>
                  <a:lnTo>
                    <a:pt x="431" y="1614"/>
                  </a:lnTo>
                  <a:lnTo>
                    <a:pt x="431" y="1076"/>
                  </a:lnTo>
                  <a:lnTo>
                    <a:pt x="646" y="753"/>
                  </a:lnTo>
                  <a:lnTo>
                    <a:pt x="754" y="431"/>
                  </a:lnTo>
                  <a:lnTo>
                    <a:pt x="1077" y="323"/>
                  </a:lnTo>
                  <a:close/>
                  <a:moveTo>
                    <a:pt x="969" y="0"/>
                  </a:moveTo>
                  <a:lnTo>
                    <a:pt x="754" y="108"/>
                  </a:lnTo>
                  <a:lnTo>
                    <a:pt x="539" y="215"/>
                  </a:lnTo>
                  <a:lnTo>
                    <a:pt x="324" y="538"/>
                  </a:lnTo>
                  <a:lnTo>
                    <a:pt x="108" y="1076"/>
                  </a:lnTo>
                  <a:lnTo>
                    <a:pt x="1" y="1614"/>
                  </a:lnTo>
                  <a:lnTo>
                    <a:pt x="108" y="2044"/>
                  </a:lnTo>
                  <a:lnTo>
                    <a:pt x="216" y="2690"/>
                  </a:lnTo>
                  <a:lnTo>
                    <a:pt x="539" y="3228"/>
                  </a:lnTo>
                  <a:lnTo>
                    <a:pt x="862" y="3551"/>
                  </a:lnTo>
                  <a:lnTo>
                    <a:pt x="1077" y="3658"/>
                  </a:lnTo>
                  <a:lnTo>
                    <a:pt x="1722" y="3658"/>
                  </a:lnTo>
                  <a:lnTo>
                    <a:pt x="1937" y="3551"/>
                  </a:lnTo>
                  <a:lnTo>
                    <a:pt x="2153" y="3120"/>
                  </a:lnTo>
                  <a:lnTo>
                    <a:pt x="2368" y="2690"/>
                  </a:lnTo>
                  <a:lnTo>
                    <a:pt x="2368" y="2044"/>
                  </a:lnTo>
                  <a:lnTo>
                    <a:pt x="2368" y="1722"/>
                  </a:lnTo>
                  <a:lnTo>
                    <a:pt x="2260" y="1076"/>
                  </a:lnTo>
                  <a:lnTo>
                    <a:pt x="1937" y="538"/>
                  </a:lnTo>
                  <a:lnTo>
                    <a:pt x="1507"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54" name="Google Shape;722;p29"/>
            <p:cNvSpPr/>
            <p:nvPr/>
          </p:nvSpPr>
          <p:spPr>
            <a:xfrm>
              <a:off x="2938525" y="3464000"/>
              <a:ext cx="80725" cy="86100"/>
            </a:xfrm>
            <a:custGeom>
              <a:avLst/>
              <a:gdLst/>
              <a:ahLst/>
              <a:cxnLst/>
              <a:rect l="l" t="t" r="r" b="b"/>
              <a:pathLst>
                <a:path w="3229" h="3444" extrusionOk="0">
                  <a:moveTo>
                    <a:pt x="3229" y="0"/>
                  </a:moveTo>
                  <a:lnTo>
                    <a:pt x="431" y="108"/>
                  </a:lnTo>
                  <a:lnTo>
                    <a:pt x="1" y="108"/>
                  </a:lnTo>
                  <a:lnTo>
                    <a:pt x="109" y="323"/>
                  </a:lnTo>
                  <a:lnTo>
                    <a:pt x="539" y="753"/>
                  </a:lnTo>
                  <a:lnTo>
                    <a:pt x="754" y="1076"/>
                  </a:lnTo>
                  <a:lnTo>
                    <a:pt x="862" y="1506"/>
                  </a:lnTo>
                  <a:lnTo>
                    <a:pt x="969" y="2044"/>
                  </a:lnTo>
                  <a:lnTo>
                    <a:pt x="862" y="2582"/>
                  </a:lnTo>
                  <a:lnTo>
                    <a:pt x="646" y="3013"/>
                  </a:lnTo>
                  <a:lnTo>
                    <a:pt x="539" y="3335"/>
                  </a:lnTo>
                  <a:lnTo>
                    <a:pt x="324" y="3443"/>
                  </a:lnTo>
                  <a:lnTo>
                    <a:pt x="969" y="3443"/>
                  </a:lnTo>
                  <a:lnTo>
                    <a:pt x="3229" y="3335"/>
                  </a:lnTo>
                  <a:lnTo>
                    <a:pt x="322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55" name="Google Shape;723;p29"/>
            <p:cNvSpPr/>
            <p:nvPr/>
          </p:nvSpPr>
          <p:spPr>
            <a:xfrm>
              <a:off x="3005775" y="3464000"/>
              <a:ext cx="45750" cy="83400"/>
            </a:xfrm>
            <a:custGeom>
              <a:avLst/>
              <a:gdLst/>
              <a:ahLst/>
              <a:cxnLst/>
              <a:rect l="l" t="t" r="r" b="b"/>
              <a:pathLst>
                <a:path w="1830" h="3336" extrusionOk="0">
                  <a:moveTo>
                    <a:pt x="431" y="0"/>
                  </a:moveTo>
                  <a:lnTo>
                    <a:pt x="1" y="108"/>
                  </a:lnTo>
                  <a:lnTo>
                    <a:pt x="539" y="3335"/>
                  </a:lnTo>
                  <a:lnTo>
                    <a:pt x="969" y="3335"/>
                  </a:lnTo>
                  <a:lnTo>
                    <a:pt x="1184" y="3228"/>
                  </a:lnTo>
                  <a:lnTo>
                    <a:pt x="1399" y="3120"/>
                  </a:lnTo>
                  <a:lnTo>
                    <a:pt x="1614" y="2690"/>
                  </a:lnTo>
                  <a:lnTo>
                    <a:pt x="1830" y="2152"/>
                  </a:lnTo>
                  <a:lnTo>
                    <a:pt x="1722" y="1506"/>
                  </a:lnTo>
                  <a:lnTo>
                    <a:pt x="1614" y="861"/>
                  </a:lnTo>
                  <a:lnTo>
                    <a:pt x="1292" y="431"/>
                  </a:lnTo>
                  <a:lnTo>
                    <a:pt x="969" y="108"/>
                  </a:lnTo>
                  <a:lnTo>
                    <a:pt x="75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56" name="Google Shape;724;p29"/>
            <p:cNvSpPr/>
            <p:nvPr/>
          </p:nvSpPr>
          <p:spPr>
            <a:xfrm>
              <a:off x="3005775" y="3464000"/>
              <a:ext cx="45750" cy="83400"/>
            </a:xfrm>
            <a:custGeom>
              <a:avLst/>
              <a:gdLst/>
              <a:ahLst/>
              <a:cxnLst/>
              <a:rect l="l" t="t" r="r" b="b"/>
              <a:pathLst>
                <a:path w="1830" h="3336" fill="none" extrusionOk="0">
                  <a:moveTo>
                    <a:pt x="539" y="3335"/>
                  </a:moveTo>
                  <a:lnTo>
                    <a:pt x="969" y="3335"/>
                  </a:lnTo>
                  <a:lnTo>
                    <a:pt x="969" y="3335"/>
                  </a:lnTo>
                  <a:lnTo>
                    <a:pt x="1184" y="3228"/>
                  </a:lnTo>
                  <a:lnTo>
                    <a:pt x="1399" y="3120"/>
                  </a:lnTo>
                  <a:lnTo>
                    <a:pt x="1614" y="2690"/>
                  </a:lnTo>
                  <a:lnTo>
                    <a:pt x="1830" y="2152"/>
                  </a:lnTo>
                  <a:lnTo>
                    <a:pt x="1722" y="1506"/>
                  </a:lnTo>
                  <a:lnTo>
                    <a:pt x="1722" y="1506"/>
                  </a:lnTo>
                  <a:lnTo>
                    <a:pt x="1614" y="861"/>
                  </a:lnTo>
                  <a:lnTo>
                    <a:pt x="1292" y="431"/>
                  </a:lnTo>
                  <a:lnTo>
                    <a:pt x="969" y="108"/>
                  </a:lnTo>
                  <a:lnTo>
                    <a:pt x="754" y="0"/>
                  </a:lnTo>
                  <a:lnTo>
                    <a:pt x="539" y="0"/>
                  </a:lnTo>
                  <a:lnTo>
                    <a:pt x="431" y="0"/>
                  </a:lnTo>
                  <a:lnTo>
                    <a:pt x="1" y="108"/>
                  </a:lnTo>
                </a:path>
              </a:pathLst>
            </a:custGeom>
            <a:noFill/>
            <a:ln>
              <a:noFill/>
            </a:ln>
          </p:spPr>
          <p:txBody>
            <a:bodyPr spcFirstLastPara="1" wrap="square" lIns="121900" tIns="121900" rIns="121900" bIns="121900" anchor="ctr" anchorCtr="0">
              <a:noAutofit/>
            </a:bodyPr>
            <a:lstStyle/>
            <a:p>
              <a:endParaRPr sz="2400"/>
            </a:p>
          </p:txBody>
        </p:sp>
        <p:sp>
          <p:nvSpPr>
            <p:cNvPr id="657" name="Google Shape;725;p29"/>
            <p:cNvSpPr/>
            <p:nvPr/>
          </p:nvSpPr>
          <p:spPr>
            <a:xfrm>
              <a:off x="3003100" y="3458625"/>
              <a:ext cx="51125" cy="94150"/>
            </a:xfrm>
            <a:custGeom>
              <a:avLst/>
              <a:gdLst/>
              <a:ahLst/>
              <a:cxnLst/>
              <a:rect l="l" t="t" r="r" b="b"/>
              <a:pathLst>
                <a:path w="2045" h="3766" extrusionOk="0">
                  <a:moveTo>
                    <a:pt x="646" y="0"/>
                  </a:moveTo>
                  <a:lnTo>
                    <a:pt x="538" y="108"/>
                  </a:lnTo>
                  <a:lnTo>
                    <a:pt x="108" y="108"/>
                  </a:lnTo>
                  <a:lnTo>
                    <a:pt x="0" y="215"/>
                  </a:lnTo>
                  <a:lnTo>
                    <a:pt x="0" y="323"/>
                  </a:lnTo>
                  <a:lnTo>
                    <a:pt x="0" y="430"/>
                  </a:lnTo>
                  <a:lnTo>
                    <a:pt x="753" y="430"/>
                  </a:lnTo>
                  <a:lnTo>
                    <a:pt x="1076" y="538"/>
                  </a:lnTo>
                  <a:lnTo>
                    <a:pt x="1291" y="753"/>
                  </a:lnTo>
                  <a:lnTo>
                    <a:pt x="1506" y="1184"/>
                  </a:lnTo>
                  <a:lnTo>
                    <a:pt x="1721" y="1721"/>
                  </a:lnTo>
                  <a:lnTo>
                    <a:pt x="1721" y="2152"/>
                  </a:lnTo>
                  <a:lnTo>
                    <a:pt x="1721" y="2582"/>
                  </a:lnTo>
                  <a:lnTo>
                    <a:pt x="1506" y="3013"/>
                  </a:lnTo>
                  <a:lnTo>
                    <a:pt x="1291" y="3228"/>
                  </a:lnTo>
                  <a:lnTo>
                    <a:pt x="1076" y="3335"/>
                  </a:lnTo>
                  <a:lnTo>
                    <a:pt x="538" y="3443"/>
                  </a:lnTo>
                  <a:lnTo>
                    <a:pt x="430" y="3443"/>
                  </a:lnTo>
                  <a:lnTo>
                    <a:pt x="430" y="3658"/>
                  </a:lnTo>
                  <a:lnTo>
                    <a:pt x="538" y="3766"/>
                  </a:lnTo>
                  <a:lnTo>
                    <a:pt x="1183" y="3766"/>
                  </a:lnTo>
                  <a:lnTo>
                    <a:pt x="1399" y="3658"/>
                  </a:lnTo>
                  <a:lnTo>
                    <a:pt x="1506" y="3550"/>
                  </a:lnTo>
                  <a:lnTo>
                    <a:pt x="1829" y="3120"/>
                  </a:lnTo>
                  <a:lnTo>
                    <a:pt x="2044" y="2690"/>
                  </a:lnTo>
                  <a:lnTo>
                    <a:pt x="2044" y="2152"/>
                  </a:lnTo>
                  <a:lnTo>
                    <a:pt x="2044" y="1721"/>
                  </a:lnTo>
                  <a:lnTo>
                    <a:pt x="1937" y="1076"/>
                  </a:lnTo>
                  <a:lnTo>
                    <a:pt x="1614" y="538"/>
                  </a:lnTo>
                  <a:lnTo>
                    <a:pt x="1183" y="215"/>
                  </a:lnTo>
                  <a:lnTo>
                    <a:pt x="968" y="108"/>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58" name="Google Shape;726;p29"/>
            <p:cNvSpPr/>
            <p:nvPr/>
          </p:nvSpPr>
          <p:spPr>
            <a:xfrm>
              <a:off x="2986950" y="3466675"/>
              <a:ext cx="48450" cy="83425"/>
            </a:xfrm>
            <a:custGeom>
              <a:avLst/>
              <a:gdLst/>
              <a:ahLst/>
              <a:cxnLst/>
              <a:rect l="l" t="t" r="r" b="b"/>
              <a:pathLst>
                <a:path w="1938" h="3337" extrusionOk="0">
                  <a:moveTo>
                    <a:pt x="538" y="1"/>
                  </a:moveTo>
                  <a:lnTo>
                    <a:pt x="323" y="108"/>
                  </a:lnTo>
                  <a:lnTo>
                    <a:pt x="108" y="539"/>
                  </a:lnTo>
                  <a:lnTo>
                    <a:pt x="1" y="1077"/>
                  </a:lnTo>
                  <a:lnTo>
                    <a:pt x="1" y="1722"/>
                  </a:lnTo>
                  <a:lnTo>
                    <a:pt x="108" y="2368"/>
                  </a:lnTo>
                  <a:lnTo>
                    <a:pt x="431" y="2906"/>
                  </a:lnTo>
                  <a:lnTo>
                    <a:pt x="754" y="3228"/>
                  </a:lnTo>
                  <a:lnTo>
                    <a:pt x="969" y="3336"/>
                  </a:lnTo>
                  <a:lnTo>
                    <a:pt x="1184" y="3336"/>
                  </a:lnTo>
                  <a:lnTo>
                    <a:pt x="1399" y="3228"/>
                  </a:lnTo>
                  <a:lnTo>
                    <a:pt x="1507" y="3121"/>
                  </a:lnTo>
                  <a:lnTo>
                    <a:pt x="1829" y="2691"/>
                  </a:lnTo>
                  <a:lnTo>
                    <a:pt x="1937" y="2153"/>
                  </a:lnTo>
                  <a:lnTo>
                    <a:pt x="1937" y="1507"/>
                  </a:lnTo>
                  <a:lnTo>
                    <a:pt x="1722" y="862"/>
                  </a:lnTo>
                  <a:lnTo>
                    <a:pt x="1507" y="324"/>
                  </a:lnTo>
                  <a:lnTo>
                    <a:pt x="1076"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659" name="Google Shape;727;p29"/>
            <p:cNvSpPr/>
            <p:nvPr/>
          </p:nvSpPr>
          <p:spPr>
            <a:xfrm>
              <a:off x="2981575" y="3461300"/>
              <a:ext cx="59200" cy="91475"/>
            </a:xfrm>
            <a:custGeom>
              <a:avLst/>
              <a:gdLst/>
              <a:ahLst/>
              <a:cxnLst/>
              <a:rect l="l" t="t" r="r" b="b"/>
              <a:pathLst>
                <a:path w="2368" h="3659" extrusionOk="0">
                  <a:moveTo>
                    <a:pt x="969" y="323"/>
                  </a:moveTo>
                  <a:lnTo>
                    <a:pt x="1291" y="431"/>
                  </a:lnTo>
                  <a:lnTo>
                    <a:pt x="1614" y="754"/>
                  </a:lnTo>
                  <a:lnTo>
                    <a:pt x="1829" y="1184"/>
                  </a:lnTo>
                  <a:lnTo>
                    <a:pt x="1937" y="1722"/>
                  </a:lnTo>
                  <a:lnTo>
                    <a:pt x="1937" y="2045"/>
                  </a:lnTo>
                  <a:lnTo>
                    <a:pt x="1937" y="2583"/>
                  </a:lnTo>
                  <a:lnTo>
                    <a:pt x="1829" y="3013"/>
                  </a:lnTo>
                  <a:lnTo>
                    <a:pt x="1614" y="3228"/>
                  </a:lnTo>
                  <a:lnTo>
                    <a:pt x="1399" y="3336"/>
                  </a:lnTo>
                  <a:lnTo>
                    <a:pt x="1291" y="3336"/>
                  </a:lnTo>
                  <a:lnTo>
                    <a:pt x="1076" y="3228"/>
                  </a:lnTo>
                  <a:lnTo>
                    <a:pt x="753" y="3013"/>
                  </a:lnTo>
                  <a:lnTo>
                    <a:pt x="538" y="2475"/>
                  </a:lnTo>
                  <a:lnTo>
                    <a:pt x="323" y="1937"/>
                  </a:lnTo>
                  <a:lnTo>
                    <a:pt x="323" y="1614"/>
                  </a:lnTo>
                  <a:lnTo>
                    <a:pt x="431" y="1077"/>
                  </a:lnTo>
                  <a:lnTo>
                    <a:pt x="538" y="754"/>
                  </a:lnTo>
                  <a:lnTo>
                    <a:pt x="753" y="431"/>
                  </a:lnTo>
                  <a:lnTo>
                    <a:pt x="969" y="323"/>
                  </a:lnTo>
                  <a:close/>
                  <a:moveTo>
                    <a:pt x="861" y="1"/>
                  </a:moveTo>
                  <a:lnTo>
                    <a:pt x="646" y="108"/>
                  </a:lnTo>
                  <a:lnTo>
                    <a:pt x="538" y="216"/>
                  </a:lnTo>
                  <a:lnTo>
                    <a:pt x="216" y="539"/>
                  </a:lnTo>
                  <a:lnTo>
                    <a:pt x="0" y="1077"/>
                  </a:lnTo>
                  <a:lnTo>
                    <a:pt x="0" y="1614"/>
                  </a:lnTo>
                  <a:lnTo>
                    <a:pt x="0" y="2045"/>
                  </a:lnTo>
                  <a:lnTo>
                    <a:pt x="108" y="2690"/>
                  </a:lnTo>
                  <a:lnTo>
                    <a:pt x="431" y="3228"/>
                  </a:lnTo>
                  <a:lnTo>
                    <a:pt x="861" y="3551"/>
                  </a:lnTo>
                  <a:lnTo>
                    <a:pt x="1076" y="3659"/>
                  </a:lnTo>
                  <a:lnTo>
                    <a:pt x="1614" y="3659"/>
                  </a:lnTo>
                  <a:lnTo>
                    <a:pt x="1829" y="3551"/>
                  </a:lnTo>
                  <a:lnTo>
                    <a:pt x="2152" y="3121"/>
                  </a:lnTo>
                  <a:lnTo>
                    <a:pt x="2260" y="2690"/>
                  </a:lnTo>
                  <a:lnTo>
                    <a:pt x="2367" y="2045"/>
                  </a:lnTo>
                  <a:lnTo>
                    <a:pt x="2367" y="1722"/>
                  </a:lnTo>
                  <a:lnTo>
                    <a:pt x="2152" y="1077"/>
                  </a:lnTo>
                  <a:lnTo>
                    <a:pt x="1829" y="539"/>
                  </a:lnTo>
                  <a:lnTo>
                    <a:pt x="1507"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60" name="Google Shape;728;p29"/>
            <p:cNvSpPr/>
            <p:nvPr/>
          </p:nvSpPr>
          <p:spPr>
            <a:xfrm>
              <a:off x="2965425" y="3429025"/>
              <a:ext cx="86100" cy="102225"/>
            </a:xfrm>
            <a:custGeom>
              <a:avLst/>
              <a:gdLst/>
              <a:ahLst/>
              <a:cxnLst/>
              <a:rect l="l" t="t" r="r" b="b"/>
              <a:pathLst>
                <a:path w="3444" h="4089" extrusionOk="0">
                  <a:moveTo>
                    <a:pt x="1507" y="1"/>
                  </a:moveTo>
                  <a:lnTo>
                    <a:pt x="1292" y="646"/>
                  </a:lnTo>
                  <a:lnTo>
                    <a:pt x="108" y="2905"/>
                  </a:lnTo>
                  <a:lnTo>
                    <a:pt x="1" y="3121"/>
                  </a:lnTo>
                  <a:lnTo>
                    <a:pt x="108" y="3443"/>
                  </a:lnTo>
                  <a:lnTo>
                    <a:pt x="431" y="3766"/>
                  </a:lnTo>
                  <a:lnTo>
                    <a:pt x="754" y="3981"/>
                  </a:lnTo>
                  <a:lnTo>
                    <a:pt x="1184" y="4089"/>
                  </a:lnTo>
                  <a:lnTo>
                    <a:pt x="1830" y="4089"/>
                  </a:lnTo>
                  <a:lnTo>
                    <a:pt x="2045" y="3874"/>
                  </a:lnTo>
                  <a:lnTo>
                    <a:pt x="3444" y="969"/>
                  </a:lnTo>
                  <a:lnTo>
                    <a:pt x="1507"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661" name="Google Shape;729;p29"/>
            <p:cNvSpPr/>
            <p:nvPr/>
          </p:nvSpPr>
          <p:spPr>
            <a:xfrm>
              <a:off x="2965425" y="3429025"/>
              <a:ext cx="86100" cy="102225"/>
            </a:xfrm>
            <a:custGeom>
              <a:avLst/>
              <a:gdLst/>
              <a:ahLst/>
              <a:cxnLst/>
              <a:rect l="l" t="t" r="r" b="b"/>
              <a:pathLst>
                <a:path w="3444" h="4089" fill="none" extrusionOk="0">
                  <a:moveTo>
                    <a:pt x="3444" y="969"/>
                  </a:moveTo>
                  <a:lnTo>
                    <a:pt x="2045" y="3874"/>
                  </a:lnTo>
                  <a:lnTo>
                    <a:pt x="2045" y="3874"/>
                  </a:lnTo>
                  <a:lnTo>
                    <a:pt x="1830" y="4089"/>
                  </a:lnTo>
                  <a:lnTo>
                    <a:pt x="1507" y="4089"/>
                  </a:lnTo>
                  <a:lnTo>
                    <a:pt x="1184" y="4089"/>
                  </a:lnTo>
                  <a:lnTo>
                    <a:pt x="754" y="3981"/>
                  </a:lnTo>
                  <a:lnTo>
                    <a:pt x="754" y="3981"/>
                  </a:lnTo>
                  <a:lnTo>
                    <a:pt x="431" y="3766"/>
                  </a:lnTo>
                  <a:lnTo>
                    <a:pt x="108" y="3443"/>
                  </a:lnTo>
                  <a:lnTo>
                    <a:pt x="1" y="3121"/>
                  </a:lnTo>
                  <a:lnTo>
                    <a:pt x="108" y="2905"/>
                  </a:lnTo>
                  <a:lnTo>
                    <a:pt x="1292" y="646"/>
                  </a:lnTo>
                  <a:lnTo>
                    <a:pt x="1507" y="1"/>
                  </a:lnTo>
                </a:path>
              </a:pathLst>
            </a:custGeom>
            <a:noFill/>
            <a:ln>
              <a:noFill/>
            </a:ln>
          </p:spPr>
          <p:txBody>
            <a:bodyPr spcFirstLastPara="1" wrap="square" lIns="121900" tIns="121900" rIns="121900" bIns="121900" anchor="ctr" anchorCtr="0">
              <a:noAutofit/>
            </a:bodyPr>
            <a:lstStyle/>
            <a:p>
              <a:endParaRPr sz="2400"/>
            </a:p>
          </p:txBody>
        </p:sp>
        <p:sp>
          <p:nvSpPr>
            <p:cNvPr id="662" name="Google Shape;730;p29"/>
            <p:cNvSpPr/>
            <p:nvPr/>
          </p:nvSpPr>
          <p:spPr>
            <a:xfrm>
              <a:off x="2962750" y="3423650"/>
              <a:ext cx="94150" cy="113000"/>
            </a:xfrm>
            <a:custGeom>
              <a:avLst/>
              <a:gdLst/>
              <a:ahLst/>
              <a:cxnLst/>
              <a:rect l="l" t="t" r="r" b="b"/>
              <a:pathLst>
                <a:path w="3766" h="4520" extrusionOk="0">
                  <a:moveTo>
                    <a:pt x="1614" y="0"/>
                  </a:moveTo>
                  <a:lnTo>
                    <a:pt x="1506" y="108"/>
                  </a:lnTo>
                  <a:lnTo>
                    <a:pt x="1184" y="754"/>
                  </a:lnTo>
                  <a:lnTo>
                    <a:pt x="0" y="3013"/>
                  </a:lnTo>
                  <a:lnTo>
                    <a:pt x="0" y="3336"/>
                  </a:lnTo>
                  <a:lnTo>
                    <a:pt x="0" y="3551"/>
                  </a:lnTo>
                  <a:lnTo>
                    <a:pt x="215" y="3874"/>
                  </a:lnTo>
                  <a:lnTo>
                    <a:pt x="431" y="4089"/>
                  </a:lnTo>
                  <a:lnTo>
                    <a:pt x="753" y="4304"/>
                  </a:lnTo>
                  <a:lnTo>
                    <a:pt x="1184" y="4519"/>
                  </a:lnTo>
                  <a:lnTo>
                    <a:pt x="1614" y="4519"/>
                  </a:lnTo>
                  <a:lnTo>
                    <a:pt x="1937" y="4412"/>
                  </a:lnTo>
                  <a:lnTo>
                    <a:pt x="2152" y="4304"/>
                  </a:lnTo>
                  <a:lnTo>
                    <a:pt x="2260" y="4196"/>
                  </a:lnTo>
                  <a:lnTo>
                    <a:pt x="3766" y="1292"/>
                  </a:lnTo>
                  <a:lnTo>
                    <a:pt x="3766" y="1184"/>
                  </a:lnTo>
                  <a:lnTo>
                    <a:pt x="3658" y="1076"/>
                  </a:lnTo>
                  <a:lnTo>
                    <a:pt x="3443" y="1076"/>
                  </a:lnTo>
                  <a:lnTo>
                    <a:pt x="1937" y="3981"/>
                  </a:lnTo>
                  <a:lnTo>
                    <a:pt x="1829" y="4089"/>
                  </a:lnTo>
                  <a:lnTo>
                    <a:pt x="1614" y="4196"/>
                  </a:lnTo>
                  <a:lnTo>
                    <a:pt x="1291" y="4089"/>
                  </a:lnTo>
                  <a:lnTo>
                    <a:pt x="969" y="3981"/>
                  </a:lnTo>
                  <a:lnTo>
                    <a:pt x="431" y="3658"/>
                  </a:lnTo>
                  <a:lnTo>
                    <a:pt x="323" y="3443"/>
                  </a:lnTo>
                  <a:lnTo>
                    <a:pt x="323" y="3336"/>
                  </a:lnTo>
                  <a:lnTo>
                    <a:pt x="323" y="3228"/>
                  </a:lnTo>
                  <a:lnTo>
                    <a:pt x="1506" y="861"/>
                  </a:lnTo>
                  <a:lnTo>
                    <a:pt x="1829" y="323"/>
                  </a:lnTo>
                  <a:lnTo>
                    <a:pt x="1829" y="216"/>
                  </a:lnTo>
                  <a:lnTo>
                    <a:pt x="1722" y="108"/>
                  </a:lnTo>
                  <a:lnTo>
                    <a:pt x="16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63" name="Google Shape;731;p29"/>
            <p:cNvSpPr/>
            <p:nvPr/>
          </p:nvSpPr>
          <p:spPr>
            <a:xfrm>
              <a:off x="2997700" y="3415575"/>
              <a:ext cx="61900" cy="48450"/>
            </a:xfrm>
            <a:custGeom>
              <a:avLst/>
              <a:gdLst/>
              <a:ahLst/>
              <a:cxnLst/>
              <a:rect l="l" t="t" r="r" b="b"/>
              <a:pathLst>
                <a:path w="2476" h="1938" extrusionOk="0">
                  <a:moveTo>
                    <a:pt x="1077" y="431"/>
                  </a:moveTo>
                  <a:lnTo>
                    <a:pt x="1399" y="539"/>
                  </a:lnTo>
                  <a:lnTo>
                    <a:pt x="1722" y="754"/>
                  </a:lnTo>
                  <a:lnTo>
                    <a:pt x="1937" y="969"/>
                  </a:lnTo>
                  <a:lnTo>
                    <a:pt x="2045" y="1184"/>
                  </a:lnTo>
                  <a:lnTo>
                    <a:pt x="2045" y="1292"/>
                  </a:lnTo>
                  <a:lnTo>
                    <a:pt x="2045" y="1399"/>
                  </a:lnTo>
                  <a:lnTo>
                    <a:pt x="1937" y="1507"/>
                  </a:lnTo>
                  <a:lnTo>
                    <a:pt x="1615" y="1615"/>
                  </a:lnTo>
                  <a:lnTo>
                    <a:pt x="1399" y="1507"/>
                  </a:lnTo>
                  <a:lnTo>
                    <a:pt x="1077" y="1399"/>
                  </a:lnTo>
                  <a:lnTo>
                    <a:pt x="754" y="1184"/>
                  </a:lnTo>
                  <a:lnTo>
                    <a:pt x="539" y="1077"/>
                  </a:lnTo>
                  <a:lnTo>
                    <a:pt x="431" y="861"/>
                  </a:lnTo>
                  <a:lnTo>
                    <a:pt x="431" y="646"/>
                  </a:lnTo>
                  <a:lnTo>
                    <a:pt x="431" y="539"/>
                  </a:lnTo>
                  <a:lnTo>
                    <a:pt x="539" y="431"/>
                  </a:lnTo>
                  <a:close/>
                  <a:moveTo>
                    <a:pt x="862" y="1"/>
                  </a:moveTo>
                  <a:lnTo>
                    <a:pt x="431" y="108"/>
                  </a:lnTo>
                  <a:lnTo>
                    <a:pt x="216" y="216"/>
                  </a:lnTo>
                  <a:lnTo>
                    <a:pt x="108" y="431"/>
                  </a:lnTo>
                  <a:lnTo>
                    <a:pt x="1" y="646"/>
                  </a:lnTo>
                  <a:lnTo>
                    <a:pt x="108" y="969"/>
                  </a:lnTo>
                  <a:lnTo>
                    <a:pt x="324" y="1292"/>
                  </a:lnTo>
                  <a:lnTo>
                    <a:pt x="539" y="1507"/>
                  </a:lnTo>
                  <a:lnTo>
                    <a:pt x="862" y="1722"/>
                  </a:lnTo>
                  <a:lnTo>
                    <a:pt x="1292" y="1830"/>
                  </a:lnTo>
                  <a:lnTo>
                    <a:pt x="1615" y="1937"/>
                  </a:lnTo>
                  <a:lnTo>
                    <a:pt x="2045" y="1830"/>
                  </a:lnTo>
                  <a:lnTo>
                    <a:pt x="2260" y="1722"/>
                  </a:lnTo>
                  <a:lnTo>
                    <a:pt x="2368" y="1615"/>
                  </a:lnTo>
                  <a:lnTo>
                    <a:pt x="2475" y="1292"/>
                  </a:lnTo>
                  <a:lnTo>
                    <a:pt x="2368" y="969"/>
                  </a:lnTo>
                  <a:lnTo>
                    <a:pt x="2153" y="754"/>
                  </a:lnTo>
                  <a:lnTo>
                    <a:pt x="1937" y="431"/>
                  </a:lnTo>
                  <a:lnTo>
                    <a:pt x="1615" y="216"/>
                  </a:lnTo>
                  <a:lnTo>
                    <a:pt x="1184" y="108"/>
                  </a:lnTo>
                  <a:lnTo>
                    <a:pt x="86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64" name="Google Shape;732;p29"/>
            <p:cNvSpPr/>
            <p:nvPr/>
          </p:nvSpPr>
          <p:spPr>
            <a:xfrm>
              <a:off x="3005775" y="3359100"/>
              <a:ext cx="83400" cy="96850"/>
            </a:xfrm>
            <a:custGeom>
              <a:avLst/>
              <a:gdLst/>
              <a:ahLst/>
              <a:cxnLst/>
              <a:rect l="l" t="t" r="r" b="b"/>
              <a:pathLst>
                <a:path w="3336" h="3874" extrusionOk="0">
                  <a:moveTo>
                    <a:pt x="1399" y="0"/>
                  </a:moveTo>
                  <a:lnTo>
                    <a:pt x="1076" y="538"/>
                  </a:lnTo>
                  <a:lnTo>
                    <a:pt x="1" y="2690"/>
                  </a:lnTo>
                  <a:lnTo>
                    <a:pt x="1" y="2905"/>
                  </a:lnTo>
                  <a:lnTo>
                    <a:pt x="108" y="3228"/>
                  </a:lnTo>
                  <a:lnTo>
                    <a:pt x="323" y="3443"/>
                  </a:lnTo>
                  <a:lnTo>
                    <a:pt x="646" y="3766"/>
                  </a:lnTo>
                  <a:lnTo>
                    <a:pt x="1076" y="3874"/>
                  </a:lnTo>
                  <a:lnTo>
                    <a:pt x="1722" y="3874"/>
                  </a:lnTo>
                  <a:lnTo>
                    <a:pt x="1937" y="3658"/>
                  </a:lnTo>
                  <a:lnTo>
                    <a:pt x="3336" y="969"/>
                  </a:lnTo>
                  <a:lnTo>
                    <a:pt x="139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5" name="Google Shape;733;p29"/>
            <p:cNvSpPr/>
            <p:nvPr/>
          </p:nvSpPr>
          <p:spPr>
            <a:xfrm>
              <a:off x="3005775" y="3359100"/>
              <a:ext cx="83400" cy="96850"/>
            </a:xfrm>
            <a:custGeom>
              <a:avLst/>
              <a:gdLst/>
              <a:ahLst/>
              <a:cxnLst/>
              <a:rect l="l" t="t" r="r" b="b"/>
              <a:pathLst>
                <a:path w="3336" h="3874" fill="none" extrusionOk="0">
                  <a:moveTo>
                    <a:pt x="3336" y="969"/>
                  </a:moveTo>
                  <a:lnTo>
                    <a:pt x="1937" y="3658"/>
                  </a:lnTo>
                  <a:lnTo>
                    <a:pt x="1937" y="3658"/>
                  </a:lnTo>
                  <a:lnTo>
                    <a:pt x="1722" y="3874"/>
                  </a:lnTo>
                  <a:lnTo>
                    <a:pt x="1507" y="3874"/>
                  </a:lnTo>
                  <a:lnTo>
                    <a:pt x="1076" y="3874"/>
                  </a:lnTo>
                  <a:lnTo>
                    <a:pt x="646" y="3766"/>
                  </a:lnTo>
                  <a:lnTo>
                    <a:pt x="646" y="3766"/>
                  </a:lnTo>
                  <a:lnTo>
                    <a:pt x="323" y="3443"/>
                  </a:lnTo>
                  <a:lnTo>
                    <a:pt x="108" y="3228"/>
                  </a:lnTo>
                  <a:lnTo>
                    <a:pt x="1" y="2905"/>
                  </a:lnTo>
                  <a:lnTo>
                    <a:pt x="1" y="2690"/>
                  </a:lnTo>
                  <a:lnTo>
                    <a:pt x="1076" y="538"/>
                  </a:lnTo>
                  <a:lnTo>
                    <a:pt x="1399" y="0"/>
                  </a:lnTo>
                </a:path>
              </a:pathLst>
            </a:custGeom>
            <a:noFill/>
            <a:ln>
              <a:noFill/>
            </a:ln>
          </p:spPr>
          <p:txBody>
            <a:bodyPr spcFirstLastPara="1" wrap="square" lIns="121900" tIns="121900" rIns="121900" bIns="121900" anchor="ctr" anchorCtr="0">
              <a:noAutofit/>
            </a:bodyPr>
            <a:lstStyle/>
            <a:p>
              <a:endParaRPr sz="2400"/>
            </a:p>
          </p:txBody>
        </p:sp>
        <p:sp>
          <p:nvSpPr>
            <p:cNvPr id="666" name="Google Shape;734;p29"/>
            <p:cNvSpPr/>
            <p:nvPr/>
          </p:nvSpPr>
          <p:spPr>
            <a:xfrm>
              <a:off x="3000400" y="3353725"/>
              <a:ext cx="91475" cy="107600"/>
            </a:xfrm>
            <a:custGeom>
              <a:avLst/>
              <a:gdLst/>
              <a:ahLst/>
              <a:cxnLst/>
              <a:rect l="l" t="t" r="r" b="b"/>
              <a:pathLst>
                <a:path w="3659" h="4304" extrusionOk="0">
                  <a:moveTo>
                    <a:pt x="1507" y="0"/>
                  </a:moveTo>
                  <a:lnTo>
                    <a:pt x="1399" y="108"/>
                  </a:lnTo>
                  <a:lnTo>
                    <a:pt x="1076" y="753"/>
                  </a:lnTo>
                  <a:lnTo>
                    <a:pt x="108" y="2797"/>
                  </a:lnTo>
                  <a:lnTo>
                    <a:pt x="0" y="3120"/>
                  </a:lnTo>
                  <a:lnTo>
                    <a:pt x="108" y="3335"/>
                  </a:lnTo>
                  <a:lnTo>
                    <a:pt x="216" y="3658"/>
                  </a:lnTo>
                  <a:lnTo>
                    <a:pt x="538" y="3873"/>
                  </a:lnTo>
                  <a:lnTo>
                    <a:pt x="861" y="4089"/>
                  </a:lnTo>
                  <a:lnTo>
                    <a:pt x="1184" y="4304"/>
                  </a:lnTo>
                  <a:lnTo>
                    <a:pt x="1614" y="4304"/>
                  </a:lnTo>
                  <a:lnTo>
                    <a:pt x="2045" y="4196"/>
                  </a:lnTo>
                  <a:lnTo>
                    <a:pt x="2152" y="4089"/>
                  </a:lnTo>
                  <a:lnTo>
                    <a:pt x="2367" y="3981"/>
                  </a:lnTo>
                  <a:lnTo>
                    <a:pt x="3658" y="1291"/>
                  </a:lnTo>
                  <a:lnTo>
                    <a:pt x="3658" y="1076"/>
                  </a:lnTo>
                  <a:lnTo>
                    <a:pt x="3551" y="968"/>
                  </a:lnTo>
                  <a:lnTo>
                    <a:pt x="3443" y="968"/>
                  </a:lnTo>
                  <a:lnTo>
                    <a:pt x="3336" y="1076"/>
                  </a:lnTo>
                  <a:lnTo>
                    <a:pt x="2045" y="3766"/>
                  </a:lnTo>
                  <a:lnTo>
                    <a:pt x="1829" y="3873"/>
                  </a:lnTo>
                  <a:lnTo>
                    <a:pt x="1614" y="3981"/>
                  </a:lnTo>
                  <a:lnTo>
                    <a:pt x="1291" y="3873"/>
                  </a:lnTo>
                  <a:lnTo>
                    <a:pt x="969" y="3766"/>
                  </a:lnTo>
                  <a:lnTo>
                    <a:pt x="538" y="3443"/>
                  </a:lnTo>
                  <a:lnTo>
                    <a:pt x="431" y="3228"/>
                  </a:lnTo>
                  <a:lnTo>
                    <a:pt x="323" y="3120"/>
                  </a:lnTo>
                  <a:lnTo>
                    <a:pt x="431" y="3013"/>
                  </a:lnTo>
                  <a:lnTo>
                    <a:pt x="1399" y="861"/>
                  </a:lnTo>
                  <a:lnTo>
                    <a:pt x="1722" y="323"/>
                  </a:lnTo>
                  <a:lnTo>
                    <a:pt x="1722" y="108"/>
                  </a:lnTo>
                  <a:lnTo>
                    <a:pt x="16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67" name="Google Shape;735;p29"/>
            <p:cNvSpPr/>
            <p:nvPr/>
          </p:nvSpPr>
          <p:spPr>
            <a:xfrm>
              <a:off x="3035375" y="3345650"/>
              <a:ext cx="59175" cy="48425"/>
            </a:xfrm>
            <a:custGeom>
              <a:avLst/>
              <a:gdLst/>
              <a:ahLst/>
              <a:cxnLst/>
              <a:rect l="l" t="t" r="r" b="b"/>
              <a:pathLst>
                <a:path w="2367" h="1937" extrusionOk="0">
                  <a:moveTo>
                    <a:pt x="1076" y="431"/>
                  </a:moveTo>
                  <a:lnTo>
                    <a:pt x="1399" y="538"/>
                  </a:lnTo>
                  <a:lnTo>
                    <a:pt x="1614" y="754"/>
                  </a:lnTo>
                  <a:lnTo>
                    <a:pt x="1829" y="861"/>
                  </a:lnTo>
                  <a:lnTo>
                    <a:pt x="1937" y="1076"/>
                  </a:lnTo>
                  <a:lnTo>
                    <a:pt x="2044" y="1291"/>
                  </a:lnTo>
                  <a:lnTo>
                    <a:pt x="1937" y="1399"/>
                  </a:lnTo>
                  <a:lnTo>
                    <a:pt x="1829" y="1507"/>
                  </a:lnTo>
                  <a:lnTo>
                    <a:pt x="1291" y="1507"/>
                  </a:lnTo>
                  <a:lnTo>
                    <a:pt x="968" y="1399"/>
                  </a:lnTo>
                  <a:lnTo>
                    <a:pt x="646" y="1184"/>
                  </a:lnTo>
                  <a:lnTo>
                    <a:pt x="430" y="969"/>
                  </a:lnTo>
                  <a:lnTo>
                    <a:pt x="323" y="861"/>
                  </a:lnTo>
                  <a:lnTo>
                    <a:pt x="323" y="646"/>
                  </a:lnTo>
                  <a:lnTo>
                    <a:pt x="323" y="538"/>
                  </a:lnTo>
                  <a:lnTo>
                    <a:pt x="430" y="431"/>
                  </a:lnTo>
                  <a:close/>
                  <a:moveTo>
                    <a:pt x="753" y="0"/>
                  </a:moveTo>
                  <a:lnTo>
                    <a:pt x="323" y="108"/>
                  </a:lnTo>
                  <a:lnTo>
                    <a:pt x="108" y="216"/>
                  </a:lnTo>
                  <a:lnTo>
                    <a:pt x="0" y="431"/>
                  </a:lnTo>
                  <a:lnTo>
                    <a:pt x="0" y="646"/>
                  </a:lnTo>
                  <a:lnTo>
                    <a:pt x="0" y="969"/>
                  </a:lnTo>
                  <a:lnTo>
                    <a:pt x="215" y="1184"/>
                  </a:lnTo>
                  <a:lnTo>
                    <a:pt x="430" y="1507"/>
                  </a:lnTo>
                  <a:lnTo>
                    <a:pt x="753" y="1722"/>
                  </a:lnTo>
                  <a:lnTo>
                    <a:pt x="1184" y="1829"/>
                  </a:lnTo>
                  <a:lnTo>
                    <a:pt x="1614" y="1937"/>
                  </a:lnTo>
                  <a:lnTo>
                    <a:pt x="2044" y="1829"/>
                  </a:lnTo>
                  <a:lnTo>
                    <a:pt x="2152" y="1722"/>
                  </a:lnTo>
                  <a:lnTo>
                    <a:pt x="2259" y="1507"/>
                  </a:lnTo>
                  <a:lnTo>
                    <a:pt x="2367" y="1291"/>
                  </a:lnTo>
                  <a:lnTo>
                    <a:pt x="2259" y="969"/>
                  </a:lnTo>
                  <a:lnTo>
                    <a:pt x="2152" y="646"/>
                  </a:lnTo>
                  <a:lnTo>
                    <a:pt x="1829" y="431"/>
                  </a:lnTo>
                  <a:lnTo>
                    <a:pt x="1506" y="216"/>
                  </a:lnTo>
                  <a:lnTo>
                    <a:pt x="1184" y="108"/>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68" name="Google Shape;736;p29"/>
            <p:cNvSpPr/>
            <p:nvPr/>
          </p:nvSpPr>
          <p:spPr>
            <a:xfrm>
              <a:off x="3040750" y="3289175"/>
              <a:ext cx="83400" cy="96850"/>
            </a:xfrm>
            <a:custGeom>
              <a:avLst/>
              <a:gdLst/>
              <a:ahLst/>
              <a:cxnLst/>
              <a:rect l="l" t="t" r="r" b="b"/>
              <a:pathLst>
                <a:path w="3336" h="3874" extrusionOk="0">
                  <a:moveTo>
                    <a:pt x="1399" y="0"/>
                  </a:moveTo>
                  <a:lnTo>
                    <a:pt x="1076" y="538"/>
                  </a:lnTo>
                  <a:lnTo>
                    <a:pt x="0" y="2690"/>
                  </a:lnTo>
                  <a:lnTo>
                    <a:pt x="0" y="2905"/>
                  </a:lnTo>
                  <a:lnTo>
                    <a:pt x="108" y="3228"/>
                  </a:lnTo>
                  <a:lnTo>
                    <a:pt x="323" y="3443"/>
                  </a:lnTo>
                  <a:lnTo>
                    <a:pt x="646" y="3766"/>
                  </a:lnTo>
                  <a:lnTo>
                    <a:pt x="1076" y="3873"/>
                  </a:lnTo>
                  <a:lnTo>
                    <a:pt x="1722" y="3873"/>
                  </a:lnTo>
                  <a:lnTo>
                    <a:pt x="1937" y="3658"/>
                  </a:lnTo>
                  <a:lnTo>
                    <a:pt x="3335" y="968"/>
                  </a:lnTo>
                  <a:lnTo>
                    <a:pt x="1399"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69" name="Google Shape;737;p29"/>
            <p:cNvSpPr/>
            <p:nvPr/>
          </p:nvSpPr>
          <p:spPr>
            <a:xfrm>
              <a:off x="3040750" y="3289175"/>
              <a:ext cx="83400" cy="96850"/>
            </a:xfrm>
            <a:custGeom>
              <a:avLst/>
              <a:gdLst/>
              <a:ahLst/>
              <a:cxnLst/>
              <a:rect l="l" t="t" r="r" b="b"/>
              <a:pathLst>
                <a:path w="3336" h="3874" fill="none" extrusionOk="0">
                  <a:moveTo>
                    <a:pt x="3335" y="968"/>
                  </a:moveTo>
                  <a:lnTo>
                    <a:pt x="1937" y="3658"/>
                  </a:lnTo>
                  <a:lnTo>
                    <a:pt x="1937" y="3658"/>
                  </a:lnTo>
                  <a:lnTo>
                    <a:pt x="1722" y="3873"/>
                  </a:lnTo>
                  <a:lnTo>
                    <a:pt x="1506" y="3873"/>
                  </a:lnTo>
                  <a:lnTo>
                    <a:pt x="1076" y="3873"/>
                  </a:lnTo>
                  <a:lnTo>
                    <a:pt x="646" y="3766"/>
                  </a:lnTo>
                  <a:lnTo>
                    <a:pt x="646" y="3766"/>
                  </a:lnTo>
                  <a:lnTo>
                    <a:pt x="323" y="3443"/>
                  </a:lnTo>
                  <a:lnTo>
                    <a:pt x="108" y="3228"/>
                  </a:lnTo>
                  <a:lnTo>
                    <a:pt x="0" y="2905"/>
                  </a:lnTo>
                  <a:lnTo>
                    <a:pt x="0" y="2690"/>
                  </a:lnTo>
                  <a:lnTo>
                    <a:pt x="1076" y="538"/>
                  </a:lnTo>
                  <a:lnTo>
                    <a:pt x="1399" y="0"/>
                  </a:lnTo>
                </a:path>
              </a:pathLst>
            </a:custGeom>
            <a:noFill/>
            <a:ln>
              <a:noFill/>
            </a:ln>
          </p:spPr>
          <p:txBody>
            <a:bodyPr spcFirstLastPara="1" wrap="square" lIns="121900" tIns="121900" rIns="121900" bIns="121900" anchor="ctr" anchorCtr="0">
              <a:noAutofit/>
            </a:bodyPr>
            <a:lstStyle/>
            <a:p>
              <a:endParaRPr sz="2400"/>
            </a:p>
          </p:txBody>
        </p:sp>
        <p:sp>
          <p:nvSpPr>
            <p:cNvPr id="670" name="Google Shape;738;p29"/>
            <p:cNvSpPr/>
            <p:nvPr/>
          </p:nvSpPr>
          <p:spPr>
            <a:xfrm>
              <a:off x="3035375" y="3283775"/>
              <a:ext cx="91475" cy="107625"/>
            </a:xfrm>
            <a:custGeom>
              <a:avLst/>
              <a:gdLst/>
              <a:ahLst/>
              <a:cxnLst/>
              <a:rect l="l" t="t" r="r" b="b"/>
              <a:pathLst>
                <a:path w="3659" h="4305" extrusionOk="0">
                  <a:moveTo>
                    <a:pt x="1506" y="1"/>
                  </a:moveTo>
                  <a:lnTo>
                    <a:pt x="1399" y="109"/>
                  </a:lnTo>
                  <a:lnTo>
                    <a:pt x="1076" y="754"/>
                  </a:lnTo>
                  <a:lnTo>
                    <a:pt x="108" y="2798"/>
                  </a:lnTo>
                  <a:lnTo>
                    <a:pt x="0" y="3121"/>
                  </a:lnTo>
                  <a:lnTo>
                    <a:pt x="108" y="3336"/>
                  </a:lnTo>
                  <a:lnTo>
                    <a:pt x="215" y="3659"/>
                  </a:lnTo>
                  <a:lnTo>
                    <a:pt x="538" y="3874"/>
                  </a:lnTo>
                  <a:lnTo>
                    <a:pt x="861" y="4089"/>
                  </a:lnTo>
                  <a:lnTo>
                    <a:pt x="1184" y="4304"/>
                  </a:lnTo>
                  <a:lnTo>
                    <a:pt x="1614" y="4304"/>
                  </a:lnTo>
                  <a:lnTo>
                    <a:pt x="2044" y="4197"/>
                  </a:lnTo>
                  <a:lnTo>
                    <a:pt x="2152" y="4089"/>
                  </a:lnTo>
                  <a:lnTo>
                    <a:pt x="2367" y="3982"/>
                  </a:lnTo>
                  <a:lnTo>
                    <a:pt x="3658" y="1292"/>
                  </a:lnTo>
                  <a:lnTo>
                    <a:pt x="3658" y="1077"/>
                  </a:lnTo>
                  <a:lnTo>
                    <a:pt x="3550" y="969"/>
                  </a:lnTo>
                  <a:lnTo>
                    <a:pt x="3443" y="969"/>
                  </a:lnTo>
                  <a:lnTo>
                    <a:pt x="3335" y="1077"/>
                  </a:lnTo>
                  <a:lnTo>
                    <a:pt x="2044" y="3766"/>
                  </a:lnTo>
                  <a:lnTo>
                    <a:pt x="1829" y="3874"/>
                  </a:lnTo>
                  <a:lnTo>
                    <a:pt x="1614" y="3982"/>
                  </a:lnTo>
                  <a:lnTo>
                    <a:pt x="1291" y="3874"/>
                  </a:lnTo>
                  <a:lnTo>
                    <a:pt x="968" y="3766"/>
                  </a:lnTo>
                  <a:lnTo>
                    <a:pt x="538" y="3444"/>
                  </a:lnTo>
                  <a:lnTo>
                    <a:pt x="430" y="3229"/>
                  </a:lnTo>
                  <a:lnTo>
                    <a:pt x="323" y="3121"/>
                  </a:lnTo>
                  <a:lnTo>
                    <a:pt x="430" y="3013"/>
                  </a:lnTo>
                  <a:lnTo>
                    <a:pt x="1399" y="862"/>
                  </a:lnTo>
                  <a:lnTo>
                    <a:pt x="1721" y="324"/>
                  </a:lnTo>
                  <a:lnTo>
                    <a:pt x="1721" y="109"/>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71" name="Google Shape;739;p29"/>
            <p:cNvSpPr/>
            <p:nvPr/>
          </p:nvSpPr>
          <p:spPr>
            <a:xfrm>
              <a:off x="3070325" y="3275725"/>
              <a:ext cx="59200" cy="48425"/>
            </a:xfrm>
            <a:custGeom>
              <a:avLst/>
              <a:gdLst/>
              <a:ahLst/>
              <a:cxnLst/>
              <a:rect l="l" t="t" r="r" b="b"/>
              <a:pathLst>
                <a:path w="2368" h="1937" extrusionOk="0">
                  <a:moveTo>
                    <a:pt x="1077" y="431"/>
                  </a:moveTo>
                  <a:lnTo>
                    <a:pt x="1399" y="538"/>
                  </a:lnTo>
                  <a:lnTo>
                    <a:pt x="1614" y="753"/>
                  </a:lnTo>
                  <a:lnTo>
                    <a:pt x="1830" y="968"/>
                  </a:lnTo>
                  <a:lnTo>
                    <a:pt x="1937" y="1076"/>
                  </a:lnTo>
                  <a:lnTo>
                    <a:pt x="2045" y="1291"/>
                  </a:lnTo>
                  <a:lnTo>
                    <a:pt x="1937" y="1399"/>
                  </a:lnTo>
                  <a:lnTo>
                    <a:pt x="1830" y="1506"/>
                  </a:lnTo>
                  <a:lnTo>
                    <a:pt x="1292" y="1506"/>
                  </a:lnTo>
                  <a:lnTo>
                    <a:pt x="969" y="1399"/>
                  </a:lnTo>
                  <a:lnTo>
                    <a:pt x="646" y="1184"/>
                  </a:lnTo>
                  <a:lnTo>
                    <a:pt x="539" y="968"/>
                  </a:lnTo>
                  <a:lnTo>
                    <a:pt x="323" y="861"/>
                  </a:lnTo>
                  <a:lnTo>
                    <a:pt x="323" y="646"/>
                  </a:lnTo>
                  <a:lnTo>
                    <a:pt x="323" y="538"/>
                  </a:lnTo>
                  <a:lnTo>
                    <a:pt x="431" y="431"/>
                  </a:lnTo>
                  <a:close/>
                  <a:moveTo>
                    <a:pt x="754" y="0"/>
                  </a:moveTo>
                  <a:lnTo>
                    <a:pt x="323" y="108"/>
                  </a:lnTo>
                  <a:lnTo>
                    <a:pt x="108" y="215"/>
                  </a:lnTo>
                  <a:lnTo>
                    <a:pt x="1" y="431"/>
                  </a:lnTo>
                  <a:lnTo>
                    <a:pt x="1" y="646"/>
                  </a:lnTo>
                  <a:lnTo>
                    <a:pt x="1" y="968"/>
                  </a:lnTo>
                  <a:lnTo>
                    <a:pt x="216" y="1291"/>
                  </a:lnTo>
                  <a:lnTo>
                    <a:pt x="431" y="1506"/>
                  </a:lnTo>
                  <a:lnTo>
                    <a:pt x="754" y="1722"/>
                  </a:lnTo>
                  <a:lnTo>
                    <a:pt x="1184" y="1829"/>
                  </a:lnTo>
                  <a:lnTo>
                    <a:pt x="1614" y="1937"/>
                  </a:lnTo>
                  <a:lnTo>
                    <a:pt x="2045" y="1829"/>
                  </a:lnTo>
                  <a:lnTo>
                    <a:pt x="2152" y="1722"/>
                  </a:lnTo>
                  <a:lnTo>
                    <a:pt x="2260" y="1506"/>
                  </a:lnTo>
                  <a:lnTo>
                    <a:pt x="2368" y="1291"/>
                  </a:lnTo>
                  <a:lnTo>
                    <a:pt x="2260" y="968"/>
                  </a:lnTo>
                  <a:lnTo>
                    <a:pt x="2152" y="646"/>
                  </a:lnTo>
                  <a:lnTo>
                    <a:pt x="1830" y="431"/>
                  </a:lnTo>
                  <a:lnTo>
                    <a:pt x="1507" y="215"/>
                  </a:lnTo>
                  <a:lnTo>
                    <a:pt x="1184" y="108"/>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72" name="Google Shape;740;p29"/>
            <p:cNvSpPr/>
            <p:nvPr/>
          </p:nvSpPr>
          <p:spPr>
            <a:xfrm>
              <a:off x="3073025" y="3281100"/>
              <a:ext cx="51125" cy="37675"/>
            </a:xfrm>
            <a:custGeom>
              <a:avLst/>
              <a:gdLst/>
              <a:ahLst/>
              <a:cxnLst/>
              <a:rect l="l" t="t" r="r" b="b"/>
              <a:pathLst>
                <a:path w="2045" h="1507" extrusionOk="0">
                  <a:moveTo>
                    <a:pt x="538" y="0"/>
                  </a:moveTo>
                  <a:lnTo>
                    <a:pt x="323" y="108"/>
                  </a:lnTo>
                  <a:lnTo>
                    <a:pt x="108" y="216"/>
                  </a:lnTo>
                  <a:lnTo>
                    <a:pt x="0" y="538"/>
                  </a:lnTo>
                  <a:lnTo>
                    <a:pt x="215" y="861"/>
                  </a:lnTo>
                  <a:lnTo>
                    <a:pt x="431" y="1076"/>
                  </a:lnTo>
                  <a:lnTo>
                    <a:pt x="753" y="1291"/>
                  </a:lnTo>
                  <a:lnTo>
                    <a:pt x="1184" y="1507"/>
                  </a:lnTo>
                  <a:lnTo>
                    <a:pt x="1506" y="1507"/>
                  </a:lnTo>
                  <a:lnTo>
                    <a:pt x="1829" y="1399"/>
                  </a:lnTo>
                  <a:lnTo>
                    <a:pt x="2044" y="1291"/>
                  </a:lnTo>
                  <a:lnTo>
                    <a:pt x="2044" y="969"/>
                  </a:lnTo>
                  <a:lnTo>
                    <a:pt x="1937" y="646"/>
                  </a:lnTo>
                  <a:lnTo>
                    <a:pt x="1722" y="431"/>
                  </a:lnTo>
                  <a:lnTo>
                    <a:pt x="1399" y="216"/>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73" name="Google Shape;741;p29"/>
            <p:cNvSpPr/>
            <p:nvPr/>
          </p:nvSpPr>
          <p:spPr>
            <a:xfrm>
              <a:off x="3083775" y="3286475"/>
              <a:ext cx="32300" cy="24225"/>
            </a:xfrm>
            <a:custGeom>
              <a:avLst/>
              <a:gdLst/>
              <a:ahLst/>
              <a:cxnLst/>
              <a:rect l="l" t="t" r="r" b="b"/>
              <a:pathLst>
                <a:path w="1292" h="969" extrusionOk="0">
                  <a:moveTo>
                    <a:pt x="323" y="1"/>
                  </a:moveTo>
                  <a:lnTo>
                    <a:pt x="108" y="108"/>
                  </a:lnTo>
                  <a:lnTo>
                    <a:pt x="1" y="216"/>
                  </a:lnTo>
                  <a:lnTo>
                    <a:pt x="1" y="323"/>
                  </a:lnTo>
                  <a:lnTo>
                    <a:pt x="108" y="538"/>
                  </a:lnTo>
                  <a:lnTo>
                    <a:pt x="431" y="861"/>
                  </a:lnTo>
                  <a:lnTo>
                    <a:pt x="969" y="969"/>
                  </a:lnTo>
                  <a:lnTo>
                    <a:pt x="1184" y="969"/>
                  </a:lnTo>
                  <a:lnTo>
                    <a:pt x="1292" y="861"/>
                  </a:lnTo>
                  <a:lnTo>
                    <a:pt x="1292" y="646"/>
                  </a:lnTo>
                  <a:lnTo>
                    <a:pt x="1184" y="431"/>
                  </a:lnTo>
                  <a:lnTo>
                    <a:pt x="861" y="108"/>
                  </a:lnTo>
                  <a:lnTo>
                    <a:pt x="32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4" name="Google Shape;742;p29"/>
            <p:cNvSpPr/>
            <p:nvPr/>
          </p:nvSpPr>
          <p:spPr>
            <a:xfrm>
              <a:off x="2890125" y="3485500"/>
              <a:ext cx="45750" cy="83425"/>
            </a:xfrm>
            <a:custGeom>
              <a:avLst/>
              <a:gdLst/>
              <a:ahLst/>
              <a:cxnLst/>
              <a:rect l="l" t="t" r="r" b="b"/>
              <a:pathLst>
                <a:path w="1830" h="3337" extrusionOk="0">
                  <a:moveTo>
                    <a:pt x="0" y="1"/>
                  </a:moveTo>
                  <a:lnTo>
                    <a:pt x="538" y="3336"/>
                  </a:lnTo>
                  <a:lnTo>
                    <a:pt x="1076" y="3229"/>
                  </a:lnTo>
                  <a:lnTo>
                    <a:pt x="1184" y="3229"/>
                  </a:lnTo>
                  <a:lnTo>
                    <a:pt x="1399" y="3121"/>
                  </a:lnTo>
                  <a:lnTo>
                    <a:pt x="1614" y="2691"/>
                  </a:lnTo>
                  <a:lnTo>
                    <a:pt x="1829" y="2153"/>
                  </a:lnTo>
                  <a:lnTo>
                    <a:pt x="1829" y="1507"/>
                  </a:lnTo>
                  <a:lnTo>
                    <a:pt x="1614" y="862"/>
                  </a:lnTo>
                  <a:lnTo>
                    <a:pt x="1291" y="324"/>
                  </a:lnTo>
                  <a:lnTo>
                    <a:pt x="969" y="109"/>
                  </a:lnTo>
                  <a:lnTo>
                    <a:pt x="753"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75" name="Google Shape;743;p29"/>
            <p:cNvSpPr/>
            <p:nvPr/>
          </p:nvSpPr>
          <p:spPr>
            <a:xfrm>
              <a:off x="2890125" y="3485500"/>
              <a:ext cx="45750" cy="83425"/>
            </a:xfrm>
            <a:custGeom>
              <a:avLst/>
              <a:gdLst/>
              <a:ahLst/>
              <a:cxnLst/>
              <a:rect l="l" t="t" r="r" b="b"/>
              <a:pathLst>
                <a:path w="1830" h="3337" fill="none" extrusionOk="0">
                  <a:moveTo>
                    <a:pt x="538" y="3336"/>
                  </a:moveTo>
                  <a:lnTo>
                    <a:pt x="1076" y="3229"/>
                  </a:lnTo>
                  <a:lnTo>
                    <a:pt x="1076" y="3229"/>
                  </a:lnTo>
                  <a:lnTo>
                    <a:pt x="1184" y="3229"/>
                  </a:lnTo>
                  <a:lnTo>
                    <a:pt x="1399" y="3121"/>
                  </a:lnTo>
                  <a:lnTo>
                    <a:pt x="1614" y="2691"/>
                  </a:lnTo>
                  <a:lnTo>
                    <a:pt x="1829" y="2153"/>
                  </a:lnTo>
                  <a:lnTo>
                    <a:pt x="1829" y="1507"/>
                  </a:lnTo>
                  <a:lnTo>
                    <a:pt x="1829" y="1507"/>
                  </a:lnTo>
                  <a:lnTo>
                    <a:pt x="1614" y="862"/>
                  </a:lnTo>
                  <a:lnTo>
                    <a:pt x="1291" y="324"/>
                  </a:lnTo>
                  <a:lnTo>
                    <a:pt x="969" y="109"/>
                  </a:lnTo>
                  <a:lnTo>
                    <a:pt x="753" y="1"/>
                  </a:lnTo>
                  <a:lnTo>
                    <a:pt x="538" y="1"/>
                  </a:lnTo>
                  <a:lnTo>
                    <a:pt x="431" y="1"/>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676" name="Google Shape;744;p29"/>
            <p:cNvSpPr/>
            <p:nvPr/>
          </p:nvSpPr>
          <p:spPr>
            <a:xfrm>
              <a:off x="2887425" y="3480125"/>
              <a:ext cx="51125" cy="94175"/>
            </a:xfrm>
            <a:custGeom>
              <a:avLst/>
              <a:gdLst/>
              <a:ahLst/>
              <a:cxnLst/>
              <a:rect l="l" t="t" r="r" b="b"/>
              <a:pathLst>
                <a:path w="2045" h="3767" extrusionOk="0">
                  <a:moveTo>
                    <a:pt x="539" y="1"/>
                  </a:moveTo>
                  <a:lnTo>
                    <a:pt x="108" y="108"/>
                  </a:lnTo>
                  <a:lnTo>
                    <a:pt x="1" y="108"/>
                  </a:lnTo>
                  <a:lnTo>
                    <a:pt x="1" y="324"/>
                  </a:lnTo>
                  <a:lnTo>
                    <a:pt x="1" y="431"/>
                  </a:lnTo>
                  <a:lnTo>
                    <a:pt x="646" y="431"/>
                  </a:lnTo>
                  <a:lnTo>
                    <a:pt x="754" y="324"/>
                  </a:lnTo>
                  <a:lnTo>
                    <a:pt x="1077" y="431"/>
                  </a:lnTo>
                  <a:lnTo>
                    <a:pt x="1292" y="754"/>
                  </a:lnTo>
                  <a:lnTo>
                    <a:pt x="1615" y="1184"/>
                  </a:lnTo>
                  <a:lnTo>
                    <a:pt x="1722" y="1722"/>
                  </a:lnTo>
                  <a:lnTo>
                    <a:pt x="1722" y="2045"/>
                  </a:lnTo>
                  <a:lnTo>
                    <a:pt x="1722" y="2583"/>
                  </a:lnTo>
                  <a:lnTo>
                    <a:pt x="1507" y="2906"/>
                  </a:lnTo>
                  <a:lnTo>
                    <a:pt x="1292" y="3228"/>
                  </a:lnTo>
                  <a:lnTo>
                    <a:pt x="1077" y="3336"/>
                  </a:lnTo>
                  <a:lnTo>
                    <a:pt x="539" y="3336"/>
                  </a:lnTo>
                  <a:lnTo>
                    <a:pt x="431" y="3444"/>
                  </a:lnTo>
                  <a:lnTo>
                    <a:pt x="431" y="3551"/>
                  </a:lnTo>
                  <a:lnTo>
                    <a:pt x="539" y="3659"/>
                  </a:lnTo>
                  <a:lnTo>
                    <a:pt x="646" y="3766"/>
                  </a:lnTo>
                  <a:lnTo>
                    <a:pt x="1184" y="3659"/>
                  </a:lnTo>
                  <a:lnTo>
                    <a:pt x="1399" y="3659"/>
                  </a:lnTo>
                  <a:lnTo>
                    <a:pt x="1615" y="3444"/>
                  </a:lnTo>
                  <a:lnTo>
                    <a:pt x="1830" y="3121"/>
                  </a:lnTo>
                  <a:lnTo>
                    <a:pt x="2045" y="2690"/>
                  </a:lnTo>
                  <a:lnTo>
                    <a:pt x="2045" y="2045"/>
                  </a:lnTo>
                  <a:lnTo>
                    <a:pt x="2045" y="1722"/>
                  </a:lnTo>
                  <a:lnTo>
                    <a:pt x="1937" y="1077"/>
                  </a:lnTo>
                  <a:lnTo>
                    <a:pt x="1615" y="539"/>
                  </a:lnTo>
                  <a:lnTo>
                    <a:pt x="1184" y="108"/>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77" name="Google Shape;745;p29"/>
            <p:cNvSpPr/>
            <p:nvPr/>
          </p:nvSpPr>
          <p:spPr>
            <a:xfrm>
              <a:off x="2871300" y="3485500"/>
              <a:ext cx="48425" cy="83425"/>
            </a:xfrm>
            <a:custGeom>
              <a:avLst/>
              <a:gdLst/>
              <a:ahLst/>
              <a:cxnLst/>
              <a:rect l="l" t="t" r="r" b="b"/>
              <a:pathLst>
                <a:path w="1937" h="3337" extrusionOk="0">
                  <a:moveTo>
                    <a:pt x="753" y="1"/>
                  </a:moveTo>
                  <a:lnTo>
                    <a:pt x="538" y="109"/>
                  </a:lnTo>
                  <a:lnTo>
                    <a:pt x="323" y="216"/>
                  </a:lnTo>
                  <a:lnTo>
                    <a:pt x="108" y="646"/>
                  </a:lnTo>
                  <a:lnTo>
                    <a:pt x="0" y="1184"/>
                  </a:lnTo>
                  <a:lnTo>
                    <a:pt x="0" y="1830"/>
                  </a:lnTo>
                  <a:lnTo>
                    <a:pt x="108" y="2475"/>
                  </a:lnTo>
                  <a:lnTo>
                    <a:pt x="431" y="3013"/>
                  </a:lnTo>
                  <a:lnTo>
                    <a:pt x="753" y="3229"/>
                  </a:lnTo>
                  <a:lnTo>
                    <a:pt x="969" y="3336"/>
                  </a:lnTo>
                  <a:lnTo>
                    <a:pt x="1399" y="3336"/>
                  </a:lnTo>
                  <a:lnTo>
                    <a:pt x="1506" y="3229"/>
                  </a:lnTo>
                  <a:lnTo>
                    <a:pt x="1829" y="2798"/>
                  </a:lnTo>
                  <a:lnTo>
                    <a:pt x="1937" y="2260"/>
                  </a:lnTo>
                  <a:lnTo>
                    <a:pt x="1937" y="1615"/>
                  </a:lnTo>
                  <a:lnTo>
                    <a:pt x="1722" y="969"/>
                  </a:lnTo>
                  <a:lnTo>
                    <a:pt x="1506" y="431"/>
                  </a:lnTo>
                  <a:lnTo>
                    <a:pt x="1076" y="109"/>
                  </a:lnTo>
                  <a:lnTo>
                    <a:pt x="969"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78" name="Google Shape;746;p29"/>
            <p:cNvSpPr/>
            <p:nvPr/>
          </p:nvSpPr>
          <p:spPr>
            <a:xfrm>
              <a:off x="2865925" y="3482825"/>
              <a:ext cx="59200" cy="91475"/>
            </a:xfrm>
            <a:custGeom>
              <a:avLst/>
              <a:gdLst/>
              <a:ahLst/>
              <a:cxnLst/>
              <a:rect l="l" t="t" r="r" b="b"/>
              <a:pathLst>
                <a:path w="2368" h="3659" extrusionOk="0">
                  <a:moveTo>
                    <a:pt x="968" y="323"/>
                  </a:moveTo>
                  <a:lnTo>
                    <a:pt x="1291" y="431"/>
                  </a:lnTo>
                  <a:lnTo>
                    <a:pt x="1614" y="646"/>
                  </a:lnTo>
                  <a:lnTo>
                    <a:pt x="1829" y="1184"/>
                  </a:lnTo>
                  <a:lnTo>
                    <a:pt x="1937" y="1722"/>
                  </a:lnTo>
                  <a:lnTo>
                    <a:pt x="1937" y="2045"/>
                  </a:lnTo>
                  <a:lnTo>
                    <a:pt x="1937" y="2582"/>
                  </a:lnTo>
                  <a:lnTo>
                    <a:pt x="1829" y="2905"/>
                  </a:lnTo>
                  <a:lnTo>
                    <a:pt x="1614" y="3228"/>
                  </a:lnTo>
                  <a:lnTo>
                    <a:pt x="1399" y="3336"/>
                  </a:lnTo>
                  <a:lnTo>
                    <a:pt x="1291" y="3336"/>
                  </a:lnTo>
                  <a:lnTo>
                    <a:pt x="1076" y="3228"/>
                  </a:lnTo>
                  <a:lnTo>
                    <a:pt x="753" y="2905"/>
                  </a:lnTo>
                  <a:lnTo>
                    <a:pt x="538" y="2475"/>
                  </a:lnTo>
                  <a:lnTo>
                    <a:pt x="323" y="1937"/>
                  </a:lnTo>
                  <a:lnTo>
                    <a:pt x="323" y="1614"/>
                  </a:lnTo>
                  <a:lnTo>
                    <a:pt x="430" y="1076"/>
                  </a:lnTo>
                  <a:lnTo>
                    <a:pt x="538" y="646"/>
                  </a:lnTo>
                  <a:lnTo>
                    <a:pt x="753" y="431"/>
                  </a:lnTo>
                  <a:lnTo>
                    <a:pt x="968" y="323"/>
                  </a:lnTo>
                  <a:close/>
                  <a:moveTo>
                    <a:pt x="646" y="0"/>
                  </a:moveTo>
                  <a:lnTo>
                    <a:pt x="538" y="108"/>
                  </a:lnTo>
                  <a:lnTo>
                    <a:pt x="215" y="538"/>
                  </a:lnTo>
                  <a:lnTo>
                    <a:pt x="0" y="969"/>
                  </a:lnTo>
                  <a:lnTo>
                    <a:pt x="0" y="1614"/>
                  </a:lnTo>
                  <a:lnTo>
                    <a:pt x="0" y="1937"/>
                  </a:lnTo>
                  <a:lnTo>
                    <a:pt x="215" y="2582"/>
                  </a:lnTo>
                  <a:lnTo>
                    <a:pt x="430" y="3120"/>
                  </a:lnTo>
                  <a:lnTo>
                    <a:pt x="861" y="3551"/>
                  </a:lnTo>
                  <a:lnTo>
                    <a:pt x="1076" y="3658"/>
                  </a:lnTo>
                  <a:lnTo>
                    <a:pt x="1399" y="3658"/>
                  </a:lnTo>
                  <a:lnTo>
                    <a:pt x="1614" y="3551"/>
                  </a:lnTo>
                  <a:lnTo>
                    <a:pt x="1829" y="3443"/>
                  </a:lnTo>
                  <a:lnTo>
                    <a:pt x="2152" y="3120"/>
                  </a:lnTo>
                  <a:lnTo>
                    <a:pt x="2259" y="2582"/>
                  </a:lnTo>
                  <a:lnTo>
                    <a:pt x="2367" y="2045"/>
                  </a:lnTo>
                  <a:lnTo>
                    <a:pt x="2367" y="1614"/>
                  </a:lnTo>
                  <a:lnTo>
                    <a:pt x="2152" y="969"/>
                  </a:lnTo>
                  <a:lnTo>
                    <a:pt x="1829" y="431"/>
                  </a:lnTo>
                  <a:lnTo>
                    <a:pt x="1506"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79" name="Google Shape;747;p29"/>
            <p:cNvSpPr/>
            <p:nvPr/>
          </p:nvSpPr>
          <p:spPr>
            <a:xfrm>
              <a:off x="2895500" y="3482825"/>
              <a:ext cx="83400" cy="86100"/>
            </a:xfrm>
            <a:custGeom>
              <a:avLst/>
              <a:gdLst/>
              <a:ahLst/>
              <a:cxnLst/>
              <a:rect l="l" t="t" r="r" b="b"/>
              <a:pathLst>
                <a:path w="3336" h="3444" extrusionOk="0">
                  <a:moveTo>
                    <a:pt x="3336" y="0"/>
                  </a:moveTo>
                  <a:lnTo>
                    <a:pt x="538" y="108"/>
                  </a:lnTo>
                  <a:lnTo>
                    <a:pt x="1" y="108"/>
                  </a:lnTo>
                  <a:lnTo>
                    <a:pt x="216" y="216"/>
                  </a:lnTo>
                  <a:lnTo>
                    <a:pt x="538" y="646"/>
                  </a:lnTo>
                  <a:lnTo>
                    <a:pt x="754" y="1076"/>
                  </a:lnTo>
                  <a:lnTo>
                    <a:pt x="969" y="1507"/>
                  </a:lnTo>
                  <a:lnTo>
                    <a:pt x="969" y="1937"/>
                  </a:lnTo>
                  <a:lnTo>
                    <a:pt x="969" y="2582"/>
                  </a:lnTo>
                  <a:lnTo>
                    <a:pt x="754" y="2905"/>
                  </a:lnTo>
                  <a:lnTo>
                    <a:pt x="538" y="3228"/>
                  </a:lnTo>
                  <a:lnTo>
                    <a:pt x="323" y="3443"/>
                  </a:lnTo>
                  <a:lnTo>
                    <a:pt x="969" y="3336"/>
                  </a:lnTo>
                  <a:lnTo>
                    <a:pt x="3228" y="3336"/>
                  </a:lnTo>
                  <a:lnTo>
                    <a:pt x="333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80" name="Google Shape;748;p29"/>
            <p:cNvSpPr/>
            <p:nvPr/>
          </p:nvSpPr>
          <p:spPr>
            <a:xfrm>
              <a:off x="2965425" y="3482825"/>
              <a:ext cx="43075" cy="83400"/>
            </a:xfrm>
            <a:custGeom>
              <a:avLst/>
              <a:gdLst/>
              <a:ahLst/>
              <a:cxnLst/>
              <a:rect l="l" t="t" r="r" b="b"/>
              <a:pathLst>
                <a:path w="1723" h="3336" extrusionOk="0">
                  <a:moveTo>
                    <a:pt x="1" y="0"/>
                  </a:moveTo>
                  <a:lnTo>
                    <a:pt x="431" y="3336"/>
                  </a:lnTo>
                  <a:lnTo>
                    <a:pt x="969" y="3336"/>
                  </a:lnTo>
                  <a:lnTo>
                    <a:pt x="1184" y="3228"/>
                  </a:lnTo>
                  <a:lnTo>
                    <a:pt x="1292" y="3120"/>
                  </a:lnTo>
                  <a:lnTo>
                    <a:pt x="1615" y="2690"/>
                  </a:lnTo>
                  <a:lnTo>
                    <a:pt x="1722" y="2152"/>
                  </a:lnTo>
                  <a:lnTo>
                    <a:pt x="1722" y="1507"/>
                  </a:lnTo>
                  <a:lnTo>
                    <a:pt x="1507" y="861"/>
                  </a:lnTo>
                  <a:lnTo>
                    <a:pt x="1292" y="323"/>
                  </a:lnTo>
                  <a:lnTo>
                    <a:pt x="862" y="108"/>
                  </a:lnTo>
                  <a:lnTo>
                    <a:pt x="75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681" name="Google Shape;749;p29"/>
            <p:cNvSpPr/>
            <p:nvPr/>
          </p:nvSpPr>
          <p:spPr>
            <a:xfrm>
              <a:off x="2965425" y="3482825"/>
              <a:ext cx="43075" cy="83400"/>
            </a:xfrm>
            <a:custGeom>
              <a:avLst/>
              <a:gdLst/>
              <a:ahLst/>
              <a:cxnLst/>
              <a:rect l="l" t="t" r="r" b="b"/>
              <a:pathLst>
                <a:path w="1723" h="3336" fill="none" extrusionOk="0">
                  <a:moveTo>
                    <a:pt x="431" y="3336"/>
                  </a:moveTo>
                  <a:lnTo>
                    <a:pt x="969" y="3336"/>
                  </a:lnTo>
                  <a:lnTo>
                    <a:pt x="969" y="3336"/>
                  </a:lnTo>
                  <a:lnTo>
                    <a:pt x="1184" y="3228"/>
                  </a:lnTo>
                  <a:lnTo>
                    <a:pt x="1292" y="3120"/>
                  </a:lnTo>
                  <a:lnTo>
                    <a:pt x="1615" y="2690"/>
                  </a:lnTo>
                  <a:lnTo>
                    <a:pt x="1722" y="2152"/>
                  </a:lnTo>
                  <a:lnTo>
                    <a:pt x="1722" y="1507"/>
                  </a:lnTo>
                  <a:lnTo>
                    <a:pt x="1722" y="1507"/>
                  </a:lnTo>
                  <a:lnTo>
                    <a:pt x="1507" y="861"/>
                  </a:lnTo>
                  <a:lnTo>
                    <a:pt x="1292" y="323"/>
                  </a:lnTo>
                  <a:lnTo>
                    <a:pt x="862" y="108"/>
                  </a:lnTo>
                  <a:lnTo>
                    <a:pt x="754" y="0"/>
                  </a:lnTo>
                  <a:lnTo>
                    <a:pt x="539" y="0"/>
                  </a:lnTo>
                  <a:lnTo>
                    <a:pt x="324"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682" name="Google Shape;750;p29"/>
            <p:cNvSpPr/>
            <p:nvPr/>
          </p:nvSpPr>
          <p:spPr>
            <a:xfrm>
              <a:off x="2960050" y="3477450"/>
              <a:ext cx="53825" cy="94150"/>
            </a:xfrm>
            <a:custGeom>
              <a:avLst/>
              <a:gdLst/>
              <a:ahLst/>
              <a:cxnLst/>
              <a:rect l="l" t="t" r="r" b="b"/>
              <a:pathLst>
                <a:path w="2153" h="3766" extrusionOk="0">
                  <a:moveTo>
                    <a:pt x="539" y="0"/>
                  </a:moveTo>
                  <a:lnTo>
                    <a:pt x="216" y="108"/>
                  </a:lnTo>
                  <a:lnTo>
                    <a:pt x="1" y="108"/>
                  </a:lnTo>
                  <a:lnTo>
                    <a:pt x="1" y="323"/>
                  </a:lnTo>
                  <a:lnTo>
                    <a:pt x="108" y="431"/>
                  </a:lnTo>
                  <a:lnTo>
                    <a:pt x="1077" y="431"/>
                  </a:lnTo>
                  <a:lnTo>
                    <a:pt x="1399" y="753"/>
                  </a:lnTo>
                  <a:lnTo>
                    <a:pt x="1614" y="1184"/>
                  </a:lnTo>
                  <a:lnTo>
                    <a:pt x="1722" y="1722"/>
                  </a:lnTo>
                  <a:lnTo>
                    <a:pt x="1722" y="2044"/>
                  </a:lnTo>
                  <a:lnTo>
                    <a:pt x="1722" y="2582"/>
                  </a:lnTo>
                  <a:lnTo>
                    <a:pt x="1614" y="3013"/>
                  </a:lnTo>
                  <a:lnTo>
                    <a:pt x="1399" y="3228"/>
                  </a:lnTo>
                  <a:lnTo>
                    <a:pt x="1184" y="3335"/>
                  </a:lnTo>
                  <a:lnTo>
                    <a:pt x="646" y="3335"/>
                  </a:lnTo>
                  <a:lnTo>
                    <a:pt x="539" y="3443"/>
                  </a:lnTo>
                  <a:lnTo>
                    <a:pt x="431" y="3551"/>
                  </a:lnTo>
                  <a:lnTo>
                    <a:pt x="539" y="3658"/>
                  </a:lnTo>
                  <a:lnTo>
                    <a:pt x="646" y="3766"/>
                  </a:lnTo>
                  <a:lnTo>
                    <a:pt x="1184" y="3658"/>
                  </a:lnTo>
                  <a:lnTo>
                    <a:pt x="1399" y="3658"/>
                  </a:lnTo>
                  <a:lnTo>
                    <a:pt x="1614" y="3551"/>
                  </a:lnTo>
                  <a:lnTo>
                    <a:pt x="1937" y="3120"/>
                  </a:lnTo>
                  <a:lnTo>
                    <a:pt x="2045" y="2690"/>
                  </a:lnTo>
                  <a:lnTo>
                    <a:pt x="2152" y="2044"/>
                  </a:lnTo>
                  <a:lnTo>
                    <a:pt x="2152" y="1722"/>
                  </a:lnTo>
                  <a:lnTo>
                    <a:pt x="1937" y="1076"/>
                  </a:lnTo>
                  <a:lnTo>
                    <a:pt x="1614" y="538"/>
                  </a:lnTo>
                  <a:lnTo>
                    <a:pt x="1292" y="108"/>
                  </a:lnTo>
                  <a:lnTo>
                    <a:pt x="107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83" name="Google Shape;751;p29"/>
            <p:cNvSpPr/>
            <p:nvPr/>
          </p:nvSpPr>
          <p:spPr>
            <a:xfrm>
              <a:off x="2943925" y="3482825"/>
              <a:ext cx="48425" cy="83400"/>
            </a:xfrm>
            <a:custGeom>
              <a:avLst/>
              <a:gdLst/>
              <a:ahLst/>
              <a:cxnLst/>
              <a:rect l="l" t="t" r="r" b="b"/>
              <a:pathLst>
                <a:path w="1937" h="3336" extrusionOk="0">
                  <a:moveTo>
                    <a:pt x="753" y="0"/>
                  </a:moveTo>
                  <a:lnTo>
                    <a:pt x="538" y="108"/>
                  </a:lnTo>
                  <a:lnTo>
                    <a:pt x="430" y="216"/>
                  </a:lnTo>
                  <a:lnTo>
                    <a:pt x="108" y="646"/>
                  </a:lnTo>
                  <a:lnTo>
                    <a:pt x="0" y="1184"/>
                  </a:lnTo>
                  <a:lnTo>
                    <a:pt x="0" y="1829"/>
                  </a:lnTo>
                  <a:lnTo>
                    <a:pt x="215" y="2475"/>
                  </a:lnTo>
                  <a:lnTo>
                    <a:pt x="430" y="3013"/>
                  </a:lnTo>
                  <a:lnTo>
                    <a:pt x="861" y="3336"/>
                  </a:lnTo>
                  <a:lnTo>
                    <a:pt x="1399" y="3336"/>
                  </a:lnTo>
                  <a:lnTo>
                    <a:pt x="1614" y="3228"/>
                  </a:lnTo>
                  <a:lnTo>
                    <a:pt x="1829" y="2798"/>
                  </a:lnTo>
                  <a:lnTo>
                    <a:pt x="1937" y="2260"/>
                  </a:lnTo>
                  <a:lnTo>
                    <a:pt x="1937" y="1614"/>
                  </a:lnTo>
                  <a:lnTo>
                    <a:pt x="1829" y="969"/>
                  </a:lnTo>
                  <a:lnTo>
                    <a:pt x="1506" y="431"/>
                  </a:lnTo>
                  <a:lnTo>
                    <a:pt x="1184" y="108"/>
                  </a:lnTo>
                  <a:lnTo>
                    <a:pt x="968"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84" name="Google Shape;752;p29"/>
            <p:cNvSpPr/>
            <p:nvPr/>
          </p:nvSpPr>
          <p:spPr>
            <a:xfrm>
              <a:off x="2938525" y="3480125"/>
              <a:ext cx="59200" cy="91475"/>
            </a:xfrm>
            <a:custGeom>
              <a:avLst/>
              <a:gdLst/>
              <a:ahLst/>
              <a:cxnLst/>
              <a:rect l="l" t="t" r="r" b="b"/>
              <a:pathLst>
                <a:path w="2368" h="3659" extrusionOk="0">
                  <a:moveTo>
                    <a:pt x="1077" y="324"/>
                  </a:moveTo>
                  <a:lnTo>
                    <a:pt x="1292" y="431"/>
                  </a:lnTo>
                  <a:lnTo>
                    <a:pt x="1615" y="646"/>
                  </a:lnTo>
                  <a:lnTo>
                    <a:pt x="1830" y="1184"/>
                  </a:lnTo>
                  <a:lnTo>
                    <a:pt x="2045" y="1722"/>
                  </a:lnTo>
                  <a:lnTo>
                    <a:pt x="2045" y="2045"/>
                  </a:lnTo>
                  <a:lnTo>
                    <a:pt x="1938" y="2583"/>
                  </a:lnTo>
                  <a:lnTo>
                    <a:pt x="1830" y="2906"/>
                  </a:lnTo>
                  <a:lnTo>
                    <a:pt x="1615" y="3228"/>
                  </a:lnTo>
                  <a:lnTo>
                    <a:pt x="1400" y="3336"/>
                  </a:lnTo>
                  <a:lnTo>
                    <a:pt x="1077" y="3228"/>
                  </a:lnTo>
                  <a:lnTo>
                    <a:pt x="754" y="2906"/>
                  </a:lnTo>
                  <a:lnTo>
                    <a:pt x="539" y="2475"/>
                  </a:lnTo>
                  <a:lnTo>
                    <a:pt x="431" y="1937"/>
                  </a:lnTo>
                  <a:lnTo>
                    <a:pt x="431" y="1615"/>
                  </a:lnTo>
                  <a:lnTo>
                    <a:pt x="431" y="1077"/>
                  </a:lnTo>
                  <a:lnTo>
                    <a:pt x="539" y="646"/>
                  </a:lnTo>
                  <a:lnTo>
                    <a:pt x="754" y="431"/>
                  </a:lnTo>
                  <a:lnTo>
                    <a:pt x="969" y="324"/>
                  </a:lnTo>
                  <a:close/>
                  <a:moveTo>
                    <a:pt x="754" y="1"/>
                  </a:moveTo>
                  <a:lnTo>
                    <a:pt x="539" y="108"/>
                  </a:lnTo>
                  <a:lnTo>
                    <a:pt x="216" y="539"/>
                  </a:lnTo>
                  <a:lnTo>
                    <a:pt x="109" y="969"/>
                  </a:lnTo>
                  <a:lnTo>
                    <a:pt x="1" y="1615"/>
                  </a:lnTo>
                  <a:lnTo>
                    <a:pt x="1" y="1937"/>
                  </a:lnTo>
                  <a:lnTo>
                    <a:pt x="216" y="2583"/>
                  </a:lnTo>
                  <a:lnTo>
                    <a:pt x="539" y="3121"/>
                  </a:lnTo>
                  <a:lnTo>
                    <a:pt x="862" y="3551"/>
                  </a:lnTo>
                  <a:lnTo>
                    <a:pt x="1077" y="3659"/>
                  </a:lnTo>
                  <a:lnTo>
                    <a:pt x="1507" y="3659"/>
                  </a:lnTo>
                  <a:lnTo>
                    <a:pt x="1722" y="3551"/>
                  </a:lnTo>
                  <a:lnTo>
                    <a:pt x="1830" y="3444"/>
                  </a:lnTo>
                  <a:lnTo>
                    <a:pt x="2153" y="3121"/>
                  </a:lnTo>
                  <a:lnTo>
                    <a:pt x="2368" y="2583"/>
                  </a:lnTo>
                  <a:lnTo>
                    <a:pt x="2368" y="2045"/>
                  </a:lnTo>
                  <a:lnTo>
                    <a:pt x="2368" y="1615"/>
                  </a:lnTo>
                  <a:lnTo>
                    <a:pt x="2153" y="969"/>
                  </a:lnTo>
                  <a:lnTo>
                    <a:pt x="1938" y="431"/>
                  </a:lnTo>
                  <a:lnTo>
                    <a:pt x="1507" y="108"/>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85" name="Google Shape;753;p29"/>
            <p:cNvSpPr/>
            <p:nvPr/>
          </p:nvSpPr>
          <p:spPr>
            <a:xfrm>
              <a:off x="3059575" y="3254200"/>
              <a:ext cx="48425" cy="83400"/>
            </a:xfrm>
            <a:custGeom>
              <a:avLst/>
              <a:gdLst/>
              <a:ahLst/>
              <a:cxnLst/>
              <a:rect l="l" t="t" r="r" b="b"/>
              <a:pathLst>
                <a:path w="1937" h="3336" extrusionOk="0">
                  <a:moveTo>
                    <a:pt x="0" y="1"/>
                  </a:moveTo>
                  <a:lnTo>
                    <a:pt x="0" y="2260"/>
                  </a:lnTo>
                  <a:lnTo>
                    <a:pt x="1937" y="3336"/>
                  </a:lnTo>
                  <a:lnTo>
                    <a:pt x="1937" y="1076"/>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6" name="Google Shape;754;p29"/>
            <p:cNvSpPr/>
            <p:nvPr/>
          </p:nvSpPr>
          <p:spPr>
            <a:xfrm>
              <a:off x="3056875" y="3248825"/>
              <a:ext cx="56525" cy="94150"/>
            </a:xfrm>
            <a:custGeom>
              <a:avLst/>
              <a:gdLst/>
              <a:ahLst/>
              <a:cxnLst/>
              <a:rect l="l" t="t" r="r" b="b"/>
              <a:pathLst>
                <a:path w="2261" h="3766" extrusionOk="0">
                  <a:moveTo>
                    <a:pt x="324" y="431"/>
                  </a:moveTo>
                  <a:lnTo>
                    <a:pt x="1830" y="1399"/>
                  </a:lnTo>
                  <a:lnTo>
                    <a:pt x="1830" y="3253"/>
                  </a:lnTo>
                  <a:lnTo>
                    <a:pt x="1830" y="3253"/>
                  </a:lnTo>
                  <a:lnTo>
                    <a:pt x="324" y="2367"/>
                  </a:lnTo>
                  <a:lnTo>
                    <a:pt x="324" y="431"/>
                  </a:lnTo>
                  <a:close/>
                  <a:moveTo>
                    <a:pt x="108" y="0"/>
                  </a:moveTo>
                  <a:lnTo>
                    <a:pt x="1" y="216"/>
                  </a:lnTo>
                  <a:lnTo>
                    <a:pt x="1" y="2475"/>
                  </a:lnTo>
                  <a:lnTo>
                    <a:pt x="108" y="2582"/>
                  </a:lnTo>
                  <a:lnTo>
                    <a:pt x="1937" y="3658"/>
                  </a:lnTo>
                  <a:lnTo>
                    <a:pt x="2152" y="3766"/>
                  </a:lnTo>
                  <a:lnTo>
                    <a:pt x="2260" y="3551"/>
                  </a:lnTo>
                  <a:lnTo>
                    <a:pt x="2260" y="1291"/>
                  </a:lnTo>
                  <a:lnTo>
                    <a:pt x="2152" y="1076"/>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87" name="Google Shape;755;p29"/>
            <p:cNvSpPr/>
            <p:nvPr/>
          </p:nvSpPr>
          <p:spPr>
            <a:xfrm>
              <a:off x="3059575" y="3224625"/>
              <a:ext cx="96850" cy="56500"/>
            </a:xfrm>
            <a:custGeom>
              <a:avLst/>
              <a:gdLst/>
              <a:ahLst/>
              <a:cxnLst/>
              <a:rect l="l" t="t" r="r" b="b"/>
              <a:pathLst>
                <a:path w="3874" h="2260" extrusionOk="0">
                  <a:moveTo>
                    <a:pt x="1937" y="0"/>
                  </a:moveTo>
                  <a:lnTo>
                    <a:pt x="0" y="1184"/>
                  </a:lnTo>
                  <a:lnTo>
                    <a:pt x="1937" y="2259"/>
                  </a:lnTo>
                  <a:lnTo>
                    <a:pt x="3873" y="1076"/>
                  </a:lnTo>
                  <a:lnTo>
                    <a:pt x="193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8" name="Google Shape;756;p29"/>
            <p:cNvSpPr/>
            <p:nvPr/>
          </p:nvSpPr>
          <p:spPr>
            <a:xfrm>
              <a:off x="3056875" y="3219225"/>
              <a:ext cx="104925" cy="64575"/>
            </a:xfrm>
            <a:custGeom>
              <a:avLst/>
              <a:gdLst/>
              <a:ahLst/>
              <a:cxnLst/>
              <a:rect l="l" t="t" r="r" b="b"/>
              <a:pathLst>
                <a:path w="4197" h="2583" extrusionOk="0">
                  <a:moveTo>
                    <a:pt x="2045" y="431"/>
                  </a:moveTo>
                  <a:lnTo>
                    <a:pt x="3659" y="1292"/>
                  </a:lnTo>
                  <a:lnTo>
                    <a:pt x="2045" y="2260"/>
                  </a:lnTo>
                  <a:lnTo>
                    <a:pt x="490" y="1346"/>
                  </a:lnTo>
                  <a:lnTo>
                    <a:pt x="2045" y="431"/>
                  </a:lnTo>
                  <a:close/>
                  <a:moveTo>
                    <a:pt x="1937" y="1"/>
                  </a:moveTo>
                  <a:lnTo>
                    <a:pt x="108" y="1184"/>
                  </a:lnTo>
                  <a:lnTo>
                    <a:pt x="1" y="1400"/>
                  </a:lnTo>
                  <a:lnTo>
                    <a:pt x="108" y="1507"/>
                  </a:lnTo>
                  <a:lnTo>
                    <a:pt x="1937" y="2583"/>
                  </a:lnTo>
                  <a:lnTo>
                    <a:pt x="2152" y="2583"/>
                  </a:lnTo>
                  <a:lnTo>
                    <a:pt x="4089" y="1507"/>
                  </a:lnTo>
                  <a:lnTo>
                    <a:pt x="4197" y="1292"/>
                  </a:lnTo>
                  <a:lnTo>
                    <a:pt x="4089" y="1184"/>
                  </a:lnTo>
                  <a:lnTo>
                    <a:pt x="215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89" name="Google Shape;757;p29"/>
            <p:cNvSpPr/>
            <p:nvPr/>
          </p:nvSpPr>
          <p:spPr>
            <a:xfrm>
              <a:off x="3107975" y="3251500"/>
              <a:ext cx="48450" cy="86100"/>
            </a:xfrm>
            <a:custGeom>
              <a:avLst/>
              <a:gdLst/>
              <a:ahLst/>
              <a:cxnLst/>
              <a:rect l="l" t="t" r="r" b="b"/>
              <a:pathLst>
                <a:path w="1938" h="3444" extrusionOk="0">
                  <a:moveTo>
                    <a:pt x="1937" y="1"/>
                  </a:moveTo>
                  <a:lnTo>
                    <a:pt x="1" y="1184"/>
                  </a:lnTo>
                  <a:lnTo>
                    <a:pt x="1" y="3444"/>
                  </a:lnTo>
                  <a:lnTo>
                    <a:pt x="1937" y="2260"/>
                  </a:lnTo>
                  <a:lnTo>
                    <a:pt x="193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0" name="Google Shape;758;p29"/>
            <p:cNvSpPr/>
            <p:nvPr/>
          </p:nvSpPr>
          <p:spPr>
            <a:xfrm>
              <a:off x="3102600" y="3248825"/>
              <a:ext cx="59200" cy="94150"/>
            </a:xfrm>
            <a:custGeom>
              <a:avLst/>
              <a:gdLst/>
              <a:ahLst/>
              <a:cxnLst/>
              <a:rect l="l" t="t" r="r" b="b"/>
              <a:pathLst>
                <a:path w="2368" h="3766" extrusionOk="0">
                  <a:moveTo>
                    <a:pt x="1937" y="431"/>
                  </a:moveTo>
                  <a:lnTo>
                    <a:pt x="1937" y="2260"/>
                  </a:lnTo>
                  <a:lnTo>
                    <a:pt x="431" y="3234"/>
                  </a:lnTo>
                  <a:lnTo>
                    <a:pt x="431" y="1399"/>
                  </a:lnTo>
                  <a:lnTo>
                    <a:pt x="1937" y="431"/>
                  </a:lnTo>
                  <a:close/>
                  <a:moveTo>
                    <a:pt x="2045" y="0"/>
                  </a:moveTo>
                  <a:lnTo>
                    <a:pt x="108" y="1076"/>
                  </a:lnTo>
                  <a:lnTo>
                    <a:pt x="108" y="1291"/>
                  </a:lnTo>
                  <a:lnTo>
                    <a:pt x="1" y="3551"/>
                  </a:lnTo>
                  <a:lnTo>
                    <a:pt x="108" y="3766"/>
                  </a:lnTo>
                  <a:lnTo>
                    <a:pt x="323" y="3658"/>
                  </a:lnTo>
                  <a:lnTo>
                    <a:pt x="2260" y="2582"/>
                  </a:lnTo>
                  <a:lnTo>
                    <a:pt x="2368" y="2367"/>
                  </a:lnTo>
                  <a:lnTo>
                    <a:pt x="2368" y="108"/>
                  </a:lnTo>
                  <a:lnTo>
                    <a:pt x="226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91" name="Google Shape;759;p29"/>
            <p:cNvSpPr/>
            <p:nvPr/>
          </p:nvSpPr>
          <p:spPr>
            <a:xfrm>
              <a:off x="3113375" y="3273025"/>
              <a:ext cx="102225" cy="88775"/>
            </a:xfrm>
            <a:custGeom>
              <a:avLst/>
              <a:gdLst/>
              <a:ahLst/>
              <a:cxnLst/>
              <a:rect l="l" t="t" r="r" b="b"/>
              <a:pathLst>
                <a:path w="4089" h="3551" extrusionOk="0">
                  <a:moveTo>
                    <a:pt x="1076" y="1"/>
                  </a:moveTo>
                  <a:lnTo>
                    <a:pt x="753" y="108"/>
                  </a:lnTo>
                  <a:lnTo>
                    <a:pt x="430" y="323"/>
                  </a:lnTo>
                  <a:lnTo>
                    <a:pt x="215" y="646"/>
                  </a:lnTo>
                  <a:lnTo>
                    <a:pt x="0" y="1076"/>
                  </a:lnTo>
                  <a:lnTo>
                    <a:pt x="0" y="1399"/>
                  </a:lnTo>
                  <a:lnTo>
                    <a:pt x="0" y="1722"/>
                  </a:lnTo>
                  <a:lnTo>
                    <a:pt x="215" y="1937"/>
                  </a:lnTo>
                  <a:lnTo>
                    <a:pt x="3013" y="3551"/>
                  </a:lnTo>
                  <a:lnTo>
                    <a:pt x="4088" y="1722"/>
                  </a:lnTo>
                  <a:lnTo>
                    <a:pt x="3550" y="1399"/>
                  </a:lnTo>
                  <a:lnTo>
                    <a:pt x="1291" y="108"/>
                  </a:lnTo>
                  <a:lnTo>
                    <a:pt x="1076"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692" name="Google Shape;760;p29"/>
            <p:cNvSpPr/>
            <p:nvPr/>
          </p:nvSpPr>
          <p:spPr>
            <a:xfrm>
              <a:off x="3113375" y="3273025"/>
              <a:ext cx="102225" cy="88775"/>
            </a:xfrm>
            <a:custGeom>
              <a:avLst/>
              <a:gdLst/>
              <a:ahLst/>
              <a:cxnLst/>
              <a:rect l="l" t="t" r="r" b="b"/>
              <a:pathLst>
                <a:path w="4089" h="3551" fill="none" extrusionOk="0">
                  <a:moveTo>
                    <a:pt x="3013" y="3551"/>
                  </a:moveTo>
                  <a:lnTo>
                    <a:pt x="215" y="1937"/>
                  </a:lnTo>
                  <a:lnTo>
                    <a:pt x="215" y="1937"/>
                  </a:lnTo>
                  <a:lnTo>
                    <a:pt x="0" y="1722"/>
                  </a:lnTo>
                  <a:lnTo>
                    <a:pt x="0" y="1399"/>
                  </a:lnTo>
                  <a:lnTo>
                    <a:pt x="0" y="1076"/>
                  </a:lnTo>
                  <a:lnTo>
                    <a:pt x="215" y="646"/>
                  </a:lnTo>
                  <a:lnTo>
                    <a:pt x="215" y="646"/>
                  </a:lnTo>
                  <a:lnTo>
                    <a:pt x="430" y="323"/>
                  </a:lnTo>
                  <a:lnTo>
                    <a:pt x="753" y="108"/>
                  </a:lnTo>
                  <a:lnTo>
                    <a:pt x="1076" y="1"/>
                  </a:lnTo>
                  <a:lnTo>
                    <a:pt x="1291" y="108"/>
                  </a:lnTo>
                  <a:lnTo>
                    <a:pt x="3550" y="1399"/>
                  </a:lnTo>
                  <a:lnTo>
                    <a:pt x="4088" y="1722"/>
                  </a:lnTo>
                </a:path>
              </a:pathLst>
            </a:custGeom>
            <a:noFill/>
            <a:ln>
              <a:noFill/>
            </a:ln>
          </p:spPr>
          <p:txBody>
            <a:bodyPr spcFirstLastPara="1" wrap="square" lIns="121900" tIns="121900" rIns="121900" bIns="121900" anchor="ctr" anchorCtr="0">
              <a:noAutofit/>
            </a:bodyPr>
            <a:lstStyle/>
            <a:p>
              <a:endParaRPr sz="2400"/>
            </a:p>
          </p:txBody>
        </p:sp>
        <p:sp>
          <p:nvSpPr>
            <p:cNvPr id="693" name="Google Shape;761;p29"/>
            <p:cNvSpPr/>
            <p:nvPr/>
          </p:nvSpPr>
          <p:spPr>
            <a:xfrm>
              <a:off x="3107975" y="3270350"/>
              <a:ext cx="113000" cy="96850"/>
            </a:xfrm>
            <a:custGeom>
              <a:avLst/>
              <a:gdLst/>
              <a:ahLst/>
              <a:cxnLst/>
              <a:rect l="l" t="t" r="r" b="b"/>
              <a:pathLst>
                <a:path w="4520" h="3874" extrusionOk="0">
                  <a:moveTo>
                    <a:pt x="969" y="0"/>
                  </a:moveTo>
                  <a:lnTo>
                    <a:pt x="754" y="215"/>
                  </a:lnTo>
                  <a:lnTo>
                    <a:pt x="431" y="430"/>
                  </a:lnTo>
                  <a:lnTo>
                    <a:pt x="216" y="753"/>
                  </a:lnTo>
                  <a:lnTo>
                    <a:pt x="108" y="1183"/>
                  </a:lnTo>
                  <a:lnTo>
                    <a:pt x="1" y="1506"/>
                  </a:lnTo>
                  <a:lnTo>
                    <a:pt x="108" y="1937"/>
                  </a:lnTo>
                  <a:lnTo>
                    <a:pt x="324" y="2259"/>
                  </a:lnTo>
                  <a:lnTo>
                    <a:pt x="3121" y="3873"/>
                  </a:lnTo>
                  <a:lnTo>
                    <a:pt x="3229" y="3873"/>
                  </a:lnTo>
                  <a:lnTo>
                    <a:pt x="3336" y="3766"/>
                  </a:lnTo>
                  <a:lnTo>
                    <a:pt x="3336" y="3658"/>
                  </a:lnTo>
                  <a:lnTo>
                    <a:pt x="3336" y="3550"/>
                  </a:lnTo>
                  <a:lnTo>
                    <a:pt x="539" y="1937"/>
                  </a:lnTo>
                  <a:lnTo>
                    <a:pt x="431" y="1829"/>
                  </a:lnTo>
                  <a:lnTo>
                    <a:pt x="324" y="1506"/>
                  </a:lnTo>
                  <a:lnTo>
                    <a:pt x="431" y="1291"/>
                  </a:lnTo>
                  <a:lnTo>
                    <a:pt x="539" y="861"/>
                  </a:lnTo>
                  <a:lnTo>
                    <a:pt x="969" y="430"/>
                  </a:lnTo>
                  <a:lnTo>
                    <a:pt x="1292" y="323"/>
                  </a:lnTo>
                  <a:lnTo>
                    <a:pt x="1400" y="323"/>
                  </a:lnTo>
                  <a:lnTo>
                    <a:pt x="3659" y="1614"/>
                  </a:lnTo>
                  <a:lnTo>
                    <a:pt x="4197" y="2044"/>
                  </a:lnTo>
                  <a:lnTo>
                    <a:pt x="4304" y="2044"/>
                  </a:lnTo>
                  <a:lnTo>
                    <a:pt x="4412" y="1937"/>
                  </a:lnTo>
                  <a:lnTo>
                    <a:pt x="4520" y="1829"/>
                  </a:lnTo>
                  <a:lnTo>
                    <a:pt x="4412" y="1721"/>
                  </a:lnTo>
                  <a:lnTo>
                    <a:pt x="3766" y="1291"/>
                  </a:lnTo>
                  <a:lnTo>
                    <a:pt x="16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94" name="Google Shape;762;p29"/>
            <p:cNvSpPr/>
            <p:nvPr/>
          </p:nvSpPr>
          <p:spPr>
            <a:xfrm>
              <a:off x="3177925" y="3310675"/>
              <a:ext cx="48425" cy="59200"/>
            </a:xfrm>
            <a:custGeom>
              <a:avLst/>
              <a:gdLst/>
              <a:ahLst/>
              <a:cxnLst/>
              <a:rect l="l" t="t" r="r" b="b"/>
              <a:pathLst>
                <a:path w="1937" h="2368" extrusionOk="0">
                  <a:moveTo>
                    <a:pt x="1291" y="324"/>
                  </a:moveTo>
                  <a:lnTo>
                    <a:pt x="1506" y="431"/>
                  </a:lnTo>
                  <a:lnTo>
                    <a:pt x="1506" y="539"/>
                  </a:lnTo>
                  <a:lnTo>
                    <a:pt x="1614" y="754"/>
                  </a:lnTo>
                  <a:lnTo>
                    <a:pt x="1506" y="1077"/>
                  </a:lnTo>
                  <a:lnTo>
                    <a:pt x="1399" y="1399"/>
                  </a:lnTo>
                  <a:lnTo>
                    <a:pt x="968" y="1830"/>
                  </a:lnTo>
                  <a:lnTo>
                    <a:pt x="646" y="2045"/>
                  </a:lnTo>
                  <a:lnTo>
                    <a:pt x="538" y="1937"/>
                  </a:lnTo>
                  <a:lnTo>
                    <a:pt x="431" y="1830"/>
                  </a:lnTo>
                  <a:lnTo>
                    <a:pt x="431" y="1615"/>
                  </a:lnTo>
                  <a:lnTo>
                    <a:pt x="431" y="1292"/>
                  </a:lnTo>
                  <a:lnTo>
                    <a:pt x="646" y="969"/>
                  </a:lnTo>
                  <a:lnTo>
                    <a:pt x="968" y="539"/>
                  </a:lnTo>
                  <a:lnTo>
                    <a:pt x="1291" y="324"/>
                  </a:lnTo>
                  <a:close/>
                  <a:moveTo>
                    <a:pt x="1291" y="1"/>
                  </a:moveTo>
                  <a:lnTo>
                    <a:pt x="1076" y="108"/>
                  </a:lnTo>
                  <a:lnTo>
                    <a:pt x="753" y="216"/>
                  </a:lnTo>
                  <a:lnTo>
                    <a:pt x="538" y="431"/>
                  </a:lnTo>
                  <a:lnTo>
                    <a:pt x="323" y="754"/>
                  </a:lnTo>
                  <a:lnTo>
                    <a:pt x="108" y="1184"/>
                  </a:lnTo>
                  <a:lnTo>
                    <a:pt x="0" y="1615"/>
                  </a:lnTo>
                  <a:lnTo>
                    <a:pt x="108" y="2045"/>
                  </a:lnTo>
                  <a:lnTo>
                    <a:pt x="323" y="2260"/>
                  </a:lnTo>
                  <a:lnTo>
                    <a:pt x="646" y="2368"/>
                  </a:lnTo>
                  <a:lnTo>
                    <a:pt x="968" y="2260"/>
                  </a:lnTo>
                  <a:lnTo>
                    <a:pt x="1184" y="2153"/>
                  </a:lnTo>
                  <a:lnTo>
                    <a:pt x="1506" y="1937"/>
                  </a:lnTo>
                  <a:lnTo>
                    <a:pt x="1722" y="1615"/>
                  </a:lnTo>
                  <a:lnTo>
                    <a:pt x="1937" y="1184"/>
                  </a:lnTo>
                  <a:lnTo>
                    <a:pt x="1937" y="754"/>
                  </a:lnTo>
                  <a:lnTo>
                    <a:pt x="1937" y="324"/>
                  </a:lnTo>
                  <a:lnTo>
                    <a:pt x="1614"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95" name="Google Shape;763;p29"/>
            <p:cNvSpPr/>
            <p:nvPr/>
          </p:nvSpPr>
          <p:spPr>
            <a:xfrm>
              <a:off x="3185975" y="3316075"/>
              <a:ext cx="96875" cy="86075"/>
            </a:xfrm>
            <a:custGeom>
              <a:avLst/>
              <a:gdLst/>
              <a:ahLst/>
              <a:cxnLst/>
              <a:rect l="l" t="t" r="r" b="b"/>
              <a:pathLst>
                <a:path w="3875" h="3443" extrusionOk="0">
                  <a:moveTo>
                    <a:pt x="1077" y="0"/>
                  </a:moveTo>
                  <a:lnTo>
                    <a:pt x="754" y="108"/>
                  </a:lnTo>
                  <a:lnTo>
                    <a:pt x="431" y="323"/>
                  </a:lnTo>
                  <a:lnTo>
                    <a:pt x="216" y="753"/>
                  </a:lnTo>
                  <a:lnTo>
                    <a:pt x="1" y="1076"/>
                  </a:lnTo>
                  <a:lnTo>
                    <a:pt x="1" y="1506"/>
                  </a:lnTo>
                  <a:lnTo>
                    <a:pt x="1" y="1721"/>
                  </a:lnTo>
                  <a:lnTo>
                    <a:pt x="216" y="1937"/>
                  </a:lnTo>
                  <a:lnTo>
                    <a:pt x="2798" y="3443"/>
                  </a:lnTo>
                  <a:lnTo>
                    <a:pt x="3874" y="1614"/>
                  </a:lnTo>
                  <a:lnTo>
                    <a:pt x="3336" y="1291"/>
                  </a:lnTo>
                  <a:lnTo>
                    <a:pt x="1292" y="108"/>
                  </a:lnTo>
                  <a:lnTo>
                    <a:pt x="107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6" name="Google Shape;764;p29"/>
            <p:cNvSpPr/>
            <p:nvPr/>
          </p:nvSpPr>
          <p:spPr>
            <a:xfrm>
              <a:off x="3185975" y="3316075"/>
              <a:ext cx="96875" cy="86075"/>
            </a:xfrm>
            <a:custGeom>
              <a:avLst/>
              <a:gdLst/>
              <a:ahLst/>
              <a:cxnLst/>
              <a:rect l="l" t="t" r="r" b="b"/>
              <a:pathLst>
                <a:path w="3875" h="3443" fill="none" extrusionOk="0">
                  <a:moveTo>
                    <a:pt x="2798" y="3443"/>
                  </a:moveTo>
                  <a:lnTo>
                    <a:pt x="216" y="1937"/>
                  </a:lnTo>
                  <a:lnTo>
                    <a:pt x="216" y="1937"/>
                  </a:lnTo>
                  <a:lnTo>
                    <a:pt x="1" y="1721"/>
                  </a:lnTo>
                  <a:lnTo>
                    <a:pt x="1" y="1506"/>
                  </a:lnTo>
                  <a:lnTo>
                    <a:pt x="1" y="1076"/>
                  </a:lnTo>
                  <a:lnTo>
                    <a:pt x="216" y="753"/>
                  </a:lnTo>
                  <a:lnTo>
                    <a:pt x="216" y="753"/>
                  </a:lnTo>
                  <a:lnTo>
                    <a:pt x="431" y="323"/>
                  </a:lnTo>
                  <a:lnTo>
                    <a:pt x="754" y="108"/>
                  </a:lnTo>
                  <a:lnTo>
                    <a:pt x="1077" y="0"/>
                  </a:lnTo>
                  <a:lnTo>
                    <a:pt x="1292" y="108"/>
                  </a:lnTo>
                  <a:lnTo>
                    <a:pt x="3336" y="1291"/>
                  </a:lnTo>
                  <a:lnTo>
                    <a:pt x="3874" y="1614"/>
                  </a:lnTo>
                </a:path>
              </a:pathLst>
            </a:custGeom>
            <a:noFill/>
            <a:ln>
              <a:noFill/>
            </a:ln>
          </p:spPr>
          <p:txBody>
            <a:bodyPr spcFirstLastPara="1" wrap="square" lIns="121900" tIns="121900" rIns="121900" bIns="121900" anchor="ctr" anchorCtr="0">
              <a:noAutofit/>
            </a:bodyPr>
            <a:lstStyle/>
            <a:p>
              <a:endParaRPr sz="2400"/>
            </a:p>
          </p:txBody>
        </p:sp>
        <p:sp>
          <p:nvSpPr>
            <p:cNvPr id="697" name="Google Shape;765;p29"/>
            <p:cNvSpPr/>
            <p:nvPr/>
          </p:nvSpPr>
          <p:spPr>
            <a:xfrm>
              <a:off x="3180600" y="3313375"/>
              <a:ext cx="107625" cy="94150"/>
            </a:xfrm>
            <a:custGeom>
              <a:avLst/>
              <a:gdLst/>
              <a:ahLst/>
              <a:cxnLst/>
              <a:rect l="l" t="t" r="r" b="b"/>
              <a:pathLst>
                <a:path w="4305" h="3766" extrusionOk="0">
                  <a:moveTo>
                    <a:pt x="1077" y="0"/>
                  </a:moveTo>
                  <a:lnTo>
                    <a:pt x="754" y="216"/>
                  </a:lnTo>
                  <a:lnTo>
                    <a:pt x="539" y="431"/>
                  </a:lnTo>
                  <a:lnTo>
                    <a:pt x="324" y="754"/>
                  </a:lnTo>
                  <a:lnTo>
                    <a:pt x="108" y="1184"/>
                  </a:lnTo>
                  <a:lnTo>
                    <a:pt x="1" y="1614"/>
                  </a:lnTo>
                  <a:lnTo>
                    <a:pt x="108" y="1937"/>
                  </a:lnTo>
                  <a:lnTo>
                    <a:pt x="324" y="2260"/>
                  </a:lnTo>
                  <a:lnTo>
                    <a:pt x="2906" y="3766"/>
                  </a:lnTo>
                  <a:lnTo>
                    <a:pt x="3121" y="3766"/>
                  </a:lnTo>
                  <a:lnTo>
                    <a:pt x="3228" y="3658"/>
                  </a:lnTo>
                  <a:lnTo>
                    <a:pt x="3228" y="3551"/>
                  </a:lnTo>
                  <a:lnTo>
                    <a:pt x="3121" y="3443"/>
                  </a:lnTo>
                  <a:lnTo>
                    <a:pt x="539" y="1937"/>
                  </a:lnTo>
                  <a:lnTo>
                    <a:pt x="431" y="1829"/>
                  </a:lnTo>
                  <a:lnTo>
                    <a:pt x="431" y="1614"/>
                  </a:lnTo>
                  <a:lnTo>
                    <a:pt x="431" y="1291"/>
                  </a:lnTo>
                  <a:lnTo>
                    <a:pt x="539" y="861"/>
                  </a:lnTo>
                  <a:lnTo>
                    <a:pt x="969" y="431"/>
                  </a:lnTo>
                  <a:lnTo>
                    <a:pt x="1292" y="323"/>
                  </a:lnTo>
                  <a:lnTo>
                    <a:pt x="1399" y="323"/>
                  </a:lnTo>
                  <a:lnTo>
                    <a:pt x="3444" y="1507"/>
                  </a:lnTo>
                  <a:lnTo>
                    <a:pt x="3981" y="1829"/>
                  </a:lnTo>
                  <a:lnTo>
                    <a:pt x="4197" y="1937"/>
                  </a:lnTo>
                  <a:lnTo>
                    <a:pt x="4304" y="1829"/>
                  </a:lnTo>
                  <a:lnTo>
                    <a:pt x="4304" y="1722"/>
                  </a:lnTo>
                  <a:lnTo>
                    <a:pt x="4197" y="1614"/>
                  </a:lnTo>
                  <a:lnTo>
                    <a:pt x="3659" y="1184"/>
                  </a:lnTo>
                  <a:lnTo>
                    <a:pt x="16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98" name="Google Shape;766;p29"/>
            <p:cNvSpPr/>
            <p:nvPr/>
          </p:nvSpPr>
          <p:spPr>
            <a:xfrm>
              <a:off x="3247850" y="3351025"/>
              <a:ext cx="48425" cy="59200"/>
            </a:xfrm>
            <a:custGeom>
              <a:avLst/>
              <a:gdLst/>
              <a:ahLst/>
              <a:cxnLst/>
              <a:rect l="l" t="t" r="r" b="b"/>
              <a:pathLst>
                <a:path w="1937" h="2368" extrusionOk="0">
                  <a:moveTo>
                    <a:pt x="1291" y="323"/>
                  </a:moveTo>
                  <a:lnTo>
                    <a:pt x="1399" y="431"/>
                  </a:lnTo>
                  <a:lnTo>
                    <a:pt x="1507" y="539"/>
                  </a:lnTo>
                  <a:lnTo>
                    <a:pt x="1507" y="754"/>
                  </a:lnTo>
                  <a:lnTo>
                    <a:pt x="1507" y="1076"/>
                  </a:lnTo>
                  <a:lnTo>
                    <a:pt x="1291" y="1399"/>
                  </a:lnTo>
                  <a:lnTo>
                    <a:pt x="969" y="1830"/>
                  </a:lnTo>
                  <a:lnTo>
                    <a:pt x="538" y="1937"/>
                  </a:lnTo>
                  <a:lnTo>
                    <a:pt x="431" y="1937"/>
                  </a:lnTo>
                  <a:lnTo>
                    <a:pt x="323" y="1830"/>
                  </a:lnTo>
                  <a:lnTo>
                    <a:pt x="323" y="1614"/>
                  </a:lnTo>
                  <a:lnTo>
                    <a:pt x="431" y="1292"/>
                  </a:lnTo>
                  <a:lnTo>
                    <a:pt x="538" y="969"/>
                  </a:lnTo>
                  <a:lnTo>
                    <a:pt x="861" y="539"/>
                  </a:lnTo>
                  <a:lnTo>
                    <a:pt x="1291" y="323"/>
                  </a:lnTo>
                  <a:close/>
                  <a:moveTo>
                    <a:pt x="969" y="1"/>
                  </a:moveTo>
                  <a:lnTo>
                    <a:pt x="646" y="216"/>
                  </a:lnTo>
                  <a:lnTo>
                    <a:pt x="431" y="431"/>
                  </a:lnTo>
                  <a:lnTo>
                    <a:pt x="216" y="754"/>
                  </a:lnTo>
                  <a:lnTo>
                    <a:pt x="0" y="1184"/>
                  </a:lnTo>
                  <a:lnTo>
                    <a:pt x="0" y="1614"/>
                  </a:lnTo>
                  <a:lnTo>
                    <a:pt x="0" y="1937"/>
                  </a:lnTo>
                  <a:lnTo>
                    <a:pt x="323" y="2260"/>
                  </a:lnTo>
                  <a:lnTo>
                    <a:pt x="538" y="2368"/>
                  </a:lnTo>
                  <a:lnTo>
                    <a:pt x="861" y="2260"/>
                  </a:lnTo>
                  <a:lnTo>
                    <a:pt x="1184" y="2152"/>
                  </a:lnTo>
                  <a:lnTo>
                    <a:pt x="1399" y="1937"/>
                  </a:lnTo>
                  <a:lnTo>
                    <a:pt x="1614" y="1614"/>
                  </a:lnTo>
                  <a:lnTo>
                    <a:pt x="1829" y="1184"/>
                  </a:lnTo>
                  <a:lnTo>
                    <a:pt x="1937" y="754"/>
                  </a:lnTo>
                  <a:lnTo>
                    <a:pt x="1829" y="323"/>
                  </a:lnTo>
                  <a:lnTo>
                    <a:pt x="1614"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699" name="Google Shape;767;p29"/>
            <p:cNvSpPr/>
            <p:nvPr/>
          </p:nvSpPr>
          <p:spPr>
            <a:xfrm>
              <a:off x="3253225" y="3356400"/>
              <a:ext cx="96850" cy="86100"/>
            </a:xfrm>
            <a:custGeom>
              <a:avLst/>
              <a:gdLst/>
              <a:ahLst/>
              <a:cxnLst/>
              <a:rect l="l" t="t" r="r" b="b"/>
              <a:pathLst>
                <a:path w="3874" h="3444" extrusionOk="0">
                  <a:moveTo>
                    <a:pt x="1076" y="1"/>
                  </a:moveTo>
                  <a:lnTo>
                    <a:pt x="754" y="108"/>
                  </a:lnTo>
                  <a:lnTo>
                    <a:pt x="431" y="324"/>
                  </a:lnTo>
                  <a:lnTo>
                    <a:pt x="216" y="646"/>
                  </a:lnTo>
                  <a:lnTo>
                    <a:pt x="1" y="1077"/>
                  </a:lnTo>
                  <a:lnTo>
                    <a:pt x="1" y="1399"/>
                  </a:lnTo>
                  <a:lnTo>
                    <a:pt x="1" y="1722"/>
                  </a:lnTo>
                  <a:lnTo>
                    <a:pt x="216" y="1937"/>
                  </a:lnTo>
                  <a:lnTo>
                    <a:pt x="2798" y="3444"/>
                  </a:lnTo>
                  <a:lnTo>
                    <a:pt x="3874" y="1615"/>
                  </a:lnTo>
                  <a:lnTo>
                    <a:pt x="3336" y="1292"/>
                  </a:lnTo>
                  <a:lnTo>
                    <a:pt x="1292" y="108"/>
                  </a:lnTo>
                  <a:lnTo>
                    <a:pt x="1076"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700" name="Google Shape;768;p29"/>
            <p:cNvSpPr/>
            <p:nvPr/>
          </p:nvSpPr>
          <p:spPr>
            <a:xfrm>
              <a:off x="3253225" y="3356400"/>
              <a:ext cx="96850" cy="86100"/>
            </a:xfrm>
            <a:custGeom>
              <a:avLst/>
              <a:gdLst/>
              <a:ahLst/>
              <a:cxnLst/>
              <a:rect l="l" t="t" r="r" b="b"/>
              <a:pathLst>
                <a:path w="3874" h="3444" fill="none" extrusionOk="0">
                  <a:moveTo>
                    <a:pt x="2798" y="3444"/>
                  </a:moveTo>
                  <a:lnTo>
                    <a:pt x="216" y="1937"/>
                  </a:lnTo>
                  <a:lnTo>
                    <a:pt x="216" y="1937"/>
                  </a:lnTo>
                  <a:lnTo>
                    <a:pt x="1" y="1722"/>
                  </a:lnTo>
                  <a:lnTo>
                    <a:pt x="1" y="1399"/>
                  </a:lnTo>
                  <a:lnTo>
                    <a:pt x="1" y="1077"/>
                  </a:lnTo>
                  <a:lnTo>
                    <a:pt x="216" y="646"/>
                  </a:lnTo>
                  <a:lnTo>
                    <a:pt x="216" y="646"/>
                  </a:lnTo>
                  <a:lnTo>
                    <a:pt x="431" y="324"/>
                  </a:lnTo>
                  <a:lnTo>
                    <a:pt x="754" y="108"/>
                  </a:lnTo>
                  <a:lnTo>
                    <a:pt x="1076" y="1"/>
                  </a:lnTo>
                  <a:lnTo>
                    <a:pt x="1292" y="108"/>
                  </a:lnTo>
                  <a:lnTo>
                    <a:pt x="3336" y="1292"/>
                  </a:lnTo>
                  <a:lnTo>
                    <a:pt x="3874" y="1615"/>
                  </a:lnTo>
                </a:path>
              </a:pathLst>
            </a:custGeom>
            <a:noFill/>
            <a:ln>
              <a:noFill/>
            </a:ln>
          </p:spPr>
          <p:txBody>
            <a:bodyPr spcFirstLastPara="1" wrap="square" lIns="121900" tIns="121900" rIns="121900" bIns="121900" anchor="ctr" anchorCtr="0">
              <a:noAutofit/>
            </a:bodyPr>
            <a:lstStyle/>
            <a:p>
              <a:endParaRPr sz="2400"/>
            </a:p>
          </p:txBody>
        </p:sp>
        <p:sp>
          <p:nvSpPr>
            <p:cNvPr id="701" name="Google Shape;769;p29"/>
            <p:cNvSpPr/>
            <p:nvPr/>
          </p:nvSpPr>
          <p:spPr>
            <a:xfrm>
              <a:off x="3247850" y="3351025"/>
              <a:ext cx="107600" cy="96850"/>
            </a:xfrm>
            <a:custGeom>
              <a:avLst/>
              <a:gdLst/>
              <a:ahLst/>
              <a:cxnLst/>
              <a:rect l="l" t="t" r="r" b="b"/>
              <a:pathLst>
                <a:path w="4304" h="3874" extrusionOk="0">
                  <a:moveTo>
                    <a:pt x="1291" y="1"/>
                  </a:moveTo>
                  <a:lnTo>
                    <a:pt x="1076" y="108"/>
                  </a:lnTo>
                  <a:lnTo>
                    <a:pt x="754" y="216"/>
                  </a:lnTo>
                  <a:lnTo>
                    <a:pt x="538" y="539"/>
                  </a:lnTo>
                  <a:lnTo>
                    <a:pt x="323" y="754"/>
                  </a:lnTo>
                  <a:lnTo>
                    <a:pt x="108" y="1184"/>
                  </a:lnTo>
                  <a:lnTo>
                    <a:pt x="0" y="1614"/>
                  </a:lnTo>
                  <a:lnTo>
                    <a:pt x="108" y="2045"/>
                  </a:lnTo>
                  <a:lnTo>
                    <a:pt x="323" y="2260"/>
                  </a:lnTo>
                  <a:lnTo>
                    <a:pt x="2905" y="3874"/>
                  </a:lnTo>
                  <a:lnTo>
                    <a:pt x="3120" y="3874"/>
                  </a:lnTo>
                  <a:lnTo>
                    <a:pt x="3228" y="3766"/>
                  </a:lnTo>
                  <a:lnTo>
                    <a:pt x="3228" y="3659"/>
                  </a:lnTo>
                  <a:lnTo>
                    <a:pt x="3120" y="3551"/>
                  </a:lnTo>
                  <a:lnTo>
                    <a:pt x="538" y="2045"/>
                  </a:lnTo>
                  <a:lnTo>
                    <a:pt x="431" y="1830"/>
                  </a:lnTo>
                  <a:lnTo>
                    <a:pt x="431" y="1614"/>
                  </a:lnTo>
                  <a:lnTo>
                    <a:pt x="431" y="1292"/>
                  </a:lnTo>
                  <a:lnTo>
                    <a:pt x="646" y="969"/>
                  </a:lnTo>
                  <a:lnTo>
                    <a:pt x="969" y="539"/>
                  </a:lnTo>
                  <a:lnTo>
                    <a:pt x="1291" y="431"/>
                  </a:lnTo>
                  <a:lnTo>
                    <a:pt x="1399" y="431"/>
                  </a:lnTo>
                  <a:lnTo>
                    <a:pt x="3443" y="1614"/>
                  </a:lnTo>
                  <a:lnTo>
                    <a:pt x="4089" y="1937"/>
                  </a:lnTo>
                  <a:lnTo>
                    <a:pt x="4304" y="1937"/>
                  </a:lnTo>
                  <a:lnTo>
                    <a:pt x="4304" y="1722"/>
                  </a:lnTo>
                  <a:lnTo>
                    <a:pt x="4196" y="1614"/>
                  </a:lnTo>
                  <a:lnTo>
                    <a:pt x="3658" y="1292"/>
                  </a:lnTo>
                  <a:lnTo>
                    <a:pt x="1614"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02" name="Google Shape;770;p29"/>
            <p:cNvSpPr/>
            <p:nvPr/>
          </p:nvSpPr>
          <p:spPr>
            <a:xfrm>
              <a:off x="3315100" y="3391375"/>
              <a:ext cx="48425" cy="59200"/>
            </a:xfrm>
            <a:custGeom>
              <a:avLst/>
              <a:gdLst/>
              <a:ahLst/>
              <a:cxnLst/>
              <a:rect l="l" t="t" r="r" b="b"/>
              <a:pathLst>
                <a:path w="1937" h="2368" extrusionOk="0">
                  <a:moveTo>
                    <a:pt x="1399" y="323"/>
                  </a:moveTo>
                  <a:lnTo>
                    <a:pt x="1506" y="431"/>
                  </a:lnTo>
                  <a:lnTo>
                    <a:pt x="1506" y="754"/>
                  </a:lnTo>
                  <a:lnTo>
                    <a:pt x="1506" y="1076"/>
                  </a:lnTo>
                  <a:lnTo>
                    <a:pt x="1291" y="1399"/>
                  </a:lnTo>
                  <a:lnTo>
                    <a:pt x="968" y="1829"/>
                  </a:lnTo>
                  <a:lnTo>
                    <a:pt x="646" y="1937"/>
                  </a:lnTo>
                  <a:lnTo>
                    <a:pt x="430" y="1937"/>
                  </a:lnTo>
                  <a:lnTo>
                    <a:pt x="430" y="1829"/>
                  </a:lnTo>
                  <a:lnTo>
                    <a:pt x="323" y="1614"/>
                  </a:lnTo>
                  <a:lnTo>
                    <a:pt x="430" y="1291"/>
                  </a:lnTo>
                  <a:lnTo>
                    <a:pt x="538" y="861"/>
                  </a:lnTo>
                  <a:lnTo>
                    <a:pt x="968" y="431"/>
                  </a:lnTo>
                  <a:lnTo>
                    <a:pt x="1291" y="323"/>
                  </a:lnTo>
                  <a:close/>
                  <a:moveTo>
                    <a:pt x="968" y="0"/>
                  </a:moveTo>
                  <a:lnTo>
                    <a:pt x="753" y="216"/>
                  </a:lnTo>
                  <a:lnTo>
                    <a:pt x="430" y="431"/>
                  </a:lnTo>
                  <a:lnTo>
                    <a:pt x="215" y="754"/>
                  </a:lnTo>
                  <a:lnTo>
                    <a:pt x="0" y="1184"/>
                  </a:lnTo>
                  <a:lnTo>
                    <a:pt x="0" y="1614"/>
                  </a:lnTo>
                  <a:lnTo>
                    <a:pt x="0" y="1937"/>
                  </a:lnTo>
                  <a:lnTo>
                    <a:pt x="323" y="2260"/>
                  </a:lnTo>
                  <a:lnTo>
                    <a:pt x="646" y="2367"/>
                  </a:lnTo>
                  <a:lnTo>
                    <a:pt x="861" y="2260"/>
                  </a:lnTo>
                  <a:lnTo>
                    <a:pt x="1184" y="2152"/>
                  </a:lnTo>
                  <a:lnTo>
                    <a:pt x="1399" y="1829"/>
                  </a:lnTo>
                  <a:lnTo>
                    <a:pt x="1614" y="1614"/>
                  </a:lnTo>
                  <a:lnTo>
                    <a:pt x="1829" y="1076"/>
                  </a:lnTo>
                  <a:lnTo>
                    <a:pt x="1937" y="754"/>
                  </a:lnTo>
                  <a:lnTo>
                    <a:pt x="1829" y="323"/>
                  </a:lnTo>
                  <a:lnTo>
                    <a:pt x="16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03" name="Google Shape;771;p29"/>
            <p:cNvSpPr/>
            <p:nvPr/>
          </p:nvSpPr>
          <p:spPr>
            <a:xfrm>
              <a:off x="3317775" y="3394075"/>
              <a:ext cx="40375" cy="51125"/>
            </a:xfrm>
            <a:custGeom>
              <a:avLst/>
              <a:gdLst/>
              <a:ahLst/>
              <a:cxnLst/>
              <a:rect l="l" t="t" r="r" b="b"/>
              <a:pathLst>
                <a:path w="1615" h="2045" extrusionOk="0">
                  <a:moveTo>
                    <a:pt x="1077" y="0"/>
                  </a:moveTo>
                  <a:lnTo>
                    <a:pt x="861" y="108"/>
                  </a:lnTo>
                  <a:lnTo>
                    <a:pt x="539" y="323"/>
                  </a:lnTo>
                  <a:lnTo>
                    <a:pt x="323" y="753"/>
                  </a:lnTo>
                  <a:lnTo>
                    <a:pt x="108" y="1076"/>
                  </a:lnTo>
                  <a:lnTo>
                    <a:pt x="1" y="1506"/>
                  </a:lnTo>
                  <a:lnTo>
                    <a:pt x="108" y="1829"/>
                  </a:lnTo>
                  <a:lnTo>
                    <a:pt x="323" y="1937"/>
                  </a:lnTo>
                  <a:lnTo>
                    <a:pt x="539" y="2044"/>
                  </a:lnTo>
                  <a:lnTo>
                    <a:pt x="861" y="1937"/>
                  </a:lnTo>
                  <a:lnTo>
                    <a:pt x="1077" y="1721"/>
                  </a:lnTo>
                  <a:lnTo>
                    <a:pt x="1399" y="1399"/>
                  </a:lnTo>
                  <a:lnTo>
                    <a:pt x="1507" y="968"/>
                  </a:lnTo>
                  <a:lnTo>
                    <a:pt x="1614" y="646"/>
                  </a:lnTo>
                  <a:lnTo>
                    <a:pt x="1507" y="323"/>
                  </a:lnTo>
                  <a:lnTo>
                    <a:pt x="1399" y="108"/>
                  </a:lnTo>
                  <a:lnTo>
                    <a:pt x="107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04" name="Google Shape;772;p29"/>
            <p:cNvSpPr/>
            <p:nvPr/>
          </p:nvSpPr>
          <p:spPr>
            <a:xfrm>
              <a:off x="3328550" y="3404825"/>
              <a:ext cx="24225" cy="32300"/>
            </a:xfrm>
            <a:custGeom>
              <a:avLst/>
              <a:gdLst/>
              <a:ahLst/>
              <a:cxnLst/>
              <a:rect l="l" t="t" r="r" b="b"/>
              <a:pathLst>
                <a:path w="969" h="1292" extrusionOk="0">
                  <a:moveTo>
                    <a:pt x="646" y="0"/>
                  </a:moveTo>
                  <a:lnTo>
                    <a:pt x="430" y="108"/>
                  </a:lnTo>
                  <a:lnTo>
                    <a:pt x="108" y="431"/>
                  </a:lnTo>
                  <a:lnTo>
                    <a:pt x="0" y="969"/>
                  </a:lnTo>
                  <a:lnTo>
                    <a:pt x="0" y="1076"/>
                  </a:lnTo>
                  <a:lnTo>
                    <a:pt x="108" y="1291"/>
                  </a:lnTo>
                  <a:lnTo>
                    <a:pt x="215" y="1291"/>
                  </a:lnTo>
                  <a:lnTo>
                    <a:pt x="430" y="1184"/>
                  </a:lnTo>
                  <a:lnTo>
                    <a:pt x="753" y="861"/>
                  </a:lnTo>
                  <a:lnTo>
                    <a:pt x="968" y="323"/>
                  </a:lnTo>
                  <a:lnTo>
                    <a:pt x="861" y="108"/>
                  </a:lnTo>
                  <a:lnTo>
                    <a:pt x="75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05" name="Google Shape;773;p29"/>
            <p:cNvSpPr/>
            <p:nvPr/>
          </p:nvSpPr>
          <p:spPr>
            <a:xfrm>
              <a:off x="3315100" y="3388675"/>
              <a:ext cx="61875" cy="75350"/>
            </a:xfrm>
            <a:custGeom>
              <a:avLst/>
              <a:gdLst/>
              <a:ahLst/>
              <a:cxnLst/>
              <a:rect l="l" t="t" r="r" b="b"/>
              <a:pathLst>
                <a:path w="2475" h="3014" extrusionOk="0">
                  <a:moveTo>
                    <a:pt x="1399" y="1"/>
                  </a:moveTo>
                  <a:lnTo>
                    <a:pt x="968" y="108"/>
                  </a:lnTo>
                  <a:lnTo>
                    <a:pt x="538" y="431"/>
                  </a:lnTo>
                  <a:lnTo>
                    <a:pt x="215" y="862"/>
                  </a:lnTo>
                  <a:lnTo>
                    <a:pt x="0" y="1399"/>
                  </a:lnTo>
                  <a:lnTo>
                    <a:pt x="0" y="1830"/>
                  </a:lnTo>
                  <a:lnTo>
                    <a:pt x="0" y="2260"/>
                  </a:lnTo>
                  <a:lnTo>
                    <a:pt x="215" y="2583"/>
                  </a:lnTo>
                  <a:lnTo>
                    <a:pt x="1076" y="3013"/>
                  </a:lnTo>
                  <a:lnTo>
                    <a:pt x="2475" y="646"/>
                  </a:lnTo>
                  <a:lnTo>
                    <a:pt x="1721" y="108"/>
                  </a:lnTo>
                  <a:lnTo>
                    <a:pt x="1399"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706" name="Google Shape;774;p29"/>
            <p:cNvSpPr/>
            <p:nvPr/>
          </p:nvSpPr>
          <p:spPr>
            <a:xfrm>
              <a:off x="3315100" y="3388675"/>
              <a:ext cx="61875" cy="75350"/>
            </a:xfrm>
            <a:custGeom>
              <a:avLst/>
              <a:gdLst/>
              <a:ahLst/>
              <a:cxnLst/>
              <a:rect l="l" t="t" r="r" b="b"/>
              <a:pathLst>
                <a:path w="2475" h="3014" fill="none" extrusionOk="0">
                  <a:moveTo>
                    <a:pt x="1076" y="3013"/>
                  </a:moveTo>
                  <a:lnTo>
                    <a:pt x="215" y="2583"/>
                  </a:lnTo>
                  <a:lnTo>
                    <a:pt x="215" y="2583"/>
                  </a:lnTo>
                  <a:lnTo>
                    <a:pt x="0" y="2260"/>
                  </a:lnTo>
                  <a:lnTo>
                    <a:pt x="0" y="1830"/>
                  </a:lnTo>
                  <a:lnTo>
                    <a:pt x="0" y="1399"/>
                  </a:lnTo>
                  <a:lnTo>
                    <a:pt x="215" y="862"/>
                  </a:lnTo>
                  <a:lnTo>
                    <a:pt x="215" y="862"/>
                  </a:lnTo>
                  <a:lnTo>
                    <a:pt x="538" y="431"/>
                  </a:lnTo>
                  <a:lnTo>
                    <a:pt x="968" y="108"/>
                  </a:lnTo>
                  <a:lnTo>
                    <a:pt x="1399" y="1"/>
                  </a:lnTo>
                  <a:lnTo>
                    <a:pt x="1721" y="108"/>
                  </a:lnTo>
                  <a:lnTo>
                    <a:pt x="1721" y="108"/>
                  </a:lnTo>
                  <a:lnTo>
                    <a:pt x="2475" y="646"/>
                  </a:lnTo>
                </a:path>
              </a:pathLst>
            </a:custGeom>
            <a:noFill/>
            <a:ln>
              <a:noFill/>
            </a:ln>
          </p:spPr>
          <p:txBody>
            <a:bodyPr spcFirstLastPara="1" wrap="square" lIns="121900" tIns="121900" rIns="121900" bIns="121900" anchor="ctr" anchorCtr="0">
              <a:noAutofit/>
            </a:bodyPr>
            <a:lstStyle/>
            <a:p>
              <a:endParaRPr sz="2400"/>
            </a:p>
          </p:txBody>
        </p:sp>
        <p:sp>
          <p:nvSpPr>
            <p:cNvPr id="707" name="Google Shape;775;p29"/>
            <p:cNvSpPr/>
            <p:nvPr/>
          </p:nvSpPr>
          <p:spPr>
            <a:xfrm>
              <a:off x="3309700" y="3383300"/>
              <a:ext cx="72650" cy="86100"/>
            </a:xfrm>
            <a:custGeom>
              <a:avLst/>
              <a:gdLst/>
              <a:ahLst/>
              <a:cxnLst/>
              <a:rect l="l" t="t" r="r" b="b"/>
              <a:pathLst>
                <a:path w="2906" h="3444" extrusionOk="0">
                  <a:moveTo>
                    <a:pt x="1615" y="1"/>
                  </a:moveTo>
                  <a:lnTo>
                    <a:pt x="1292" y="108"/>
                  </a:lnTo>
                  <a:lnTo>
                    <a:pt x="969" y="323"/>
                  </a:lnTo>
                  <a:lnTo>
                    <a:pt x="539" y="646"/>
                  </a:lnTo>
                  <a:lnTo>
                    <a:pt x="324" y="969"/>
                  </a:lnTo>
                  <a:lnTo>
                    <a:pt x="108" y="1507"/>
                  </a:lnTo>
                  <a:lnTo>
                    <a:pt x="1" y="2045"/>
                  </a:lnTo>
                  <a:lnTo>
                    <a:pt x="108" y="2583"/>
                  </a:lnTo>
                  <a:lnTo>
                    <a:pt x="216" y="2798"/>
                  </a:lnTo>
                  <a:lnTo>
                    <a:pt x="360" y="2870"/>
                  </a:lnTo>
                  <a:lnTo>
                    <a:pt x="360" y="2870"/>
                  </a:lnTo>
                  <a:lnTo>
                    <a:pt x="324" y="2906"/>
                  </a:lnTo>
                  <a:lnTo>
                    <a:pt x="1184" y="3443"/>
                  </a:lnTo>
                  <a:lnTo>
                    <a:pt x="1292" y="3443"/>
                  </a:lnTo>
                  <a:lnTo>
                    <a:pt x="1400" y="3336"/>
                  </a:lnTo>
                  <a:lnTo>
                    <a:pt x="1507" y="3228"/>
                  </a:lnTo>
                  <a:lnTo>
                    <a:pt x="1400" y="3121"/>
                  </a:lnTo>
                  <a:lnTo>
                    <a:pt x="539" y="2583"/>
                  </a:lnTo>
                  <a:lnTo>
                    <a:pt x="431" y="2368"/>
                  </a:lnTo>
                  <a:lnTo>
                    <a:pt x="324" y="2045"/>
                  </a:lnTo>
                  <a:lnTo>
                    <a:pt x="431" y="1614"/>
                  </a:lnTo>
                  <a:lnTo>
                    <a:pt x="646" y="1184"/>
                  </a:lnTo>
                  <a:lnTo>
                    <a:pt x="862" y="861"/>
                  </a:lnTo>
                  <a:lnTo>
                    <a:pt x="1184" y="539"/>
                  </a:lnTo>
                  <a:lnTo>
                    <a:pt x="1400" y="431"/>
                  </a:lnTo>
                  <a:lnTo>
                    <a:pt x="1830" y="431"/>
                  </a:lnTo>
                  <a:lnTo>
                    <a:pt x="2583" y="969"/>
                  </a:lnTo>
                  <a:lnTo>
                    <a:pt x="2798" y="969"/>
                  </a:lnTo>
                  <a:lnTo>
                    <a:pt x="2906" y="861"/>
                  </a:lnTo>
                  <a:lnTo>
                    <a:pt x="2906" y="754"/>
                  </a:lnTo>
                  <a:lnTo>
                    <a:pt x="2798" y="646"/>
                  </a:lnTo>
                  <a:lnTo>
                    <a:pt x="2045" y="108"/>
                  </a:lnTo>
                  <a:lnTo>
                    <a:pt x="16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08" name="Google Shape;776;p29"/>
            <p:cNvSpPr/>
            <p:nvPr/>
          </p:nvSpPr>
          <p:spPr>
            <a:xfrm>
              <a:off x="3331225" y="3396750"/>
              <a:ext cx="61900" cy="75350"/>
            </a:xfrm>
            <a:custGeom>
              <a:avLst/>
              <a:gdLst/>
              <a:ahLst/>
              <a:cxnLst/>
              <a:rect l="l" t="t" r="r" b="b"/>
              <a:pathLst>
                <a:path w="2476" h="3014" extrusionOk="0">
                  <a:moveTo>
                    <a:pt x="1830" y="431"/>
                  </a:moveTo>
                  <a:lnTo>
                    <a:pt x="2045" y="646"/>
                  </a:lnTo>
                  <a:lnTo>
                    <a:pt x="2045" y="969"/>
                  </a:lnTo>
                  <a:lnTo>
                    <a:pt x="1937" y="1399"/>
                  </a:lnTo>
                  <a:lnTo>
                    <a:pt x="1830" y="1830"/>
                  </a:lnTo>
                  <a:lnTo>
                    <a:pt x="1507" y="2260"/>
                  </a:lnTo>
                  <a:lnTo>
                    <a:pt x="1292" y="2475"/>
                  </a:lnTo>
                  <a:lnTo>
                    <a:pt x="969" y="2583"/>
                  </a:lnTo>
                  <a:lnTo>
                    <a:pt x="754" y="2690"/>
                  </a:lnTo>
                  <a:lnTo>
                    <a:pt x="539" y="2583"/>
                  </a:lnTo>
                  <a:lnTo>
                    <a:pt x="431" y="2475"/>
                  </a:lnTo>
                  <a:lnTo>
                    <a:pt x="323" y="2152"/>
                  </a:lnTo>
                  <a:lnTo>
                    <a:pt x="431" y="1722"/>
                  </a:lnTo>
                  <a:lnTo>
                    <a:pt x="646" y="1184"/>
                  </a:lnTo>
                  <a:lnTo>
                    <a:pt x="861" y="861"/>
                  </a:lnTo>
                  <a:lnTo>
                    <a:pt x="1184" y="646"/>
                  </a:lnTo>
                  <a:lnTo>
                    <a:pt x="1399" y="431"/>
                  </a:lnTo>
                  <a:close/>
                  <a:moveTo>
                    <a:pt x="1614" y="1"/>
                  </a:moveTo>
                  <a:lnTo>
                    <a:pt x="1292" y="108"/>
                  </a:lnTo>
                  <a:lnTo>
                    <a:pt x="969" y="323"/>
                  </a:lnTo>
                  <a:lnTo>
                    <a:pt x="646" y="646"/>
                  </a:lnTo>
                  <a:lnTo>
                    <a:pt x="323" y="969"/>
                  </a:lnTo>
                  <a:lnTo>
                    <a:pt x="108" y="1614"/>
                  </a:lnTo>
                  <a:lnTo>
                    <a:pt x="1" y="2152"/>
                  </a:lnTo>
                  <a:lnTo>
                    <a:pt x="108" y="2583"/>
                  </a:lnTo>
                  <a:lnTo>
                    <a:pt x="216" y="2798"/>
                  </a:lnTo>
                  <a:lnTo>
                    <a:pt x="431" y="2905"/>
                  </a:lnTo>
                  <a:lnTo>
                    <a:pt x="754" y="3013"/>
                  </a:lnTo>
                  <a:lnTo>
                    <a:pt x="1076" y="2905"/>
                  </a:lnTo>
                  <a:lnTo>
                    <a:pt x="1507" y="2798"/>
                  </a:lnTo>
                  <a:lnTo>
                    <a:pt x="1830" y="2475"/>
                  </a:lnTo>
                  <a:lnTo>
                    <a:pt x="2045" y="2045"/>
                  </a:lnTo>
                  <a:lnTo>
                    <a:pt x="2367" y="1507"/>
                  </a:lnTo>
                  <a:lnTo>
                    <a:pt x="2475" y="969"/>
                  </a:lnTo>
                  <a:lnTo>
                    <a:pt x="2367" y="431"/>
                  </a:lnTo>
                  <a:lnTo>
                    <a:pt x="2260" y="323"/>
                  </a:lnTo>
                  <a:lnTo>
                    <a:pt x="2045"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09" name="Google Shape;777;p29"/>
            <p:cNvSpPr/>
            <p:nvPr/>
          </p:nvSpPr>
          <p:spPr>
            <a:xfrm>
              <a:off x="3336600" y="3402125"/>
              <a:ext cx="51125" cy="64575"/>
            </a:xfrm>
            <a:custGeom>
              <a:avLst/>
              <a:gdLst/>
              <a:ahLst/>
              <a:cxnLst/>
              <a:rect l="l" t="t" r="r" b="b"/>
              <a:pathLst>
                <a:path w="2045" h="2583" extrusionOk="0">
                  <a:moveTo>
                    <a:pt x="1399" y="1"/>
                  </a:moveTo>
                  <a:lnTo>
                    <a:pt x="969" y="108"/>
                  </a:lnTo>
                  <a:lnTo>
                    <a:pt x="646" y="431"/>
                  </a:lnTo>
                  <a:lnTo>
                    <a:pt x="216" y="861"/>
                  </a:lnTo>
                  <a:lnTo>
                    <a:pt x="1" y="1399"/>
                  </a:lnTo>
                  <a:lnTo>
                    <a:pt x="1" y="1937"/>
                  </a:lnTo>
                  <a:lnTo>
                    <a:pt x="1" y="2260"/>
                  </a:lnTo>
                  <a:lnTo>
                    <a:pt x="216" y="2583"/>
                  </a:lnTo>
                  <a:lnTo>
                    <a:pt x="646" y="2583"/>
                  </a:lnTo>
                  <a:lnTo>
                    <a:pt x="969" y="2475"/>
                  </a:lnTo>
                  <a:lnTo>
                    <a:pt x="1399" y="2153"/>
                  </a:lnTo>
                  <a:lnTo>
                    <a:pt x="1722" y="1722"/>
                  </a:lnTo>
                  <a:lnTo>
                    <a:pt x="1937" y="1184"/>
                  </a:lnTo>
                  <a:lnTo>
                    <a:pt x="2045" y="754"/>
                  </a:lnTo>
                  <a:lnTo>
                    <a:pt x="1937" y="324"/>
                  </a:lnTo>
                  <a:lnTo>
                    <a:pt x="1722" y="108"/>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10" name="Google Shape;778;p29"/>
            <p:cNvSpPr/>
            <p:nvPr/>
          </p:nvSpPr>
          <p:spPr>
            <a:xfrm>
              <a:off x="3406550" y="3412900"/>
              <a:ext cx="86075" cy="72625"/>
            </a:xfrm>
            <a:custGeom>
              <a:avLst/>
              <a:gdLst/>
              <a:ahLst/>
              <a:cxnLst/>
              <a:rect l="l" t="t" r="r" b="b"/>
              <a:pathLst>
                <a:path w="3443" h="2905" extrusionOk="0">
                  <a:moveTo>
                    <a:pt x="0" y="0"/>
                  </a:moveTo>
                  <a:lnTo>
                    <a:pt x="0" y="861"/>
                  </a:lnTo>
                  <a:lnTo>
                    <a:pt x="3443" y="2905"/>
                  </a:lnTo>
                  <a:lnTo>
                    <a:pt x="3443" y="2044"/>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11" name="Google Shape;779;p29"/>
            <p:cNvSpPr/>
            <p:nvPr/>
          </p:nvSpPr>
          <p:spPr>
            <a:xfrm>
              <a:off x="3401150" y="3410200"/>
              <a:ext cx="94175" cy="80725"/>
            </a:xfrm>
            <a:custGeom>
              <a:avLst/>
              <a:gdLst/>
              <a:ahLst/>
              <a:cxnLst/>
              <a:rect l="l" t="t" r="r" b="b"/>
              <a:pathLst>
                <a:path w="3767" h="3229" extrusionOk="0">
                  <a:moveTo>
                    <a:pt x="431" y="431"/>
                  </a:moveTo>
                  <a:lnTo>
                    <a:pt x="3444" y="2260"/>
                  </a:lnTo>
                  <a:lnTo>
                    <a:pt x="3444" y="2708"/>
                  </a:lnTo>
                  <a:lnTo>
                    <a:pt x="431" y="861"/>
                  </a:lnTo>
                  <a:lnTo>
                    <a:pt x="431" y="431"/>
                  </a:lnTo>
                  <a:close/>
                  <a:moveTo>
                    <a:pt x="108" y="1"/>
                  </a:moveTo>
                  <a:lnTo>
                    <a:pt x="1" y="108"/>
                  </a:lnTo>
                  <a:lnTo>
                    <a:pt x="1" y="969"/>
                  </a:lnTo>
                  <a:lnTo>
                    <a:pt x="108" y="1076"/>
                  </a:lnTo>
                  <a:lnTo>
                    <a:pt x="3551" y="3228"/>
                  </a:lnTo>
                  <a:lnTo>
                    <a:pt x="3659" y="3228"/>
                  </a:lnTo>
                  <a:lnTo>
                    <a:pt x="3766" y="3013"/>
                  </a:lnTo>
                  <a:lnTo>
                    <a:pt x="3766" y="2260"/>
                  </a:lnTo>
                  <a:lnTo>
                    <a:pt x="3766" y="2045"/>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12" name="Google Shape;780;p29"/>
            <p:cNvSpPr/>
            <p:nvPr/>
          </p:nvSpPr>
          <p:spPr>
            <a:xfrm>
              <a:off x="3406550" y="3404825"/>
              <a:ext cx="102225" cy="59200"/>
            </a:xfrm>
            <a:custGeom>
              <a:avLst/>
              <a:gdLst/>
              <a:ahLst/>
              <a:cxnLst/>
              <a:rect l="l" t="t" r="r" b="b"/>
              <a:pathLst>
                <a:path w="4089" h="2368" extrusionOk="0">
                  <a:moveTo>
                    <a:pt x="646" y="0"/>
                  </a:moveTo>
                  <a:lnTo>
                    <a:pt x="0" y="323"/>
                  </a:lnTo>
                  <a:lnTo>
                    <a:pt x="3443" y="2367"/>
                  </a:lnTo>
                  <a:lnTo>
                    <a:pt x="4088" y="2045"/>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13" name="Google Shape;781;p29"/>
            <p:cNvSpPr/>
            <p:nvPr/>
          </p:nvSpPr>
          <p:spPr>
            <a:xfrm>
              <a:off x="3401150" y="3399450"/>
              <a:ext cx="113000" cy="69950"/>
            </a:xfrm>
            <a:custGeom>
              <a:avLst/>
              <a:gdLst/>
              <a:ahLst/>
              <a:cxnLst/>
              <a:rect l="l" t="t" r="r" b="b"/>
              <a:pathLst>
                <a:path w="4520" h="2798" extrusionOk="0">
                  <a:moveTo>
                    <a:pt x="862" y="431"/>
                  </a:moveTo>
                  <a:lnTo>
                    <a:pt x="3982" y="2260"/>
                  </a:lnTo>
                  <a:lnTo>
                    <a:pt x="3659" y="2475"/>
                  </a:lnTo>
                  <a:lnTo>
                    <a:pt x="590" y="594"/>
                  </a:lnTo>
                  <a:lnTo>
                    <a:pt x="590" y="594"/>
                  </a:lnTo>
                  <a:lnTo>
                    <a:pt x="862" y="431"/>
                  </a:lnTo>
                  <a:close/>
                  <a:moveTo>
                    <a:pt x="754" y="0"/>
                  </a:moveTo>
                  <a:lnTo>
                    <a:pt x="108" y="431"/>
                  </a:lnTo>
                  <a:lnTo>
                    <a:pt x="1" y="538"/>
                  </a:lnTo>
                  <a:lnTo>
                    <a:pt x="108" y="753"/>
                  </a:lnTo>
                  <a:lnTo>
                    <a:pt x="3551" y="2797"/>
                  </a:lnTo>
                  <a:lnTo>
                    <a:pt x="3766" y="2797"/>
                  </a:lnTo>
                  <a:lnTo>
                    <a:pt x="4412" y="2367"/>
                  </a:lnTo>
                  <a:lnTo>
                    <a:pt x="4519" y="2260"/>
                  </a:lnTo>
                  <a:lnTo>
                    <a:pt x="4412" y="2044"/>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14" name="Google Shape;782;p29"/>
            <p:cNvSpPr/>
            <p:nvPr/>
          </p:nvSpPr>
          <p:spPr>
            <a:xfrm>
              <a:off x="3492600" y="3455925"/>
              <a:ext cx="16175" cy="29600"/>
            </a:xfrm>
            <a:custGeom>
              <a:avLst/>
              <a:gdLst/>
              <a:ahLst/>
              <a:cxnLst/>
              <a:rect l="l" t="t" r="r" b="b"/>
              <a:pathLst>
                <a:path w="647" h="1184" extrusionOk="0">
                  <a:moveTo>
                    <a:pt x="646" y="1"/>
                  </a:moveTo>
                  <a:lnTo>
                    <a:pt x="1" y="323"/>
                  </a:lnTo>
                  <a:lnTo>
                    <a:pt x="1" y="1184"/>
                  </a:lnTo>
                  <a:lnTo>
                    <a:pt x="646" y="754"/>
                  </a:lnTo>
                  <a:lnTo>
                    <a:pt x="646"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715" name="Google Shape;783;p29"/>
            <p:cNvSpPr/>
            <p:nvPr/>
          </p:nvSpPr>
          <p:spPr>
            <a:xfrm>
              <a:off x="3487225" y="3450550"/>
              <a:ext cx="26925" cy="40375"/>
            </a:xfrm>
            <a:custGeom>
              <a:avLst/>
              <a:gdLst/>
              <a:ahLst/>
              <a:cxnLst/>
              <a:rect l="l" t="t" r="r" b="b"/>
              <a:pathLst>
                <a:path w="1077" h="1615" extrusionOk="0">
                  <a:moveTo>
                    <a:pt x="646" y="538"/>
                  </a:moveTo>
                  <a:lnTo>
                    <a:pt x="646" y="861"/>
                  </a:lnTo>
                  <a:lnTo>
                    <a:pt x="323" y="1119"/>
                  </a:lnTo>
                  <a:lnTo>
                    <a:pt x="323" y="1119"/>
                  </a:lnTo>
                  <a:lnTo>
                    <a:pt x="323" y="646"/>
                  </a:lnTo>
                  <a:lnTo>
                    <a:pt x="646" y="538"/>
                  </a:lnTo>
                  <a:close/>
                  <a:moveTo>
                    <a:pt x="754" y="0"/>
                  </a:moveTo>
                  <a:lnTo>
                    <a:pt x="108" y="431"/>
                  </a:lnTo>
                  <a:lnTo>
                    <a:pt x="1" y="538"/>
                  </a:lnTo>
                  <a:lnTo>
                    <a:pt x="1" y="1399"/>
                  </a:lnTo>
                  <a:lnTo>
                    <a:pt x="108" y="1614"/>
                  </a:lnTo>
                  <a:lnTo>
                    <a:pt x="216" y="1614"/>
                  </a:lnTo>
                  <a:lnTo>
                    <a:pt x="969" y="1184"/>
                  </a:lnTo>
                  <a:lnTo>
                    <a:pt x="1076" y="969"/>
                  </a:lnTo>
                  <a:lnTo>
                    <a:pt x="1076" y="216"/>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16" name="Google Shape;784;p29"/>
            <p:cNvSpPr/>
            <p:nvPr/>
          </p:nvSpPr>
          <p:spPr>
            <a:xfrm>
              <a:off x="3387700" y="3423650"/>
              <a:ext cx="18875" cy="32300"/>
            </a:xfrm>
            <a:custGeom>
              <a:avLst/>
              <a:gdLst/>
              <a:ahLst/>
              <a:cxnLst/>
              <a:rect l="l" t="t" r="r" b="b"/>
              <a:pathLst>
                <a:path w="755" h="1292" extrusionOk="0">
                  <a:moveTo>
                    <a:pt x="1" y="0"/>
                  </a:moveTo>
                  <a:lnTo>
                    <a:pt x="1" y="861"/>
                  </a:lnTo>
                  <a:lnTo>
                    <a:pt x="754" y="1292"/>
                  </a:lnTo>
                  <a:lnTo>
                    <a:pt x="754" y="431"/>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17" name="Google Shape;785;p29"/>
            <p:cNvSpPr/>
            <p:nvPr/>
          </p:nvSpPr>
          <p:spPr>
            <a:xfrm>
              <a:off x="3382325" y="3420950"/>
              <a:ext cx="29625" cy="37700"/>
            </a:xfrm>
            <a:custGeom>
              <a:avLst/>
              <a:gdLst/>
              <a:ahLst/>
              <a:cxnLst/>
              <a:rect l="l" t="t" r="r" b="b"/>
              <a:pathLst>
                <a:path w="1185" h="1508" extrusionOk="0">
                  <a:moveTo>
                    <a:pt x="431" y="431"/>
                  </a:moveTo>
                  <a:lnTo>
                    <a:pt x="861" y="646"/>
                  </a:lnTo>
                  <a:lnTo>
                    <a:pt x="804" y="1048"/>
                  </a:lnTo>
                  <a:lnTo>
                    <a:pt x="804" y="1048"/>
                  </a:lnTo>
                  <a:lnTo>
                    <a:pt x="431" y="862"/>
                  </a:lnTo>
                  <a:lnTo>
                    <a:pt x="431" y="431"/>
                  </a:lnTo>
                  <a:close/>
                  <a:moveTo>
                    <a:pt x="108" y="1"/>
                  </a:moveTo>
                  <a:lnTo>
                    <a:pt x="1" y="108"/>
                  </a:lnTo>
                  <a:lnTo>
                    <a:pt x="1" y="969"/>
                  </a:lnTo>
                  <a:lnTo>
                    <a:pt x="108" y="1077"/>
                  </a:lnTo>
                  <a:lnTo>
                    <a:pt x="861" y="1507"/>
                  </a:lnTo>
                  <a:lnTo>
                    <a:pt x="1077" y="1507"/>
                  </a:lnTo>
                  <a:lnTo>
                    <a:pt x="1184" y="1400"/>
                  </a:lnTo>
                  <a:lnTo>
                    <a:pt x="1184" y="539"/>
                  </a:lnTo>
                  <a:lnTo>
                    <a:pt x="1077" y="431"/>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18" name="Google Shape;786;p29"/>
            <p:cNvSpPr/>
            <p:nvPr/>
          </p:nvSpPr>
          <p:spPr>
            <a:xfrm>
              <a:off x="3387700" y="3415575"/>
              <a:ext cx="35000" cy="18850"/>
            </a:xfrm>
            <a:custGeom>
              <a:avLst/>
              <a:gdLst/>
              <a:ahLst/>
              <a:cxnLst/>
              <a:rect l="l" t="t" r="r" b="b"/>
              <a:pathLst>
                <a:path w="1400" h="754" extrusionOk="0">
                  <a:moveTo>
                    <a:pt x="646" y="1"/>
                  </a:moveTo>
                  <a:lnTo>
                    <a:pt x="1" y="323"/>
                  </a:lnTo>
                  <a:lnTo>
                    <a:pt x="754" y="754"/>
                  </a:lnTo>
                  <a:lnTo>
                    <a:pt x="1400" y="431"/>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19" name="Google Shape;787;p29"/>
            <p:cNvSpPr/>
            <p:nvPr/>
          </p:nvSpPr>
          <p:spPr>
            <a:xfrm>
              <a:off x="3382325" y="3410200"/>
              <a:ext cx="45750" cy="29600"/>
            </a:xfrm>
            <a:custGeom>
              <a:avLst/>
              <a:gdLst/>
              <a:ahLst/>
              <a:cxnLst/>
              <a:rect l="l" t="t" r="r" b="b"/>
              <a:pathLst>
                <a:path w="1830" h="1184" extrusionOk="0">
                  <a:moveTo>
                    <a:pt x="861" y="431"/>
                  </a:moveTo>
                  <a:lnTo>
                    <a:pt x="1292" y="646"/>
                  </a:lnTo>
                  <a:lnTo>
                    <a:pt x="969" y="754"/>
                  </a:lnTo>
                  <a:lnTo>
                    <a:pt x="617" y="578"/>
                  </a:lnTo>
                  <a:lnTo>
                    <a:pt x="617" y="578"/>
                  </a:lnTo>
                  <a:lnTo>
                    <a:pt x="861" y="431"/>
                  </a:lnTo>
                  <a:close/>
                  <a:moveTo>
                    <a:pt x="754" y="1"/>
                  </a:moveTo>
                  <a:lnTo>
                    <a:pt x="108" y="431"/>
                  </a:lnTo>
                  <a:lnTo>
                    <a:pt x="1" y="538"/>
                  </a:lnTo>
                  <a:lnTo>
                    <a:pt x="108" y="754"/>
                  </a:lnTo>
                  <a:lnTo>
                    <a:pt x="861" y="1184"/>
                  </a:lnTo>
                  <a:lnTo>
                    <a:pt x="1077" y="1184"/>
                  </a:lnTo>
                  <a:lnTo>
                    <a:pt x="1722" y="754"/>
                  </a:lnTo>
                  <a:lnTo>
                    <a:pt x="1830" y="646"/>
                  </a:lnTo>
                  <a:lnTo>
                    <a:pt x="1722" y="431"/>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20" name="Google Shape;788;p29"/>
            <p:cNvSpPr/>
            <p:nvPr/>
          </p:nvSpPr>
          <p:spPr>
            <a:xfrm>
              <a:off x="3406550" y="3426350"/>
              <a:ext cx="16150" cy="29600"/>
            </a:xfrm>
            <a:custGeom>
              <a:avLst/>
              <a:gdLst/>
              <a:ahLst/>
              <a:cxnLst/>
              <a:rect l="l" t="t" r="r" b="b"/>
              <a:pathLst>
                <a:path w="646" h="1184" extrusionOk="0">
                  <a:moveTo>
                    <a:pt x="646" y="0"/>
                  </a:moveTo>
                  <a:lnTo>
                    <a:pt x="0" y="323"/>
                  </a:lnTo>
                  <a:lnTo>
                    <a:pt x="0" y="1184"/>
                  </a:lnTo>
                  <a:lnTo>
                    <a:pt x="646" y="753"/>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1" name="Google Shape;789;p29"/>
            <p:cNvSpPr/>
            <p:nvPr/>
          </p:nvSpPr>
          <p:spPr>
            <a:xfrm>
              <a:off x="3401150" y="3420950"/>
              <a:ext cx="26925" cy="37700"/>
            </a:xfrm>
            <a:custGeom>
              <a:avLst/>
              <a:gdLst/>
              <a:ahLst/>
              <a:cxnLst/>
              <a:rect l="l" t="t" r="r" b="b"/>
              <a:pathLst>
                <a:path w="1077" h="1508" extrusionOk="0">
                  <a:moveTo>
                    <a:pt x="754" y="539"/>
                  </a:moveTo>
                  <a:lnTo>
                    <a:pt x="754" y="862"/>
                  </a:lnTo>
                  <a:lnTo>
                    <a:pt x="431" y="1023"/>
                  </a:lnTo>
                  <a:lnTo>
                    <a:pt x="431" y="1023"/>
                  </a:lnTo>
                  <a:lnTo>
                    <a:pt x="431" y="646"/>
                  </a:lnTo>
                  <a:lnTo>
                    <a:pt x="754" y="539"/>
                  </a:lnTo>
                  <a:close/>
                  <a:moveTo>
                    <a:pt x="862" y="1"/>
                  </a:moveTo>
                  <a:lnTo>
                    <a:pt x="108" y="431"/>
                  </a:lnTo>
                  <a:lnTo>
                    <a:pt x="108" y="539"/>
                  </a:lnTo>
                  <a:lnTo>
                    <a:pt x="1" y="1400"/>
                  </a:lnTo>
                  <a:lnTo>
                    <a:pt x="108" y="1507"/>
                  </a:lnTo>
                  <a:lnTo>
                    <a:pt x="324" y="1507"/>
                  </a:lnTo>
                  <a:lnTo>
                    <a:pt x="969" y="1184"/>
                  </a:lnTo>
                  <a:lnTo>
                    <a:pt x="1077" y="969"/>
                  </a:lnTo>
                  <a:lnTo>
                    <a:pt x="1077" y="216"/>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22" name="Google Shape;790;p29"/>
            <p:cNvSpPr/>
            <p:nvPr/>
          </p:nvSpPr>
          <p:spPr>
            <a:xfrm>
              <a:off x="3350050" y="3429025"/>
              <a:ext cx="37675" cy="48450"/>
            </a:xfrm>
            <a:custGeom>
              <a:avLst/>
              <a:gdLst/>
              <a:ahLst/>
              <a:cxnLst/>
              <a:rect l="l" t="t" r="r" b="b"/>
              <a:pathLst>
                <a:path w="1507" h="1938" extrusionOk="0">
                  <a:moveTo>
                    <a:pt x="1" y="1"/>
                  </a:moveTo>
                  <a:lnTo>
                    <a:pt x="1" y="1077"/>
                  </a:lnTo>
                  <a:lnTo>
                    <a:pt x="1507" y="1937"/>
                  </a:lnTo>
                  <a:lnTo>
                    <a:pt x="1507" y="754"/>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3" name="Google Shape;791;p29"/>
            <p:cNvSpPr/>
            <p:nvPr/>
          </p:nvSpPr>
          <p:spPr>
            <a:xfrm>
              <a:off x="3344675" y="3423650"/>
              <a:ext cx="48450" cy="56500"/>
            </a:xfrm>
            <a:custGeom>
              <a:avLst/>
              <a:gdLst/>
              <a:ahLst/>
              <a:cxnLst/>
              <a:rect l="l" t="t" r="r" b="b"/>
              <a:pathLst>
                <a:path w="1938" h="2260" extrusionOk="0">
                  <a:moveTo>
                    <a:pt x="431" y="538"/>
                  </a:moveTo>
                  <a:lnTo>
                    <a:pt x="1507" y="1076"/>
                  </a:lnTo>
                  <a:lnTo>
                    <a:pt x="1507" y="1763"/>
                  </a:lnTo>
                  <a:lnTo>
                    <a:pt x="1507" y="1763"/>
                  </a:lnTo>
                  <a:lnTo>
                    <a:pt x="431" y="1184"/>
                  </a:lnTo>
                  <a:lnTo>
                    <a:pt x="431" y="538"/>
                  </a:lnTo>
                  <a:close/>
                  <a:moveTo>
                    <a:pt x="108" y="0"/>
                  </a:moveTo>
                  <a:lnTo>
                    <a:pt x="1" y="216"/>
                  </a:lnTo>
                  <a:lnTo>
                    <a:pt x="1" y="1292"/>
                  </a:lnTo>
                  <a:lnTo>
                    <a:pt x="108" y="1399"/>
                  </a:lnTo>
                  <a:lnTo>
                    <a:pt x="1614" y="2260"/>
                  </a:lnTo>
                  <a:lnTo>
                    <a:pt x="1829" y="2260"/>
                  </a:lnTo>
                  <a:lnTo>
                    <a:pt x="1937" y="2152"/>
                  </a:lnTo>
                  <a:lnTo>
                    <a:pt x="1937" y="969"/>
                  </a:lnTo>
                  <a:lnTo>
                    <a:pt x="1829" y="86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24" name="Google Shape;792;p29"/>
            <p:cNvSpPr/>
            <p:nvPr/>
          </p:nvSpPr>
          <p:spPr>
            <a:xfrm>
              <a:off x="3350050" y="3415575"/>
              <a:ext cx="61900" cy="32300"/>
            </a:xfrm>
            <a:custGeom>
              <a:avLst/>
              <a:gdLst/>
              <a:ahLst/>
              <a:cxnLst/>
              <a:rect l="l" t="t" r="r" b="b"/>
              <a:pathLst>
                <a:path w="2476" h="1292" extrusionOk="0">
                  <a:moveTo>
                    <a:pt x="969" y="1"/>
                  </a:moveTo>
                  <a:lnTo>
                    <a:pt x="1" y="539"/>
                  </a:lnTo>
                  <a:lnTo>
                    <a:pt x="1507" y="1292"/>
                  </a:lnTo>
                  <a:lnTo>
                    <a:pt x="2475" y="754"/>
                  </a:lnTo>
                  <a:lnTo>
                    <a:pt x="96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5" name="Google Shape;793;p29"/>
            <p:cNvSpPr/>
            <p:nvPr/>
          </p:nvSpPr>
          <p:spPr>
            <a:xfrm>
              <a:off x="3344675" y="3410200"/>
              <a:ext cx="69950" cy="43050"/>
            </a:xfrm>
            <a:custGeom>
              <a:avLst/>
              <a:gdLst/>
              <a:ahLst/>
              <a:cxnLst/>
              <a:rect l="l" t="t" r="r" b="b"/>
              <a:pathLst>
                <a:path w="2798" h="1722" extrusionOk="0">
                  <a:moveTo>
                    <a:pt x="1184" y="431"/>
                  </a:moveTo>
                  <a:lnTo>
                    <a:pt x="2260" y="969"/>
                  </a:lnTo>
                  <a:lnTo>
                    <a:pt x="1722" y="1399"/>
                  </a:lnTo>
                  <a:lnTo>
                    <a:pt x="613" y="717"/>
                  </a:lnTo>
                  <a:lnTo>
                    <a:pt x="613" y="717"/>
                  </a:lnTo>
                  <a:lnTo>
                    <a:pt x="1184" y="431"/>
                  </a:lnTo>
                  <a:close/>
                  <a:moveTo>
                    <a:pt x="1076" y="1"/>
                  </a:moveTo>
                  <a:lnTo>
                    <a:pt x="108" y="538"/>
                  </a:lnTo>
                  <a:lnTo>
                    <a:pt x="1" y="754"/>
                  </a:lnTo>
                  <a:lnTo>
                    <a:pt x="108" y="861"/>
                  </a:lnTo>
                  <a:lnTo>
                    <a:pt x="1614" y="1722"/>
                  </a:lnTo>
                  <a:lnTo>
                    <a:pt x="1829" y="1722"/>
                  </a:lnTo>
                  <a:lnTo>
                    <a:pt x="2690" y="1184"/>
                  </a:lnTo>
                  <a:lnTo>
                    <a:pt x="2798" y="969"/>
                  </a:lnTo>
                  <a:lnTo>
                    <a:pt x="2690" y="861"/>
                  </a:lnTo>
                  <a:lnTo>
                    <a:pt x="11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26" name="Google Shape;794;p29"/>
            <p:cNvSpPr/>
            <p:nvPr/>
          </p:nvSpPr>
          <p:spPr>
            <a:xfrm>
              <a:off x="3387700" y="3434400"/>
              <a:ext cx="24250" cy="43075"/>
            </a:xfrm>
            <a:custGeom>
              <a:avLst/>
              <a:gdLst/>
              <a:ahLst/>
              <a:cxnLst/>
              <a:rect l="l" t="t" r="r" b="b"/>
              <a:pathLst>
                <a:path w="970" h="1723" extrusionOk="0">
                  <a:moveTo>
                    <a:pt x="969" y="1"/>
                  </a:moveTo>
                  <a:lnTo>
                    <a:pt x="1" y="539"/>
                  </a:lnTo>
                  <a:lnTo>
                    <a:pt x="1" y="1722"/>
                  </a:lnTo>
                  <a:lnTo>
                    <a:pt x="969" y="1077"/>
                  </a:lnTo>
                  <a:lnTo>
                    <a:pt x="969"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727" name="Google Shape;795;p29"/>
            <p:cNvSpPr/>
            <p:nvPr/>
          </p:nvSpPr>
          <p:spPr>
            <a:xfrm>
              <a:off x="3382325" y="3431725"/>
              <a:ext cx="32300" cy="48425"/>
            </a:xfrm>
            <a:custGeom>
              <a:avLst/>
              <a:gdLst/>
              <a:ahLst/>
              <a:cxnLst/>
              <a:rect l="l" t="t" r="r" b="b"/>
              <a:pathLst>
                <a:path w="1292" h="1937" extrusionOk="0">
                  <a:moveTo>
                    <a:pt x="969" y="431"/>
                  </a:moveTo>
                  <a:lnTo>
                    <a:pt x="969" y="1076"/>
                  </a:lnTo>
                  <a:lnTo>
                    <a:pt x="431" y="1412"/>
                  </a:lnTo>
                  <a:lnTo>
                    <a:pt x="431" y="1412"/>
                  </a:lnTo>
                  <a:lnTo>
                    <a:pt x="431" y="753"/>
                  </a:lnTo>
                  <a:lnTo>
                    <a:pt x="969" y="431"/>
                  </a:lnTo>
                  <a:close/>
                  <a:moveTo>
                    <a:pt x="1077" y="0"/>
                  </a:moveTo>
                  <a:lnTo>
                    <a:pt x="108" y="538"/>
                  </a:lnTo>
                  <a:lnTo>
                    <a:pt x="1" y="646"/>
                  </a:lnTo>
                  <a:lnTo>
                    <a:pt x="1" y="1829"/>
                  </a:lnTo>
                  <a:lnTo>
                    <a:pt x="108" y="1937"/>
                  </a:lnTo>
                  <a:lnTo>
                    <a:pt x="323" y="1937"/>
                  </a:lnTo>
                  <a:lnTo>
                    <a:pt x="1184" y="1399"/>
                  </a:lnTo>
                  <a:lnTo>
                    <a:pt x="1292" y="1184"/>
                  </a:lnTo>
                  <a:lnTo>
                    <a:pt x="1292" y="108"/>
                  </a:lnTo>
                  <a:lnTo>
                    <a:pt x="118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28" name="Google Shape;796;p29"/>
            <p:cNvSpPr/>
            <p:nvPr/>
          </p:nvSpPr>
          <p:spPr>
            <a:xfrm>
              <a:off x="3350050" y="3447850"/>
              <a:ext cx="18850" cy="29625"/>
            </a:xfrm>
            <a:custGeom>
              <a:avLst/>
              <a:gdLst/>
              <a:ahLst/>
              <a:cxnLst/>
              <a:rect l="l" t="t" r="r" b="b"/>
              <a:pathLst>
                <a:path w="754" h="1185" extrusionOk="0">
                  <a:moveTo>
                    <a:pt x="1" y="1"/>
                  </a:moveTo>
                  <a:lnTo>
                    <a:pt x="1" y="754"/>
                  </a:lnTo>
                  <a:lnTo>
                    <a:pt x="754" y="1184"/>
                  </a:lnTo>
                  <a:lnTo>
                    <a:pt x="754" y="431"/>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9" name="Google Shape;797;p29"/>
            <p:cNvSpPr/>
            <p:nvPr/>
          </p:nvSpPr>
          <p:spPr>
            <a:xfrm>
              <a:off x="3344675" y="3442475"/>
              <a:ext cx="29600" cy="40375"/>
            </a:xfrm>
            <a:custGeom>
              <a:avLst/>
              <a:gdLst/>
              <a:ahLst/>
              <a:cxnLst/>
              <a:rect l="l" t="t" r="r" b="b"/>
              <a:pathLst>
                <a:path w="1184" h="1615" extrusionOk="0">
                  <a:moveTo>
                    <a:pt x="323" y="539"/>
                  </a:moveTo>
                  <a:lnTo>
                    <a:pt x="754" y="754"/>
                  </a:lnTo>
                  <a:lnTo>
                    <a:pt x="754" y="1107"/>
                  </a:lnTo>
                  <a:lnTo>
                    <a:pt x="754" y="1107"/>
                  </a:lnTo>
                  <a:lnTo>
                    <a:pt x="323" y="861"/>
                  </a:lnTo>
                  <a:lnTo>
                    <a:pt x="323" y="539"/>
                  </a:lnTo>
                  <a:close/>
                  <a:moveTo>
                    <a:pt x="108" y="1"/>
                  </a:moveTo>
                  <a:lnTo>
                    <a:pt x="1" y="216"/>
                  </a:lnTo>
                  <a:lnTo>
                    <a:pt x="1" y="969"/>
                  </a:lnTo>
                  <a:lnTo>
                    <a:pt x="108" y="1184"/>
                  </a:lnTo>
                  <a:lnTo>
                    <a:pt x="861" y="1614"/>
                  </a:lnTo>
                  <a:lnTo>
                    <a:pt x="1076" y="1614"/>
                  </a:lnTo>
                  <a:lnTo>
                    <a:pt x="1076" y="1399"/>
                  </a:lnTo>
                  <a:lnTo>
                    <a:pt x="1184" y="646"/>
                  </a:lnTo>
                  <a:lnTo>
                    <a:pt x="1076" y="431"/>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30" name="Google Shape;798;p29"/>
            <p:cNvSpPr/>
            <p:nvPr/>
          </p:nvSpPr>
          <p:spPr>
            <a:xfrm>
              <a:off x="3350050" y="3437100"/>
              <a:ext cx="35000" cy="21550"/>
            </a:xfrm>
            <a:custGeom>
              <a:avLst/>
              <a:gdLst/>
              <a:ahLst/>
              <a:cxnLst/>
              <a:rect l="l" t="t" r="r" b="b"/>
              <a:pathLst>
                <a:path w="1400" h="862" extrusionOk="0">
                  <a:moveTo>
                    <a:pt x="646" y="0"/>
                  </a:moveTo>
                  <a:lnTo>
                    <a:pt x="1" y="431"/>
                  </a:lnTo>
                  <a:lnTo>
                    <a:pt x="754" y="861"/>
                  </a:lnTo>
                  <a:lnTo>
                    <a:pt x="1399" y="431"/>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1" name="Google Shape;799;p29"/>
            <p:cNvSpPr/>
            <p:nvPr/>
          </p:nvSpPr>
          <p:spPr>
            <a:xfrm>
              <a:off x="3344675" y="3434400"/>
              <a:ext cx="45750" cy="26925"/>
            </a:xfrm>
            <a:custGeom>
              <a:avLst/>
              <a:gdLst/>
              <a:ahLst/>
              <a:cxnLst/>
              <a:rect l="l" t="t" r="r" b="b"/>
              <a:pathLst>
                <a:path w="1830" h="1077" extrusionOk="0">
                  <a:moveTo>
                    <a:pt x="861" y="324"/>
                  </a:moveTo>
                  <a:lnTo>
                    <a:pt x="1292" y="539"/>
                  </a:lnTo>
                  <a:lnTo>
                    <a:pt x="969" y="754"/>
                  </a:lnTo>
                  <a:lnTo>
                    <a:pt x="517" y="496"/>
                  </a:lnTo>
                  <a:lnTo>
                    <a:pt x="517" y="496"/>
                  </a:lnTo>
                  <a:lnTo>
                    <a:pt x="861" y="324"/>
                  </a:lnTo>
                  <a:close/>
                  <a:moveTo>
                    <a:pt x="754" y="1"/>
                  </a:moveTo>
                  <a:lnTo>
                    <a:pt x="108" y="324"/>
                  </a:lnTo>
                  <a:lnTo>
                    <a:pt x="1" y="539"/>
                  </a:lnTo>
                  <a:lnTo>
                    <a:pt x="108" y="646"/>
                  </a:lnTo>
                  <a:lnTo>
                    <a:pt x="861" y="1077"/>
                  </a:lnTo>
                  <a:lnTo>
                    <a:pt x="1076" y="1077"/>
                  </a:lnTo>
                  <a:lnTo>
                    <a:pt x="1722" y="754"/>
                  </a:lnTo>
                  <a:lnTo>
                    <a:pt x="1829" y="539"/>
                  </a:lnTo>
                  <a:lnTo>
                    <a:pt x="1722" y="431"/>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32" name="Google Shape;800;p29"/>
            <p:cNvSpPr/>
            <p:nvPr/>
          </p:nvSpPr>
          <p:spPr>
            <a:xfrm>
              <a:off x="3368875" y="3447850"/>
              <a:ext cx="16175" cy="29625"/>
            </a:xfrm>
            <a:custGeom>
              <a:avLst/>
              <a:gdLst/>
              <a:ahLst/>
              <a:cxnLst/>
              <a:rect l="l" t="t" r="r" b="b"/>
              <a:pathLst>
                <a:path w="647" h="1185" extrusionOk="0">
                  <a:moveTo>
                    <a:pt x="646" y="1"/>
                  </a:moveTo>
                  <a:lnTo>
                    <a:pt x="1" y="431"/>
                  </a:lnTo>
                  <a:lnTo>
                    <a:pt x="1" y="1184"/>
                  </a:lnTo>
                  <a:lnTo>
                    <a:pt x="646" y="861"/>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3" name="Google Shape;801;p29"/>
            <p:cNvSpPr/>
            <p:nvPr/>
          </p:nvSpPr>
          <p:spPr>
            <a:xfrm>
              <a:off x="3363500" y="3445175"/>
              <a:ext cx="26925" cy="37675"/>
            </a:xfrm>
            <a:custGeom>
              <a:avLst/>
              <a:gdLst/>
              <a:ahLst/>
              <a:cxnLst/>
              <a:rect l="l" t="t" r="r" b="b"/>
              <a:pathLst>
                <a:path w="1077" h="1507" extrusionOk="0">
                  <a:moveTo>
                    <a:pt x="646" y="431"/>
                  </a:moveTo>
                  <a:lnTo>
                    <a:pt x="646" y="861"/>
                  </a:lnTo>
                  <a:lnTo>
                    <a:pt x="323" y="1055"/>
                  </a:lnTo>
                  <a:lnTo>
                    <a:pt x="323" y="646"/>
                  </a:lnTo>
                  <a:lnTo>
                    <a:pt x="646" y="431"/>
                  </a:lnTo>
                  <a:close/>
                  <a:moveTo>
                    <a:pt x="754" y="0"/>
                  </a:moveTo>
                  <a:lnTo>
                    <a:pt x="108" y="323"/>
                  </a:lnTo>
                  <a:lnTo>
                    <a:pt x="1" y="538"/>
                  </a:lnTo>
                  <a:lnTo>
                    <a:pt x="1" y="1291"/>
                  </a:lnTo>
                  <a:lnTo>
                    <a:pt x="108" y="1506"/>
                  </a:lnTo>
                  <a:lnTo>
                    <a:pt x="323" y="1506"/>
                  </a:lnTo>
                  <a:lnTo>
                    <a:pt x="969" y="1076"/>
                  </a:lnTo>
                  <a:lnTo>
                    <a:pt x="1076" y="968"/>
                  </a:lnTo>
                  <a:lnTo>
                    <a:pt x="1076" y="108"/>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34" name="Google Shape;802;p29"/>
            <p:cNvSpPr/>
            <p:nvPr/>
          </p:nvSpPr>
          <p:spPr>
            <a:xfrm>
              <a:off x="3333925" y="3455925"/>
              <a:ext cx="86075" cy="72650"/>
            </a:xfrm>
            <a:custGeom>
              <a:avLst/>
              <a:gdLst/>
              <a:ahLst/>
              <a:cxnLst/>
              <a:rect l="l" t="t" r="r" b="b"/>
              <a:pathLst>
                <a:path w="3443" h="2906" extrusionOk="0">
                  <a:moveTo>
                    <a:pt x="0" y="1"/>
                  </a:moveTo>
                  <a:lnTo>
                    <a:pt x="0" y="861"/>
                  </a:lnTo>
                  <a:lnTo>
                    <a:pt x="3335" y="2905"/>
                  </a:lnTo>
                  <a:lnTo>
                    <a:pt x="3443" y="2152"/>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5" name="Google Shape;803;p29"/>
            <p:cNvSpPr/>
            <p:nvPr/>
          </p:nvSpPr>
          <p:spPr>
            <a:xfrm>
              <a:off x="3328550" y="3453225"/>
              <a:ext cx="94150" cy="80725"/>
            </a:xfrm>
            <a:custGeom>
              <a:avLst/>
              <a:gdLst/>
              <a:ahLst/>
              <a:cxnLst/>
              <a:rect l="l" t="t" r="r" b="b"/>
              <a:pathLst>
                <a:path w="3766" h="3229" extrusionOk="0">
                  <a:moveTo>
                    <a:pt x="323" y="431"/>
                  </a:moveTo>
                  <a:lnTo>
                    <a:pt x="3443" y="2368"/>
                  </a:lnTo>
                  <a:lnTo>
                    <a:pt x="3443" y="2774"/>
                  </a:lnTo>
                  <a:lnTo>
                    <a:pt x="323" y="862"/>
                  </a:lnTo>
                  <a:lnTo>
                    <a:pt x="323" y="431"/>
                  </a:lnTo>
                  <a:close/>
                  <a:moveTo>
                    <a:pt x="108" y="1"/>
                  </a:moveTo>
                  <a:lnTo>
                    <a:pt x="0" y="109"/>
                  </a:lnTo>
                  <a:lnTo>
                    <a:pt x="0" y="969"/>
                  </a:lnTo>
                  <a:lnTo>
                    <a:pt x="108" y="1077"/>
                  </a:lnTo>
                  <a:lnTo>
                    <a:pt x="3550" y="3229"/>
                  </a:lnTo>
                  <a:lnTo>
                    <a:pt x="3658" y="3229"/>
                  </a:lnTo>
                  <a:lnTo>
                    <a:pt x="3766" y="3013"/>
                  </a:lnTo>
                  <a:lnTo>
                    <a:pt x="3766" y="2260"/>
                  </a:lnTo>
                  <a:lnTo>
                    <a:pt x="3658" y="2045"/>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36" name="Google Shape;804;p29"/>
            <p:cNvSpPr/>
            <p:nvPr/>
          </p:nvSpPr>
          <p:spPr>
            <a:xfrm>
              <a:off x="3333925" y="3447850"/>
              <a:ext cx="102225" cy="61900"/>
            </a:xfrm>
            <a:custGeom>
              <a:avLst/>
              <a:gdLst/>
              <a:ahLst/>
              <a:cxnLst/>
              <a:rect l="l" t="t" r="r" b="b"/>
              <a:pathLst>
                <a:path w="4089" h="2476" extrusionOk="0">
                  <a:moveTo>
                    <a:pt x="646" y="1"/>
                  </a:moveTo>
                  <a:lnTo>
                    <a:pt x="0" y="324"/>
                  </a:lnTo>
                  <a:lnTo>
                    <a:pt x="3443" y="2475"/>
                  </a:lnTo>
                  <a:lnTo>
                    <a:pt x="4088" y="2045"/>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7" name="Google Shape;805;p29"/>
            <p:cNvSpPr/>
            <p:nvPr/>
          </p:nvSpPr>
          <p:spPr>
            <a:xfrm>
              <a:off x="3328550" y="3442475"/>
              <a:ext cx="110300" cy="69950"/>
            </a:xfrm>
            <a:custGeom>
              <a:avLst/>
              <a:gdLst/>
              <a:ahLst/>
              <a:cxnLst/>
              <a:rect l="l" t="t" r="r" b="b"/>
              <a:pathLst>
                <a:path w="4412" h="2798" extrusionOk="0">
                  <a:moveTo>
                    <a:pt x="861" y="431"/>
                  </a:moveTo>
                  <a:lnTo>
                    <a:pt x="3873" y="2260"/>
                  </a:lnTo>
                  <a:lnTo>
                    <a:pt x="3658" y="2475"/>
                  </a:lnTo>
                  <a:lnTo>
                    <a:pt x="589" y="594"/>
                  </a:lnTo>
                  <a:lnTo>
                    <a:pt x="861" y="431"/>
                  </a:lnTo>
                  <a:close/>
                  <a:moveTo>
                    <a:pt x="753" y="1"/>
                  </a:moveTo>
                  <a:lnTo>
                    <a:pt x="108" y="431"/>
                  </a:lnTo>
                  <a:lnTo>
                    <a:pt x="0" y="539"/>
                  </a:lnTo>
                  <a:lnTo>
                    <a:pt x="108" y="754"/>
                  </a:lnTo>
                  <a:lnTo>
                    <a:pt x="3550" y="2798"/>
                  </a:lnTo>
                  <a:lnTo>
                    <a:pt x="3658" y="2798"/>
                  </a:lnTo>
                  <a:lnTo>
                    <a:pt x="4411" y="2475"/>
                  </a:lnTo>
                  <a:lnTo>
                    <a:pt x="4411" y="2260"/>
                  </a:lnTo>
                  <a:lnTo>
                    <a:pt x="4411" y="2152"/>
                  </a:lnTo>
                  <a:lnTo>
                    <a:pt x="9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38" name="Google Shape;806;p29"/>
            <p:cNvSpPr/>
            <p:nvPr/>
          </p:nvSpPr>
          <p:spPr>
            <a:xfrm>
              <a:off x="3417300" y="3498950"/>
              <a:ext cx="18850" cy="29625"/>
            </a:xfrm>
            <a:custGeom>
              <a:avLst/>
              <a:gdLst/>
              <a:ahLst/>
              <a:cxnLst/>
              <a:rect l="l" t="t" r="r" b="b"/>
              <a:pathLst>
                <a:path w="754" h="1185" extrusionOk="0">
                  <a:moveTo>
                    <a:pt x="753" y="1"/>
                  </a:moveTo>
                  <a:lnTo>
                    <a:pt x="108" y="431"/>
                  </a:lnTo>
                  <a:lnTo>
                    <a:pt x="0" y="1184"/>
                  </a:lnTo>
                  <a:lnTo>
                    <a:pt x="753" y="862"/>
                  </a:lnTo>
                  <a:lnTo>
                    <a:pt x="753"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739" name="Google Shape;807;p29"/>
            <p:cNvSpPr/>
            <p:nvPr/>
          </p:nvSpPr>
          <p:spPr>
            <a:xfrm>
              <a:off x="3414600" y="3496275"/>
              <a:ext cx="24250" cy="37675"/>
            </a:xfrm>
            <a:custGeom>
              <a:avLst/>
              <a:gdLst/>
              <a:ahLst/>
              <a:cxnLst/>
              <a:rect l="l" t="t" r="r" b="b"/>
              <a:pathLst>
                <a:path w="970" h="1507" extrusionOk="0">
                  <a:moveTo>
                    <a:pt x="646" y="431"/>
                  </a:moveTo>
                  <a:lnTo>
                    <a:pt x="646" y="861"/>
                  </a:lnTo>
                  <a:lnTo>
                    <a:pt x="324" y="1055"/>
                  </a:lnTo>
                  <a:lnTo>
                    <a:pt x="324" y="1055"/>
                  </a:lnTo>
                  <a:lnTo>
                    <a:pt x="324" y="646"/>
                  </a:lnTo>
                  <a:lnTo>
                    <a:pt x="646" y="431"/>
                  </a:lnTo>
                  <a:close/>
                  <a:moveTo>
                    <a:pt x="754" y="0"/>
                  </a:moveTo>
                  <a:lnTo>
                    <a:pt x="108" y="323"/>
                  </a:lnTo>
                  <a:lnTo>
                    <a:pt x="1" y="538"/>
                  </a:lnTo>
                  <a:lnTo>
                    <a:pt x="1" y="1291"/>
                  </a:lnTo>
                  <a:lnTo>
                    <a:pt x="108" y="1507"/>
                  </a:lnTo>
                  <a:lnTo>
                    <a:pt x="216" y="1507"/>
                  </a:lnTo>
                  <a:lnTo>
                    <a:pt x="969" y="1076"/>
                  </a:lnTo>
                  <a:lnTo>
                    <a:pt x="969" y="969"/>
                  </a:lnTo>
                  <a:lnTo>
                    <a:pt x="969" y="108"/>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0" name="Google Shape;808;p29"/>
            <p:cNvSpPr/>
            <p:nvPr/>
          </p:nvSpPr>
          <p:spPr>
            <a:xfrm>
              <a:off x="5168275" y="3862075"/>
              <a:ext cx="21525" cy="21525"/>
            </a:xfrm>
            <a:custGeom>
              <a:avLst/>
              <a:gdLst/>
              <a:ahLst/>
              <a:cxnLst/>
              <a:rect l="l" t="t" r="r" b="b"/>
              <a:pathLst>
                <a:path w="861" h="861" extrusionOk="0">
                  <a:moveTo>
                    <a:pt x="861" y="0"/>
                  </a:moveTo>
                  <a:lnTo>
                    <a:pt x="0" y="538"/>
                  </a:lnTo>
                  <a:lnTo>
                    <a:pt x="108" y="861"/>
                  </a:lnTo>
                  <a:lnTo>
                    <a:pt x="646" y="538"/>
                  </a:lnTo>
                  <a:lnTo>
                    <a:pt x="753" y="430"/>
                  </a:lnTo>
                  <a:lnTo>
                    <a:pt x="861" y="323"/>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1" name="Google Shape;809;p29"/>
            <p:cNvSpPr/>
            <p:nvPr/>
          </p:nvSpPr>
          <p:spPr>
            <a:xfrm>
              <a:off x="5165575" y="3859375"/>
              <a:ext cx="26925" cy="29600"/>
            </a:xfrm>
            <a:custGeom>
              <a:avLst/>
              <a:gdLst/>
              <a:ahLst/>
              <a:cxnLst/>
              <a:rect l="l" t="t" r="r" b="b"/>
              <a:pathLst>
                <a:path w="1077" h="1184" extrusionOk="0">
                  <a:moveTo>
                    <a:pt x="754" y="431"/>
                  </a:moveTo>
                  <a:lnTo>
                    <a:pt x="323" y="718"/>
                  </a:lnTo>
                  <a:lnTo>
                    <a:pt x="323" y="646"/>
                  </a:lnTo>
                  <a:lnTo>
                    <a:pt x="754" y="431"/>
                  </a:lnTo>
                  <a:close/>
                  <a:moveTo>
                    <a:pt x="861" y="0"/>
                  </a:moveTo>
                  <a:lnTo>
                    <a:pt x="108" y="431"/>
                  </a:lnTo>
                  <a:lnTo>
                    <a:pt x="1" y="646"/>
                  </a:lnTo>
                  <a:lnTo>
                    <a:pt x="1" y="969"/>
                  </a:lnTo>
                  <a:lnTo>
                    <a:pt x="108" y="1184"/>
                  </a:lnTo>
                  <a:lnTo>
                    <a:pt x="216" y="1184"/>
                  </a:lnTo>
                  <a:lnTo>
                    <a:pt x="861" y="754"/>
                  </a:lnTo>
                  <a:lnTo>
                    <a:pt x="1077" y="646"/>
                  </a:lnTo>
                  <a:lnTo>
                    <a:pt x="1077" y="431"/>
                  </a:lnTo>
                  <a:lnTo>
                    <a:pt x="1077" y="108"/>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2" name="Google Shape;810;p29"/>
            <p:cNvSpPr/>
            <p:nvPr/>
          </p:nvSpPr>
          <p:spPr>
            <a:xfrm>
              <a:off x="5138675" y="3843225"/>
              <a:ext cx="51125" cy="32300"/>
            </a:xfrm>
            <a:custGeom>
              <a:avLst/>
              <a:gdLst/>
              <a:ahLst/>
              <a:cxnLst/>
              <a:rect l="l" t="t" r="r" b="b"/>
              <a:pathLst>
                <a:path w="2045" h="1292" extrusionOk="0">
                  <a:moveTo>
                    <a:pt x="324" y="1"/>
                  </a:moveTo>
                  <a:lnTo>
                    <a:pt x="108" y="216"/>
                  </a:lnTo>
                  <a:lnTo>
                    <a:pt x="1" y="324"/>
                  </a:lnTo>
                  <a:lnTo>
                    <a:pt x="108" y="539"/>
                  </a:lnTo>
                  <a:lnTo>
                    <a:pt x="1184" y="1292"/>
                  </a:lnTo>
                  <a:lnTo>
                    <a:pt x="2045" y="754"/>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3" name="Google Shape;811;p29"/>
            <p:cNvSpPr/>
            <p:nvPr/>
          </p:nvSpPr>
          <p:spPr>
            <a:xfrm>
              <a:off x="5133300" y="3837850"/>
              <a:ext cx="59200" cy="40375"/>
            </a:xfrm>
            <a:custGeom>
              <a:avLst/>
              <a:gdLst/>
              <a:ahLst/>
              <a:cxnLst/>
              <a:rect l="l" t="t" r="r" b="b"/>
              <a:pathLst>
                <a:path w="2368" h="1615" extrusionOk="0">
                  <a:moveTo>
                    <a:pt x="861" y="431"/>
                  </a:moveTo>
                  <a:lnTo>
                    <a:pt x="1873" y="1021"/>
                  </a:lnTo>
                  <a:lnTo>
                    <a:pt x="1873" y="1021"/>
                  </a:lnTo>
                  <a:lnTo>
                    <a:pt x="1399" y="1292"/>
                  </a:lnTo>
                  <a:lnTo>
                    <a:pt x="431" y="646"/>
                  </a:lnTo>
                  <a:lnTo>
                    <a:pt x="431" y="539"/>
                  </a:lnTo>
                  <a:lnTo>
                    <a:pt x="646" y="431"/>
                  </a:lnTo>
                  <a:close/>
                  <a:moveTo>
                    <a:pt x="754" y="1"/>
                  </a:moveTo>
                  <a:lnTo>
                    <a:pt x="539" y="108"/>
                  </a:lnTo>
                  <a:lnTo>
                    <a:pt x="216" y="216"/>
                  </a:lnTo>
                  <a:lnTo>
                    <a:pt x="108" y="431"/>
                  </a:lnTo>
                  <a:lnTo>
                    <a:pt x="1" y="539"/>
                  </a:lnTo>
                  <a:lnTo>
                    <a:pt x="108" y="754"/>
                  </a:lnTo>
                  <a:lnTo>
                    <a:pt x="216" y="861"/>
                  </a:lnTo>
                  <a:lnTo>
                    <a:pt x="1292" y="1615"/>
                  </a:lnTo>
                  <a:lnTo>
                    <a:pt x="1507" y="1615"/>
                  </a:lnTo>
                  <a:lnTo>
                    <a:pt x="2260" y="1184"/>
                  </a:lnTo>
                  <a:lnTo>
                    <a:pt x="2368" y="969"/>
                  </a:lnTo>
                  <a:lnTo>
                    <a:pt x="2260" y="861"/>
                  </a:lnTo>
                  <a:lnTo>
                    <a:pt x="1076" y="108"/>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4" name="Google Shape;812;p29"/>
            <p:cNvSpPr/>
            <p:nvPr/>
          </p:nvSpPr>
          <p:spPr>
            <a:xfrm>
              <a:off x="5136000" y="3851300"/>
              <a:ext cx="34975" cy="32300"/>
            </a:xfrm>
            <a:custGeom>
              <a:avLst/>
              <a:gdLst/>
              <a:ahLst/>
              <a:cxnLst/>
              <a:rect l="l" t="t" r="r" b="b"/>
              <a:pathLst>
                <a:path w="1399" h="1292" extrusionOk="0">
                  <a:moveTo>
                    <a:pt x="108" y="1"/>
                  </a:moveTo>
                  <a:lnTo>
                    <a:pt x="0" y="216"/>
                  </a:lnTo>
                  <a:lnTo>
                    <a:pt x="108" y="431"/>
                  </a:lnTo>
                  <a:lnTo>
                    <a:pt x="108" y="539"/>
                  </a:lnTo>
                  <a:lnTo>
                    <a:pt x="1399" y="1292"/>
                  </a:lnTo>
                  <a:lnTo>
                    <a:pt x="1291" y="969"/>
                  </a:lnTo>
                  <a:lnTo>
                    <a:pt x="10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5" name="Google Shape;813;p29"/>
            <p:cNvSpPr/>
            <p:nvPr/>
          </p:nvSpPr>
          <p:spPr>
            <a:xfrm>
              <a:off x="5133300" y="3848625"/>
              <a:ext cx="40375" cy="40350"/>
            </a:xfrm>
            <a:custGeom>
              <a:avLst/>
              <a:gdLst/>
              <a:ahLst/>
              <a:cxnLst/>
              <a:rect l="l" t="t" r="r" b="b"/>
              <a:pathLst>
                <a:path w="1615" h="1614" extrusionOk="0">
                  <a:moveTo>
                    <a:pt x="1292" y="1076"/>
                  </a:moveTo>
                  <a:lnTo>
                    <a:pt x="1292" y="1076"/>
                  </a:lnTo>
                  <a:lnTo>
                    <a:pt x="1292" y="1076"/>
                  </a:lnTo>
                  <a:lnTo>
                    <a:pt x="1292" y="1076"/>
                  </a:lnTo>
                  <a:close/>
                  <a:moveTo>
                    <a:pt x="108" y="0"/>
                  </a:moveTo>
                  <a:lnTo>
                    <a:pt x="1" y="108"/>
                  </a:lnTo>
                  <a:lnTo>
                    <a:pt x="1" y="323"/>
                  </a:lnTo>
                  <a:lnTo>
                    <a:pt x="1" y="646"/>
                  </a:lnTo>
                  <a:lnTo>
                    <a:pt x="216" y="753"/>
                  </a:lnTo>
                  <a:lnTo>
                    <a:pt x="1399" y="1614"/>
                  </a:lnTo>
                  <a:lnTo>
                    <a:pt x="1507" y="1614"/>
                  </a:lnTo>
                  <a:lnTo>
                    <a:pt x="1614" y="1399"/>
                  </a:lnTo>
                  <a:lnTo>
                    <a:pt x="1614" y="968"/>
                  </a:lnTo>
                  <a:lnTo>
                    <a:pt x="1507" y="86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6" name="Google Shape;814;p29"/>
            <p:cNvSpPr/>
            <p:nvPr/>
          </p:nvSpPr>
          <p:spPr>
            <a:xfrm>
              <a:off x="5154825" y="3856675"/>
              <a:ext cx="40375" cy="26925"/>
            </a:xfrm>
            <a:custGeom>
              <a:avLst/>
              <a:gdLst/>
              <a:ahLst/>
              <a:cxnLst/>
              <a:rect l="l" t="t" r="r" b="b"/>
              <a:pathLst>
                <a:path w="1615" h="1077" extrusionOk="0">
                  <a:moveTo>
                    <a:pt x="861" y="324"/>
                  </a:moveTo>
                  <a:lnTo>
                    <a:pt x="1076" y="431"/>
                  </a:lnTo>
                  <a:lnTo>
                    <a:pt x="1184" y="539"/>
                  </a:lnTo>
                  <a:lnTo>
                    <a:pt x="1076" y="646"/>
                  </a:lnTo>
                  <a:lnTo>
                    <a:pt x="538" y="646"/>
                  </a:lnTo>
                  <a:lnTo>
                    <a:pt x="431" y="539"/>
                  </a:lnTo>
                  <a:lnTo>
                    <a:pt x="538" y="431"/>
                  </a:lnTo>
                  <a:lnTo>
                    <a:pt x="753" y="324"/>
                  </a:lnTo>
                  <a:close/>
                  <a:moveTo>
                    <a:pt x="538" y="1"/>
                  </a:moveTo>
                  <a:lnTo>
                    <a:pt x="323" y="108"/>
                  </a:lnTo>
                  <a:lnTo>
                    <a:pt x="108" y="324"/>
                  </a:lnTo>
                  <a:lnTo>
                    <a:pt x="0" y="539"/>
                  </a:lnTo>
                  <a:lnTo>
                    <a:pt x="108" y="754"/>
                  </a:lnTo>
                  <a:lnTo>
                    <a:pt x="323" y="969"/>
                  </a:lnTo>
                  <a:lnTo>
                    <a:pt x="538" y="1077"/>
                  </a:lnTo>
                  <a:lnTo>
                    <a:pt x="1076" y="1077"/>
                  </a:lnTo>
                  <a:lnTo>
                    <a:pt x="1291" y="969"/>
                  </a:lnTo>
                  <a:lnTo>
                    <a:pt x="1507" y="754"/>
                  </a:lnTo>
                  <a:lnTo>
                    <a:pt x="1614" y="539"/>
                  </a:lnTo>
                  <a:lnTo>
                    <a:pt x="1507" y="324"/>
                  </a:lnTo>
                  <a:lnTo>
                    <a:pt x="1291"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7" name="Google Shape;815;p29"/>
            <p:cNvSpPr/>
            <p:nvPr/>
          </p:nvSpPr>
          <p:spPr>
            <a:xfrm>
              <a:off x="5149450" y="3689925"/>
              <a:ext cx="53800" cy="188300"/>
            </a:xfrm>
            <a:custGeom>
              <a:avLst/>
              <a:gdLst/>
              <a:ahLst/>
              <a:cxnLst/>
              <a:rect l="l" t="t" r="r" b="b"/>
              <a:pathLst>
                <a:path w="2152" h="7532" extrusionOk="0">
                  <a:moveTo>
                    <a:pt x="0" y="1"/>
                  </a:moveTo>
                  <a:lnTo>
                    <a:pt x="430" y="7209"/>
                  </a:lnTo>
                  <a:lnTo>
                    <a:pt x="538" y="7316"/>
                  </a:lnTo>
                  <a:lnTo>
                    <a:pt x="646" y="7424"/>
                  </a:lnTo>
                  <a:lnTo>
                    <a:pt x="968" y="7532"/>
                  </a:lnTo>
                  <a:lnTo>
                    <a:pt x="1399" y="7424"/>
                  </a:lnTo>
                  <a:lnTo>
                    <a:pt x="1506" y="7316"/>
                  </a:lnTo>
                  <a:lnTo>
                    <a:pt x="1614" y="7209"/>
                  </a:lnTo>
                  <a:lnTo>
                    <a:pt x="2044" y="1184"/>
                  </a:lnTo>
                  <a:lnTo>
                    <a:pt x="215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48" name="Google Shape;816;p29"/>
            <p:cNvSpPr/>
            <p:nvPr/>
          </p:nvSpPr>
          <p:spPr>
            <a:xfrm>
              <a:off x="5149450" y="3689925"/>
              <a:ext cx="53800" cy="188300"/>
            </a:xfrm>
            <a:custGeom>
              <a:avLst/>
              <a:gdLst/>
              <a:ahLst/>
              <a:cxnLst/>
              <a:rect l="l" t="t" r="r" b="b"/>
              <a:pathLst>
                <a:path w="2152" h="7532" fill="none" extrusionOk="0">
                  <a:moveTo>
                    <a:pt x="0" y="1"/>
                  </a:moveTo>
                  <a:lnTo>
                    <a:pt x="430" y="7209"/>
                  </a:lnTo>
                  <a:lnTo>
                    <a:pt x="430" y="7209"/>
                  </a:lnTo>
                  <a:lnTo>
                    <a:pt x="538" y="7316"/>
                  </a:lnTo>
                  <a:lnTo>
                    <a:pt x="646" y="7424"/>
                  </a:lnTo>
                  <a:lnTo>
                    <a:pt x="968" y="7532"/>
                  </a:lnTo>
                  <a:lnTo>
                    <a:pt x="968" y="7532"/>
                  </a:lnTo>
                  <a:lnTo>
                    <a:pt x="1399" y="7424"/>
                  </a:lnTo>
                  <a:lnTo>
                    <a:pt x="1506" y="7316"/>
                  </a:lnTo>
                  <a:lnTo>
                    <a:pt x="1614" y="7209"/>
                  </a:lnTo>
                  <a:lnTo>
                    <a:pt x="2044" y="1184"/>
                  </a:lnTo>
                  <a:lnTo>
                    <a:pt x="2152" y="1"/>
                  </a:lnTo>
                </a:path>
              </a:pathLst>
            </a:custGeom>
            <a:noFill/>
            <a:ln>
              <a:noFill/>
            </a:ln>
          </p:spPr>
          <p:txBody>
            <a:bodyPr spcFirstLastPara="1" wrap="square" lIns="121900" tIns="121900" rIns="121900" bIns="121900" anchor="ctr" anchorCtr="0">
              <a:noAutofit/>
            </a:bodyPr>
            <a:lstStyle/>
            <a:p>
              <a:endParaRPr sz="2400"/>
            </a:p>
          </p:txBody>
        </p:sp>
        <p:sp>
          <p:nvSpPr>
            <p:cNvPr id="749" name="Google Shape;817;p29"/>
            <p:cNvSpPr/>
            <p:nvPr/>
          </p:nvSpPr>
          <p:spPr>
            <a:xfrm>
              <a:off x="5144050" y="3684550"/>
              <a:ext cx="61900" cy="199050"/>
            </a:xfrm>
            <a:custGeom>
              <a:avLst/>
              <a:gdLst/>
              <a:ahLst/>
              <a:cxnLst/>
              <a:rect l="l" t="t" r="r" b="b"/>
              <a:pathLst>
                <a:path w="2476" h="7962" extrusionOk="0">
                  <a:moveTo>
                    <a:pt x="216" y="0"/>
                  </a:moveTo>
                  <a:lnTo>
                    <a:pt x="109" y="108"/>
                  </a:lnTo>
                  <a:lnTo>
                    <a:pt x="1" y="216"/>
                  </a:lnTo>
                  <a:lnTo>
                    <a:pt x="431" y="7424"/>
                  </a:lnTo>
                  <a:lnTo>
                    <a:pt x="539" y="7639"/>
                  </a:lnTo>
                  <a:lnTo>
                    <a:pt x="754" y="7747"/>
                  </a:lnTo>
                  <a:lnTo>
                    <a:pt x="969" y="7854"/>
                  </a:lnTo>
                  <a:lnTo>
                    <a:pt x="1184" y="7962"/>
                  </a:lnTo>
                  <a:lnTo>
                    <a:pt x="1292" y="7962"/>
                  </a:lnTo>
                  <a:lnTo>
                    <a:pt x="1507" y="7854"/>
                  </a:lnTo>
                  <a:lnTo>
                    <a:pt x="1722" y="7747"/>
                  </a:lnTo>
                  <a:lnTo>
                    <a:pt x="1938" y="7639"/>
                  </a:lnTo>
                  <a:lnTo>
                    <a:pt x="2045" y="7424"/>
                  </a:lnTo>
                  <a:lnTo>
                    <a:pt x="2368" y="1399"/>
                  </a:lnTo>
                  <a:lnTo>
                    <a:pt x="2475" y="216"/>
                  </a:lnTo>
                  <a:lnTo>
                    <a:pt x="2475" y="108"/>
                  </a:lnTo>
                  <a:lnTo>
                    <a:pt x="2153" y="108"/>
                  </a:lnTo>
                  <a:lnTo>
                    <a:pt x="2153" y="216"/>
                  </a:lnTo>
                  <a:lnTo>
                    <a:pt x="2045" y="1399"/>
                  </a:lnTo>
                  <a:lnTo>
                    <a:pt x="1615" y="7424"/>
                  </a:lnTo>
                  <a:lnTo>
                    <a:pt x="1507" y="7424"/>
                  </a:lnTo>
                  <a:lnTo>
                    <a:pt x="1292" y="7531"/>
                  </a:lnTo>
                  <a:lnTo>
                    <a:pt x="969" y="7424"/>
                  </a:lnTo>
                  <a:lnTo>
                    <a:pt x="862" y="7316"/>
                  </a:lnTo>
                  <a:lnTo>
                    <a:pt x="855" y="7319"/>
                  </a:lnTo>
                  <a:lnTo>
                    <a:pt x="431" y="216"/>
                  </a:lnTo>
                  <a:lnTo>
                    <a:pt x="324" y="10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0" name="Google Shape;818;p29"/>
            <p:cNvSpPr/>
            <p:nvPr/>
          </p:nvSpPr>
          <p:spPr>
            <a:xfrm>
              <a:off x="5144050" y="3649575"/>
              <a:ext cx="64600" cy="72650"/>
            </a:xfrm>
            <a:custGeom>
              <a:avLst/>
              <a:gdLst/>
              <a:ahLst/>
              <a:cxnLst/>
              <a:rect l="l" t="t" r="r" b="b"/>
              <a:pathLst>
                <a:path w="2584" h="2906" extrusionOk="0">
                  <a:moveTo>
                    <a:pt x="1292" y="323"/>
                  </a:moveTo>
                  <a:lnTo>
                    <a:pt x="1615" y="431"/>
                  </a:lnTo>
                  <a:lnTo>
                    <a:pt x="1938" y="646"/>
                  </a:lnTo>
                  <a:lnTo>
                    <a:pt x="2045" y="969"/>
                  </a:lnTo>
                  <a:lnTo>
                    <a:pt x="2153" y="1399"/>
                  </a:lnTo>
                  <a:lnTo>
                    <a:pt x="2153" y="1507"/>
                  </a:lnTo>
                  <a:lnTo>
                    <a:pt x="2045" y="1937"/>
                  </a:lnTo>
                  <a:lnTo>
                    <a:pt x="1830" y="2260"/>
                  </a:lnTo>
                  <a:lnTo>
                    <a:pt x="1615" y="2368"/>
                  </a:lnTo>
                  <a:lnTo>
                    <a:pt x="1292" y="2475"/>
                  </a:lnTo>
                  <a:lnTo>
                    <a:pt x="969" y="2368"/>
                  </a:lnTo>
                  <a:lnTo>
                    <a:pt x="646" y="2260"/>
                  </a:lnTo>
                  <a:lnTo>
                    <a:pt x="431" y="1937"/>
                  </a:lnTo>
                  <a:lnTo>
                    <a:pt x="324" y="1507"/>
                  </a:lnTo>
                  <a:lnTo>
                    <a:pt x="324" y="1399"/>
                  </a:lnTo>
                  <a:lnTo>
                    <a:pt x="431" y="969"/>
                  </a:lnTo>
                  <a:lnTo>
                    <a:pt x="646" y="646"/>
                  </a:lnTo>
                  <a:lnTo>
                    <a:pt x="969" y="431"/>
                  </a:lnTo>
                  <a:lnTo>
                    <a:pt x="1292" y="323"/>
                  </a:lnTo>
                  <a:close/>
                  <a:moveTo>
                    <a:pt x="1292" y="1"/>
                  </a:moveTo>
                  <a:lnTo>
                    <a:pt x="754" y="108"/>
                  </a:lnTo>
                  <a:lnTo>
                    <a:pt x="324" y="431"/>
                  </a:lnTo>
                  <a:lnTo>
                    <a:pt x="109" y="861"/>
                  </a:lnTo>
                  <a:lnTo>
                    <a:pt x="1" y="1399"/>
                  </a:lnTo>
                  <a:lnTo>
                    <a:pt x="1" y="1507"/>
                  </a:lnTo>
                  <a:lnTo>
                    <a:pt x="109" y="2045"/>
                  </a:lnTo>
                  <a:lnTo>
                    <a:pt x="431" y="2475"/>
                  </a:lnTo>
                  <a:lnTo>
                    <a:pt x="754" y="2798"/>
                  </a:lnTo>
                  <a:lnTo>
                    <a:pt x="1292" y="2906"/>
                  </a:lnTo>
                  <a:lnTo>
                    <a:pt x="1722" y="2798"/>
                  </a:lnTo>
                  <a:lnTo>
                    <a:pt x="2153" y="2475"/>
                  </a:lnTo>
                  <a:lnTo>
                    <a:pt x="2368" y="2045"/>
                  </a:lnTo>
                  <a:lnTo>
                    <a:pt x="2475" y="1507"/>
                  </a:lnTo>
                  <a:lnTo>
                    <a:pt x="2583" y="1399"/>
                  </a:lnTo>
                  <a:lnTo>
                    <a:pt x="2475" y="861"/>
                  </a:lnTo>
                  <a:lnTo>
                    <a:pt x="2153" y="431"/>
                  </a:lnTo>
                  <a:lnTo>
                    <a:pt x="1830" y="108"/>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1" name="Google Shape;819;p29"/>
            <p:cNvSpPr/>
            <p:nvPr/>
          </p:nvSpPr>
          <p:spPr>
            <a:xfrm>
              <a:off x="5149450" y="3654950"/>
              <a:ext cx="53800" cy="61900"/>
            </a:xfrm>
            <a:custGeom>
              <a:avLst/>
              <a:gdLst/>
              <a:ahLst/>
              <a:cxnLst/>
              <a:rect l="l" t="t" r="r" b="b"/>
              <a:pathLst>
                <a:path w="2152" h="2476" extrusionOk="0">
                  <a:moveTo>
                    <a:pt x="1076" y="1"/>
                  </a:moveTo>
                  <a:lnTo>
                    <a:pt x="646" y="108"/>
                  </a:lnTo>
                  <a:lnTo>
                    <a:pt x="215" y="324"/>
                  </a:lnTo>
                  <a:lnTo>
                    <a:pt x="0" y="754"/>
                  </a:lnTo>
                  <a:lnTo>
                    <a:pt x="0" y="1292"/>
                  </a:lnTo>
                  <a:lnTo>
                    <a:pt x="108" y="1722"/>
                  </a:lnTo>
                  <a:lnTo>
                    <a:pt x="323" y="2153"/>
                  </a:lnTo>
                  <a:lnTo>
                    <a:pt x="646" y="2368"/>
                  </a:lnTo>
                  <a:lnTo>
                    <a:pt x="1076" y="2475"/>
                  </a:lnTo>
                  <a:lnTo>
                    <a:pt x="1399" y="2368"/>
                  </a:lnTo>
                  <a:lnTo>
                    <a:pt x="1722" y="2153"/>
                  </a:lnTo>
                  <a:lnTo>
                    <a:pt x="2044" y="1830"/>
                  </a:lnTo>
                  <a:lnTo>
                    <a:pt x="2152" y="1292"/>
                  </a:lnTo>
                  <a:lnTo>
                    <a:pt x="2044" y="862"/>
                  </a:lnTo>
                  <a:lnTo>
                    <a:pt x="1829" y="324"/>
                  </a:lnTo>
                  <a:lnTo>
                    <a:pt x="1506"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2" name="Google Shape;820;p29"/>
            <p:cNvSpPr/>
            <p:nvPr/>
          </p:nvSpPr>
          <p:spPr>
            <a:xfrm>
              <a:off x="5090275" y="3525850"/>
              <a:ext cx="112975" cy="212525"/>
            </a:xfrm>
            <a:custGeom>
              <a:avLst/>
              <a:gdLst/>
              <a:ahLst/>
              <a:cxnLst/>
              <a:rect l="l" t="t" r="r" b="b"/>
              <a:pathLst>
                <a:path w="4519" h="8501" extrusionOk="0">
                  <a:moveTo>
                    <a:pt x="2260" y="1"/>
                  </a:moveTo>
                  <a:lnTo>
                    <a:pt x="2044" y="108"/>
                  </a:lnTo>
                  <a:lnTo>
                    <a:pt x="1506" y="431"/>
                  </a:lnTo>
                  <a:lnTo>
                    <a:pt x="861" y="861"/>
                  </a:lnTo>
                  <a:lnTo>
                    <a:pt x="431" y="1292"/>
                  </a:lnTo>
                  <a:lnTo>
                    <a:pt x="108" y="1830"/>
                  </a:lnTo>
                  <a:lnTo>
                    <a:pt x="108" y="1937"/>
                  </a:lnTo>
                  <a:lnTo>
                    <a:pt x="108" y="2260"/>
                  </a:lnTo>
                  <a:lnTo>
                    <a:pt x="0" y="7639"/>
                  </a:lnTo>
                  <a:lnTo>
                    <a:pt x="1291" y="8393"/>
                  </a:lnTo>
                  <a:lnTo>
                    <a:pt x="1722" y="8500"/>
                  </a:lnTo>
                  <a:lnTo>
                    <a:pt x="2152" y="8285"/>
                  </a:lnTo>
                  <a:lnTo>
                    <a:pt x="4411" y="6994"/>
                  </a:lnTo>
                  <a:lnTo>
                    <a:pt x="4519" y="1399"/>
                  </a:lnTo>
                  <a:lnTo>
                    <a:pt x="4411" y="1184"/>
                  </a:lnTo>
                  <a:lnTo>
                    <a:pt x="4196" y="969"/>
                  </a:lnTo>
                  <a:lnTo>
                    <a:pt x="4304" y="969"/>
                  </a:lnTo>
                  <a:lnTo>
                    <a:pt x="2582" y="108"/>
                  </a:lnTo>
                  <a:lnTo>
                    <a:pt x="2475" y="108"/>
                  </a:lnTo>
                  <a:lnTo>
                    <a:pt x="226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3" name="Google Shape;821;p29"/>
            <p:cNvSpPr/>
            <p:nvPr/>
          </p:nvSpPr>
          <p:spPr>
            <a:xfrm>
              <a:off x="5114475" y="3899725"/>
              <a:ext cx="18850" cy="21525"/>
            </a:xfrm>
            <a:custGeom>
              <a:avLst/>
              <a:gdLst/>
              <a:ahLst/>
              <a:cxnLst/>
              <a:rect l="l" t="t" r="r" b="b"/>
              <a:pathLst>
                <a:path w="754" h="861" extrusionOk="0">
                  <a:moveTo>
                    <a:pt x="754" y="0"/>
                  </a:moveTo>
                  <a:lnTo>
                    <a:pt x="1" y="431"/>
                  </a:lnTo>
                  <a:lnTo>
                    <a:pt x="1" y="861"/>
                  </a:lnTo>
                  <a:lnTo>
                    <a:pt x="646" y="538"/>
                  </a:lnTo>
                  <a:lnTo>
                    <a:pt x="754" y="431"/>
                  </a:lnTo>
                  <a:lnTo>
                    <a:pt x="754" y="323"/>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4" name="Google Shape;822;p29"/>
            <p:cNvSpPr/>
            <p:nvPr/>
          </p:nvSpPr>
          <p:spPr>
            <a:xfrm>
              <a:off x="5109100" y="3897025"/>
              <a:ext cx="29600" cy="29625"/>
            </a:xfrm>
            <a:custGeom>
              <a:avLst/>
              <a:gdLst/>
              <a:ahLst/>
              <a:cxnLst/>
              <a:rect l="l" t="t" r="r" b="b"/>
              <a:pathLst>
                <a:path w="1184" h="1185" extrusionOk="0">
                  <a:moveTo>
                    <a:pt x="624" y="517"/>
                  </a:moveTo>
                  <a:lnTo>
                    <a:pt x="343" y="705"/>
                  </a:lnTo>
                  <a:lnTo>
                    <a:pt x="343" y="705"/>
                  </a:lnTo>
                  <a:lnTo>
                    <a:pt x="323" y="646"/>
                  </a:lnTo>
                  <a:lnTo>
                    <a:pt x="624" y="517"/>
                  </a:lnTo>
                  <a:close/>
                  <a:moveTo>
                    <a:pt x="861" y="1"/>
                  </a:moveTo>
                  <a:lnTo>
                    <a:pt x="108" y="431"/>
                  </a:lnTo>
                  <a:lnTo>
                    <a:pt x="0" y="539"/>
                  </a:lnTo>
                  <a:lnTo>
                    <a:pt x="0" y="969"/>
                  </a:lnTo>
                  <a:lnTo>
                    <a:pt x="108" y="1184"/>
                  </a:lnTo>
                  <a:lnTo>
                    <a:pt x="323" y="1184"/>
                  </a:lnTo>
                  <a:lnTo>
                    <a:pt x="969" y="754"/>
                  </a:lnTo>
                  <a:lnTo>
                    <a:pt x="1076" y="646"/>
                  </a:lnTo>
                  <a:lnTo>
                    <a:pt x="1184" y="431"/>
                  </a:lnTo>
                  <a:lnTo>
                    <a:pt x="1184"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5" name="Google Shape;823;p29"/>
            <p:cNvSpPr/>
            <p:nvPr/>
          </p:nvSpPr>
          <p:spPr>
            <a:xfrm>
              <a:off x="5082200" y="3880900"/>
              <a:ext cx="51125" cy="29600"/>
            </a:xfrm>
            <a:custGeom>
              <a:avLst/>
              <a:gdLst/>
              <a:ahLst/>
              <a:cxnLst/>
              <a:rect l="l" t="t" r="r" b="b"/>
              <a:pathLst>
                <a:path w="2045" h="1184" extrusionOk="0">
                  <a:moveTo>
                    <a:pt x="431" y="0"/>
                  </a:moveTo>
                  <a:lnTo>
                    <a:pt x="108" y="215"/>
                  </a:lnTo>
                  <a:lnTo>
                    <a:pt x="0" y="323"/>
                  </a:lnTo>
                  <a:lnTo>
                    <a:pt x="108" y="538"/>
                  </a:lnTo>
                  <a:lnTo>
                    <a:pt x="1292" y="1184"/>
                  </a:lnTo>
                  <a:lnTo>
                    <a:pt x="2045" y="753"/>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6" name="Google Shape;824;p29"/>
            <p:cNvSpPr/>
            <p:nvPr/>
          </p:nvSpPr>
          <p:spPr>
            <a:xfrm>
              <a:off x="5076825" y="3875500"/>
              <a:ext cx="61875" cy="40375"/>
            </a:xfrm>
            <a:custGeom>
              <a:avLst/>
              <a:gdLst/>
              <a:ahLst/>
              <a:cxnLst/>
              <a:rect l="l" t="t" r="r" b="b"/>
              <a:pathLst>
                <a:path w="2475" h="1615" extrusionOk="0">
                  <a:moveTo>
                    <a:pt x="969" y="431"/>
                  </a:moveTo>
                  <a:lnTo>
                    <a:pt x="1868" y="1004"/>
                  </a:lnTo>
                  <a:lnTo>
                    <a:pt x="1868" y="1004"/>
                  </a:lnTo>
                  <a:lnTo>
                    <a:pt x="1507" y="1184"/>
                  </a:lnTo>
                  <a:lnTo>
                    <a:pt x="431" y="539"/>
                  </a:lnTo>
                  <a:lnTo>
                    <a:pt x="753" y="431"/>
                  </a:lnTo>
                  <a:close/>
                  <a:moveTo>
                    <a:pt x="753" y="1"/>
                  </a:moveTo>
                  <a:lnTo>
                    <a:pt x="538" y="109"/>
                  </a:lnTo>
                  <a:lnTo>
                    <a:pt x="215" y="216"/>
                  </a:lnTo>
                  <a:lnTo>
                    <a:pt x="108" y="431"/>
                  </a:lnTo>
                  <a:lnTo>
                    <a:pt x="0" y="539"/>
                  </a:lnTo>
                  <a:lnTo>
                    <a:pt x="108" y="754"/>
                  </a:lnTo>
                  <a:lnTo>
                    <a:pt x="215" y="862"/>
                  </a:lnTo>
                  <a:lnTo>
                    <a:pt x="1399" y="1615"/>
                  </a:lnTo>
                  <a:lnTo>
                    <a:pt x="1614" y="1615"/>
                  </a:lnTo>
                  <a:lnTo>
                    <a:pt x="2367" y="1184"/>
                  </a:lnTo>
                  <a:lnTo>
                    <a:pt x="2475" y="969"/>
                  </a:lnTo>
                  <a:lnTo>
                    <a:pt x="2367" y="862"/>
                  </a:lnTo>
                  <a:lnTo>
                    <a:pt x="1076" y="109"/>
                  </a:lnTo>
                  <a:lnTo>
                    <a:pt x="75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7" name="Google Shape;825;p29"/>
            <p:cNvSpPr/>
            <p:nvPr/>
          </p:nvSpPr>
          <p:spPr>
            <a:xfrm>
              <a:off x="5082200" y="3888950"/>
              <a:ext cx="32300" cy="32300"/>
            </a:xfrm>
            <a:custGeom>
              <a:avLst/>
              <a:gdLst/>
              <a:ahLst/>
              <a:cxnLst/>
              <a:rect l="l" t="t" r="r" b="b"/>
              <a:pathLst>
                <a:path w="1292" h="1292" extrusionOk="0">
                  <a:moveTo>
                    <a:pt x="0" y="1"/>
                  </a:moveTo>
                  <a:lnTo>
                    <a:pt x="0" y="216"/>
                  </a:lnTo>
                  <a:lnTo>
                    <a:pt x="0" y="431"/>
                  </a:lnTo>
                  <a:lnTo>
                    <a:pt x="108" y="539"/>
                  </a:lnTo>
                  <a:lnTo>
                    <a:pt x="1292" y="1292"/>
                  </a:lnTo>
                  <a:lnTo>
                    <a:pt x="1292" y="862"/>
                  </a:lnTo>
                  <a:lnTo>
                    <a:pt x="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8" name="Google Shape;826;p29"/>
            <p:cNvSpPr/>
            <p:nvPr/>
          </p:nvSpPr>
          <p:spPr>
            <a:xfrm>
              <a:off x="5076825" y="3886275"/>
              <a:ext cx="43050" cy="40375"/>
            </a:xfrm>
            <a:custGeom>
              <a:avLst/>
              <a:gdLst/>
              <a:ahLst/>
              <a:cxnLst/>
              <a:rect l="l" t="t" r="r" b="b"/>
              <a:pathLst>
                <a:path w="1722" h="1615" extrusionOk="0">
                  <a:moveTo>
                    <a:pt x="108" y="0"/>
                  </a:moveTo>
                  <a:lnTo>
                    <a:pt x="0" y="108"/>
                  </a:lnTo>
                  <a:lnTo>
                    <a:pt x="0" y="323"/>
                  </a:lnTo>
                  <a:lnTo>
                    <a:pt x="0" y="538"/>
                  </a:lnTo>
                  <a:lnTo>
                    <a:pt x="215" y="753"/>
                  </a:lnTo>
                  <a:lnTo>
                    <a:pt x="1399" y="1507"/>
                  </a:lnTo>
                  <a:lnTo>
                    <a:pt x="1614" y="1614"/>
                  </a:lnTo>
                  <a:lnTo>
                    <a:pt x="1722" y="1399"/>
                  </a:lnTo>
                  <a:lnTo>
                    <a:pt x="1614" y="969"/>
                  </a:lnTo>
                  <a:lnTo>
                    <a:pt x="1614" y="86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59" name="Google Shape;827;p29"/>
            <p:cNvSpPr/>
            <p:nvPr/>
          </p:nvSpPr>
          <p:spPr>
            <a:xfrm>
              <a:off x="5092950" y="3687225"/>
              <a:ext cx="53825" cy="225975"/>
            </a:xfrm>
            <a:custGeom>
              <a:avLst/>
              <a:gdLst/>
              <a:ahLst/>
              <a:cxnLst/>
              <a:rect l="l" t="t" r="r" b="b"/>
              <a:pathLst>
                <a:path w="2153" h="9039" extrusionOk="0">
                  <a:moveTo>
                    <a:pt x="1077" y="1"/>
                  </a:moveTo>
                  <a:lnTo>
                    <a:pt x="646" y="109"/>
                  </a:lnTo>
                  <a:lnTo>
                    <a:pt x="324" y="431"/>
                  </a:lnTo>
                  <a:lnTo>
                    <a:pt x="108" y="862"/>
                  </a:lnTo>
                  <a:lnTo>
                    <a:pt x="1" y="1400"/>
                  </a:lnTo>
                  <a:lnTo>
                    <a:pt x="1" y="1507"/>
                  </a:lnTo>
                  <a:lnTo>
                    <a:pt x="431" y="8608"/>
                  </a:lnTo>
                  <a:lnTo>
                    <a:pt x="539" y="8823"/>
                  </a:lnTo>
                  <a:lnTo>
                    <a:pt x="646" y="8931"/>
                  </a:lnTo>
                  <a:lnTo>
                    <a:pt x="1077" y="9038"/>
                  </a:lnTo>
                  <a:lnTo>
                    <a:pt x="1399" y="8931"/>
                  </a:lnTo>
                  <a:lnTo>
                    <a:pt x="1615" y="8823"/>
                  </a:lnTo>
                  <a:lnTo>
                    <a:pt x="1615" y="8608"/>
                  </a:lnTo>
                  <a:lnTo>
                    <a:pt x="2045" y="2691"/>
                  </a:lnTo>
                  <a:lnTo>
                    <a:pt x="2153" y="1507"/>
                  </a:lnTo>
                  <a:lnTo>
                    <a:pt x="2153" y="1400"/>
                  </a:lnTo>
                  <a:lnTo>
                    <a:pt x="2153" y="862"/>
                  </a:lnTo>
                  <a:lnTo>
                    <a:pt x="1937" y="431"/>
                  </a:lnTo>
                  <a:lnTo>
                    <a:pt x="1507" y="109"/>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60" name="Google Shape;828;p29"/>
            <p:cNvSpPr/>
            <p:nvPr/>
          </p:nvSpPr>
          <p:spPr>
            <a:xfrm>
              <a:off x="5087575" y="3681850"/>
              <a:ext cx="64575" cy="236725"/>
            </a:xfrm>
            <a:custGeom>
              <a:avLst/>
              <a:gdLst/>
              <a:ahLst/>
              <a:cxnLst/>
              <a:rect l="l" t="t" r="r" b="b"/>
              <a:pathLst>
                <a:path w="2583" h="9469" extrusionOk="0">
                  <a:moveTo>
                    <a:pt x="1292" y="431"/>
                  </a:moveTo>
                  <a:lnTo>
                    <a:pt x="1614" y="539"/>
                  </a:lnTo>
                  <a:lnTo>
                    <a:pt x="1937" y="754"/>
                  </a:lnTo>
                  <a:lnTo>
                    <a:pt x="2045" y="1077"/>
                  </a:lnTo>
                  <a:lnTo>
                    <a:pt x="2152" y="1507"/>
                  </a:lnTo>
                  <a:lnTo>
                    <a:pt x="2152" y="1615"/>
                  </a:lnTo>
                  <a:lnTo>
                    <a:pt x="2152" y="1722"/>
                  </a:lnTo>
                  <a:lnTo>
                    <a:pt x="2045" y="2906"/>
                  </a:lnTo>
                  <a:lnTo>
                    <a:pt x="1614" y="8823"/>
                  </a:lnTo>
                  <a:lnTo>
                    <a:pt x="1507" y="8930"/>
                  </a:lnTo>
                  <a:lnTo>
                    <a:pt x="1292" y="9038"/>
                  </a:lnTo>
                  <a:lnTo>
                    <a:pt x="969" y="8930"/>
                  </a:lnTo>
                  <a:lnTo>
                    <a:pt x="969" y="8823"/>
                  </a:lnTo>
                  <a:lnTo>
                    <a:pt x="861" y="8823"/>
                  </a:lnTo>
                  <a:lnTo>
                    <a:pt x="444" y="1937"/>
                  </a:lnTo>
                  <a:lnTo>
                    <a:pt x="539" y="1937"/>
                  </a:lnTo>
                  <a:lnTo>
                    <a:pt x="431" y="1615"/>
                  </a:lnTo>
                  <a:lnTo>
                    <a:pt x="431" y="1507"/>
                  </a:lnTo>
                  <a:lnTo>
                    <a:pt x="539" y="1077"/>
                  </a:lnTo>
                  <a:lnTo>
                    <a:pt x="646" y="754"/>
                  </a:lnTo>
                  <a:lnTo>
                    <a:pt x="969" y="539"/>
                  </a:lnTo>
                  <a:lnTo>
                    <a:pt x="1292" y="431"/>
                  </a:lnTo>
                  <a:close/>
                  <a:moveTo>
                    <a:pt x="1292" y="1"/>
                  </a:moveTo>
                  <a:lnTo>
                    <a:pt x="1077" y="108"/>
                  </a:lnTo>
                  <a:lnTo>
                    <a:pt x="754" y="216"/>
                  </a:lnTo>
                  <a:lnTo>
                    <a:pt x="323" y="539"/>
                  </a:lnTo>
                  <a:lnTo>
                    <a:pt x="108" y="969"/>
                  </a:lnTo>
                  <a:lnTo>
                    <a:pt x="1" y="1507"/>
                  </a:lnTo>
                  <a:lnTo>
                    <a:pt x="1" y="1615"/>
                  </a:lnTo>
                  <a:lnTo>
                    <a:pt x="1" y="1722"/>
                  </a:lnTo>
                  <a:lnTo>
                    <a:pt x="13" y="1722"/>
                  </a:lnTo>
                  <a:lnTo>
                    <a:pt x="431" y="8930"/>
                  </a:lnTo>
                  <a:lnTo>
                    <a:pt x="539" y="9146"/>
                  </a:lnTo>
                  <a:lnTo>
                    <a:pt x="754" y="9253"/>
                  </a:lnTo>
                  <a:lnTo>
                    <a:pt x="969" y="9361"/>
                  </a:lnTo>
                  <a:lnTo>
                    <a:pt x="1292" y="9468"/>
                  </a:lnTo>
                  <a:lnTo>
                    <a:pt x="1507" y="9361"/>
                  </a:lnTo>
                  <a:lnTo>
                    <a:pt x="1722" y="9253"/>
                  </a:lnTo>
                  <a:lnTo>
                    <a:pt x="1937" y="9146"/>
                  </a:lnTo>
                  <a:lnTo>
                    <a:pt x="2045" y="8930"/>
                  </a:lnTo>
                  <a:lnTo>
                    <a:pt x="2475" y="2906"/>
                  </a:lnTo>
                  <a:lnTo>
                    <a:pt x="2583" y="1722"/>
                  </a:lnTo>
                  <a:lnTo>
                    <a:pt x="2583" y="1615"/>
                  </a:lnTo>
                  <a:lnTo>
                    <a:pt x="2583" y="1507"/>
                  </a:lnTo>
                  <a:lnTo>
                    <a:pt x="2475" y="969"/>
                  </a:lnTo>
                  <a:lnTo>
                    <a:pt x="2260" y="539"/>
                  </a:lnTo>
                  <a:lnTo>
                    <a:pt x="1830" y="216"/>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61" name="Google Shape;829;p29"/>
            <p:cNvSpPr/>
            <p:nvPr/>
          </p:nvSpPr>
          <p:spPr>
            <a:xfrm>
              <a:off x="5087575" y="3525850"/>
              <a:ext cx="88775" cy="212525"/>
            </a:xfrm>
            <a:custGeom>
              <a:avLst/>
              <a:gdLst/>
              <a:ahLst/>
              <a:cxnLst/>
              <a:rect l="l" t="t" r="r" b="b"/>
              <a:pathLst>
                <a:path w="3551" h="8501" extrusionOk="0">
                  <a:moveTo>
                    <a:pt x="2368" y="1"/>
                  </a:moveTo>
                  <a:lnTo>
                    <a:pt x="2152" y="108"/>
                  </a:lnTo>
                  <a:lnTo>
                    <a:pt x="1614" y="431"/>
                  </a:lnTo>
                  <a:lnTo>
                    <a:pt x="969" y="861"/>
                  </a:lnTo>
                  <a:lnTo>
                    <a:pt x="539" y="1292"/>
                  </a:lnTo>
                  <a:lnTo>
                    <a:pt x="216" y="1830"/>
                  </a:lnTo>
                  <a:lnTo>
                    <a:pt x="216" y="1937"/>
                  </a:lnTo>
                  <a:lnTo>
                    <a:pt x="216" y="2260"/>
                  </a:lnTo>
                  <a:lnTo>
                    <a:pt x="1" y="7747"/>
                  </a:lnTo>
                  <a:lnTo>
                    <a:pt x="1399" y="8393"/>
                  </a:lnTo>
                  <a:lnTo>
                    <a:pt x="1830" y="8500"/>
                  </a:lnTo>
                  <a:lnTo>
                    <a:pt x="2260" y="8285"/>
                  </a:lnTo>
                  <a:lnTo>
                    <a:pt x="2905" y="7962"/>
                  </a:lnTo>
                  <a:lnTo>
                    <a:pt x="3121" y="7747"/>
                  </a:lnTo>
                  <a:lnTo>
                    <a:pt x="3336" y="7101"/>
                  </a:lnTo>
                  <a:lnTo>
                    <a:pt x="3551" y="6456"/>
                  </a:lnTo>
                  <a:lnTo>
                    <a:pt x="3443" y="3766"/>
                  </a:lnTo>
                  <a:lnTo>
                    <a:pt x="3228" y="431"/>
                  </a:lnTo>
                  <a:lnTo>
                    <a:pt x="2690" y="108"/>
                  </a:lnTo>
                  <a:lnTo>
                    <a:pt x="2583" y="108"/>
                  </a:lnTo>
                  <a:lnTo>
                    <a:pt x="23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62" name="Google Shape;830;p29"/>
            <p:cNvSpPr/>
            <p:nvPr/>
          </p:nvSpPr>
          <p:spPr>
            <a:xfrm>
              <a:off x="5052625" y="3547375"/>
              <a:ext cx="129125" cy="80725"/>
            </a:xfrm>
            <a:custGeom>
              <a:avLst/>
              <a:gdLst/>
              <a:ahLst/>
              <a:cxnLst/>
              <a:rect l="l" t="t" r="r" b="b"/>
              <a:pathLst>
                <a:path w="5165" h="3229" extrusionOk="0">
                  <a:moveTo>
                    <a:pt x="753" y="0"/>
                  </a:moveTo>
                  <a:lnTo>
                    <a:pt x="108" y="216"/>
                  </a:lnTo>
                  <a:lnTo>
                    <a:pt x="0" y="538"/>
                  </a:lnTo>
                  <a:lnTo>
                    <a:pt x="538" y="861"/>
                  </a:lnTo>
                  <a:lnTo>
                    <a:pt x="646" y="538"/>
                  </a:lnTo>
                  <a:lnTo>
                    <a:pt x="1399" y="1184"/>
                  </a:lnTo>
                  <a:lnTo>
                    <a:pt x="1506" y="1291"/>
                  </a:lnTo>
                  <a:lnTo>
                    <a:pt x="3658" y="3013"/>
                  </a:lnTo>
                  <a:lnTo>
                    <a:pt x="4088" y="3120"/>
                  </a:lnTo>
                  <a:lnTo>
                    <a:pt x="4411" y="3228"/>
                  </a:lnTo>
                  <a:lnTo>
                    <a:pt x="4841" y="3120"/>
                  </a:lnTo>
                  <a:lnTo>
                    <a:pt x="5057" y="3013"/>
                  </a:lnTo>
                  <a:lnTo>
                    <a:pt x="5164" y="2798"/>
                  </a:lnTo>
                  <a:lnTo>
                    <a:pt x="5164" y="2583"/>
                  </a:lnTo>
                  <a:lnTo>
                    <a:pt x="5057" y="2367"/>
                  </a:lnTo>
                  <a:lnTo>
                    <a:pt x="4734" y="2152"/>
                  </a:lnTo>
                  <a:lnTo>
                    <a:pt x="4411" y="2045"/>
                  </a:lnTo>
                  <a:lnTo>
                    <a:pt x="3012" y="1184"/>
                  </a:lnTo>
                  <a:lnTo>
                    <a:pt x="1937" y="538"/>
                  </a:lnTo>
                  <a:lnTo>
                    <a:pt x="1399" y="108"/>
                  </a:lnTo>
                  <a:lnTo>
                    <a:pt x="75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63" name="Google Shape;831;p29"/>
            <p:cNvSpPr/>
            <p:nvPr/>
          </p:nvSpPr>
          <p:spPr>
            <a:xfrm>
              <a:off x="5162900" y="3598475"/>
              <a:ext cx="25" cy="25"/>
            </a:xfrm>
            <a:custGeom>
              <a:avLst/>
              <a:gdLst/>
              <a:ahLst/>
              <a:cxnLst/>
              <a:rect l="l" t="t" r="r" b="b"/>
              <a:pathLst>
                <a:path w="1" h="1" extrusionOk="0">
                  <a:moveTo>
                    <a:pt x="0" y="1"/>
                  </a:moveTo>
                  <a:lnTo>
                    <a:pt x="0" y="1"/>
                  </a:lnTo>
                  <a:lnTo>
                    <a:pt x="0" y="1"/>
                  </a:lnTo>
                  <a:lnTo>
                    <a:pt x="0"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764" name="Google Shape;832;p29"/>
            <p:cNvSpPr/>
            <p:nvPr/>
          </p:nvSpPr>
          <p:spPr>
            <a:xfrm>
              <a:off x="5049925" y="3542000"/>
              <a:ext cx="137200" cy="91475"/>
            </a:xfrm>
            <a:custGeom>
              <a:avLst/>
              <a:gdLst/>
              <a:ahLst/>
              <a:cxnLst/>
              <a:rect l="l" t="t" r="r" b="b"/>
              <a:pathLst>
                <a:path w="5488" h="3659" extrusionOk="0">
                  <a:moveTo>
                    <a:pt x="1399" y="431"/>
                  </a:moveTo>
                  <a:lnTo>
                    <a:pt x="1829" y="861"/>
                  </a:lnTo>
                  <a:lnTo>
                    <a:pt x="1959" y="926"/>
                  </a:lnTo>
                  <a:lnTo>
                    <a:pt x="1937" y="969"/>
                  </a:lnTo>
                  <a:lnTo>
                    <a:pt x="2367" y="1184"/>
                  </a:lnTo>
                  <a:lnTo>
                    <a:pt x="3443" y="1829"/>
                  </a:lnTo>
                  <a:lnTo>
                    <a:pt x="4411" y="2475"/>
                  </a:lnTo>
                  <a:lnTo>
                    <a:pt x="4519" y="2475"/>
                  </a:lnTo>
                  <a:lnTo>
                    <a:pt x="4949" y="2690"/>
                  </a:lnTo>
                  <a:lnTo>
                    <a:pt x="5057" y="2798"/>
                  </a:lnTo>
                  <a:lnTo>
                    <a:pt x="5057" y="3013"/>
                  </a:lnTo>
                  <a:lnTo>
                    <a:pt x="4949" y="3120"/>
                  </a:lnTo>
                  <a:lnTo>
                    <a:pt x="4519" y="3228"/>
                  </a:lnTo>
                  <a:lnTo>
                    <a:pt x="4196" y="3228"/>
                  </a:lnTo>
                  <a:lnTo>
                    <a:pt x="3874" y="3013"/>
                  </a:lnTo>
                  <a:lnTo>
                    <a:pt x="3766" y="3013"/>
                  </a:lnTo>
                  <a:lnTo>
                    <a:pt x="3766" y="3034"/>
                  </a:lnTo>
                  <a:lnTo>
                    <a:pt x="3766" y="3034"/>
                  </a:lnTo>
                  <a:lnTo>
                    <a:pt x="1722" y="1399"/>
                  </a:lnTo>
                  <a:lnTo>
                    <a:pt x="1614" y="1291"/>
                  </a:lnTo>
                  <a:lnTo>
                    <a:pt x="861" y="646"/>
                  </a:lnTo>
                  <a:lnTo>
                    <a:pt x="754" y="646"/>
                  </a:lnTo>
                  <a:lnTo>
                    <a:pt x="538" y="753"/>
                  </a:lnTo>
                  <a:lnTo>
                    <a:pt x="538" y="861"/>
                  </a:lnTo>
                  <a:lnTo>
                    <a:pt x="323" y="646"/>
                  </a:lnTo>
                  <a:lnTo>
                    <a:pt x="431" y="538"/>
                  </a:lnTo>
                  <a:lnTo>
                    <a:pt x="861" y="431"/>
                  </a:lnTo>
                  <a:close/>
                  <a:moveTo>
                    <a:pt x="754" y="0"/>
                  </a:moveTo>
                  <a:lnTo>
                    <a:pt x="216" y="215"/>
                  </a:lnTo>
                  <a:lnTo>
                    <a:pt x="108" y="323"/>
                  </a:lnTo>
                  <a:lnTo>
                    <a:pt x="0" y="753"/>
                  </a:lnTo>
                  <a:lnTo>
                    <a:pt x="0" y="861"/>
                  </a:lnTo>
                  <a:lnTo>
                    <a:pt x="0" y="969"/>
                  </a:lnTo>
                  <a:lnTo>
                    <a:pt x="538" y="1291"/>
                  </a:lnTo>
                  <a:lnTo>
                    <a:pt x="754" y="1291"/>
                  </a:lnTo>
                  <a:lnTo>
                    <a:pt x="861" y="1184"/>
                  </a:lnTo>
                  <a:lnTo>
                    <a:pt x="861" y="1076"/>
                  </a:lnTo>
                  <a:lnTo>
                    <a:pt x="1399" y="1506"/>
                  </a:lnTo>
                  <a:lnTo>
                    <a:pt x="1507" y="1614"/>
                  </a:lnTo>
                  <a:lnTo>
                    <a:pt x="3658" y="3335"/>
                  </a:lnTo>
                  <a:lnTo>
                    <a:pt x="3874" y="3443"/>
                  </a:lnTo>
                  <a:lnTo>
                    <a:pt x="3838" y="3371"/>
                  </a:lnTo>
                  <a:lnTo>
                    <a:pt x="3838" y="3371"/>
                  </a:lnTo>
                  <a:lnTo>
                    <a:pt x="4196" y="3551"/>
                  </a:lnTo>
                  <a:lnTo>
                    <a:pt x="4519" y="3658"/>
                  </a:lnTo>
                  <a:lnTo>
                    <a:pt x="4842" y="3551"/>
                  </a:lnTo>
                  <a:lnTo>
                    <a:pt x="5165" y="3443"/>
                  </a:lnTo>
                  <a:lnTo>
                    <a:pt x="5380" y="3335"/>
                  </a:lnTo>
                  <a:lnTo>
                    <a:pt x="5487" y="3120"/>
                  </a:lnTo>
                  <a:lnTo>
                    <a:pt x="5487" y="3013"/>
                  </a:lnTo>
                  <a:lnTo>
                    <a:pt x="5380" y="2690"/>
                  </a:lnTo>
                  <a:lnTo>
                    <a:pt x="5165" y="2475"/>
                  </a:lnTo>
                  <a:lnTo>
                    <a:pt x="4949" y="2260"/>
                  </a:lnTo>
                  <a:lnTo>
                    <a:pt x="4734" y="2188"/>
                  </a:lnTo>
                  <a:lnTo>
                    <a:pt x="4734" y="2152"/>
                  </a:lnTo>
                  <a:lnTo>
                    <a:pt x="4627" y="2152"/>
                  </a:lnTo>
                  <a:lnTo>
                    <a:pt x="4591" y="2116"/>
                  </a:lnTo>
                  <a:lnTo>
                    <a:pt x="4627" y="2044"/>
                  </a:lnTo>
                  <a:lnTo>
                    <a:pt x="4452" y="2044"/>
                  </a:lnTo>
                  <a:lnTo>
                    <a:pt x="3228" y="1291"/>
                  </a:lnTo>
                  <a:lnTo>
                    <a:pt x="2475" y="861"/>
                  </a:lnTo>
                  <a:lnTo>
                    <a:pt x="2152" y="646"/>
                  </a:lnTo>
                  <a:lnTo>
                    <a:pt x="2045" y="560"/>
                  </a:lnTo>
                  <a:lnTo>
                    <a:pt x="2045" y="560"/>
                  </a:lnTo>
                  <a:lnTo>
                    <a:pt x="2045" y="538"/>
                  </a:lnTo>
                  <a:lnTo>
                    <a:pt x="2028" y="546"/>
                  </a:lnTo>
                  <a:lnTo>
                    <a:pt x="2028" y="546"/>
                  </a:lnTo>
                  <a:lnTo>
                    <a:pt x="1614" y="215"/>
                  </a:lnTo>
                  <a:lnTo>
                    <a:pt x="1507" y="108"/>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65" name="Google Shape;833;p29"/>
            <p:cNvSpPr/>
            <p:nvPr/>
          </p:nvSpPr>
          <p:spPr>
            <a:xfrm>
              <a:off x="5157500" y="3593100"/>
              <a:ext cx="10800" cy="10775"/>
            </a:xfrm>
            <a:custGeom>
              <a:avLst/>
              <a:gdLst/>
              <a:ahLst/>
              <a:cxnLst/>
              <a:rect l="l" t="t" r="r" b="b"/>
              <a:pathLst>
                <a:path w="432" h="431" extrusionOk="0">
                  <a:moveTo>
                    <a:pt x="108" y="0"/>
                  </a:moveTo>
                  <a:lnTo>
                    <a:pt x="108" y="108"/>
                  </a:lnTo>
                  <a:lnTo>
                    <a:pt x="1" y="323"/>
                  </a:lnTo>
                  <a:lnTo>
                    <a:pt x="108" y="431"/>
                  </a:lnTo>
                  <a:lnTo>
                    <a:pt x="324" y="431"/>
                  </a:lnTo>
                  <a:lnTo>
                    <a:pt x="431" y="323"/>
                  </a:lnTo>
                  <a:lnTo>
                    <a:pt x="431" y="108"/>
                  </a:lnTo>
                  <a:lnTo>
                    <a:pt x="324" y="108"/>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66" name="Google Shape;834;p29"/>
            <p:cNvSpPr/>
            <p:nvPr/>
          </p:nvSpPr>
          <p:spPr>
            <a:xfrm>
              <a:off x="5146750" y="3501650"/>
              <a:ext cx="53825" cy="126450"/>
            </a:xfrm>
            <a:custGeom>
              <a:avLst/>
              <a:gdLst/>
              <a:ahLst/>
              <a:cxnLst/>
              <a:rect l="l" t="t" r="r" b="b"/>
              <a:pathLst>
                <a:path w="2153" h="5058" extrusionOk="0">
                  <a:moveTo>
                    <a:pt x="1184" y="0"/>
                  </a:moveTo>
                  <a:lnTo>
                    <a:pt x="861" y="108"/>
                  </a:lnTo>
                  <a:lnTo>
                    <a:pt x="538" y="431"/>
                  </a:lnTo>
                  <a:lnTo>
                    <a:pt x="323" y="969"/>
                  </a:lnTo>
                  <a:lnTo>
                    <a:pt x="323" y="1507"/>
                  </a:lnTo>
                  <a:lnTo>
                    <a:pt x="323" y="1937"/>
                  </a:lnTo>
                  <a:lnTo>
                    <a:pt x="108" y="3443"/>
                  </a:lnTo>
                  <a:lnTo>
                    <a:pt x="1" y="3658"/>
                  </a:lnTo>
                  <a:lnTo>
                    <a:pt x="1" y="3981"/>
                  </a:lnTo>
                  <a:lnTo>
                    <a:pt x="1" y="4304"/>
                  </a:lnTo>
                  <a:lnTo>
                    <a:pt x="1" y="4627"/>
                  </a:lnTo>
                  <a:lnTo>
                    <a:pt x="216" y="4842"/>
                  </a:lnTo>
                  <a:lnTo>
                    <a:pt x="431" y="5057"/>
                  </a:lnTo>
                  <a:lnTo>
                    <a:pt x="969" y="5057"/>
                  </a:lnTo>
                  <a:lnTo>
                    <a:pt x="1184" y="4949"/>
                  </a:lnTo>
                  <a:lnTo>
                    <a:pt x="1399" y="4734"/>
                  </a:lnTo>
                  <a:lnTo>
                    <a:pt x="1507" y="4304"/>
                  </a:lnTo>
                  <a:lnTo>
                    <a:pt x="1614" y="3874"/>
                  </a:lnTo>
                  <a:lnTo>
                    <a:pt x="1937" y="2475"/>
                  </a:lnTo>
                  <a:lnTo>
                    <a:pt x="2045" y="2152"/>
                  </a:lnTo>
                  <a:lnTo>
                    <a:pt x="2152" y="1507"/>
                  </a:lnTo>
                  <a:lnTo>
                    <a:pt x="2045" y="969"/>
                  </a:lnTo>
                  <a:lnTo>
                    <a:pt x="1830" y="431"/>
                  </a:lnTo>
                  <a:lnTo>
                    <a:pt x="1507" y="108"/>
                  </a:lnTo>
                  <a:lnTo>
                    <a:pt x="1184"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767" name="Google Shape;835;p29"/>
            <p:cNvSpPr/>
            <p:nvPr/>
          </p:nvSpPr>
          <p:spPr>
            <a:xfrm>
              <a:off x="5141375" y="3498950"/>
              <a:ext cx="61875" cy="134525"/>
            </a:xfrm>
            <a:custGeom>
              <a:avLst/>
              <a:gdLst/>
              <a:ahLst/>
              <a:cxnLst/>
              <a:rect l="l" t="t" r="r" b="b"/>
              <a:pathLst>
                <a:path w="2475" h="5381" extrusionOk="0">
                  <a:moveTo>
                    <a:pt x="1399" y="324"/>
                  </a:moveTo>
                  <a:lnTo>
                    <a:pt x="1614" y="431"/>
                  </a:lnTo>
                  <a:lnTo>
                    <a:pt x="1829" y="539"/>
                  </a:lnTo>
                  <a:lnTo>
                    <a:pt x="2045" y="862"/>
                  </a:lnTo>
                  <a:lnTo>
                    <a:pt x="2152" y="1292"/>
                  </a:lnTo>
                  <a:lnTo>
                    <a:pt x="2152" y="1615"/>
                  </a:lnTo>
                  <a:lnTo>
                    <a:pt x="2045" y="2260"/>
                  </a:lnTo>
                  <a:lnTo>
                    <a:pt x="2045" y="2475"/>
                  </a:lnTo>
                  <a:lnTo>
                    <a:pt x="1722" y="3982"/>
                  </a:lnTo>
                  <a:lnTo>
                    <a:pt x="1614" y="4412"/>
                  </a:lnTo>
                  <a:lnTo>
                    <a:pt x="1399" y="4735"/>
                  </a:lnTo>
                  <a:lnTo>
                    <a:pt x="1291" y="4950"/>
                  </a:lnTo>
                  <a:lnTo>
                    <a:pt x="753" y="4950"/>
                  </a:lnTo>
                  <a:lnTo>
                    <a:pt x="538" y="4842"/>
                  </a:lnTo>
                  <a:lnTo>
                    <a:pt x="431" y="4627"/>
                  </a:lnTo>
                  <a:lnTo>
                    <a:pt x="431" y="4412"/>
                  </a:lnTo>
                  <a:lnTo>
                    <a:pt x="431" y="4197"/>
                  </a:lnTo>
                  <a:lnTo>
                    <a:pt x="431" y="3766"/>
                  </a:lnTo>
                  <a:lnTo>
                    <a:pt x="431" y="3551"/>
                  </a:lnTo>
                  <a:lnTo>
                    <a:pt x="753" y="2045"/>
                  </a:lnTo>
                  <a:lnTo>
                    <a:pt x="646" y="1615"/>
                  </a:lnTo>
                  <a:lnTo>
                    <a:pt x="753" y="1077"/>
                  </a:lnTo>
                  <a:lnTo>
                    <a:pt x="969" y="646"/>
                  </a:lnTo>
                  <a:lnTo>
                    <a:pt x="1184" y="431"/>
                  </a:lnTo>
                  <a:lnTo>
                    <a:pt x="1399" y="324"/>
                  </a:lnTo>
                  <a:close/>
                  <a:moveTo>
                    <a:pt x="1184" y="1"/>
                  </a:moveTo>
                  <a:lnTo>
                    <a:pt x="969" y="108"/>
                  </a:lnTo>
                  <a:lnTo>
                    <a:pt x="646" y="324"/>
                  </a:lnTo>
                  <a:lnTo>
                    <a:pt x="538" y="754"/>
                  </a:lnTo>
                  <a:lnTo>
                    <a:pt x="323" y="1184"/>
                  </a:lnTo>
                  <a:lnTo>
                    <a:pt x="323" y="1615"/>
                  </a:lnTo>
                  <a:lnTo>
                    <a:pt x="323" y="1937"/>
                  </a:lnTo>
                  <a:lnTo>
                    <a:pt x="108" y="3551"/>
                  </a:lnTo>
                  <a:lnTo>
                    <a:pt x="108" y="3766"/>
                  </a:lnTo>
                  <a:lnTo>
                    <a:pt x="0" y="4089"/>
                  </a:lnTo>
                  <a:lnTo>
                    <a:pt x="0" y="4412"/>
                  </a:lnTo>
                  <a:lnTo>
                    <a:pt x="108" y="4735"/>
                  </a:lnTo>
                  <a:lnTo>
                    <a:pt x="323" y="5057"/>
                  </a:lnTo>
                  <a:lnTo>
                    <a:pt x="431" y="5273"/>
                  </a:lnTo>
                  <a:lnTo>
                    <a:pt x="646" y="5273"/>
                  </a:lnTo>
                  <a:lnTo>
                    <a:pt x="969" y="5380"/>
                  </a:lnTo>
                  <a:lnTo>
                    <a:pt x="1291" y="5273"/>
                  </a:lnTo>
                  <a:lnTo>
                    <a:pt x="1507" y="5165"/>
                  </a:lnTo>
                  <a:lnTo>
                    <a:pt x="1722" y="4950"/>
                  </a:lnTo>
                  <a:lnTo>
                    <a:pt x="1937" y="4520"/>
                  </a:lnTo>
                  <a:lnTo>
                    <a:pt x="2045" y="3982"/>
                  </a:lnTo>
                  <a:lnTo>
                    <a:pt x="2367" y="2583"/>
                  </a:lnTo>
                  <a:lnTo>
                    <a:pt x="2367" y="2368"/>
                  </a:lnTo>
                  <a:lnTo>
                    <a:pt x="2475" y="1615"/>
                  </a:lnTo>
                  <a:lnTo>
                    <a:pt x="2475" y="1077"/>
                  </a:lnTo>
                  <a:lnTo>
                    <a:pt x="2260" y="539"/>
                  </a:lnTo>
                  <a:lnTo>
                    <a:pt x="1829"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68" name="Google Shape;836;p29"/>
            <p:cNvSpPr/>
            <p:nvPr/>
          </p:nvSpPr>
          <p:spPr>
            <a:xfrm>
              <a:off x="5090275" y="3496275"/>
              <a:ext cx="112975" cy="199050"/>
            </a:xfrm>
            <a:custGeom>
              <a:avLst/>
              <a:gdLst/>
              <a:ahLst/>
              <a:cxnLst/>
              <a:rect l="l" t="t" r="r" b="b"/>
              <a:pathLst>
                <a:path w="4519" h="7962" extrusionOk="0">
                  <a:moveTo>
                    <a:pt x="2260" y="0"/>
                  </a:moveTo>
                  <a:lnTo>
                    <a:pt x="1614" y="108"/>
                  </a:lnTo>
                  <a:lnTo>
                    <a:pt x="1076" y="431"/>
                  </a:lnTo>
                  <a:lnTo>
                    <a:pt x="646" y="646"/>
                  </a:lnTo>
                  <a:lnTo>
                    <a:pt x="431" y="861"/>
                  </a:lnTo>
                  <a:lnTo>
                    <a:pt x="215" y="1184"/>
                  </a:lnTo>
                  <a:lnTo>
                    <a:pt x="108" y="1614"/>
                  </a:lnTo>
                  <a:lnTo>
                    <a:pt x="0" y="6993"/>
                  </a:lnTo>
                  <a:lnTo>
                    <a:pt x="1722" y="7962"/>
                  </a:lnTo>
                  <a:lnTo>
                    <a:pt x="4411" y="6348"/>
                  </a:lnTo>
                  <a:lnTo>
                    <a:pt x="4411" y="4196"/>
                  </a:lnTo>
                  <a:lnTo>
                    <a:pt x="4519" y="3335"/>
                  </a:lnTo>
                  <a:lnTo>
                    <a:pt x="4519" y="2582"/>
                  </a:lnTo>
                  <a:lnTo>
                    <a:pt x="4304" y="1829"/>
                  </a:lnTo>
                  <a:lnTo>
                    <a:pt x="4089" y="1076"/>
                  </a:lnTo>
                  <a:lnTo>
                    <a:pt x="3873" y="646"/>
                  </a:lnTo>
                  <a:lnTo>
                    <a:pt x="3551" y="323"/>
                  </a:lnTo>
                  <a:lnTo>
                    <a:pt x="3120" y="108"/>
                  </a:lnTo>
                  <a:lnTo>
                    <a:pt x="269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769" name="Google Shape;837;p29"/>
            <p:cNvSpPr/>
            <p:nvPr/>
          </p:nvSpPr>
          <p:spPr>
            <a:xfrm>
              <a:off x="5087575" y="3493575"/>
              <a:ext cx="118375" cy="204450"/>
            </a:xfrm>
            <a:custGeom>
              <a:avLst/>
              <a:gdLst/>
              <a:ahLst/>
              <a:cxnLst/>
              <a:rect l="l" t="t" r="r" b="b"/>
              <a:pathLst>
                <a:path w="4735" h="8178" extrusionOk="0">
                  <a:moveTo>
                    <a:pt x="2583" y="323"/>
                  </a:moveTo>
                  <a:lnTo>
                    <a:pt x="3228" y="431"/>
                  </a:lnTo>
                  <a:lnTo>
                    <a:pt x="3551" y="539"/>
                  </a:lnTo>
                  <a:lnTo>
                    <a:pt x="3766" y="861"/>
                  </a:lnTo>
                  <a:lnTo>
                    <a:pt x="4089" y="1184"/>
                  </a:lnTo>
                  <a:lnTo>
                    <a:pt x="4304" y="1937"/>
                  </a:lnTo>
                  <a:lnTo>
                    <a:pt x="4412" y="2690"/>
                  </a:lnTo>
                  <a:lnTo>
                    <a:pt x="4412" y="3121"/>
                  </a:lnTo>
                  <a:lnTo>
                    <a:pt x="4412" y="4197"/>
                  </a:lnTo>
                  <a:lnTo>
                    <a:pt x="4412" y="6241"/>
                  </a:lnTo>
                  <a:lnTo>
                    <a:pt x="1830" y="7855"/>
                  </a:lnTo>
                  <a:lnTo>
                    <a:pt x="323" y="6994"/>
                  </a:lnTo>
                  <a:lnTo>
                    <a:pt x="431" y="1722"/>
                  </a:lnTo>
                  <a:lnTo>
                    <a:pt x="431" y="1399"/>
                  </a:lnTo>
                  <a:lnTo>
                    <a:pt x="646" y="1077"/>
                  </a:lnTo>
                  <a:lnTo>
                    <a:pt x="969" y="861"/>
                  </a:lnTo>
                  <a:lnTo>
                    <a:pt x="1184" y="646"/>
                  </a:lnTo>
                  <a:lnTo>
                    <a:pt x="1830" y="431"/>
                  </a:lnTo>
                  <a:lnTo>
                    <a:pt x="2368" y="323"/>
                  </a:lnTo>
                  <a:close/>
                  <a:moveTo>
                    <a:pt x="2368" y="1"/>
                  </a:moveTo>
                  <a:lnTo>
                    <a:pt x="1722" y="108"/>
                  </a:lnTo>
                  <a:lnTo>
                    <a:pt x="1077" y="323"/>
                  </a:lnTo>
                  <a:lnTo>
                    <a:pt x="646" y="539"/>
                  </a:lnTo>
                  <a:lnTo>
                    <a:pt x="323" y="861"/>
                  </a:lnTo>
                  <a:lnTo>
                    <a:pt x="108" y="1292"/>
                  </a:lnTo>
                  <a:lnTo>
                    <a:pt x="1" y="1722"/>
                  </a:lnTo>
                  <a:lnTo>
                    <a:pt x="1" y="7101"/>
                  </a:lnTo>
                  <a:lnTo>
                    <a:pt x="1" y="7317"/>
                  </a:lnTo>
                  <a:lnTo>
                    <a:pt x="1722" y="8177"/>
                  </a:lnTo>
                  <a:lnTo>
                    <a:pt x="1937" y="8177"/>
                  </a:lnTo>
                  <a:lnTo>
                    <a:pt x="4627" y="6563"/>
                  </a:lnTo>
                  <a:lnTo>
                    <a:pt x="4734" y="6456"/>
                  </a:lnTo>
                  <a:lnTo>
                    <a:pt x="4734" y="4304"/>
                  </a:lnTo>
                  <a:lnTo>
                    <a:pt x="4734" y="3121"/>
                  </a:lnTo>
                  <a:lnTo>
                    <a:pt x="4734" y="2690"/>
                  </a:lnTo>
                  <a:lnTo>
                    <a:pt x="4627" y="1830"/>
                  </a:lnTo>
                  <a:lnTo>
                    <a:pt x="4412" y="1077"/>
                  </a:lnTo>
                  <a:lnTo>
                    <a:pt x="4089" y="646"/>
                  </a:lnTo>
                  <a:lnTo>
                    <a:pt x="3766" y="323"/>
                  </a:lnTo>
                  <a:lnTo>
                    <a:pt x="3336" y="108"/>
                  </a:lnTo>
                  <a:lnTo>
                    <a:pt x="258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70" name="Google Shape;838;p29"/>
            <p:cNvSpPr/>
            <p:nvPr/>
          </p:nvSpPr>
          <p:spPr>
            <a:xfrm>
              <a:off x="4934275" y="3563500"/>
              <a:ext cx="131800" cy="72650"/>
            </a:xfrm>
            <a:custGeom>
              <a:avLst/>
              <a:gdLst/>
              <a:ahLst/>
              <a:cxnLst/>
              <a:rect l="l" t="t" r="r" b="b"/>
              <a:pathLst>
                <a:path w="5272" h="2906" extrusionOk="0">
                  <a:moveTo>
                    <a:pt x="646" y="1"/>
                  </a:moveTo>
                  <a:lnTo>
                    <a:pt x="108" y="216"/>
                  </a:lnTo>
                  <a:lnTo>
                    <a:pt x="0" y="539"/>
                  </a:lnTo>
                  <a:lnTo>
                    <a:pt x="538" y="862"/>
                  </a:lnTo>
                  <a:lnTo>
                    <a:pt x="646" y="539"/>
                  </a:lnTo>
                  <a:lnTo>
                    <a:pt x="1399" y="1077"/>
                  </a:lnTo>
                  <a:lnTo>
                    <a:pt x="1614" y="1184"/>
                  </a:lnTo>
                  <a:lnTo>
                    <a:pt x="3873" y="2798"/>
                  </a:lnTo>
                  <a:lnTo>
                    <a:pt x="4304" y="2906"/>
                  </a:lnTo>
                  <a:lnTo>
                    <a:pt x="4626" y="2906"/>
                  </a:lnTo>
                  <a:lnTo>
                    <a:pt x="4949" y="2798"/>
                  </a:lnTo>
                  <a:lnTo>
                    <a:pt x="5164" y="2691"/>
                  </a:lnTo>
                  <a:lnTo>
                    <a:pt x="5272" y="2475"/>
                  </a:lnTo>
                  <a:lnTo>
                    <a:pt x="5272" y="2260"/>
                  </a:lnTo>
                  <a:lnTo>
                    <a:pt x="5164" y="2045"/>
                  </a:lnTo>
                  <a:lnTo>
                    <a:pt x="4842" y="1830"/>
                  </a:lnTo>
                  <a:lnTo>
                    <a:pt x="4519" y="1722"/>
                  </a:lnTo>
                  <a:lnTo>
                    <a:pt x="3013" y="969"/>
                  </a:lnTo>
                  <a:lnTo>
                    <a:pt x="1937" y="431"/>
                  </a:lnTo>
                  <a:lnTo>
                    <a:pt x="13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71" name="Google Shape;839;p29"/>
            <p:cNvSpPr/>
            <p:nvPr/>
          </p:nvSpPr>
          <p:spPr>
            <a:xfrm>
              <a:off x="5047225" y="3606550"/>
              <a:ext cx="25" cy="25"/>
            </a:xfrm>
            <a:custGeom>
              <a:avLst/>
              <a:gdLst/>
              <a:ahLst/>
              <a:cxnLst/>
              <a:rect l="l" t="t" r="r" b="b"/>
              <a:pathLst>
                <a:path w="1" h="1" extrusionOk="0">
                  <a:moveTo>
                    <a:pt x="1" y="0"/>
                  </a:moveTo>
                  <a:lnTo>
                    <a:pt x="1" y="0"/>
                  </a:lnTo>
                  <a:lnTo>
                    <a:pt x="1" y="0"/>
                  </a:lnTo>
                  <a:lnTo>
                    <a:pt x="1"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772" name="Google Shape;840;p29"/>
            <p:cNvSpPr/>
            <p:nvPr/>
          </p:nvSpPr>
          <p:spPr>
            <a:xfrm>
              <a:off x="4931575" y="3558125"/>
              <a:ext cx="139900" cy="83400"/>
            </a:xfrm>
            <a:custGeom>
              <a:avLst/>
              <a:gdLst/>
              <a:ahLst/>
              <a:cxnLst/>
              <a:rect l="l" t="t" r="r" b="b"/>
              <a:pathLst>
                <a:path w="5596" h="3336" extrusionOk="0">
                  <a:moveTo>
                    <a:pt x="861" y="324"/>
                  </a:moveTo>
                  <a:lnTo>
                    <a:pt x="1399" y="431"/>
                  </a:lnTo>
                  <a:lnTo>
                    <a:pt x="1830" y="754"/>
                  </a:lnTo>
                  <a:lnTo>
                    <a:pt x="1959" y="818"/>
                  </a:lnTo>
                  <a:lnTo>
                    <a:pt x="1959" y="818"/>
                  </a:lnTo>
                  <a:lnTo>
                    <a:pt x="1937" y="861"/>
                  </a:lnTo>
                  <a:lnTo>
                    <a:pt x="2045" y="861"/>
                  </a:lnTo>
                  <a:lnTo>
                    <a:pt x="3336" y="1507"/>
                  </a:lnTo>
                  <a:lnTo>
                    <a:pt x="4412" y="2094"/>
                  </a:lnTo>
                  <a:lnTo>
                    <a:pt x="4412" y="2094"/>
                  </a:lnTo>
                  <a:lnTo>
                    <a:pt x="4412" y="2153"/>
                  </a:lnTo>
                  <a:lnTo>
                    <a:pt x="4627" y="2153"/>
                  </a:lnTo>
                  <a:lnTo>
                    <a:pt x="5057" y="2368"/>
                  </a:lnTo>
                  <a:lnTo>
                    <a:pt x="5165" y="2475"/>
                  </a:lnTo>
                  <a:lnTo>
                    <a:pt x="5272" y="2583"/>
                  </a:lnTo>
                  <a:lnTo>
                    <a:pt x="5272" y="2690"/>
                  </a:lnTo>
                  <a:lnTo>
                    <a:pt x="5057" y="2798"/>
                  </a:lnTo>
                  <a:lnTo>
                    <a:pt x="4627" y="2906"/>
                  </a:lnTo>
                  <a:lnTo>
                    <a:pt x="4412" y="2906"/>
                  </a:lnTo>
                  <a:lnTo>
                    <a:pt x="4089" y="2798"/>
                  </a:lnTo>
                  <a:lnTo>
                    <a:pt x="1830" y="1292"/>
                  </a:lnTo>
                  <a:lnTo>
                    <a:pt x="1614" y="1184"/>
                  </a:lnTo>
                  <a:lnTo>
                    <a:pt x="861" y="539"/>
                  </a:lnTo>
                  <a:lnTo>
                    <a:pt x="646" y="539"/>
                  </a:lnTo>
                  <a:lnTo>
                    <a:pt x="539" y="754"/>
                  </a:lnTo>
                  <a:lnTo>
                    <a:pt x="323" y="646"/>
                  </a:lnTo>
                  <a:lnTo>
                    <a:pt x="323" y="539"/>
                  </a:lnTo>
                  <a:lnTo>
                    <a:pt x="861" y="324"/>
                  </a:lnTo>
                  <a:close/>
                  <a:moveTo>
                    <a:pt x="754" y="1"/>
                  </a:moveTo>
                  <a:lnTo>
                    <a:pt x="108" y="324"/>
                  </a:lnTo>
                  <a:lnTo>
                    <a:pt x="1" y="431"/>
                  </a:lnTo>
                  <a:lnTo>
                    <a:pt x="1" y="754"/>
                  </a:lnTo>
                  <a:lnTo>
                    <a:pt x="1" y="861"/>
                  </a:lnTo>
                  <a:lnTo>
                    <a:pt x="1" y="969"/>
                  </a:lnTo>
                  <a:lnTo>
                    <a:pt x="646" y="1184"/>
                  </a:lnTo>
                  <a:lnTo>
                    <a:pt x="754" y="1292"/>
                  </a:lnTo>
                  <a:lnTo>
                    <a:pt x="861" y="1077"/>
                  </a:lnTo>
                  <a:lnTo>
                    <a:pt x="1399" y="1399"/>
                  </a:lnTo>
                  <a:lnTo>
                    <a:pt x="1614" y="1507"/>
                  </a:lnTo>
                  <a:lnTo>
                    <a:pt x="1722" y="1615"/>
                  </a:lnTo>
                  <a:lnTo>
                    <a:pt x="1740" y="1597"/>
                  </a:lnTo>
                  <a:lnTo>
                    <a:pt x="1740" y="1597"/>
                  </a:lnTo>
                  <a:lnTo>
                    <a:pt x="3874" y="3121"/>
                  </a:lnTo>
                  <a:lnTo>
                    <a:pt x="4304" y="3228"/>
                  </a:lnTo>
                  <a:lnTo>
                    <a:pt x="4627" y="3336"/>
                  </a:lnTo>
                  <a:lnTo>
                    <a:pt x="4950" y="3228"/>
                  </a:lnTo>
                  <a:lnTo>
                    <a:pt x="5272" y="3121"/>
                  </a:lnTo>
                  <a:lnTo>
                    <a:pt x="5488" y="3013"/>
                  </a:lnTo>
                  <a:lnTo>
                    <a:pt x="5595" y="2690"/>
                  </a:lnTo>
                  <a:lnTo>
                    <a:pt x="5595" y="2583"/>
                  </a:lnTo>
                  <a:lnTo>
                    <a:pt x="5488" y="2368"/>
                  </a:lnTo>
                  <a:lnTo>
                    <a:pt x="5272" y="2045"/>
                  </a:lnTo>
                  <a:lnTo>
                    <a:pt x="5057" y="1937"/>
                  </a:lnTo>
                  <a:lnTo>
                    <a:pt x="4734" y="1830"/>
                  </a:lnTo>
                  <a:lnTo>
                    <a:pt x="4627" y="1776"/>
                  </a:lnTo>
                  <a:lnTo>
                    <a:pt x="4627" y="1776"/>
                  </a:lnTo>
                  <a:lnTo>
                    <a:pt x="4627" y="1722"/>
                  </a:lnTo>
                  <a:lnTo>
                    <a:pt x="4519" y="1722"/>
                  </a:lnTo>
                  <a:lnTo>
                    <a:pt x="3228" y="1077"/>
                  </a:lnTo>
                  <a:lnTo>
                    <a:pt x="2475" y="646"/>
                  </a:lnTo>
                  <a:lnTo>
                    <a:pt x="2152" y="539"/>
                  </a:lnTo>
                  <a:lnTo>
                    <a:pt x="2045" y="431"/>
                  </a:lnTo>
                  <a:lnTo>
                    <a:pt x="2033" y="443"/>
                  </a:lnTo>
                  <a:lnTo>
                    <a:pt x="2033" y="443"/>
                  </a:lnTo>
                  <a:lnTo>
                    <a:pt x="1614" y="108"/>
                  </a:lnTo>
                  <a:lnTo>
                    <a:pt x="150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73" name="Google Shape;841;p29"/>
            <p:cNvSpPr/>
            <p:nvPr/>
          </p:nvSpPr>
          <p:spPr>
            <a:xfrm>
              <a:off x="5041850" y="3603850"/>
              <a:ext cx="10775" cy="8100"/>
            </a:xfrm>
            <a:custGeom>
              <a:avLst/>
              <a:gdLst/>
              <a:ahLst/>
              <a:cxnLst/>
              <a:rect l="l" t="t" r="r" b="b"/>
              <a:pathLst>
                <a:path w="431" h="324" extrusionOk="0">
                  <a:moveTo>
                    <a:pt x="108" y="1"/>
                  </a:moveTo>
                  <a:lnTo>
                    <a:pt x="1" y="108"/>
                  </a:lnTo>
                  <a:lnTo>
                    <a:pt x="1" y="216"/>
                  </a:lnTo>
                  <a:lnTo>
                    <a:pt x="108" y="324"/>
                  </a:lnTo>
                  <a:lnTo>
                    <a:pt x="323" y="324"/>
                  </a:lnTo>
                  <a:lnTo>
                    <a:pt x="431" y="216"/>
                  </a:lnTo>
                  <a:lnTo>
                    <a:pt x="43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74" name="Google Shape;842;p29"/>
            <p:cNvSpPr/>
            <p:nvPr/>
          </p:nvSpPr>
          <p:spPr>
            <a:xfrm>
              <a:off x="5031100" y="3536625"/>
              <a:ext cx="99550" cy="99525"/>
            </a:xfrm>
            <a:custGeom>
              <a:avLst/>
              <a:gdLst/>
              <a:ahLst/>
              <a:cxnLst/>
              <a:rect l="l" t="t" r="r" b="b"/>
              <a:pathLst>
                <a:path w="3982" h="3981" extrusionOk="0">
                  <a:moveTo>
                    <a:pt x="3336" y="0"/>
                  </a:moveTo>
                  <a:lnTo>
                    <a:pt x="2905" y="108"/>
                  </a:lnTo>
                  <a:lnTo>
                    <a:pt x="2475" y="323"/>
                  </a:lnTo>
                  <a:lnTo>
                    <a:pt x="2044" y="753"/>
                  </a:lnTo>
                  <a:lnTo>
                    <a:pt x="1829" y="1076"/>
                  </a:lnTo>
                  <a:lnTo>
                    <a:pt x="753" y="2152"/>
                  </a:lnTo>
                  <a:lnTo>
                    <a:pt x="538" y="2259"/>
                  </a:lnTo>
                  <a:lnTo>
                    <a:pt x="323" y="2582"/>
                  </a:lnTo>
                  <a:lnTo>
                    <a:pt x="108" y="2797"/>
                  </a:lnTo>
                  <a:lnTo>
                    <a:pt x="0" y="3013"/>
                  </a:lnTo>
                  <a:lnTo>
                    <a:pt x="0" y="3335"/>
                  </a:lnTo>
                  <a:lnTo>
                    <a:pt x="108" y="3658"/>
                  </a:lnTo>
                  <a:lnTo>
                    <a:pt x="323" y="3766"/>
                  </a:lnTo>
                  <a:lnTo>
                    <a:pt x="538" y="3981"/>
                  </a:lnTo>
                  <a:lnTo>
                    <a:pt x="969" y="3981"/>
                  </a:lnTo>
                  <a:lnTo>
                    <a:pt x="1399" y="3658"/>
                  </a:lnTo>
                  <a:lnTo>
                    <a:pt x="1722" y="3443"/>
                  </a:lnTo>
                  <a:lnTo>
                    <a:pt x="2798" y="2475"/>
                  </a:lnTo>
                  <a:lnTo>
                    <a:pt x="3013" y="2367"/>
                  </a:lnTo>
                  <a:lnTo>
                    <a:pt x="3551" y="1829"/>
                  </a:lnTo>
                  <a:lnTo>
                    <a:pt x="3766" y="1399"/>
                  </a:lnTo>
                  <a:lnTo>
                    <a:pt x="3981" y="861"/>
                  </a:lnTo>
                  <a:lnTo>
                    <a:pt x="3873" y="430"/>
                  </a:lnTo>
                  <a:lnTo>
                    <a:pt x="3658" y="108"/>
                  </a:lnTo>
                  <a:lnTo>
                    <a:pt x="3336"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775" name="Google Shape;843;p29"/>
            <p:cNvSpPr/>
            <p:nvPr/>
          </p:nvSpPr>
          <p:spPr>
            <a:xfrm>
              <a:off x="5025725" y="3531225"/>
              <a:ext cx="107600" cy="110300"/>
            </a:xfrm>
            <a:custGeom>
              <a:avLst/>
              <a:gdLst/>
              <a:ahLst/>
              <a:cxnLst/>
              <a:rect l="l" t="t" r="r" b="b"/>
              <a:pathLst>
                <a:path w="4304" h="4412" extrusionOk="0">
                  <a:moveTo>
                    <a:pt x="3766" y="431"/>
                  </a:moveTo>
                  <a:lnTo>
                    <a:pt x="3981" y="646"/>
                  </a:lnTo>
                  <a:lnTo>
                    <a:pt x="3981" y="862"/>
                  </a:lnTo>
                  <a:lnTo>
                    <a:pt x="3873" y="1400"/>
                  </a:lnTo>
                  <a:lnTo>
                    <a:pt x="3551" y="1937"/>
                  </a:lnTo>
                  <a:lnTo>
                    <a:pt x="3120" y="2368"/>
                  </a:lnTo>
                  <a:lnTo>
                    <a:pt x="2905" y="2583"/>
                  </a:lnTo>
                  <a:lnTo>
                    <a:pt x="1829" y="3444"/>
                  </a:lnTo>
                  <a:lnTo>
                    <a:pt x="1506" y="3766"/>
                  </a:lnTo>
                  <a:lnTo>
                    <a:pt x="1076" y="3982"/>
                  </a:lnTo>
                  <a:lnTo>
                    <a:pt x="968" y="4089"/>
                  </a:lnTo>
                  <a:lnTo>
                    <a:pt x="646" y="3874"/>
                  </a:lnTo>
                  <a:lnTo>
                    <a:pt x="430" y="3659"/>
                  </a:lnTo>
                  <a:lnTo>
                    <a:pt x="323" y="3551"/>
                  </a:lnTo>
                  <a:lnTo>
                    <a:pt x="323" y="3444"/>
                  </a:lnTo>
                  <a:lnTo>
                    <a:pt x="430" y="3229"/>
                  </a:lnTo>
                  <a:lnTo>
                    <a:pt x="538" y="3121"/>
                  </a:lnTo>
                  <a:lnTo>
                    <a:pt x="646" y="2906"/>
                  </a:lnTo>
                  <a:lnTo>
                    <a:pt x="861" y="2691"/>
                  </a:lnTo>
                  <a:lnTo>
                    <a:pt x="1076" y="2475"/>
                  </a:lnTo>
                  <a:lnTo>
                    <a:pt x="2152" y="1400"/>
                  </a:lnTo>
                  <a:lnTo>
                    <a:pt x="2259" y="1400"/>
                  </a:lnTo>
                  <a:lnTo>
                    <a:pt x="2367" y="1077"/>
                  </a:lnTo>
                  <a:lnTo>
                    <a:pt x="2690" y="754"/>
                  </a:lnTo>
                  <a:lnTo>
                    <a:pt x="3013" y="539"/>
                  </a:lnTo>
                  <a:lnTo>
                    <a:pt x="3335" y="431"/>
                  </a:lnTo>
                  <a:close/>
                  <a:moveTo>
                    <a:pt x="3551" y="1"/>
                  </a:moveTo>
                  <a:lnTo>
                    <a:pt x="3120" y="109"/>
                  </a:lnTo>
                  <a:lnTo>
                    <a:pt x="2797" y="216"/>
                  </a:lnTo>
                  <a:lnTo>
                    <a:pt x="2475" y="539"/>
                  </a:lnTo>
                  <a:lnTo>
                    <a:pt x="2152" y="862"/>
                  </a:lnTo>
                  <a:lnTo>
                    <a:pt x="1937" y="1184"/>
                  </a:lnTo>
                  <a:lnTo>
                    <a:pt x="861" y="2153"/>
                  </a:lnTo>
                  <a:lnTo>
                    <a:pt x="646" y="2368"/>
                  </a:lnTo>
                  <a:lnTo>
                    <a:pt x="430" y="2691"/>
                  </a:lnTo>
                  <a:lnTo>
                    <a:pt x="215" y="2906"/>
                  </a:lnTo>
                  <a:lnTo>
                    <a:pt x="108" y="3121"/>
                  </a:lnTo>
                  <a:lnTo>
                    <a:pt x="0" y="3444"/>
                  </a:lnTo>
                  <a:lnTo>
                    <a:pt x="0" y="3551"/>
                  </a:lnTo>
                  <a:lnTo>
                    <a:pt x="0" y="3766"/>
                  </a:lnTo>
                  <a:lnTo>
                    <a:pt x="108" y="3982"/>
                  </a:lnTo>
                  <a:lnTo>
                    <a:pt x="430" y="4197"/>
                  </a:lnTo>
                  <a:lnTo>
                    <a:pt x="646" y="4304"/>
                  </a:lnTo>
                  <a:lnTo>
                    <a:pt x="968" y="4412"/>
                  </a:lnTo>
                  <a:lnTo>
                    <a:pt x="1184" y="4304"/>
                  </a:lnTo>
                  <a:lnTo>
                    <a:pt x="1722" y="4089"/>
                  </a:lnTo>
                  <a:lnTo>
                    <a:pt x="2044" y="3766"/>
                  </a:lnTo>
                  <a:lnTo>
                    <a:pt x="3120" y="2906"/>
                  </a:lnTo>
                  <a:lnTo>
                    <a:pt x="3335" y="2691"/>
                  </a:lnTo>
                  <a:lnTo>
                    <a:pt x="3873" y="2153"/>
                  </a:lnTo>
                  <a:lnTo>
                    <a:pt x="4196" y="1507"/>
                  </a:lnTo>
                  <a:lnTo>
                    <a:pt x="4304" y="862"/>
                  </a:lnTo>
                  <a:lnTo>
                    <a:pt x="4304" y="539"/>
                  </a:lnTo>
                  <a:lnTo>
                    <a:pt x="3981" y="216"/>
                  </a:lnTo>
                  <a:lnTo>
                    <a:pt x="376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76" name="Google Shape;844;p29"/>
            <p:cNvSpPr/>
            <p:nvPr/>
          </p:nvSpPr>
          <p:spPr>
            <a:xfrm>
              <a:off x="5114475" y="3461300"/>
              <a:ext cx="43050" cy="59200"/>
            </a:xfrm>
            <a:custGeom>
              <a:avLst/>
              <a:gdLst/>
              <a:ahLst/>
              <a:cxnLst/>
              <a:rect l="l" t="t" r="r" b="b"/>
              <a:pathLst>
                <a:path w="1722" h="2368" extrusionOk="0">
                  <a:moveTo>
                    <a:pt x="969" y="1"/>
                  </a:moveTo>
                  <a:lnTo>
                    <a:pt x="754" y="108"/>
                  </a:lnTo>
                  <a:lnTo>
                    <a:pt x="323" y="323"/>
                  </a:lnTo>
                  <a:lnTo>
                    <a:pt x="1" y="754"/>
                  </a:lnTo>
                  <a:lnTo>
                    <a:pt x="1" y="1722"/>
                  </a:lnTo>
                  <a:lnTo>
                    <a:pt x="1" y="1937"/>
                  </a:lnTo>
                  <a:lnTo>
                    <a:pt x="1" y="2152"/>
                  </a:lnTo>
                  <a:lnTo>
                    <a:pt x="216" y="2260"/>
                  </a:lnTo>
                  <a:lnTo>
                    <a:pt x="431" y="2368"/>
                  </a:lnTo>
                  <a:lnTo>
                    <a:pt x="969" y="2368"/>
                  </a:lnTo>
                  <a:lnTo>
                    <a:pt x="1292" y="2152"/>
                  </a:lnTo>
                  <a:lnTo>
                    <a:pt x="1614" y="1830"/>
                  </a:lnTo>
                  <a:lnTo>
                    <a:pt x="1722" y="1507"/>
                  </a:lnTo>
                  <a:lnTo>
                    <a:pt x="1722" y="861"/>
                  </a:lnTo>
                  <a:lnTo>
                    <a:pt x="1722" y="646"/>
                  </a:lnTo>
                  <a:lnTo>
                    <a:pt x="1614" y="323"/>
                  </a:lnTo>
                  <a:lnTo>
                    <a:pt x="1399" y="108"/>
                  </a:lnTo>
                  <a:lnTo>
                    <a:pt x="107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77" name="Google Shape;845;p29"/>
            <p:cNvSpPr/>
            <p:nvPr/>
          </p:nvSpPr>
          <p:spPr>
            <a:xfrm>
              <a:off x="5109100" y="3455925"/>
              <a:ext cx="53825" cy="69950"/>
            </a:xfrm>
            <a:custGeom>
              <a:avLst/>
              <a:gdLst/>
              <a:ahLst/>
              <a:cxnLst/>
              <a:rect l="l" t="t" r="r" b="b"/>
              <a:pathLst>
                <a:path w="2153" h="2798" extrusionOk="0">
                  <a:moveTo>
                    <a:pt x="1291" y="431"/>
                  </a:moveTo>
                  <a:lnTo>
                    <a:pt x="1507" y="538"/>
                  </a:lnTo>
                  <a:lnTo>
                    <a:pt x="1722" y="646"/>
                  </a:lnTo>
                  <a:lnTo>
                    <a:pt x="1722" y="1076"/>
                  </a:lnTo>
                  <a:lnTo>
                    <a:pt x="1829" y="1614"/>
                  </a:lnTo>
                  <a:lnTo>
                    <a:pt x="1829" y="1722"/>
                  </a:lnTo>
                  <a:lnTo>
                    <a:pt x="1722" y="2045"/>
                  </a:lnTo>
                  <a:lnTo>
                    <a:pt x="1399" y="2260"/>
                  </a:lnTo>
                  <a:lnTo>
                    <a:pt x="1184" y="2367"/>
                  </a:lnTo>
                  <a:lnTo>
                    <a:pt x="753" y="2367"/>
                  </a:lnTo>
                  <a:lnTo>
                    <a:pt x="538" y="2260"/>
                  </a:lnTo>
                  <a:lnTo>
                    <a:pt x="431" y="2260"/>
                  </a:lnTo>
                  <a:lnTo>
                    <a:pt x="431" y="1937"/>
                  </a:lnTo>
                  <a:lnTo>
                    <a:pt x="431" y="1076"/>
                  </a:lnTo>
                  <a:lnTo>
                    <a:pt x="753" y="646"/>
                  </a:lnTo>
                  <a:lnTo>
                    <a:pt x="969" y="431"/>
                  </a:lnTo>
                  <a:close/>
                  <a:moveTo>
                    <a:pt x="1184" y="1"/>
                  </a:moveTo>
                  <a:lnTo>
                    <a:pt x="969" y="108"/>
                  </a:lnTo>
                  <a:lnTo>
                    <a:pt x="753" y="216"/>
                  </a:lnTo>
                  <a:lnTo>
                    <a:pt x="431" y="431"/>
                  </a:lnTo>
                  <a:lnTo>
                    <a:pt x="108" y="861"/>
                  </a:lnTo>
                  <a:lnTo>
                    <a:pt x="0" y="969"/>
                  </a:lnTo>
                  <a:lnTo>
                    <a:pt x="0" y="1937"/>
                  </a:lnTo>
                  <a:lnTo>
                    <a:pt x="0" y="2152"/>
                  </a:lnTo>
                  <a:lnTo>
                    <a:pt x="108" y="2475"/>
                  </a:lnTo>
                  <a:lnTo>
                    <a:pt x="431" y="2690"/>
                  </a:lnTo>
                  <a:lnTo>
                    <a:pt x="646" y="2690"/>
                  </a:lnTo>
                  <a:lnTo>
                    <a:pt x="861" y="2798"/>
                  </a:lnTo>
                  <a:lnTo>
                    <a:pt x="1291" y="2690"/>
                  </a:lnTo>
                  <a:lnTo>
                    <a:pt x="1614" y="2475"/>
                  </a:lnTo>
                  <a:lnTo>
                    <a:pt x="1937" y="2152"/>
                  </a:lnTo>
                  <a:lnTo>
                    <a:pt x="2152" y="1722"/>
                  </a:lnTo>
                  <a:lnTo>
                    <a:pt x="2152" y="1614"/>
                  </a:lnTo>
                  <a:lnTo>
                    <a:pt x="2152" y="1076"/>
                  </a:lnTo>
                  <a:lnTo>
                    <a:pt x="2044" y="754"/>
                  </a:lnTo>
                  <a:lnTo>
                    <a:pt x="1937" y="431"/>
                  </a:lnTo>
                  <a:lnTo>
                    <a:pt x="1722" y="216"/>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78" name="Google Shape;846;p29"/>
            <p:cNvSpPr/>
            <p:nvPr/>
          </p:nvSpPr>
          <p:spPr>
            <a:xfrm>
              <a:off x="5084900" y="3407500"/>
              <a:ext cx="83400" cy="94175"/>
            </a:xfrm>
            <a:custGeom>
              <a:avLst/>
              <a:gdLst/>
              <a:ahLst/>
              <a:cxnLst/>
              <a:rect l="l" t="t" r="r" b="b"/>
              <a:pathLst>
                <a:path w="3336" h="3767" extrusionOk="0">
                  <a:moveTo>
                    <a:pt x="1399" y="1"/>
                  </a:moveTo>
                  <a:lnTo>
                    <a:pt x="1076" y="109"/>
                  </a:lnTo>
                  <a:lnTo>
                    <a:pt x="753" y="324"/>
                  </a:lnTo>
                  <a:lnTo>
                    <a:pt x="538" y="539"/>
                  </a:lnTo>
                  <a:lnTo>
                    <a:pt x="215" y="1077"/>
                  </a:lnTo>
                  <a:lnTo>
                    <a:pt x="108" y="1507"/>
                  </a:lnTo>
                  <a:lnTo>
                    <a:pt x="0" y="1830"/>
                  </a:lnTo>
                  <a:lnTo>
                    <a:pt x="108" y="2583"/>
                  </a:lnTo>
                  <a:lnTo>
                    <a:pt x="215" y="2906"/>
                  </a:lnTo>
                  <a:lnTo>
                    <a:pt x="323" y="3229"/>
                  </a:lnTo>
                  <a:lnTo>
                    <a:pt x="538" y="3444"/>
                  </a:lnTo>
                  <a:lnTo>
                    <a:pt x="861" y="3659"/>
                  </a:lnTo>
                  <a:lnTo>
                    <a:pt x="1184" y="3659"/>
                  </a:lnTo>
                  <a:lnTo>
                    <a:pt x="1721" y="3766"/>
                  </a:lnTo>
                  <a:lnTo>
                    <a:pt x="2044" y="3659"/>
                  </a:lnTo>
                  <a:lnTo>
                    <a:pt x="2367" y="3551"/>
                  </a:lnTo>
                  <a:lnTo>
                    <a:pt x="2905" y="3121"/>
                  </a:lnTo>
                  <a:lnTo>
                    <a:pt x="3228" y="2583"/>
                  </a:lnTo>
                  <a:lnTo>
                    <a:pt x="3335" y="2260"/>
                  </a:lnTo>
                  <a:lnTo>
                    <a:pt x="3335" y="1830"/>
                  </a:lnTo>
                  <a:lnTo>
                    <a:pt x="3335" y="1507"/>
                  </a:lnTo>
                  <a:lnTo>
                    <a:pt x="3228" y="1077"/>
                  </a:lnTo>
                  <a:lnTo>
                    <a:pt x="2905" y="539"/>
                  </a:lnTo>
                  <a:lnTo>
                    <a:pt x="2582" y="324"/>
                  </a:lnTo>
                  <a:lnTo>
                    <a:pt x="2367" y="109"/>
                  </a:lnTo>
                  <a:lnTo>
                    <a:pt x="20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79" name="Google Shape;847;p29"/>
            <p:cNvSpPr/>
            <p:nvPr/>
          </p:nvSpPr>
          <p:spPr>
            <a:xfrm>
              <a:off x="5082200" y="3402125"/>
              <a:ext cx="91475" cy="102250"/>
            </a:xfrm>
            <a:custGeom>
              <a:avLst/>
              <a:gdLst/>
              <a:ahLst/>
              <a:cxnLst/>
              <a:rect l="l" t="t" r="r" b="b"/>
              <a:pathLst>
                <a:path w="3659" h="4090" extrusionOk="0">
                  <a:moveTo>
                    <a:pt x="1399" y="1"/>
                  </a:moveTo>
                  <a:lnTo>
                    <a:pt x="1076" y="216"/>
                  </a:lnTo>
                  <a:lnTo>
                    <a:pt x="538" y="539"/>
                  </a:lnTo>
                  <a:lnTo>
                    <a:pt x="216" y="969"/>
                  </a:lnTo>
                  <a:lnTo>
                    <a:pt x="108" y="1184"/>
                  </a:lnTo>
                  <a:lnTo>
                    <a:pt x="216" y="1184"/>
                  </a:lnTo>
                  <a:lnTo>
                    <a:pt x="0" y="1615"/>
                  </a:lnTo>
                  <a:lnTo>
                    <a:pt x="0" y="2045"/>
                  </a:lnTo>
                  <a:lnTo>
                    <a:pt x="0" y="2690"/>
                  </a:lnTo>
                  <a:lnTo>
                    <a:pt x="108" y="3228"/>
                  </a:lnTo>
                  <a:lnTo>
                    <a:pt x="216" y="3551"/>
                  </a:lnTo>
                  <a:lnTo>
                    <a:pt x="323" y="3659"/>
                  </a:lnTo>
                  <a:lnTo>
                    <a:pt x="323" y="3766"/>
                  </a:lnTo>
                  <a:lnTo>
                    <a:pt x="431" y="3766"/>
                  </a:lnTo>
                  <a:lnTo>
                    <a:pt x="538" y="3874"/>
                  </a:lnTo>
                  <a:lnTo>
                    <a:pt x="969" y="3981"/>
                  </a:lnTo>
                  <a:lnTo>
                    <a:pt x="1507" y="4089"/>
                  </a:lnTo>
                  <a:lnTo>
                    <a:pt x="1722" y="3981"/>
                  </a:lnTo>
                  <a:lnTo>
                    <a:pt x="1829" y="3874"/>
                  </a:lnTo>
                  <a:lnTo>
                    <a:pt x="2260" y="3444"/>
                  </a:lnTo>
                  <a:lnTo>
                    <a:pt x="2475" y="3228"/>
                  </a:lnTo>
                  <a:lnTo>
                    <a:pt x="2475" y="3013"/>
                  </a:lnTo>
                  <a:lnTo>
                    <a:pt x="2367" y="2906"/>
                  </a:lnTo>
                  <a:lnTo>
                    <a:pt x="2260" y="2906"/>
                  </a:lnTo>
                  <a:lnTo>
                    <a:pt x="2152" y="3013"/>
                  </a:lnTo>
                  <a:lnTo>
                    <a:pt x="2045" y="3013"/>
                  </a:lnTo>
                  <a:lnTo>
                    <a:pt x="1829" y="3444"/>
                  </a:lnTo>
                  <a:lnTo>
                    <a:pt x="1614" y="3659"/>
                  </a:lnTo>
                  <a:lnTo>
                    <a:pt x="969" y="3659"/>
                  </a:lnTo>
                  <a:lnTo>
                    <a:pt x="754" y="3551"/>
                  </a:lnTo>
                  <a:lnTo>
                    <a:pt x="646" y="3551"/>
                  </a:lnTo>
                  <a:lnTo>
                    <a:pt x="538" y="3444"/>
                  </a:lnTo>
                  <a:lnTo>
                    <a:pt x="431" y="2798"/>
                  </a:lnTo>
                  <a:lnTo>
                    <a:pt x="323" y="2045"/>
                  </a:lnTo>
                  <a:lnTo>
                    <a:pt x="323" y="1615"/>
                  </a:lnTo>
                  <a:lnTo>
                    <a:pt x="431" y="1292"/>
                  </a:lnTo>
                  <a:lnTo>
                    <a:pt x="538" y="1292"/>
                  </a:lnTo>
                  <a:lnTo>
                    <a:pt x="646" y="1077"/>
                  </a:lnTo>
                  <a:lnTo>
                    <a:pt x="861" y="754"/>
                  </a:lnTo>
                  <a:lnTo>
                    <a:pt x="1292" y="431"/>
                  </a:lnTo>
                  <a:lnTo>
                    <a:pt x="1507" y="431"/>
                  </a:lnTo>
                  <a:lnTo>
                    <a:pt x="1722" y="324"/>
                  </a:lnTo>
                  <a:lnTo>
                    <a:pt x="2152" y="431"/>
                  </a:lnTo>
                  <a:lnTo>
                    <a:pt x="2475" y="539"/>
                  </a:lnTo>
                  <a:lnTo>
                    <a:pt x="2583" y="539"/>
                  </a:lnTo>
                  <a:lnTo>
                    <a:pt x="2690" y="646"/>
                  </a:lnTo>
                  <a:lnTo>
                    <a:pt x="2905" y="861"/>
                  </a:lnTo>
                  <a:lnTo>
                    <a:pt x="3120" y="1292"/>
                  </a:lnTo>
                  <a:lnTo>
                    <a:pt x="3228" y="1937"/>
                  </a:lnTo>
                  <a:lnTo>
                    <a:pt x="3228" y="2368"/>
                  </a:lnTo>
                  <a:lnTo>
                    <a:pt x="3013" y="3013"/>
                  </a:lnTo>
                  <a:lnTo>
                    <a:pt x="2798" y="3444"/>
                  </a:lnTo>
                  <a:lnTo>
                    <a:pt x="2798" y="3659"/>
                  </a:lnTo>
                  <a:lnTo>
                    <a:pt x="2905" y="3766"/>
                  </a:lnTo>
                  <a:lnTo>
                    <a:pt x="3013" y="3766"/>
                  </a:lnTo>
                  <a:lnTo>
                    <a:pt x="3120" y="3659"/>
                  </a:lnTo>
                  <a:lnTo>
                    <a:pt x="3336" y="3228"/>
                  </a:lnTo>
                  <a:lnTo>
                    <a:pt x="3551" y="2475"/>
                  </a:lnTo>
                  <a:lnTo>
                    <a:pt x="3658" y="1937"/>
                  </a:lnTo>
                  <a:lnTo>
                    <a:pt x="3551" y="1507"/>
                  </a:lnTo>
                  <a:lnTo>
                    <a:pt x="3443" y="1077"/>
                  </a:lnTo>
                  <a:lnTo>
                    <a:pt x="3120" y="646"/>
                  </a:lnTo>
                  <a:lnTo>
                    <a:pt x="2798" y="324"/>
                  </a:lnTo>
                  <a:lnTo>
                    <a:pt x="2690" y="216"/>
                  </a:lnTo>
                  <a:lnTo>
                    <a:pt x="226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80" name="Google Shape;848;p29"/>
            <p:cNvSpPr/>
            <p:nvPr/>
          </p:nvSpPr>
          <p:spPr>
            <a:xfrm>
              <a:off x="5149450" y="3547375"/>
              <a:ext cx="34975" cy="69950"/>
            </a:xfrm>
            <a:custGeom>
              <a:avLst/>
              <a:gdLst/>
              <a:ahLst/>
              <a:cxnLst/>
              <a:rect l="l" t="t" r="r" b="b"/>
              <a:pathLst>
                <a:path w="1399" h="2798" extrusionOk="0">
                  <a:moveTo>
                    <a:pt x="753" y="0"/>
                  </a:moveTo>
                  <a:lnTo>
                    <a:pt x="430" y="108"/>
                  </a:lnTo>
                  <a:lnTo>
                    <a:pt x="215" y="431"/>
                  </a:lnTo>
                  <a:lnTo>
                    <a:pt x="0" y="861"/>
                  </a:lnTo>
                  <a:lnTo>
                    <a:pt x="0" y="1399"/>
                  </a:lnTo>
                  <a:lnTo>
                    <a:pt x="0" y="1937"/>
                  </a:lnTo>
                  <a:lnTo>
                    <a:pt x="215" y="2367"/>
                  </a:lnTo>
                  <a:lnTo>
                    <a:pt x="430" y="2690"/>
                  </a:lnTo>
                  <a:lnTo>
                    <a:pt x="753" y="2798"/>
                  </a:lnTo>
                  <a:lnTo>
                    <a:pt x="968" y="2690"/>
                  </a:lnTo>
                  <a:lnTo>
                    <a:pt x="1184" y="2367"/>
                  </a:lnTo>
                  <a:lnTo>
                    <a:pt x="1399" y="1937"/>
                  </a:lnTo>
                  <a:lnTo>
                    <a:pt x="1399" y="1399"/>
                  </a:lnTo>
                  <a:lnTo>
                    <a:pt x="1399" y="861"/>
                  </a:lnTo>
                  <a:lnTo>
                    <a:pt x="1184" y="431"/>
                  </a:lnTo>
                  <a:lnTo>
                    <a:pt x="968" y="108"/>
                  </a:lnTo>
                  <a:lnTo>
                    <a:pt x="75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81" name="Google Shape;849;p29"/>
            <p:cNvSpPr/>
            <p:nvPr/>
          </p:nvSpPr>
          <p:spPr>
            <a:xfrm>
              <a:off x="6002075" y="2503775"/>
              <a:ext cx="1151200" cy="720875"/>
            </a:xfrm>
            <a:custGeom>
              <a:avLst/>
              <a:gdLst/>
              <a:ahLst/>
              <a:cxnLst/>
              <a:rect l="l" t="t" r="r" b="b"/>
              <a:pathLst>
                <a:path w="46048" h="28835" extrusionOk="0">
                  <a:moveTo>
                    <a:pt x="22378" y="1"/>
                  </a:moveTo>
                  <a:lnTo>
                    <a:pt x="21733" y="324"/>
                  </a:lnTo>
                  <a:lnTo>
                    <a:pt x="1184" y="12266"/>
                  </a:lnTo>
                  <a:lnTo>
                    <a:pt x="646" y="12696"/>
                  </a:lnTo>
                  <a:lnTo>
                    <a:pt x="323" y="13126"/>
                  </a:lnTo>
                  <a:lnTo>
                    <a:pt x="108" y="13664"/>
                  </a:lnTo>
                  <a:lnTo>
                    <a:pt x="0" y="14202"/>
                  </a:lnTo>
                  <a:lnTo>
                    <a:pt x="108" y="14848"/>
                  </a:lnTo>
                  <a:lnTo>
                    <a:pt x="323" y="15386"/>
                  </a:lnTo>
                  <a:lnTo>
                    <a:pt x="646" y="15816"/>
                  </a:lnTo>
                  <a:lnTo>
                    <a:pt x="1184" y="16246"/>
                  </a:lnTo>
                  <a:lnTo>
                    <a:pt x="21948" y="28511"/>
                  </a:lnTo>
                  <a:lnTo>
                    <a:pt x="22486" y="28834"/>
                  </a:lnTo>
                  <a:lnTo>
                    <a:pt x="23669" y="28834"/>
                  </a:lnTo>
                  <a:lnTo>
                    <a:pt x="24315" y="28511"/>
                  </a:lnTo>
                  <a:lnTo>
                    <a:pt x="44864" y="16246"/>
                  </a:lnTo>
                  <a:lnTo>
                    <a:pt x="45402" y="15924"/>
                  </a:lnTo>
                  <a:lnTo>
                    <a:pt x="45724" y="15386"/>
                  </a:lnTo>
                  <a:lnTo>
                    <a:pt x="45940" y="14848"/>
                  </a:lnTo>
                  <a:lnTo>
                    <a:pt x="46047" y="14310"/>
                  </a:lnTo>
                  <a:lnTo>
                    <a:pt x="45940" y="13664"/>
                  </a:lnTo>
                  <a:lnTo>
                    <a:pt x="45724" y="13126"/>
                  </a:lnTo>
                  <a:lnTo>
                    <a:pt x="45402" y="12696"/>
                  </a:lnTo>
                  <a:lnTo>
                    <a:pt x="44864" y="12266"/>
                  </a:lnTo>
                  <a:lnTo>
                    <a:pt x="24099" y="216"/>
                  </a:lnTo>
                  <a:lnTo>
                    <a:pt x="23562" y="1"/>
                  </a:lnTo>
                  <a:close/>
                </a:path>
              </a:pathLst>
            </a:custGeom>
            <a:solidFill>
              <a:srgbClr val="D8D8D8"/>
            </a:solidFill>
            <a:ln>
              <a:noFill/>
            </a:ln>
          </p:spPr>
          <p:txBody>
            <a:bodyPr spcFirstLastPara="1" wrap="square" lIns="121900" tIns="121900" rIns="121900" bIns="121900" anchor="ctr" anchorCtr="0">
              <a:noAutofit/>
            </a:bodyPr>
            <a:lstStyle/>
            <a:p>
              <a:endParaRPr sz="2400"/>
            </a:p>
          </p:txBody>
        </p:sp>
        <p:sp>
          <p:nvSpPr>
            <p:cNvPr id="782" name="Google Shape;850;p29"/>
            <p:cNvSpPr/>
            <p:nvPr/>
          </p:nvSpPr>
          <p:spPr>
            <a:xfrm>
              <a:off x="6002075" y="2503775"/>
              <a:ext cx="1151200" cy="720875"/>
            </a:xfrm>
            <a:custGeom>
              <a:avLst/>
              <a:gdLst/>
              <a:ahLst/>
              <a:cxnLst/>
              <a:rect l="l" t="t" r="r" b="b"/>
              <a:pathLst>
                <a:path w="46048" h="28835" fill="none" extrusionOk="0">
                  <a:moveTo>
                    <a:pt x="22916" y="1"/>
                  </a:moveTo>
                  <a:lnTo>
                    <a:pt x="22916" y="1"/>
                  </a:lnTo>
                  <a:lnTo>
                    <a:pt x="22378" y="1"/>
                  </a:lnTo>
                  <a:lnTo>
                    <a:pt x="21733" y="324"/>
                  </a:lnTo>
                  <a:lnTo>
                    <a:pt x="1184" y="12266"/>
                  </a:lnTo>
                  <a:lnTo>
                    <a:pt x="1184" y="12266"/>
                  </a:lnTo>
                  <a:lnTo>
                    <a:pt x="646" y="12696"/>
                  </a:lnTo>
                  <a:lnTo>
                    <a:pt x="323" y="13126"/>
                  </a:lnTo>
                  <a:lnTo>
                    <a:pt x="108" y="13664"/>
                  </a:lnTo>
                  <a:lnTo>
                    <a:pt x="0" y="14202"/>
                  </a:lnTo>
                  <a:lnTo>
                    <a:pt x="108" y="14848"/>
                  </a:lnTo>
                  <a:lnTo>
                    <a:pt x="323" y="15386"/>
                  </a:lnTo>
                  <a:lnTo>
                    <a:pt x="646" y="15816"/>
                  </a:lnTo>
                  <a:lnTo>
                    <a:pt x="1184" y="16246"/>
                  </a:lnTo>
                  <a:lnTo>
                    <a:pt x="21948" y="28511"/>
                  </a:lnTo>
                  <a:lnTo>
                    <a:pt x="21948" y="28511"/>
                  </a:lnTo>
                  <a:lnTo>
                    <a:pt x="22486" y="28834"/>
                  </a:lnTo>
                  <a:lnTo>
                    <a:pt x="23131" y="28834"/>
                  </a:lnTo>
                  <a:lnTo>
                    <a:pt x="23131" y="28834"/>
                  </a:lnTo>
                  <a:lnTo>
                    <a:pt x="23669" y="28834"/>
                  </a:lnTo>
                  <a:lnTo>
                    <a:pt x="24315" y="28511"/>
                  </a:lnTo>
                  <a:lnTo>
                    <a:pt x="44864" y="16246"/>
                  </a:lnTo>
                  <a:lnTo>
                    <a:pt x="44864" y="16246"/>
                  </a:lnTo>
                  <a:lnTo>
                    <a:pt x="45402" y="15924"/>
                  </a:lnTo>
                  <a:lnTo>
                    <a:pt x="45724" y="15386"/>
                  </a:lnTo>
                  <a:lnTo>
                    <a:pt x="45940" y="14848"/>
                  </a:lnTo>
                  <a:lnTo>
                    <a:pt x="46047" y="14310"/>
                  </a:lnTo>
                  <a:lnTo>
                    <a:pt x="45940" y="13664"/>
                  </a:lnTo>
                  <a:lnTo>
                    <a:pt x="45724" y="13126"/>
                  </a:lnTo>
                  <a:lnTo>
                    <a:pt x="45402" y="12696"/>
                  </a:lnTo>
                  <a:lnTo>
                    <a:pt x="44864" y="12266"/>
                  </a:lnTo>
                  <a:lnTo>
                    <a:pt x="24099" y="216"/>
                  </a:lnTo>
                  <a:lnTo>
                    <a:pt x="24099" y="216"/>
                  </a:lnTo>
                  <a:lnTo>
                    <a:pt x="23562" y="1"/>
                  </a:lnTo>
                  <a:lnTo>
                    <a:pt x="22916" y="1"/>
                  </a:lnTo>
                </a:path>
              </a:pathLst>
            </a:custGeom>
            <a:noFill/>
            <a:ln>
              <a:noFill/>
            </a:ln>
          </p:spPr>
          <p:txBody>
            <a:bodyPr spcFirstLastPara="1" wrap="square" lIns="121900" tIns="121900" rIns="121900" bIns="121900" anchor="ctr" anchorCtr="0">
              <a:noAutofit/>
            </a:bodyPr>
            <a:lstStyle/>
            <a:p>
              <a:endParaRPr sz="2400"/>
            </a:p>
          </p:txBody>
        </p:sp>
        <p:sp>
          <p:nvSpPr>
            <p:cNvPr id="783" name="Google Shape;851;p29"/>
            <p:cNvSpPr/>
            <p:nvPr/>
          </p:nvSpPr>
          <p:spPr>
            <a:xfrm>
              <a:off x="6163450" y="2780825"/>
              <a:ext cx="446500" cy="293200"/>
            </a:xfrm>
            <a:custGeom>
              <a:avLst/>
              <a:gdLst/>
              <a:ahLst/>
              <a:cxnLst/>
              <a:rect l="l" t="t" r="r" b="b"/>
              <a:pathLst>
                <a:path w="17860" h="11728" extrusionOk="0">
                  <a:moveTo>
                    <a:pt x="0" y="0"/>
                  </a:moveTo>
                  <a:lnTo>
                    <a:pt x="0" y="1184"/>
                  </a:lnTo>
                  <a:lnTo>
                    <a:pt x="17860" y="11727"/>
                  </a:lnTo>
                  <a:lnTo>
                    <a:pt x="17860" y="10651"/>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784" name="Google Shape;852;p29"/>
            <p:cNvSpPr/>
            <p:nvPr/>
          </p:nvSpPr>
          <p:spPr>
            <a:xfrm>
              <a:off x="6158075" y="2778125"/>
              <a:ext cx="457250" cy="298575"/>
            </a:xfrm>
            <a:custGeom>
              <a:avLst/>
              <a:gdLst/>
              <a:ahLst/>
              <a:cxnLst/>
              <a:rect l="l" t="t" r="r" b="b"/>
              <a:pathLst>
                <a:path w="18290" h="11943" extrusionOk="0">
                  <a:moveTo>
                    <a:pt x="323" y="431"/>
                  </a:moveTo>
                  <a:lnTo>
                    <a:pt x="17859" y="10803"/>
                  </a:lnTo>
                  <a:lnTo>
                    <a:pt x="17859" y="11512"/>
                  </a:lnTo>
                  <a:lnTo>
                    <a:pt x="323" y="1184"/>
                  </a:lnTo>
                  <a:lnTo>
                    <a:pt x="323" y="431"/>
                  </a:lnTo>
                  <a:close/>
                  <a:moveTo>
                    <a:pt x="108" y="1"/>
                  </a:moveTo>
                  <a:lnTo>
                    <a:pt x="0" y="108"/>
                  </a:lnTo>
                  <a:lnTo>
                    <a:pt x="0" y="1292"/>
                  </a:lnTo>
                  <a:lnTo>
                    <a:pt x="108" y="1507"/>
                  </a:lnTo>
                  <a:lnTo>
                    <a:pt x="17967" y="11943"/>
                  </a:lnTo>
                  <a:lnTo>
                    <a:pt x="18182" y="11943"/>
                  </a:lnTo>
                  <a:lnTo>
                    <a:pt x="18290" y="11835"/>
                  </a:lnTo>
                  <a:lnTo>
                    <a:pt x="18182" y="10759"/>
                  </a:lnTo>
                  <a:lnTo>
                    <a:pt x="18182" y="10544"/>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85" name="Google Shape;853;p29"/>
            <p:cNvSpPr/>
            <p:nvPr/>
          </p:nvSpPr>
          <p:spPr>
            <a:xfrm>
              <a:off x="6163450" y="2541450"/>
              <a:ext cx="852650" cy="505675"/>
            </a:xfrm>
            <a:custGeom>
              <a:avLst/>
              <a:gdLst/>
              <a:ahLst/>
              <a:cxnLst/>
              <a:rect l="l" t="t" r="r" b="b"/>
              <a:pathLst>
                <a:path w="34106" h="20227" extrusionOk="0">
                  <a:moveTo>
                    <a:pt x="16138" y="0"/>
                  </a:moveTo>
                  <a:lnTo>
                    <a:pt x="0" y="9683"/>
                  </a:lnTo>
                  <a:lnTo>
                    <a:pt x="17860" y="20226"/>
                  </a:lnTo>
                  <a:lnTo>
                    <a:pt x="34105" y="10436"/>
                  </a:lnTo>
                  <a:lnTo>
                    <a:pt x="1613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86" name="Google Shape;854;p29"/>
            <p:cNvSpPr/>
            <p:nvPr/>
          </p:nvSpPr>
          <p:spPr>
            <a:xfrm>
              <a:off x="6158075" y="2536050"/>
              <a:ext cx="860700" cy="513750"/>
            </a:xfrm>
            <a:custGeom>
              <a:avLst/>
              <a:gdLst/>
              <a:ahLst/>
              <a:cxnLst/>
              <a:rect l="l" t="t" r="r" b="b"/>
              <a:pathLst>
                <a:path w="34428" h="20550" extrusionOk="0">
                  <a:moveTo>
                    <a:pt x="16353" y="431"/>
                  </a:moveTo>
                  <a:lnTo>
                    <a:pt x="33890" y="10652"/>
                  </a:lnTo>
                  <a:lnTo>
                    <a:pt x="18075" y="20227"/>
                  </a:lnTo>
                  <a:lnTo>
                    <a:pt x="488" y="9845"/>
                  </a:lnTo>
                  <a:lnTo>
                    <a:pt x="488" y="9845"/>
                  </a:lnTo>
                  <a:lnTo>
                    <a:pt x="16353" y="431"/>
                  </a:lnTo>
                  <a:close/>
                  <a:moveTo>
                    <a:pt x="16461" y="1"/>
                  </a:moveTo>
                  <a:lnTo>
                    <a:pt x="16246" y="109"/>
                  </a:lnTo>
                  <a:lnTo>
                    <a:pt x="108" y="9684"/>
                  </a:lnTo>
                  <a:lnTo>
                    <a:pt x="0" y="9899"/>
                  </a:lnTo>
                  <a:lnTo>
                    <a:pt x="108" y="10006"/>
                  </a:lnTo>
                  <a:lnTo>
                    <a:pt x="17967" y="20550"/>
                  </a:lnTo>
                  <a:lnTo>
                    <a:pt x="18182" y="20550"/>
                  </a:lnTo>
                  <a:lnTo>
                    <a:pt x="34428" y="10760"/>
                  </a:lnTo>
                  <a:lnTo>
                    <a:pt x="34428" y="10652"/>
                  </a:lnTo>
                  <a:lnTo>
                    <a:pt x="34428" y="10437"/>
                  </a:lnTo>
                  <a:lnTo>
                    <a:pt x="164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87" name="Google Shape;855;p29"/>
            <p:cNvSpPr/>
            <p:nvPr/>
          </p:nvSpPr>
          <p:spPr>
            <a:xfrm>
              <a:off x="6609925" y="2802325"/>
              <a:ext cx="406175" cy="271700"/>
            </a:xfrm>
            <a:custGeom>
              <a:avLst/>
              <a:gdLst/>
              <a:ahLst/>
              <a:cxnLst/>
              <a:rect l="l" t="t" r="r" b="b"/>
              <a:pathLst>
                <a:path w="16247" h="10868" extrusionOk="0">
                  <a:moveTo>
                    <a:pt x="16246" y="1"/>
                  </a:moveTo>
                  <a:lnTo>
                    <a:pt x="1" y="9791"/>
                  </a:lnTo>
                  <a:lnTo>
                    <a:pt x="1" y="10867"/>
                  </a:lnTo>
                  <a:lnTo>
                    <a:pt x="16246" y="1077"/>
                  </a:lnTo>
                  <a:lnTo>
                    <a:pt x="16246"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788" name="Google Shape;856;p29"/>
            <p:cNvSpPr/>
            <p:nvPr/>
          </p:nvSpPr>
          <p:spPr>
            <a:xfrm>
              <a:off x="6609925" y="2802325"/>
              <a:ext cx="406175" cy="271700"/>
            </a:xfrm>
            <a:custGeom>
              <a:avLst/>
              <a:gdLst/>
              <a:ahLst/>
              <a:cxnLst/>
              <a:rect l="l" t="t" r="r" b="b"/>
              <a:pathLst>
                <a:path w="16247" h="10868" extrusionOk="0">
                  <a:moveTo>
                    <a:pt x="16246" y="1"/>
                  </a:moveTo>
                  <a:lnTo>
                    <a:pt x="1" y="9791"/>
                  </a:lnTo>
                  <a:lnTo>
                    <a:pt x="1" y="10867"/>
                  </a:lnTo>
                  <a:lnTo>
                    <a:pt x="16246" y="1077"/>
                  </a:lnTo>
                  <a:lnTo>
                    <a:pt x="16246"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789" name="Google Shape;857;p29"/>
            <p:cNvSpPr/>
            <p:nvPr/>
          </p:nvSpPr>
          <p:spPr>
            <a:xfrm>
              <a:off x="6604550" y="2796950"/>
              <a:ext cx="416925" cy="279750"/>
            </a:xfrm>
            <a:custGeom>
              <a:avLst/>
              <a:gdLst/>
              <a:ahLst/>
              <a:cxnLst/>
              <a:rect l="l" t="t" r="r" b="b"/>
              <a:pathLst>
                <a:path w="16677" h="11190" extrusionOk="0">
                  <a:moveTo>
                    <a:pt x="16246" y="519"/>
                  </a:moveTo>
                  <a:lnTo>
                    <a:pt x="16246" y="1184"/>
                  </a:lnTo>
                  <a:lnTo>
                    <a:pt x="431" y="10759"/>
                  </a:lnTo>
                  <a:lnTo>
                    <a:pt x="431" y="10114"/>
                  </a:lnTo>
                  <a:lnTo>
                    <a:pt x="16246" y="519"/>
                  </a:lnTo>
                  <a:close/>
                  <a:moveTo>
                    <a:pt x="16354" y="1"/>
                  </a:moveTo>
                  <a:lnTo>
                    <a:pt x="108" y="9791"/>
                  </a:lnTo>
                  <a:lnTo>
                    <a:pt x="0" y="10006"/>
                  </a:lnTo>
                  <a:lnTo>
                    <a:pt x="108" y="11082"/>
                  </a:lnTo>
                  <a:lnTo>
                    <a:pt x="216" y="11190"/>
                  </a:lnTo>
                  <a:lnTo>
                    <a:pt x="323" y="11190"/>
                  </a:lnTo>
                  <a:lnTo>
                    <a:pt x="16569" y="1507"/>
                  </a:lnTo>
                  <a:lnTo>
                    <a:pt x="16676" y="1292"/>
                  </a:lnTo>
                  <a:lnTo>
                    <a:pt x="16676" y="216"/>
                  </a:lnTo>
                  <a:lnTo>
                    <a:pt x="165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90" name="Google Shape;858;p29"/>
            <p:cNvSpPr/>
            <p:nvPr/>
          </p:nvSpPr>
          <p:spPr>
            <a:xfrm>
              <a:off x="6158075" y="2780825"/>
              <a:ext cx="457250" cy="338925"/>
            </a:xfrm>
            <a:custGeom>
              <a:avLst/>
              <a:gdLst/>
              <a:ahLst/>
              <a:cxnLst/>
              <a:rect l="l" t="t" r="r" b="b"/>
              <a:pathLst>
                <a:path w="18290" h="13557" extrusionOk="0">
                  <a:moveTo>
                    <a:pt x="215" y="0"/>
                  </a:moveTo>
                  <a:lnTo>
                    <a:pt x="0" y="108"/>
                  </a:lnTo>
                  <a:lnTo>
                    <a:pt x="0" y="215"/>
                  </a:lnTo>
                  <a:lnTo>
                    <a:pt x="0" y="2905"/>
                  </a:lnTo>
                  <a:lnTo>
                    <a:pt x="108" y="3120"/>
                  </a:lnTo>
                  <a:lnTo>
                    <a:pt x="17967" y="13556"/>
                  </a:lnTo>
                  <a:lnTo>
                    <a:pt x="18182" y="13556"/>
                  </a:lnTo>
                  <a:lnTo>
                    <a:pt x="18290" y="13341"/>
                  </a:lnTo>
                  <a:lnTo>
                    <a:pt x="18290" y="10651"/>
                  </a:lnTo>
                  <a:lnTo>
                    <a:pt x="18182" y="10544"/>
                  </a:lnTo>
                  <a:lnTo>
                    <a:pt x="18075" y="10436"/>
                  </a:lnTo>
                  <a:lnTo>
                    <a:pt x="17967" y="10544"/>
                  </a:lnTo>
                  <a:lnTo>
                    <a:pt x="17859" y="10651"/>
                  </a:lnTo>
                  <a:lnTo>
                    <a:pt x="17859" y="13018"/>
                  </a:lnTo>
                  <a:lnTo>
                    <a:pt x="323" y="2798"/>
                  </a:lnTo>
                  <a:lnTo>
                    <a:pt x="323" y="215"/>
                  </a:lnTo>
                  <a:lnTo>
                    <a:pt x="323" y="108"/>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91" name="Google Shape;859;p29"/>
            <p:cNvSpPr/>
            <p:nvPr/>
          </p:nvSpPr>
          <p:spPr>
            <a:xfrm>
              <a:off x="6604550" y="2799650"/>
              <a:ext cx="414225" cy="320100"/>
            </a:xfrm>
            <a:custGeom>
              <a:avLst/>
              <a:gdLst/>
              <a:ahLst/>
              <a:cxnLst/>
              <a:rect l="l" t="t" r="r" b="b"/>
              <a:pathLst>
                <a:path w="16569" h="12804" extrusionOk="0">
                  <a:moveTo>
                    <a:pt x="16354" y="0"/>
                  </a:moveTo>
                  <a:lnTo>
                    <a:pt x="16246" y="108"/>
                  </a:lnTo>
                  <a:lnTo>
                    <a:pt x="16246" y="216"/>
                  </a:lnTo>
                  <a:lnTo>
                    <a:pt x="16246" y="2905"/>
                  </a:lnTo>
                  <a:lnTo>
                    <a:pt x="108" y="12480"/>
                  </a:lnTo>
                  <a:lnTo>
                    <a:pt x="0" y="12588"/>
                  </a:lnTo>
                  <a:lnTo>
                    <a:pt x="0" y="12696"/>
                  </a:lnTo>
                  <a:lnTo>
                    <a:pt x="216" y="12803"/>
                  </a:lnTo>
                  <a:lnTo>
                    <a:pt x="323" y="12803"/>
                  </a:lnTo>
                  <a:lnTo>
                    <a:pt x="16461" y="3228"/>
                  </a:lnTo>
                  <a:lnTo>
                    <a:pt x="16569" y="3013"/>
                  </a:lnTo>
                  <a:lnTo>
                    <a:pt x="16569" y="216"/>
                  </a:lnTo>
                  <a:lnTo>
                    <a:pt x="16569" y="108"/>
                  </a:lnTo>
                  <a:lnTo>
                    <a:pt x="163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92" name="Google Shape;860;p29"/>
            <p:cNvSpPr/>
            <p:nvPr/>
          </p:nvSpPr>
          <p:spPr>
            <a:xfrm>
              <a:off x="6755175" y="2762000"/>
              <a:ext cx="110300" cy="134500"/>
            </a:xfrm>
            <a:custGeom>
              <a:avLst/>
              <a:gdLst/>
              <a:ahLst/>
              <a:cxnLst/>
              <a:rect l="l" t="t" r="r" b="b"/>
              <a:pathLst>
                <a:path w="4412" h="5380" extrusionOk="0">
                  <a:moveTo>
                    <a:pt x="4411" y="0"/>
                  </a:moveTo>
                  <a:lnTo>
                    <a:pt x="0" y="2690"/>
                  </a:lnTo>
                  <a:lnTo>
                    <a:pt x="0" y="5380"/>
                  </a:lnTo>
                  <a:lnTo>
                    <a:pt x="4411" y="2797"/>
                  </a:lnTo>
                  <a:lnTo>
                    <a:pt x="44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93" name="Google Shape;861;p29"/>
            <p:cNvSpPr/>
            <p:nvPr/>
          </p:nvSpPr>
          <p:spPr>
            <a:xfrm>
              <a:off x="6749800" y="2759300"/>
              <a:ext cx="121050" cy="142575"/>
            </a:xfrm>
            <a:custGeom>
              <a:avLst/>
              <a:gdLst/>
              <a:ahLst/>
              <a:cxnLst/>
              <a:rect l="l" t="t" r="r" b="b"/>
              <a:pathLst>
                <a:path w="4842" h="5703" extrusionOk="0">
                  <a:moveTo>
                    <a:pt x="4519" y="431"/>
                  </a:moveTo>
                  <a:lnTo>
                    <a:pt x="4519" y="2798"/>
                  </a:lnTo>
                  <a:lnTo>
                    <a:pt x="431" y="5191"/>
                  </a:lnTo>
                  <a:lnTo>
                    <a:pt x="431" y="2798"/>
                  </a:lnTo>
                  <a:lnTo>
                    <a:pt x="4519" y="431"/>
                  </a:lnTo>
                  <a:close/>
                  <a:moveTo>
                    <a:pt x="4519" y="1"/>
                  </a:moveTo>
                  <a:lnTo>
                    <a:pt x="108" y="2583"/>
                  </a:lnTo>
                  <a:lnTo>
                    <a:pt x="0" y="2798"/>
                  </a:lnTo>
                  <a:lnTo>
                    <a:pt x="0" y="5488"/>
                  </a:lnTo>
                  <a:lnTo>
                    <a:pt x="108" y="5703"/>
                  </a:lnTo>
                  <a:lnTo>
                    <a:pt x="323" y="5703"/>
                  </a:lnTo>
                  <a:lnTo>
                    <a:pt x="4734" y="3121"/>
                  </a:lnTo>
                  <a:lnTo>
                    <a:pt x="4842" y="2905"/>
                  </a:lnTo>
                  <a:lnTo>
                    <a:pt x="4842" y="108"/>
                  </a:lnTo>
                  <a:lnTo>
                    <a:pt x="473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94" name="Google Shape;862;p29"/>
            <p:cNvSpPr/>
            <p:nvPr/>
          </p:nvSpPr>
          <p:spPr>
            <a:xfrm>
              <a:off x="6475450" y="2659775"/>
              <a:ext cx="279750" cy="236725"/>
            </a:xfrm>
            <a:custGeom>
              <a:avLst/>
              <a:gdLst/>
              <a:ahLst/>
              <a:cxnLst/>
              <a:rect l="l" t="t" r="r" b="b"/>
              <a:pathLst>
                <a:path w="11190" h="9469" extrusionOk="0">
                  <a:moveTo>
                    <a:pt x="0" y="1"/>
                  </a:moveTo>
                  <a:lnTo>
                    <a:pt x="0" y="2906"/>
                  </a:lnTo>
                  <a:lnTo>
                    <a:pt x="11189" y="9469"/>
                  </a:lnTo>
                  <a:lnTo>
                    <a:pt x="11189" y="6779"/>
                  </a:lnTo>
                  <a:lnTo>
                    <a:pt x="0"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795" name="Google Shape;863;p29"/>
            <p:cNvSpPr/>
            <p:nvPr/>
          </p:nvSpPr>
          <p:spPr>
            <a:xfrm>
              <a:off x="6658350" y="2767375"/>
              <a:ext cx="40350" cy="94150"/>
            </a:xfrm>
            <a:custGeom>
              <a:avLst/>
              <a:gdLst/>
              <a:ahLst/>
              <a:cxnLst/>
              <a:rect l="l" t="t" r="r" b="b"/>
              <a:pathLst>
                <a:path w="1614" h="3766" extrusionOk="0">
                  <a:moveTo>
                    <a:pt x="0" y="0"/>
                  </a:moveTo>
                  <a:lnTo>
                    <a:pt x="108" y="2905"/>
                  </a:lnTo>
                  <a:lnTo>
                    <a:pt x="1614" y="3766"/>
                  </a:lnTo>
                  <a:lnTo>
                    <a:pt x="1614" y="969"/>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96" name="Google Shape;864;p29"/>
            <p:cNvSpPr/>
            <p:nvPr/>
          </p:nvSpPr>
          <p:spPr>
            <a:xfrm>
              <a:off x="6470075" y="2657100"/>
              <a:ext cx="290500" cy="244775"/>
            </a:xfrm>
            <a:custGeom>
              <a:avLst/>
              <a:gdLst/>
              <a:ahLst/>
              <a:cxnLst/>
              <a:rect l="l" t="t" r="r" b="b"/>
              <a:pathLst>
                <a:path w="11620" h="9791" extrusionOk="0">
                  <a:moveTo>
                    <a:pt x="323" y="431"/>
                  </a:moveTo>
                  <a:lnTo>
                    <a:pt x="11189" y="6929"/>
                  </a:lnTo>
                  <a:lnTo>
                    <a:pt x="11189" y="9253"/>
                  </a:lnTo>
                  <a:lnTo>
                    <a:pt x="323" y="2905"/>
                  </a:lnTo>
                  <a:lnTo>
                    <a:pt x="323" y="431"/>
                  </a:lnTo>
                  <a:close/>
                  <a:moveTo>
                    <a:pt x="108" y="0"/>
                  </a:moveTo>
                  <a:lnTo>
                    <a:pt x="0" y="108"/>
                  </a:lnTo>
                  <a:lnTo>
                    <a:pt x="0" y="3013"/>
                  </a:lnTo>
                  <a:lnTo>
                    <a:pt x="108" y="3120"/>
                  </a:lnTo>
                  <a:lnTo>
                    <a:pt x="11297" y="9791"/>
                  </a:lnTo>
                  <a:lnTo>
                    <a:pt x="11512" y="9791"/>
                  </a:lnTo>
                  <a:lnTo>
                    <a:pt x="11620" y="9576"/>
                  </a:lnTo>
                  <a:lnTo>
                    <a:pt x="11620" y="6886"/>
                  </a:lnTo>
                  <a:lnTo>
                    <a:pt x="11512" y="667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797" name="Google Shape;865;p29"/>
            <p:cNvSpPr/>
            <p:nvPr/>
          </p:nvSpPr>
          <p:spPr>
            <a:xfrm>
              <a:off x="6475450" y="2597925"/>
              <a:ext cx="390025" cy="231325"/>
            </a:xfrm>
            <a:custGeom>
              <a:avLst/>
              <a:gdLst/>
              <a:ahLst/>
              <a:cxnLst/>
              <a:rect l="l" t="t" r="r" b="b"/>
              <a:pathLst>
                <a:path w="15601" h="9253" extrusionOk="0">
                  <a:moveTo>
                    <a:pt x="4411" y="0"/>
                  </a:moveTo>
                  <a:lnTo>
                    <a:pt x="0" y="2475"/>
                  </a:lnTo>
                  <a:lnTo>
                    <a:pt x="11189" y="9253"/>
                  </a:lnTo>
                  <a:lnTo>
                    <a:pt x="15600" y="6563"/>
                  </a:lnTo>
                  <a:lnTo>
                    <a:pt x="441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798" name="Google Shape;866;p29"/>
            <p:cNvSpPr/>
            <p:nvPr/>
          </p:nvSpPr>
          <p:spPr>
            <a:xfrm>
              <a:off x="6658350" y="2705500"/>
              <a:ext cx="147950" cy="86100"/>
            </a:xfrm>
            <a:custGeom>
              <a:avLst/>
              <a:gdLst/>
              <a:ahLst/>
              <a:cxnLst/>
              <a:rect l="l" t="t" r="r" b="b"/>
              <a:pathLst>
                <a:path w="5918" h="3444" extrusionOk="0">
                  <a:moveTo>
                    <a:pt x="4304" y="1"/>
                  </a:moveTo>
                  <a:lnTo>
                    <a:pt x="0" y="2475"/>
                  </a:lnTo>
                  <a:lnTo>
                    <a:pt x="1614" y="3444"/>
                  </a:lnTo>
                  <a:lnTo>
                    <a:pt x="5917" y="862"/>
                  </a:lnTo>
                  <a:lnTo>
                    <a:pt x="430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99" name="Google Shape;867;p29"/>
            <p:cNvSpPr/>
            <p:nvPr/>
          </p:nvSpPr>
          <p:spPr>
            <a:xfrm>
              <a:off x="6526550" y="2686675"/>
              <a:ext cx="40375" cy="94175"/>
            </a:xfrm>
            <a:custGeom>
              <a:avLst/>
              <a:gdLst/>
              <a:ahLst/>
              <a:cxnLst/>
              <a:rect l="l" t="t" r="r" b="b"/>
              <a:pathLst>
                <a:path w="1615" h="3767" extrusionOk="0">
                  <a:moveTo>
                    <a:pt x="0" y="1"/>
                  </a:moveTo>
                  <a:lnTo>
                    <a:pt x="108" y="2906"/>
                  </a:lnTo>
                  <a:lnTo>
                    <a:pt x="1614" y="3766"/>
                  </a:lnTo>
                  <a:lnTo>
                    <a:pt x="1614" y="969"/>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00" name="Google Shape;868;p29"/>
            <p:cNvSpPr/>
            <p:nvPr/>
          </p:nvSpPr>
          <p:spPr>
            <a:xfrm>
              <a:off x="6526550" y="2624825"/>
              <a:ext cx="147950" cy="86100"/>
            </a:xfrm>
            <a:custGeom>
              <a:avLst/>
              <a:gdLst/>
              <a:ahLst/>
              <a:cxnLst/>
              <a:rect l="l" t="t" r="r" b="b"/>
              <a:pathLst>
                <a:path w="5918" h="3444" extrusionOk="0">
                  <a:moveTo>
                    <a:pt x="4412" y="0"/>
                  </a:moveTo>
                  <a:lnTo>
                    <a:pt x="0" y="2475"/>
                  </a:lnTo>
                  <a:lnTo>
                    <a:pt x="1614" y="3443"/>
                  </a:lnTo>
                  <a:lnTo>
                    <a:pt x="5918" y="861"/>
                  </a:lnTo>
                  <a:lnTo>
                    <a:pt x="441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01" name="Google Shape;869;p29"/>
            <p:cNvSpPr/>
            <p:nvPr/>
          </p:nvSpPr>
          <p:spPr>
            <a:xfrm>
              <a:off x="6470075" y="2595225"/>
              <a:ext cx="400775" cy="236725"/>
            </a:xfrm>
            <a:custGeom>
              <a:avLst/>
              <a:gdLst/>
              <a:ahLst/>
              <a:cxnLst/>
              <a:rect l="l" t="t" r="r" b="b"/>
              <a:pathLst>
                <a:path w="16031" h="9469" extrusionOk="0">
                  <a:moveTo>
                    <a:pt x="4626" y="324"/>
                  </a:moveTo>
                  <a:lnTo>
                    <a:pt x="15493" y="6671"/>
                  </a:lnTo>
                  <a:lnTo>
                    <a:pt x="11404" y="9146"/>
                  </a:lnTo>
                  <a:lnTo>
                    <a:pt x="597" y="2640"/>
                  </a:lnTo>
                  <a:lnTo>
                    <a:pt x="4626" y="324"/>
                  </a:lnTo>
                  <a:close/>
                  <a:moveTo>
                    <a:pt x="4519" y="1"/>
                  </a:moveTo>
                  <a:lnTo>
                    <a:pt x="108" y="2475"/>
                  </a:lnTo>
                  <a:lnTo>
                    <a:pt x="0" y="2583"/>
                  </a:lnTo>
                  <a:lnTo>
                    <a:pt x="108" y="2798"/>
                  </a:lnTo>
                  <a:lnTo>
                    <a:pt x="11297" y="9468"/>
                  </a:lnTo>
                  <a:lnTo>
                    <a:pt x="11512" y="9468"/>
                  </a:lnTo>
                  <a:lnTo>
                    <a:pt x="15923" y="6886"/>
                  </a:lnTo>
                  <a:lnTo>
                    <a:pt x="16031" y="6671"/>
                  </a:lnTo>
                  <a:lnTo>
                    <a:pt x="15923" y="6564"/>
                  </a:lnTo>
                  <a:lnTo>
                    <a:pt x="473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02" name="Google Shape;870;p29"/>
            <p:cNvSpPr/>
            <p:nvPr/>
          </p:nvSpPr>
          <p:spPr>
            <a:xfrm>
              <a:off x="6628750" y="2681300"/>
              <a:ext cx="78025" cy="51125"/>
            </a:xfrm>
            <a:custGeom>
              <a:avLst/>
              <a:gdLst/>
              <a:ahLst/>
              <a:cxnLst/>
              <a:rect l="l" t="t" r="r" b="b"/>
              <a:pathLst>
                <a:path w="3121" h="2045" extrusionOk="0">
                  <a:moveTo>
                    <a:pt x="1507" y="1"/>
                  </a:moveTo>
                  <a:lnTo>
                    <a:pt x="969" y="108"/>
                  </a:lnTo>
                  <a:lnTo>
                    <a:pt x="431" y="323"/>
                  </a:lnTo>
                  <a:lnTo>
                    <a:pt x="108" y="646"/>
                  </a:lnTo>
                  <a:lnTo>
                    <a:pt x="1" y="969"/>
                  </a:lnTo>
                  <a:lnTo>
                    <a:pt x="108" y="1399"/>
                  </a:lnTo>
                  <a:lnTo>
                    <a:pt x="431" y="1722"/>
                  </a:lnTo>
                  <a:lnTo>
                    <a:pt x="969" y="1937"/>
                  </a:lnTo>
                  <a:lnTo>
                    <a:pt x="1507" y="2045"/>
                  </a:lnTo>
                  <a:lnTo>
                    <a:pt x="2153" y="1937"/>
                  </a:lnTo>
                  <a:lnTo>
                    <a:pt x="2690" y="1722"/>
                  </a:lnTo>
                  <a:lnTo>
                    <a:pt x="3013" y="1399"/>
                  </a:lnTo>
                  <a:lnTo>
                    <a:pt x="3121" y="969"/>
                  </a:lnTo>
                  <a:lnTo>
                    <a:pt x="3013" y="646"/>
                  </a:lnTo>
                  <a:lnTo>
                    <a:pt x="2690" y="323"/>
                  </a:lnTo>
                  <a:lnTo>
                    <a:pt x="2153" y="108"/>
                  </a:lnTo>
                  <a:lnTo>
                    <a:pt x="1507"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803" name="Google Shape;871;p29"/>
            <p:cNvSpPr/>
            <p:nvPr/>
          </p:nvSpPr>
          <p:spPr>
            <a:xfrm>
              <a:off x="6612625" y="2842675"/>
              <a:ext cx="110300" cy="134525"/>
            </a:xfrm>
            <a:custGeom>
              <a:avLst/>
              <a:gdLst/>
              <a:ahLst/>
              <a:cxnLst/>
              <a:rect l="l" t="t" r="r" b="b"/>
              <a:pathLst>
                <a:path w="4412" h="5381" extrusionOk="0">
                  <a:moveTo>
                    <a:pt x="4411" y="1"/>
                  </a:moveTo>
                  <a:lnTo>
                    <a:pt x="0" y="2583"/>
                  </a:lnTo>
                  <a:lnTo>
                    <a:pt x="0" y="5380"/>
                  </a:lnTo>
                  <a:lnTo>
                    <a:pt x="4411" y="2690"/>
                  </a:lnTo>
                  <a:lnTo>
                    <a:pt x="441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04" name="Google Shape;872;p29"/>
            <p:cNvSpPr/>
            <p:nvPr/>
          </p:nvSpPr>
          <p:spPr>
            <a:xfrm>
              <a:off x="6607250" y="2837300"/>
              <a:ext cx="121050" cy="142575"/>
            </a:xfrm>
            <a:custGeom>
              <a:avLst/>
              <a:gdLst/>
              <a:ahLst/>
              <a:cxnLst/>
              <a:rect l="l" t="t" r="r" b="b"/>
              <a:pathLst>
                <a:path w="4842" h="5703" extrusionOk="0">
                  <a:moveTo>
                    <a:pt x="4411" y="539"/>
                  </a:moveTo>
                  <a:lnTo>
                    <a:pt x="4411" y="2905"/>
                  </a:lnTo>
                  <a:lnTo>
                    <a:pt x="323" y="5256"/>
                  </a:lnTo>
                  <a:lnTo>
                    <a:pt x="323" y="2905"/>
                  </a:lnTo>
                  <a:lnTo>
                    <a:pt x="4411" y="539"/>
                  </a:lnTo>
                  <a:close/>
                  <a:moveTo>
                    <a:pt x="4519" y="1"/>
                  </a:moveTo>
                  <a:lnTo>
                    <a:pt x="108" y="2583"/>
                  </a:lnTo>
                  <a:lnTo>
                    <a:pt x="0" y="2798"/>
                  </a:lnTo>
                  <a:lnTo>
                    <a:pt x="0" y="5595"/>
                  </a:lnTo>
                  <a:lnTo>
                    <a:pt x="108" y="5703"/>
                  </a:lnTo>
                  <a:lnTo>
                    <a:pt x="215" y="5703"/>
                  </a:lnTo>
                  <a:lnTo>
                    <a:pt x="4734" y="3121"/>
                  </a:lnTo>
                  <a:lnTo>
                    <a:pt x="4841" y="2905"/>
                  </a:lnTo>
                  <a:lnTo>
                    <a:pt x="4734" y="216"/>
                  </a:lnTo>
                  <a:lnTo>
                    <a:pt x="473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05" name="Google Shape;873;p29"/>
            <p:cNvSpPr/>
            <p:nvPr/>
          </p:nvSpPr>
          <p:spPr>
            <a:xfrm>
              <a:off x="6330200" y="2740475"/>
              <a:ext cx="282450" cy="236725"/>
            </a:xfrm>
            <a:custGeom>
              <a:avLst/>
              <a:gdLst/>
              <a:ahLst/>
              <a:cxnLst/>
              <a:rect l="l" t="t" r="r" b="b"/>
              <a:pathLst>
                <a:path w="11298" h="9469" extrusionOk="0">
                  <a:moveTo>
                    <a:pt x="1" y="0"/>
                  </a:moveTo>
                  <a:lnTo>
                    <a:pt x="1" y="2798"/>
                  </a:lnTo>
                  <a:lnTo>
                    <a:pt x="11297" y="9468"/>
                  </a:lnTo>
                  <a:lnTo>
                    <a:pt x="11297" y="6671"/>
                  </a:lnTo>
                  <a:lnTo>
                    <a:pt x="1"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06" name="Google Shape;874;p29"/>
            <p:cNvSpPr/>
            <p:nvPr/>
          </p:nvSpPr>
          <p:spPr>
            <a:xfrm>
              <a:off x="6513100" y="2848050"/>
              <a:ext cx="40375" cy="94175"/>
            </a:xfrm>
            <a:custGeom>
              <a:avLst/>
              <a:gdLst/>
              <a:ahLst/>
              <a:cxnLst/>
              <a:rect l="l" t="t" r="r" b="b"/>
              <a:pathLst>
                <a:path w="1615" h="3767" extrusionOk="0">
                  <a:moveTo>
                    <a:pt x="1" y="1"/>
                  </a:moveTo>
                  <a:lnTo>
                    <a:pt x="108" y="2798"/>
                  </a:lnTo>
                  <a:lnTo>
                    <a:pt x="1614" y="3766"/>
                  </a:lnTo>
                  <a:lnTo>
                    <a:pt x="1614" y="969"/>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07" name="Google Shape;875;p29"/>
            <p:cNvSpPr/>
            <p:nvPr/>
          </p:nvSpPr>
          <p:spPr>
            <a:xfrm>
              <a:off x="6327525" y="2735100"/>
              <a:ext cx="287800" cy="244775"/>
            </a:xfrm>
            <a:custGeom>
              <a:avLst/>
              <a:gdLst/>
              <a:ahLst/>
              <a:cxnLst/>
              <a:rect l="l" t="t" r="r" b="b"/>
              <a:pathLst>
                <a:path w="11512" h="9791" extrusionOk="0">
                  <a:moveTo>
                    <a:pt x="323" y="538"/>
                  </a:moveTo>
                  <a:lnTo>
                    <a:pt x="11189" y="6930"/>
                  </a:lnTo>
                  <a:lnTo>
                    <a:pt x="11189" y="9360"/>
                  </a:lnTo>
                  <a:lnTo>
                    <a:pt x="323" y="2905"/>
                  </a:lnTo>
                  <a:lnTo>
                    <a:pt x="323" y="538"/>
                  </a:lnTo>
                  <a:close/>
                  <a:moveTo>
                    <a:pt x="0" y="0"/>
                  </a:moveTo>
                  <a:lnTo>
                    <a:pt x="0" y="215"/>
                  </a:lnTo>
                  <a:lnTo>
                    <a:pt x="0" y="3013"/>
                  </a:lnTo>
                  <a:lnTo>
                    <a:pt x="0" y="3228"/>
                  </a:lnTo>
                  <a:lnTo>
                    <a:pt x="11297" y="9791"/>
                  </a:lnTo>
                  <a:lnTo>
                    <a:pt x="11404" y="9791"/>
                  </a:lnTo>
                  <a:lnTo>
                    <a:pt x="11512" y="9683"/>
                  </a:lnTo>
                  <a:lnTo>
                    <a:pt x="11512" y="6886"/>
                  </a:lnTo>
                  <a:lnTo>
                    <a:pt x="11404" y="6778"/>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08" name="Google Shape;876;p29"/>
            <p:cNvSpPr/>
            <p:nvPr/>
          </p:nvSpPr>
          <p:spPr>
            <a:xfrm>
              <a:off x="6330200" y="2678625"/>
              <a:ext cx="392725" cy="228625"/>
            </a:xfrm>
            <a:custGeom>
              <a:avLst/>
              <a:gdLst/>
              <a:ahLst/>
              <a:cxnLst/>
              <a:rect l="l" t="t" r="r" b="b"/>
              <a:pathLst>
                <a:path w="15709" h="9145" extrusionOk="0">
                  <a:moveTo>
                    <a:pt x="4412" y="0"/>
                  </a:moveTo>
                  <a:lnTo>
                    <a:pt x="1" y="2474"/>
                  </a:lnTo>
                  <a:lnTo>
                    <a:pt x="11297" y="9145"/>
                  </a:lnTo>
                  <a:lnTo>
                    <a:pt x="15708" y="6563"/>
                  </a:lnTo>
                  <a:lnTo>
                    <a:pt x="4412"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09" name="Google Shape;877;p29"/>
            <p:cNvSpPr/>
            <p:nvPr/>
          </p:nvSpPr>
          <p:spPr>
            <a:xfrm>
              <a:off x="6513100" y="2783500"/>
              <a:ext cx="147950" cy="88800"/>
            </a:xfrm>
            <a:custGeom>
              <a:avLst/>
              <a:gdLst/>
              <a:ahLst/>
              <a:cxnLst/>
              <a:rect l="l" t="t" r="r" b="b"/>
              <a:pathLst>
                <a:path w="5918" h="3552" extrusionOk="0">
                  <a:moveTo>
                    <a:pt x="4412" y="1"/>
                  </a:moveTo>
                  <a:lnTo>
                    <a:pt x="1" y="2583"/>
                  </a:lnTo>
                  <a:lnTo>
                    <a:pt x="1614" y="3551"/>
                  </a:lnTo>
                  <a:lnTo>
                    <a:pt x="5918" y="969"/>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0" name="Google Shape;878;p29"/>
            <p:cNvSpPr/>
            <p:nvPr/>
          </p:nvSpPr>
          <p:spPr>
            <a:xfrm>
              <a:off x="6384000" y="2767375"/>
              <a:ext cx="40375" cy="94150"/>
            </a:xfrm>
            <a:custGeom>
              <a:avLst/>
              <a:gdLst/>
              <a:ahLst/>
              <a:cxnLst/>
              <a:rect l="l" t="t" r="r" b="b"/>
              <a:pathLst>
                <a:path w="1615" h="3766" extrusionOk="0">
                  <a:moveTo>
                    <a:pt x="0" y="0"/>
                  </a:moveTo>
                  <a:lnTo>
                    <a:pt x="0" y="2798"/>
                  </a:lnTo>
                  <a:lnTo>
                    <a:pt x="1614" y="3766"/>
                  </a:lnTo>
                  <a:lnTo>
                    <a:pt x="1614" y="861"/>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1" name="Google Shape;879;p29"/>
            <p:cNvSpPr/>
            <p:nvPr/>
          </p:nvSpPr>
          <p:spPr>
            <a:xfrm>
              <a:off x="6384000" y="2702825"/>
              <a:ext cx="147950" cy="86100"/>
            </a:xfrm>
            <a:custGeom>
              <a:avLst/>
              <a:gdLst/>
              <a:ahLst/>
              <a:cxnLst/>
              <a:rect l="l" t="t" r="r" b="b"/>
              <a:pathLst>
                <a:path w="5918" h="3444" extrusionOk="0">
                  <a:moveTo>
                    <a:pt x="4304" y="0"/>
                  </a:moveTo>
                  <a:lnTo>
                    <a:pt x="0" y="2582"/>
                  </a:lnTo>
                  <a:lnTo>
                    <a:pt x="1614" y="3443"/>
                  </a:lnTo>
                  <a:lnTo>
                    <a:pt x="5918" y="861"/>
                  </a:lnTo>
                  <a:lnTo>
                    <a:pt x="43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2" name="Google Shape;880;p29"/>
            <p:cNvSpPr/>
            <p:nvPr/>
          </p:nvSpPr>
          <p:spPr>
            <a:xfrm>
              <a:off x="6327525" y="2673225"/>
              <a:ext cx="398075" cy="236725"/>
            </a:xfrm>
            <a:custGeom>
              <a:avLst/>
              <a:gdLst/>
              <a:ahLst/>
              <a:cxnLst/>
              <a:rect l="l" t="t" r="r" b="b"/>
              <a:pathLst>
                <a:path w="15923" h="9469" extrusionOk="0">
                  <a:moveTo>
                    <a:pt x="4519" y="431"/>
                  </a:moveTo>
                  <a:lnTo>
                    <a:pt x="15385" y="6779"/>
                  </a:lnTo>
                  <a:lnTo>
                    <a:pt x="11404" y="9146"/>
                  </a:lnTo>
                  <a:lnTo>
                    <a:pt x="497" y="2643"/>
                  </a:lnTo>
                  <a:lnTo>
                    <a:pt x="497" y="2643"/>
                  </a:lnTo>
                  <a:lnTo>
                    <a:pt x="4519" y="431"/>
                  </a:lnTo>
                  <a:close/>
                  <a:moveTo>
                    <a:pt x="4411" y="1"/>
                  </a:moveTo>
                  <a:lnTo>
                    <a:pt x="0" y="2475"/>
                  </a:lnTo>
                  <a:lnTo>
                    <a:pt x="0" y="2690"/>
                  </a:lnTo>
                  <a:lnTo>
                    <a:pt x="0" y="2798"/>
                  </a:lnTo>
                  <a:lnTo>
                    <a:pt x="11297" y="9468"/>
                  </a:lnTo>
                  <a:lnTo>
                    <a:pt x="11404" y="9468"/>
                  </a:lnTo>
                  <a:lnTo>
                    <a:pt x="15923" y="6886"/>
                  </a:lnTo>
                  <a:lnTo>
                    <a:pt x="15923" y="6779"/>
                  </a:lnTo>
                  <a:lnTo>
                    <a:pt x="15923" y="6564"/>
                  </a:lnTo>
                  <a:lnTo>
                    <a:pt x="462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13" name="Google Shape;881;p29"/>
            <p:cNvSpPr/>
            <p:nvPr/>
          </p:nvSpPr>
          <p:spPr>
            <a:xfrm>
              <a:off x="6483525" y="2759300"/>
              <a:ext cx="78025" cy="51125"/>
            </a:xfrm>
            <a:custGeom>
              <a:avLst/>
              <a:gdLst/>
              <a:ahLst/>
              <a:cxnLst/>
              <a:rect l="l" t="t" r="r" b="b"/>
              <a:pathLst>
                <a:path w="3121" h="2045" extrusionOk="0">
                  <a:moveTo>
                    <a:pt x="1614" y="1"/>
                  </a:moveTo>
                  <a:lnTo>
                    <a:pt x="968" y="108"/>
                  </a:lnTo>
                  <a:lnTo>
                    <a:pt x="430" y="323"/>
                  </a:lnTo>
                  <a:lnTo>
                    <a:pt x="108" y="646"/>
                  </a:lnTo>
                  <a:lnTo>
                    <a:pt x="0" y="1076"/>
                  </a:lnTo>
                  <a:lnTo>
                    <a:pt x="108" y="1507"/>
                  </a:lnTo>
                  <a:lnTo>
                    <a:pt x="430" y="1830"/>
                  </a:lnTo>
                  <a:lnTo>
                    <a:pt x="968" y="2045"/>
                  </a:lnTo>
                  <a:lnTo>
                    <a:pt x="2152" y="2045"/>
                  </a:lnTo>
                  <a:lnTo>
                    <a:pt x="2690" y="1830"/>
                  </a:lnTo>
                  <a:lnTo>
                    <a:pt x="3013" y="1507"/>
                  </a:lnTo>
                  <a:lnTo>
                    <a:pt x="3120" y="1076"/>
                  </a:lnTo>
                  <a:lnTo>
                    <a:pt x="3013" y="646"/>
                  </a:lnTo>
                  <a:lnTo>
                    <a:pt x="2690" y="323"/>
                  </a:lnTo>
                  <a:lnTo>
                    <a:pt x="2152" y="108"/>
                  </a:lnTo>
                  <a:lnTo>
                    <a:pt x="1614"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814" name="Google Shape;882;p29"/>
            <p:cNvSpPr/>
            <p:nvPr/>
          </p:nvSpPr>
          <p:spPr>
            <a:xfrm>
              <a:off x="6319450" y="2694750"/>
              <a:ext cx="112975" cy="134500"/>
            </a:xfrm>
            <a:custGeom>
              <a:avLst/>
              <a:gdLst/>
              <a:ahLst/>
              <a:cxnLst/>
              <a:rect l="l" t="t" r="r" b="b"/>
              <a:pathLst>
                <a:path w="4519" h="5380" extrusionOk="0">
                  <a:moveTo>
                    <a:pt x="108" y="1"/>
                  </a:moveTo>
                  <a:lnTo>
                    <a:pt x="0" y="2798"/>
                  </a:lnTo>
                  <a:lnTo>
                    <a:pt x="4519" y="5380"/>
                  </a:lnTo>
                  <a:lnTo>
                    <a:pt x="4519" y="2583"/>
                  </a:lnTo>
                  <a:lnTo>
                    <a:pt x="10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5" name="Google Shape;883;p29"/>
            <p:cNvSpPr/>
            <p:nvPr/>
          </p:nvSpPr>
          <p:spPr>
            <a:xfrm>
              <a:off x="6316750" y="2689375"/>
              <a:ext cx="118375" cy="142575"/>
            </a:xfrm>
            <a:custGeom>
              <a:avLst/>
              <a:gdLst/>
              <a:ahLst/>
              <a:cxnLst/>
              <a:rect l="l" t="t" r="r" b="b"/>
              <a:pathLst>
                <a:path w="4735" h="5703" extrusionOk="0">
                  <a:moveTo>
                    <a:pt x="323" y="538"/>
                  </a:moveTo>
                  <a:lnTo>
                    <a:pt x="4412" y="2905"/>
                  </a:lnTo>
                  <a:lnTo>
                    <a:pt x="4412" y="5199"/>
                  </a:lnTo>
                  <a:lnTo>
                    <a:pt x="4412" y="5199"/>
                  </a:lnTo>
                  <a:lnTo>
                    <a:pt x="323" y="2905"/>
                  </a:lnTo>
                  <a:lnTo>
                    <a:pt x="323" y="538"/>
                  </a:lnTo>
                  <a:close/>
                  <a:moveTo>
                    <a:pt x="108" y="0"/>
                  </a:moveTo>
                  <a:lnTo>
                    <a:pt x="1" y="216"/>
                  </a:lnTo>
                  <a:lnTo>
                    <a:pt x="1" y="3013"/>
                  </a:lnTo>
                  <a:lnTo>
                    <a:pt x="108" y="3120"/>
                  </a:lnTo>
                  <a:lnTo>
                    <a:pt x="4519" y="5702"/>
                  </a:lnTo>
                  <a:lnTo>
                    <a:pt x="4735" y="5702"/>
                  </a:lnTo>
                  <a:lnTo>
                    <a:pt x="4735" y="5595"/>
                  </a:lnTo>
                  <a:lnTo>
                    <a:pt x="4735" y="2798"/>
                  </a:lnTo>
                  <a:lnTo>
                    <a:pt x="4735" y="2690"/>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16" name="Google Shape;884;p29"/>
            <p:cNvSpPr/>
            <p:nvPr/>
          </p:nvSpPr>
          <p:spPr>
            <a:xfrm>
              <a:off x="6432400" y="2592550"/>
              <a:ext cx="279750" cy="236700"/>
            </a:xfrm>
            <a:custGeom>
              <a:avLst/>
              <a:gdLst/>
              <a:ahLst/>
              <a:cxnLst/>
              <a:rect l="l" t="t" r="r" b="b"/>
              <a:pathLst>
                <a:path w="11190" h="9468" extrusionOk="0">
                  <a:moveTo>
                    <a:pt x="11190" y="0"/>
                  </a:moveTo>
                  <a:lnTo>
                    <a:pt x="1" y="6671"/>
                  </a:lnTo>
                  <a:lnTo>
                    <a:pt x="1" y="9468"/>
                  </a:lnTo>
                  <a:lnTo>
                    <a:pt x="11190" y="2905"/>
                  </a:lnTo>
                  <a:lnTo>
                    <a:pt x="11190"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17" name="Google Shape;885;p29"/>
            <p:cNvSpPr/>
            <p:nvPr/>
          </p:nvSpPr>
          <p:spPr>
            <a:xfrm>
              <a:off x="6488900" y="2700125"/>
              <a:ext cx="40375" cy="94175"/>
            </a:xfrm>
            <a:custGeom>
              <a:avLst/>
              <a:gdLst/>
              <a:ahLst/>
              <a:cxnLst/>
              <a:rect l="l" t="t" r="r" b="b"/>
              <a:pathLst>
                <a:path w="1615" h="3767" extrusionOk="0">
                  <a:moveTo>
                    <a:pt x="1614" y="1"/>
                  </a:moveTo>
                  <a:lnTo>
                    <a:pt x="0" y="969"/>
                  </a:lnTo>
                  <a:lnTo>
                    <a:pt x="0" y="3766"/>
                  </a:lnTo>
                  <a:lnTo>
                    <a:pt x="1506" y="2906"/>
                  </a:lnTo>
                  <a:lnTo>
                    <a:pt x="161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8" name="Google Shape;886;p29"/>
            <p:cNvSpPr/>
            <p:nvPr/>
          </p:nvSpPr>
          <p:spPr>
            <a:xfrm>
              <a:off x="6427025" y="2589850"/>
              <a:ext cx="290525" cy="242100"/>
            </a:xfrm>
            <a:custGeom>
              <a:avLst/>
              <a:gdLst/>
              <a:ahLst/>
              <a:cxnLst/>
              <a:rect l="l" t="t" r="r" b="b"/>
              <a:pathLst>
                <a:path w="11621" h="9684" extrusionOk="0">
                  <a:moveTo>
                    <a:pt x="11190" y="431"/>
                  </a:moveTo>
                  <a:lnTo>
                    <a:pt x="11190" y="2905"/>
                  </a:lnTo>
                  <a:lnTo>
                    <a:pt x="324" y="9253"/>
                  </a:lnTo>
                  <a:lnTo>
                    <a:pt x="324" y="6994"/>
                  </a:lnTo>
                  <a:lnTo>
                    <a:pt x="11190" y="431"/>
                  </a:lnTo>
                  <a:close/>
                  <a:moveTo>
                    <a:pt x="11297" y="1"/>
                  </a:moveTo>
                  <a:lnTo>
                    <a:pt x="108" y="6671"/>
                  </a:lnTo>
                  <a:lnTo>
                    <a:pt x="1" y="6779"/>
                  </a:lnTo>
                  <a:lnTo>
                    <a:pt x="1" y="9576"/>
                  </a:lnTo>
                  <a:lnTo>
                    <a:pt x="108" y="9683"/>
                  </a:lnTo>
                  <a:lnTo>
                    <a:pt x="324" y="9683"/>
                  </a:lnTo>
                  <a:lnTo>
                    <a:pt x="11513" y="3121"/>
                  </a:lnTo>
                  <a:lnTo>
                    <a:pt x="11620" y="3013"/>
                  </a:lnTo>
                  <a:lnTo>
                    <a:pt x="11620" y="108"/>
                  </a:lnTo>
                  <a:lnTo>
                    <a:pt x="1151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19" name="Google Shape;887;p29"/>
            <p:cNvSpPr/>
            <p:nvPr/>
          </p:nvSpPr>
          <p:spPr>
            <a:xfrm>
              <a:off x="6322125" y="2530675"/>
              <a:ext cx="390025" cy="228650"/>
            </a:xfrm>
            <a:custGeom>
              <a:avLst/>
              <a:gdLst/>
              <a:ahLst/>
              <a:cxnLst/>
              <a:rect l="l" t="t" r="r" b="b"/>
              <a:pathLst>
                <a:path w="15601" h="9146" extrusionOk="0">
                  <a:moveTo>
                    <a:pt x="11190" y="1"/>
                  </a:moveTo>
                  <a:lnTo>
                    <a:pt x="1" y="6564"/>
                  </a:lnTo>
                  <a:lnTo>
                    <a:pt x="4412" y="9146"/>
                  </a:lnTo>
                  <a:lnTo>
                    <a:pt x="15601" y="2475"/>
                  </a:lnTo>
                  <a:lnTo>
                    <a:pt x="1119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20" name="Google Shape;888;p29"/>
            <p:cNvSpPr/>
            <p:nvPr/>
          </p:nvSpPr>
          <p:spPr>
            <a:xfrm>
              <a:off x="6381300" y="2638275"/>
              <a:ext cx="147975" cy="86075"/>
            </a:xfrm>
            <a:custGeom>
              <a:avLst/>
              <a:gdLst/>
              <a:ahLst/>
              <a:cxnLst/>
              <a:rect l="l" t="t" r="r" b="b"/>
              <a:pathLst>
                <a:path w="5919" h="3443" extrusionOk="0">
                  <a:moveTo>
                    <a:pt x="1507" y="0"/>
                  </a:moveTo>
                  <a:lnTo>
                    <a:pt x="1" y="861"/>
                  </a:lnTo>
                  <a:lnTo>
                    <a:pt x="4304" y="3443"/>
                  </a:lnTo>
                  <a:lnTo>
                    <a:pt x="5918" y="2475"/>
                  </a:lnTo>
                  <a:lnTo>
                    <a:pt x="150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21" name="Google Shape;889;p29"/>
            <p:cNvSpPr/>
            <p:nvPr/>
          </p:nvSpPr>
          <p:spPr>
            <a:xfrm>
              <a:off x="6620700" y="2619450"/>
              <a:ext cx="40350" cy="94150"/>
            </a:xfrm>
            <a:custGeom>
              <a:avLst/>
              <a:gdLst/>
              <a:ahLst/>
              <a:cxnLst/>
              <a:rect l="l" t="t" r="r" b="b"/>
              <a:pathLst>
                <a:path w="1614" h="3766" extrusionOk="0">
                  <a:moveTo>
                    <a:pt x="1614" y="0"/>
                  </a:moveTo>
                  <a:lnTo>
                    <a:pt x="0" y="968"/>
                  </a:lnTo>
                  <a:lnTo>
                    <a:pt x="0" y="3766"/>
                  </a:lnTo>
                  <a:lnTo>
                    <a:pt x="1506" y="2797"/>
                  </a:lnTo>
                  <a:lnTo>
                    <a:pt x="16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22" name="Google Shape;890;p29"/>
            <p:cNvSpPr/>
            <p:nvPr/>
          </p:nvSpPr>
          <p:spPr>
            <a:xfrm>
              <a:off x="6513100" y="2554900"/>
              <a:ext cx="147950" cy="88775"/>
            </a:xfrm>
            <a:custGeom>
              <a:avLst/>
              <a:gdLst/>
              <a:ahLst/>
              <a:cxnLst/>
              <a:rect l="l" t="t" r="r" b="b"/>
              <a:pathLst>
                <a:path w="5918" h="3551" extrusionOk="0">
                  <a:moveTo>
                    <a:pt x="1507" y="0"/>
                  </a:moveTo>
                  <a:lnTo>
                    <a:pt x="1" y="968"/>
                  </a:lnTo>
                  <a:lnTo>
                    <a:pt x="4304" y="3550"/>
                  </a:lnTo>
                  <a:lnTo>
                    <a:pt x="5918" y="2582"/>
                  </a:lnTo>
                  <a:lnTo>
                    <a:pt x="150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23" name="Google Shape;891;p29"/>
            <p:cNvSpPr/>
            <p:nvPr/>
          </p:nvSpPr>
          <p:spPr>
            <a:xfrm>
              <a:off x="6316750" y="2528000"/>
              <a:ext cx="400800" cy="236700"/>
            </a:xfrm>
            <a:custGeom>
              <a:avLst/>
              <a:gdLst/>
              <a:ahLst/>
              <a:cxnLst/>
              <a:rect l="l" t="t" r="r" b="b"/>
              <a:pathLst>
                <a:path w="16032" h="9468" extrusionOk="0">
                  <a:moveTo>
                    <a:pt x="11405" y="323"/>
                  </a:moveTo>
                  <a:lnTo>
                    <a:pt x="15432" y="2638"/>
                  </a:lnTo>
                  <a:lnTo>
                    <a:pt x="15432" y="2638"/>
                  </a:lnTo>
                  <a:lnTo>
                    <a:pt x="4627" y="9037"/>
                  </a:lnTo>
                  <a:lnTo>
                    <a:pt x="539" y="6671"/>
                  </a:lnTo>
                  <a:lnTo>
                    <a:pt x="11405" y="323"/>
                  </a:lnTo>
                  <a:close/>
                  <a:moveTo>
                    <a:pt x="11297" y="0"/>
                  </a:moveTo>
                  <a:lnTo>
                    <a:pt x="108" y="6455"/>
                  </a:lnTo>
                  <a:lnTo>
                    <a:pt x="1" y="6671"/>
                  </a:lnTo>
                  <a:lnTo>
                    <a:pt x="108" y="6778"/>
                  </a:lnTo>
                  <a:lnTo>
                    <a:pt x="4519" y="9468"/>
                  </a:lnTo>
                  <a:lnTo>
                    <a:pt x="4735" y="9468"/>
                  </a:lnTo>
                  <a:lnTo>
                    <a:pt x="15924" y="2797"/>
                  </a:lnTo>
                  <a:lnTo>
                    <a:pt x="16031" y="2582"/>
                  </a:lnTo>
                  <a:lnTo>
                    <a:pt x="15924" y="2475"/>
                  </a:lnTo>
                  <a:lnTo>
                    <a:pt x="1151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24" name="Google Shape;892;p29"/>
            <p:cNvSpPr/>
            <p:nvPr/>
          </p:nvSpPr>
          <p:spPr>
            <a:xfrm>
              <a:off x="6480825" y="2614050"/>
              <a:ext cx="78025" cy="51150"/>
            </a:xfrm>
            <a:custGeom>
              <a:avLst/>
              <a:gdLst/>
              <a:ahLst/>
              <a:cxnLst/>
              <a:rect l="l" t="t" r="r" b="b"/>
              <a:pathLst>
                <a:path w="3121" h="2046" extrusionOk="0">
                  <a:moveTo>
                    <a:pt x="969" y="1"/>
                  </a:moveTo>
                  <a:lnTo>
                    <a:pt x="431" y="216"/>
                  </a:lnTo>
                  <a:lnTo>
                    <a:pt x="108" y="539"/>
                  </a:lnTo>
                  <a:lnTo>
                    <a:pt x="0" y="969"/>
                  </a:lnTo>
                  <a:lnTo>
                    <a:pt x="108" y="1400"/>
                  </a:lnTo>
                  <a:lnTo>
                    <a:pt x="431" y="1722"/>
                  </a:lnTo>
                  <a:lnTo>
                    <a:pt x="969" y="1937"/>
                  </a:lnTo>
                  <a:lnTo>
                    <a:pt x="1614" y="2045"/>
                  </a:lnTo>
                  <a:lnTo>
                    <a:pt x="2152" y="1937"/>
                  </a:lnTo>
                  <a:lnTo>
                    <a:pt x="2690" y="1722"/>
                  </a:lnTo>
                  <a:lnTo>
                    <a:pt x="3013" y="1400"/>
                  </a:lnTo>
                  <a:lnTo>
                    <a:pt x="3121" y="969"/>
                  </a:lnTo>
                  <a:lnTo>
                    <a:pt x="3013" y="539"/>
                  </a:lnTo>
                  <a:lnTo>
                    <a:pt x="2690" y="216"/>
                  </a:lnTo>
                  <a:lnTo>
                    <a:pt x="2152"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825" name="Google Shape;893;p29"/>
            <p:cNvSpPr/>
            <p:nvPr/>
          </p:nvSpPr>
          <p:spPr>
            <a:xfrm>
              <a:off x="6464675" y="2772750"/>
              <a:ext cx="110325" cy="134500"/>
            </a:xfrm>
            <a:custGeom>
              <a:avLst/>
              <a:gdLst/>
              <a:ahLst/>
              <a:cxnLst/>
              <a:rect l="l" t="t" r="r" b="b"/>
              <a:pathLst>
                <a:path w="4413" h="5380" extrusionOk="0">
                  <a:moveTo>
                    <a:pt x="1" y="1"/>
                  </a:moveTo>
                  <a:lnTo>
                    <a:pt x="1" y="2798"/>
                  </a:lnTo>
                  <a:lnTo>
                    <a:pt x="4412" y="5380"/>
                  </a:lnTo>
                  <a:lnTo>
                    <a:pt x="4412" y="269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26" name="Google Shape;894;p29"/>
            <p:cNvSpPr/>
            <p:nvPr/>
          </p:nvSpPr>
          <p:spPr>
            <a:xfrm>
              <a:off x="6459300" y="2770050"/>
              <a:ext cx="121075" cy="142600"/>
            </a:xfrm>
            <a:custGeom>
              <a:avLst/>
              <a:gdLst/>
              <a:ahLst/>
              <a:cxnLst/>
              <a:rect l="l" t="t" r="r" b="b"/>
              <a:pathLst>
                <a:path w="4843" h="5704" extrusionOk="0">
                  <a:moveTo>
                    <a:pt x="431" y="431"/>
                  </a:moveTo>
                  <a:lnTo>
                    <a:pt x="4519" y="2906"/>
                  </a:lnTo>
                  <a:lnTo>
                    <a:pt x="4519" y="5251"/>
                  </a:lnTo>
                  <a:lnTo>
                    <a:pt x="4519" y="5251"/>
                  </a:lnTo>
                  <a:lnTo>
                    <a:pt x="431" y="2798"/>
                  </a:lnTo>
                  <a:lnTo>
                    <a:pt x="431" y="431"/>
                  </a:lnTo>
                  <a:close/>
                  <a:moveTo>
                    <a:pt x="108" y="1"/>
                  </a:moveTo>
                  <a:lnTo>
                    <a:pt x="1" y="109"/>
                  </a:lnTo>
                  <a:lnTo>
                    <a:pt x="1" y="2906"/>
                  </a:lnTo>
                  <a:lnTo>
                    <a:pt x="108" y="3121"/>
                  </a:lnTo>
                  <a:lnTo>
                    <a:pt x="4519" y="5703"/>
                  </a:lnTo>
                  <a:lnTo>
                    <a:pt x="4735" y="5703"/>
                  </a:lnTo>
                  <a:lnTo>
                    <a:pt x="4842" y="5488"/>
                  </a:lnTo>
                  <a:lnTo>
                    <a:pt x="4842" y="2798"/>
                  </a:lnTo>
                  <a:lnTo>
                    <a:pt x="4735" y="2583"/>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27" name="Google Shape;895;p29"/>
            <p:cNvSpPr/>
            <p:nvPr/>
          </p:nvSpPr>
          <p:spPr>
            <a:xfrm>
              <a:off x="6574975" y="2670550"/>
              <a:ext cx="282425" cy="236700"/>
            </a:xfrm>
            <a:custGeom>
              <a:avLst/>
              <a:gdLst/>
              <a:ahLst/>
              <a:cxnLst/>
              <a:rect l="l" t="t" r="r" b="b"/>
              <a:pathLst>
                <a:path w="11297" h="9468" extrusionOk="0">
                  <a:moveTo>
                    <a:pt x="11297" y="0"/>
                  </a:moveTo>
                  <a:lnTo>
                    <a:pt x="0" y="6778"/>
                  </a:lnTo>
                  <a:lnTo>
                    <a:pt x="0" y="9468"/>
                  </a:lnTo>
                  <a:lnTo>
                    <a:pt x="11297" y="2905"/>
                  </a:lnTo>
                  <a:lnTo>
                    <a:pt x="11297"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28" name="Google Shape;896;p29"/>
            <p:cNvSpPr/>
            <p:nvPr/>
          </p:nvSpPr>
          <p:spPr>
            <a:xfrm>
              <a:off x="6634125" y="2780825"/>
              <a:ext cx="40375" cy="94150"/>
            </a:xfrm>
            <a:custGeom>
              <a:avLst/>
              <a:gdLst/>
              <a:ahLst/>
              <a:cxnLst/>
              <a:rect l="l" t="t" r="r" b="b"/>
              <a:pathLst>
                <a:path w="1615" h="3766" extrusionOk="0">
                  <a:moveTo>
                    <a:pt x="1615" y="0"/>
                  </a:moveTo>
                  <a:lnTo>
                    <a:pt x="1" y="861"/>
                  </a:lnTo>
                  <a:lnTo>
                    <a:pt x="1" y="3766"/>
                  </a:lnTo>
                  <a:lnTo>
                    <a:pt x="1507" y="2798"/>
                  </a:lnTo>
                  <a:lnTo>
                    <a:pt x="161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29" name="Google Shape;897;p29"/>
            <p:cNvSpPr/>
            <p:nvPr/>
          </p:nvSpPr>
          <p:spPr>
            <a:xfrm>
              <a:off x="6572275" y="2667850"/>
              <a:ext cx="287825" cy="244800"/>
            </a:xfrm>
            <a:custGeom>
              <a:avLst/>
              <a:gdLst/>
              <a:ahLst/>
              <a:cxnLst/>
              <a:rect l="l" t="t" r="r" b="b"/>
              <a:pathLst>
                <a:path w="11513" h="9792" extrusionOk="0">
                  <a:moveTo>
                    <a:pt x="11189" y="431"/>
                  </a:moveTo>
                  <a:lnTo>
                    <a:pt x="11189" y="2905"/>
                  </a:lnTo>
                  <a:lnTo>
                    <a:pt x="323" y="9253"/>
                  </a:lnTo>
                  <a:lnTo>
                    <a:pt x="323" y="6929"/>
                  </a:lnTo>
                  <a:lnTo>
                    <a:pt x="11189" y="431"/>
                  </a:lnTo>
                  <a:close/>
                  <a:moveTo>
                    <a:pt x="11297" y="1"/>
                  </a:moveTo>
                  <a:lnTo>
                    <a:pt x="0" y="6671"/>
                  </a:lnTo>
                  <a:lnTo>
                    <a:pt x="0" y="6886"/>
                  </a:lnTo>
                  <a:lnTo>
                    <a:pt x="0" y="9576"/>
                  </a:lnTo>
                  <a:lnTo>
                    <a:pt x="0" y="9791"/>
                  </a:lnTo>
                  <a:lnTo>
                    <a:pt x="216" y="9791"/>
                  </a:lnTo>
                  <a:lnTo>
                    <a:pt x="11405" y="3121"/>
                  </a:lnTo>
                  <a:lnTo>
                    <a:pt x="11512" y="3013"/>
                  </a:lnTo>
                  <a:lnTo>
                    <a:pt x="11512" y="108"/>
                  </a:lnTo>
                  <a:lnTo>
                    <a:pt x="1140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30" name="Google Shape;898;p29"/>
            <p:cNvSpPr/>
            <p:nvPr/>
          </p:nvSpPr>
          <p:spPr>
            <a:xfrm>
              <a:off x="6464675" y="2608675"/>
              <a:ext cx="392725" cy="231350"/>
            </a:xfrm>
            <a:custGeom>
              <a:avLst/>
              <a:gdLst/>
              <a:ahLst/>
              <a:cxnLst/>
              <a:rect l="l" t="t" r="r" b="b"/>
              <a:pathLst>
                <a:path w="15709" h="9254" extrusionOk="0">
                  <a:moveTo>
                    <a:pt x="11298" y="1"/>
                  </a:moveTo>
                  <a:lnTo>
                    <a:pt x="1" y="6564"/>
                  </a:lnTo>
                  <a:lnTo>
                    <a:pt x="4412" y="9253"/>
                  </a:lnTo>
                  <a:lnTo>
                    <a:pt x="15709" y="2475"/>
                  </a:lnTo>
                  <a:lnTo>
                    <a:pt x="11298"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31" name="Google Shape;899;p29"/>
            <p:cNvSpPr/>
            <p:nvPr/>
          </p:nvSpPr>
          <p:spPr>
            <a:xfrm>
              <a:off x="6526550" y="2716275"/>
              <a:ext cx="147950" cy="86075"/>
            </a:xfrm>
            <a:custGeom>
              <a:avLst/>
              <a:gdLst/>
              <a:ahLst/>
              <a:cxnLst/>
              <a:rect l="l" t="t" r="r" b="b"/>
              <a:pathLst>
                <a:path w="5918" h="3443" extrusionOk="0">
                  <a:moveTo>
                    <a:pt x="1507" y="0"/>
                  </a:moveTo>
                  <a:lnTo>
                    <a:pt x="0" y="861"/>
                  </a:lnTo>
                  <a:lnTo>
                    <a:pt x="4304" y="3443"/>
                  </a:lnTo>
                  <a:lnTo>
                    <a:pt x="5918" y="2582"/>
                  </a:lnTo>
                  <a:lnTo>
                    <a:pt x="150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2" name="Google Shape;900;p29"/>
            <p:cNvSpPr/>
            <p:nvPr/>
          </p:nvSpPr>
          <p:spPr>
            <a:xfrm>
              <a:off x="6763250" y="2697450"/>
              <a:ext cx="40350" cy="94150"/>
            </a:xfrm>
            <a:custGeom>
              <a:avLst/>
              <a:gdLst/>
              <a:ahLst/>
              <a:cxnLst/>
              <a:rect l="l" t="t" r="r" b="b"/>
              <a:pathLst>
                <a:path w="1614" h="3766" extrusionOk="0">
                  <a:moveTo>
                    <a:pt x="1614" y="0"/>
                  </a:moveTo>
                  <a:lnTo>
                    <a:pt x="0" y="968"/>
                  </a:lnTo>
                  <a:lnTo>
                    <a:pt x="0" y="3766"/>
                  </a:lnTo>
                  <a:lnTo>
                    <a:pt x="1506" y="2905"/>
                  </a:lnTo>
                  <a:lnTo>
                    <a:pt x="16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3" name="Google Shape;901;p29"/>
            <p:cNvSpPr/>
            <p:nvPr/>
          </p:nvSpPr>
          <p:spPr>
            <a:xfrm>
              <a:off x="6655650" y="2635575"/>
              <a:ext cx="147950" cy="86100"/>
            </a:xfrm>
            <a:custGeom>
              <a:avLst/>
              <a:gdLst/>
              <a:ahLst/>
              <a:cxnLst/>
              <a:rect l="l" t="t" r="r" b="b"/>
              <a:pathLst>
                <a:path w="5918" h="3444" extrusionOk="0">
                  <a:moveTo>
                    <a:pt x="1507" y="1"/>
                  </a:moveTo>
                  <a:lnTo>
                    <a:pt x="1" y="861"/>
                  </a:lnTo>
                  <a:lnTo>
                    <a:pt x="4304" y="3443"/>
                  </a:lnTo>
                  <a:lnTo>
                    <a:pt x="5918" y="2475"/>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4" name="Google Shape;902;p29"/>
            <p:cNvSpPr/>
            <p:nvPr/>
          </p:nvSpPr>
          <p:spPr>
            <a:xfrm>
              <a:off x="6459300" y="2606000"/>
              <a:ext cx="400800" cy="236700"/>
            </a:xfrm>
            <a:custGeom>
              <a:avLst/>
              <a:gdLst/>
              <a:ahLst/>
              <a:cxnLst/>
              <a:rect l="l" t="t" r="r" b="b"/>
              <a:pathLst>
                <a:path w="16032" h="9468" extrusionOk="0">
                  <a:moveTo>
                    <a:pt x="11513" y="323"/>
                  </a:moveTo>
                  <a:lnTo>
                    <a:pt x="15540" y="2639"/>
                  </a:lnTo>
                  <a:lnTo>
                    <a:pt x="15540" y="2639"/>
                  </a:lnTo>
                  <a:lnTo>
                    <a:pt x="4627" y="9145"/>
                  </a:lnTo>
                  <a:lnTo>
                    <a:pt x="539" y="6671"/>
                  </a:lnTo>
                  <a:lnTo>
                    <a:pt x="11513" y="323"/>
                  </a:lnTo>
                  <a:close/>
                  <a:moveTo>
                    <a:pt x="11405" y="0"/>
                  </a:moveTo>
                  <a:lnTo>
                    <a:pt x="108" y="6563"/>
                  </a:lnTo>
                  <a:lnTo>
                    <a:pt x="1" y="6671"/>
                  </a:lnTo>
                  <a:lnTo>
                    <a:pt x="108" y="6886"/>
                  </a:lnTo>
                  <a:lnTo>
                    <a:pt x="4519" y="9468"/>
                  </a:lnTo>
                  <a:lnTo>
                    <a:pt x="4735" y="9468"/>
                  </a:lnTo>
                  <a:lnTo>
                    <a:pt x="15924" y="2797"/>
                  </a:lnTo>
                  <a:lnTo>
                    <a:pt x="16031" y="2582"/>
                  </a:lnTo>
                  <a:lnTo>
                    <a:pt x="15924" y="2475"/>
                  </a:lnTo>
                  <a:lnTo>
                    <a:pt x="1162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35" name="Google Shape;903;p29"/>
            <p:cNvSpPr/>
            <p:nvPr/>
          </p:nvSpPr>
          <p:spPr>
            <a:xfrm>
              <a:off x="6623375" y="2692050"/>
              <a:ext cx="80725" cy="51150"/>
            </a:xfrm>
            <a:custGeom>
              <a:avLst/>
              <a:gdLst/>
              <a:ahLst/>
              <a:cxnLst/>
              <a:rect l="l" t="t" r="r" b="b"/>
              <a:pathLst>
                <a:path w="3229" h="2046" extrusionOk="0">
                  <a:moveTo>
                    <a:pt x="1614" y="1"/>
                  </a:moveTo>
                  <a:lnTo>
                    <a:pt x="969" y="109"/>
                  </a:lnTo>
                  <a:lnTo>
                    <a:pt x="539" y="324"/>
                  </a:lnTo>
                  <a:lnTo>
                    <a:pt x="216" y="646"/>
                  </a:lnTo>
                  <a:lnTo>
                    <a:pt x="1" y="1077"/>
                  </a:lnTo>
                  <a:lnTo>
                    <a:pt x="216" y="1400"/>
                  </a:lnTo>
                  <a:lnTo>
                    <a:pt x="539" y="1722"/>
                  </a:lnTo>
                  <a:lnTo>
                    <a:pt x="969" y="1937"/>
                  </a:lnTo>
                  <a:lnTo>
                    <a:pt x="1614" y="2045"/>
                  </a:lnTo>
                  <a:lnTo>
                    <a:pt x="2260" y="1937"/>
                  </a:lnTo>
                  <a:lnTo>
                    <a:pt x="2798" y="1722"/>
                  </a:lnTo>
                  <a:lnTo>
                    <a:pt x="3121" y="1400"/>
                  </a:lnTo>
                  <a:lnTo>
                    <a:pt x="3228" y="1077"/>
                  </a:lnTo>
                  <a:lnTo>
                    <a:pt x="3121" y="646"/>
                  </a:lnTo>
                  <a:lnTo>
                    <a:pt x="2798" y="324"/>
                  </a:lnTo>
                  <a:lnTo>
                    <a:pt x="2260" y="109"/>
                  </a:lnTo>
                  <a:lnTo>
                    <a:pt x="1614"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836" name="Google Shape;904;p29"/>
            <p:cNvSpPr/>
            <p:nvPr/>
          </p:nvSpPr>
          <p:spPr>
            <a:xfrm>
              <a:off x="6752475" y="2627500"/>
              <a:ext cx="110300" cy="134525"/>
            </a:xfrm>
            <a:custGeom>
              <a:avLst/>
              <a:gdLst/>
              <a:ahLst/>
              <a:cxnLst/>
              <a:rect l="l" t="t" r="r" b="b"/>
              <a:pathLst>
                <a:path w="4412" h="5381" extrusionOk="0">
                  <a:moveTo>
                    <a:pt x="4412" y="1"/>
                  </a:moveTo>
                  <a:lnTo>
                    <a:pt x="1" y="2691"/>
                  </a:lnTo>
                  <a:lnTo>
                    <a:pt x="1" y="5380"/>
                  </a:lnTo>
                  <a:lnTo>
                    <a:pt x="4412" y="2798"/>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7" name="Google Shape;905;p29"/>
            <p:cNvSpPr/>
            <p:nvPr/>
          </p:nvSpPr>
          <p:spPr>
            <a:xfrm>
              <a:off x="6747100" y="2624825"/>
              <a:ext cx="121050" cy="142575"/>
            </a:xfrm>
            <a:custGeom>
              <a:avLst/>
              <a:gdLst/>
              <a:ahLst/>
              <a:cxnLst/>
              <a:rect l="l" t="t" r="r" b="b"/>
              <a:pathLst>
                <a:path w="4842" h="5703" extrusionOk="0">
                  <a:moveTo>
                    <a:pt x="4519" y="431"/>
                  </a:moveTo>
                  <a:lnTo>
                    <a:pt x="4519" y="2798"/>
                  </a:lnTo>
                  <a:lnTo>
                    <a:pt x="431" y="5191"/>
                  </a:lnTo>
                  <a:lnTo>
                    <a:pt x="431" y="5191"/>
                  </a:lnTo>
                  <a:lnTo>
                    <a:pt x="431" y="2905"/>
                  </a:lnTo>
                  <a:lnTo>
                    <a:pt x="4519" y="431"/>
                  </a:lnTo>
                  <a:close/>
                  <a:moveTo>
                    <a:pt x="4627" y="0"/>
                  </a:moveTo>
                  <a:lnTo>
                    <a:pt x="108" y="2582"/>
                  </a:lnTo>
                  <a:lnTo>
                    <a:pt x="1" y="2798"/>
                  </a:lnTo>
                  <a:lnTo>
                    <a:pt x="1" y="5487"/>
                  </a:lnTo>
                  <a:lnTo>
                    <a:pt x="108" y="5702"/>
                  </a:lnTo>
                  <a:lnTo>
                    <a:pt x="323" y="5702"/>
                  </a:lnTo>
                  <a:lnTo>
                    <a:pt x="4734" y="3120"/>
                  </a:lnTo>
                  <a:lnTo>
                    <a:pt x="4842" y="2905"/>
                  </a:lnTo>
                  <a:lnTo>
                    <a:pt x="4842" y="108"/>
                  </a:lnTo>
                  <a:lnTo>
                    <a:pt x="473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38" name="Google Shape;906;p29"/>
            <p:cNvSpPr/>
            <p:nvPr/>
          </p:nvSpPr>
          <p:spPr>
            <a:xfrm>
              <a:off x="6472750" y="2525300"/>
              <a:ext cx="279750" cy="236725"/>
            </a:xfrm>
            <a:custGeom>
              <a:avLst/>
              <a:gdLst/>
              <a:ahLst/>
              <a:cxnLst/>
              <a:rect l="l" t="t" r="r" b="b"/>
              <a:pathLst>
                <a:path w="11190" h="9469" extrusionOk="0">
                  <a:moveTo>
                    <a:pt x="1" y="1"/>
                  </a:moveTo>
                  <a:lnTo>
                    <a:pt x="1" y="2905"/>
                  </a:lnTo>
                  <a:lnTo>
                    <a:pt x="11190" y="9468"/>
                  </a:lnTo>
                  <a:lnTo>
                    <a:pt x="11190" y="6779"/>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39" name="Google Shape;907;p29"/>
            <p:cNvSpPr/>
            <p:nvPr/>
          </p:nvSpPr>
          <p:spPr>
            <a:xfrm>
              <a:off x="6655650" y="2632900"/>
              <a:ext cx="40375" cy="94150"/>
            </a:xfrm>
            <a:custGeom>
              <a:avLst/>
              <a:gdLst/>
              <a:ahLst/>
              <a:cxnLst/>
              <a:rect l="l" t="t" r="r" b="b"/>
              <a:pathLst>
                <a:path w="1615" h="3766" extrusionOk="0">
                  <a:moveTo>
                    <a:pt x="1" y="0"/>
                  </a:moveTo>
                  <a:lnTo>
                    <a:pt x="108" y="2905"/>
                  </a:lnTo>
                  <a:lnTo>
                    <a:pt x="1614" y="3766"/>
                  </a:lnTo>
                  <a:lnTo>
                    <a:pt x="1614" y="968"/>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0" name="Google Shape;908;p29"/>
            <p:cNvSpPr/>
            <p:nvPr/>
          </p:nvSpPr>
          <p:spPr>
            <a:xfrm>
              <a:off x="6467375" y="2522600"/>
              <a:ext cx="290500" cy="244800"/>
            </a:xfrm>
            <a:custGeom>
              <a:avLst/>
              <a:gdLst/>
              <a:ahLst/>
              <a:cxnLst/>
              <a:rect l="l" t="t" r="r" b="b"/>
              <a:pathLst>
                <a:path w="11620" h="9792" extrusionOk="0">
                  <a:moveTo>
                    <a:pt x="431" y="431"/>
                  </a:moveTo>
                  <a:lnTo>
                    <a:pt x="11190" y="6929"/>
                  </a:lnTo>
                  <a:lnTo>
                    <a:pt x="11190" y="6929"/>
                  </a:lnTo>
                  <a:lnTo>
                    <a:pt x="11190" y="9253"/>
                  </a:lnTo>
                  <a:lnTo>
                    <a:pt x="431" y="2906"/>
                  </a:lnTo>
                  <a:lnTo>
                    <a:pt x="431" y="431"/>
                  </a:lnTo>
                  <a:close/>
                  <a:moveTo>
                    <a:pt x="108" y="1"/>
                  </a:moveTo>
                  <a:lnTo>
                    <a:pt x="1" y="109"/>
                  </a:lnTo>
                  <a:lnTo>
                    <a:pt x="1" y="3013"/>
                  </a:lnTo>
                  <a:lnTo>
                    <a:pt x="108" y="3121"/>
                  </a:lnTo>
                  <a:lnTo>
                    <a:pt x="11297" y="9791"/>
                  </a:lnTo>
                  <a:lnTo>
                    <a:pt x="11512" y="9791"/>
                  </a:lnTo>
                  <a:lnTo>
                    <a:pt x="11620" y="9576"/>
                  </a:lnTo>
                  <a:lnTo>
                    <a:pt x="11620" y="6887"/>
                  </a:lnTo>
                  <a:lnTo>
                    <a:pt x="11512" y="6671"/>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41" name="Google Shape;909;p29"/>
            <p:cNvSpPr/>
            <p:nvPr/>
          </p:nvSpPr>
          <p:spPr>
            <a:xfrm>
              <a:off x="6472750" y="2463450"/>
              <a:ext cx="390025" cy="231325"/>
            </a:xfrm>
            <a:custGeom>
              <a:avLst/>
              <a:gdLst/>
              <a:ahLst/>
              <a:cxnLst/>
              <a:rect l="l" t="t" r="r" b="b"/>
              <a:pathLst>
                <a:path w="15601" h="9253" extrusionOk="0">
                  <a:moveTo>
                    <a:pt x="4412" y="0"/>
                  </a:moveTo>
                  <a:lnTo>
                    <a:pt x="1" y="2475"/>
                  </a:lnTo>
                  <a:lnTo>
                    <a:pt x="11190" y="9253"/>
                  </a:lnTo>
                  <a:lnTo>
                    <a:pt x="15601" y="6563"/>
                  </a:lnTo>
                  <a:lnTo>
                    <a:pt x="4412"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42" name="Google Shape;910;p29"/>
            <p:cNvSpPr/>
            <p:nvPr/>
          </p:nvSpPr>
          <p:spPr>
            <a:xfrm>
              <a:off x="6655650" y="2571025"/>
              <a:ext cx="147950" cy="86100"/>
            </a:xfrm>
            <a:custGeom>
              <a:avLst/>
              <a:gdLst/>
              <a:ahLst/>
              <a:cxnLst/>
              <a:rect l="l" t="t" r="r" b="b"/>
              <a:pathLst>
                <a:path w="5918" h="3444" extrusionOk="0">
                  <a:moveTo>
                    <a:pt x="4412" y="1"/>
                  </a:moveTo>
                  <a:lnTo>
                    <a:pt x="1" y="2475"/>
                  </a:lnTo>
                  <a:lnTo>
                    <a:pt x="1614" y="3443"/>
                  </a:lnTo>
                  <a:lnTo>
                    <a:pt x="5918" y="861"/>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3" name="Google Shape;911;p29"/>
            <p:cNvSpPr/>
            <p:nvPr/>
          </p:nvSpPr>
          <p:spPr>
            <a:xfrm>
              <a:off x="6523850" y="2552200"/>
              <a:ext cx="40375" cy="94150"/>
            </a:xfrm>
            <a:custGeom>
              <a:avLst/>
              <a:gdLst/>
              <a:ahLst/>
              <a:cxnLst/>
              <a:rect l="l" t="t" r="r" b="b"/>
              <a:pathLst>
                <a:path w="1615" h="3766" extrusionOk="0">
                  <a:moveTo>
                    <a:pt x="1" y="0"/>
                  </a:moveTo>
                  <a:lnTo>
                    <a:pt x="108" y="2905"/>
                  </a:lnTo>
                  <a:lnTo>
                    <a:pt x="1615" y="3766"/>
                  </a:lnTo>
                  <a:lnTo>
                    <a:pt x="1615" y="969"/>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4" name="Google Shape;912;p29"/>
            <p:cNvSpPr/>
            <p:nvPr/>
          </p:nvSpPr>
          <p:spPr>
            <a:xfrm>
              <a:off x="6523850" y="2490325"/>
              <a:ext cx="147975" cy="86100"/>
            </a:xfrm>
            <a:custGeom>
              <a:avLst/>
              <a:gdLst/>
              <a:ahLst/>
              <a:cxnLst/>
              <a:rect l="l" t="t" r="r" b="b"/>
              <a:pathLst>
                <a:path w="5919" h="3444" extrusionOk="0">
                  <a:moveTo>
                    <a:pt x="4412" y="1"/>
                  </a:moveTo>
                  <a:lnTo>
                    <a:pt x="1" y="2475"/>
                  </a:lnTo>
                  <a:lnTo>
                    <a:pt x="1615" y="3444"/>
                  </a:lnTo>
                  <a:lnTo>
                    <a:pt x="5918" y="862"/>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5" name="Google Shape;913;p29"/>
            <p:cNvSpPr/>
            <p:nvPr/>
          </p:nvSpPr>
          <p:spPr>
            <a:xfrm>
              <a:off x="6467375" y="2460750"/>
              <a:ext cx="400775" cy="236725"/>
            </a:xfrm>
            <a:custGeom>
              <a:avLst/>
              <a:gdLst/>
              <a:ahLst/>
              <a:cxnLst/>
              <a:rect l="l" t="t" r="r" b="b"/>
              <a:pathLst>
                <a:path w="16031" h="9469" extrusionOk="0">
                  <a:moveTo>
                    <a:pt x="4627" y="323"/>
                  </a:moveTo>
                  <a:lnTo>
                    <a:pt x="15493" y="6671"/>
                  </a:lnTo>
                  <a:lnTo>
                    <a:pt x="11405" y="9145"/>
                  </a:lnTo>
                  <a:lnTo>
                    <a:pt x="598" y="2640"/>
                  </a:lnTo>
                  <a:lnTo>
                    <a:pt x="598" y="2640"/>
                  </a:lnTo>
                  <a:lnTo>
                    <a:pt x="4627" y="323"/>
                  </a:lnTo>
                  <a:close/>
                  <a:moveTo>
                    <a:pt x="4519" y="0"/>
                  </a:moveTo>
                  <a:lnTo>
                    <a:pt x="108" y="2475"/>
                  </a:lnTo>
                  <a:lnTo>
                    <a:pt x="1" y="2583"/>
                  </a:lnTo>
                  <a:lnTo>
                    <a:pt x="108" y="2798"/>
                  </a:lnTo>
                  <a:lnTo>
                    <a:pt x="11297" y="9468"/>
                  </a:lnTo>
                  <a:lnTo>
                    <a:pt x="11512" y="9468"/>
                  </a:lnTo>
                  <a:lnTo>
                    <a:pt x="15923" y="6886"/>
                  </a:lnTo>
                  <a:lnTo>
                    <a:pt x="16031" y="6671"/>
                  </a:lnTo>
                  <a:lnTo>
                    <a:pt x="15923" y="6563"/>
                  </a:lnTo>
                  <a:lnTo>
                    <a:pt x="473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46" name="Google Shape;914;p29"/>
            <p:cNvSpPr/>
            <p:nvPr/>
          </p:nvSpPr>
          <p:spPr>
            <a:xfrm>
              <a:off x="6626075" y="2546825"/>
              <a:ext cx="78025" cy="51125"/>
            </a:xfrm>
            <a:custGeom>
              <a:avLst/>
              <a:gdLst/>
              <a:ahLst/>
              <a:cxnLst/>
              <a:rect l="l" t="t" r="r" b="b"/>
              <a:pathLst>
                <a:path w="3121" h="2045" extrusionOk="0">
                  <a:moveTo>
                    <a:pt x="1506" y="0"/>
                  </a:moveTo>
                  <a:lnTo>
                    <a:pt x="968" y="108"/>
                  </a:lnTo>
                  <a:lnTo>
                    <a:pt x="431" y="323"/>
                  </a:lnTo>
                  <a:lnTo>
                    <a:pt x="108" y="646"/>
                  </a:lnTo>
                  <a:lnTo>
                    <a:pt x="0" y="969"/>
                  </a:lnTo>
                  <a:lnTo>
                    <a:pt x="108" y="1399"/>
                  </a:lnTo>
                  <a:lnTo>
                    <a:pt x="431" y="1722"/>
                  </a:lnTo>
                  <a:lnTo>
                    <a:pt x="968" y="1937"/>
                  </a:lnTo>
                  <a:lnTo>
                    <a:pt x="1506" y="2044"/>
                  </a:lnTo>
                  <a:lnTo>
                    <a:pt x="2152" y="1937"/>
                  </a:lnTo>
                  <a:lnTo>
                    <a:pt x="2690" y="1722"/>
                  </a:lnTo>
                  <a:lnTo>
                    <a:pt x="3013" y="1399"/>
                  </a:lnTo>
                  <a:lnTo>
                    <a:pt x="3120" y="969"/>
                  </a:lnTo>
                  <a:lnTo>
                    <a:pt x="3013" y="646"/>
                  </a:lnTo>
                  <a:lnTo>
                    <a:pt x="2690" y="323"/>
                  </a:lnTo>
                  <a:lnTo>
                    <a:pt x="2152" y="108"/>
                  </a:lnTo>
                  <a:lnTo>
                    <a:pt x="150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7" name="Google Shape;915;p29"/>
            <p:cNvSpPr/>
            <p:nvPr/>
          </p:nvSpPr>
          <p:spPr>
            <a:xfrm>
              <a:off x="6609925" y="2708200"/>
              <a:ext cx="110300" cy="134500"/>
            </a:xfrm>
            <a:custGeom>
              <a:avLst/>
              <a:gdLst/>
              <a:ahLst/>
              <a:cxnLst/>
              <a:rect l="l" t="t" r="r" b="b"/>
              <a:pathLst>
                <a:path w="4412" h="5380" extrusionOk="0">
                  <a:moveTo>
                    <a:pt x="4412" y="0"/>
                  </a:moveTo>
                  <a:lnTo>
                    <a:pt x="1" y="2583"/>
                  </a:lnTo>
                  <a:lnTo>
                    <a:pt x="1" y="5380"/>
                  </a:lnTo>
                  <a:lnTo>
                    <a:pt x="4412" y="2798"/>
                  </a:lnTo>
                  <a:lnTo>
                    <a:pt x="441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48" name="Google Shape;916;p29"/>
            <p:cNvSpPr/>
            <p:nvPr/>
          </p:nvSpPr>
          <p:spPr>
            <a:xfrm>
              <a:off x="6604550" y="2702825"/>
              <a:ext cx="121050" cy="142575"/>
            </a:xfrm>
            <a:custGeom>
              <a:avLst/>
              <a:gdLst/>
              <a:ahLst/>
              <a:cxnLst/>
              <a:rect l="l" t="t" r="r" b="b"/>
              <a:pathLst>
                <a:path w="4842" h="5703" extrusionOk="0">
                  <a:moveTo>
                    <a:pt x="4412" y="538"/>
                  </a:moveTo>
                  <a:lnTo>
                    <a:pt x="4412" y="2905"/>
                  </a:lnTo>
                  <a:lnTo>
                    <a:pt x="323" y="5256"/>
                  </a:lnTo>
                  <a:lnTo>
                    <a:pt x="323" y="2905"/>
                  </a:lnTo>
                  <a:lnTo>
                    <a:pt x="4412" y="538"/>
                  </a:lnTo>
                  <a:close/>
                  <a:moveTo>
                    <a:pt x="4519" y="0"/>
                  </a:moveTo>
                  <a:lnTo>
                    <a:pt x="108" y="2690"/>
                  </a:lnTo>
                  <a:lnTo>
                    <a:pt x="0" y="2798"/>
                  </a:lnTo>
                  <a:lnTo>
                    <a:pt x="0" y="5595"/>
                  </a:lnTo>
                  <a:lnTo>
                    <a:pt x="108" y="5702"/>
                  </a:lnTo>
                  <a:lnTo>
                    <a:pt x="216" y="5702"/>
                  </a:lnTo>
                  <a:lnTo>
                    <a:pt x="4734" y="3120"/>
                  </a:lnTo>
                  <a:lnTo>
                    <a:pt x="4842" y="3013"/>
                  </a:lnTo>
                  <a:lnTo>
                    <a:pt x="4842" y="215"/>
                  </a:lnTo>
                  <a:lnTo>
                    <a:pt x="473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49" name="Google Shape;917;p29"/>
            <p:cNvSpPr/>
            <p:nvPr/>
          </p:nvSpPr>
          <p:spPr>
            <a:xfrm>
              <a:off x="6327525" y="2606000"/>
              <a:ext cx="282425" cy="236700"/>
            </a:xfrm>
            <a:custGeom>
              <a:avLst/>
              <a:gdLst/>
              <a:ahLst/>
              <a:cxnLst/>
              <a:rect l="l" t="t" r="r" b="b"/>
              <a:pathLst>
                <a:path w="11297" h="9468" extrusionOk="0">
                  <a:moveTo>
                    <a:pt x="0" y="0"/>
                  </a:moveTo>
                  <a:lnTo>
                    <a:pt x="0" y="2797"/>
                  </a:lnTo>
                  <a:lnTo>
                    <a:pt x="11297" y="9468"/>
                  </a:lnTo>
                  <a:lnTo>
                    <a:pt x="11297" y="6671"/>
                  </a:lnTo>
                  <a:lnTo>
                    <a:pt x="0"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50" name="Google Shape;918;p29"/>
            <p:cNvSpPr/>
            <p:nvPr/>
          </p:nvSpPr>
          <p:spPr>
            <a:xfrm>
              <a:off x="6510400" y="2713575"/>
              <a:ext cx="40375" cy="94175"/>
            </a:xfrm>
            <a:custGeom>
              <a:avLst/>
              <a:gdLst/>
              <a:ahLst/>
              <a:cxnLst/>
              <a:rect l="l" t="t" r="r" b="b"/>
              <a:pathLst>
                <a:path w="1615" h="3767" extrusionOk="0">
                  <a:moveTo>
                    <a:pt x="1" y="1"/>
                  </a:moveTo>
                  <a:lnTo>
                    <a:pt x="109" y="2798"/>
                  </a:lnTo>
                  <a:lnTo>
                    <a:pt x="1615" y="3766"/>
                  </a:lnTo>
                  <a:lnTo>
                    <a:pt x="1615" y="969"/>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51" name="Google Shape;919;p29"/>
            <p:cNvSpPr/>
            <p:nvPr/>
          </p:nvSpPr>
          <p:spPr>
            <a:xfrm>
              <a:off x="6324825" y="2600600"/>
              <a:ext cx="287825" cy="244800"/>
            </a:xfrm>
            <a:custGeom>
              <a:avLst/>
              <a:gdLst/>
              <a:ahLst/>
              <a:cxnLst/>
              <a:rect l="l" t="t" r="r" b="b"/>
              <a:pathLst>
                <a:path w="11513" h="9792" extrusionOk="0">
                  <a:moveTo>
                    <a:pt x="323" y="539"/>
                  </a:moveTo>
                  <a:lnTo>
                    <a:pt x="11189" y="6931"/>
                  </a:lnTo>
                  <a:lnTo>
                    <a:pt x="11189" y="9361"/>
                  </a:lnTo>
                  <a:lnTo>
                    <a:pt x="323" y="2906"/>
                  </a:lnTo>
                  <a:lnTo>
                    <a:pt x="323" y="539"/>
                  </a:lnTo>
                  <a:close/>
                  <a:moveTo>
                    <a:pt x="108" y="1"/>
                  </a:moveTo>
                  <a:lnTo>
                    <a:pt x="0" y="216"/>
                  </a:lnTo>
                  <a:lnTo>
                    <a:pt x="0" y="3013"/>
                  </a:lnTo>
                  <a:lnTo>
                    <a:pt x="0" y="3229"/>
                  </a:lnTo>
                  <a:lnTo>
                    <a:pt x="11297" y="9791"/>
                  </a:lnTo>
                  <a:lnTo>
                    <a:pt x="11405" y="9791"/>
                  </a:lnTo>
                  <a:lnTo>
                    <a:pt x="11512" y="9684"/>
                  </a:lnTo>
                  <a:lnTo>
                    <a:pt x="11512" y="6887"/>
                  </a:lnTo>
                  <a:lnTo>
                    <a:pt x="11405" y="6779"/>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52" name="Google Shape;920;p29"/>
            <p:cNvSpPr/>
            <p:nvPr/>
          </p:nvSpPr>
          <p:spPr>
            <a:xfrm>
              <a:off x="6327525" y="2544125"/>
              <a:ext cx="392700" cy="228650"/>
            </a:xfrm>
            <a:custGeom>
              <a:avLst/>
              <a:gdLst/>
              <a:ahLst/>
              <a:cxnLst/>
              <a:rect l="l" t="t" r="r" b="b"/>
              <a:pathLst>
                <a:path w="15708" h="9146" extrusionOk="0">
                  <a:moveTo>
                    <a:pt x="4411" y="1"/>
                  </a:moveTo>
                  <a:lnTo>
                    <a:pt x="0" y="2475"/>
                  </a:lnTo>
                  <a:lnTo>
                    <a:pt x="11297" y="9146"/>
                  </a:lnTo>
                  <a:lnTo>
                    <a:pt x="15708" y="6563"/>
                  </a:lnTo>
                  <a:lnTo>
                    <a:pt x="441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53" name="Google Shape;921;p29"/>
            <p:cNvSpPr/>
            <p:nvPr/>
          </p:nvSpPr>
          <p:spPr>
            <a:xfrm>
              <a:off x="6510400" y="2649025"/>
              <a:ext cx="147975" cy="88775"/>
            </a:xfrm>
            <a:custGeom>
              <a:avLst/>
              <a:gdLst/>
              <a:ahLst/>
              <a:cxnLst/>
              <a:rect l="l" t="t" r="r" b="b"/>
              <a:pathLst>
                <a:path w="5919" h="3551" extrusionOk="0">
                  <a:moveTo>
                    <a:pt x="4412" y="1"/>
                  </a:moveTo>
                  <a:lnTo>
                    <a:pt x="1" y="2583"/>
                  </a:lnTo>
                  <a:lnTo>
                    <a:pt x="1615" y="3551"/>
                  </a:lnTo>
                  <a:lnTo>
                    <a:pt x="5918" y="969"/>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54" name="Google Shape;922;p29"/>
            <p:cNvSpPr/>
            <p:nvPr/>
          </p:nvSpPr>
          <p:spPr>
            <a:xfrm>
              <a:off x="6381300" y="2632900"/>
              <a:ext cx="40375" cy="94150"/>
            </a:xfrm>
            <a:custGeom>
              <a:avLst/>
              <a:gdLst/>
              <a:ahLst/>
              <a:cxnLst/>
              <a:rect l="l" t="t" r="r" b="b"/>
              <a:pathLst>
                <a:path w="1615" h="3766" extrusionOk="0">
                  <a:moveTo>
                    <a:pt x="1" y="0"/>
                  </a:moveTo>
                  <a:lnTo>
                    <a:pt x="108" y="2797"/>
                  </a:lnTo>
                  <a:lnTo>
                    <a:pt x="1615" y="3766"/>
                  </a:lnTo>
                  <a:lnTo>
                    <a:pt x="1615" y="861"/>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55" name="Google Shape;923;p29"/>
            <p:cNvSpPr/>
            <p:nvPr/>
          </p:nvSpPr>
          <p:spPr>
            <a:xfrm>
              <a:off x="6381300" y="2568325"/>
              <a:ext cx="147975" cy="86100"/>
            </a:xfrm>
            <a:custGeom>
              <a:avLst/>
              <a:gdLst/>
              <a:ahLst/>
              <a:cxnLst/>
              <a:rect l="l" t="t" r="r" b="b"/>
              <a:pathLst>
                <a:path w="5919" h="3444" extrusionOk="0">
                  <a:moveTo>
                    <a:pt x="4304" y="1"/>
                  </a:moveTo>
                  <a:lnTo>
                    <a:pt x="1" y="2583"/>
                  </a:lnTo>
                  <a:lnTo>
                    <a:pt x="1615" y="3444"/>
                  </a:lnTo>
                  <a:lnTo>
                    <a:pt x="5918" y="862"/>
                  </a:lnTo>
                  <a:lnTo>
                    <a:pt x="430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56" name="Google Shape;924;p29"/>
            <p:cNvSpPr/>
            <p:nvPr/>
          </p:nvSpPr>
          <p:spPr>
            <a:xfrm>
              <a:off x="6324825" y="2538750"/>
              <a:ext cx="400775" cy="236725"/>
            </a:xfrm>
            <a:custGeom>
              <a:avLst/>
              <a:gdLst/>
              <a:ahLst/>
              <a:cxnLst/>
              <a:rect l="l" t="t" r="r" b="b"/>
              <a:pathLst>
                <a:path w="16031" h="9469" extrusionOk="0">
                  <a:moveTo>
                    <a:pt x="4519" y="431"/>
                  </a:moveTo>
                  <a:lnTo>
                    <a:pt x="15493" y="6778"/>
                  </a:lnTo>
                  <a:lnTo>
                    <a:pt x="11405" y="9145"/>
                  </a:lnTo>
                  <a:lnTo>
                    <a:pt x="497" y="2643"/>
                  </a:lnTo>
                  <a:lnTo>
                    <a:pt x="497" y="2643"/>
                  </a:lnTo>
                  <a:lnTo>
                    <a:pt x="4519" y="431"/>
                  </a:lnTo>
                  <a:close/>
                  <a:moveTo>
                    <a:pt x="4412" y="1"/>
                  </a:moveTo>
                  <a:lnTo>
                    <a:pt x="108" y="2475"/>
                  </a:lnTo>
                  <a:lnTo>
                    <a:pt x="0" y="2690"/>
                  </a:lnTo>
                  <a:lnTo>
                    <a:pt x="0" y="2798"/>
                  </a:lnTo>
                  <a:lnTo>
                    <a:pt x="11297" y="9468"/>
                  </a:lnTo>
                  <a:lnTo>
                    <a:pt x="11405" y="9468"/>
                  </a:lnTo>
                  <a:lnTo>
                    <a:pt x="15923" y="6886"/>
                  </a:lnTo>
                  <a:lnTo>
                    <a:pt x="16031" y="6778"/>
                  </a:lnTo>
                  <a:lnTo>
                    <a:pt x="15923" y="6563"/>
                  </a:lnTo>
                  <a:lnTo>
                    <a:pt x="462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57" name="Google Shape;925;p29"/>
            <p:cNvSpPr/>
            <p:nvPr/>
          </p:nvSpPr>
          <p:spPr>
            <a:xfrm>
              <a:off x="6480825" y="2624825"/>
              <a:ext cx="80725" cy="51125"/>
            </a:xfrm>
            <a:custGeom>
              <a:avLst/>
              <a:gdLst/>
              <a:ahLst/>
              <a:cxnLst/>
              <a:rect l="l" t="t" r="r" b="b"/>
              <a:pathLst>
                <a:path w="3229" h="2045" extrusionOk="0">
                  <a:moveTo>
                    <a:pt x="1614" y="0"/>
                  </a:moveTo>
                  <a:lnTo>
                    <a:pt x="969" y="108"/>
                  </a:lnTo>
                  <a:lnTo>
                    <a:pt x="431" y="323"/>
                  </a:lnTo>
                  <a:lnTo>
                    <a:pt x="108" y="646"/>
                  </a:lnTo>
                  <a:lnTo>
                    <a:pt x="0" y="1076"/>
                  </a:lnTo>
                  <a:lnTo>
                    <a:pt x="108" y="1506"/>
                  </a:lnTo>
                  <a:lnTo>
                    <a:pt x="431" y="1829"/>
                  </a:lnTo>
                  <a:lnTo>
                    <a:pt x="969" y="2044"/>
                  </a:lnTo>
                  <a:lnTo>
                    <a:pt x="2260" y="2044"/>
                  </a:lnTo>
                  <a:lnTo>
                    <a:pt x="2690" y="1829"/>
                  </a:lnTo>
                  <a:lnTo>
                    <a:pt x="3013" y="1506"/>
                  </a:lnTo>
                  <a:lnTo>
                    <a:pt x="3228" y="1076"/>
                  </a:lnTo>
                  <a:lnTo>
                    <a:pt x="3013" y="646"/>
                  </a:lnTo>
                  <a:lnTo>
                    <a:pt x="2690" y="323"/>
                  </a:lnTo>
                  <a:lnTo>
                    <a:pt x="2260" y="108"/>
                  </a:lnTo>
                  <a:lnTo>
                    <a:pt x="16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58" name="Google Shape;926;p29"/>
            <p:cNvSpPr/>
            <p:nvPr/>
          </p:nvSpPr>
          <p:spPr>
            <a:xfrm>
              <a:off x="6187650" y="3154675"/>
              <a:ext cx="18850" cy="18850"/>
            </a:xfrm>
            <a:custGeom>
              <a:avLst/>
              <a:gdLst/>
              <a:ahLst/>
              <a:cxnLst/>
              <a:rect l="l" t="t" r="r" b="b"/>
              <a:pathLst>
                <a:path w="754" h="754" extrusionOk="0">
                  <a:moveTo>
                    <a:pt x="1" y="1"/>
                  </a:moveTo>
                  <a:lnTo>
                    <a:pt x="1" y="216"/>
                  </a:lnTo>
                  <a:lnTo>
                    <a:pt x="108" y="324"/>
                  </a:lnTo>
                  <a:lnTo>
                    <a:pt x="108" y="431"/>
                  </a:lnTo>
                  <a:lnTo>
                    <a:pt x="754" y="754"/>
                  </a:lnTo>
                  <a:lnTo>
                    <a:pt x="754" y="431"/>
                  </a:lnTo>
                  <a:lnTo>
                    <a:pt x="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59" name="Google Shape;927;p29"/>
            <p:cNvSpPr/>
            <p:nvPr/>
          </p:nvSpPr>
          <p:spPr>
            <a:xfrm>
              <a:off x="6184950" y="3149300"/>
              <a:ext cx="26925" cy="29625"/>
            </a:xfrm>
            <a:custGeom>
              <a:avLst/>
              <a:gdLst/>
              <a:ahLst/>
              <a:cxnLst/>
              <a:rect l="l" t="t" r="r" b="b"/>
              <a:pathLst>
                <a:path w="1077" h="1185" extrusionOk="0">
                  <a:moveTo>
                    <a:pt x="324" y="508"/>
                  </a:moveTo>
                  <a:lnTo>
                    <a:pt x="754" y="754"/>
                  </a:lnTo>
                  <a:lnTo>
                    <a:pt x="324" y="539"/>
                  </a:lnTo>
                  <a:lnTo>
                    <a:pt x="324" y="508"/>
                  </a:lnTo>
                  <a:close/>
                  <a:moveTo>
                    <a:pt x="1" y="1"/>
                  </a:moveTo>
                  <a:lnTo>
                    <a:pt x="1" y="216"/>
                  </a:lnTo>
                  <a:lnTo>
                    <a:pt x="1" y="431"/>
                  </a:lnTo>
                  <a:lnTo>
                    <a:pt x="1" y="646"/>
                  </a:lnTo>
                  <a:lnTo>
                    <a:pt x="109" y="754"/>
                  </a:lnTo>
                  <a:lnTo>
                    <a:pt x="754" y="1184"/>
                  </a:lnTo>
                  <a:lnTo>
                    <a:pt x="969" y="1184"/>
                  </a:lnTo>
                  <a:lnTo>
                    <a:pt x="1077" y="1077"/>
                  </a:lnTo>
                  <a:lnTo>
                    <a:pt x="1077" y="646"/>
                  </a:lnTo>
                  <a:lnTo>
                    <a:pt x="969" y="431"/>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0" name="Google Shape;928;p29"/>
            <p:cNvSpPr/>
            <p:nvPr/>
          </p:nvSpPr>
          <p:spPr>
            <a:xfrm>
              <a:off x="6187650" y="3133175"/>
              <a:ext cx="51125" cy="32300"/>
            </a:xfrm>
            <a:custGeom>
              <a:avLst/>
              <a:gdLst/>
              <a:ahLst/>
              <a:cxnLst/>
              <a:rect l="l" t="t" r="r" b="b"/>
              <a:pathLst>
                <a:path w="2045" h="1292" extrusionOk="0">
                  <a:moveTo>
                    <a:pt x="1507" y="0"/>
                  </a:moveTo>
                  <a:lnTo>
                    <a:pt x="1292" y="108"/>
                  </a:lnTo>
                  <a:lnTo>
                    <a:pt x="1" y="861"/>
                  </a:lnTo>
                  <a:lnTo>
                    <a:pt x="754" y="1291"/>
                  </a:lnTo>
                  <a:lnTo>
                    <a:pt x="1937" y="538"/>
                  </a:lnTo>
                  <a:lnTo>
                    <a:pt x="2045" y="430"/>
                  </a:lnTo>
                  <a:lnTo>
                    <a:pt x="1937" y="215"/>
                  </a:lnTo>
                  <a:lnTo>
                    <a:pt x="1614" y="108"/>
                  </a:lnTo>
                  <a:lnTo>
                    <a:pt x="150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1" name="Google Shape;929;p29"/>
            <p:cNvSpPr/>
            <p:nvPr/>
          </p:nvSpPr>
          <p:spPr>
            <a:xfrm>
              <a:off x="6184950" y="3127775"/>
              <a:ext cx="59200" cy="40375"/>
            </a:xfrm>
            <a:custGeom>
              <a:avLst/>
              <a:gdLst/>
              <a:ahLst/>
              <a:cxnLst/>
              <a:rect l="l" t="t" r="r" b="b"/>
              <a:pathLst>
                <a:path w="2368" h="1615" extrusionOk="0">
                  <a:moveTo>
                    <a:pt x="1722" y="431"/>
                  </a:moveTo>
                  <a:lnTo>
                    <a:pt x="1938" y="646"/>
                  </a:lnTo>
                  <a:lnTo>
                    <a:pt x="862" y="1292"/>
                  </a:lnTo>
                  <a:lnTo>
                    <a:pt x="474" y="1034"/>
                  </a:lnTo>
                  <a:lnTo>
                    <a:pt x="1507" y="431"/>
                  </a:lnTo>
                  <a:close/>
                  <a:moveTo>
                    <a:pt x="1615" y="1"/>
                  </a:moveTo>
                  <a:lnTo>
                    <a:pt x="1292" y="109"/>
                  </a:lnTo>
                  <a:lnTo>
                    <a:pt x="1" y="862"/>
                  </a:lnTo>
                  <a:lnTo>
                    <a:pt x="1" y="1077"/>
                  </a:lnTo>
                  <a:lnTo>
                    <a:pt x="1" y="1184"/>
                  </a:lnTo>
                  <a:lnTo>
                    <a:pt x="862" y="1615"/>
                  </a:lnTo>
                  <a:lnTo>
                    <a:pt x="969" y="1615"/>
                  </a:lnTo>
                  <a:lnTo>
                    <a:pt x="2153" y="969"/>
                  </a:lnTo>
                  <a:lnTo>
                    <a:pt x="2260" y="754"/>
                  </a:lnTo>
                  <a:lnTo>
                    <a:pt x="2368" y="646"/>
                  </a:lnTo>
                  <a:lnTo>
                    <a:pt x="2260" y="431"/>
                  </a:lnTo>
                  <a:lnTo>
                    <a:pt x="2153" y="324"/>
                  </a:lnTo>
                  <a:lnTo>
                    <a:pt x="1830" y="109"/>
                  </a:lnTo>
                  <a:lnTo>
                    <a:pt x="16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2" name="Google Shape;930;p29"/>
            <p:cNvSpPr/>
            <p:nvPr/>
          </p:nvSpPr>
          <p:spPr>
            <a:xfrm>
              <a:off x="6206475" y="3143925"/>
              <a:ext cx="32300" cy="29600"/>
            </a:xfrm>
            <a:custGeom>
              <a:avLst/>
              <a:gdLst/>
              <a:ahLst/>
              <a:cxnLst/>
              <a:rect l="l" t="t" r="r" b="b"/>
              <a:pathLst>
                <a:path w="1292" h="1184" extrusionOk="0">
                  <a:moveTo>
                    <a:pt x="1292" y="0"/>
                  </a:moveTo>
                  <a:lnTo>
                    <a:pt x="1" y="861"/>
                  </a:lnTo>
                  <a:lnTo>
                    <a:pt x="1" y="1184"/>
                  </a:lnTo>
                  <a:lnTo>
                    <a:pt x="1184" y="431"/>
                  </a:lnTo>
                  <a:lnTo>
                    <a:pt x="1292" y="323"/>
                  </a:lnTo>
                  <a:lnTo>
                    <a:pt x="1292" y="216"/>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3" name="Google Shape;931;p29"/>
            <p:cNvSpPr/>
            <p:nvPr/>
          </p:nvSpPr>
          <p:spPr>
            <a:xfrm>
              <a:off x="6203800" y="3138550"/>
              <a:ext cx="40350" cy="40375"/>
            </a:xfrm>
            <a:custGeom>
              <a:avLst/>
              <a:gdLst/>
              <a:ahLst/>
              <a:cxnLst/>
              <a:rect l="l" t="t" r="r" b="b"/>
              <a:pathLst>
                <a:path w="1614" h="1615" extrusionOk="0">
                  <a:moveTo>
                    <a:pt x="1291" y="0"/>
                  </a:moveTo>
                  <a:lnTo>
                    <a:pt x="0" y="861"/>
                  </a:lnTo>
                  <a:lnTo>
                    <a:pt x="0" y="1076"/>
                  </a:lnTo>
                  <a:lnTo>
                    <a:pt x="0" y="1399"/>
                  </a:lnTo>
                  <a:lnTo>
                    <a:pt x="0" y="1614"/>
                  </a:lnTo>
                  <a:lnTo>
                    <a:pt x="215" y="1614"/>
                  </a:lnTo>
                  <a:lnTo>
                    <a:pt x="1399" y="753"/>
                  </a:lnTo>
                  <a:lnTo>
                    <a:pt x="1614" y="646"/>
                  </a:lnTo>
                  <a:lnTo>
                    <a:pt x="1614" y="431"/>
                  </a:lnTo>
                  <a:lnTo>
                    <a:pt x="1614" y="215"/>
                  </a:lnTo>
                  <a:lnTo>
                    <a:pt x="150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4" name="Google Shape;932;p29"/>
            <p:cNvSpPr/>
            <p:nvPr/>
          </p:nvSpPr>
          <p:spPr>
            <a:xfrm>
              <a:off x="6182275" y="3146625"/>
              <a:ext cx="37675" cy="26900"/>
            </a:xfrm>
            <a:custGeom>
              <a:avLst/>
              <a:gdLst/>
              <a:ahLst/>
              <a:cxnLst/>
              <a:rect l="l" t="t" r="r" b="b"/>
              <a:pathLst>
                <a:path w="1507" h="1076" extrusionOk="0">
                  <a:moveTo>
                    <a:pt x="753" y="323"/>
                  </a:moveTo>
                  <a:lnTo>
                    <a:pt x="1076" y="430"/>
                  </a:lnTo>
                  <a:lnTo>
                    <a:pt x="1184" y="538"/>
                  </a:lnTo>
                  <a:lnTo>
                    <a:pt x="1076" y="646"/>
                  </a:lnTo>
                  <a:lnTo>
                    <a:pt x="753" y="753"/>
                  </a:lnTo>
                  <a:lnTo>
                    <a:pt x="431" y="646"/>
                  </a:lnTo>
                  <a:lnTo>
                    <a:pt x="431" y="538"/>
                  </a:lnTo>
                  <a:lnTo>
                    <a:pt x="431" y="430"/>
                  </a:lnTo>
                  <a:lnTo>
                    <a:pt x="753" y="323"/>
                  </a:lnTo>
                  <a:close/>
                  <a:moveTo>
                    <a:pt x="538" y="0"/>
                  </a:moveTo>
                  <a:lnTo>
                    <a:pt x="323" y="108"/>
                  </a:lnTo>
                  <a:lnTo>
                    <a:pt x="108" y="323"/>
                  </a:lnTo>
                  <a:lnTo>
                    <a:pt x="0" y="538"/>
                  </a:lnTo>
                  <a:lnTo>
                    <a:pt x="108" y="861"/>
                  </a:lnTo>
                  <a:lnTo>
                    <a:pt x="323" y="968"/>
                  </a:lnTo>
                  <a:lnTo>
                    <a:pt x="538" y="1076"/>
                  </a:lnTo>
                  <a:lnTo>
                    <a:pt x="1076" y="1076"/>
                  </a:lnTo>
                  <a:lnTo>
                    <a:pt x="1291" y="968"/>
                  </a:lnTo>
                  <a:lnTo>
                    <a:pt x="1399" y="861"/>
                  </a:lnTo>
                  <a:lnTo>
                    <a:pt x="1507" y="538"/>
                  </a:lnTo>
                  <a:lnTo>
                    <a:pt x="1507" y="323"/>
                  </a:lnTo>
                  <a:lnTo>
                    <a:pt x="1291" y="108"/>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5" name="Google Shape;933;p29"/>
            <p:cNvSpPr/>
            <p:nvPr/>
          </p:nvSpPr>
          <p:spPr>
            <a:xfrm>
              <a:off x="6174200" y="2979850"/>
              <a:ext cx="53825" cy="188300"/>
            </a:xfrm>
            <a:custGeom>
              <a:avLst/>
              <a:gdLst/>
              <a:ahLst/>
              <a:cxnLst/>
              <a:rect l="l" t="t" r="r" b="b"/>
              <a:pathLst>
                <a:path w="2153" h="7532" extrusionOk="0">
                  <a:moveTo>
                    <a:pt x="1" y="1"/>
                  </a:moveTo>
                  <a:lnTo>
                    <a:pt x="108" y="1184"/>
                  </a:lnTo>
                  <a:lnTo>
                    <a:pt x="539" y="7209"/>
                  </a:lnTo>
                  <a:lnTo>
                    <a:pt x="539" y="7317"/>
                  </a:lnTo>
                  <a:lnTo>
                    <a:pt x="754" y="7424"/>
                  </a:lnTo>
                  <a:lnTo>
                    <a:pt x="1076" y="7532"/>
                  </a:lnTo>
                  <a:lnTo>
                    <a:pt x="1507" y="7424"/>
                  </a:lnTo>
                  <a:lnTo>
                    <a:pt x="1614" y="7317"/>
                  </a:lnTo>
                  <a:lnTo>
                    <a:pt x="1722" y="7209"/>
                  </a:lnTo>
                  <a:lnTo>
                    <a:pt x="215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6" name="Google Shape;934;p29"/>
            <p:cNvSpPr/>
            <p:nvPr/>
          </p:nvSpPr>
          <p:spPr>
            <a:xfrm>
              <a:off x="6174200" y="2979850"/>
              <a:ext cx="53825" cy="188300"/>
            </a:xfrm>
            <a:custGeom>
              <a:avLst/>
              <a:gdLst/>
              <a:ahLst/>
              <a:cxnLst/>
              <a:rect l="l" t="t" r="r" b="b"/>
              <a:pathLst>
                <a:path w="2153" h="7532" fill="none" extrusionOk="0">
                  <a:moveTo>
                    <a:pt x="2152" y="1"/>
                  </a:moveTo>
                  <a:lnTo>
                    <a:pt x="1722" y="7209"/>
                  </a:lnTo>
                  <a:lnTo>
                    <a:pt x="1722" y="7209"/>
                  </a:lnTo>
                  <a:lnTo>
                    <a:pt x="1614" y="7317"/>
                  </a:lnTo>
                  <a:lnTo>
                    <a:pt x="1507" y="7424"/>
                  </a:lnTo>
                  <a:lnTo>
                    <a:pt x="1076" y="7532"/>
                  </a:lnTo>
                  <a:lnTo>
                    <a:pt x="1076" y="7532"/>
                  </a:lnTo>
                  <a:lnTo>
                    <a:pt x="754" y="7424"/>
                  </a:lnTo>
                  <a:lnTo>
                    <a:pt x="539" y="7317"/>
                  </a:lnTo>
                  <a:lnTo>
                    <a:pt x="539" y="7209"/>
                  </a:lnTo>
                  <a:lnTo>
                    <a:pt x="108" y="1184"/>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867" name="Google Shape;935;p29"/>
            <p:cNvSpPr/>
            <p:nvPr/>
          </p:nvSpPr>
          <p:spPr>
            <a:xfrm>
              <a:off x="6168825" y="2977175"/>
              <a:ext cx="64575" cy="196350"/>
            </a:xfrm>
            <a:custGeom>
              <a:avLst/>
              <a:gdLst/>
              <a:ahLst/>
              <a:cxnLst/>
              <a:rect l="l" t="t" r="r" b="b"/>
              <a:pathLst>
                <a:path w="2583" h="7854" extrusionOk="0">
                  <a:moveTo>
                    <a:pt x="108" y="0"/>
                  </a:moveTo>
                  <a:lnTo>
                    <a:pt x="0" y="215"/>
                  </a:lnTo>
                  <a:lnTo>
                    <a:pt x="108" y="1291"/>
                  </a:lnTo>
                  <a:lnTo>
                    <a:pt x="538" y="7316"/>
                  </a:lnTo>
                  <a:lnTo>
                    <a:pt x="646" y="7531"/>
                  </a:lnTo>
                  <a:lnTo>
                    <a:pt x="861" y="7746"/>
                  </a:lnTo>
                  <a:lnTo>
                    <a:pt x="1076" y="7854"/>
                  </a:lnTo>
                  <a:lnTo>
                    <a:pt x="1291" y="7854"/>
                  </a:lnTo>
                  <a:lnTo>
                    <a:pt x="1614" y="7746"/>
                  </a:lnTo>
                  <a:lnTo>
                    <a:pt x="1829" y="7746"/>
                  </a:lnTo>
                  <a:lnTo>
                    <a:pt x="1937" y="7531"/>
                  </a:lnTo>
                  <a:lnTo>
                    <a:pt x="2045" y="7316"/>
                  </a:lnTo>
                  <a:lnTo>
                    <a:pt x="2583" y="215"/>
                  </a:lnTo>
                  <a:lnTo>
                    <a:pt x="2475" y="0"/>
                  </a:lnTo>
                  <a:lnTo>
                    <a:pt x="2260" y="0"/>
                  </a:lnTo>
                  <a:lnTo>
                    <a:pt x="2152" y="108"/>
                  </a:lnTo>
                  <a:lnTo>
                    <a:pt x="1722" y="7316"/>
                  </a:lnTo>
                  <a:lnTo>
                    <a:pt x="1614" y="7424"/>
                  </a:lnTo>
                  <a:lnTo>
                    <a:pt x="969" y="7424"/>
                  </a:lnTo>
                  <a:lnTo>
                    <a:pt x="969" y="7316"/>
                  </a:lnTo>
                  <a:lnTo>
                    <a:pt x="538" y="1291"/>
                  </a:lnTo>
                  <a:lnTo>
                    <a:pt x="431"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8" name="Google Shape;936;p29"/>
            <p:cNvSpPr/>
            <p:nvPr/>
          </p:nvSpPr>
          <p:spPr>
            <a:xfrm>
              <a:off x="6168825" y="2939500"/>
              <a:ext cx="64575" cy="72650"/>
            </a:xfrm>
            <a:custGeom>
              <a:avLst/>
              <a:gdLst/>
              <a:ahLst/>
              <a:cxnLst/>
              <a:rect l="l" t="t" r="r" b="b"/>
              <a:pathLst>
                <a:path w="2583" h="2906" extrusionOk="0">
                  <a:moveTo>
                    <a:pt x="1614" y="431"/>
                  </a:moveTo>
                  <a:lnTo>
                    <a:pt x="1937" y="646"/>
                  </a:lnTo>
                  <a:lnTo>
                    <a:pt x="2152" y="1077"/>
                  </a:lnTo>
                  <a:lnTo>
                    <a:pt x="2152" y="1400"/>
                  </a:lnTo>
                  <a:lnTo>
                    <a:pt x="2152" y="1507"/>
                  </a:lnTo>
                  <a:lnTo>
                    <a:pt x="2045" y="1937"/>
                  </a:lnTo>
                  <a:lnTo>
                    <a:pt x="1937" y="2260"/>
                  </a:lnTo>
                  <a:lnTo>
                    <a:pt x="1614" y="2475"/>
                  </a:lnTo>
                  <a:lnTo>
                    <a:pt x="969" y="2475"/>
                  </a:lnTo>
                  <a:lnTo>
                    <a:pt x="754" y="2260"/>
                  </a:lnTo>
                  <a:lnTo>
                    <a:pt x="538" y="1937"/>
                  </a:lnTo>
                  <a:lnTo>
                    <a:pt x="431" y="1507"/>
                  </a:lnTo>
                  <a:lnTo>
                    <a:pt x="431" y="1400"/>
                  </a:lnTo>
                  <a:lnTo>
                    <a:pt x="431" y="1077"/>
                  </a:lnTo>
                  <a:lnTo>
                    <a:pt x="646" y="646"/>
                  </a:lnTo>
                  <a:lnTo>
                    <a:pt x="969" y="431"/>
                  </a:lnTo>
                  <a:close/>
                  <a:moveTo>
                    <a:pt x="1291" y="1"/>
                  </a:moveTo>
                  <a:lnTo>
                    <a:pt x="754" y="108"/>
                  </a:lnTo>
                  <a:lnTo>
                    <a:pt x="323" y="431"/>
                  </a:lnTo>
                  <a:lnTo>
                    <a:pt x="108" y="862"/>
                  </a:lnTo>
                  <a:lnTo>
                    <a:pt x="0" y="1400"/>
                  </a:lnTo>
                  <a:lnTo>
                    <a:pt x="0" y="1615"/>
                  </a:lnTo>
                  <a:lnTo>
                    <a:pt x="216" y="2045"/>
                  </a:lnTo>
                  <a:lnTo>
                    <a:pt x="431" y="2475"/>
                  </a:lnTo>
                  <a:lnTo>
                    <a:pt x="861" y="2798"/>
                  </a:lnTo>
                  <a:lnTo>
                    <a:pt x="1291" y="2906"/>
                  </a:lnTo>
                  <a:lnTo>
                    <a:pt x="1722" y="2798"/>
                  </a:lnTo>
                  <a:lnTo>
                    <a:pt x="2152" y="2475"/>
                  </a:lnTo>
                  <a:lnTo>
                    <a:pt x="2475" y="2045"/>
                  </a:lnTo>
                  <a:lnTo>
                    <a:pt x="2583" y="1615"/>
                  </a:lnTo>
                  <a:lnTo>
                    <a:pt x="2583" y="1400"/>
                  </a:lnTo>
                  <a:lnTo>
                    <a:pt x="2475" y="862"/>
                  </a:lnTo>
                  <a:lnTo>
                    <a:pt x="2152" y="431"/>
                  </a:lnTo>
                  <a:lnTo>
                    <a:pt x="1829"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69" name="Google Shape;937;p29"/>
            <p:cNvSpPr/>
            <p:nvPr/>
          </p:nvSpPr>
          <p:spPr>
            <a:xfrm>
              <a:off x="6174200" y="2944900"/>
              <a:ext cx="53825" cy="61875"/>
            </a:xfrm>
            <a:custGeom>
              <a:avLst/>
              <a:gdLst/>
              <a:ahLst/>
              <a:cxnLst/>
              <a:rect l="l" t="t" r="r" b="b"/>
              <a:pathLst>
                <a:path w="2153" h="2475" extrusionOk="0">
                  <a:moveTo>
                    <a:pt x="1076" y="0"/>
                  </a:moveTo>
                  <a:lnTo>
                    <a:pt x="646" y="108"/>
                  </a:lnTo>
                  <a:lnTo>
                    <a:pt x="216" y="430"/>
                  </a:lnTo>
                  <a:lnTo>
                    <a:pt x="1" y="861"/>
                  </a:lnTo>
                  <a:lnTo>
                    <a:pt x="1" y="1399"/>
                  </a:lnTo>
                  <a:lnTo>
                    <a:pt x="108" y="1829"/>
                  </a:lnTo>
                  <a:lnTo>
                    <a:pt x="323" y="2152"/>
                  </a:lnTo>
                  <a:lnTo>
                    <a:pt x="646" y="2367"/>
                  </a:lnTo>
                  <a:lnTo>
                    <a:pt x="1076" y="2475"/>
                  </a:lnTo>
                  <a:lnTo>
                    <a:pt x="1507" y="2367"/>
                  </a:lnTo>
                  <a:lnTo>
                    <a:pt x="1830" y="2152"/>
                  </a:lnTo>
                  <a:lnTo>
                    <a:pt x="2045" y="1829"/>
                  </a:lnTo>
                  <a:lnTo>
                    <a:pt x="2152" y="1291"/>
                  </a:lnTo>
                  <a:lnTo>
                    <a:pt x="2045" y="861"/>
                  </a:lnTo>
                  <a:lnTo>
                    <a:pt x="1830" y="430"/>
                  </a:lnTo>
                  <a:lnTo>
                    <a:pt x="1507" y="108"/>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0" name="Google Shape;938;p29"/>
            <p:cNvSpPr/>
            <p:nvPr/>
          </p:nvSpPr>
          <p:spPr>
            <a:xfrm>
              <a:off x="6174200" y="2818475"/>
              <a:ext cx="113000" cy="209825"/>
            </a:xfrm>
            <a:custGeom>
              <a:avLst/>
              <a:gdLst/>
              <a:ahLst/>
              <a:cxnLst/>
              <a:rect l="l" t="t" r="r" b="b"/>
              <a:pathLst>
                <a:path w="4520" h="8393" extrusionOk="0">
                  <a:moveTo>
                    <a:pt x="1937" y="0"/>
                  </a:moveTo>
                  <a:lnTo>
                    <a:pt x="216" y="969"/>
                  </a:lnTo>
                  <a:lnTo>
                    <a:pt x="108" y="1076"/>
                  </a:lnTo>
                  <a:lnTo>
                    <a:pt x="1" y="1399"/>
                  </a:lnTo>
                  <a:lnTo>
                    <a:pt x="1" y="6886"/>
                  </a:lnTo>
                  <a:lnTo>
                    <a:pt x="2368" y="8285"/>
                  </a:lnTo>
                  <a:lnTo>
                    <a:pt x="2798" y="8392"/>
                  </a:lnTo>
                  <a:lnTo>
                    <a:pt x="3121" y="8285"/>
                  </a:lnTo>
                  <a:lnTo>
                    <a:pt x="4519" y="7532"/>
                  </a:lnTo>
                  <a:lnTo>
                    <a:pt x="4412" y="2152"/>
                  </a:lnTo>
                  <a:lnTo>
                    <a:pt x="4412" y="1829"/>
                  </a:lnTo>
                  <a:lnTo>
                    <a:pt x="4412" y="1722"/>
                  </a:lnTo>
                  <a:lnTo>
                    <a:pt x="4089" y="1184"/>
                  </a:lnTo>
                  <a:lnTo>
                    <a:pt x="3659" y="754"/>
                  </a:lnTo>
                  <a:lnTo>
                    <a:pt x="3013" y="431"/>
                  </a:lnTo>
                  <a:lnTo>
                    <a:pt x="247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1" name="Google Shape;939;p29"/>
            <p:cNvSpPr/>
            <p:nvPr/>
          </p:nvSpPr>
          <p:spPr>
            <a:xfrm>
              <a:off x="6244125" y="3192350"/>
              <a:ext cx="18850" cy="18850"/>
            </a:xfrm>
            <a:custGeom>
              <a:avLst/>
              <a:gdLst/>
              <a:ahLst/>
              <a:cxnLst/>
              <a:rect l="l" t="t" r="r" b="b"/>
              <a:pathLst>
                <a:path w="754" h="754" extrusionOk="0">
                  <a:moveTo>
                    <a:pt x="1" y="0"/>
                  </a:moveTo>
                  <a:lnTo>
                    <a:pt x="1" y="215"/>
                  </a:lnTo>
                  <a:lnTo>
                    <a:pt x="1" y="323"/>
                  </a:lnTo>
                  <a:lnTo>
                    <a:pt x="108" y="430"/>
                  </a:lnTo>
                  <a:lnTo>
                    <a:pt x="754" y="753"/>
                  </a:lnTo>
                  <a:lnTo>
                    <a:pt x="754" y="430"/>
                  </a:lnTo>
                  <a:lnTo>
                    <a:pt x="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2" name="Google Shape;940;p29"/>
            <p:cNvSpPr/>
            <p:nvPr/>
          </p:nvSpPr>
          <p:spPr>
            <a:xfrm>
              <a:off x="6238750" y="3186950"/>
              <a:ext cx="29625" cy="29625"/>
            </a:xfrm>
            <a:custGeom>
              <a:avLst/>
              <a:gdLst/>
              <a:ahLst/>
              <a:cxnLst/>
              <a:rect l="l" t="t" r="r" b="b"/>
              <a:pathLst>
                <a:path w="1185" h="1185" extrusionOk="0">
                  <a:moveTo>
                    <a:pt x="108" y="1"/>
                  </a:moveTo>
                  <a:lnTo>
                    <a:pt x="1" y="216"/>
                  </a:lnTo>
                  <a:lnTo>
                    <a:pt x="1" y="431"/>
                  </a:lnTo>
                  <a:lnTo>
                    <a:pt x="108" y="646"/>
                  </a:lnTo>
                  <a:lnTo>
                    <a:pt x="216" y="754"/>
                  </a:lnTo>
                  <a:lnTo>
                    <a:pt x="861" y="1184"/>
                  </a:lnTo>
                  <a:lnTo>
                    <a:pt x="1077" y="1184"/>
                  </a:lnTo>
                  <a:lnTo>
                    <a:pt x="1184" y="969"/>
                  </a:lnTo>
                  <a:lnTo>
                    <a:pt x="1184" y="646"/>
                  </a:lnTo>
                  <a:lnTo>
                    <a:pt x="1077" y="431"/>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3" name="Google Shape;941;p29"/>
            <p:cNvSpPr/>
            <p:nvPr/>
          </p:nvSpPr>
          <p:spPr>
            <a:xfrm>
              <a:off x="6244125" y="3170825"/>
              <a:ext cx="51150" cy="32300"/>
            </a:xfrm>
            <a:custGeom>
              <a:avLst/>
              <a:gdLst/>
              <a:ahLst/>
              <a:cxnLst/>
              <a:rect l="l" t="t" r="r" b="b"/>
              <a:pathLst>
                <a:path w="2046" h="1292" extrusionOk="0">
                  <a:moveTo>
                    <a:pt x="1400" y="0"/>
                  </a:moveTo>
                  <a:lnTo>
                    <a:pt x="1184" y="108"/>
                  </a:lnTo>
                  <a:lnTo>
                    <a:pt x="1" y="861"/>
                  </a:lnTo>
                  <a:lnTo>
                    <a:pt x="754" y="1291"/>
                  </a:lnTo>
                  <a:lnTo>
                    <a:pt x="1937" y="538"/>
                  </a:lnTo>
                  <a:lnTo>
                    <a:pt x="2045" y="431"/>
                  </a:lnTo>
                  <a:lnTo>
                    <a:pt x="1937" y="216"/>
                  </a:lnTo>
                  <a:lnTo>
                    <a:pt x="1615" y="108"/>
                  </a:lnTo>
                  <a:lnTo>
                    <a:pt x="140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4" name="Google Shape;942;p29"/>
            <p:cNvSpPr/>
            <p:nvPr/>
          </p:nvSpPr>
          <p:spPr>
            <a:xfrm>
              <a:off x="6238750" y="3165450"/>
              <a:ext cx="59200" cy="40350"/>
            </a:xfrm>
            <a:custGeom>
              <a:avLst/>
              <a:gdLst/>
              <a:ahLst/>
              <a:cxnLst/>
              <a:rect l="l" t="t" r="r" b="b"/>
              <a:pathLst>
                <a:path w="2368" h="1614" extrusionOk="0">
                  <a:moveTo>
                    <a:pt x="1722" y="431"/>
                  </a:moveTo>
                  <a:lnTo>
                    <a:pt x="2045" y="538"/>
                  </a:lnTo>
                  <a:lnTo>
                    <a:pt x="2045" y="646"/>
                  </a:lnTo>
                  <a:lnTo>
                    <a:pt x="969" y="1291"/>
                  </a:lnTo>
                  <a:lnTo>
                    <a:pt x="571" y="1026"/>
                  </a:lnTo>
                  <a:lnTo>
                    <a:pt x="571" y="1026"/>
                  </a:lnTo>
                  <a:lnTo>
                    <a:pt x="1507" y="431"/>
                  </a:lnTo>
                  <a:close/>
                  <a:moveTo>
                    <a:pt x="1615" y="0"/>
                  </a:moveTo>
                  <a:lnTo>
                    <a:pt x="1292" y="108"/>
                  </a:lnTo>
                  <a:lnTo>
                    <a:pt x="108" y="861"/>
                  </a:lnTo>
                  <a:lnTo>
                    <a:pt x="1" y="1076"/>
                  </a:lnTo>
                  <a:lnTo>
                    <a:pt x="108" y="1184"/>
                  </a:lnTo>
                  <a:lnTo>
                    <a:pt x="861" y="1614"/>
                  </a:lnTo>
                  <a:lnTo>
                    <a:pt x="1077" y="1614"/>
                  </a:lnTo>
                  <a:lnTo>
                    <a:pt x="2260" y="968"/>
                  </a:lnTo>
                  <a:lnTo>
                    <a:pt x="2368" y="753"/>
                  </a:lnTo>
                  <a:lnTo>
                    <a:pt x="2368" y="646"/>
                  </a:lnTo>
                  <a:lnTo>
                    <a:pt x="2368" y="431"/>
                  </a:lnTo>
                  <a:lnTo>
                    <a:pt x="2152" y="215"/>
                  </a:lnTo>
                  <a:lnTo>
                    <a:pt x="1937" y="108"/>
                  </a:lnTo>
                  <a:lnTo>
                    <a:pt x="16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5" name="Google Shape;943;p29"/>
            <p:cNvSpPr/>
            <p:nvPr/>
          </p:nvSpPr>
          <p:spPr>
            <a:xfrm>
              <a:off x="6262950" y="3181575"/>
              <a:ext cx="32325" cy="29625"/>
            </a:xfrm>
            <a:custGeom>
              <a:avLst/>
              <a:gdLst/>
              <a:ahLst/>
              <a:cxnLst/>
              <a:rect l="l" t="t" r="r" b="b"/>
              <a:pathLst>
                <a:path w="1293" h="1185" extrusionOk="0">
                  <a:moveTo>
                    <a:pt x="1292" y="1"/>
                  </a:moveTo>
                  <a:lnTo>
                    <a:pt x="1" y="861"/>
                  </a:lnTo>
                  <a:lnTo>
                    <a:pt x="1" y="1184"/>
                  </a:lnTo>
                  <a:lnTo>
                    <a:pt x="1184" y="431"/>
                  </a:lnTo>
                  <a:lnTo>
                    <a:pt x="1292" y="323"/>
                  </a:lnTo>
                  <a:lnTo>
                    <a:pt x="1292" y="216"/>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6" name="Google Shape;944;p29"/>
            <p:cNvSpPr/>
            <p:nvPr/>
          </p:nvSpPr>
          <p:spPr>
            <a:xfrm>
              <a:off x="6257575" y="3176200"/>
              <a:ext cx="43075" cy="40375"/>
            </a:xfrm>
            <a:custGeom>
              <a:avLst/>
              <a:gdLst/>
              <a:ahLst/>
              <a:cxnLst/>
              <a:rect l="l" t="t" r="r" b="b"/>
              <a:pathLst>
                <a:path w="1723" h="1615" extrusionOk="0">
                  <a:moveTo>
                    <a:pt x="1399" y="1"/>
                  </a:moveTo>
                  <a:lnTo>
                    <a:pt x="108" y="861"/>
                  </a:lnTo>
                  <a:lnTo>
                    <a:pt x="1" y="1076"/>
                  </a:lnTo>
                  <a:lnTo>
                    <a:pt x="1" y="1399"/>
                  </a:lnTo>
                  <a:lnTo>
                    <a:pt x="108" y="1614"/>
                  </a:lnTo>
                  <a:lnTo>
                    <a:pt x="324" y="1614"/>
                  </a:lnTo>
                  <a:lnTo>
                    <a:pt x="1507" y="754"/>
                  </a:lnTo>
                  <a:lnTo>
                    <a:pt x="1615" y="646"/>
                  </a:lnTo>
                  <a:lnTo>
                    <a:pt x="1722" y="431"/>
                  </a:lnTo>
                  <a:lnTo>
                    <a:pt x="1722" y="323"/>
                  </a:lnTo>
                  <a:lnTo>
                    <a:pt x="1722" y="108"/>
                  </a:lnTo>
                  <a:lnTo>
                    <a:pt x="16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7" name="Google Shape;945;p29"/>
            <p:cNvSpPr/>
            <p:nvPr/>
          </p:nvSpPr>
          <p:spPr>
            <a:xfrm>
              <a:off x="6230675" y="2979850"/>
              <a:ext cx="53825" cy="223275"/>
            </a:xfrm>
            <a:custGeom>
              <a:avLst/>
              <a:gdLst/>
              <a:ahLst/>
              <a:cxnLst/>
              <a:rect l="l" t="t" r="r" b="b"/>
              <a:pathLst>
                <a:path w="2153" h="8931" extrusionOk="0">
                  <a:moveTo>
                    <a:pt x="1077" y="1"/>
                  </a:moveTo>
                  <a:lnTo>
                    <a:pt x="539" y="108"/>
                  </a:lnTo>
                  <a:lnTo>
                    <a:pt x="216" y="323"/>
                  </a:lnTo>
                  <a:lnTo>
                    <a:pt x="1" y="861"/>
                  </a:lnTo>
                  <a:lnTo>
                    <a:pt x="1" y="1292"/>
                  </a:lnTo>
                  <a:lnTo>
                    <a:pt x="1" y="1399"/>
                  </a:lnTo>
                  <a:lnTo>
                    <a:pt x="109" y="2583"/>
                  </a:lnTo>
                  <a:lnTo>
                    <a:pt x="539" y="8608"/>
                  </a:lnTo>
                  <a:lnTo>
                    <a:pt x="539" y="8715"/>
                  </a:lnTo>
                  <a:lnTo>
                    <a:pt x="646" y="8823"/>
                  </a:lnTo>
                  <a:lnTo>
                    <a:pt x="1077" y="8930"/>
                  </a:lnTo>
                  <a:lnTo>
                    <a:pt x="1507" y="8823"/>
                  </a:lnTo>
                  <a:lnTo>
                    <a:pt x="1615" y="8715"/>
                  </a:lnTo>
                  <a:lnTo>
                    <a:pt x="1615" y="8608"/>
                  </a:lnTo>
                  <a:lnTo>
                    <a:pt x="2153" y="1399"/>
                  </a:lnTo>
                  <a:lnTo>
                    <a:pt x="2153" y="1292"/>
                  </a:lnTo>
                  <a:lnTo>
                    <a:pt x="2045" y="754"/>
                  </a:lnTo>
                  <a:lnTo>
                    <a:pt x="1830" y="323"/>
                  </a:lnTo>
                  <a:lnTo>
                    <a:pt x="1507" y="108"/>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8" name="Google Shape;946;p29"/>
            <p:cNvSpPr/>
            <p:nvPr/>
          </p:nvSpPr>
          <p:spPr>
            <a:xfrm>
              <a:off x="6225300" y="2974475"/>
              <a:ext cx="64575" cy="234025"/>
            </a:xfrm>
            <a:custGeom>
              <a:avLst/>
              <a:gdLst/>
              <a:ahLst/>
              <a:cxnLst/>
              <a:rect l="l" t="t" r="r" b="b"/>
              <a:pathLst>
                <a:path w="2583" h="9361" extrusionOk="0">
                  <a:moveTo>
                    <a:pt x="1615" y="431"/>
                  </a:moveTo>
                  <a:lnTo>
                    <a:pt x="1830" y="646"/>
                  </a:lnTo>
                  <a:lnTo>
                    <a:pt x="2045" y="969"/>
                  </a:lnTo>
                  <a:lnTo>
                    <a:pt x="2153" y="1399"/>
                  </a:lnTo>
                  <a:lnTo>
                    <a:pt x="2153" y="1507"/>
                  </a:lnTo>
                  <a:lnTo>
                    <a:pt x="2153" y="1614"/>
                  </a:lnTo>
                  <a:lnTo>
                    <a:pt x="2045" y="1829"/>
                  </a:lnTo>
                  <a:lnTo>
                    <a:pt x="1615" y="8823"/>
                  </a:lnTo>
                  <a:lnTo>
                    <a:pt x="1507" y="8823"/>
                  </a:lnTo>
                  <a:lnTo>
                    <a:pt x="1292" y="8930"/>
                  </a:lnTo>
                  <a:lnTo>
                    <a:pt x="969" y="8823"/>
                  </a:lnTo>
                  <a:lnTo>
                    <a:pt x="539" y="2798"/>
                  </a:lnTo>
                  <a:lnTo>
                    <a:pt x="431" y="1614"/>
                  </a:lnTo>
                  <a:lnTo>
                    <a:pt x="431" y="1507"/>
                  </a:lnTo>
                  <a:lnTo>
                    <a:pt x="431" y="1399"/>
                  </a:lnTo>
                  <a:lnTo>
                    <a:pt x="431" y="969"/>
                  </a:lnTo>
                  <a:lnTo>
                    <a:pt x="646" y="646"/>
                  </a:lnTo>
                  <a:lnTo>
                    <a:pt x="969" y="431"/>
                  </a:lnTo>
                  <a:close/>
                  <a:moveTo>
                    <a:pt x="1292" y="1"/>
                  </a:moveTo>
                  <a:lnTo>
                    <a:pt x="754" y="108"/>
                  </a:lnTo>
                  <a:lnTo>
                    <a:pt x="324" y="431"/>
                  </a:lnTo>
                  <a:lnTo>
                    <a:pt x="108" y="861"/>
                  </a:lnTo>
                  <a:lnTo>
                    <a:pt x="1" y="1399"/>
                  </a:lnTo>
                  <a:lnTo>
                    <a:pt x="1" y="1614"/>
                  </a:lnTo>
                  <a:lnTo>
                    <a:pt x="1" y="1722"/>
                  </a:lnTo>
                  <a:lnTo>
                    <a:pt x="108" y="2798"/>
                  </a:lnTo>
                  <a:lnTo>
                    <a:pt x="539" y="8823"/>
                  </a:lnTo>
                  <a:lnTo>
                    <a:pt x="646" y="9038"/>
                  </a:lnTo>
                  <a:lnTo>
                    <a:pt x="754" y="9253"/>
                  </a:lnTo>
                  <a:lnTo>
                    <a:pt x="969" y="9361"/>
                  </a:lnTo>
                  <a:lnTo>
                    <a:pt x="1507" y="9361"/>
                  </a:lnTo>
                  <a:lnTo>
                    <a:pt x="1830" y="9253"/>
                  </a:lnTo>
                  <a:lnTo>
                    <a:pt x="1937" y="9038"/>
                  </a:lnTo>
                  <a:lnTo>
                    <a:pt x="2045" y="8823"/>
                  </a:lnTo>
                  <a:lnTo>
                    <a:pt x="2560" y="1711"/>
                  </a:lnTo>
                  <a:lnTo>
                    <a:pt x="2583" y="1722"/>
                  </a:lnTo>
                  <a:lnTo>
                    <a:pt x="2583" y="1614"/>
                  </a:lnTo>
                  <a:lnTo>
                    <a:pt x="2583" y="1507"/>
                  </a:lnTo>
                  <a:lnTo>
                    <a:pt x="2583" y="1399"/>
                  </a:lnTo>
                  <a:lnTo>
                    <a:pt x="2475" y="861"/>
                  </a:lnTo>
                  <a:lnTo>
                    <a:pt x="2153" y="431"/>
                  </a:lnTo>
                  <a:lnTo>
                    <a:pt x="1830" y="108"/>
                  </a:lnTo>
                  <a:lnTo>
                    <a:pt x="150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79" name="Google Shape;947;p29"/>
            <p:cNvSpPr/>
            <p:nvPr/>
          </p:nvSpPr>
          <p:spPr>
            <a:xfrm>
              <a:off x="6201100" y="2818475"/>
              <a:ext cx="86100" cy="209825"/>
            </a:xfrm>
            <a:custGeom>
              <a:avLst/>
              <a:gdLst/>
              <a:ahLst/>
              <a:cxnLst/>
              <a:rect l="l" t="t" r="r" b="b"/>
              <a:pathLst>
                <a:path w="3444" h="8393" extrusionOk="0">
                  <a:moveTo>
                    <a:pt x="861" y="0"/>
                  </a:moveTo>
                  <a:lnTo>
                    <a:pt x="323" y="323"/>
                  </a:lnTo>
                  <a:lnTo>
                    <a:pt x="108" y="3658"/>
                  </a:lnTo>
                  <a:lnTo>
                    <a:pt x="0" y="6348"/>
                  </a:lnTo>
                  <a:lnTo>
                    <a:pt x="108" y="7101"/>
                  </a:lnTo>
                  <a:lnTo>
                    <a:pt x="431" y="7639"/>
                  </a:lnTo>
                  <a:lnTo>
                    <a:pt x="646" y="7854"/>
                  </a:lnTo>
                  <a:lnTo>
                    <a:pt x="1292" y="8285"/>
                  </a:lnTo>
                  <a:lnTo>
                    <a:pt x="1722" y="8392"/>
                  </a:lnTo>
                  <a:lnTo>
                    <a:pt x="2045" y="8285"/>
                  </a:lnTo>
                  <a:lnTo>
                    <a:pt x="3443" y="7639"/>
                  </a:lnTo>
                  <a:lnTo>
                    <a:pt x="3336" y="2152"/>
                  </a:lnTo>
                  <a:lnTo>
                    <a:pt x="3336" y="1829"/>
                  </a:lnTo>
                  <a:lnTo>
                    <a:pt x="3336" y="1722"/>
                  </a:lnTo>
                  <a:lnTo>
                    <a:pt x="3013" y="1184"/>
                  </a:lnTo>
                  <a:lnTo>
                    <a:pt x="2583" y="754"/>
                  </a:lnTo>
                  <a:lnTo>
                    <a:pt x="1937" y="431"/>
                  </a:lnTo>
                  <a:lnTo>
                    <a:pt x="13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80" name="Google Shape;948;p29"/>
            <p:cNvSpPr/>
            <p:nvPr/>
          </p:nvSpPr>
          <p:spPr>
            <a:xfrm>
              <a:off x="6195725" y="2837300"/>
              <a:ext cx="126425" cy="80725"/>
            </a:xfrm>
            <a:custGeom>
              <a:avLst/>
              <a:gdLst/>
              <a:ahLst/>
              <a:cxnLst/>
              <a:rect l="l" t="t" r="r" b="b"/>
              <a:pathLst>
                <a:path w="5057" h="3229" extrusionOk="0">
                  <a:moveTo>
                    <a:pt x="4411" y="1"/>
                  </a:moveTo>
                  <a:lnTo>
                    <a:pt x="3766" y="108"/>
                  </a:lnTo>
                  <a:lnTo>
                    <a:pt x="3228" y="539"/>
                  </a:lnTo>
                  <a:lnTo>
                    <a:pt x="2152" y="1184"/>
                  </a:lnTo>
                  <a:lnTo>
                    <a:pt x="753" y="2045"/>
                  </a:lnTo>
                  <a:lnTo>
                    <a:pt x="646" y="2045"/>
                  </a:lnTo>
                  <a:lnTo>
                    <a:pt x="323" y="2260"/>
                  </a:lnTo>
                  <a:lnTo>
                    <a:pt x="108" y="2368"/>
                  </a:lnTo>
                  <a:lnTo>
                    <a:pt x="0" y="2583"/>
                  </a:lnTo>
                  <a:lnTo>
                    <a:pt x="0" y="2905"/>
                  </a:lnTo>
                  <a:lnTo>
                    <a:pt x="108" y="3013"/>
                  </a:lnTo>
                  <a:lnTo>
                    <a:pt x="323" y="3228"/>
                  </a:lnTo>
                  <a:lnTo>
                    <a:pt x="1076" y="3228"/>
                  </a:lnTo>
                  <a:lnTo>
                    <a:pt x="1399" y="3013"/>
                  </a:lnTo>
                  <a:lnTo>
                    <a:pt x="3551" y="1292"/>
                  </a:lnTo>
                  <a:lnTo>
                    <a:pt x="3766" y="1184"/>
                  </a:lnTo>
                  <a:lnTo>
                    <a:pt x="4519" y="539"/>
                  </a:lnTo>
                  <a:lnTo>
                    <a:pt x="4519" y="861"/>
                  </a:lnTo>
                  <a:lnTo>
                    <a:pt x="5057" y="539"/>
                  </a:lnTo>
                  <a:lnTo>
                    <a:pt x="4949" y="216"/>
                  </a:lnTo>
                  <a:lnTo>
                    <a:pt x="441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81" name="Google Shape;949;p29"/>
            <p:cNvSpPr/>
            <p:nvPr/>
          </p:nvSpPr>
          <p:spPr>
            <a:xfrm>
              <a:off x="6211850" y="2888400"/>
              <a:ext cx="2725" cy="25"/>
            </a:xfrm>
            <a:custGeom>
              <a:avLst/>
              <a:gdLst/>
              <a:ahLst/>
              <a:cxnLst/>
              <a:rect l="l" t="t" r="r" b="b"/>
              <a:pathLst>
                <a:path w="109" h="1" extrusionOk="0">
                  <a:moveTo>
                    <a:pt x="1" y="1"/>
                  </a:moveTo>
                  <a:lnTo>
                    <a:pt x="108" y="1"/>
                  </a:lnTo>
                  <a:lnTo>
                    <a:pt x="108" y="1"/>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82" name="Google Shape;950;p29"/>
            <p:cNvSpPr/>
            <p:nvPr/>
          </p:nvSpPr>
          <p:spPr>
            <a:xfrm>
              <a:off x="6190350" y="2831925"/>
              <a:ext cx="137200" cy="91475"/>
            </a:xfrm>
            <a:custGeom>
              <a:avLst/>
              <a:gdLst/>
              <a:ahLst/>
              <a:cxnLst/>
              <a:rect l="l" t="t" r="r" b="b"/>
              <a:pathLst>
                <a:path w="5488" h="3659" extrusionOk="0">
                  <a:moveTo>
                    <a:pt x="4626" y="431"/>
                  </a:moveTo>
                  <a:lnTo>
                    <a:pt x="5057" y="646"/>
                  </a:lnTo>
                  <a:lnTo>
                    <a:pt x="5057" y="754"/>
                  </a:lnTo>
                  <a:lnTo>
                    <a:pt x="4949" y="861"/>
                  </a:lnTo>
                  <a:lnTo>
                    <a:pt x="4842" y="754"/>
                  </a:lnTo>
                  <a:lnTo>
                    <a:pt x="4734" y="646"/>
                  </a:lnTo>
                  <a:lnTo>
                    <a:pt x="4626" y="646"/>
                  </a:lnTo>
                  <a:lnTo>
                    <a:pt x="3873" y="1291"/>
                  </a:lnTo>
                  <a:lnTo>
                    <a:pt x="3658" y="1399"/>
                  </a:lnTo>
                  <a:lnTo>
                    <a:pt x="1506" y="3120"/>
                  </a:lnTo>
                  <a:lnTo>
                    <a:pt x="1528" y="3142"/>
                  </a:lnTo>
                  <a:lnTo>
                    <a:pt x="1528" y="3142"/>
                  </a:lnTo>
                  <a:lnTo>
                    <a:pt x="1184" y="3228"/>
                  </a:lnTo>
                  <a:lnTo>
                    <a:pt x="538" y="3228"/>
                  </a:lnTo>
                  <a:lnTo>
                    <a:pt x="323" y="3013"/>
                  </a:lnTo>
                  <a:lnTo>
                    <a:pt x="430" y="2905"/>
                  </a:lnTo>
                  <a:lnTo>
                    <a:pt x="538" y="2690"/>
                  </a:lnTo>
                  <a:lnTo>
                    <a:pt x="968" y="2475"/>
                  </a:lnTo>
                  <a:lnTo>
                    <a:pt x="1076" y="2475"/>
                  </a:lnTo>
                  <a:lnTo>
                    <a:pt x="1184" y="2367"/>
                  </a:lnTo>
                  <a:lnTo>
                    <a:pt x="1184" y="2352"/>
                  </a:lnTo>
                  <a:lnTo>
                    <a:pt x="1184" y="2352"/>
                  </a:lnTo>
                  <a:lnTo>
                    <a:pt x="2475" y="1614"/>
                  </a:lnTo>
                  <a:lnTo>
                    <a:pt x="3228" y="1184"/>
                  </a:lnTo>
                  <a:lnTo>
                    <a:pt x="3443" y="969"/>
                  </a:lnTo>
                  <a:lnTo>
                    <a:pt x="3551" y="969"/>
                  </a:lnTo>
                  <a:lnTo>
                    <a:pt x="3981" y="538"/>
                  </a:lnTo>
                  <a:lnTo>
                    <a:pt x="4626" y="431"/>
                  </a:lnTo>
                  <a:close/>
                  <a:moveTo>
                    <a:pt x="4626" y="0"/>
                  </a:moveTo>
                  <a:lnTo>
                    <a:pt x="3873" y="108"/>
                  </a:lnTo>
                  <a:lnTo>
                    <a:pt x="3766" y="216"/>
                  </a:lnTo>
                  <a:lnTo>
                    <a:pt x="3335" y="646"/>
                  </a:lnTo>
                  <a:lnTo>
                    <a:pt x="2905" y="861"/>
                  </a:lnTo>
                  <a:lnTo>
                    <a:pt x="1829" y="1614"/>
                  </a:lnTo>
                  <a:lnTo>
                    <a:pt x="1054" y="2045"/>
                  </a:lnTo>
                  <a:lnTo>
                    <a:pt x="968" y="2045"/>
                  </a:lnTo>
                  <a:lnTo>
                    <a:pt x="861" y="2152"/>
                  </a:lnTo>
                  <a:lnTo>
                    <a:pt x="538" y="2260"/>
                  </a:lnTo>
                  <a:lnTo>
                    <a:pt x="215" y="2475"/>
                  </a:lnTo>
                  <a:lnTo>
                    <a:pt x="108" y="2690"/>
                  </a:lnTo>
                  <a:lnTo>
                    <a:pt x="0" y="3013"/>
                  </a:lnTo>
                  <a:lnTo>
                    <a:pt x="0" y="3120"/>
                  </a:lnTo>
                  <a:lnTo>
                    <a:pt x="108" y="3336"/>
                  </a:lnTo>
                  <a:lnTo>
                    <a:pt x="323" y="3551"/>
                  </a:lnTo>
                  <a:lnTo>
                    <a:pt x="646" y="3551"/>
                  </a:lnTo>
                  <a:lnTo>
                    <a:pt x="861" y="3658"/>
                  </a:lnTo>
                  <a:lnTo>
                    <a:pt x="1291" y="3551"/>
                  </a:lnTo>
                  <a:lnTo>
                    <a:pt x="1722" y="3443"/>
                  </a:lnTo>
                  <a:lnTo>
                    <a:pt x="1829" y="3443"/>
                  </a:lnTo>
                  <a:lnTo>
                    <a:pt x="3760" y="1716"/>
                  </a:lnTo>
                  <a:lnTo>
                    <a:pt x="3766" y="1722"/>
                  </a:lnTo>
                  <a:lnTo>
                    <a:pt x="3873" y="1722"/>
                  </a:lnTo>
                  <a:lnTo>
                    <a:pt x="4088" y="1507"/>
                  </a:lnTo>
                  <a:lnTo>
                    <a:pt x="4626" y="1076"/>
                  </a:lnTo>
                  <a:lnTo>
                    <a:pt x="4626" y="1184"/>
                  </a:lnTo>
                  <a:lnTo>
                    <a:pt x="4734" y="1291"/>
                  </a:lnTo>
                  <a:lnTo>
                    <a:pt x="4842" y="1291"/>
                  </a:lnTo>
                  <a:lnTo>
                    <a:pt x="5379" y="969"/>
                  </a:lnTo>
                  <a:lnTo>
                    <a:pt x="5487" y="861"/>
                  </a:lnTo>
                  <a:lnTo>
                    <a:pt x="5487" y="754"/>
                  </a:lnTo>
                  <a:lnTo>
                    <a:pt x="5379" y="431"/>
                  </a:lnTo>
                  <a:lnTo>
                    <a:pt x="5272" y="323"/>
                  </a:lnTo>
                  <a:lnTo>
                    <a:pt x="473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83" name="Google Shape;951;p29"/>
            <p:cNvSpPr/>
            <p:nvPr/>
          </p:nvSpPr>
          <p:spPr>
            <a:xfrm>
              <a:off x="6209175" y="2885725"/>
              <a:ext cx="8075" cy="8075"/>
            </a:xfrm>
            <a:custGeom>
              <a:avLst/>
              <a:gdLst/>
              <a:ahLst/>
              <a:cxnLst/>
              <a:rect l="l" t="t" r="r" b="b"/>
              <a:pathLst>
                <a:path w="323" h="323" extrusionOk="0">
                  <a:moveTo>
                    <a:pt x="108" y="0"/>
                  </a:moveTo>
                  <a:lnTo>
                    <a:pt x="0" y="108"/>
                  </a:lnTo>
                  <a:lnTo>
                    <a:pt x="0" y="215"/>
                  </a:lnTo>
                  <a:lnTo>
                    <a:pt x="108" y="323"/>
                  </a:lnTo>
                  <a:lnTo>
                    <a:pt x="215" y="323"/>
                  </a:lnTo>
                  <a:lnTo>
                    <a:pt x="323" y="215"/>
                  </a:lnTo>
                  <a:lnTo>
                    <a:pt x="323" y="108"/>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84" name="Google Shape;952;p29"/>
            <p:cNvSpPr/>
            <p:nvPr/>
          </p:nvSpPr>
          <p:spPr>
            <a:xfrm>
              <a:off x="6176900" y="2794275"/>
              <a:ext cx="53800" cy="123750"/>
            </a:xfrm>
            <a:custGeom>
              <a:avLst/>
              <a:gdLst/>
              <a:ahLst/>
              <a:cxnLst/>
              <a:rect l="l" t="t" r="r" b="b"/>
              <a:pathLst>
                <a:path w="2152" h="4950" extrusionOk="0">
                  <a:moveTo>
                    <a:pt x="968" y="0"/>
                  </a:moveTo>
                  <a:lnTo>
                    <a:pt x="538" y="108"/>
                  </a:lnTo>
                  <a:lnTo>
                    <a:pt x="323" y="431"/>
                  </a:lnTo>
                  <a:lnTo>
                    <a:pt x="108" y="861"/>
                  </a:lnTo>
                  <a:lnTo>
                    <a:pt x="0" y="1506"/>
                  </a:lnTo>
                  <a:lnTo>
                    <a:pt x="108" y="2152"/>
                  </a:lnTo>
                  <a:lnTo>
                    <a:pt x="108" y="2367"/>
                  </a:lnTo>
                  <a:lnTo>
                    <a:pt x="538" y="3766"/>
                  </a:lnTo>
                  <a:lnTo>
                    <a:pt x="646" y="4196"/>
                  </a:lnTo>
                  <a:lnTo>
                    <a:pt x="753" y="4626"/>
                  </a:lnTo>
                  <a:lnTo>
                    <a:pt x="861" y="4842"/>
                  </a:lnTo>
                  <a:lnTo>
                    <a:pt x="1076" y="4949"/>
                  </a:lnTo>
                  <a:lnTo>
                    <a:pt x="1722" y="4949"/>
                  </a:lnTo>
                  <a:lnTo>
                    <a:pt x="1937" y="4734"/>
                  </a:lnTo>
                  <a:lnTo>
                    <a:pt x="2044" y="4519"/>
                  </a:lnTo>
                  <a:lnTo>
                    <a:pt x="2152" y="4196"/>
                  </a:lnTo>
                  <a:lnTo>
                    <a:pt x="2152" y="3981"/>
                  </a:lnTo>
                  <a:lnTo>
                    <a:pt x="2044" y="3551"/>
                  </a:lnTo>
                  <a:lnTo>
                    <a:pt x="2044" y="3335"/>
                  </a:lnTo>
                  <a:lnTo>
                    <a:pt x="1829" y="1829"/>
                  </a:lnTo>
                  <a:lnTo>
                    <a:pt x="1829" y="1506"/>
                  </a:lnTo>
                  <a:lnTo>
                    <a:pt x="1722" y="861"/>
                  </a:lnTo>
                  <a:lnTo>
                    <a:pt x="1614" y="431"/>
                  </a:lnTo>
                  <a:lnTo>
                    <a:pt x="1291" y="108"/>
                  </a:lnTo>
                  <a:lnTo>
                    <a:pt x="968"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85" name="Google Shape;953;p29"/>
            <p:cNvSpPr/>
            <p:nvPr/>
          </p:nvSpPr>
          <p:spPr>
            <a:xfrm>
              <a:off x="6171525" y="2788900"/>
              <a:ext cx="64575" cy="134500"/>
            </a:xfrm>
            <a:custGeom>
              <a:avLst/>
              <a:gdLst/>
              <a:ahLst/>
              <a:cxnLst/>
              <a:rect l="l" t="t" r="r" b="b"/>
              <a:pathLst>
                <a:path w="2583" h="5380" extrusionOk="0">
                  <a:moveTo>
                    <a:pt x="1183" y="323"/>
                  </a:moveTo>
                  <a:lnTo>
                    <a:pt x="1399" y="430"/>
                  </a:lnTo>
                  <a:lnTo>
                    <a:pt x="1614" y="646"/>
                  </a:lnTo>
                  <a:lnTo>
                    <a:pt x="1721" y="861"/>
                  </a:lnTo>
                  <a:lnTo>
                    <a:pt x="1829" y="1291"/>
                  </a:lnTo>
                  <a:lnTo>
                    <a:pt x="1829" y="1721"/>
                  </a:lnTo>
                  <a:lnTo>
                    <a:pt x="1829" y="2044"/>
                  </a:lnTo>
                  <a:lnTo>
                    <a:pt x="2044" y="3550"/>
                  </a:lnTo>
                  <a:lnTo>
                    <a:pt x="2152" y="3873"/>
                  </a:lnTo>
                  <a:lnTo>
                    <a:pt x="2152" y="4196"/>
                  </a:lnTo>
                  <a:lnTo>
                    <a:pt x="2152" y="4411"/>
                  </a:lnTo>
                  <a:lnTo>
                    <a:pt x="2152" y="4626"/>
                  </a:lnTo>
                  <a:lnTo>
                    <a:pt x="2044" y="4841"/>
                  </a:lnTo>
                  <a:lnTo>
                    <a:pt x="1829" y="4949"/>
                  </a:lnTo>
                  <a:lnTo>
                    <a:pt x="1614" y="5057"/>
                  </a:lnTo>
                  <a:lnTo>
                    <a:pt x="1506" y="5057"/>
                  </a:lnTo>
                  <a:lnTo>
                    <a:pt x="1291" y="4949"/>
                  </a:lnTo>
                  <a:lnTo>
                    <a:pt x="1183" y="4841"/>
                  </a:lnTo>
                  <a:lnTo>
                    <a:pt x="968" y="4411"/>
                  </a:lnTo>
                  <a:lnTo>
                    <a:pt x="861" y="3981"/>
                  </a:lnTo>
                  <a:lnTo>
                    <a:pt x="538" y="2582"/>
                  </a:lnTo>
                  <a:lnTo>
                    <a:pt x="538" y="2259"/>
                  </a:lnTo>
                  <a:lnTo>
                    <a:pt x="430" y="1721"/>
                  </a:lnTo>
                  <a:lnTo>
                    <a:pt x="430" y="1183"/>
                  </a:lnTo>
                  <a:lnTo>
                    <a:pt x="646" y="753"/>
                  </a:lnTo>
                  <a:lnTo>
                    <a:pt x="861" y="430"/>
                  </a:lnTo>
                  <a:lnTo>
                    <a:pt x="1183" y="323"/>
                  </a:lnTo>
                  <a:close/>
                  <a:moveTo>
                    <a:pt x="861" y="0"/>
                  </a:moveTo>
                  <a:lnTo>
                    <a:pt x="646" y="108"/>
                  </a:lnTo>
                  <a:lnTo>
                    <a:pt x="430" y="430"/>
                  </a:lnTo>
                  <a:lnTo>
                    <a:pt x="215" y="753"/>
                  </a:lnTo>
                  <a:lnTo>
                    <a:pt x="108" y="1183"/>
                  </a:lnTo>
                  <a:lnTo>
                    <a:pt x="0" y="1721"/>
                  </a:lnTo>
                  <a:lnTo>
                    <a:pt x="108" y="2367"/>
                  </a:lnTo>
                  <a:lnTo>
                    <a:pt x="215" y="2690"/>
                  </a:lnTo>
                  <a:lnTo>
                    <a:pt x="538" y="4088"/>
                  </a:lnTo>
                  <a:lnTo>
                    <a:pt x="646" y="4519"/>
                  </a:lnTo>
                  <a:lnTo>
                    <a:pt x="861" y="4949"/>
                  </a:lnTo>
                  <a:lnTo>
                    <a:pt x="968" y="5164"/>
                  </a:lnTo>
                  <a:lnTo>
                    <a:pt x="1291" y="5379"/>
                  </a:lnTo>
                  <a:lnTo>
                    <a:pt x="1937" y="5379"/>
                  </a:lnTo>
                  <a:lnTo>
                    <a:pt x="2152" y="5272"/>
                  </a:lnTo>
                  <a:lnTo>
                    <a:pt x="2259" y="5164"/>
                  </a:lnTo>
                  <a:lnTo>
                    <a:pt x="2475" y="4841"/>
                  </a:lnTo>
                  <a:lnTo>
                    <a:pt x="2582" y="4411"/>
                  </a:lnTo>
                  <a:lnTo>
                    <a:pt x="2475" y="4196"/>
                  </a:lnTo>
                  <a:lnTo>
                    <a:pt x="2475" y="3766"/>
                  </a:lnTo>
                  <a:lnTo>
                    <a:pt x="2475" y="3550"/>
                  </a:lnTo>
                  <a:lnTo>
                    <a:pt x="2152" y="2044"/>
                  </a:lnTo>
                  <a:lnTo>
                    <a:pt x="2259" y="1721"/>
                  </a:lnTo>
                  <a:lnTo>
                    <a:pt x="2152" y="1076"/>
                  </a:lnTo>
                  <a:lnTo>
                    <a:pt x="1937" y="538"/>
                  </a:lnTo>
                  <a:lnTo>
                    <a:pt x="1614" y="108"/>
                  </a:lnTo>
                  <a:lnTo>
                    <a:pt x="13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86" name="Google Shape;954;p29"/>
            <p:cNvSpPr/>
            <p:nvPr/>
          </p:nvSpPr>
          <p:spPr>
            <a:xfrm>
              <a:off x="6174200" y="2788900"/>
              <a:ext cx="113000" cy="196350"/>
            </a:xfrm>
            <a:custGeom>
              <a:avLst/>
              <a:gdLst/>
              <a:ahLst/>
              <a:cxnLst/>
              <a:rect l="l" t="t" r="r" b="b"/>
              <a:pathLst>
                <a:path w="4520" h="7854" extrusionOk="0">
                  <a:moveTo>
                    <a:pt x="1292" y="0"/>
                  </a:moveTo>
                  <a:lnTo>
                    <a:pt x="969" y="215"/>
                  </a:lnTo>
                  <a:lnTo>
                    <a:pt x="646" y="538"/>
                  </a:lnTo>
                  <a:lnTo>
                    <a:pt x="431" y="968"/>
                  </a:lnTo>
                  <a:lnTo>
                    <a:pt x="108" y="1721"/>
                  </a:lnTo>
                  <a:lnTo>
                    <a:pt x="1" y="2475"/>
                  </a:lnTo>
                  <a:lnTo>
                    <a:pt x="1" y="3228"/>
                  </a:lnTo>
                  <a:lnTo>
                    <a:pt x="1" y="4088"/>
                  </a:lnTo>
                  <a:lnTo>
                    <a:pt x="1" y="6240"/>
                  </a:lnTo>
                  <a:lnTo>
                    <a:pt x="2798" y="7854"/>
                  </a:lnTo>
                  <a:lnTo>
                    <a:pt x="4519" y="6886"/>
                  </a:lnTo>
                  <a:lnTo>
                    <a:pt x="4412" y="1506"/>
                  </a:lnTo>
                  <a:lnTo>
                    <a:pt x="4304" y="1183"/>
                  </a:lnTo>
                  <a:lnTo>
                    <a:pt x="4089" y="861"/>
                  </a:lnTo>
                  <a:lnTo>
                    <a:pt x="3766" y="538"/>
                  </a:lnTo>
                  <a:lnTo>
                    <a:pt x="3443" y="323"/>
                  </a:lnTo>
                  <a:lnTo>
                    <a:pt x="2905" y="108"/>
                  </a:lnTo>
                  <a:lnTo>
                    <a:pt x="226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87" name="Google Shape;955;p29"/>
            <p:cNvSpPr/>
            <p:nvPr/>
          </p:nvSpPr>
          <p:spPr>
            <a:xfrm>
              <a:off x="6168825" y="2783500"/>
              <a:ext cx="121050" cy="204450"/>
            </a:xfrm>
            <a:custGeom>
              <a:avLst/>
              <a:gdLst/>
              <a:ahLst/>
              <a:cxnLst/>
              <a:rect l="l" t="t" r="r" b="b"/>
              <a:pathLst>
                <a:path w="4842" h="8178" extrusionOk="0">
                  <a:moveTo>
                    <a:pt x="2475" y="324"/>
                  </a:moveTo>
                  <a:lnTo>
                    <a:pt x="3013" y="431"/>
                  </a:lnTo>
                  <a:lnTo>
                    <a:pt x="3551" y="646"/>
                  </a:lnTo>
                  <a:lnTo>
                    <a:pt x="3874" y="862"/>
                  </a:lnTo>
                  <a:lnTo>
                    <a:pt x="4196" y="1184"/>
                  </a:lnTo>
                  <a:lnTo>
                    <a:pt x="4412" y="1399"/>
                  </a:lnTo>
                  <a:lnTo>
                    <a:pt x="4412" y="1722"/>
                  </a:lnTo>
                  <a:lnTo>
                    <a:pt x="4519" y="6994"/>
                  </a:lnTo>
                  <a:lnTo>
                    <a:pt x="3013" y="7855"/>
                  </a:lnTo>
                  <a:lnTo>
                    <a:pt x="431" y="6305"/>
                  </a:lnTo>
                  <a:lnTo>
                    <a:pt x="431" y="4304"/>
                  </a:lnTo>
                  <a:lnTo>
                    <a:pt x="431" y="3121"/>
                  </a:lnTo>
                  <a:lnTo>
                    <a:pt x="431" y="2691"/>
                  </a:lnTo>
                  <a:lnTo>
                    <a:pt x="538" y="1937"/>
                  </a:lnTo>
                  <a:lnTo>
                    <a:pt x="754" y="1292"/>
                  </a:lnTo>
                  <a:lnTo>
                    <a:pt x="969" y="862"/>
                  </a:lnTo>
                  <a:lnTo>
                    <a:pt x="1291" y="646"/>
                  </a:lnTo>
                  <a:lnTo>
                    <a:pt x="1614" y="431"/>
                  </a:lnTo>
                  <a:lnTo>
                    <a:pt x="2152" y="324"/>
                  </a:lnTo>
                  <a:close/>
                  <a:moveTo>
                    <a:pt x="2152" y="1"/>
                  </a:moveTo>
                  <a:lnTo>
                    <a:pt x="1507" y="108"/>
                  </a:lnTo>
                  <a:lnTo>
                    <a:pt x="1076" y="324"/>
                  </a:lnTo>
                  <a:lnTo>
                    <a:pt x="754" y="646"/>
                  </a:lnTo>
                  <a:lnTo>
                    <a:pt x="431" y="1077"/>
                  </a:lnTo>
                  <a:lnTo>
                    <a:pt x="216" y="1937"/>
                  </a:lnTo>
                  <a:lnTo>
                    <a:pt x="0" y="2691"/>
                  </a:lnTo>
                  <a:lnTo>
                    <a:pt x="0" y="3121"/>
                  </a:lnTo>
                  <a:lnTo>
                    <a:pt x="108" y="4304"/>
                  </a:lnTo>
                  <a:lnTo>
                    <a:pt x="108" y="6456"/>
                  </a:lnTo>
                  <a:lnTo>
                    <a:pt x="216" y="6564"/>
                  </a:lnTo>
                  <a:lnTo>
                    <a:pt x="2905" y="8177"/>
                  </a:lnTo>
                  <a:lnTo>
                    <a:pt x="3013" y="8177"/>
                  </a:lnTo>
                  <a:lnTo>
                    <a:pt x="4734" y="7317"/>
                  </a:lnTo>
                  <a:lnTo>
                    <a:pt x="4842" y="7102"/>
                  </a:lnTo>
                  <a:lnTo>
                    <a:pt x="4842" y="1722"/>
                  </a:lnTo>
                  <a:lnTo>
                    <a:pt x="4734" y="1292"/>
                  </a:lnTo>
                  <a:lnTo>
                    <a:pt x="4412" y="862"/>
                  </a:lnTo>
                  <a:lnTo>
                    <a:pt x="4089" y="646"/>
                  </a:lnTo>
                  <a:lnTo>
                    <a:pt x="3766" y="324"/>
                  </a:lnTo>
                  <a:lnTo>
                    <a:pt x="3120" y="108"/>
                  </a:lnTo>
                  <a:lnTo>
                    <a:pt x="247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88" name="Google Shape;956;p29"/>
            <p:cNvSpPr/>
            <p:nvPr/>
          </p:nvSpPr>
          <p:spPr>
            <a:xfrm>
              <a:off x="6308675" y="2853450"/>
              <a:ext cx="134525" cy="72625"/>
            </a:xfrm>
            <a:custGeom>
              <a:avLst/>
              <a:gdLst/>
              <a:ahLst/>
              <a:cxnLst/>
              <a:rect l="l" t="t" r="r" b="b"/>
              <a:pathLst>
                <a:path w="5381" h="2905" extrusionOk="0">
                  <a:moveTo>
                    <a:pt x="3982" y="0"/>
                  </a:moveTo>
                  <a:lnTo>
                    <a:pt x="3444" y="430"/>
                  </a:lnTo>
                  <a:lnTo>
                    <a:pt x="2368" y="968"/>
                  </a:lnTo>
                  <a:lnTo>
                    <a:pt x="862" y="1722"/>
                  </a:lnTo>
                  <a:lnTo>
                    <a:pt x="862" y="1829"/>
                  </a:lnTo>
                  <a:lnTo>
                    <a:pt x="431" y="1937"/>
                  </a:lnTo>
                  <a:lnTo>
                    <a:pt x="216" y="2044"/>
                  </a:lnTo>
                  <a:lnTo>
                    <a:pt x="109" y="2259"/>
                  </a:lnTo>
                  <a:lnTo>
                    <a:pt x="1" y="2475"/>
                  </a:lnTo>
                  <a:lnTo>
                    <a:pt x="109" y="2690"/>
                  </a:lnTo>
                  <a:lnTo>
                    <a:pt x="431" y="2797"/>
                  </a:lnTo>
                  <a:lnTo>
                    <a:pt x="754" y="2905"/>
                  </a:lnTo>
                  <a:lnTo>
                    <a:pt x="1077" y="2905"/>
                  </a:lnTo>
                  <a:lnTo>
                    <a:pt x="1507" y="2797"/>
                  </a:lnTo>
                  <a:lnTo>
                    <a:pt x="3766" y="1184"/>
                  </a:lnTo>
                  <a:lnTo>
                    <a:pt x="3874" y="1076"/>
                  </a:lnTo>
                  <a:lnTo>
                    <a:pt x="4735" y="538"/>
                  </a:lnTo>
                  <a:lnTo>
                    <a:pt x="4735" y="861"/>
                  </a:lnTo>
                  <a:lnTo>
                    <a:pt x="5380" y="646"/>
                  </a:lnTo>
                  <a:lnTo>
                    <a:pt x="5273" y="215"/>
                  </a:lnTo>
                  <a:lnTo>
                    <a:pt x="462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89" name="Google Shape;957;p29"/>
            <p:cNvSpPr/>
            <p:nvPr/>
          </p:nvSpPr>
          <p:spPr>
            <a:xfrm>
              <a:off x="6330200" y="2896475"/>
              <a:ext cx="25" cy="2725"/>
            </a:xfrm>
            <a:custGeom>
              <a:avLst/>
              <a:gdLst/>
              <a:ahLst/>
              <a:cxnLst/>
              <a:rect l="l" t="t" r="r" b="b"/>
              <a:pathLst>
                <a:path w="1" h="109" extrusionOk="0">
                  <a:moveTo>
                    <a:pt x="1" y="108"/>
                  </a:moveTo>
                  <a:lnTo>
                    <a:pt x="1" y="1"/>
                  </a:lnTo>
                  <a:lnTo>
                    <a:pt x="1" y="108"/>
                  </a:lnTo>
                  <a:lnTo>
                    <a:pt x="1" y="108"/>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890" name="Google Shape;958;p29"/>
            <p:cNvSpPr/>
            <p:nvPr/>
          </p:nvSpPr>
          <p:spPr>
            <a:xfrm>
              <a:off x="6306000" y="2848050"/>
              <a:ext cx="139875" cy="83425"/>
            </a:xfrm>
            <a:custGeom>
              <a:avLst/>
              <a:gdLst/>
              <a:ahLst/>
              <a:cxnLst/>
              <a:rect l="l" t="t" r="r" b="b"/>
              <a:pathLst>
                <a:path w="5595" h="3337" extrusionOk="0">
                  <a:moveTo>
                    <a:pt x="4734" y="324"/>
                  </a:moveTo>
                  <a:lnTo>
                    <a:pt x="5165" y="539"/>
                  </a:lnTo>
                  <a:lnTo>
                    <a:pt x="5272" y="754"/>
                  </a:lnTo>
                  <a:lnTo>
                    <a:pt x="5057" y="862"/>
                  </a:lnTo>
                  <a:lnTo>
                    <a:pt x="4949" y="754"/>
                  </a:lnTo>
                  <a:lnTo>
                    <a:pt x="4842" y="646"/>
                  </a:lnTo>
                  <a:lnTo>
                    <a:pt x="4734" y="646"/>
                  </a:lnTo>
                  <a:lnTo>
                    <a:pt x="3873" y="1184"/>
                  </a:lnTo>
                  <a:lnTo>
                    <a:pt x="3766" y="1292"/>
                  </a:lnTo>
                  <a:lnTo>
                    <a:pt x="1507" y="2798"/>
                  </a:lnTo>
                  <a:lnTo>
                    <a:pt x="1184" y="2906"/>
                  </a:lnTo>
                  <a:lnTo>
                    <a:pt x="538" y="2906"/>
                  </a:lnTo>
                  <a:lnTo>
                    <a:pt x="323" y="2691"/>
                  </a:lnTo>
                  <a:lnTo>
                    <a:pt x="323" y="2583"/>
                  </a:lnTo>
                  <a:lnTo>
                    <a:pt x="431" y="2368"/>
                  </a:lnTo>
                  <a:lnTo>
                    <a:pt x="969" y="2153"/>
                  </a:lnTo>
                  <a:lnTo>
                    <a:pt x="1184" y="2153"/>
                  </a:lnTo>
                  <a:lnTo>
                    <a:pt x="1184" y="2099"/>
                  </a:lnTo>
                  <a:lnTo>
                    <a:pt x="1184" y="2099"/>
                  </a:lnTo>
                  <a:lnTo>
                    <a:pt x="2582" y="1400"/>
                  </a:lnTo>
                  <a:lnTo>
                    <a:pt x="3336" y="969"/>
                  </a:lnTo>
                  <a:lnTo>
                    <a:pt x="3551" y="862"/>
                  </a:lnTo>
                  <a:lnTo>
                    <a:pt x="3658" y="862"/>
                  </a:lnTo>
                  <a:lnTo>
                    <a:pt x="4196" y="431"/>
                  </a:lnTo>
                  <a:lnTo>
                    <a:pt x="4734" y="324"/>
                  </a:lnTo>
                  <a:close/>
                  <a:moveTo>
                    <a:pt x="4734" y="1"/>
                  </a:moveTo>
                  <a:lnTo>
                    <a:pt x="4089" y="109"/>
                  </a:lnTo>
                  <a:lnTo>
                    <a:pt x="3981" y="109"/>
                  </a:lnTo>
                  <a:lnTo>
                    <a:pt x="3443" y="539"/>
                  </a:lnTo>
                  <a:lnTo>
                    <a:pt x="2260" y="1184"/>
                  </a:lnTo>
                  <a:lnTo>
                    <a:pt x="861" y="1830"/>
                  </a:lnTo>
                  <a:lnTo>
                    <a:pt x="538" y="1938"/>
                  </a:lnTo>
                  <a:lnTo>
                    <a:pt x="216" y="2153"/>
                  </a:lnTo>
                  <a:lnTo>
                    <a:pt x="0" y="2368"/>
                  </a:lnTo>
                  <a:lnTo>
                    <a:pt x="0" y="2691"/>
                  </a:lnTo>
                  <a:lnTo>
                    <a:pt x="108" y="3013"/>
                  </a:lnTo>
                  <a:lnTo>
                    <a:pt x="323" y="3229"/>
                  </a:lnTo>
                  <a:lnTo>
                    <a:pt x="646" y="3336"/>
                  </a:lnTo>
                  <a:lnTo>
                    <a:pt x="1291" y="3336"/>
                  </a:lnTo>
                  <a:lnTo>
                    <a:pt x="1722" y="3121"/>
                  </a:lnTo>
                  <a:lnTo>
                    <a:pt x="3981" y="1615"/>
                  </a:lnTo>
                  <a:lnTo>
                    <a:pt x="4089" y="1507"/>
                  </a:lnTo>
                  <a:lnTo>
                    <a:pt x="4734" y="1077"/>
                  </a:lnTo>
                  <a:lnTo>
                    <a:pt x="4734" y="1184"/>
                  </a:lnTo>
                  <a:lnTo>
                    <a:pt x="4842" y="1292"/>
                  </a:lnTo>
                  <a:lnTo>
                    <a:pt x="4949" y="1292"/>
                  </a:lnTo>
                  <a:lnTo>
                    <a:pt x="5487" y="969"/>
                  </a:lnTo>
                  <a:lnTo>
                    <a:pt x="5595" y="862"/>
                  </a:lnTo>
                  <a:lnTo>
                    <a:pt x="5595" y="754"/>
                  </a:lnTo>
                  <a:lnTo>
                    <a:pt x="5487" y="431"/>
                  </a:lnTo>
                  <a:lnTo>
                    <a:pt x="5487" y="324"/>
                  </a:lnTo>
                  <a:lnTo>
                    <a:pt x="484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91" name="Google Shape;959;p29"/>
            <p:cNvSpPr/>
            <p:nvPr/>
          </p:nvSpPr>
          <p:spPr>
            <a:xfrm>
              <a:off x="6324825" y="2893775"/>
              <a:ext cx="8100" cy="8100"/>
            </a:xfrm>
            <a:custGeom>
              <a:avLst/>
              <a:gdLst/>
              <a:ahLst/>
              <a:cxnLst/>
              <a:rect l="l" t="t" r="r" b="b"/>
              <a:pathLst>
                <a:path w="324" h="324" extrusionOk="0">
                  <a:moveTo>
                    <a:pt x="108" y="1"/>
                  </a:moveTo>
                  <a:lnTo>
                    <a:pt x="0" y="109"/>
                  </a:lnTo>
                  <a:lnTo>
                    <a:pt x="0" y="216"/>
                  </a:lnTo>
                  <a:lnTo>
                    <a:pt x="108" y="324"/>
                  </a:lnTo>
                  <a:lnTo>
                    <a:pt x="323" y="324"/>
                  </a:lnTo>
                  <a:lnTo>
                    <a:pt x="323" y="216"/>
                  </a:lnTo>
                  <a:lnTo>
                    <a:pt x="323" y="109"/>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92" name="Google Shape;960;p29"/>
            <p:cNvSpPr/>
            <p:nvPr/>
          </p:nvSpPr>
          <p:spPr>
            <a:xfrm>
              <a:off x="6246825" y="2826550"/>
              <a:ext cx="99550" cy="102225"/>
            </a:xfrm>
            <a:custGeom>
              <a:avLst/>
              <a:gdLst/>
              <a:ahLst/>
              <a:cxnLst/>
              <a:rect l="l" t="t" r="r" b="b"/>
              <a:pathLst>
                <a:path w="3982" h="4089" extrusionOk="0">
                  <a:moveTo>
                    <a:pt x="646" y="0"/>
                  </a:moveTo>
                  <a:lnTo>
                    <a:pt x="216" y="108"/>
                  </a:lnTo>
                  <a:lnTo>
                    <a:pt x="0" y="431"/>
                  </a:lnTo>
                  <a:lnTo>
                    <a:pt x="0" y="861"/>
                  </a:lnTo>
                  <a:lnTo>
                    <a:pt x="108" y="1399"/>
                  </a:lnTo>
                  <a:lnTo>
                    <a:pt x="431" y="1937"/>
                  </a:lnTo>
                  <a:lnTo>
                    <a:pt x="969" y="2367"/>
                  </a:lnTo>
                  <a:lnTo>
                    <a:pt x="1076" y="2475"/>
                  </a:lnTo>
                  <a:lnTo>
                    <a:pt x="2260" y="3443"/>
                  </a:lnTo>
                  <a:lnTo>
                    <a:pt x="2583" y="3766"/>
                  </a:lnTo>
                  <a:lnTo>
                    <a:pt x="3013" y="3981"/>
                  </a:lnTo>
                  <a:lnTo>
                    <a:pt x="3228" y="4089"/>
                  </a:lnTo>
                  <a:lnTo>
                    <a:pt x="3443" y="3981"/>
                  </a:lnTo>
                  <a:lnTo>
                    <a:pt x="3658" y="3873"/>
                  </a:lnTo>
                  <a:lnTo>
                    <a:pt x="3874" y="3658"/>
                  </a:lnTo>
                  <a:lnTo>
                    <a:pt x="3981" y="3335"/>
                  </a:lnTo>
                  <a:lnTo>
                    <a:pt x="3981" y="3013"/>
                  </a:lnTo>
                  <a:lnTo>
                    <a:pt x="3766" y="2798"/>
                  </a:lnTo>
                  <a:lnTo>
                    <a:pt x="3658" y="2582"/>
                  </a:lnTo>
                  <a:lnTo>
                    <a:pt x="3443" y="2367"/>
                  </a:lnTo>
                  <a:lnTo>
                    <a:pt x="3228" y="2152"/>
                  </a:lnTo>
                  <a:lnTo>
                    <a:pt x="2045" y="1076"/>
                  </a:lnTo>
                  <a:lnTo>
                    <a:pt x="1937" y="753"/>
                  </a:lnTo>
                  <a:lnTo>
                    <a:pt x="1507" y="323"/>
                  </a:lnTo>
                  <a:lnTo>
                    <a:pt x="1076" y="108"/>
                  </a:lnTo>
                  <a:lnTo>
                    <a:pt x="646"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893" name="Google Shape;961;p29"/>
            <p:cNvSpPr/>
            <p:nvPr/>
          </p:nvSpPr>
          <p:spPr>
            <a:xfrm>
              <a:off x="6241450" y="2821175"/>
              <a:ext cx="110300" cy="110300"/>
            </a:xfrm>
            <a:custGeom>
              <a:avLst/>
              <a:gdLst/>
              <a:ahLst/>
              <a:cxnLst/>
              <a:rect l="l" t="t" r="r" b="b"/>
              <a:pathLst>
                <a:path w="4412" h="4412" extrusionOk="0">
                  <a:moveTo>
                    <a:pt x="1076" y="430"/>
                  </a:moveTo>
                  <a:lnTo>
                    <a:pt x="1399" y="538"/>
                  </a:lnTo>
                  <a:lnTo>
                    <a:pt x="1722" y="861"/>
                  </a:lnTo>
                  <a:lnTo>
                    <a:pt x="1937" y="1076"/>
                  </a:lnTo>
                  <a:lnTo>
                    <a:pt x="2152" y="1399"/>
                  </a:lnTo>
                  <a:lnTo>
                    <a:pt x="3335" y="2475"/>
                  </a:lnTo>
                  <a:lnTo>
                    <a:pt x="3443" y="2690"/>
                  </a:lnTo>
                  <a:lnTo>
                    <a:pt x="3766" y="2905"/>
                  </a:lnTo>
                  <a:lnTo>
                    <a:pt x="3873" y="3120"/>
                  </a:lnTo>
                  <a:lnTo>
                    <a:pt x="3981" y="3335"/>
                  </a:lnTo>
                  <a:lnTo>
                    <a:pt x="3981" y="3550"/>
                  </a:lnTo>
                  <a:lnTo>
                    <a:pt x="3981" y="3766"/>
                  </a:lnTo>
                  <a:lnTo>
                    <a:pt x="3766" y="3873"/>
                  </a:lnTo>
                  <a:lnTo>
                    <a:pt x="3443" y="4088"/>
                  </a:lnTo>
                  <a:lnTo>
                    <a:pt x="3335" y="3981"/>
                  </a:lnTo>
                  <a:lnTo>
                    <a:pt x="2905" y="3766"/>
                  </a:lnTo>
                  <a:lnTo>
                    <a:pt x="2582" y="3550"/>
                  </a:lnTo>
                  <a:lnTo>
                    <a:pt x="1507" y="2582"/>
                  </a:lnTo>
                  <a:lnTo>
                    <a:pt x="1291" y="2475"/>
                  </a:lnTo>
                  <a:lnTo>
                    <a:pt x="861" y="2044"/>
                  </a:lnTo>
                  <a:lnTo>
                    <a:pt x="538" y="1399"/>
                  </a:lnTo>
                  <a:lnTo>
                    <a:pt x="431" y="968"/>
                  </a:lnTo>
                  <a:lnTo>
                    <a:pt x="431" y="646"/>
                  </a:lnTo>
                  <a:lnTo>
                    <a:pt x="538" y="538"/>
                  </a:lnTo>
                  <a:lnTo>
                    <a:pt x="861" y="430"/>
                  </a:lnTo>
                  <a:close/>
                  <a:moveTo>
                    <a:pt x="861" y="0"/>
                  </a:moveTo>
                  <a:lnTo>
                    <a:pt x="538" y="108"/>
                  </a:lnTo>
                  <a:lnTo>
                    <a:pt x="323" y="215"/>
                  </a:lnTo>
                  <a:lnTo>
                    <a:pt x="108" y="538"/>
                  </a:lnTo>
                  <a:lnTo>
                    <a:pt x="0" y="968"/>
                  </a:lnTo>
                  <a:lnTo>
                    <a:pt x="215" y="1614"/>
                  </a:lnTo>
                  <a:lnTo>
                    <a:pt x="538" y="2259"/>
                  </a:lnTo>
                  <a:lnTo>
                    <a:pt x="1035" y="2657"/>
                  </a:lnTo>
                  <a:lnTo>
                    <a:pt x="1035" y="2657"/>
                  </a:lnTo>
                  <a:lnTo>
                    <a:pt x="969" y="2690"/>
                  </a:lnTo>
                  <a:lnTo>
                    <a:pt x="1184" y="2905"/>
                  </a:lnTo>
                  <a:lnTo>
                    <a:pt x="2367" y="3766"/>
                  </a:lnTo>
                  <a:lnTo>
                    <a:pt x="2690" y="4088"/>
                  </a:lnTo>
                  <a:lnTo>
                    <a:pt x="3120" y="4304"/>
                  </a:lnTo>
                  <a:lnTo>
                    <a:pt x="3443" y="4411"/>
                  </a:lnTo>
                  <a:lnTo>
                    <a:pt x="3766" y="4304"/>
                  </a:lnTo>
                  <a:lnTo>
                    <a:pt x="3981" y="4196"/>
                  </a:lnTo>
                  <a:lnTo>
                    <a:pt x="4196" y="3981"/>
                  </a:lnTo>
                  <a:lnTo>
                    <a:pt x="4304" y="3766"/>
                  </a:lnTo>
                  <a:lnTo>
                    <a:pt x="4411" y="3550"/>
                  </a:lnTo>
                  <a:lnTo>
                    <a:pt x="4304" y="3228"/>
                  </a:lnTo>
                  <a:lnTo>
                    <a:pt x="4196" y="2905"/>
                  </a:lnTo>
                  <a:lnTo>
                    <a:pt x="3981" y="2690"/>
                  </a:lnTo>
                  <a:lnTo>
                    <a:pt x="3766" y="2367"/>
                  </a:lnTo>
                  <a:lnTo>
                    <a:pt x="3551" y="2259"/>
                  </a:lnTo>
                  <a:lnTo>
                    <a:pt x="2475" y="1184"/>
                  </a:lnTo>
                  <a:lnTo>
                    <a:pt x="2260" y="861"/>
                  </a:lnTo>
                  <a:lnTo>
                    <a:pt x="1937" y="538"/>
                  </a:lnTo>
                  <a:lnTo>
                    <a:pt x="1614" y="323"/>
                  </a:lnTo>
                  <a:lnTo>
                    <a:pt x="1184" y="108"/>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94" name="Google Shape;962;p29"/>
            <p:cNvSpPr/>
            <p:nvPr/>
          </p:nvSpPr>
          <p:spPr>
            <a:xfrm>
              <a:off x="6219925" y="2751225"/>
              <a:ext cx="43050" cy="59200"/>
            </a:xfrm>
            <a:custGeom>
              <a:avLst/>
              <a:gdLst/>
              <a:ahLst/>
              <a:cxnLst/>
              <a:rect l="l" t="t" r="r" b="b"/>
              <a:pathLst>
                <a:path w="1722" h="2368" extrusionOk="0">
                  <a:moveTo>
                    <a:pt x="539" y="1"/>
                  </a:moveTo>
                  <a:lnTo>
                    <a:pt x="216" y="216"/>
                  </a:lnTo>
                  <a:lnTo>
                    <a:pt x="108" y="431"/>
                  </a:lnTo>
                  <a:lnTo>
                    <a:pt x="1" y="646"/>
                  </a:lnTo>
                  <a:lnTo>
                    <a:pt x="1" y="862"/>
                  </a:lnTo>
                  <a:lnTo>
                    <a:pt x="1" y="1507"/>
                  </a:lnTo>
                  <a:lnTo>
                    <a:pt x="108" y="1937"/>
                  </a:lnTo>
                  <a:lnTo>
                    <a:pt x="323" y="2153"/>
                  </a:lnTo>
                  <a:lnTo>
                    <a:pt x="754" y="2368"/>
                  </a:lnTo>
                  <a:lnTo>
                    <a:pt x="1184" y="2368"/>
                  </a:lnTo>
                  <a:lnTo>
                    <a:pt x="1507" y="2260"/>
                  </a:lnTo>
                  <a:lnTo>
                    <a:pt x="1614" y="2153"/>
                  </a:lnTo>
                  <a:lnTo>
                    <a:pt x="1722" y="1937"/>
                  </a:lnTo>
                  <a:lnTo>
                    <a:pt x="1722" y="1722"/>
                  </a:lnTo>
                  <a:lnTo>
                    <a:pt x="1722" y="754"/>
                  </a:lnTo>
                  <a:lnTo>
                    <a:pt x="1292" y="324"/>
                  </a:lnTo>
                  <a:lnTo>
                    <a:pt x="969" y="108"/>
                  </a:lnTo>
                  <a:lnTo>
                    <a:pt x="75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5" name="Google Shape;963;p29"/>
            <p:cNvSpPr/>
            <p:nvPr/>
          </p:nvSpPr>
          <p:spPr>
            <a:xfrm>
              <a:off x="6214550" y="2745850"/>
              <a:ext cx="53825" cy="69950"/>
            </a:xfrm>
            <a:custGeom>
              <a:avLst/>
              <a:gdLst/>
              <a:ahLst/>
              <a:cxnLst/>
              <a:rect l="l" t="t" r="r" b="b"/>
              <a:pathLst>
                <a:path w="2153" h="2798" extrusionOk="0">
                  <a:moveTo>
                    <a:pt x="861" y="431"/>
                  </a:moveTo>
                  <a:lnTo>
                    <a:pt x="1184" y="539"/>
                  </a:lnTo>
                  <a:lnTo>
                    <a:pt x="1507" y="754"/>
                  </a:lnTo>
                  <a:lnTo>
                    <a:pt x="1722" y="969"/>
                  </a:lnTo>
                  <a:lnTo>
                    <a:pt x="1722" y="1937"/>
                  </a:lnTo>
                  <a:lnTo>
                    <a:pt x="1722" y="2045"/>
                  </a:lnTo>
                  <a:lnTo>
                    <a:pt x="1722" y="2152"/>
                  </a:lnTo>
                  <a:lnTo>
                    <a:pt x="1722" y="2260"/>
                  </a:lnTo>
                  <a:lnTo>
                    <a:pt x="1614" y="2368"/>
                  </a:lnTo>
                  <a:lnTo>
                    <a:pt x="969" y="2368"/>
                  </a:lnTo>
                  <a:lnTo>
                    <a:pt x="646" y="2260"/>
                  </a:lnTo>
                  <a:lnTo>
                    <a:pt x="431" y="2045"/>
                  </a:lnTo>
                  <a:lnTo>
                    <a:pt x="323" y="1722"/>
                  </a:lnTo>
                  <a:lnTo>
                    <a:pt x="323" y="1614"/>
                  </a:lnTo>
                  <a:lnTo>
                    <a:pt x="323" y="1077"/>
                  </a:lnTo>
                  <a:lnTo>
                    <a:pt x="431" y="646"/>
                  </a:lnTo>
                  <a:lnTo>
                    <a:pt x="538" y="539"/>
                  </a:lnTo>
                  <a:lnTo>
                    <a:pt x="861" y="431"/>
                  </a:lnTo>
                  <a:close/>
                  <a:moveTo>
                    <a:pt x="861" y="1"/>
                  </a:moveTo>
                  <a:lnTo>
                    <a:pt x="754" y="108"/>
                  </a:lnTo>
                  <a:lnTo>
                    <a:pt x="323" y="216"/>
                  </a:lnTo>
                  <a:lnTo>
                    <a:pt x="108" y="539"/>
                  </a:lnTo>
                  <a:lnTo>
                    <a:pt x="0" y="754"/>
                  </a:lnTo>
                  <a:lnTo>
                    <a:pt x="0" y="1077"/>
                  </a:lnTo>
                  <a:lnTo>
                    <a:pt x="0" y="1614"/>
                  </a:lnTo>
                  <a:lnTo>
                    <a:pt x="0" y="1830"/>
                  </a:lnTo>
                  <a:lnTo>
                    <a:pt x="108" y="2260"/>
                  </a:lnTo>
                  <a:lnTo>
                    <a:pt x="431" y="2583"/>
                  </a:lnTo>
                  <a:lnTo>
                    <a:pt x="861" y="2690"/>
                  </a:lnTo>
                  <a:lnTo>
                    <a:pt x="1184" y="2798"/>
                  </a:lnTo>
                  <a:lnTo>
                    <a:pt x="1507" y="2798"/>
                  </a:lnTo>
                  <a:lnTo>
                    <a:pt x="1722" y="2690"/>
                  </a:lnTo>
                  <a:lnTo>
                    <a:pt x="2045" y="2475"/>
                  </a:lnTo>
                  <a:lnTo>
                    <a:pt x="2045" y="2260"/>
                  </a:lnTo>
                  <a:lnTo>
                    <a:pt x="2152" y="2045"/>
                  </a:lnTo>
                  <a:lnTo>
                    <a:pt x="2152" y="1937"/>
                  </a:lnTo>
                  <a:lnTo>
                    <a:pt x="2152" y="969"/>
                  </a:lnTo>
                  <a:lnTo>
                    <a:pt x="2045" y="861"/>
                  </a:lnTo>
                  <a:lnTo>
                    <a:pt x="1722" y="539"/>
                  </a:lnTo>
                  <a:lnTo>
                    <a:pt x="1399" y="216"/>
                  </a:lnTo>
                  <a:lnTo>
                    <a:pt x="1184" y="108"/>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96" name="Google Shape;964;p29"/>
            <p:cNvSpPr/>
            <p:nvPr/>
          </p:nvSpPr>
          <p:spPr>
            <a:xfrm>
              <a:off x="6209175" y="2697450"/>
              <a:ext cx="80700" cy="94150"/>
            </a:xfrm>
            <a:custGeom>
              <a:avLst/>
              <a:gdLst/>
              <a:ahLst/>
              <a:cxnLst/>
              <a:rect l="l" t="t" r="r" b="b"/>
              <a:pathLst>
                <a:path w="3228" h="3766" extrusionOk="0">
                  <a:moveTo>
                    <a:pt x="1291" y="0"/>
                  </a:moveTo>
                  <a:lnTo>
                    <a:pt x="969" y="108"/>
                  </a:lnTo>
                  <a:lnTo>
                    <a:pt x="646" y="323"/>
                  </a:lnTo>
                  <a:lnTo>
                    <a:pt x="431" y="538"/>
                  </a:lnTo>
                  <a:lnTo>
                    <a:pt x="108" y="1184"/>
                  </a:lnTo>
                  <a:lnTo>
                    <a:pt x="0" y="1506"/>
                  </a:lnTo>
                  <a:lnTo>
                    <a:pt x="0" y="1829"/>
                  </a:lnTo>
                  <a:lnTo>
                    <a:pt x="0" y="2259"/>
                  </a:lnTo>
                  <a:lnTo>
                    <a:pt x="108" y="2582"/>
                  </a:lnTo>
                  <a:lnTo>
                    <a:pt x="431" y="3120"/>
                  </a:lnTo>
                  <a:lnTo>
                    <a:pt x="969" y="3550"/>
                  </a:lnTo>
                  <a:lnTo>
                    <a:pt x="1291" y="3658"/>
                  </a:lnTo>
                  <a:lnTo>
                    <a:pt x="1614" y="3766"/>
                  </a:lnTo>
                  <a:lnTo>
                    <a:pt x="2044" y="3766"/>
                  </a:lnTo>
                  <a:lnTo>
                    <a:pt x="2475" y="3658"/>
                  </a:lnTo>
                  <a:lnTo>
                    <a:pt x="2690" y="3443"/>
                  </a:lnTo>
                  <a:lnTo>
                    <a:pt x="2905" y="3228"/>
                  </a:lnTo>
                  <a:lnTo>
                    <a:pt x="3120" y="2905"/>
                  </a:lnTo>
                  <a:lnTo>
                    <a:pt x="3228" y="2582"/>
                  </a:lnTo>
                  <a:lnTo>
                    <a:pt x="3228" y="1829"/>
                  </a:lnTo>
                  <a:lnTo>
                    <a:pt x="3228" y="1506"/>
                  </a:lnTo>
                  <a:lnTo>
                    <a:pt x="3120" y="1184"/>
                  </a:lnTo>
                  <a:lnTo>
                    <a:pt x="2798" y="538"/>
                  </a:lnTo>
                  <a:lnTo>
                    <a:pt x="2582" y="323"/>
                  </a:lnTo>
                  <a:lnTo>
                    <a:pt x="2260" y="108"/>
                  </a:lnTo>
                  <a:lnTo>
                    <a:pt x="193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7" name="Google Shape;965;p29"/>
            <p:cNvSpPr/>
            <p:nvPr/>
          </p:nvSpPr>
          <p:spPr>
            <a:xfrm>
              <a:off x="6203800" y="2692050"/>
              <a:ext cx="91475" cy="102250"/>
            </a:xfrm>
            <a:custGeom>
              <a:avLst/>
              <a:gdLst/>
              <a:ahLst/>
              <a:cxnLst/>
              <a:rect l="l" t="t" r="r" b="b"/>
              <a:pathLst>
                <a:path w="3659" h="4090" extrusionOk="0">
                  <a:moveTo>
                    <a:pt x="1829" y="1"/>
                  </a:moveTo>
                  <a:lnTo>
                    <a:pt x="1399" y="109"/>
                  </a:lnTo>
                  <a:lnTo>
                    <a:pt x="1011" y="302"/>
                  </a:lnTo>
                  <a:lnTo>
                    <a:pt x="968" y="216"/>
                  </a:lnTo>
                  <a:lnTo>
                    <a:pt x="753" y="324"/>
                  </a:lnTo>
                  <a:lnTo>
                    <a:pt x="430" y="646"/>
                  </a:lnTo>
                  <a:lnTo>
                    <a:pt x="108" y="1077"/>
                  </a:lnTo>
                  <a:lnTo>
                    <a:pt x="0" y="1507"/>
                  </a:lnTo>
                  <a:lnTo>
                    <a:pt x="0" y="1937"/>
                  </a:lnTo>
                  <a:lnTo>
                    <a:pt x="108" y="2583"/>
                  </a:lnTo>
                  <a:lnTo>
                    <a:pt x="430" y="3551"/>
                  </a:lnTo>
                  <a:lnTo>
                    <a:pt x="538" y="3659"/>
                  </a:lnTo>
                  <a:lnTo>
                    <a:pt x="646" y="3659"/>
                  </a:lnTo>
                  <a:lnTo>
                    <a:pt x="753" y="3551"/>
                  </a:lnTo>
                  <a:lnTo>
                    <a:pt x="753" y="3336"/>
                  </a:lnTo>
                  <a:lnTo>
                    <a:pt x="430" y="2583"/>
                  </a:lnTo>
                  <a:lnTo>
                    <a:pt x="430" y="1937"/>
                  </a:lnTo>
                  <a:lnTo>
                    <a:pt x="430" y="1507"/>
                  </a:lnTo>
                  <a:lnTo>
                    <a:pt x="538" y="1292"/>
                  </a:lnTo>
                  <a:lnTo>
                    <a:pt x="753" y="862"/>
                  </a:lnTo>
                  <a:lnTo>
                    <a:pt x="968" y="646"/>
                  </a:lnTo>
                  <a:lnTo>
                    <a:pt x="1076" y="646"/>
                  </a:lnTo>
                  <a:lnTo>
                    <a:pt x="1506" y="431"/>
                  </a:lnTo>
                  <a:lnTo>
                    <a:pt x="2152" y="431"/>
                  </a:lnTo>
                  <a:lnTo>
                    <a:pt x="2367" y="539"/>
                  </a:lnTo>
                  <a:lnTo>
                    <a:pt x="2797" y="862"/>
                  </a:lnTo>
                  <a:lnTo>
                    <a:pt x="3013" y="1184"/>
                  </a:lnTo>
                  <a:lnTo>
                    <a:pt x="3120" y="1292"/>
                  </a:lnTo>
                  <a:lnTo>
                    <a:pt x="3228" y="1722"/>
                  </a:lnTo>
                  <a:lnTo>
                    <a:pt x="3335" y="2045"/>
                  </a:lnTo>
                  <a:lnTo>
                    <a:pt x="3228" y="2583"/>
                  </a:lnTo>
                  <a:lnTo>
                    <a:pt x="3120" y="3121"/>
                  </a:lnTo>
                  <a:lnTo>
                    <a:pt x="3013" y="3444"/>
                  </a:lnTo>
                  <a:lnTo>
                    <a:pt x="3013" y="3551"/>
                  </a:lnTo>
                  <a:lnTo>
                    <a:pt x="2152" y="3766"/>
                  </a:lnTo>
                  <a:lnTo>
                    <a:pt x="1721" y="3336"/>
                  </a:lnTo>
                  <a:lnTo>
                    <a:pt x="1614" y="3121"/>
                  </a:lnTo>
                  <a:lnTo>
                    <a:pt x="1506" y="3013"/>
                  </a:lnTo>
                  <a:lnTo>
                    <a:pt x="1399" y="2906"/>
                  </a:lnTo>
                  <a:lnTo>
                    <a:pt x="1291" y="3013"/>
                  </a:lnTo>
                  <a:lnTo>
                    <a:pt x="1184" y="3121"/>
                  </a:lnTo>
                  <a:lnTo>
                    <a:pt x="1184" y="3229"/>
                  </a:lnTo>
                  <a:lnTo>
                    <a:pt x="1506" y="3659"/>
                  </a:lnTo>
                  <a:lnTo>
                    <a:pt x="1721" y="3982"/>
                  </a:lnTo>
                  <a:lnTo>
                    <a:pt x="1937" y="4089"/>
                  </a:lnTo>
                  <a:lnTo>
                    <a:pt x="2152" y="4089"/>
                  </a:lnTo>
                  <a:lnTo>
                    <a:pt x="2797" y="3982"/>
                  </a:lnTo>
                  <a:lnTo>
                    <a:pt x="3013" y="3982"/>
                  </a:lnTo>
                  <a:lnTo>
                    <a:pt x="3120" y="3874"/>
                  </a:lnTo>
                  <a:lnTo>
                    <a:pt x="3228" y="3874"/>
                  </a:lnTo>
                  <a:lnTo>
                    <a:pt x="3335" y="3766"/>
                  </a:lnTo>
                  <a:lnTo>
                    <a:pt x="3335" y="3551"/>
                  </a:lnTo>
                  <a:lnTo>
                    <a:pt x="3550" y="2906"/>
                  </a:lnTo>
                  <a:lnTo>
                    <a:pt x="3658" y="2045"/>
                  </a:lnTo>
                  <a:lnTo>
                    <a:pt x="3658" y="1615"/>
                  </a:lnTo>
                  <a:lnTo>
                    <a:pt x="3443" y="1184"/>
                  </a:lnTo>
                  <a:lnTo>
                    <a:pt x="3335" y="969"/>
                  </a:lnTo>
                  <a:lnTo>
                    <a:pt x="3120" y="646"/>
                  </a:lnTo>
                  <a:lnTo>
                    <a:pt x="2582" y="216"/>
                  </a:lnTo>
                  <a:lnTo>
                    <a:pt x="2259" y="109"/>
                  </a:lnTo>
                  <a:lnTo>
                    <a:pt x="182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898" name="Google Shape;966;p29"/>
            <p:cNvSpPr/>
            <p:nvPr/>
          </p:nvSpPr>
          <p:spPr>
            <a:xfrm>
              <a:off x="6190350" y="2837300"/>
              <a:ext cx="37675" cy="69950"/>
            </a:xfrm>
            <a:custGeom>
              <a:avLst/>
              <a:gdLst/>
              <a:ahLst/>
              <a:cxnLst/>
              <a:rect l="l" t="t" r="r" b="b"/>
              <a:pathLst>
                <a:path w="1507" h="2798" extrusionOk="0">
                  <a:moveTo>
                    <a:pt x="753" y="1"/>
                  </a:moveTo>
                  <a:lnTo>
                    <a:pt x="430" y="108"/>
                  </a:lnTo>
                  <a:lnTo>
                    <a:pt x="215" y="431"/>
                  </a:lnTo>
                  <a:lnTo>
                    <a:pt x="108" y="861"/>
                  </a:lnTo>
                  <a:lnTo>
                    <a:pt x="0" y="1399"/>
                  </a:lnTo>
                  <a:lnTo>
                    <a:pt x="108" y="1937"/>
                  </a:lnTo>
                  <a:lnTo>
                    <a:pt x="215" y="2368"/>
                  </a:lnTo>
                  <a:lnTo>
                    <a:pt x="430" y="2690"/>
                  </a:lnTo>
                  <a:lnTo>
                    <a:pt x="753" y="2798"/>
                  </a:lnTo>
                  <a:lnTo>
                    <a:pt x="1076" y="2690"/>
                  </a:lnTo>
                  <a:lnTo>
                    <a:pt x="1291" y="2368"/>
                  </a:lnTo>
                  <a:lnTo>
                    <a:pt x="1399" y="1937"/>
                  </a:lnTo>
                  <a:lnTo>
                    <a:pt x="1506" y="1399"/>
                  </a:lnTo>
                  <a:lnTo>
                    <a:pt x="1399" y="861"/>
                  </a:lnTo>
                  <a:lnTo>
                    <a:pt x="1291" y="431"/>
                  </a:lnTo>
                  <a:lnTo>
                    <a:pt x="1076" y="108"/>
                  </a:lnTo>
                  <a:lnTo>
                    <a:pt x="75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99" name="Google Shape;967;p29"/>
            <p:cNvSpPr/>
            <p:nvPr/>
          </p:nvSpPr>
          <p:spPr>
            <a:xfrm>
              <a:off x="5305450" y="3308000"/>
              <a:ext cx="1982300" cy="1199600"/>
            </a:xfrm>
            <a:custGeom>
              <a:avLst/>
              <a:gdLst/>
              <a:ahLst/>
              <a:cxnLst/>
              <a:rect l="l" t="t" r="r" b="b"/>
              <a:pathLst>
                <a:path w="79292" h="47984" extrusionOk="0">
                  <a:moveTo>
                    <a:pt x="26359" y="0"/>
                  </a:moveTo>
                  <a:lnTo>
                    <a:pt x="25929" y="215"/>
                  </a:lnTo>
                  <a:lnTo>
                    <a:pt x="4519" y="12803"/>
                  </a:lnTo>
                  <a:lnTo>
                    <a:pt x="4088" y="13126"/>
                  </a:lnTo>
                  <a:lnTo>
                    <a:pt x="3873" y="13449"/>
                  </a:lnTo>
                  <a:lnTo>
                    <a:pt x="3658" y="13879"/>
                  </a:lnTo>
                  <a:lnTo>
                    <a:pt x="3658" y="14309"/>
                  </a:lnTo>
                  <a:lnTo>
                    <a:pt x="3658" y="14632"/>
                  </a:lnTo>
                  <a:lnTo>
                    <a:pt x="3873" y="15062"/>
                  </a:lnTo>
                  <a:lnTo>
                    <a:pt x="4088" y="15385"/>
                  </a:lnTo>
                  <a:lnTo>
                    <a:pt x="4411" y="15708"/>
                  </a:lnTo>
                  <a:lnTo>
                    <a:pt x="13771" y="21410"/>
                  </a:lnTo>
                  <a:lnTo>
                    <a:pt x="14094" y="21733"/>
                  </a:lnTo>
                  <a:lnTo>
                    <a:pt x="14309" y="22055"/>
                  </a:lnTo>
                  <a:lnTo>
                    <a:pt x="14524" y="22486"/>
                  </a:lnTo>
                  <a:lnTo>
                    <a:pt x="14524" y="22916"/>
                  </a:lnTo>
                  <a:lnTo>
                    <a:pt x="14524" y="23347"/>
                  </a:lnTo>
                  <a:lnTo>
                    <a:pt x="14309" y="23777"/>
                  </a:lnTo>
                  <a:lnTo>
                    <a:pt x="14094" y="24100"/>
                  </a:lnTo>
                  <a:lnTo>
                    <a:pt x="13664" y="24422"/>
                  </a:lnTo>
                  <a:lnTo>
                    <a:pt x="861" y="31953"/>
                  </a:lnTo>
                  <a:lnTo>
                    <a:pt x="431" y="32276"/>
                  </a:lnTo>
                  <a:lnTo>
                    <a:pt x="215" y="32599"/>
                  </a:lnTo>
                  <a:lnTo>
                    <a:pt x="0" y="33029"/>
                  </a:lnTo>
                  <a:lnTo>
                    <a:pt x="0" y="33460"/>
                  </a:lnTo>
                  <a:lnTo>
                    <a:pt x="0" y="33890"/>
                  </a:lnTo>
                  <a:lnTo>
                    <a:pt x="215" y="34320"/>
                  </a:lnTo>
                  <a:lnTo>
                    <a:pt x="431" y="34643"/>
                  </a:lnTo>
                  <a:lnTo>
                    <a:pt x="861" y="34966"/>
                  </a:lnTo>
                  <a:lnTo>
                    <a:pt x="22378" y="47769"/>
                  </a:lnTo>
                  <a:lnTo>
                    <a:pt x="22809" y="47984"/>
                  </a:lnTo>
                  <a:lnTo>
                    <a:pt x="23669" y="47984"/>
                  </a:lnTo>
                  <a:lnTo>
                    <a:pt x="24100" y="47769"/>
                  </a:lnTo>
                  <a:lnTo>
                    <a:pt x="78431" y="15923"/>
                  </a:lnTo>
                  <a:lnTo>
                    <a:pt x="78861" y="15708"/>
                  </a:lnTo>
                  <a:lnTo>
                    <a:pt x="79076" y="15278"/>
                  </a:lnTo>
                  <a:lnTo>
                    <a:pt x="79291" y="14955"/>
                  </a:lnTo>
                  <a:lnTo>
                    <a:pt x="79291" y="14524"/>
                  </a:lnTo>
                  <a:lnTo>
                    <a:pt x="79291" y="14094"/>
                  </a:lnTo>
                  <a:lnTo>
                    <a:pt x="79076" y="13664"/>
                  </a:lnTo>
                  <a:lnTo>
                    <a:pt x="78861" y="13341"/>
                  </a:lnTo>
                  <a:lnTo>
                    <a:pt x="78538" y="13018"/>
                  </a:lnTo>
                  <a:lnTo>
                    <a:pt x="60464" y="2152"/>
                  </a:lnTo>
                  <a:lnTo>
                    <a:pt x="60033" y="2044"/>
                  </a:lnTo>
                  <a:lnTo>
                    <a:pt x="59603" y="1937"/>
                  </a:lnTo>
                  <a:lnTo>
                    <a:pt x="59065" y="2044"/>
                  </a:lnTo>
                  <a:lnTo>
                    <a:pt x="58635" y="2152"/>
                  </a:lnTo>
                  <a:lnTo>
                    <a:pt x="48629" y="8177"/>
                  </a:lnTo>
                  <a:lnTo>
                    <a:pt x="45832" y="9898"/>
                  </a:lnTo>
                  <a:lnTo>
                    <a:pt x="45402" y="10006"/>
                  </a:lnTo>
                  <a:lnTo>
                    <a:pt x="44971" y="10113"/>
                  </a:lnTo>
                  <a:lnTo>
                    <a:pt x="44541" y="10006"/>
                  </a:lnTo>
                  <a:lnTo>
                    <a:pt x="44111" y="9898"/>
                  </a:lnTo>
                  <a:lnTo>
                    <a:pt x="27757" y="215"/>
                  </a:lnTo>
                  <a:lnTo>
                    <a:pt x="27327" y="0"/>
                  </a:lnTo>
                  <a:close/>
                </a:path>
              </a:pathLst>
            </a:custGeom>
            <a:solidFill>
              <a:srgbClr val="D8D8D8"/>
            </a:solidFill>
            <a:ln>
              <a:noFill/>
            </a:ln>
          </p:spPr>
          <p:txBody>
            <a:bodyPr spcFirstLastPara="1" wrap="square" lIns="121900" tIns="121900" rIns="121900" bIns="121900" anchor="ctr" anchorCtr="0">
              <a:noAutofit/>
            </a:bodyPr>
            <a:lstStyle/>
            <a:p>
              <a:endParaRPr sz="2400"/>
            </a:p>
          </p:txBody>
        </p:sp>
        <p:sp>
          <p:nvSpPr>
            <p:cNvPr id="900" name="Google Shape;968;p29"/>
            <p:cNvSpPr/>
            <p:nvPr/>
          </p:nvSpPr>
          <p:spPr>
            <a:xfrm>
              <a:off x="5305450" y="3308000"/>
              <a:ext cx="1982300" cy="1199600"/>
            </a:xfrm>
            <a:custGeom>
              <a:avLst/>
              <a:gdLst/>
              <a:ahLst/>
              <a:cxnLst/>
              <a:rect l="l" t="t" r="r" b="b"/>
              <a:pathLst>
                <a:path w="79292" h="47984" fill="none" extrusionOk="0">
                  <a:moveTo>
                    <a:pt x="26789" y="0"/>
                  </a:moveTo>
                  <a:lnTo>
                    <a:pt x="26789" y="0"/>
                  </a:lnTo>
                  <a:lnTo>
                    <a:pt x="26359" y="0"/>
                  </a:lnTo>
                  <a:lnTo>
                    <a:pt x="25929" y="215"/>
                  </a:lnTo>
                  <a:lnTo>
                    <a:pt x="4519" y="12803"/>
                  </a:lnTo>
                  <a:lnTo>
                    <a:pt x="4519" y="12803"/>
                  </a:lnTo>
                  <a:lnTo>
                    <a:pt x="4088" y="13126"/>
                  </a:lnTo>
                  <a:lnTo>
                    <a:pt x="3873" y="13449"/>
                  </a:lnTo>
                  <a:lnTo>
                    <a:pt x="3658" y="13879"/>
                  </a:lnTo>
                  <a:lnTo>
                    <a:pt x="3658" y="14309"/>
                  </a:lnTo>
                  <a:lnTo>
                    <a:pt x="3658" y="14632"/>
                  </a:lnTo>
                  <a:lnTo>
                    <a:pt x="3873" y="15062"/>
                  </a:lnTo>
                  <a:lnTo>
                    <a:pt x="4088" y="15385"/>
                  </a:lnTo>
                  <a:lnTo>
                    <a:pt x="4411" y="15708"/>
                  </a:lnTo>
                  <a:lnTo>
                    <a:pt x="13771" y="21410"/>
                  </a:lnTo>
                  <a:lnTo>
                    <a:pt x="13771" y="21410"/>
                  </a:lnTo>
                  <a:lnTo>
                    <a:pt x="14094" y="21733"/>
                  </a:lnTo>
                  <a:lnTo>
                    <a:pt x="14309" y="22055"/>
                  </a:lnTo>
                  <a:lnTo>
                    <a:pt x="14524" y="22486"/>
                  </a:lnTo>
                  <a:lnTo>
                    <a:pt x="14524" y="22916"/>
                  </a:lnTo>
                  <a:lnTo>
                    <a:pt x="14524" y="23347"/>
                  </a:lnTo>
                  <a:lnTo>
                    <a:pt x="14309" y="23777"/>
                  </a:lnTo>
                  <a:lnTo>
                    <a:pt x="14094" y="24100"/>
                  </a:lnTo>
                  <a:lnTo>
                    <a:pt x="13664" y="24422"/>
                  </a:lnTo>
                  <a:lnTo>
                    <a:pt x="861" y="31953"/>
                  </a:lnTo>
                  <a:lnTo>
                    <a:pt x="861" y="31953"/>
                  </a:lnTo>
                  <a:lnTo>
                    <a:pt x="431" y="32276"/>
                  </a:lnTo>
                  <a:lnTo>
                    <a:pt x="215" y="32599"/>
                  </a:lnTo>
                  <a:lnTo>
                    <a:pt x="0" y="33029"/>
                  </a:lnTo>
                  <a:lnTo>
                    <a:pt x="0" y="33460"/>
                  </a:lnTo>
                  <a:lnTo>
                    <a:pt x="0" y="33890"/>
                  </a:lnTo>
                  <a:lnTo>
                    <a:pt x="215" y="34320"/>
                  </a:lnTo>
                  <a:lnTo>
                    <a:pt x="431" y="34643"/>
                  </a:lnTo>
                  <a:lnTo>
                    <a:pt x="861" y="34966"/>
                  </a:lnTo>
                  <a:lnTo>
                    <a:pt x="22378" y="47769"/>
                  </a:lnTo>
                  <a:lnTo>
                    <a:pt x="22378" y="47769"/>
                  </a:lnTo>
                  <a:lnTo>
                    <a:pt x="22809" y="47984"/>
                  </a:lnTo>
                  <a:lnTo>
                    <a:pt x="23239" y="47984"/>
                  </a:lnTo>
                  <a:lnTo>
                    <a:pt x="23239" y="47984"/>
                  </a:lnTo>
                  <a:lnTo>
                    <a:pt x="23669" y="47984"/>
                  </a:lnTo>
                  <a:lnTo>
                    <a:pt x="24100" y="47769"/>
                  </a:lnTo>
                  <a:lnTo>
                    <a:pt x="78431" y="15923"/>
                  </a:lnTo>
                  <a:lnTo>
                    <a:pt x="78431" y="15923"/>
                  </a:lnTo>
                  <a:lnTo>
                    <a:pt x="78861" y="15708"/>
                  </a:lnTo>
                  <a:lnTo>
                    <a:pt x="79076" y="15278"/>
                  </a:lnTo>
                  <a:lnTo>
                    <a:pt x="79291" y="14955"/>
                  </a:lnTo>
                  <a:lnTo>
                    <a:pt x="79291" y="14524"/>
                  </a:lnTo>
                  <a:lnTo>
                    <a:pt x="79291" y="14094"/>
                  </a:lnTo>
                  <a:lnTo>
                    <a:pt x="79076" y="13664"/>
                  </a:lnTo>
                  <a:lnTo>
                    <a:pt x="78861" y="13341"/>
                  </a:lnTo>
                  <a:lnTo>
                    <a:pt x="78538" y="13018"/>
                  </a:lnTo>
                  <a:lnTo>
                    <a:pt x="60464" y="2152"/>
                  </a:lnTo>
                  <a:lnTo>
                    <a:pt x="60464" y="2152"/>
                  </a:lnTo>
                  <a:lnTo>
                    <a:pt x="60033" y="2044"/>
                  </a:lnTo>
                  <a:lnTo>
                    <a:pt x="59603" y="1937"/>
                  </a:lnTo>
                  <a:lnTo>
                    <a:pt x="59603" y="1937"/>
                  </a:lnTo>
                  <a:lnTo>
                    <a:pt x="59065" y="2044"/>
                  </a:lnTo>
                  <a:lnTo>
                    <a:pt x="58635" y="2152"/>
                  </a:lnTo>
                  <a:lnTo>
                    <a:pt x="48629" y="8177"/>
                  </a:lnTo>
                  <a:lnTo>
                    <a:pt x="45832" y="9898"/>
                  </a:lnTo>
                  <a:lnTo>
                    <a:pt x="45832" y="9898"/>
                  </a:lnTo>
                  <a:lnTo>
                    <a:pt x="45402" y="10006"/>
                  </a:lnTo>
                  <a:lnTo>
                    <a:pt x="44971" y="10113"/>
                  </a:lnTo>
                  <a:lnTo>
                    <a:pt x="44971" y="10113"/>
                  </a:lnTo>
                  <a:lnTo>
                    <a:pt x="44541" y="10006"/>
                  </a:lnTo>
                  <a:lnTo>
                    <a:pt x="44111" y="9898"/>
                  </a:lnTo>
                  <a:lnTo>
                    <a:pt x="27757" y="215"/>
                  </a:lnTo>
                  <a:lnTo>
                    <a:pt x="27757" y="215"/>
                  </a:lnTo>
                  <a:lnTo>
                    <a:pt x="27327" y="0"/>
                  </a:lnTo>
                  <a:lnTo>
                    <a:pt x="26789" y="0"/>
                  </a:lnTo>
                </a:path>
              </a:pathLst>
            </a:custGeom>
            <a:noFill/>
            <a:ln>
              <a:noFill/>
            </a:ln>
          </p:spPr>
          <p:txBody>
            <a:bodyPr spcFirstLastPara="1" wrap="square" lIns="121900" tIns="121900" rIns="121900" bIns="121900" anchor="ctr" anchorCtr="0">
              <a:noAutofit/>
            </a:bodyPr>
            <a:lstStyle/>
            <a:p>
              <a:endParaRPr sz="2400"/>
            </a:p>
          </p:txBody>
        </p:sp>
        <p:sp>
          <p:nvSpPr>
            <p:cNvPr id="901" name="Google Shape;969;p29"/>
            <p:cNvSpPr/>
            <p:nvPr/>
          </p:nvSpPr>
          <p:spPr>
            <a:xfrm>
              <a:off x="6626075" y="3501650"/>
              <a:ext cx="139875" cy="309325"/>
            </a:xfrm>
            <a:custGeom>
              <a:avLst/>
              <a:gdLst/>
              <a:ahLst/>
              <a:cxnLst/>
              <a:rect l="l" t="t" r="r" b="b"/>
              <a:pathLst>
                <a:path w="5595" h="12373" extrusionOk="0">
                  <a:moveTo>
                    <a:pt x="0" y="0"/>
                  </a:moveTo>
                  <a:lnTo>
                    <a:pt x="0" y="9038"/>
                  </a:lnTo>
                  <a:lnTo>
                    <a:pt x="5595" y="12373"/>
                  </a:lnTo>
                  <a:lnTo>
                    <a:pt x="5595" y="3443"/>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902" name="Google Shape;970;p29"/>
            <p:cNvSpPr/>
            <p:nvPr/>
          </p:nvSpPr>
          <p:spPr>
            <a:xfrm>
              <a:off x="6620700" y="3496275"/>
              <a:ext cx="150625" cy="320100"/>
            </a:xfrm>
            <a:custGeom>
              <a:avLst/>
              <a:gdLst/>
              <a:ahLst/>
              <a:cxnLst/>
              <a:rect l="l" t="t" r="r" b="b"/>
              <a:pathLst>
                <a:path w="6025" h="12804" extrusionOk="0">
                  <a:moveTo>
                    <a:pt x="323" y="538"/>
                  </a:moveTo>
                  <a:lnTo>
                    <a:pt x="5595" y="3702"/>
                  </a:lnTo>
                  <a:lnTo>
                    <a:pt x="5595" y="3702"/>
                  </a:lnTo>
                  <a:lnTo>
                    <a:pt x="5702" y="12265"/>
                  </a:lnTo>
                  <a:lnTo>
                    <a:pt x="323" y="9145"/>
                  </a:lnTo>
                  <a:lnTo>
                    <a:pt x="323" y="538"/>
                  </a:lnTo>
                  <a:close/>
                  <a:moveTo>
                    <a:pt x="108" y="0"/>
                  </a:moveTo>
                  <a:lnTo>
                    <a:pt x="0" y="215"/>
                  </a:lnTo>
                  <a:lnTo>
                    <a:pt x="0" y="9253"/>
                  </a:lnTo>
                  <a:lnTo>
                    <a:pt x="108" y="9468"/>
                  </a:lnTo>
                  <a:lnTo>
                    <a:pt x="5810" y="12803"/>
                  </a:lnTo>
                  <a:lnTo>
                    <a:pt x="5917" y="12803"/>
                  </a:lnTo>
                  <a:lnTo>
                    <a:pt x="6025" y="12588"/>
                  </a:lnTo>
                  <a:lnTo>
                    <a:pt x="6025" y="3658"/>
                  </a:lnTo>
                  <a:lnTo>
                    <a:pt x="5917" y="3443"/>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03" name="Google Shape;971;p29"/>
            <p:cNvSpPr/>
            <p:nvPr/>
          </p:nvSpPr>
          <p:spPr>
            <a:xfrm>
              <a:off x="6626075" y="3380625"/>
              <a:ext cx="346975" cy="207125"/>
            </a:xfrm>
            <a:custGeom>
              <a:avLst/>
              <a:gdLst/>
              <a:ahLst/>
              <a:cxnLst/>
              <a:rect l="l" t="t" r="r" b="b"/>
              <a:pathLst>
                <a:path w="13879" h="8285" extrusionOk="0">
                  <a:moveTo>
                    <a:pt x="8284" y="0"/>
                  </a:moveTo>
                  <a:lnTo>
                    <a:pt x="0" y="4841"/>
                  </a:lnTo>
                  <a:lnTo>
                    <a:pt x="5595" y="8284"/>
                  </a:lnTo>
                  <a:lnTo>
                    <a:pt x="13879" y="3335"/>
                  </a:lnTo>
                  <a:lnTo>
                    <a:pt x="82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04" name="Google Shape;972;p29"/>
            <p:cNvSpPr/>
            <p:nvPr/>
          </p:nvSpPr>
          <p:spPr>
            <a:xfrm>
              <a:off x="6620700" y="3375225"/>
              <a:ext cx="355050" cy="215200"/>
            </a:xfrm>
            <a:custGeom>
              <a:avLst/>
              <a:gdLst/>
              <a:ahLst/>
              <a:cxnLst/>
              <a:rect l="l" t="t" r="r" b="b"/>
              <a:pathLst>
                <a:path w="14202" h="8608" extrusionOk="0">
                  <a:moveTo>
                    <a:pt x="8499" y="431"/>
                  </a:moveTo>
                  <a:lnTo>
                    <a:pt x="13664" y="3551"/>
                  </a:lnTo>
                  <a:lnTo>
                    <a:pt x="5810" y="8285"/>
                  </a:lnTo>
                  <a:lnTo>
                    <a:pt x="504" y="5060"/>
                  </a:lnTo>
                  <a:lnTo>
                    <a:pt x="504" y="5060"/>
                  </a:lnTo>
                  <a:lnTo>
                    <a:pt x="8499" y="431"/>
                  </a:lnTo>
                  <a:close/>
                  <a:moveTo>
                    <a:pt x="8392" y="1"/>
                  </a:moveTo>
                  <a:lnTo>
                    <a:pt x="108" y="4950"/>
                  </a:lnTo>
                  <a:lnTo>
                    <a:pt x="0" y="5057"/>
                  </a:lnTo>
                  <a:lnTo>
                    <a:pt x="108" y="5165"/>
                  </a:lnTo>
                  <a:lnTo>
                    <a:pt x="5702" y="8608"/>
                  </a:lnTo>
                  <a:lnTo>
                    <a:pt x="5917" y="8608"/>
                  </a:lnTo>
                  <a:lnTo>
                    <a:pt x="14201" y="3766"/>
                  </a:lnTo>
                  <a:lnTo>
                    <a:pt x="14201" y="3551"/>
                  </a:lnTo>
                  <a:lnTo>
                    <a:pt x="14201" y="3444"/>
                  </a:lnTo>
                  <a:lnTo>
                    <a:pt x="84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05" name="Google Shape;973;p29"/>
            <p:cNvSpPr/>
            <p:nvPr/>
          </p:nvSpPr>
          <p:spPr>
            <a:xfrm>
              <a:off x="6765925" y="3464000"/>
              <a:ext cx="207125" cy="346975"/>
            </a:xfrm>
            <a:custGeom>
              <a:avLst/>
              <a:gdLst/>
              <a:ahLst/>
              <a:cxnLst/>
              <a:rect l="l" t="t" r="r" b="b"/>
              <a:pathLst>
                <a:path w="8285" h="13879" extrusionOk="0">
                  <a:moveTo>
                    <a:pt x="8285" y="0"/>
                  </a:moveTo>
                  <a:lnTo>
                    <a:pt x="1" y="4949"/>
                  </a:lnTo>
                  <a:lnTo>
                    <a:pt x="108" y="13879"/>
                  </a:lnTo>
                  <a:lnTo>
                    <a:pt x="8285" y="9038"/>
                  </a:lnTo>
                  <a:lnTo>
                    <a:pt x="828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06" name="Google Shape;974;p29"/>
            <p:cNvSpPr/>
            <p:nvPr/>
          </p:nvSpPr>
          <p:spPr>
            <a:xfrm>
              <a:off x="6765925" y="3464000"/>
              <a:ext cx="207125" cy="346975"/>
            </a:xfrm>
            <a:custGeom>
              <a:avLst/>
              <a:gdLst/>
              <a:ahLst/>
              <a:cxnLst/>
              <a:rect l="l" t="t" r="r" b="b"/>
              <a:pathLst>
                <a:path w="8285" h="13879" extrusionOk="0">
                  <a:moveTo>
                    <a:pt x="8285" y="0"/>
                  </a:moveTo>
                  <a:lnTo>
                    <a:pt x="1" y="4949"/>
                  </a:lnTo>
                  <a:lnTo>
                    <a:pt x="108" y="13879"/>
                  </a:lnTo>
                  <a:lnTo>
                    <a:pt x="8285" y="9038"/>
                  </a:lnTo>
                  <a:lnTo>
                    <a:pt x="828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07" name="Google Shape;975;p29"/>
            <p:cNvSpPr/>
            <p:nvPr/>
          </p:nvSpPr>
          <p:spPr>
            <a:xfrm>
              <a:off x="6763250" y="3461300"/>
              <a:ext cx="215175" cy="355075"/>
            </a:xfrm>
            <a:custGeom>
              <a:avLst/>
              <a:gdLst/>
              <a:ahLst/>
              <a:cxnLst/>
              <a:rect l="l" t="t" r="r" b="b"/>
              <a:pathLst>
                <a:path w="8607" h="14203" extrusionOk="0">
                  <a:moveTo>
                    <a:pt x="8177" y="515"/>
                  </a:moveTo>
                  <a:lnTo>
                    <a:pt x="8177" y="9038"/>
                  </a:lnTo>
                  <a:lnTo>
                    <a:pt x="323" y="13664"/>
                  </a:lnTo>
                  <a:lnTo>
                    <a:pt x="323" y="5165"/>
                  </a:lnTo>
                  <a:lnTo>
                    <a:pt x="8177" y="515"/>
                  </a:lnTo>
                  <a:close/>
                  <a:moveTo>
                    <a:pt x="8284" y="1"/>
                  </a:moveTo>
                  <a:lnTo>
                    <a:pt x="0" y="4842"/>
                  </a:lnTo>
                  <a:lnTo>
                    <a:pt x="0" y="5057"/>
                  </a:lnTo>
                  <a:lnTo>
                    <a:pt x="0" y="13987"/>
                  </a:lnTo>
                  <a:lnTo>
                    <a:pt x="108" y="14202"/>
                  </a:lnTo>
                  <a:lnTo>
                    <a:pt x="215" y="14202"/>
                  </a:lnTo>
                  <a:lnTo>
                    <a:pt x="8499" y="9253"/>
                  </a:lnTo>
                  <a:lnTo>
                    <a:pt x="8607" y="9146"/>
                  </a:lnTo>
                  <a:lnTo>
                    <a:pt x="8607" y="108"/>
                  </a:lnTo>
                  <a:lnTo>
                    <a:pt x="84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08" name="Google Shape;976;p29"/>
            <p:cNvSpPr/>
            <p:nvPr/>
          </p:nvSpPr>
          <p:spPr>
            <a:xfrm>
              <a:off x="6792825" y="3668400"/>
              <a:ext cx="37675" cy="107625"/>
            </a:xfrm>
            <a:custGeom>
              <a:avLst/>
              <a:gdLst/>
              <a:ahLst/>
              <a:cxnLst/>
              <a:rect l="l" t="t" r="r" b="b"/>
              <a:pathLst>
                <a:path w="1507" h="4305" extrusionOk="0">
                  <a:moveTo>
                    <a:pt x="1507" y="1"/>
                  </a:moveTo>
                  <a:lnTo>
                    <a:pt x="1" y="862"/>
                  </a:lnTo>
                  <a:lnTo>
                    <a:pt x="1" y="4304"/>
                  </a:lnTo>
                  <a:lnTo>
                    <a:pt x="1507" y="3551"/>
                  </a:lnTo>
                  <a:lnTo>
                    <a:pt x="150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09" name="Google Shape;977;p29"/>
            <p:cNvSpPr/>
            <p:nvPr/>
          </p:nvSpPr>
          <p:spPr>
            <a:xfrm>
              <a:off x="6792825" y="3574275"/>
              <a:ext cx="37675" cy="107600"/>
            </a:xfrm>
            <a:custGeom>
              <a:avLst/>
              <a:gdLst/>
              <a:ahLst/>
              <a:cxnLst/>
              <a:rect l="l" t="t" r="r" b="b"/>
              <a:pathLst>
                <a:path w="1507" h="4304" extrusionOk="0">
                  <a:moveTo>
                    <a:pt x="1507" y="0"/>
                  </a:moveTo>
                  <a:lnTo>
                    <a:pt x="1" y="753"/>
                  </a:lnTo>
                  <a:lnTo>
                    <a:pt x="1" y="4304"/>
                  </a:lnTo>
                  <a:lnTo>
                    <a:pt x="1507" y="3443"/>
                  </a:lnTo>
                  <a:lnTo>
                    <a:pt x="150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0" name="Google Shape;978;p29"/>
            <p:cNvSpPr/>
            <p:nvPr/>
          </p:nvSpPr>
          <p:spPr>
            <a:xfrm>
              <a:off x="6768625" y="3466675"/>
              <a:ext cx="341600" cy="277075"/>
            </a:xfrm>
            <a:custGeom>
              <a:avLst/>
              <a:gdLst/>
              <a:ahLst/>
              <a:cxnLst/>
              <a:rect l="l" t="t" r="r" b="b"/>
              <a:pathLst>
                <a:path w="13664" h="11083" extrusionOk="0">
                  <a:moveTo>
                    <a:pt x="8177" y="1"/>
                  </a:moveTo>
                  <a:lnTo>
                    <a:pt x="0" y="4735"/>
                  </a:lnTo>
                  <a:lnTo>
                    <a:pt x="0" y="7962"/>
                  </a:lnTo>
                  <a:lnTo>
                    <a:pt x="5487" y="11082"/>
                  </a:lnTo>
                  <a:lnTo>
                    <a:pt x="13664" y="6348"/>
                  </a:lnTo>
                  <a:lnTo>
                    <a:pt x="817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11" name="Google Shape;979;p29"/>
            <p:cNvSpPr/>
            <p:nvPr/>
          </p:nvSpPr>
          <p:spPr>
            <a:xfrm>
              <a:off x="6765925" y="3461300"/>
              <a:ext cx="349675" cy="287825"/>
            </a:xfrm>
            <a:custGeom>
              <a:avLst/>
              <a:gdLst/>
              <a:ahLst/>
              <a:cxnLst/>
              <a:rect l="l" t="t" r="r" b="b"/>
              <a:pathLst>
                <a:path w="13987" h="11513" extrusionOk="0">
                  <a:moveTo>
                    <a:pt x="8285" y="431"/>
                  </a:moveTo>
                  <a:lnTo>
                    <a:pt x="13514" y="6497"/>
                  </a:lnTo>
                  <a:lnTo>
                    <a:pt x="5595" y="11082"/>
                  </a:lnTo>
                  <a:lnTo>
                    <a:pt x="323" y="8070"/>
                  </a:lnTo>
                  <a:lnTo>
                    <a:pt x="323" y="5057"/>
                  </a:lnTo>
                  <a:lnTo>
                    <a:pt x="8285" y="431"/>
                  </a:lnTo>
                  <a:close/>
                  <a:moveTo>
                    <a:pt x="8177" y="1"/>
                  </a:moveTo>
                  <a:lnTo>
                    <a:pt x="108" y="4842"/>
                  </a:lnTo>
                  <a:lnTo>
                    <a:pt x="1" y="4950"/>
                  </a:lnTo>
                  <a:lnTo>
                    <a:pt x="1" y="8177"/>
                  </a:lnTo>
                  <a:lnTo>
                    <a:pt x="108" y="8285"/>
                  </a:lnTo>
                  <a:lnTo>
                    <a:pt x="5488" y="11512"/>
                  </a:lnTo>
                  <a:lnTo>
                    <a:pt x="5703" y="11512"/>
                  </a:lnTo>
                  <a:lnTo>
                    <a:pt x="13879" y="6671"/>
                  </a:lnTo>
                  <a:lnTo>
                    <a:pt x="13987" y="6563"/>
                  </a:lnTo>
                  <a:lnTo>
                    <a:pt x="13987" y="6456"/>
                  </a:lnTo>
                  <a:lnTo>
                    <a:pt x="8392" y="108"/>
                  </a:lnTo>
                  <a:lnTo>
                    <a:pt x="828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2" name="Google Shape;980;p29"/>
            <p:cNvSpPr/>
            <p:nvPr/>
          </p:nvSpPr>
          <p:spPr>
            <a:xfrm>
              <a:off x="6768625" y="3585025"/>
              <a:ext cx="137200" cy="158725"/>
            </a:xfrm>
            <a:custGeom>
              <a:avLst/>
              <a:gdLst/>
              <a:ahLst/>
              <a:cxnLst/>
              <a:rect l="l" t="t" r="r" b="b"/>
              <a:pathLst>
                <a:path w="5488" h="6349" extrusionOk="0">
                  <a:moveTo>
                    <a:pt x="108" y="1"/>
                  </a:moveTo>
                  <a:lnTo>
                    <a:pt x="0" y="3228"/>
                  </a:lnTo>
                  <a:lnTo>
                    <a:pt x="5487" y="6348"/>
                  </a:lnTo>
                  <a:lnTo>
                    <a:pt x="108"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913" name="Google Shape;981;p29"/>
            <p:cNvSpPr/>
            <p:nvPr/>
          </p:nvSpPr>
          <p:spPr>
            <a:xfrm>
              <a:off x="6765925" y="3579650"/>
              <a:ext cx="142575" cy="166775"/>
            </a:xfrm>
            <a:custGeom>
              <a:avLst/>
              <a:gdLst/>
              <a:ahLst/>
              <a:cxnLst/>
              <a:rect l="l" t="t" r="r" b="b"/>
              <a:pathLst>
                <a:path w="5703" h="6671" extrusionOk="0">
                  <a:moveTo>
                    <a:pt x="415" y="687"/>
                  </a:moveTo>
                  <a:lnTo>
                    <a:pt x="4734" y="5810"/>
                  </a:lnTo>
                  <a:lnTo>
                    <a:pt x="4734" y="5810"/>
                  </a:lnTo>
                  <a:lnTo>
                    <a:pt x="323" y="3336"/>
                  </a:lnTo>
                  <a:lnTo>
                    <a:pt x="415" y="687"/>
                  </a:lnTo>
                  <a:close/>
                  <a:moveTo>
                    <a:pt x="216" y="0"/>
                  </a:moveTo>
                  <a:lnTo>
                    <a:pt x="108" y="108"/>
                  </a:lnTo>
                  <a:lnTo>
                    <a:pt x="1" y="108"/>
                  </a:lnTo>
                  <a:lnTo>
                    <a:pt x="1" y="216"/>
                  </a:lnTo>
                  <a:lnTo>
                    <a:pt x="1" y="3443"/>
                  </a:lnTo>
                  <a:lnTo>
                    <a:pt x="108" y="3551"/>
                  </a:lnTo>
                  <a:lnTo>
                    <a:pt x="5488" y="6671"/>
                  </a:lnTo>
                  <a:lnTo>
                    <a:pt x="5703" y="6671"/>
                  </a:lnTo>
                  <a:lnTo>
                    <a:pt x="5703" y="6563"/>
                  </a:lnTo>
                  <a:lnTo>
                    <a:pt x="5703" y="6348"/>
                  </a:lnTo>
                  <a:lnTo>
                    <a:pt x="430" y="232"/>
                  </a:lnTo>
                  <a:lnTo>
                    <a:pt x="431" y="216"/>
                  </a:lnTo>
                  <a:lnTo>
                    <a:pt x="416" y="216"/>
                  </a:lnTo>
                  <a:lnTo>
                    <a:pt x="323" y="10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4" name="Google Shape;982;p29"/>
            <p:cNvSpPr/>
            <p:nvPr/>
          </p:nvSpPr>
          <p:spPr>
            <a:xfrm>
              <a:off x="6843925" y="3595800"/>
              <a:ext cx="72650" cy="69950"/>
            </a:xfrm>
            <a:custGeom>
              <a:avLst/>
              <a:gdLst/>
              <a:ahLst/>
              <a:cxnLst/>
              <a:rect l="l" t="t" r="r" b="b"/>
              <a:pathLst>
                <a:path w="2906" h="2798" extrusionOk="0">
                  <a:moveTo>
                    <a:pt x="1292" y="0"/>
                  </a:moveTo>
                  <a:lnTo>
                    <a:pt x="754" y="108"/>
                  </a:lnTo>
                  <a:lnTo>
                    <a:pt x="323" y="430"/>
                  </a:lnTo>
                  <a:lnTo>
                    <a:pt x="108" y="861"/>
                  </a:lnTo>
                  <a:lnTo>
                    <a:pt x="1" y="1399"/>
                  </a:lnTo>
                  <a:lnTo>
                    <a:pt x="216" y="1937"/>
                  </a:lnTo>
                  <a:lnTo>
                    <a:pt x="646" y="2367"/>
                  </a:lnTo>
                  <a:lnTo>
                    <a:pt x="1077" y="2690"/>
                  </a:lnTo>
                  <a:lnTo>
                    <a:pt x="1614" y="2797"/>
                  </a:lnTo>
                  <a:lnTo>
                    <a:pt x="2260" y="2690"/>
                  </a:lnTo>
                  <a:lnTo>
                    <a:pt x="2583" y="2367"/>
                  </a:lnTo>
                  <a:lnTo>
                    <a:pt x="2906" y="1937"/>
                  </a:lnTo>
                  <a:lnTo>
                    <a:pt x="2906" y="1399"/>
                  </a:lnTo>
                  <a:lnTo>
                    <a:pt x="2690" y="861"/>
                  </a:lnTo>
                  <a:lnTo>
                    <a:pt x="2368" y="430"/>
                  </a:lnTo>
                  <a:lnTo>
                    <a:pt x="1830"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5" name="Google Shape;983;p29"/>
            <p:cNvSpPr/>
            <p:nvPr/>
          </p:nvSpPr>
          <p:spPr>
            <a:xfrm>
              <a:off x="6946125" y="3520475"/>
              <a:ext cx="56525" cy="43050"/>
            </a:xfrm>
            <a:custGeom>
              <a:avLst/>
              <a:gdLst/>
              <a:ahLst/>
              <a:cxnLst/>
              <a:rect l="l" t="t" r="r" b="b"/>
              <a:pathLst>
                <a:path w="2261" h="1722" extrusionOk="0">
                  <a:moveTo>
                    <a:pt x="1722" y="1"/>
                  </a:moveTo>
                  <a:lnTo>
                    <a:pt x="1" y="1076"/>
                  </a:lnTo>
                  <a:lnTo>
                    <a:pt x="539" y="1722"/>
                  </a:lnTo>
                  <a:lnTo>
                    <a:pt x="2260" y="646"/>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6" name="Google Shape;984;p29"/>
            <p:cNvSpPr/>
            <p:nvPr/>
          </p:nvSpPr>
          <p:spPr>
            <a:xfrm>
              <a:off x="6967650" y="3544675"/>
              <a:ext cx="56500" cy="40375"/>
            </a:xfrm>
            <a:custGeom>
              <a:avLst/>
              <a:gdLst/>
              <a:ahLst/>
              <a:cxnLst/>
              <a:rect l="l" t="t" r="r" b="b"/>
              <a:pathLst>
                <a:path w="2260" h="1615" extrusionOk="0">
                  <a:moveTo>
                    <a:pt x="1722" y="1"/>
                  </a:moveTo>
                  <a:lnTo>
                    <a:pt x="1" y="969"/>
                  </a:lnTo>
                  <a:lnTo>
                    <a:pt x="539" y="1615"/>
                  </a:lnTo>
                  <a:lnTo>
                    <a:pt x="2260" y="646"/>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7" name="Google Shape;985;p29"/>
            <p:cNvSpPr/>
            <p:nvPr/>
          </p:nvSpPr>
          <p:spPr>
            <a:xfrm>
              <a:off x="6986475" y="3566200"/>
              <a:ext cx="59200" cy="43050"/>
            </a:xfrm>
            <a:custGeom>
              <a:avLst/>
              <a:gdLst/>
              <a:ahLst/>
              <a:cxnLst/>
              <a:rect l="l" t="t" r="r" b="b"/>
              <a:pathLst>
                <a:path w="2368" h="1722" extrusionOk="0">
                  <a:moveTo>
                    <a:pt x="1722" y="1"/>
                  </a:moveTo>
                  <a:lnTo>
                    <a:pt x="1" y="1076"/>
                  </a:lnTo>
                  <a:lnTo>
                    <a:pt x="646" y="1722"/>
                  </a:lnTo>
                  <a:lnTo>
                    <a:pt x="2368" y="646"/>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8" name="Google Shape;986;p29"/>
            <p:cNvSpPr/>
            <p:nvPr/>
          </p:nvSpPr>
          <p:spPr>
            <a:xfrm>
              <a:off x="7008000" y="3590400"/>
              <a:ext cx="59200" cy="40375"/>
            </a:xfrm>
            <a:custGeom>
              <a:avLst/>
              <a:gdLst/>
              <a:ahLst/>
              <a:cxnLst/>
              <a:rect l="l" t="t" r="r" b="b"/>
              <a:pathLst>
                <a:path w="2368" h="1615" extrusionOk="0">
                  <a:moveTo>
                    <a:pt x="1722" y="1"/>
                  </a:moveTo>
                  <a:lnTo>
                    <a:pt x="0" y="969"/>
                  </a:lnTo>
                  <a:lnTo>
                    <a:pt x="646" y="1615"/>
                  </a:lnTo>
                  <a:lnTo>
                    <a:pt x="2367" y="646"/>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19" name="Google Shape;987;p29"/>
            <p:cNvSpPr/>
            <p:nvPr/>
          </p:nvSpPr>
          <p:spPr>
            <a:xfrm>
              <a:off x="6895025" y="3552750"/>
              <a:ext cx="59200" cy="40375"/>
            </a:xfrm>
            <a:custGeom>
              <a:avLst/>
              <a:gdLst/>
              <a:ahLst/>
              <a:cxnLst/>
              <a:rect l="l" t="t" r="r" b="b"/>
              <a:pathLst>
                <a:path w="2368" h="1615" extrusionOk="0">
                  <a:moveTo>
                    <a:pt x="1722" y="1"/>
                  </a:moveTo>
                  <a:lnTo>
                    <a:pt x="1" y="969"/>
                  </a:lnTo>
                  <a:lnTo>
                    <a:pt x="646" y="1614"/>
                  </a:lnTo>
                  <a:lnTo>
                    <a:pt x="2368" y="646"/>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0" name="Google Shape;988;p29"/>
            <p:cNvSpPr/>
            <p:nvPr/>
          </p:nvSpPr>
          <p:spPr>
            <a:xfrm>
              <a:off x="6916550" y="3574275"/>
              <a:ext cx="59200" cy="40375"/>
            </a:xfrm>
            <a:custGeom>
              <a:avLst/>
              <a:gdLst/>
              <a:ahLst/>
              <a:cxnLst/>
              <a:rect l="l" t="t" r="r" b="b"/>
              <a:pathLst>
                <a:path w="2368" h="1615" extrusionOk="0">
                  <a:moveTo>
                    <a:pt x="1722" y="0"/>
                  </a:moveTo>
                  <a:lnTo>
                    <a:pt x="1" y="1076"/>
                  </a:lnTo>
                  <a:lnTo>
                    <a:pt x="646" y="1614"/>
                  </a:lnTo>
                  <a:lnTo>
                    <a:pt x="2367" y="646"/>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1" name="Google Shape;989;p29"/>
            <p:cNvSpPr/>
            <p:nvPr/>
          </p:nvSpPr>
          <p:spPr>
            <a:xfrm>
              <a:off x="6938075" y="3598475"/>
              <a:ext cx="59200" cy="40375"/>
            </a:xfrm>
            <a:custGeom>
              <a:avLst/>
              <a:gdLst/>
              <a:ahLst/>
              <a:cxnLst/>
              <a:rect l="l" t="t" r="r" b="b"/>
              <a:pathLst>
                <a:path w="2368" h="1615" extrusionOk="0">
                  <a:moveTo>
                    <a:pt x="1722" y="1"/>
                  </a:moveTo>
                  <a:lnTo>
                    <a:pt x="0" y="969"/>
                  </a:lnTo>
                  <a:lnTo>
                    <a:pt x="646" y="1614"/>
                  </a:lnTo>
                  <a:lnTo>
                    <a:pt x="2367" y="646"/>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2" name="Google Shape;990;p29"/>
            <p:cNvSpPr/>
            <p:nvPr/>
          </p:nvSpPr>
          <p:spPr>
            <a:xfrm>
              <a:off x="6959575" y="3620000"/>
              <a:ext cx="56525" cy="40375"/>
            </a:xfrm>
            <a:custGeom>
              <a:avLst/>
              <a:gdLst/>
              <a:ahLst/>
              <a:cxnLst/>
              <a:rect l="l" t="t" r="r" b="b"/>
              <a:pathLst>
                <a:path w="2261" h="1615" extrusionOk="0">
                  <a:moveTo>
                    <a:pt x="1722" y="0"/>
                  </a:moveTo>
                  <a:lnTo>
                    <a:pt x="1" y="1076"/>
                  </a:lnTo>
                  <a:lnTo>
                    <a:pt x="539" y="1614"/>
                  </a:lnTo>
                  <a:lnTo>
                    <a:pt x="2260" y="646"/>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3" name="Google Shape;991;p29"/>
            <p:cNvSpPr/>
            <p:nvPr/>
          </p:nvSpPr>
          <p:spPr>
            <a:xfrm>
              <a:off x="5924075" y="4209025"/>
              <a:ext cx="129125" cy="137200"/>
            </a:xfrm>
            <a:custGeom>
              <a:avLst/>
              <a:gdLst/>
              <a:ahLst/>
              <a:cxnLst/>
              <a:rect l="l" t="t" r="r" b="b"/>
              <a:pathLst>
                <a:path w="5165" h="5488" extrusionOk="0">
                  <a:moveTo>
                    <a:pt x="0" y="1"/>
                  </a:moveTo>
                  <a:lnTo>
                    <a:pt x="0" y="3659"/>
                  </a:lnTo>
                  <a:lnTo>
                    <a:pt x="0" y="3981"/>
                  </a:lnTo>
                  <a:lnTo>
                    <a:pt x="0" y="4197"/>
                  </a:lnTo>
                  <a:lnTo>
                    <a:pt x="215" y="4519"/>
                  </a:lnTo>
                  <a:lnTo>
                    <a:pt x="430" y="4842"/>
                  </a:lnTo>
                  <a:lnTo>
                    <a:pt x="753" y="5057"/>
                  </a:lnTo>
                  <a:lnTo>
                    <a:pt x="1076" y="5165"/>
                  </a:lnTo>
                  <a:lnTo>
                    <a:pt x="1506" y="5380"/>
                  </a:lnTo>
                  <a:lnTo>
                    <a:pt x="2582" y="5488"/>
                  </a:lnTo>
                  <a:lnTo>
                    <a:pt x="3550" y="5380"/>
                  </a:lnTo>
                  <a:lnTo>
                    <a:pt x="4411" y="5057"/>
                  </a:lnTo>
                  <a:lnTo>
                    <a:pt x="4734" y="4842"/>
                  </a:lnTo>
                  <a:lnTo>
                    <a:pt x="4949" y="4519"/>
                  </a:lnTo>
                  <a:lnTo>
                    <a:pt x="5057" y="4197"/>
                  </a:lnTo>
                  <a:lnTo>
                    <a:pt x="5164" y="3981"/>
                  </a:lnTo>
                  <a:lnTo>
                    <a:pt x="516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24" name="Google Shape;992;p29"/>
            <p:cNvSpPr/>
            <p:nvPr/>
          </p:nvSpPr>
          <p:spPr>
            <a:xfrm>
              <a:off x="5924075" y="4209025"/>
              <a:ext cx="129125" cy="137200"/>
            </a:xfrm>
            <a:custGeom>
              <a:avLst/>
              <a:gdLst/>
              <a:ahLst/>
              <a:cxnLst/>
              <a:rect l="l" t="t" r="r" b="b"/>
              <a:pathLst>
                <a:path w="5165" h="5488" fill="none" extrusionOk="0">
                  <a:moveTo>
                    <a:pt x="5164" y="1"/>
                  </a:moveTo>
                  <a:lnTo>
                    <a:pt x="5164" y="3981"/>
                  </a:lnTo>
                  <a:lnTo>
                    <a:pt x="5164" y="3981"/>
                  </a:lnTo>
                  <a:lnTo>
                    <a:pt x="5057" y="4197"/>
                  </a:lnTo>
                  <a:lnTo>
                    <a:pt x="4949" y="4519"/>
                  </a:lnTo>
                  <a:lnTo>
                    <a:pt x="4734" y="4842"/>
                  </a:lnTo>
                  <a:lnTo>
                    <a:pt x="4411" y="5057"/>
                  </a:lnTo>
                  <a:lnTo>
                    <a:pt x="3550" y="5380"/>
                  </a:lnTo>
                  <a:lnTo>
                    <a:pt x="2582" y="5488"/>
                  </a:lnTo>
                  <a:lnTo>
                    <a:pt x="2582" y="5488"/>
                  </a:lnTo>
                  <a:lnTo>
                    <a:pt x="1506" y="5380"/>
                  </a:lnTo>
                  <a:lnTo>
                    <a:pt x="1076" y="5165"/>
                  </a:lnTo>
                  <a:lnTo>
                    <a:pt x="753" y="5057"/>
                  </a:lnTo>
                  <a:lnTo>
                    <a:pt x="430" y="4842"/>
                  </a:lnTo>
                  <a:lnTo>
                    <a:pt x="215" y="4519"/>
                  </a:lnTo>
                  <a:lnTo>
                    <a:pt x="0" y="4197"/>
                  </a:lnTo>
                  <a:lnTo>
                    <a:pt x="0" y="3981"/>
                  </a:lnTo>
                  <a:lnTo>
                    <a:pt x="0" y="3659"/>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925" name="Google Shape;993;p29"/>
            <p:cNvSpPr/>
            <p:nvPr/>
          </p:nvSpPr>
          <p:spPr>
            <a:xfrm>
              <a:off x="5918675" y="4203650"/>
              <a:ext cx="139900" cy="147950"/>
            </a:xfrm>
            <a:custGeom>
              <a:avLst/>
              <a:gdLst/>
              <a:ahLst/>
              <a:cxnLst/>
              <a:rect l="l" t="t" r="r" b="b"/>
              <a:pathLst>
                <a:path w="5596" h="5918" extrusionOk="0">
                  <a:moveTo>
                    <a:pt x="216" y="1"/>
                  </a:moveTo>
                  <a:lnTo>
                    <a:pt x="108" y="108"/>
                  </a:lnTo>
                  <a:lnTo>
                    <a:pt x="1" y="216"/>
                  </a:lnTo>
                  <a:lnTo>
                    <a:pt x="1" y="3874"/>
                  </a:lnTo>
                  <a:lnTo>
                    <a:pt x="1" y="4196"/>
                  </a:lnTo>
                  <a:lnTo>
                    <a:pt x="108" y="4519"/>
                  </a:lnTo>
                  <a:lnTo>
                    <a:pt x="216" y="4842"/>
                  </a:lnTo>
                  <a:lnTo>
                    <a:pt x="539" y="5165"/>
                  </a:lnTo>
                  <a:lnTo>
                    <a:pt x="862" y="5380"/>
                  </a:lnTo>
                  <a:lnTo>
                    <a:pt x="1292" y="5595"/>
                  </a:lnTo>
                  <a:lnTo>
                    <a:pt x="1722" y="5703"/>
                  </a:lnTo>
                  <a:lnTo>
                    <a:pt x="2260" y="5810"/>
                  </a:lnTo>
                  <a:lnTo>
                    <a:pt x="2798" y="5918"/>
                  </a:lnTo>
                  <a:lnTo>
                    <a:pt x="3336" y="5810"/>
                  </a:lnTo>
                  <a:lnTo>
                    <a:pt x="3766" y="5703"/>
                  </a:lnTo>
                  <a:lnTo>
                    <a:pt x="4304" y="5595"/>
                  </a:lnTo>
                  <a:lnTo>
                    <a:pt x="4735" y="5380"/>
                  </a:lnTo>
                  <a:lnTo>
                    <a:pt x="5057" y="5165"/>
                  </a:lnTo>
                  <a:lnTo>
                    <a:pt x="5273" y="4842"/>
                  </a:lnTo>
                  <a:lnTo>
                    <a:pt x="5488" y="4519"/>
                  </a:lnTo>
                  <a:lnTo>
                    <a:pt x="5595" y="4196"/>
                  </a:lnTo>
                  <a:lnTo>
                    <a:pt x="5488" y="216"/>
                  </a:lnTo>
                  <a:lnTo>
                    <a:pt x="5488" y="108"/>
                  </a:lnTo>
                  <a:lnTo>
                    <a:pt x="5380" y="1"/>
                  </a:lnTo>
                  <a:lnTo>
                    <a:pt x="5165" y="108"/>
                  </a:lnTo>
                  <a:lnTo>
                    <a:pt x="5165" y="216"/>
                  </a:lnTo>
                  <a:lnTo>
                    <a:pt x="5165" y="4196"/>
                  </a:lnTo>
                  <a:lnTo>
                    <a:pt x="5165" y="4412"/>
                  </a:lnTo>
                  <a:lnTo>
                    <a:pt x="5057" y="4627"/>
                  </a:lnTo>
                  <a:lnTo>
                    <a:pt x="4627" y="4950"/>
                  </a:lnTo>
                  <a:lnTo>
                    <a:pt x="4197" y="5272"/>
                  </a:lnTo>
                  <a:lnTo>
                    <a:pt x="3551" y="5487"/>
                  </a:lnTo>
                  <a:lnTo>
                    <a:pt x="2798" y="5487"/>
                  </a:lnTo>
                  <a:lnTo>
                    <a:pt x="1830" y="5380"/>
                  </a:lnTo>
                  <a:lnTo>
                    <a:pt x="1077" y="5057"/>
                  </a:lnTo>
                  <a:lnTo>
                    <a:pt x="754" y="4842"/>
                  </a:lnTo>
                  <a:lnTo>
                    <a:pt x="539" y="4627"/>
                  </a:lnTo>
                  <a:lnTo>
                    <a:pt x="431" y="4412"/>
                  </a:lnTo>
                  <a:lnTo>
                    <a:pt x="431" y="4196"/>
                  </a:lnTo>
                  <a:lnTo>
                    <a:pt x="431" y="4089"/>
                  </a:lnTo>
                  <a:lnTo>
                    <a:pt x="324" y="3874"/>
                  </a:lnTo>
                  <a:lnTo>
                    <a:pt x="324" y="216"/>
                  </a:lnTo>
                  <a:lnTo>
                    <a:pt x="324" y="108"/>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6" name="Google Shape;994;p29"/>
            <p:cNvSpPr/>
            <p:nvPr/>
          </p:nvSpPr>
          <p:spPr>
            <a:xfrm>
              <a:off x="5924075" y="4168675"/>
              <a:ext cx="129125" cy="75350"/>
            </a:xfrm>
            <a:custGeom>
              <a:avLst/>
              <a:gdLst/>
              <a:ahLst/>
              <a:cxnLst/>
              <a:rect l="l" t="t" r="r" b="b"/>
              <a:pathLst>
                <a:path w="5165" h="3014" extrusionOk="0">
                  <a:moveTo>
                    <a:pt x="2582" y="1"/>
                  </a:moveTo>
                  <a:lnTo>
                    <a:pt x="1506" y="109"/>
                  </a:lnTo>
                  <a:lnTo>
                    <a:pt x="753" y="431"/>
                  </a:lnTo>
                  <a:lnTo>
                    <a:pt x="430" y="646"/>
                  </a:lnTo>
                  <a:lnTo>
                    <a:pt x="108" y="862"/>
                  </a:lnTo>
                  <a:lnTo>
                    <a:pt x="0" y="1184"/>
                  </a:lnTo>
                  <a:lnTo>
                    <a:pt x="0" y="1507"/>
                  </a:lnTo>
                  <a:lnTo>
                    <a:pt x="0" y="1830"/>
                  </a:lnTo>
                  <a:lnTo>
                    <a:pt x="108" y="2153"/>
                  </a:lnTo>
                  <a:lnTo>
                    <a:pt x="430" y="2368"/>
                  </a:lnTo>
                  <a:lnTo>
                    <a:pt x="753" y="2583"/>
                  </a:lnTo>
                  <a:lnTo>
                    <a:pt x="1506" y="2906"/>
                  </a:lnTo>
                  <a:lnTo>
                    <a:pt x="2582" y="3013"/>
                  </a:lnTo>
                  <a:lnTo>
                    <a:pt x="3550" y="2906"/>
                  </a:lnTo>
                  <a:lnTo>
                    <a:pt x="4411" y="2583"/>
                  </a:lnTo>
                  <a:lnTo>
                    <a:pt x="4734" y="2368"/>
                  </a:lnTo>
                  <a:lnTo>
                    <a:pt x="4949" y="2153"/>
                  </a:lnTo>
                  <a:lnTo>
                    <a:pt x="5057" y="1830"/>
                  </a:lnTo>
                  <a:lnTo>
                    <a:pt x="5164" y="1507"/>
                  </a:lnTo>
                  <a:lnTo>
                    <a:pt x="5057" y="1184"/>
                  </a:lnTo>
                  <a:lnTo>
                    <a:pt x="4949" y="862"/>
                  </a:lnTo>
                  <a:lnTo>
                    <a:pt x="4734" y="646"/>
                  </a:lnTo>
                  <a:lnTo>
                    <a:pt x="4411" y="431"/>
                  </a:lnTo>
                  <a:lnTo>
                    <a:pt x="3550" y="109"/>
                  </a:lnTo>
                  <a:lnTo>
                    <a:pt x="258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7" name="Google Shape;995;p29"/>
            <p:cNvSpPr/>
            <p:nvPr/>
          </p:nvSpPr>
          <p:spPr>
            <a:xfrm>
              <a:off x="5918675" y="4163300"/>
              <a:ext cx="139900" cy="86100"/>
            </a:xfrm>
            <a:custGeom>
              <a:avLst/>
              <a:gdLst/>
              <a:ahLst/>
              <a:cxnLst/>
              <a:rect l="l" t="t" r="r" b="b"/>
              <a:pathLst>
                <a:path w="5596" h="3444" extrusionOk="0">
                  <a:moveTo>
                    <a:pt x="2798" y="324"/>
                  </a:moveTo>
                  <a:lnTo>
                    <a:pt x="3766" y="539"/>
                  </a:lnTo>
                  <a:lnTo>
                    <a:pt x="4520" y="754"/>
                  </a:lnTo>
                  <a:lnTo>
                    <a:pt x="4842" y="969"/>
                  </a:lnTo>
                  <a:lnTo>
                    <a:pt x="5057" y="1184"/>
                  </a:lnTo>
                  <a:lnTo>
                    <a:pt x="5165" y="1507"/>
                  </a:lnTo>
                  <a:lnTo>
                    <a:pt x="5165" y="1722"/>
                  </a:lnTo>
                  <a:lnTo>
                    <a:pt x="5165" y="1937"/>
                  </a:lnTo>
                  <a:lnTo>
                    <a:pt x="5057" y="2260"/>
                  </a:lnTo>
                  <a:lnTo>
                    <a:pt x="4627" y="2583"/>
                  </a:lnTo>
                  <a:lnTo>
                    <a:pt x="4197" y="2798"/>
                  </a:lnTo>
                  <a:lnTo>
                    <a:pt x="3551" y="3013"/>
                  </a:lnTo>
                  <a:lnTo>
                    <a:pt x="2798" y="3121"/>
                  </a:lnTo>
                  <a:lnTo>
                    <a:pt x="1830" y="2906"/>
                  </a:lnTo>
                  <a:lnTo>
                    <a:pt x="969" y="2690"/>
                  </a:lnTo>
                  <a:lnTo>
                    <a:pt x="754" y="2475"/>
                  </a:lnTo>
                  <a:lnTo>
                    <a:pt x="539" y="2260"/>
                  </a:lnTo>
                  <a:lnTo>
                    <a:pt x="431" y="1937"/>
                  </a:lnTo>
                  <a:lnTo>
                    <a:pt x="324" y="1722"/>
                  </a:lnTo>
                  <a:lnTo>
                    <a:pt x="431" y="1507"/>
                  </a:lnTo>
                  <a:lnTo>
                    <a:pt x="539" y="1184"/>
                  </a:lnTo>
                  <a:lnTo>
                    <a:pt x="862" y="861"/>
                  </a:lnTo>
                  <a:lnTo>
                    <a:pt x="1400" y="646"/>
                  </a:lnTo>
                  <a:lnTo>
                    <a:pt x="2045" y="431"/>
                  </a:lnTo>
                  <a:lnTo>
                    <a:pt x="2798" y="324"/>
                  </a:lnTo>
                  <a:close/>
                  <a:moveTo>
                    <a:pt x="2260" y="1"/>
                  </a:moveTo>
                  <a:lnTo>
                    <a:pt x="1722" y="108"/>
                  </a:lnTo>
                  <a:lnTo>
                    <a:pt x="1292" y="324"/>
                  </a:lnTo>
                  <a:lnTo>
                    <a:pt x="862" y="431"/>
                  </a:lnTo>
                  <a:lnTo>
                    <a:pt x="539" y="754"/>
                  </a:lnTo>
                  <a:lnTo>
                    <a:pt x="216" y="969"/>
                  </a:lnTo>
                  <a:lnTo>
                    <a:pt x="1" y="1399"/>
                  </a:lnTo>
                  <a:lnTo>
                    <a:pt x="1" y="1722"/>
                  </a:lnTo>
                  <a:lnTo>
                    <a:pt x="1" y="2045"/>
                  </a:lnTo>
                  <a:lnTo>
                    <a:pt x="216" y="2475"/>
                  </a:lnTo>
                  <a:lnTo>
                    <a:pt x="646" y="2798"/>
                  </a:lnTo>
                  <a:lnTo>
                    <a:pt x="1292" y="3121"/>
                  </a:lnTo>
                  <a:lnTo>
                    <a:pt x="1937" y="3336"/>
                  </a:lnTo>
                  <a:lnTo>
                    <a:pt x="2798" y="3444"/>
                  </a:lnTo>
                  <a:lnTo>
                    <a:pt x="3336" y="3444"/>
                  </a:lnTo>
                  <a:lnTo>
                    <a:pt x="3766" y="3336"/>
                  </a:lnTo>
                  <a:lnTo>
                    <a:pt x="4304" y="3121"/>
                  </a:lnTo>
                  <a:lnTo>
                    <a:pt x="4735" y="3013"/>
                  </a:lnTo>
                  <a:lnTo>
                    <a:pt x="5057" y="2690"/>
                  </a:lnTo>
                  <a:lnTo>
                    <a:pt x="5273" y="2475"/>
                  </a:lnTo>
                  <a:lnTo>
                    <a:pt x="5488" y="2045"/>
                  </a:lnTo>
                  <a:lnTo>
                    <a:pt x="5595" y="1722"/>
                  </a:lnTo>
                  <a:lnTo>
                    <a:pt x="5488" y="1399"/>
                  </a:lnTo>
                  <a:lnTo>
                    <a:pt x="5273" y="969"/>
                  </a:lnTo>
                  <a:lnTo>
                    <a:pt x="4842" y="646"/>
                  </a:lnTo>
                  <a:lnTo>
                    <a:pt x="4304" y="324"/>
                  </a:lnTo>
                  <a:lnTo>
                    <a:pt x="3551" y="108"/>
                  </a:lnTo>
                  <a:lnTo>
                    <a:pt x="279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28" name="Google Shape;996;p29"/>
            <p:cNvSpPr/>
            <p:nvPr/>
          </p:nvSpPr>
          <p:spPr>
            <a:xfrm>
              <a:off x="6176900" y="4053025"/>
              <a:ext cx="129125" cy="137200"/>
            </a:xfrm>
            <a:custGeom>
              <a:avLst/>
              <a:gdLst/>
              <a:ahLst/>
              <a:cxnLst/>
              <a:rect l="l" t="t" r="r" b="b"/>
              <a:pathLst>
                <a:path w="5165" h="5488" extrusionOk="0">
                  <a:moveTo>
                    <a:pt x="0" y="1"/>
                  </a:moveTo>
                  <a:lnTo>
                    <a:pt x="0" y="3659"/>
                  </a:lnTo>
                  <a:lnTo>
                    <a:pt x="0" y="3981"/>
                  </a:lnTo>
                  <a:lnTo>
                    <a:pt x="0" y="4304"/>
                  </a:lnTo>
                  <a:lnTo>
                    <a:pt x="108" y="4519"/>
                  </a:lnTo>
                  <a:lnTo>
                    <a:pt x="431" y="4842"/>
                  </a:lnTo>
                  <a:lnTo>
                    <a:pt x="753" y="5057"/>
                  </a:lnTo>
                  <a:lnTo>
                    <a:pt x="1076" y="5165"/>
                  </a:lnTo>
                  <a:lnTo>
                    <a:pt x="1506" y="5380"/>
                  </a:lnTo>
                  <a:lnTo>
                    <a:pt x="2475" y="5488"/>
                  </a:lnTo>
                  <a:lnTo>
                    <a:pt x="3551" y="5380"/>
                  </a:lnTo>
                  <a:lnTo>
                    <a:pt x="4411" y="5057"/>
                  </a:lnTo>
                  <a:lnTo>
                    <a:pt x="4626" y="4842"/>
                  </a:lnTo>
                  <a:lnTo>
                    <a:pt x="4949" y="4519"/>
                  </a:lnTo>
                  <a:lnTo>
                    <a:pt x="5057" y="4304"/>
                  </a:lnTo>
                  <a:lnTo>
                    <a:pt x="5164" y="3981"/>
                  </a:lnTo>
                  <a:lnTo>
                    <a:pt x="5057"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29" name="Google Shape;997;p29"/>
            <p:cNvSpPr/>
            <p:nvPr/>
          </p:nvSpPr>
          <p:spPr>
            <a:xfrm>
              <a:off x="6176900" y="4053025"/>
              <a:ext cx="129125" cy="137200"/>
            </a:xfrm>
            <a:custGeom>
              <a:avLst/>
              <a:gdLst/>
              <a:ahLst/>
              <a:cxnLst/>
              <a:rect l="l" t="t" r="r" b="b"/>
              <a:pathLst>
                <a:path w="5165" h="5488" fill="none" extrusionOk="0">
                  <a:moveTo>
                    <a:pt x="5057" y="1"/>
                  </a:moveTo>
                  <a:lnTo>
                    <a:pt x="5164" y="3981"/>
                  </a:lnTo>
                  <a:lnTo>
                    <a:pt x="5164" y="3981"/>
                  </a:lnTo>
                  <a:lnTo>
                    <a:pt x="5057" y="4304"/>
                  </a:lnTo>
                  <a:lnTo>
                    <a:pt x="4949" y="4519"/>
                  </a:lnTo>
                  <a:lnTo>
                    <a:pt x="4626" y="4842"/>
                  </a:lnTo>
                  <a:lnTo>
                    <a:pt x="4411" y="5057"/>
                  </a:lnTo>
                  <a:lnTo>
                    <a:pt x="3551" y="5380"/>
                  </a:lnTo>
                  <a:lnTo>
                    <a:pt x="2475" y="5488"/>
                  </a:lnTo>
                  <a:lnTo>
                    <a:pt x="2475" y="5488"/>
                  </a:lnTo>
                  <a:lnTo>
                    <a:pt x="1506" y="5380"/>
                  </a:lnTo>
                  <a:lnTo>
                    <a:pt x="1076" y="5165"/>
                  </a:lnTo>
                  <a:lnTo>
                    <a:pt x="753" y="5057"/>
                  </a:lnTo>
                  <a:lnTo>
                    <a:pt x="431" y="4842"/>
                  </a:lnTo>
                  <a:lnTo>
                    <a:pt x="108" y="4519"/>
                  </a:lnTo>
                  <a:lnTo>
                    <a:pt x="0" y="4304"/>
                  </a:lnTo>
                  <a:lnTo>
                    <a:pt x="0" y="3981"/>
                  </a:lnTo>
                  <a:lnTo>
                    <a:pt x="0" y="3659"/>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930" name="Google Shape;998;p29"/>
            <p:cNvSpPr/>
            <p:nvPr/>
          </p:nvSpPr>
          <p:spPr>
            <a:xfrm>
              <a:off x="6171525" y="4047650"/>
              <a:ext cx="137175" cy="147950"/>
            </a:xfrm>
            <a:custGeom>
              <a:avLst/>
              <a:gdLst/>
              <a:ahLst/>
              <a:cxnLst/>
              <a:rect l="l" t="t" r="r" b="b"/>
              <a:pathLst>
                <a:path w="5487" h="5918" extrusionOk="0">
                  <a:moveTo>
                    <a:pt x="215" y="1"/>
                  </a:moveTo>
                  <a:lnTo>
                    <a:pt x="0" y="108"/>
                  </a:lnTo>
                  <a:lnTo>
                    <a:pt x="0" y="216"/>
                  </a:lnTo>
                  <a:lnTo>
                    <a:pt x="0" y="3874"/>
                  </a:lnTo>
                  <a:lnTo>
                    <a:pt x="0" y="4196"/>
                  </a:lnTo>
                  <a:lnTo>
                    <a:pt x="0" y="4519"/>
                  </a:lnTo>
                  <a:lnTo>
                    <a:pt x="215" y="4842"/>
                  </a:lnTo>
                  <a:lnTo>
                    <a:pt x="538" y="5165"/>
                  </a:lnTo>
                  <a:lnTo>
                    <a:pt x="861" y="5380"/>
                  </a:lnTo>
                  <a:lnTo>
                    <a:pt x="1183" y="5595"/>
                  </a:lnTo>
                  <a:lnTo>
                    <a:pt x="1721" y="5703"/>
                  </a:lnTo>
                  <a:lnTo>
                    <a:pt x="2152" y="5810"/>
                  </a:lnTo>
                  <a:lnTo>
                    <a:pt x="2690" y="5918"/>
                  </a:lnTo>
                  <a:lnTo>
                    <a:pt x="3335" y="5810"/>
                  </a:lnTo>
                  <a:lnTo>
                    <a:pt x="3766" y="5703"/>
                  </a:lnTo>
                  <a:lnTo>
                    <a:pt x="4304" y="5595"/>
                  </a:lnTo>
                  <a:lnTo>
                    <a:pt x="4626" y="5380"/>
                  </a:lnTo>
                  <a:lnTo>
                    <a:pt x="5057" y="5165"/>
                  </a:lnTo>
                  <a:lnTo>
                    <a:pt x="5272" y="4842"/>
                  </a:lnTo>
                  <a:lnTo>
                    <a:pt x="5487" y="4519"/>
                  </a:lnTo>
                  <a:lnTo>
                    <a:pt x="5487" y="4196"/>
                  </a:lnTo>
                  <a:lnTo>
                    <a:pt x="5487" y="216"/>
                  </a:lnTo>
                  <a:lnTo>
                    <a:pt x="5487" y="108"/>
                  </a:lnTo>
                  <a:lnTo>
                    <a:pt x="5164" y="108"/>
                  </a:lnTo>
                  <a:lnTo>
                    <a:pt x="5164" y="216"/>
                  </a:lnTo>
                  <a:lnTo>
                    <a:pt x="5164" y="4196"/>
                  </a:lnTo>
                  <a:lnTo>
                    <a:pt x="5057" y="4412"/>
                  </a:lnTo>
                  <a:lnTo>
                    <a:pt x="4949" y="4627"/>
                  </a:lnTo>
                  <a:lnTo>
                    <a:pt x="4626" y="4950"/>
                  </a:lnTo>
                  <a:lnTo>
                    <a:pt x="4088" y="5272"/>
                  </a:lnTo>
                  <a:lnTo>
                    <a:pt x="3443" y="5487"/>
                  </a:lnTo>
                  <a:lnTo>
                    <a:pt x="2690" y="5487"/>
                  </a:lnTo>
                  <a:lnTo>
                    <a:pt x="1829" y="5380"/>
                  </a:lnTo>
                  <a:lnTo>
                    <a:pt x="968" y="5057"/>
                  </a:lnTo>
                  <a:lnTo>
                    <a:pt x="753" y="4842"/>
                  </a:lnTo>
                  <a:lnTo>
                    <a:pt x="538" y="4627"/>
                  </a:lnTo>
                  <a:lnTo>
                    <a:pt x="430" y="4412"/>
                  </a:lnTo>
                  <a:lnTo>
                    <a:pt x="323" y="4196"/>
                  </a:lnTo>
                  <a:lnTo>
                    <a:pt x="323" y="3874"/>
                  </a:lnTo>
                  <a:lnTo>
                    <a:pt x="323" y="216"/>
                  </a:lnTo>
                  <a:lnTo>
                    <a:pt x="323" y="108"/>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31" name="Google Shape;999;p29"/>
            <p:cNvSpPr/>
            <p:nvPr/>
          </p:nvSpPr>
          <p:spPr>
            <a:xfrm>
              <a:off x="6174200" y="4012675"/>
              <a:ext cx="131825" cy="75350"/>
            </a:xfrm>
            <a:custGeom>
              <a:avLst/>
              <a:gdLst/>
              <a:ahLst/>
              <a:cxnLst/>
              <a:rect l="l" t="t" r="r" b="b"/>
              <a:pathLst>
                <a:path w="5273" h="3014" extrusionOk="0">
                  <a:moveTo>
                    <a:pt x="2583" y="1"/>
                  </a:moveTo>
                  <a:lnTo>
                    <a:pt x="1614" y="108"/>
                  </a:lnTo>
                  <a:lnTo>
                    <a:pt x="754" y="431"/>
                  </a:lnTo>
                  <a:lnTo>
                    <a:pt x="431" y="646"/>
                  </a:lnTo>
                  <a:lnTo>
                    <a:pt x="216" y="969"/>
                  </a:lnTo>
                  <a:lnTo>
                    <a:pt x="108" y="1184"/>
                  </a:lnTo>
                  <a:lnTo>
                    <a:pt x="1" y="1507"/>
                  </a:lnTo>
                  <a:lnTo>
                    <a:pt x="108" y="1830"/>
                  </a:lnTo>
                  <a:lnTo>
                    <a:pt x="216" y="2153"/>
                  </a:lnTo>
                  <a:lnTo>
                    <a:pt x="431" y="2368"/>
                  </a:lnTo>
                  <a:lnTo>
                    <a:pt x="754" y="2583"/>
                  </a:lnTo>
                  <a:lnTo>
                    <a:pt x="1614" y="2906"/>
                  </a:lnTo>
                  <a:lnTo>
                    <a:pt x="2583" y="3013"/>
                  </a:lnTo>
                  <a:lnTo>
                    <a:pt x="3659" y="2906"/>
                  </a:lnTo>
                  <a:lnTo>
                    <a:pt x="4519" y="2583"/>
                  </a:lnTo>
                  <a:lnTo>
                    <a:pt x="4734" y="2368"/>
                  </a:lnTo>
                  <a:lnTo>
                    <a:pt x="5057" y="2153"/>
                  </a:lnTo>
                  <a:lnTo>
                    <a:pt x="5165" y="1830"/>
                  </a:lnTo>
                  <a:lnTo>
                    <a:pt x="5272" y="1507"/>
                  </a:lnTo>
                  <a:lnTo>
                    <a:pt x="5165" y="1184"/>
                  </a:lnTo>
                  <a:lnTo>
                    <a:pt x="5057" y="969"/>
                  </a:lnTo>
                  <a:lnTo>
                    <a:pt x="4734" y="646"/>
                  </a:lnTo>
                  <a:lnTo>
                    <a:pt x="4519" y="431"/>
                  </a:lnTo>
                  <a:lnTo>
                    <a:pt x="3659" y="108"/>
                  </a:lnTo>
                  <a:lnTo>
                    <a:pt x="258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32" name="Google Shape;1000;p29"/>
            <p:cNvSpPr/>
            <p:nvPr/>
          </p:nvSpPr>
          <p:spPr>
            <a:xfrm>
              <a:off x="6171525" y="4007300"/>
              <a:ext cx="137175" cy="86100"/>
            </a:xfrm>
            <a:custGeom>
              <a:avLst/>
              <a:gdLst/>
              <a:ahLst/>
              <a:cxnLst/>
              <a:rect l="l" t="t" r="r" b="b"/>
              <a:pathLst>
                <a:path w="5487" h="3444" extrusionOk="0">
                  <a:moveTo>
                    <a:pt x="2690" y="431"/>
                  </a:moveTo>
                  <a:lnTo>
                    <a:pt x="3658" y="539"/>
                  </a:lnTo>
                  <a:lnTo>
                    <a:pt x="4519" y="754"/>
                  </a:lnTo>
                  <a:lnTo>
                    <a:pt x="4734" y="969"/>
                  </a:lnTo>
                  <a:lnTo>
                    <a:pt x="4949" y="1292"/>
                  </a:lnTo>
                  <a:lnTo>
                    <a:pt x="5057" y="1507"/>
                  </a:lnTo>
                  <a:lnTo>
                    <a:pt x="5164" y="1722"/>
                  </a:lnTo>
                  <a:lnTo>
                    <a:pt x="5057" y="1937"/>
                  </a:lnTo>
                  <a:lnTo>
                    <a:pt x="4949" y="2260"/>
                  </a:lnTo>
                  <a:lnTo>
                    <a:pt x="4626" y="2583"/>
                  </a:lnTo>
                  <a:lnTo>
                    <a:pt x="4088" y="2798"/>
                  </a:lnTo>
                  <a:lnTo>
                    <a:pt x="3443" y="3013"/>
                  </a:lnTo>
                  <a:lnTo>
                    <a:pt x="2690" y="3121"/>
                  </a:lnTo>
                  <a:lnTo>
                    <a:pt x="1721" y="3013"/>
                  </a:lnTo>
                  <a:lnTo>
                    <a:pt x="968" y="2690"/>
                  </a:lnTo>
                  <a:lnTo>
                    <a:pt x="753" y="2475"/>
                  </a:lnTo>
                  <a:lnTo>
                    <a:pt x="538" y="2260"/>
                  </a:lnTo>
                  <a:lnTo>
                    <a:pt x="323" y="1937"/>
                  </a:lnTo>
                  <a:lnTo>
                    <a:pt x="323" y="1722"/>
                  </a:lnTo>
                  <a:lnTo>
                    <a:pt x="323" y="1507"/>
                  </a:lnTo>
                  <a:lnTo>
                    <a:pt x="538" y="1292"/>
                  </a:lnTo>
                  <a:lnTo>
                    <a:pt x="861" y="861"/>
                  </a:lnTo>
                  <a:lnTo>
                    <a:pt x="1399" y="646"/>
                  </a:lnTo>
                  <a:lnTo>
                    <a:pt x="2044" y="431"/>
                  </a:lnTo>
                  <a:close/>
                  <a:moveTo>
                    <a:pt x="2152" y="1"/>
                  </a:moveTo>
                  <a:lnTo>
                    <a:pt x="1721" y="108"/>
                  </a:lnTo>
                  <a:lnTo>
                    <a:pt x="1183" y="323"/>
                  </a:lnTo>
                  <a:lnTo>
                    <a:pt x="861" y="539"/>
                  </a:lnTo>
                  <a:lnTo>
                    <a:pt x="430" y="754"/>
                  </a:lnTo>
                  <a:lnTo>
                    <a:pt x="215" y="1077"/>
                  </a:lnTo>
                  <a:lnTo>
                    <a:pt x="0" y="1399"/>
                  </a:lnTo>
                  <a:lnTo>
                    <a:pt x="0" y="1722"/>
                  </a:lnTo>
                  <a:lnTo>
                    <a:pt x="0" y="2152"/>
                  </a:lnTo>
                  <a:lnTo>
                    <a:pt x="215" y="2475"/>
                  </a:lnTo>
                  <a:lnTo>
                    <a:pt x="646" y="2906"/>
                  </a:lnTo>
                  <a:lnTo>
                    <a:pt x="1183" y="3121"/>
                  </a:lnTo>
                  <a:lnTo>
                    <a:pt x="1937" y="3336"/>
                  </a:lnTo>
                  <a:lnTo>
                    <a:pt x="2690" y="3444"/>
                  </a:lnTo>
                  <a:lnTo>
                    <a:pt x="3335" y="3444"/>
                  </a:lnTo>
                  <a:lnTo>
                    <a:pt x="3766" y="3336"/>
                  </a:lnTo>
                  <a:lnTo>
                    <a:pt x="4304" y="3121"/>
                  </a:lnTo>
                  <a:lnTo>
                    <a:pt x="4626" y="3013"/>
                  </a:lnTo>
                  <a:lnTo>
                    <a:pt x="5057" y="2690"/>
                  </a:lnTo>
                  <a:lnTo>
                    <a:pt x="5272" y="2475"/>
                  </a:lnTo>
                  <a:lnTo>
                    <a:pt x="5487" y="2152"/>
                  </a:lnTo>
                  <a:lnTo>
                    <a:pt x="5487" y="1722"/>
                  </a:lnTo>
                  <a:lnTo>
                    <a:pt x="5487" y="1399"/>
                  </a:lnTo>
                  <a:lnTo>
                    <a:pt x="5272" y="1077"/>
                  </a:lnTo>
                  <a:lnTo>
                    <a:pt x="4841" y="646"/>
                  </a:lnTo>
                  <a:lnTo>
                    <a:pt x="4304" y="323"/>
                  </a:lnTo>
                  <a:lnTo>
                    <a:pt x="3550" y="108"/>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33" name="Google Shape;1001;p29"/>
            <p:cNvSpPr/>
            <p:nvPr/>
          </p:nvSpPr>
          <p:spPr>
            <a:xfrm>
              <a:off x="6427025" y="3905100"/>
              <a:ext cx="129125" cy="137200"/>
            </a:xfrm>
            <a:custGeom>
              <a:avLst/>
              <a:gdLst/>
              <a:ahLst/>
              <a:cxnLst/>
              <a:rect l="l" t="t" r="r" b="b"/>
              <a:pathLst>
                <a:path w="5165" h="5488" extrusionOk="0">
                  <a:moveTo>
                    <a:pt x="1" y="0"/>
                  </a:moveTo>
                  <a:lnTo>
                    <a:pt x="1" y="3658"/>
                  </a:lnTo>
                  <a:lnTo>
                    <a:pt x="1" y="3981"/>
                  </a:lnTo>
                  <a:lnTo>
                    <a:pt x="108" y="4196"/>
                  </a:lnTo>
                  <a:lnTo>
                    <a:pt x="216" y="4519"/>
                  </a:lnTo>
                  <a:lnTo>
                    <a:pt x="431" y="4734"/>
                  </a:lnTo>
                  <a:lnTo>
                    <a:pt x="754" y="5057"/>
                  </a:lnTo>
                  <a:lnTo>
                    <a:pt x="1184" y="5165"/>
                  </a:lnTo>
                  <a:lnTo>
                    <a:pt x="1615" y="5380"/>
                  </a:lnTo>
                  <a:lnTo>
                    <a:pt x="2583" y="5487"/>
                  </a:lnTo>
                  <a:lnTo>
                    <a:pt x="3659" y="5380"/>
                  </a:lnTo>
                  <a:lnTo>
                    <a:pt x="4412" y="5057"/>
                  </a:lnTo>
                  <a:lnTo>
                    <a:pt x="4735" y="4734"/>
                  </a:lnTo>
                  <a:lnTo>
                    <a:pt x="4950" y="4519"/>
                  </a:lnTo>
                  <a:lnTo>
                    <a:pt x="5165" y="4196"/>
                  </a:lnTo>
                  <a:lnTo>
                    <a:pt x="5165" y="3981"/>
                  </a:lnTo>
                  <a:lnTo>
                    <a:pt x="516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34" name="Google Shape;1002;p29"/>
            <p:cNvSpPr/>
            <p:nvPr/>
          </p:nvSpPr>
          <p:spPr>
            <a:xfrm>
              <a:off x="6427025" y="3905100"/>
              <a:ext cx="129125" cy="137200"/>
            </a:xfrm>
            <a:custGeom>
              <a:avLst/>
              <a:gdLst/>
              <a:ahLst/>
              <a:cxnLst/>
              <a:rect l="l" t="t" r="r" b="b"/>
              <a:pathLst>
                <a:path w="5165" h="5488" fill="none" extrusionOk="0">
                  <a:moveTo>
                    <a:pt x="5165" y="0"/>
                  </a:moveTo>
                  <a:lnTo>
                    <a:pt x="5165" y="3981"/>
                  </a:lnTo>
                  <a:lnTo>
                    <a:pt x="5165" y="3981"/>
                  </a:lnTo>
                  <a:lnTo>
                    <a:pt x="5165" y="4196"/>
                  </a:lnTo>
                  <a:lnTo>
                    <a:pt x="4950" y="4519"/>
                  </a:lnTo>
                  <a:lnTo>
                    <a:pt x="4735" y="4734"/>
                  </a:lnTo>
                  <a:lnTo>
                    <a:pt x="4412" y="5057"/>
                  </a:lnTo>
                  <a:lnTo>
                    <a:pt x="3659" y="5380"/>
                  </a:lnTo>
                  <a:lnTo>
                    <a:pt x="2583" y="5487"/>
                  </a:lnTo>
                  <a:lnTo>
                    <a:pt x="2583" y="5487"/>
                  </a:lnTo>
                  <a:lnTo>
                    <a:pt x="1615" y="5380"/>
                  </a:lnTo>
                  <a:lnTo>
                    <a:pt x="1184" y="5165"/>
                  </a:lnTo>
                  <a:lnTo>
                    <a:pt x="754" y="5057"/>
                  </a:lnTo>
                  <a:lnTo>
                    <a:pt x="431" y="4734"/>
                  </a:lnTo>
                  <a:lnTo>
                    <a:pt x="216" y="4519"/>
                  </a:lnTo>
                  <a:lnTo>
                    <a:pt x="108" y="4196"/>
                  </a:lnTo>
                  <a:lnTo>
                    <a:pt x="1" y="3981"/>
                  </a:lnTo>
                  <a:lnTo>
                    <a:pt x="1" y="3658"/>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935" name="Google Shape;1003;p29"/>
            <p:cNvSpPr/>
            <p:nvPr/>
          </p:nvSpPr>
          <p:spPr>
            <a:xfrm>
              <a:off x="6424350" y="3899725"/>
              <a:ext cx="137200" cy="145250"/>
            </a:xfrm>
            <a:custGeom>
              <a:avLst/>
              <a:gdLst/>
              <a:ahLst/>
              <a:cxnLst/>
              <a:rect l="l" t="t" r="r" b="b"/>
              <a:pathLst>
                <a:path w="5488" h="5810" extrusionOk="0">
                  <a:moveTo>
                    <a:pt x="108" y="0"/>
                  </a:moveTo>
                  <a:lnTo>
                    <a:pt x="0" y="108"/>
                  </a:lnTo>
                  <a:lnTo>
                    <a:pt x="0" y="215"/>
                  </a:lnTo>
                  <a:lnTo>
                    <a:pt x="0" y="3873"/>
                  </a:lnTo>
                  <a:lnTo>
                    <a:pt x="0" y="4196"/>
                  </a:lnTo>
                  <a:lnTo>
                    <a:pt x="0" y="4519"/>
                  </a:lnTo>
                  <a:lnTo>
                    <a:pt x="215" y="4842"/>
                  </a:lnTo>
                  <a:lnTo>
                    <a:pt x="431" y="5164"/>
                  </a:lnTo>
                  <a:lnTo>
                    <a:pt x="753" y="5380"/>
                  </a:lnTo>
                  <a:lnTo>
                    <a:pt x="1184" y="5595"/>
                  </a:lnTo>
                  <a:lnTo>
                    <a:pt x="1614" y="5702"/>
                  </a:lnTo>
                  <a:lnTo>
                    <a:pt x="2152" y="5810"/>
                  </a:lnTo>
                  <a:lnTo>
                    <a:pt x="3228" y="5810"/>
                  </a:lnTo>
                  <a:lnTo>
                    <a:pt x="3766" y="5702"/>
                  </a:lnTo>
                  <a:lnTo>
                    <a:pt x="4196" y="5595"/>
                  </a:lnTo>
                  <a:lnTo>
                    <a:pt x="4626" y="5380"/>
                  </a:lnTo>
                  <a:lnTo>
                    <a:pt x="4949" y="5164"/>
                  </a:lnTo>
                  <a:lnTo>
                    <a:pt x="5272" y="4842"/>
                  </a:lnTo>
                  <a:lnTo>
                    <a:pt x="5380" y="4519"/>
                  </a:lnTo>
                  <a:lnTo>
                    <a:pt x="5487" y="4196"/>
                  </a:lnTo>
                  <a:lnTo>
                    <a:pt x="5487" y="215"/>
                  </a:lnTo>
                  <a:lnTo>
                    <a:pt x="5380" y="108"/>
                  </a:lnTo>
                  <a:lnTo>
                    <a:pt x="5272" y="0"/>
                  </a:lnTo>
                  <a:lnTo>
                    <a:pt x="5164" y="108"/>
                  </a:lnTo>
                  <a:lnTo>
                    <a:pt x="5164" y="215"/>
                  </a:lnTo>
                  <a:lnTo>
                    <a:pt x="5164" y="4196"/>
                  </a:lnTo>
                  <a:lnTo>
                    <a:pt x="5057" y="4411"/>
                  </a:lnTo>
                  <a:lnTo>
                    <a:pt x="4949" y="4626"/>
                  </a:lnTo>
                  <a:lnTo>
                    <a:pt x="4626" y="4949"/>
                  </a:lnTo>
                  <a:lnTo>
                    <a:pt x="4088" y="5272"/>
                  </a:lnTo>
                  <a:lnTo>
                    <a:pt x="3443" y="5380"/>
                  </a:lnTo>
                  <a:lnTo>
                    <a:pt x="2690" y="5487"/>
                  </a:lnTo>
                  <a:lnTo>
                    <a:pt x="1722" y="5380"/>
                  </a:lnTo>
                  <a:lnTo>
                    <a:pt x="968" y="5057"/>
                  </a:lnTo>
                  <a:lnTo>
                    <a:pt x="753" y="4842"/>
                  </a:lnTo>
                  <a:lnTo>
                    <a:pt x="538" y="4626"/>
                  </a:lnTo>
                  <a:lnTo>
                    <a:pt x="323" y="4411"/>
                  </a:lnTo>
                  <a:lnTo>
                    <a:pt x="323" y="4196"/>
                  </a:lnTo>
                  <a:lnTo>
                    <a:pt x="323" y="4089"/>
                  </a:lnTo>
                  <a:lnTo>
                    <a:pt x="323" y="3873"/>
                  </a:lnTo>
                  <a:lnTo>
                    <a:pt x="323" y="215"/>
                  </a:lnTo>
                  <a:lnTo>
                    <a:pt x="215" y="108"/>
                  </a:lnTo>
                  <a:lnTo>
                    <a:pt x="10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36" name="Google Shape;1004;p29"/>
            <p:cNvSpPr/>
            <p:nvPr/>
          </p:nvSpPr>
          <p:spPr>
            <a:xfrm>
              <a:off x="6427025" y="3864750"/>
              <a:ext cx="129125" cy="75350"/>
            </a:xfrm>
            <a:custGeom>
              <a:avLst/>
              <a:gdLst/>
              <a:ahLst/>
              <a:cxnLst/>
              <a:rect l="l" t="t" r="r" b="b"/>
              <a:pathLst>
                <a:path w="5165" h="3014" extrusionOk="0">
                  <a:moveTo>
                    <a:pt x="2583" y="1"/>
                  </a:moveTo>
                  <a:lnTo>
                    <a:pt x="1615" y="108"/>
                  </a:lnTo>
                  <a:lnTo>
                    <a:pt x="754" y="431"/>
                  </a:lnTo>
                  <a:lnTo>
                    <a:pt x="431" y="646"/>
                  </a:lnTo>
                  <a:lnTo>
                    <a:pt x="216" y="861"/>
                  </a:lnTo>
                  <a:lnTo>
                    <a:pt x="108" y="1184"/>
                  </a:lnTo>
                  <a:lnTo>
                    <a:pt x="1" y="1507"/>
                  </a:lnTo>
                  <a:lnTo>
                    <a:pt x="108" y="1830"/>
                  </a:lnTo>
                  <a:lnTo>
                    <a:pt x="216" y="2045"/>
                  </a:lnTo>
                  <a:lnTo>
                    <a:pt x="431" y="2368"/>
                  </a:lnTo>
                  <a:lnTo>
                    <a:pt x="754" y="2583"/>
                  </a:lnTo>
                  <a:lnTo>
                    <a:pt x="1615" y="2905"/>
                  </a:lnTo>
                  <a:lnTo>
                    <a:pt x="2583" y="3013"/>
                  </a:lnTo>
                  <a:lnTo>
                    <a:pt x="3659" y="2905"/>
                  </a:lnTo>
                  <a:lnTo>
                    <a:pt x="4412" y="2583"/>
                  </a:lnTo>
                  <a:lnTo>
                    <a:pt x="4735" y="2368"/>
                  </a:lnTo>
                  <a:lnTo>
                    <a:pt x="4950" y="2045"/>
                  </a:lnTo>
                  <a:lnTo>
                    <a:pt x="5165" y="1830"/>
                  </a:lnTo>
                  <a:lnTo>
                    <a:pt x="5165" y="1507"/>
                  </a:lnTo>
                  <a:lnTo>
                    <a:pt x="5165" y="1184"/>
                  </a:lnTo>
                  <a:lnTo>
                    <a:pt x="4950" y="861"/>
                  </a:lnTo>
                  <a:lnTo>
                    <a:pt x="4735" y="646"/>
                  </a:lnTo>
                  <a:lnTo>
                    <a:pt x="4412" y="431"/>
                  </a:lnTo>
                  <a:lnTo>
                    <a:pt x="3659" y="108"/>
                  </a:lnTo>
                  <a:lnTo>
                    <a:pt x="258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37" name="Google Shape;1005;p29"/>
            <p:cNvSpPr/>
            <p:nvPr/>
          </p:nvSpPr>
          <p:spPr>
            <a:xfrm>
              <a:off x="6421650" y="3859375"/>
              <a:ext cx="139900" cy="86100"/>
            </a:xfrm>
            <a:custGeom>
              <a:avLst/>
              <a:gdLst/>
              <a:ahLst/>
              <a:cxnLst/>
              <a:rect l="l" t="t" r="r" b="b"/>
              <a:pathLst>
                <a:path w="5596" h="3444" extrusionOk="0">
                  <a:moveTo>
                    <a:pt x="2798" y="323"/>
                  </a:moveTo>
                  <a:lnTo>
                    <a:pt x="3766" y="431"/>
                  </a:lnTo>
                  <a:lnTo>
                    <a:pt x="4519" y="754"/>
                  </a:lnTo>
                  <a:lnTo>
                    <a:pt x="4842" y="969"/>
                  </a:lnTo>
                  <a:lnTo>
                    <a:pt x="5057" y="1184"/>
                  </a:lnTo>
                  <a:lnTo>
                    <a:pt x="5165" y="1507"/>
                  </a:lnTo>
                  <a:lnTo>
                    <a:pt x="5272" y="1722"/>
                  </a:lnTo>
                  <a:lnTo>
                    <a:pt x="5165" y="1937"/>
                  </a:lnTo>
                  <a:lnTo>
                    <a:pt x="5057" y="2152"/>
                  </a:lnTo>
                  <a:lnTo>
                    <a:pt x="4734" y="2583"/>
                  </a:lnTo>
                  <a:lnTo>
                    <a:pt x="4196" y="2798"/>
                  </a:lnTo>
                  <a:lnTo>
                    <a:pt x="3551" y="3013"/>
                  </a:lnTo>
                  <a:lnTo>
                    <a:pt x="2798" y="3013"/>
                  </a:lnTo>
                  <a:lnTo>
                    <a:pt x="1830" y="2905"/>
                  </a:lnTo>
                  <a:lnTo>
                    <a:pt x="1076" y="2690"/>
                  </a:lnTo>
                  <a:lnTo>
                    <a:pt x="754" y="2475"/>
                  </a:lnTo>
                  <a:lnTo>
                    <a:pt x="539" y="2152"/>
                  </a:lnTo>
                  <a:lnTo>
                    <a:pt x="431" y="1937"/>
                  </a:lnTo>
                  <a:lnTo>
                    <a:pt x="431" y="1722"/>
                  </a:lnTo>
                  <a:lnTo>
                    <a:pt x="431" y="1507"/>
                  </a:lnTo>
                  <a:lnTo>
                    <a:pt x="539" y="1184"/>
                  </a:lnTo>
                  <a:lnTo>
                    <a:pt x="969" y="861"/>
                  </a:lnTo>
                  <a:lnTo>
                    <a:pt x="1399" y="646"/>
                  </a:lnTo>
                  <a:lnTo>
                    <a:pt x="2045" y="431"/>
                  </a:lnTo>
                  <a:lnTo>
                    <a:pt x="2798" y="323"/>
                  </a:lnTo>
                  <a:close/>
                  <a:moveTo>
                    <a:pt x="2260" y="0"/>
                  </a:moveTo>
                  <a:lnTo>
                    <a:pt x="1722" y="108"/>
                  </a:lnTo>
                  <a:lnTo>
                    <a:pt x="1292" y="323"/>
                  </a:lnTo>
                  <a:lnTo>
                    <a:pt x="861" y="431"/>
                  </a:lnTo>
                  <a:lnTo>
                    <a:pt x="539" y="754"/>
                  </a:lnTo>
                  <a:lnTo>
                    <a:pt x="323" y="969"/>
                  </a:lnTo>
                  <a:lnTo>
                    <a:pt x="108" y="1292"/>
                  </a:lnTo>
                  <a:lnTo>
                    <a:pt x="1" y="1722"/>
                  </a:lnTo>
                  <a:lnTo>
                    <a:pt x="108" y="2045"/>
                  </a:lnTo>
                  <a:lnTo>
                    <a:pt x="323" y="2367"/>
                  </a:lnTo>
                  <a:lnTo>
                    <a:pt x="754" y="2798"/>
                  </a:lnTo>
                  <a:lnTo>
                    <a:pt x="1292" y="3120"/>
                  </a:lnTo>
                  <a:lnTo>
                    <a:pt x="2045" y="3336"/>
                  </a:lnTo>
                  <a:lnTo>
                    <a:pt x="2798" y="3443"/>
                  </a:lnTo>
                  <a:lnTo>
                    <a:pt x="3336" y="3443"/>
                  </a:lnTo>
                  <a:lnTo>
                    <a:pt x="3874" y="3336"/>
                  </a:lnTo>
                  <a:lnTo>
                    <a:pt x="4304" y="3120"/>
                  </a:lnTo>
                  <a:lnTo>
                    <a:pt x="4734" y="2905"/>
                  </a:lnTo>
                  <a:lnTo>
                    <a:pt x="5057" y="2690"/>
                  </a:lnTo>
                  <a:lnTo>
                    <a:pt x="5380" y="2367"/>
                  </a:lnTo>
                  <a:lnTo>
                    <a:pt x="5488" y="2045"/>
                  </a:lnTo>
                  <a:lnTo>
                    <a:pt x="5595" y="1722"/>
                  </a:lnTo>
                  <a:lnTo>
                    <a:pt x="5488" y="1292"/>
                  </a:lnTo>
                  <a:lnTo>
                    <a:pt x="5380" y="969"/>
                  </a:lnTo>
                  <a:lnTo>
                    <a:pt x="4950" y="538"/>
                  </a:lnTo>
                  <a:lnTo>
                    <a:pt x="4304" y="323"/>
                  </a:lnTo>
                  <a:lnTo>
                    <a:pt x="3659" y="108"/>
                  </a:lnTo>
                  <a:lnTo>
                    <a:pt x="279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38" name="Google Shape;1006;p29"/>
            <p:cNvSpPr/>
            <p:nvPr/>
          </p:nvSpPr>
          <p:spPr>
            <a:xfrm>
              <a:off x="5601300" y="3644200"/>
              <a:ext cx="1089350" cy="640175"/>
            </a:xfrm>
            <a:custGeom>
              <a:avLst/>
              <a:gdLst/>
              <a:ahLst/>
              <a:cxnLst/>
              <a:rect l="l" t="t" r="r" b="b"/>
              <a:pathLst>
                <a:path w="43574" h="25607" extrusionOk="0">
                  <a:moveTo>
                    <a:pt x="34966" y="1"/>
                  </a:moveTo>
                  <a:lnTo>
                    <a:pt x="1" y="20442"/>
                  </a:lnTo>
                  <a:lnTo>
                    <a:pt x="8608" y="25606"/>
                  </a:lnTo>
                  <a:lnTo>
                    <a:pt x="43573" y="5057"/>
                  </a:lnTo>
                  <a:lnTo>
                    <a:pt x="3496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39" name="Google Shape;1007;p29"/>
            <p:cNvSpPr/>
            <p:nvPr/>
          </p:nvSpPr>
          <p:spPr>
            <a:xfrm>
              <a:off x="5595925" y="3638825"/>
              <a:ext cx="1100100" cy="650925"/>
            </a:xfrm>
            <a:custGeom>
              <a:avLst/>
              <a:gdLst/>
              <a:ahLst/>
              <a:cxnLst/>
              <a:rect l="l" t="t" r="r" b="b"/>
              <a:pathLst>
                <a:path w="44004" h="26037" extrusionOk="0">
                  <a:moveTo>
                    <a:pt x="35181" y="431"/>
                  </a:moveTo>
                  <a:lnTo>
                    <a:pt x="43466" y="5272"/>
                  </a:lnTo>
                  <a:lnTo>
                    <a:pt x="8823" y="25606"/>
                  </a:lnTo>
                  <a:lnTo>
                    <a:pt x="491" y="20711"/>
                  </a:lnTo>
                  <a:lnTo>
                    <a:pt x="491" y="20711"/>
                  </a:lnTo>
                  <a:lnTo>
                    <a:pt x="35181" y="431"/>
                  </a:lnTo>
                  <a:close/>
                  <a:moveTo>
                    <a:pt x="35074" y="0"/>
                  </a:moveTo>
                  <a:lnTo>
                    <a:pt x="108" y="20549"/>
                  </a:lnTo>
                  <a:lnTo>
                    <a:pt x="1" y="20657"/>
                  </a:lnTo>
                  <a:lnTo>
                    <a:pt x="108" y="20872"/>
                  </a:lnTo>
                  <a:lnTo>
                    <a:pt x="8823" y="26036"/>
                  </a:lnTo>
                  <a:lnTo>
                    <a:pt x="8930" y="26036"/>
                  </a:lnTo>
                  <a:lnTo>
                    <a:pt x="43896" y="5380"/>
                  </a:lnTo>
                  <a:lnTo>
                    <a:pt x="44003" y="5272"/>
                  </a:lnTo>
                  <a:lnTo>
                    <a:pt x="43896" y="5057"/>
                  </a:lnTo>
                  <a:lnTo>
                    <a:pt x="3528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40" name="Google Shape;1008;p29"/>
            <p:cNvSpPr/>
            <p:nvPr/>
          </p:nvSpPr>
          <p:spPr>
            <a:xfrm>
              <a:off x="5816475" y="3770625"/>
              <a:ext cx="876850" cy="599800"/>
            </a:xfrm>
            <a:custGeom>
              <a:avLst/>
              <a:gdLst/>
              <a:ahLst/>
              <a:cxnLst/>
              <a:rect l="l" t="t" r="r" b="b"/>
              <a:pathLst>
                <a:path w="35074" h="23992" extrusionOk="0">
                  <a:moveTo>
                    <a:pt x="34966" y="0"/>
                  </a:moveTo>
                  <a:lnTo>
                    <a:pt x="1" y="20549"/>
                  </a:lnTo>
                  <a:lnTo>
                    <a:pt x="1" y="23992"/>
                  </a:lnTo>
                  <a:lnTo>
                    <a:pt x="35074" y="3443"/>
                  </a:lnTo>
                  <a:lnTo>
                    <a:pt x="34966"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41" name="Google Shape;1009;p29"/>
            <p:cNvSpPr/>
            <p:nvPr/>
          </p:nvSpPr>
          <p:spPr>
            <a:xfrm>
              <a:off x="5813800" y="3765225"/>
              <a:ext cx="882225" cy="610600"/>
            </a:xfrm>
            <a:custGeom>
              <a:avLst/>
              <a:gdLst/>
              <a:ahLst/>
              <a:cxnLst/>
              <a:rect l="l" t="t" r="r" b="b"/>
              <a:pathLst>
                <a:path w="35289" h="24424" extrusionOk="0">
                  <a:moveTo>
                    <a:pt x="34966" y="539"/>
                  </a:moveTo>
                  <a:lnTo>
                    <a:pt x="34966" y="3551"/>
                  </a:lnTo>
                  <a:lnTo>
                    <a:pt x="323" y="23885"/>
                  </a:lnTo>
                  <a:lnTo>
                    <a:pt x="323" y="20917"/>
                  </a:lnTo>
                  <a:lnTo>
                    <a:pt x="323" y="20917"/>
                  </a:lnTo>
                  <a:lnTo>
                    <a:pt x="34966" y="539"/>
                  </a:lnTo>
                  <a:close/>
                  <a:moveTo>
                    <a:pt x="35073" y="1"/>
                  </a:moveTo>
                  <a:lnTo>
                    <a:pt x="108" y="20658"/>
                  </a:lnTo>
                  <a:lnTo>
                    <a:pt x="0" y="20765"/>
                  </a:lnTo>
                  <a:lnTo>
                    <a:pt x="0" y="24208"/>
                  </a:lnTo>
                  <a:lnTo>
                    <a:pt x="108" y="24423"/>
                  </a:lnTo>
                  <a:lnTo>
                    <a:pt x="215" y="24423"/>
                  </a:lnTo>
                  <a:lnTo>
                    <a:pt x="35181" y="3874"/>
                  </a:lnTo>
                  <a:lnTo>
                    <a:pt x="35288" y="3659"/>
                  </a:lnTo>
                  <a:lnTo>
                    <a:pt x="35288" y="216"/>
                  </a:lnTo>
                  <a:lnTo>
                    <a:pt x="3518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42" name="Google Shape;1010;p29"/>
            <p:cNvSpPr/>
            <p:nvPr/>
          </p:nvSpPr>
          <p:spPr>
            <a:xfrm>
              <a:off x="5601300" y="4155225"/>
              <a:ext cx="215200" cy="215200"/>
            </a:xfrm>
            <a:custGeom>
              <a:avLst/>
              <a:gdLst/>
              <a:ahLst/>
              <a:cxnLst/>
              <a:rect l="l" t="t" r="r" b="b"/>
              <a:pathLst>
                <a:path w="8608" h="8608" extrusionOk="0">
                  <a:moveTo>
                    <a:pt x="1" y="1"/>
                  </a:moveTo>
                  <a:lnTo>
                    <a:pt x="1" y="3444"/>
                  </a:lnTo>
                  <a:lnTo>
                    <a:pt x="8608" y="8608"/>
                  </a:lnTo>
                  <a:lnTo>
                    <a:pt x="8608" y="5165"/>
                  </a:lnTo>
                  <a:lnTo>
                    <a:pt x="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943" name="Google Shape;1011;p29"/>
            <p:cNvSpPr/>
            <p:nvPr/>
          </p:nvSpPr>
          <p:spPr>
            <a:xfrm>
              <a:off x="5595925" y="4152550"/>
              <a:ext cx="225950" cy="223275"/>
            </a:xfrm>
            <a:custGeom>
              <a:avLst/>
              <a:gdLst/>
              <a:ahLst/>
              <a:cxnLst/>
              <a:rect l="l" t="t" r="r" b="b"/>
              <a:pathLst>
                <a:path w="9038" h="8931" extrusionOk="0">
                  <a:moveTo>
                    <a:pt x="323" y="450"/>
                  </a:moveTo>
                  <a:lnTo>
                    <a:pt x="8715" y="5380"/>
                  </a:lnTo>
                  <a:lnTo>
                    <a:pt x="8715" y="8392"/>
                  </a:lnTo>
                  <a:lnTo>
                    <a:pt x="323" y="3443"/>
                  </a:lnTo>
                  <a:lnTo>
                    <a:pt x="323" y="450"/>
                  </a:lnTo>
                  <a:close/>
                  <a:moveTo>
                    <a:pt x="108" y="0"/>
                  </a:moveTo>
                  <a:lnTo>
                    <a:pt x="1" y="108"/>
                  </a:lnTo>
                  <a:lnTo>
                    <a:pt x="1" y="3551"/>
                  </a:lnTo>
                  <a:lnTo>
                    <a:pt x="108" y="3658"/>
                  </a:lnTo>
                  <a:lnTo>
                    <a:pt x="8823" y="8930"/>
                  </a:lnTo>
                  <a:lnTo>
                    <a:pt x="8930" y="8930"/>
                  </a:lnTo>
                  <a:lnTo>
                    <a:pt x="9038" y="8715"/>
                  </a:lnTo>
                  <a:lnTo>
                    <a:pt x="9038" y="5272"/>
                  </a:lnTo>
                  <a:lnTo>
                    <a:pt x="8930" y="5165"/>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44" name="Google Shape;1012;p29"/>
            <p:cNvSpPr/>
            <p:nvPr/>
          </p:nvSpPr>
          <p:spPr>
            <a:xfrm>
              <a:off x="5829925" y="3770625"/>
              <a:ext cx="815000" cy="473400"/>
            </a:xfrm>
            <a:custGeom>
              <a:avLst/>
              <a:gdLst/>
              <a:ahLst/>
              <a:cxnLst/>
              <a:rect l="l" t="t" r="r" b="b"/>
              <a:pathLst>
                <a:path w="32600" h="18936" extrusionOk="0">
                  <a:moveTo>
                    <a:pt x="32492" y="0"/>
                  </a:moveTo>
                  <a:lnTo>
                    <a:pt x="1" y="18720"/>
                  </a:lnTo>
                  <a:lnTo>
                    <a:pt x="1" y="18935"/>
                  </a:lnTo>
                  <a:lnTo>
                    <a:pt x="108" y="18935"/>
                  </a:lnTo>
                  <a:lnTo>
                    <a:pt x="32599" y="215"/>
                  </a:lnTo>
                  <a:lnTo>
                    <a:pt x="32599" y="108"/>
                  </a:lnTo>
                  <a:lnTo>
                    <a:pt x="32492" y="0"/>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945" name="Google Shape;1013;p29"/>
            <p:cNvSpPr/>
            <p:nvPr/>
          </p:nvSpPr>
          <p:spPr>
            <a:xfrm>
              <a:off x="5829925" y="3770625"/>
              <a:ext cx="815000" cy="473400"/>
            </a:xfrm>
            <a:custGeom>
              <a:avLst/>
              <a:gdLst/>
              <a:ahLst/>
              <a:cxnLst/>
              <a:rect l="l" t="t" r="r" b="b"/>
              <a:pathLst>
                <a:path w="32600" h="18936" fill="none" extrusionOk="0">
                  <a:moveTo>
                    <a:pt x="108" y="18935"/>
                  </a:moveTo>
                  <a:lnTo>
                    <a:pt x="32599" y="215"/>
                  </a:lnTo>
                  <a:lnTo>
                    <a:pt x="32599" y="215"/>
                  </a:lnTo>
                  <a:lnTo>
                    <a:pt x="32599" y="108"/>
                  </a:lnTo>
                  <a:lnTo>
                    <a:pt x="32599" y="108"/>
                  </a:lnTo>
                  <a:lnTo>
                    <a:pt x="32492" y="0"/>
                  </a:lnTo>
                  <a:lnTo>
                    <a:pt x="1" y="18720"/>
                  </a:lnTo>
                  <a:lnTo>
                    <a:pt x="1" y="18720"/>
                  </a:lnTo>
                  <a:lnTo>
                    <a:pt x="1" y="18935"/>
                  </a:lnTo>
                  <a:lnTo>
                    <a:pt x="1" y="18935"/>
                  </a:lnTo>
                  <a:lnTo>
                    <a:pt x="108" y="18935"/>
                  </a:lnTo>
                </a:path>
              </a:pathLst>
            </a:custGeom>
            <a:noFill/>
            <a:ln>
              <a:noFill/>
            </a:ln>
          </p:spPr>
          <p:txBody>
            <a:bodyPr spcFirstLastPara="1" wrap="square" lIns="121900" tIns="121900" rIns="121900" bIns="121900" anchor="ctr" anchorCtr="0">
              <a:noAutofit/>
            </a:bodyPr>
            <a:lstStyle/>
            <a:p>
              <a:endParaRPr sz="2400"/>
            </a:p>
          </p:txBody>
        </p:sp>
        <p:sp>
          <p:nvSpPr>
            <p:cNvPr id="946" name="Google Shape;1014;p29"/>
            <p:cNvSpPr/>
            <p:nvPr/>
          </p:nvSpPr>
          <p:spPr>
            <a:xfrm>
              <a:off x="5663175" y="3676475"/>
              <a:ext cx="817675" cy="470725"/>
            </a:xfrm>
            <a:custGeom>
              <a:avLst/>
              <a:gdLst/>
              <a:ahLst/>
              <a:cxnLst/>
              <a:rect l="l" t="t" r="r" b="b"/>
              <a:pathLst>
                <a:path w="32707" h="18829" extrusionOk="0">
                  <a:moveTo>
                    <a:pt x="32599" y="1"/>
                  </a:moveTo>
                  <a:lnTo>
                    <a:pt x="108" y="18721"/>
                  </a:lnTo>
                  <a:lnTo>
                    <a:pt x="0" y="18828"/>
                  </a:lnTo>
                  <a:lnTo>
                    <a:pt x="215" y="18828"/>
                  </a:lnTo>
                  <a:lnTo>
                    <a:pt x="32706" y="108"/>
                  </a:lnTo>
                  <a:lnTo>
                    <a:pt x="32706" y="1"/>
                  </a:lnTo>
                  <a:close/>
                </a:path>
              </a:pathLst>
            </a:custGeom>
            <a:solidFill>
              <a:srgbClr val="749096"/>
            </a:solidFill>
            <a:ln>
              <a:noFill/>
            </a:ln>
          </p:spPr>
          <p:txBody>
            <a:bodyPr spcFirstLastPara="1" wrap="square" lIns="121900" tIns="121900" rIns="121900" bIns="121900" anchor="ctr" anchorCtr="0">
              <a:noAutofit/>
            </a:bodyPr>
            <a:lstStyle/>
            <a:p>
              <a:endParaRPr sz="2400"/>
            </a:p>
          </p:txBody>
        </p:sp>
        <p:sp>
          <p:nvSpPr>
            <p:cNvPr id="947" name="Google Shape;1015;p29"/>
            <p:cNvSpPr/>
            <p:nvPr/>
          </p:nvSpPr>
          <p:spPr>
            <a:xfrm>
              <a:off x="5663175" y="3676475"/>
              <a:ext cx="817675" cy="470725"/>
            </a:xfrm>
            <a:custGeom>
              <a:avLst/>
              <a:gdLst/>
              <a:ahLst/>
              <a:cxnLst/>
              <a:rect l="l" t="t" r="r" b="b"/>
              <a:pathLst>
                <a:path w="32707" h="18829" fill="none" extrusionOk="0">
                  <a:moveTo>
                    <a:pt x="215" y="18828"/>
                  </a:moveTo>
                  <a:lnTo>
                    <a:pt x="32706" y="108"/>
                  </a:lnTo>
                  <a:lnTo>
                    <a:pt x="32706" y="108"/>
                  </a:lnTo>
                  <a:lnTo>
                    <a:pt x="32706" y="1"/>
                  </a:lnTo>
                  <a:lnTo>
                    <a:pt x="32706" y="1"/>
                  </a:lnTo>
                  <a:lnTo>
                    <a:pt x="32599" y="1"/>
                  </a:lnTo>
                  <a:lnTo>
                    <a:pt x="108" y="18721"/>
                  </a:lnTo>
                  <a:lnTo>
                    <a:pt x="108" y="18721"/>
                  </a:lnTo>
                  <a:lnTo>
                    <a:pt x="0" y="18828"/>
                  </a:lnTo>
                  <a:lnTo>
                    <a:pt x="0" y="18828"/>
                  </a:lnTo>
                  <a:lnTo>
                    <a:pt x="215" y="18828"/>
                  </a:lnTo>
                </a:path>
              </a:pathLst>
            </a:custGeom>
            <a:noFill/>
            <a:ln>
              <a:noFill/>
            </a:ln>
          </p:spPr>
          <p:txBody>
            <a:bodyPr spcFirstLastPara="1" wrap="square" lIns="121900" tIns="121900" rIns="121900" bIns="121900" anchor="ctr" anchorCtr="0">
              <a:noAutofit/>
            </a:bodyPr>
            <a:lstStyle/>
            <a:p>
              <a:endParaRPr sz="2400"/>
            </a:p>
          </p:txBody>
        </p:sp>
        <p:sp>
          <p:nvSpPr>
            <p:cNvPr id="948" name="Google Shape;1016;p29"/>
            <p:cNvSpPr/>
            <p:nvPr/>
          </p:nvSpPr>
          <p:spPr>
            <a:xfrm>
              <a:off x="5924075" y="4206350"/>
              <a:ext cx="69950" cy="75325"/>
            </a:xfrm>
            <a:custGeom>
              <a:avLst/>
              <a:gdLst/>
              <a:ahLst/>
              <a:cxnLst/>
              <a:rect l="l" t="t" r="r" b="b"/>
              <a:pathLst>
                <a:path w="2798" h="3013" extrusionOk="0">
                  <a:moveTo>
                    <a:pt x="1506" y="0"/>
                  </a:moveTo>
                  <a:lnTo>
                    <a:pt x="968" y="108"/>
                  </a:lnTo>
                  <a:lnTo>
                    <a:pt x="538" y="430"/>
                  </a:lnTo>
                  <a:lnTo>
                    <a:pt x="108" y="861"/>
                  </a:lnTo>
                  <a:lnTo>
                    <a:pt x="0" y="1506"/>
                  </a:lnTo>
                  <a:lnTo>
                    <a:pt x="0" y="2044"/>
                  </a:lnTo>
                  <a:lnTo>
                    <a:pt x="215" y="2582"/>
                  </a:lnTo>
                  <a:lnTo>
                    <a:pt x="646" y="2905"/>
                  </a:lnTo>
                  <a:lnTo>
                    <a:pt x="1184" y="3013"/>
                  </a:lnTo>
                  <a:lnTo>
                    <a:pt x="1721" y="2905"/>
                  </a:lnTo>
                  <a:lnTo>
                    <a:pt x="2259" y="2582"/>
                  </a:lnTo>
                  <a:lnTo>
                    <a:pt x="2582" y="2044"/>
                  </a:lnTo>
                  <a:lnTo>
                    <a:pt x="2797" y="1506"/>
                  </a:lnTo>
                  <a:lnTo>
                    <a:pt x="2690" y="861"/>
                  </a:lnTo>
                  <a:lnTo>
                    <a:pt x="2475" y="430"/>
                  </a:lnTo>
                  <a:lnTo>
                    <a:pt x="2044" y="108"/>
                  </a:lnTo>
                  <a:lnTo>
                    <a:pt x="150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49" name="Google Shape;1017;p29"/>
            <p:cNvSpPr/>
            <p:nvPr/>
          </p:nvSpPr>
          <p:spPr>
            <a:xfrm>
              <a:off x="6128475" y="4085300"/>
              <a:ext cx="69950" cy="75350"/>
            </a:xfrm>
            <a:custGeom>
              <a:avLst/>
              <a:gdLst/>
              <a:ahLst/>
              <a:cxnLst/>
              <a:rect l="l" t="t" r="r" b="b"/>
              <a:pathLst>
                <a:path w="2798" h="3014" extrusionOk="0">
                  <a:moveTo>
                    <a:pt x="1507" y="1"/>
                  </a:moveTo>
                  <a:lnTo>
                    <a:pt x="969" y="216"/>
                  </a:lnTo>
                  <a:lnTo>
                    <a:pt x="539" y="539"/>
                  </a:lnTo>
                  <a:lnTo>
                    <a:pt x="108" y="969"/>
                  </a:lnTo>
                  <a:lnTo>
                    <a:pt x="1" y="1507"/>
                  </a:lnTo>
                  <a:lnTo>
                    <a:pt x="1" y="2152"/>
                  </a:lnTo>
                  <a:lnTo>
                    <a:pt x="216" y="2583"/>
                  </a:lnTo>
                  <a:lnTo>
                    <a:pt x="646" y="2906"/>
                  </a:lnTo>
                  <a:lnTo>
                    <a:pt x="1184" y="3013"/>
                  </a:lnTo>
                  <a:lnTo>
                    <a:pt x="1722" y="2906"/>
                  </a:lnTo>
                  <a:lnTo>
                    <a:pt x="2260" y="2583"/>
                  </a:lnTo>
                  <a:lnTo>
                    <a:pt x="2583" y="2152"/>
                  </a:lnTo>
                  <a:lnTo>
                    <a:pt x="2798" y="1507"/>
                  </a:lnTo>
                  <a:lnTo>
                    <a:pt x="2690" y="969"/>
                  </a:lnTo>
                  <a:lnTo>
                    <a:pt x="2475" y="539"/>
                  </a:lnTo>
                  <a:lnTo>
                    <a:pt x="2045" y="216"/>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50" name="Google Shape;1018;p29"/>
            <p:cNvSpPr/>
            <p:nvPr/>
          </p:nvSpPr>
          <p:spPr>
            <a:xfrm>
              <a:off x="6332900" y="3966950"/>
              <a:ext cx="69950" cy="75350"/>
            </a:xfrm>
            <a:custGeom>
              <a:avLst/>
              <a:gdLst/>
              <a:ahLst/>
              <a:cxnLst/>
              <a:rect l="l" t="t" r="r" b="b"/>
              <a:pathLst>
                <a:path w="2798" h="3014" extrusionOk="0">
                  <a:moveTo>
                    <a:pt x="1506" y="1"/>
                  </a:moveTo>
                  <a:lnTo>
                    <a:pt x="969" y="109"/>
                  </a:lnTo>
                  <a:lnTo>
                    <a:pt x="538" y="431"/>
                  </a:lnTo>
                  <a:lnTo>
                    <a:pt x="108" y="969"/>
                  </a:lnTo>
                  <a:lnTo>
                    <a:pt x="0" y="1507"/>
                  </a:lnTo>
                  <a:lnTo>
                    <a:pt x="0" y="2045"/>
                  </a:lnTo>
                  <a:lnTo>
                    <a:pt x="215" y="2583"/>
                  </a:lnTo>
                  <a:lnTo>
                    <a:pt x="646" y="2906"/>
                  </a:lnTo>
                  <a:lnTo>
                    <a:pt x="1184" y="3013"/>
                  </a:lnTo>
                  <a:lnTo>
                    <a:pt x="1722" y="2906"/>
                  </a:lnTo>
                  <a:lnTo>
                    <a:pt x="2260" y="2583"/>
                  </a:lnTo>
                  <a:lnTo>
                    <a:pt x="2582" y="2045"/>
                  </a:lnTo>
                  <a:lnTo>
                    <a:pt x="2797" y="1507"/>
                  </a:lnTo>
                  <a:lnTo>
                    <a:pt x="2690" y="969"/>
                  </a:lnTo>
                  <a:lnTo>
                    <a:pt x="2475" y="431"/>
                  </a:lnTo>
                  <a:lnTo>
                    <a:pt x="2044" y="109"/>
                  </a:lnTo>
                  <a:lnTo>
                    <a:pt x="150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51" name="Google Shape;1019;p29"/>
            <p:cNvSpPr/>
            <p:nvPr/>
          </p:nvSpPr>
          <p:spPr>
            <a:xfrm>
              <a:off x="6537300" y="3845925"/>
              <a:ext cx="69975" cy="78025"/>
            </a:xfrm>
            <a:custGeom>
              <a:avLst/>
              <a:gdLst/>
              <a:ahLst/>
              <a:cxnLst/>
              <a:rect l="l" t="t" r="r" b="b"/>
              <a:pathLst>
                <a:path w="2799" h="3121" extrusionOk="0">
                  <a:moveTo>
                    <a:pt x="1507" y="1"/>
                  </a:moveTo>
                  <a:lnTo>
                    <a:pt x="969" y="216"/>
                  </a:lnTo>
                  <a:lnTo>
                    <a:pt x="539" y="538"/>
                  </a:lnTo>
                  <a:lnTo>
                    <a:pt x="108" y="969"/>
                  </a:lnTo>
                  <a:lnTo>
                    <a:pt x="1" y="1614"/>
                  </a:lnTo>
                  <a:lnTo>
                    <a:pt x="1" y="2152"/>
                  </a:lnTo>
                  <a:lnTo>
                    <a:pt x="324" y="2583"/>
                  </a:lnTo>
                  <a:lnTo>
                    <a:pt x="646" y="2905"/>
                  </a:lnTo>
                  <a:lnTo>
                    <a:pt x="1184" y="3121"/>
                  </a:lnTo>
                  <a:lnTo>
                    <a:pt x="1830" y="2905"/>
                  </a:lnTo>
                  <a:lnTo>
                    <a:pt x="2260" y="2583"/>
                  </a:lnTo>
                  <a:lnTo>
                    <a:pt x="2583" y="2152"/>
                  </a:lnTo>
                  <a:lnTo>
                    <a:pt x="2798" y="1614"/>
                  </a:lnTo>
                  <a:lnTo>
                    <a:pt x="2690" y="969"/>
                  </a:lnTo>
                  <a:lnTo>
                    <a:pt x="2475" y="538"/>
                  </a:lnTo>
                  <a:lnTo>
                    <a:pt x="2045" y="216"/>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52" name="Google Shape;1020;p29"/>
            <p:cNvSpPr/>
            <p:nvPr/>
          </p:nvSpPr>
          <p:spPr>
            <a:xfrm>
              <a:off x="5918675" y="4200950"/>
              <a:ext cx="80725" cy="86100"/>
            </a:xfrm>
            <a:custGeom>
              <a:avLst/>
              <a:gdLst/>
              <a:ahLst/>
              <a:cxnLst/>
              <a:rect l="l" t="t" r="r" b="b"/>
              <a:pathLst>
                <a:path w="3229" h="3444" extrusionOk="0">
                  <a:moveTo>
                    <a:pt x="2153" y="431"/>
                  </a:moveTo>
                  <a:lnTo>
                    <a:pt x="2475" y="754"/>
                  </a:lnTo>
                  <a:lnTo>
                    <a:pt x="2691" y="1077"/>
                  </a:lnTo>
                  <a:lnTo>
                    <a:pt x="2798" y="1507"/>
                  </a:lnTo>
                  <a:lnTo>
                    <a:pt x="2798" y="1722"/>
                  </a:lnTo>
                  <a:lnTo>
                    <a:pt x="2691" y="2260"/>
                  </a:lnTo>
                  <a:lnTo>
                    <a:pt x="2368" y="2691"/>
                  </a:lnTo>
                  <a:lnTo>
                    <a:pt x="1937" y="2906"/>
                  </a:lnTo>
                  <a:lnTo>
                    <a:pt x="1400" y="3013"/>
                  </a:lnTo>
                  <a:lnTo>
                    <a:pt x="969" y="2906"/>
                  </a:lnTo>
                  <a:lnTo>
                    <a:pt x="646" y="2691"/>
                  </a:lnTo>
                  <a:lnTo>
                    <a:pt x="431" y="2368"/>
                  </a:lnTo>
                  <a:lnTo>
                    <a:pt x="324" y="1938"/>
                  </a:lnTo>
                  <a:lnTo>
                    <a:pt x="324" y="1722"/>
                  </a:lnTo>
                  <a:lnTo>
                    <a:pt x="539" y="1184"/>
                  </a:lnTo>
                  <a:lnTo>
                    <a:pt x="862" y="754"/>
                  </a:lnTo>
                  <a:lnTo>
                    <a:pt x="1292" y="539"/>
                  </a:lnTo>
                  <a:lnTo>
                    <a:pt x="1722" y="431"/>
                  </a:lnTo>
                  <a:close/>
                  <a:moveTo>
                    <a:pt x="1722" y="1"/>
                  </a:moveTo>
                  <a:lnTo>
                    <a:pt x="1400" y="109"/>
                  </a:lnTo>
                  <a:lnTo>
                    <a:pt x="1077" y="109"/>
                  </a:lnTo>
                  <a:lnTo>
                    <a:pt x="539" y="539"/>
                  </a:lnTo>
                  <a:lnTo>
                    <a:pt x="216" y="1077"/>
                  </a:lnTo>
                  <a:lnTo>
                    <a:pt x="1" y="1722"/>
                  </a:lnTo>
                  <a:lnTo>
                    <a:pt x="1" y="1938"/>
                  </a:lnTo>
                  <a:lnTo>
                    <a:pt x="108" y="2475"/>
                  </a:lnTo>
                  <a:lnTo>
                    <a:pt x="431" y="3013"/>
                  </a:lnTo>
                  <a:lnTo>
                    <a:pt x="862" y="3336"/>
                  </a:lnTo>
                  <a:lnTo>
                    <a:pt x="1400" y="3444"/>
                  </a:lnTo>
                  <a:lnTo>
                    <a:pt x="1722" y="3336"/>
                  </a:lnTo>
                  <a:lnTo>
                    <a:pt x="2045" y="3229"/>
                  </a:lnTo>
                  <a:lnTo>
                    <a:pt x="2583" y="2906"/>
                  </a:lnTo>
                  <a:lnTo>
                    <a:pt x="3013" y="2368"/>
                  </a:lnTo>
                  <a:lnTo>
                    <a:pt x="3121" y="1722"/>
                  </a:lnTo>
                  <a:lnTo>
                    <a:pt x="3228" y="1507"/>
                  </a:lnTo>
                  <a:lnTo>
                    <a:pt x="3121" y="969"/>
                  </a:lnTo>
                  <a:lnTo>
                    <a:pt x="2798" y="431"/>
                  </a:lnTo>
                  <a:lnTo>
                    <a:pt x="2368" y="109"/>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53" name="Google Shape;1021;p29"/>
            <p:cNvSpPr/>
            <p:nvPr/>
          </p:nvSpPr>
          <p:spPr>
            <a:xfrm>
              <a:off x="6123100" y="4082625"/>
              <a:ext cx="80725" cy="83400"/>
            </a:xfrm>
            <a:custGeom>
              <a:avLst/>
              <a:gdLst/>
              <a:ahLst/>
              <a:cxnLst/>
              <a:rect l="l" t="t" r="r" b="b"/>
              <a:pathLst>
                <a:path w="3229" h="3336" extrusionOk="0">
                  <a:moveTo>
                    <a:pt x="1722" y="323"/>
                  </a:moveTo>
                  <a:lnTo>
                    <a:pt x="2152" y="431"/>
                  </a:lnTo>
                  <a:lnTo>
                    <a:pt x="2475" y="646"/>
                  </a:lnTo>
                  <a:lnTo>
                    <a:pt x="2690" y="1076"/>
                  </a:lnTo>
                  <a:lnTo>
                    <a:pt x="2798" y="1506"/>
                  </a:lnTo>
                  <a:lnTo>
                    <a:pt x="2798" y="1614"/>
                  </a:lnTo>
                  <a:lnTo>
                    <a:pt x="2690" y="2152"/>
                  </a:lnTo>
                  <a:lnTo>
                    <a:pt x="2367" y="2582"/>
                  </a:lnTo>
                  <a:lnTo>
                    <a:pt x="1937" y="2905"/>
                  </a:lnTo>
                  <a:lnTo>
                    <a:pt x="1399" y="3013"/>
                  </a:lnTo>
                  <a:lnTo>
                    <a:pt x="969" y="2905"/>
                  </a:lnTo>
                  <a:lnTo>
                    <a:pt x="646" y="2690"/>
                  </a:lnTo>
                  <a:lnTo>
                    <a:pt x="431" y="2259"/>
                  </a:lnTo>
                  <a:lnTo>
                    <a:pt x="323" y="1829"/>
                  </a:lnTo>
                  <a:lnTo>
                    <a:pt x="323" y="1722"/>
                  </a:lnTo>
                  <a:lnTo>
                    <a:pt x="538" y="1184"/>
                  </a:lnTo>
                  <a:lnTo>
                    <a:pt x="861" y="753"/>
                  </a:lnTo>
                  <a:lnTo>
                    <a:pt x="1292" y="431"/>
                  </a:lnTo>
                  <a:lnTo>
                    <a:pt x="1722" y="323"/>
                  </a:lnTo>
                  <a:close/>
                  <a:moveTo>
                    <a:pt x="1399" y="0"/>
                  </a:moveTo>
                  <a:lnTo>
                    <a:pt x="1076" y="108"/>
                  </a:lnTo>
                  <a:lnTo>
                    <a:pt x="538" y="431"/>
                  </a:lnTo>
                  <a:lnTo>
                    <a:pt x="216" y="968"/>
                  </a:lnTo>
                  <a:lnTo>
                    <a:pt x="0" y="1614"/>
                  </a:lnTo>
                  <a:lnTo>
                    <a:pt x="0" y="1829"/>
                  </a:lnTo>
                  <a:lnTo>
                    <a:pt x="108" y="2475"/>
                  </a:lnTo>
                  <a:lnTo>
                    <a:pt x="431" y="2905"/>
                  </a:lnTo>
                  <a:lnTo>
                    <a:pt x="861" y="3228"/>
                  </a:lnTo>
                  <a:lnTo>
                    <a:pt x="1399" y="3335"/>
                  </a:lnTo>
                  <a:lnTo>
                    <a:pt x="1722" y="3335"/>
                  </a:lnTo>
                  <a:lnTo>
                    <a:pt x="2045" y="3228"/>
                  </a:lnTo>
                  <a:lnTo>
                    <a:pt x="2583" y="2905"/>
                  </a:lnTo>
                  <a:lnTo>
                    <a:pt x="3013" y="2367"/>
                  </a:lnTo>
                  <a:lnTo>
                    <a:pt x="3228" y="1722"/>
                  </a:lnTo>
                  <a:lnTo>
                    <a:pt x="3228" y="1506"/>
                  </a:lnTo>
                  <a:lnTo>
                    <a:pt x="3120" y="861"/>
                  </a:lnTo>
                  <a:lnTo>
                    <a:pt x="2798" y="431"/>
                  </a:lnTo>
                  <a:lnTo>
                    <a:pt x="2367" y="108"/>
                  </a:lnTo>
                  <a:lnTo>
                    <a:pt x="17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54" name="Google Shape;1022;p29"/>
            <p:cNvSpPr/>
            <p:nvPr/>
          </p:nvSpPr>
          <p:spPr>
            <a:xfrm>
              <a:off x="6327525" y="3961575"/>
              <a:ext cx="80700" cy="86100"/>
            </a:xfrm>
            <a:custGeom>
              <a:avLst/>
              <a:gdLst/>
              <a:ahLst/>
              <a:cxnLst/>
              <a:rect l="l" t="t" r="r" b="b"/>
              <a:pathLst>
                <a:path w="3228" h="3444" extrusionOk="0">
                  <a:moveTo>
                    <a:pt x="2152" y="431"/>
                  </a:moveTo>
                  <a:lnTo>
                    <a:pt x="2475" y="754"/>
                  </a:lnTo>
                  <a:lnTo>
                    <a:pt x="2690" y="1077"/>
                  </a:lnTo>
                  <a:lnTo>
                    <a:pt x="2797" y="1507"/>
                  </a:lnTo>
                  <a:lnTo>
                    <a:pt x="2797" y="1722"/>
                  </a:lnTo>
                  <a:lnTo>
                    <a:pt x="2690" y="2260"/>
                  </a:lnTo>
                  <a:lnTo>
                    <a:pt x="2367" y="2690"/>
                  </a:lnTo>
                  <a:lnTo>
                    <a:pt x="1937" y="2906"/>
                  </a:lnTo>
                  <a:lnTo>
                    <a:pt x="1399" y="3013"/>
                  </a:lnTo>
                  <a:lnTo>
                    <a:pt x="968" y="2906"/>
                  </a:lnTo>
                  <a:lnTo>
                    <a:pt x="646" y="2690"/>
                  </a:lnTo>
                  <a:lnTo>
                    <a:pt x="430" y="2368"/>
                  </a:lnTo>
                  <a:lnTo>
                    <a:pt x="323" y="1937"/>
                  </a:lnTo>
                  <a:lnTo>
                    <a:pt x="323" y="1722"/>
                  </a:lnTo>
                  <a:lnTo>
                    <a:pt x="538" y="1184"/>
                  </a:lnTo>
                  <a:lnTo>
                    <a:pt x="861" y="754"/>
                  </a:lnTo>
                  <a:lnTo>
                    <a:pt x="1291" y="539"/>
                  </a:lnTo>
                  <a:lnTo>
                    <a:pt x="1721" y="431"/>
                  </a:lnTo>
                  <a:close/>
                  <a:moveTo>
                    <a:pt x="1721" y="1"/>
                  </a:moveTo>
                  <a:lnTo>
                    <a:pt x="1399" y="108"/>
                  </a:lnTo>
                  <a:lnTo>
                    <a:pt x="1076" y="108"/>
                  </a:lnTo>
                  <a:lnTo>
                    <a:pt x="538" y="539"/>
                  </a:lnTo>
                  <a:lnTo>
                    <a:pt x="215" y="1077"/>
                  </a:lnTo>
                  <a:lnTo>
                    <a:pt x="0" y="1722"/>
                  </a:lnTo>
                  <a:lnTo>
                    <a:pt x="0" y="1937"/>
                  </a:lnTo>
                  <a:lnTo>
                    <a:pt x="108" y="2475"/>
                  </a:lnTo>
                  <a:lnTo>
                    <a:pt x="430" y="3013"/>
                  </a:lnTo>
                  <a:lnTo>
                    <a:pt x="861" y="3336"/>
                  </a:lnTo>
                  <a:lnTo>
                    <a:pt x="1399" y="3444"/>
                  </a:lnTo>
                  <a:lnTo>
                    <a:pt x="1721" y="3336"/>
                  </a:lnTo>
                  <a:lnTo>
                    <a:pt x="2044" y="3228"/>
                  </a:lnTo>
                  <a:lnTo>
                    <a:pt x="2582" y="2906"/>
                  </a:lnTo>
                  <a:lnTo>
                    <a:pt x="3012" y="2368"/>
                  </a:lnTo>
                  <a:lnTo>
                    <a:pt x="3228" y="1722"/>
                  </a:lnTo>
                  <a:lnTo>
                    <a:pt x="3228" y="1507"/>
                  </a:lnTo>
                  <a:lnTo>
                    <a:pt x="3120" y="969"/>
                  </a:lnTo>
                  <a:lnTo>
                    <a:pt x="2797" y="431"/>
                  </a:lnTo>
                  <a:lnTo>
                    <a:pt x="2367" y="108"/>
                  </a:lnTo>
                  <a:lnTo>
                    <a:pt x="172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55" name="Google Shape;1023;p29"/>
            <p:cNvSpPr/>
            <p:nvPr/>
          </p:nvSpPr>
          <p:spPr>
            <a:xfrm>
              <a:off x="6531925" y="3843225"/>
              <a:ext cx="80725" cy="83425"/>
            </a:xfrm>
            <a:custGeom>
              <a:avLst/>
              <a:gdLst/>
              <a:ahLst/>
              <a:cxnLst/>
              <a:rect l="l" t="t" r="r" b="b"/>
              <a:pathLst>
                <a:path w="3229" h="3337" extrusionOk="0">
                  <a:moveTo>
                    <a:pt x="1722" y="324"/>
                  </a:moveTo>
                  <a:lnTo>
                    <a:pt x="2152" y="431"/>
                  </a:lnTo>
                  <a:lnTo>
                    <a:pt x="2475" y="646"/>
                  </a:lnTo>
                  <a:lnTo>
                    <a:pt x="2690" y="1077"/>
                  </a:lnTo>
                  <a:lnTo>
                    <a:pt x="2798" y="1507"/>
                  </a:lnTo>
                  <a:lnTo>
                    <a:pt x="2798" y="1615"/>
                  </a:lnTo>
                  <a:lnTo>
                    <a:pt x="2690" y="2153"/>
                  </a:lnTo>
                  <a:lnTo>
                    <a:pt x="2368" y="2583"/>
                  </a:lnTo>
                  <a:lnTo>
                    <a:pt x="1937" y="2906"/>
                  </a:lnTo>
                  <a:lnTo>
                    <a:pt x="1399" y="3013"/>
                  </a:lnTo>
                  <a:lnTo>
                    <a:pt x="969" y="2906"/>
                  </a:lnTo>
                  <a:lnTo>
                    <a:pt x="646" y="2691"/>
                  </a:lnTo>
                  <a:lnTo>
                    <a:pt x="431" y="2260"/>
                  </a:lnTo>
                  <a:lnTo>
                    <a:pt x="323" y="1830"/>
                  </a:lnTo>
                  <a:lnTo>
                    <a:pt x="323" y="1722"/>
                  </a:lnTo>
                  <a:lnTo>
                    <a:pt x="539" y="1184"/>
                  </a:lnTo>
                  <a:lnTo>
                    <a:pt x="861" y="754"/>
                  </a:lnTo>
                  <a:lnTo>
                    <a:pt x="1292" y="431"/>
                  </a:lnTo>
                  <a:lnTo>
                    <a:pt x="1722" y="324"/>
                  </a:lnTo>
                  <a:close/>
                  <a:moveTo>
                    <a:pt x="1399" y="1"/>
                  </a:moveTo>
                  <a:lnTo>
                    <a:pt x="1077" y="109"/>
                  </a:lnTo>
                  <a:lnTo>
                    <a:pt x="539" y="431"/>
                  </a:lnTo>
                  <a:lnTo>
                    <a:pt x="216" y="969"/>
                  </a:lnTo>
                  <a:lnTo>
                    <a:pt x="1" y="1615"/>
                  </a:lnTo>
                  <a:lnTo>
                    <a:pt x="1" y="1830"/>
                  </a:lnTo>
                  <a:lnTo>
                    <a:pt x="108" y="2475"/>
                  </a:lnTo>
                  <a:lnTo>
                    <a:pt x="431" y="2906"/>
                  </a:lnTo>
                  <a:lnTo>
                    <a:pt x="861" y="3229"/>
                  </a:lnTo>
                  <a:lnTo>
                    <a:pt x="1399" y="3336"/>
                  </a:lnTo>
                  <a:lnTo>
                    <a:pt x="1722" y="3336"/>
                  </a:lnTo>
                  <a:lnTo>
                    <a:pt x="2045" y="3229"/>
                  </a:lnTo>
                  <a:lnTo>
                    <a:pt x="2583" y="2906"/>
                  </a:lnTo>
                  <a:lnTo>
                    <a:pt x="3013" y="2368"/>
                  </a:lnTo>
                  <a:lnTo>
                    <a:pt x="3228" y="1722"/>
                  </a:lnTo>
                  <a:lnTo>
                    <a:pt x="3228" y="1507"/>
                  </a:lnTo>
                  <a:lnTo>
                    <a:pt x="3121" y="862"/>
                  </a:lnTo>
                  <a:lnTo>
                    <a:pt x="2798" y="431"/>
                  </a:lnTo>
                  <a:lnTo>
                    <a:pt x="2368" y="109"/>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56" name="Google Shape;1024;p29"/>
            <p:cNvSpPr/>
            <p:nvPr/>
          </p:nvSpPr>
          <p:spPr>
            <a:xfrm>
              <a:off x="6131175" y="3654950"/>
              <a:ext cx="400775" cy="236725"/>
            </a:xfrm>
            <a:custGeom>
              <a:avLst/>
              <a:gdLst/>
              <a:ahLst/>
              <a:cxnLst/>
              <a:rect l="l" t="t" r="r" b="b"/>
              <a:pathLst>
                <a:path w="16031" h="9469" extrusionOk="0">
                  <a:moveTo>
                    <a:pt x="10329" y="1"/>
                  </a:moveTo>
                  <a:lnTo>
                    <a:pt x="0" y="6241"/>
                  </a:lnTo>
                  <a:lnTo>
                    <a:pt x="5487" y="9469"/>
                  </a:lnTo>
                  <a:lnTo>
                    <a:pt x="16031" y="3336"/>
                  </a:lnTo>
                  <a:lnTo>
                    <a:pt x="103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57" name="Google Shape;1025;p29"/>
            <p:cNvSpPr/>
            <p:nvPr/>
          </p:nvSpPr>
          <p:spPr>
            <a:xfrm>
              <a:off x="6131175" y="3568900"/>
              <a:ext cx="258225" cy="242075"/>
            </a:xfrm>
            <a:custGeom>
              <a:avLst/>
              <a:gdLst/>
              <a:ahLst/>
              <a:cxnLst/>
              <a:rect l="l" t="t" r="r" b="b"/>
              <a:pathLst>
                <a:path w="10329" h="9683" extrusionOk="0">
                  <a:moveTo>
                    <a:pt x="10329" y="0"/>
                  </a:moveTo>
                  <a:lnTo>
                    <a:pt x="0" y="6348"/>
                  </a:lnTo>
                  <a:lnTo>
                    <a:pt x="0" y="9683"/>
                  </a:lnTo>
                  <a:lnTo>
                    <a:pt x="10329" y="3443"/>
                  </a:lnTo>
                  <a:lnTo>
                    <a:pt x="103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58" name="Google Shape;1026;p29"/>
            <p:cNvSpPr/>
            <p:nvPr/>
          </p:nvSpPr>
          <p:spPr>
            <a:xfrm>
              <a:off x="6125800" y="3563500"/>
              <a:ext cx="268975" cy="250175"/>
            </a:xfrm>
            <a:custGeom>
              <a:avLst/>
              <a:gdLst/>
              <a:ahLst/>
              <a:cxnLst/>
              <a:rect l="l" t="t" r="r" b="b"/>
              <a:pathLst>
                <a:path w="10759" h="10007" extrusionOk="0">
                  <a:moveTo>
                    <a:pt x="10328" y="539"/>
                  </a:moveTo>
                  <a:lnTo>
                    <a:pt x="10328" y="3659"/>
                  </a:lnTo>
                  <a:lnTo>
                    <a:pt x="323" y="9576"/>
                  </a:lnTo>
                  <a:lnTo>
                    <a:pt x="429" y="6713"/>
                  </a:lnTo>
                  <a:lnTo>
                    <a:pt x="429" y="6713"/>
                  </a:lnTo>
                  <a:lnTo>
                    <a:pt x="10328" y="539"/>
                  </a:lnTo>
                  <a:close/>
                  <a:moveTo>
                    <a:pt x="10436" y="1"/>
                  </a:moveTo>
                  <a:lnTo>
                    <a:pt x="108" y="6456"/>
                  </a:lnTo>
                  <a:lnTo>
                    <a:pt x="0" y="6671"/>
                  </a:lnTo>
                  <a:lnTo>
                    <a:pt x="0" y="9899"/>
                  </a:lnTo>
                  <a:lnTo>
                    <a:pt x="108" y="10007"/>
                  </a:lnTo>
                  <a:lnTo>
                    <a:pt x="323" y="10007"/>
                  </a:lnTo>
                  <a:lnTo>
                    <a:pt x="10651" y="3874"/>
                  </a:lnTo>
                  <a:lnTo>
                    <a:pt x="10759" y="3766"/>
                  </a:lnTo>
                  <a:lnTo>
                    <a:pt x="10759" y="109"/>
                  </a:lnTo>
                  <a:lnTo>
                    <a:pt x="1065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59" name="Google Shape;1027;p29"/>
            <p:cNvSpPr/>
            <p:nvPr/>
          </p:nvSpPr>
          <p:spPr>
            <a:xfrm>
              <a:off x="6128475" y="3810950"/>
              <a:ext cx="139900" cy="177550"/>
            </a:xfrm>
            <a:custGeom>
              <a:avLst/>
              <a:gdLst/>
              <a:ahLst/>
              <a:cxnLst/>
              <a:rect l="l" t="t" r="r" b="b"/>
              <a:pathLst>
                <a:path w="5596" h="7102" extrusionOk="0">
                  <a:moveTo>
                    <a:pt x="1" y="1"/>
                  </a:moveTo>
                  <a:lnTo>
                    <a:pt x="1" y="3874"/>
                  </a:lnTo>
                  <a:lnTo>
                    <a:pt x="5488" y="7102"/>
                  </a:lnTo>
                  <a:lnTo>
                    <a:pt x="5595" y="3229"/>
                  </a:lnTo>
                  <a:lnTo>
                    <a:pt x="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960" name="Google Shape;1028;p29"/>
            <p:cNvSpPr/>
            <p:nvPr/>
          </p:nvSpPr>
          <p:spPr>
            <a:xfrm>
              <a:off x="6123100" y="3805575"/>
              <a:ext cx="147950" cy="188300"/>
            </a:xfrm>
            <a:custGeom>
              <a:avLst/>
              <a:gdLst/>
              <a:ahLst/>
              <a:cxnLst/>
              <a:rect l="l" t="t" r="r" b="b"/>
              <a:pathLst>
                <a:path w="5918" h="7532" extrusionOk="0">
                  <a:moveTo>
                    <a:pt x="431" y="539"/>
                  </a:moveTo>
                  <a:lnTo>
                    <a:pt x="5595" y="3551"/>
                  </a:lnTo>
                  <a:lnTo>
                    <a:pt x="5595" y="7080"/>
                  </a:lnTo>
                  <a:lnTo>
                    <a:pt x="431" y="3981"/>
                  </a:lnTo>
                  <a:lnTo>
                    <a:pt x="431" y="539"/>
                  </a:lnTo>
                  <a:close/>
                  <a:moveTo>
                    <a:pt x="216" y="1"/>
                  </a:moveTo>
                  <a:lnTo>
                    <a:pt x="108" y="216"/>
                  </a:lnTo>
                  <a:lnTo>
                    <a:pt x="0" y="4089"/>
                  </a:lnTo>
                  <a:lnTo>
                    <a:pt x="108" y="4197"/>
                  </a:lnTo>
                  <a:lnTo>
                    <a:pt x="5595" y="7532"/>
                  </a:lnTo>
                  <a:lnTo>
                    <a:pt x="5810" y="7532"/>
                  </a:lnTo>
                  <a:lnTo>
                    <a:pt x="5918" y="7317"/>
                  </a:lnTo>
                  <a:lnTo>
                    <a:pt x="5918" y="3444"/>
                  </a:lnTo>
                  <a:lnTo>
                    <a:pt x="5918" y="3228"/>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61" name="Google Shape;1029;p29"/>
            <p:cNvSpPr/>
            <p:nvPr/>
          </p:nvSpPr>
          <p:spPr>
            <a:xfrm>
              <a:off x="6265650" y="3738350"/>
              <a:ext cx="266300" cy="250150"/>
            </a:xfrm>
            <a:custGeom>
              <a:avLst/>
              <a:gdLst/>
              <a:ahLst/>
              <a:cxnLst/>
              <a:rect l="l" t="t" r="r" b="b"/>
              <a:pathLst>
                <a:path w="10652" h="10006" extrusionOk="0">
                  <a:moveTo>
                    <a:pt x="10652" y="0"/>
                  </a:moveTo>
                  <a:lnTo>
                    <a:pt x="108" y="6240"/>
                  </a:lnTo>
                  <a:lnTo>
                    <a:pt x="1" y="10006"/>
                  </a:lnTo>
                  <a:lnTo>
                    <a:pt x="10544" y="3766"/>
                  </a:lnTo>
                  <a:lnTo>
                    <a:pt x="10652"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62" name="Google Shape;1030;p29"/>
            <p:cNvSpPr/>
            <p:nvPr/>
          </p:nvSpPr>
          <p:spPr>
            <a:xfrm>
              <a:off x="6262950" y="3735650"/>
              <a:ext cx="271700" cy="258225"/>
            </a:xfrm>
            <a:custGeom>
              <a:avLst/>
              <a:gdLst/>
              <a:ahLst/>
              <a:cxnLst/>
              <a:rect l="l" t="t" r="r" b="b"/>
              <a:pathLst>
                <a:path w="10868" h="10329" extrusionOk="0">
                  <a:moveTo>
                    <a:pt x="10544" y="431"/>
                  </a:moveTo>
                  <a:lnTo>
                    <a:pt x="10544" y="3766"/>
                  </a:lnTo>
                  <a:lnTo>
                    <a:pt x="324" y="9791"/>
                  </a:lnTo>
                  <a:lnTo>
                    <a:pt x="324" y="9791"/>
                  </a:lnTo>
                  <a:lnTo>
                    <a:pt x="430" y="6393"/>
                  </a:lnTo>
                  <a:lnTo>
                    <a:pt x="430" y="6393"/>
                  </a:lnTo>
                  <a:lnTo>
                    <a:pt x="10544" y="431"/>
                  </a:lnTo>
                  <a:close/>
                  <a:moveTo>
                    <a:pt x="10652" y="1"/>
                  </a:moveTo>
                  <a:lnTo>
                    <a:pt x="109" y="6133"/>
                  </a:lnTo>
                  <a:lnTo>
                    <a:pt x="1" y="6348"/>
                  </a:lnTo>
                  <a:lnTo>
                    <a:pt x="1" y="10114"/>
                  </a:lnTo>
                  <a:lnTo>
                    <a:pt x="1" y="10329"/>
                  </a:lnTo>
                  <a:lnTo>
                    <a:pt x="216" y="10329"/>
                  </a:lnTo>
                  <a:lnTo>
                    <a:pt x="10760" y="4089"/>
                  </a:lnTo>
                  <a:lnTo>
                    <a:pt x="10867" y="3874"/>
                  </a:lnTo>
                  <a:lnTo>
                    <a:pt x="10867" y="108"/>
                  </a:lnTo>
                  <a:lnTo>
                    <a:pt x="1076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63" name="Google Shape;1031;p29"/>
            <p:cNvSpPr/>
            <p:nvPr/>
          </p:nvSpPr>
          <p:spPr>
            <a:xfrm>
              <a:off x="6125800" y="3652275"/>
              <a:ext cx="408850" cy="244775"/>
            </a:xfrm>
            <a:custGeom>
              <a:avLst/>
              <a:gdLst/>
              <a:ahLst/>
              <a:cxnLst/>
              <a:rect l="l" t="t" r="r" b="b"/>
              <a:pathLst>
                <a:path w="16354" h="9791" extrusionOk="0">
                  <a:moveTo>
                    <a:pt x="10544" y="386"/>
                  </a:moveTo>
                  <a:lnTo>
                    <a:pt x="15815" y="3443"/>
                  </a:lnTo>
                  <a:lnTo>
                    <a:pt x="5702" y="9468"/>
                  </a:lnTo>
                  <a:lnTo>
                    <a:pt x="534" y="6326"/>
                  </a:lnTo>
                  <a:lnTo>
                    <a:pt x="2259" y="5272"/>
                  </a:lnTo>
                  <a:lnTo>
                    <a:pt x="10544" y="386"/>
                  </a:lnTo>
                  <a:close/>
                  <a:moveTo>
                    <a:pt x="10436" y="0"/>
                  </a:moveTo>
                  <a:lnTo>
                    <a:pt x="8822" y="969"/>
                  </a:lnTo>
                  <a:lnTo>
                    <a:pt x="3443" y="4196"/>
                  </a:lnTo>
                  <a:lnTo>
                    <a:pt x="1076" y="5595"/>
                  </a:lnTo>
                  <a:lnTo>
                    <a:pt x="323" y="6025"/>
                  </a:lnTo>
                  <a:lnTo>
                    <a:pt x="108" y="6133"/>
                  </a:lnTo>
                  <a:lnTo>
                    <a:pt x="0" y="6240"/>
                  </a:lnTo>
                  <a:lnTo>
                    <a:pt x="0" y="6348"/>
                  </a:lnTo>
                  <a:lnTo>
                    <a:pt x="108" y="6456"/>
                  </a:lnTo>
                  <a:lnTo>
                    <a:pt x="108" y="6563"/>
                  </a:lnTo>
                  <a:lnTo>
                    <a:pt x="175" y="6496"/>
                  </a:lnTo>
                  <a:lnTo>
                    <a:pt x="5595" y="9791"/>
                  </a:lnTo>
                  <a:lnTo>
                    <a:pt x="5810" y="9791"/>
                  </a:lnTo>
                  <a:lnTo>
                    <a:pt x="16246" y="3658"/>
                  </a:lnTo>
                  <a:lnTo>
                    <a:pt x="16353" y="3443"/>
                  </a:lnTo>
                  <a:lnTo>
                    <a:pt x="16246" y="3336"/>
                  </a:lnTo>
                  <a:lnTo>
                    <a:pt x="1065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64" name="Google Shape;1032;p29"/>
            <p:cNvSpPr/>
            <p:nvPr/>
          </p:nvSpPr>
          <p:spPr>
            <a:xfrm>
              <a:off x="6389375" y="3566200"/>
              <a:ext cx="142575" cy="172175"/>
            </a:xfrm>
            <a:custGeom>
              <a:avLst/>
              <a:gdLst/>
              <a:ahLst/>
              <a:cxnLst/>
              <a:rect l="l" t="t" r="r" b="b"/>
              <a:pathLst>
                <a:path w="5703" h="6887" extrusionOk="0">
                  <a:moveTo>
                    <a:pt x="1" y="1"/>
                  </a:moveTo>
                  <a:lnTo>
                    <a:pt x="1" y="3551"/>
                  </a:lnTo>
                  <a:lnTo>
                    <a:pt x="5703" y="6886"/>
                  </a:lnTo>
                  <a:lnTo>
                    <a:pt x="5703" y="3551"/>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65" name="Google Shape;1033;p29"/>
            <p:cNvSpPr/>
            <p:nvPr/>
          </p:nvSpPr>
          <p:spPr>
            <a:xfrm>
              <a:off x="6384000" y="3563500"/>
              <a:ext cx="153325" cy="180250"/>
            </a:xfrm>
            <a:custGeom>
              <a:avLst/>
              <a:gdLst/>
              <a:ahLst/>
              <a:cxnLst/>
              <a:rect l="l" t="t" r="r" b="b"/>
              <a:pathLst>
                <a:path w="6133" h="7210" extrusionOk="0">
                  <a:moveTo>
                    <a:pt x="431" y="431"/>
                  </a:moveTo>
                  <a:lnTo>
                    <a:pt x="5702" y="3766"/>
                  </a:lnTo>
                  <a:lnTo>
                    <a:pt x="5702" y="6756"/>
                  </a:lnTo>
                  <a:lnTo>
                    <a:pt x="431" y="3551"/>
                  </a:lnTo>
                  <a:lnTo>
                    <a:pt x="431" y="431"/>
                  </a:lnTo>
                  <a:close/>
                  <a:moveTo>
                    <a:pt x="108" y="1"/>
                  </a:moveTo>
                  <a:lnTo>
                    <a:pt x="0" y="109"/>
                  </a:lnTo>
                  <a:lnTo>
                    <a:pt x="0" y="3659"/>
                  </a:lnTo>
                  <a:lnTo>
                    <a:pt x="108" y="3874"/>
                  </a:lnTo>
                  <a:lnTo>
                    <a:pt x="5810" y="7209"/>
                  </a:lnTo>
                  <a:lnTo>
                    <a:pt x="5918" y="7209"/>
                  </a:lnTo>
                  <a:lnTo>
                    <a:pt x="6025" y="6994"/>
                  </a:lnTo>
                  <a:lnTo>
                    <a:pt x="6133" y="3659"/>
                  </a:lnTo>
                  <a:lnTo>
                    <a:pt x="6025" y="3444"/>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66" name="Google Shape;1034;p29"/>
            <p:cNvSpPr/>
            <p:nvPr/>
          </p:nvSpPr>
          <p:spPr>
            <a:xfrm>
              <a:off x="6211850" y="3743725"/>
              <a:ext cx="75350" cy="137200"/>
            </a:xfrm>
            <a:custGeom>
              <a:avLst/>
              <a:gdLst/>
              <a:ahLst/>
              <a:cxnLst/>
              <a:rect l="l" t="t" r="r" b="b"/>
              <a:pathLst>
                <a:path w="3014" h="5488" extrusionOk="0">
                  <a:moveTo>
                    <a:pt x="1" y="0"/>
                  </a:moveTo>
                  <a:lnTo>
                    <a:pt x="1" y="3873"/>
                  </a:lnTo>
                  <a:lnTo>
                    <a:pt x="3013" y="5487"/>
                  </a:lnTo>
                  <a:lnTo>
                    <a:pt x="3013" y="1722"/>
                  </a:lnTo>
                  <a:lnTo>
                    <a:pt x="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967" name="Google Shape;1035;p29"/>
            <p:cNvSpPr/>
            <p:nvPr/>
          </p:nvSpPr>
          <p:spPr>
            <a:xfrm>
              <a:off x="6206475" y="3738350"/>
              <a:ext cx="83400" cy="147950"/>
            </a:xfrm>
            <a:custGeom>
              <a:avLst/>
              <a:gdLst/>
              <a:ahLst/>
              <a:cxnLst/>
              <a:rect l="l" t="t" r="r" b="b"/>
              <a:pathLst>
                <a:path w="3336" h="5918" extrusionOk="0">
                  <a:moveTo>
                    <a:pt x="431" y="538"/>
                  </a:moveTo>
                  <a:lnTo>
                    <a:pt x="3013" y="2044"/>
                  </a:lnTo>
                  <a:lnTo>
                    <a:pt x="3013" y="5470"/>
                  </a:lnTo>
                  <a:lnTo>
                    <a:pt x="3013" y="5470"/>
                  </a:lnTo>
                  <a:lnTo>
                    <a:pt x="431" y="3981"/>
                  </a:lnTo>
                  <a:lnTo>
                    <a:pt x="431" y="538"/>
                  </a:lnTo>
                  <a:close/>
                  <a:moveTo>
                    <a:pt x="108" y="0"/>
                  </a:moveTo>
                  <a:lnTo>
                    <a:pt x="1" y="215"/>
                  </a:lnTo>
                  <a:lnTo>
                    <a:pt x="108" y="4088"/>
                  </a:lnTo>
                  <a:lnTo>
                    <a:pt x="216" y="4196"/>
                  </a:lnTo>
                  <a:lnTo>
                    <a:pt x="3121" y="5917"/>
                  </a:lnTo>
                  <a:lnTo>
                    <a:pt x="3228" y="5917"/>
                  </a:lnTo>
                  <a:lnTo>
                    <a:pt x="3336" y="5702"/>
                  </a:lnTo>
                  <a:lnTo>
                    <a:pt x="3336" y="1937"/>
                  </a:lnTo>
                  <a:lnTo>
                    <a:pt x="3228" y="1829"/>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68" name="Google Shape;1036;p29"/>
            <p:cNvSpPr/>
            <p:nvPr/>
          </p:nvSpPr>
          <p:spPr>
            <a:xfrm>
              <a:off x="6284475" y="3687225"/>
              <a:ext cx="161400" cy="193700"/>
            </a:xfrm>
            <a:custGeom>
              <a:avLst/>
              <a:gdLst/>
              <a:ahLst/>
              <a:cxnLst/>
              <a:rect l="l" t="t" r="r" b="b"/>
              <a:pathLst>
                <a:path w="6456" h="7748" extrusionOk="0">
                  <a:moveTo>
                    <a:pt x="6348" y="1"/>
                  </a:moveTo>
                  <a:lnTo>
                    <a:pt x="1" y="3874"/>
                  </a:lnTo>
                  <a:lnTo>
                    <a:pt x="108" y="7747"/>
                  </a:lnTo>
                  <a:lnTo>
                    <a:pt x="6456" y="3874"/>
                  </a:lnTo>
                  <a:lnTo>
                    <a:pt x="6348"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69" name="Google Shape;1037;p29"/>
            <p:cNvSpPr/>
            <p:nvPr/>
          </p:nvSpPr>
          <p:spPr>
            <a:xfrm>
              <a:off x="6281800" y="3684550"/>
              <a:ext cx="166775" cy="201750"/>
            </a:xfrm>
            <a:custGeom>
              <a:avLst/>
              <a:gdLst/>
              <a:ahLst/>
              <a:cxnLst/>
              <a:rect l="l" t="t" r="r" b="b"/>
              <a:pathLst>
                <a:path w="6671" h="8070" extrusionOk="0">
                  <a:moveTo>
                    <a:pt x="6348" y="538"/>
                  </a:moveTo>
                  <a:lnTo>
                    <a:pt x="6348" y="3873"/>
                  </a:lnTo>
                  <a:lnTo>
                    <a:pt x="323" y="7531"/>
                  </a:lnTo>
                  <a:lnTo>
                    <a:pt x="323" y="4132"/>
                  </a:lnTo>
                  <a:lnTo>
                    <a:pt x="323" y="4132"/>
                  </a:lnTo>
                  <a:lnTo>
                    <a:pt x="6348" y="538"/>
                  </a:lnTo>
                  <a:close/>
                  <a:moveTo>
                    <a:pt x="6348" y="0"/>
                  </a:moveTo>
                  <a:lnTo>
                    <a:pt x="108" y="3873"/>
                  </a:lnTo>
                  <a:lnTo>
                    <a:pt x="0" y="3981"/>
                  </a:lnTo>
                  <a:lnTo>
                    <a:pt x="0" y="7854"/>
                  </a:lnTo>
                  <a:lnTo>
                    <a:pt x="108" y="8069"/>
                  </a:lnTo>
                  <a:lnTo>
                    <a:pt x="323" y="8069"/>
                  </a:lnTo>
                  <a:lnTo>
                    <a:pt x="6670" y="4089"/>
                  </a:lnTo>
                  <a:lnTo>
                    <a:pt x="6670" y="3981"/>
                  </a:lnTo>
                  <a:lnTo>
                    <a:pt x="6670" y="108"/>
                  </a:lnTo>
                  <a:lnTo>
                    <a:pt x="656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0" name="Google Shape;1038;p29"/>
            <p:cNvSpPr/>
            <p:nvPr/>
          </p:nvSpPr>
          <p:spPr>
            <a:xfrm>
              <a:off x="6211850" y="3646900"/>
              <a:ext cx="231350" cy="137200"/>
            </a:xfrm>
            <a:custGeom>
              <a:avLst/>
              <a:gdLst/>
              <a:ahLst/>
              <a:cxnLst/>
              <a:rect l="l" t="t" r="r" b="b"/>
              <a:pathLst>
                <a:path w="9254" h="5488" extrusionOk="0">
                  <a:moveTo>
                    <a:pt x="6241" y="0"/>
                  </a:moveTo>
                  <a:lnTo>
                    <a:pt x="3121" y="1937"/>
                  </a:lnTo>
                  <a:lnTo>
                    <a:pt x="1" y="3873"/>
                  </a:lnTo>
                  <a:lnTo>
                    <a:pt x="2906" y="5487"/>
                  </a:lnTo>
                  <a:lnTo>
                    <a:pt x="9253" y="1614"/>
                  </a:lnTo>
                  <a:lnTo>
                    <a:pt x="62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71" name="Google Shape;1039;p29"/>
            <p:cNvSpPr/>
            <p:nvPr/>
          </p:nvSpPr>
          <p:spPr>
            <a:xfrm>
              <a:off x="6206475" y="3641500"/>
              <a:ext cx="242100" cy="147975"/>
            </a:xfrm>
            <a:custGeom>
              <a:avLst/>
              <a:gdLst/>
              <a:ahLst/>
              <a:cxnLst/>
              <a:rect l="l" t="t" r="r" b="b"/>
              <a:pathLst>
                <a:path w="9684" h="5919" extrusionOk="0">
                  <a:moveTo>
                    <a:pt x="6510" y="356"/>
                  </a:moveTo>
                  <a:lnTo>
                    <a:pt x="9146" y="1938"/>
                  </a:lnTo>
                  <a:lnTo>
                    <a:pt x="3121" y="5488"/>
                  </a:lnTo>
                  <a:lnTo>
                    <a:pt x="589" y="4028"/>
                  </a:lnTo>
                  <a:lnTo>
                    <a:pt x="589" y="4028"/>
                  </a:lnTo>
                  <a:lnTo>
                    <a:pt x="1507" y="3444"/>
                  </a:lnTo>
                  <a:lnTo>
                    <a:pt x="6510" y="356"/>
                  </a:lnTo>
                  <a:close/>
                  <a:moveTo>
                    <a:pt x="6348" y="1"/>
                  </a:moveTo>
                  <a:lnTo>
                    <a:pt x="5380" y="646"/>
                  </a:lnTo>
                  <a:lnTo>
                    <a:pt x="2152" y="2691"/>
                  </a:lnTo>
                  <a:lnTo>
                    <a:pt x="754" y="3551"/>
                  </a:lnTo>
                  <a:lnTo>
                    <a:pt x="323" y="3874"/>
                  </a:lnTo>
                  <a:lnTo>
                    <a:pt x="108" y="3874"/>
                  </a:lnTo>
                  <a:lnTo>
                    <a:pt x="162" y="3928"/>
                  </a:lnTo>
                  <a:lnTo>
                    <a:pt x="162" y="3928"/>
                  </a:lnTo>
                  <a:lnTo>
                    <a:pt x="108" y="3982"/>
                  </a:lnTo>
                  <a:lnTo>
                    <a:pt x="1" y="3982"/>
                  </a:lnTo>
                  <a:lnTo>
                    <a:pt x="1" y="4197"/>
                  </a:lnTo>
                  <a:lnTo>
                    <a:pt x="108" y="4197"/>
                  </a:lnTo>
                  <a:lnTo>
                    <a:pt x="216" y="4258"/>
                  </a:lnTo>
                  <a:lnTo>
                    <a:pt x="216" y="4304"/>
                  </a:lnTo>
                  <a:lnTo>
                    <a:pt x="245" y="4275"/>
                  </a:lnTo>
                  <a:lnTo>
                    <a:pt x="3121" y="5918"/>
                  </a:lnTo>
                  <a:lnTo>
                    <a:pt x="3228" y="5918"/>
                  </a:lnTo>
                  <a:lnTo>
                    <a:pt x="9576" y="2045"/>
                  </a:lnTo>
                  <a:lnTo>
                    <a:pt x="9683" y="1830"/>
                  </a:lnTo>
                  <a:lnTo>
                    <a:pt x="9576" y="1722"/>
                  </a:lnTo>
                  <a:lnTo>
                    <a:pt x="656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2" name="Google Shape;1040;p29"/>
            <p:cNvSpPr/>
            <p:nvPr/>
          </p:nvSpPr>
          <p:spPr>
            <a:xfrm>
              <a:off x="6314075" y="3679175"/>
              <a:ext cx="72625" cy="43050"/>
            </a:xfrm>
            <a:custGeom>
              <a:avLst/>
              <a:gdLst/>
              <a:ahLst/>
              <a:cxnLst/>
              <a:rect l="l" t="t" r="r" b="b"/>
              <a:pathLst>
                <a:path w="2905" h="1722" extrusionOk="0">
                  <a:moveTo>
                    <a:pt x="753" y="0"/>
                  </a:moveTo>
                  <a:lnTo>
                    <a:pt x="0" y="431"/>
                  </a:lnTo>
                  <a:lnTo>
                    <a:pt x="2152" y="1722"/>
                  </a:lnTo>
                  <a:lnTo>
                    <a:pt x="2905" y="1291"/>
                  </a:lnTo>
                  <a:lnTo>
                    <a:pt x="7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3" name="Google Shape;1041;p29"/>
            <p:cNvSpPr/>
            <p:nvPr/>
          </p:nvSpPr>
          <p:spPr>
            <a:xfrm>
              <a:off x="6238750" y="3730275"/>
              <a:ext cx="69950" cy="40375"/>
            </a:xfrm>
            <a:custGeom>
              <a:avLst/>
              <a:gdLst/>
              <a:ahLst/>
              <a:cxnLst/>
              <a:rect l="l" t="t" r="r" b="b"/>
              <a:pathLst>
                <a:path w="2798" h="1615" extrusionOk="0">
                  <a:moveTo>
                    <a:pt x="646" y="0"/>
                  </a:moveTo>
                  <a:lnTo>
                    <a:pt x="1" y="431"/>
                  </a:lnTo>
                  <a:lnTo>
                    <a:pt x="2045" y="1614"/>
                  </a:lnTo>
                  <a:lnTo>
                    <a:pt x="2798" y="1184"/>
                  </a:lnTo>
                  <a:lnTo>
                    <a:pt x="64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4" name="Google Shape;1042;p29"/>
            <p:cNvSpPr/>
            <p:nvPr/>
          </p:nvSpPr>
          <p:spPr>
            <a:xfrm>
              <a:off x="6335575" y="3665725"/>
              <a:ext cx="72650" cy="43050"/>
            </a:xfrm>
            <a:custGeom>
              <a:avLst/>
              <a:gdLst/>
              <a:ahLst/>
              <a:cxnLst/>
              <a:rect l="l" t="t" r="r" b="b"/>
              <a:pathLst>
                <a:path w="2906" h="1722" extrusionOk="0">
                  <a:moveTo>
                    <a:pt x="754" y="0"/>
                  </a:moveTo>
                  <a:lnTo>
                    <a:pt x="1" y="431"/>
                  </a:lnTo>
                  <a:lnTo>
                    <a:pt x="2153" y="1722"/>
                  </a:lnTo>
                  <a:lnTo>
                    <a:pt x="2906" y="1291"/>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5" name="Google Shape;1043;p29"/>
            <p:cNvSpPr/>
            <p:nvPr/>
          </p:nvSpPr>
          <p:spPr>
            <a:xfrm>
              <a:off x="6365175" y="3657650"/>
              <a:ext cx="16150" cy="13475"/>
            </a:xfrm>
            <a:custGeom>
              <a:avLst/>
              <a:gdLst/>
              <a:ahLst/>
              <a:cxnLst/>
              <a:rect l="l" t="t" r="r" b="b"/>
              <a:pathLst>
                <a:path w="646" h="539" extrusionOk="0">
                  <a:moveTo>
                    <a:pt x="323" y="0"/>
                  </a:moveTo>
                  <a:lnTo>
                    <a:pt x="108" y="108"/>
                  </a:lnTo>
                  <a:lnTo>
                    <a:pt x="0" y="323"/>
                  </a:lnTo>
                  <a:lnTo>
                    <a:pt x="108" y="431"/>
                  </a:lnTo>
                  <a:lnTo>
                    <a:pt x="323" y="538"/>
                  </a:lnTo>
                  <a:lnTo>
                    <a:pt x="538" y="431"/>
                  </a:lnTo>
                  <a:lnTo>
                    <a:pt x="646" y="323"/>
                  </a:lnTo>
                  <a:lnTo>
                    <a:pt x="538" y="10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6" name="Google Shape;1044;p29"/>
            <p:cNvSpPr/>
            <p:nvPr/>
          </p:nvSpPr>
          <p:spPr>
            <a:xfrm>
              <a:off x="6381300" y="3668400"/>
              <a:ext cx="16175" cy="13475"/>
            </a:xfrm>
            <a:custGeom>
              <a:avLst/>
              <a:gdLst/>
              <a:ahLst/>
              <a:cxnLst/>
              <a:rect l="l" t="t" r="r" b="b"/>
              <a:pathLst>
                <a:path w="647" h="539" extrusionOk="0">
                  <a:moveTo>
                    <a:pt x="324" y="1"/>
                  </a:moveTo>
                  <a:lnTo>
                    <a:pt x="108" y="108"/>
                  </a:lnTo>
                  <a:lnTo>
                    <a:pt x="1" y="324"/>
                  </a:lnTo>
                  <a:lnTo>
                    <a:pt x="108" y="431"/>
                  </a:lnTo>
                  <a:lnTo>
                    <a:pt x="324" y="539"/>
                  </a:lnTo>
                  <a:lnTo>
                    <a:pt x="539" y="431"/>
                  </a:lnTo>
                  <a:lnTo>
                    <a:pt x="646" y="324"/>
                  </a:lnTo>
                  <a:lnTo>
                    <a:pt x="539" y="108"/>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7" name="Google Shape;1045;p29"/>
            <p:cNvSpPr/>
            <p:nvPr/>
          </p:nvSpPr>
          <p:spPr>
            <a:xfrm>
              <a:off x="6402825" y="3681850"/>
              <a:ext cx="16150" cy="10800"/>
            </a:xfrm>
            <a:custGeom>
              <a:avLst/>
              <a:gdLst/>
              <a:ahLst/>
              <a:cxnLst/>
              <a:rect l="l" t="t" r="r" b="b"/>
              <a:pathLst>
                <a:path w="646" h="432" extrusionOk="0">
                  <a:moveTo>
                    <a:pt x="0" y="1"/>
                  </a:moveTo>
                  <a:lnTo>
                    <a:pt x="0" y="216"/>
                  </a:lnTo>
                  <a:lnTo>
                    <a:pt x="108" y="431"/>
                  </a:lnTo>
                  <a:lnTo>
                    <a:pt x="323" y="431"/>
                  </a:lnTo>
                  <a:lnTo>
                    <a:pt x="538" y="324"/>
                  </a:lnTo>
                  <a:lnTo>
                    <a:pt x="646" y="216"/>
                  </a:lnTo>
                  <a:lnTo>
                    <a:pt x="53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8" name="Google Shape;1046;p29"/>
            <p:cNvSpPr/>
            <p:nvPr/>
          </p:nvSpPr>
          <p:spPr>
            <a:xfrm>
              <a:off x="6362475" y="3727575"/>
              <a:ext cx="67275" cy="80725"/>
            </a:xfrm>
            <a:custGeom>
              <a:avLst/>
              <a:gdLst/>
              <a:ahLst/>
              <a:cxnLst/>
              <a:rect l="l" t="t" r="r" b="b"/>
              <a:pathLst>
                <a:path w="2691" h="3229" extrusionOk="0">
                  <a:moveTo>
                    <a:pt x="2690" y="1"/>
                  </a:moveTo>
                  <a:lnTo>
                    <a:pt x="1" y="1722"/>
                  </a:lnTo>
                  <a:lnTo>
                    <a:pt x="108" y="3228"/>
                  </a:lnTo>
                  <a:lnTo>
                    <a:pt x="2690" y="1615"/>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79" name="Google Shape;1047;p29"/>
            <p:cNvSpPr/>
            <p:nvPr/>
          </p:nvSpPr>
          <p:spPr>
            <a:xfrm>
              <a:off x="6268350" y="3654950"/>
              <a:ext cx="263600" cy="239425"/>
            </a:xfrm>
            <a:custGeom>
              <a:avLst/>
              <a:gdLst/>
              <a:ahLst/>
              <a:cxnLst/>
              <a:rect l="l" t="t" r="r" b="b"/>
              <a:pathLst>
                <a:path w="10544" h="9577" extrusionOk="0">
                  <a:moveTo>
                    <a:pt x="10544" y="1"/>
                  </a:moveTo>
                  <a:lnTo>
                    <a:pt x="0" y="6456"/>
                  </a:lnTo>
                  <a:lnTo>
                    <a:pt x="0" y="9576"/>
                  </a:lnTo>
                  <a:lnTo>
                    <a:pt x="10544" y="3336"/>
                  </a:lnTo>
                  <a:lnTo>
                    <a:pt x="105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0" name="Google Shape;1048;p29"/>
            <p:cNvSpPr/>
            <p:nvPr/>
          </p:nvSpPr>
          <p:spPr>
            <a:xfrm>
              <a:off x="6262950" y="3649575"/>
              <a:ext cx="274375" cy="247475"/>
            </a:xfrm>
            <a:custGeom>
              <a:avLst/>
              <a:gdLst/>
              <a:ahLst/>
              <a:cxnLst/>
              <a:rect l="l" t="t" r="r" b="b"/>
              <a:pathLst>
                <a:path w="10975" h="9899" extrusionOk="0">
                  <a:moveTo>
                    <a:pt x="10544" y="539"/>
                  </a:moveTo>
                  <a:lnTo>
                    <a:pt x="10544" y="3444"/>
                  </a:lnTo>
                  <a:lnTo>
                    <a:pt x="431" y="9468"/>
                  </a:lnTo>
                  <a:lnTo>
                    <a:pt x="431" y="6819"/>
                  </a:lnTo>
                  <a:lnTo>
                    <a:pt x="431" y="6819"/>
                  </a:lnTo>
                  <a:lnTo>
                    <a:pt x="10544" y="539"/>
                  </a:lnTo>
                  <a:close/>
                  <a:moveTo>
                    <a:pt x="10652" y="1"/>
                  </a:moveTo>
                  <a:lnTo>
                    <a:pt x="109" y="6564"/>
                  </a:lnTo>
                  <a:lnTo>
                    <a:pt x="1" y="6671"/>
                  </a:lnTo>
                  <a:lnTo>
                    <a:pt x="1" y="9791"/>
                  </a:lnTo>
                  <a:lnTo>
                    <a:pt x="109" y="9899"/>
                  </a:lnTo>
                  <a:lnTo>
                    <a:pt x="324" y="9899"/>
                  </a:lnTo>
                  <a:lnTo>
                    <a:pt x="10760" y="3766"/>
                  </a:lnTo>
                  <a:lnTo>
                    <a:pt x="10867" y="3551"/>
                  </a:lnTo>
                  <a:lnTo>
                    <a:pt x="10975" y="216"/>
                  </a:lnTo>
                  <a:lnTo>
                    <a:pt x="1086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81" name="Google Shape;1049;p29"/>
            <p:cNvSpPr/>
            <p:nvPr/>
          </p:nvSpPr>
          <p:spPr>
            <a:xfrm>
              <a:off x="6131175" y="3730275"/>
              <a:ext cx="137200" cy="161400"/>
            </a:xfrm>
            <a:custGeom>
              <a:avLst/>
              <a:gdLst/>
              <a:ahLst/>
              <a:cxnLst/>
              <a:rect l="l" t="t" r="r" b="b"/>
              <a:pathLst>
                <a:path w="5488" h="6456" extrusionOk="0">
                  <a:moveTo>
                    <a:pt x="0" y="0"/>
                  </a:moveTo>
                  <a:lnTo>
                    <a:pt x="0" y="3228"/>
                  </a:lnTo>
                  <a:lnTo>
                    <a:pt x="5487" y="6456"/>
                  </a:lnTo>
                  <a:lnTo>
                    <a:pt x="5487" y="3443"/>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2" name="Google Shape;1050;p29"/>
            <p:cNvSpPr/>
            <p:nvPr/>
          </p:nvSpPr>
          <p:spPr>
            <a:xfrm>
              <a:off x="6125800" y="3724900"/>
              <a:ext cx="147950" cy="169475"/>
            </a:xfrm>
            <a:custGeom>
              <a:avLst/>
              <a:gdLst/>
              <a:ahLst/>
              <a:cxnLst/>
              <a:rect l="l" t="t" r="r" b="b"/>
              <a:pathLst>
                <a:path w="5918" h="6779" extrusionOk="0">
                  <a:moveTo>
                    <a:pt x="430" y="538"/>
                  </a:moveTo>
                  <a:lnTo>
                    <a:pt x="5487" y="3766"/>
                  </a:lnTo>
                  <a:lnTo>
                    <a:pt x="5487" y="6272"/>
                  </a:lnTo>
                  <a:lnTo>
                    <a:pt x="323" y="3335"/>
                  </a:lnTo>
                  <a:lnTo>
                    <a:pt x="430" y="538"/>
                  </a:lnTo>
                  <a:close/>
                  <a:moveTo>
                    <a:pt x="108" y="0"/>
                  </a:moveTo>
                  <a:lnTo>
                    <a:pt x="0" y="215"/>
                  </a:lnTo>
                  <a:lnTo>
                    <a:pt x="0" y="3443"/>
                  </a:lnTo>
                  <a:lnTo>
                    <a:pt x="108" y="3658"/>
                  </a:lnTo>
                  <a:lnTo>
                    <a:pt x="5595" y="6778"/>
                  </a:lnTo>
                  <a:lnTo>
                    <a:pt x="5810" y="6778"/>
                  </a:lnTo>
                  <a:lnTo>
                    <a:pt x="5810" y="6671"/>
                  </a:lnTo>
                  <a:lnTo>
                    <a:pt x="5917" y="3658"/>
                  </a:lnTo>
                  <a:lnTo>
                    <a:pt x="5810" y="355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83" name="Google Shape;1051;p29"/>
            <p:cNvSpPr/>
            <p:nvPr/>
          </p:nvSpPr>
          <p:spPr>
            <a:xfrm>
              <a:off x="5768075" y="3864750"/>
              <a:ext cx="400775" cy="236725"/>
            </a:xfrm>
            <a:custGeom>
              <a:avLst/>
              <a:gdLst/>
              <a:ahLst/>
              <a:cxnLst/>
              <a:rect l="l" t="t" r="r" b="b"/>
              <a:pathLst>
                <a:path w="16031" h="9469" extrusionOk="0">
                  <a:moveTo>
                    <a:pt x="10328" y="1"/>
                  </a:moveTo>
                  <a:lnTo>
                    <a:pt x="0" y="6241"/>
                  </a:lnTo>
                  <a:lnTo>
                    <a:pt x="5487" y="9468"/>
                  </a:lnTo>
                  <a:lnTo>
                    <a:pt x="16030" y="3336"/>
                  </a:lnTo>
                  <a:lnTo>
                    <a:pt x="1032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4" name="Google Shape;1052;p29"/>
            <p:cNvSpPr/>
            <p:nvPr/>
          </p:nvSpPr>
          <p:spPr>
            <a:xfrm>
              <a:off x="5768075" y="3776000"/>
              <a:ext cx="258225" cy="242100"/>
            </a:xfrm>
            <a:custGeom>
              <a:avLst/>
              <a:gdLst/>
              <a:ahLst/>
              <a:cxnLst/>
              <a:rect l="l" t="t" r="r" b="b"/>
              <a:pathLst>
                <a:path w="10329" h="9684" extrusionOk="0">
                  <a:moveTo>
                    <a:pt x="10328" y="0"/>
                  </a:moveTo>
                  <a:lnTo>
                    <a:pt x="0" y="6348"/>
                  </a:lnTo>
                  <a:lnTo>
                    <a:pt x="0" y="9683"/>
                  </a:lnTo>
                  <a:lnTo>
                    <a:pt x="10328" y="3551"/>
                  </a:lnTo>
                  <a:lnTo>
                    <a:pt x="1032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5" name="Google Shape;1053;p29"/>
            <p:cNvSpPr/>
            <p:nvPr/>
          </p:nvSpPr>
          <p:spPr>
            <a:xfrm>
              <a:off x="5762675" y="3770625"/>
              <a:ext cx="269000" cy="252850"/>
            </a:xfrm>
            <a:custGeom>
              <a:avLst/>
              <a:gdLst/>
              <a:ahLst/>
              <a:cxnLst/>
              <a:rect l="l" t="t" r="r" b="b"/>
              <a:pathLst>
                <a:path w="10760" h="10114" extrusionOk="0">
                  <a:moveTo>
                    <a:pt x="10329" y="538"/>
                  </a:moveTo>
                  <a:lnTo>
                    <a:pt x="10437" y="3658"/>
                  </a:lnTo>
                  <a:lnTo>
                    <a:pt x="431" y="9575"/>
                  </a:lnTo>
                  <a:lnTo>
                    <a:pt x="431" y="6817"/>
                  </a:lnTo>
                  <a:lnTo>
                    <a:pt x="10329" y="538"/>
                  </a:lnTo>
                  <a:close/>
                  <a:moveTo>
                    <a:pt x="10652" y="0"/>
                  </a:moveTo>
                  <a:lnTo>
                    <a:pt x="10437" y="108"/>
                  </a:lnTo>
                  <a:lnTo>
                    <a:pt x="108" y="6563"/>
                  </a:lnTo>
                  <a:lnTo>
                    <a:pt x="1" y="6670"/>
                  </a:lnTo>
                  <a:lnTo>
                    <a:pt x="1" y="9898"/>
                  </a:lnTo>
                  <a:lnTo>
                    <a:pt x="108" y="10113"/>
                  </a:lnTo>
                  <a:lnTo>
                    <a:pt x="324" y="10113"/>
                  </a:lnTo>
                  <a:lnTo>
                    <a:pt x="10652" y="3873"/>
                  </a:lnTo>
                  <a:lnTo>
                    <a:pt x="10760" y="3766"/>
                  </a:lnTo>
                  <a:lnTo>
                    <a:pt x="10760" y="215"/>
                  </a:lnTo>
                  <a:lnTo>
                    <a:pt x="1065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86" name="Google Shape;1054;p29"/>
            <p:cNvSpPr/>
            <p:nvPr/>
          </p:nvSpPr>
          <p:spPr>
            <a:xfrm>
              <a:off x="5765375" y="4018075"/>
              <a:ext cx="139875" cy="180225"/>
            </a:xfrm>
            <a:custGeom>
              <a:avLst/>
              <a:gdLst/>
              <a:ahLst/>
              <a:cxnLst/>
              <a:rect l="l" t="t" r="r" b="b"/>
              <a:pathLst>
                <a:path w="5595" h="7209" extrusionOk="0">
                  <a:moveTo>
                    <a:pt x="0" y="0"/>
                  </a:moveTo>
                  <a:lnTo>
                    <a:pt x="0" y="3873"/>
                  </a:lnTo>
                  <a:lnTo>
                    <a:pt x="5487" y="7208"/>
                  </a:lnTo>
                  <a:lnTo>
                    <a:pt x="5595" y="3335"/>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987" name="Google Shape;1055;p29"/>
            <p:cNvSpPr/>
            <p:nvPr/>
          </p:nvSpPr>
          <p:spPr>
            <a:xfrm>
              <a:off x="5760000" y="4015375"/>
              <a:ext cx="150650" cy="185600"/>
            </a:xfrm>
            <a:custGeom>
              <a:avLst/>
              <a:gdLst/>
              <a:ahLst/>
              <a:cxnLst/>
              <a:rect l="l" t="t" r="r" b="b"/>
              <a:pathLst>
                <a:path w="6026" h="7424" extrusionOk="0">
                  <a:moveTo>
                    <a:pt x="431" y="431"/>
                  </a:moveTo>
                  <a:lnTo>
                    <a:pt x="5595" y="3443"/>
                  </a:lnTo>
                  <a:lnTo>
                    <a:pt x="5595" y="6972"/>
                  </a:lnTo>
                  <a:lnTo>
                    <a:pt x="5595" y="6972"/>
                  </a:lnTo>
                  <a:lnTo>
                    <a:pt x="431" y="3874"/>
                  </a:lnTo>
                  <a:lnTo>
                    <a:pt x="431" y="431"/>
                  </a:lnTo>
                  <a:close/>
                  <a:moveTo>
                    <a:pt x="215" y="0"/>
                  </a:moveTo>
                  <a:lnTo>
                    <a:pt x="108" y="108"/>
                  </a:lnTo>
                  <a:lnTo>
                    <a:pt x="0" y="3981"/>
                  </a:lnTo>
                  <a:lnTo>
                    <a:pt x="108" y="4196"/>
                  </a:lnTo>
                  <a:lnTo>
                    <a:pt x="5702" y="7424"/>
                  </a:lnTo>
                  <a:lnTo>
                    <a:pt x="5810" y="7424"/>
                  </a:lnTo>
                  <a:lnTo>
                    <a:pt x="5918" y="7316"/>
                  </a:lnTo>
                  <a:lnTo>
                    <a:pt x="6025" y="3336"/>
                  </a:lnTo>
                  <a:lnTo>
                    <a:pt x="5918" y="3228"/>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88" name="Google Shape;1056;p29"/>
            <p:cNvSpPr/>
            <p:nvPr/>
          </p:nvSpPr>
          <p:spPr>
            <a:xfrm>
              <a:off x="5902550" y="3948125"/>
              <a:ext cx="266300" cy="250175"/>
            </a:xfrm>
            <a:custGeom>
              <a:avLst/>
              <a:gdLst/>
              <a:ahLst/>
              <a:cxnLst/>
              <a:rect l="l" t="t" r="r" b="b"/>
              <a:pathLst>
                <a:path w="10652" h="10007" extrusionOk="0">
                  <a:moveTo>
                    <a:pt x="10651" y="1"/>
                  </a:moveTo>
                  <a:lnTo>
                    <a:pt x="108" y="6133"/>
                  </a:lnTo>
                  <a:lnTo>
                    <a:pt x="0" y="10006"/>
                  </a:lnTo>
                  <a:lnTo>
                    <a:pt x="10544" y="3766"/>
                  </a:lnTo>
                  <a:lnTo>
                    <a:pt x="1065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989" name="Google Shape;1057;p29"/>
            <p:cNvSpPr/>
            <p:nvPr/>
          </p:nvSpPr>
          <p:spPr>
            <a:xfrm>
              <a:off x="5899850" y="3942750"/>
              <a:ext cx="271700" cy="258225"/>
            </a:xfrm>
            <a:custGeom>
              <a:avLst/>
              <a:gdLst/>
              <a:ahLst/>
              <a:cxnLst/>
              <a:rect l="l" t="t" r="r" b="b"/>
              <a:pathLst>
                <a:path w="10868" h="10329" extrusionOk="0">
                  <a:moveTo>
                    <a:pt x="10544" y="539"/>
                  </a:moveTo>
                  <a:lnTo>
                    <a:pt x="10544" y="3874"/>
                  </a:lnTo>
                  <a:lnTo>
                    <a:pt x="324" y="9899"/>
                  </a:lnTo>
                  <a:lnTo>
                    <a:pt x="426" y="6503"/>
                  </a:lnTo>
                  <a:lnTo>
                    <a:pt x="426" y="6503"/>
                  </a:lnTo>
                  <a:lnTo>
                    <a:pt x="10544" y="539"/>
                  </a:lnTo>
                  <a:close/>
                  <a:moveTo>
                    <a:pt x="10652" y="1"/>
                  </a:moveTo>
                  <a:lnTo>
                    <a:pt x="108" y="6241"/>
                  </a:lnTo>
                  <a:lnTo>
                    <a:pt x="1" y="6348"/>
                  </a:lnTo>
                  <a:lnTo>
                    <a:pt x="1" y="10221"/>
                  </a:lnTo>
                  <a:lnTo>
                    <a:pt x="108" y="10329"/>
                  </a:lnTo>
                  <a:lnTo>
                    <a:pt x="216" y="10329"/>
                  </a:lnTo>
                  <a:lnTo>
                    <a:pt x="10759" y="4089"/>
                  </a:lnTo>
                  <a:lnTo>
                    <a:pt x="10867" y="3981"/>
                  </a:lnTo>
                  <a:lnTo>
                    <a:pt x="10867" y="216"/>
                  </a:lnTo>
                  <a:lnTo>
                    <a:pt x="1086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90" name="Google Shape;1058;p29"/>
            <p:cNvSpPr/>
            <p:nvPr/>
          </p:nvSpPr>
          <p:spPr>
            <a:xfrm>
              <a:off x="5762675" y="3859375"/>
              <a:ext cx="408875" cy="247475"/>
            </a:xfrm>
            <a:custGeom>
              <a:avLst/>
              <a:gdLst/>
              <a:ahLst/>
              <a:cxnLst/>
              <a:rect l="l" t="t" r="r" b="b"/>
              <a:pathLst>
                <a:path w="16355" h="9899" extrusionOk="0">
                  <a:moveTo>
                    <a:pt x="10545" y="388"/>
                  </a:moveTo>
                  <a:lnTo>
                    <a:pt x="15816" y="3551"/>
                  </a:lnTo>
                  <a:lnTo>
                    <a:pt x="5703" y="9468"/>
                  </a:lnTo>
                  <a:lnTo>
                    <a:pt x="540" y="6431"/>
                  </a:lnTo>
                  <a:lnTo>
                    <a:pt x="2260" y="5380"/>
                  </a:lnTo>
                  <a:lnTo>
                    <a:pt x="10545" y="388"/>
                  </a:lnTo>
                  <a:close/>
                  <a:moveTo>
                    <a:pt x="10437" y="0"/>
                  </a:moveTo>
                  <a:lnTo>
                    <a:pt x="8823" y="969"/>
                  </a:lnTo>
                  <a:lnTo>
                    <a:pt x="3444" y="4304"/>
                  </a:lnTo>
                  <a:lnTo>
                    <a:pt x="1077" y="5703"/>
                  </a:lnTo>
                  <a:lnTo>
                    <a:pt x="324" y="6025"/>
                  </a:lnTo>
                  <a:lnTo>
                    <a:pt x="216" y="6133"/>
                  </a:lnTo>
                  <a:lnTo>
                    <a:pt x="108" y="6240"/>
                  </a:lnTo>
                  <a:lnTo>
                    <a:pt x="1" y="6348"/>
                  </a:lnTo>
                  <a:lnTo>
                    <a:pt x="1" y="6456"/>
                  </a:lnTo>
                  <a:lnTo>
                    <a:pt x="108" y="6563"/>
                  </a:lnTo>
                  <a:lnTo>
                    <a:pt x="5595" y="9898"/>
                  </a:lnTo>
                  <a:lnTo>
                    <a:pt x="5811" y="9898"/>
                  </a:lnTo>
                  <a:lnTo>
                    <a:pt x="16354" y="3658"/>
                  </a:lnTo>
                  <a:lnTo>
                    <a:pt x="16354" y="3551"/>
                  </a:lnTo>
                  <a:lnTo>
                    <a:pt x="16354" y="3336"/>
                  </a:lnTo>
                  <a:lnTo>
                    <a:pt x="1065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91" name="Google Shape;1059;p29"/>
            <p:cNvSpPr/>
            <p:nvPr/>
          </p:nvSpPr>
          <p:spPr>
            <a:xfrm>
              <a:off x="6026275" y="3776000"/>
              <a:ext cx="142575" cy="172150"/>
            </a:xfrm>
            <a:custGeom>
              <a:avLst/>
              <a:gdLst/>
              <a:ahLst/>
              <a:cxnLst/>
              <a:rect l="l" t="t" r="r" b="b"/>
              <a:pathLst>
                <a:path w="5703" h="6886" extrusionOk="0">
                  <a:moveTo>
                    <a:pt x="0" y="0"/>
                  </a:moveTo>
                  <a:lnTo>
                    <a:pt x="0" y="3551"/>
                  </a:lnTo>
                  <a:lnTo>
                    <a:pt x="5702" y="6886"/>
                  </a:lnTo>
                  <a:lnTo>
                    <a:pt x="5702" y="3443"/>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92" name="Google Shape;1060;p29"/>
            <p:cNvSpPr/>
            <p:nvPr/>
          </p:nvSpPr>
          <p:spPr>
            <a:xfrm>
              <a:off x="6020900" y="3770625"/>
              <a:ext cx="153325" cy="180225"/>
            </a:xfrm>
            <a:custGeom>
              <a:avLst/>
              <a:gdLst/>
              <a:ahLst/>
              <a:cxnLst/>
              <a:rect l="l" t="t" r="r" b="b"/>
              <a:pathLst>
                <a:path w="6133" h="7209" extrusionOk="0">
                  <a:moveTo>
                    <a:pt x="431" y="538"/>
                  </a:moveTo>
                  <a:lnTo>
                    <a:pt x="5702" y="3766"/>
                  </a:lnTo>
                  <a:lnTo>
                    <a:pt x="5702" y="6699"/>
                  </a:lnTo>
                  <a:lnTo>
                    <a:pt x="5702" y="6699"/>
                  </a:lnTo>
                  <a:lnTo>
                    <a:pt x="431" y="3658"/>
                  </a:lnTo>
                  <a:lnTo>
                    <a:pt x="431" y="538"/>
                  </a:lnTo>
                  <a:close/>
                  <a:moveTo>
                    <a:pt x="108" y="0"/>
                  </a:moveTo>
                  <a:lnTo>
                    <a:pt x="0" y="215"/>
                  </a:lnTo>
                  <a:lnTo>
                    <a:pt x="0" y="3766"/>
                  </a:lnTo>
                  <a:lnTo>
                    <a:pt x="108" y="3873"/>
                  </a:lnTo>
                  <a:lnTo>
                    <a:pt x="5810" y="7208"/>
                  </a:lnTo>
                  <a:lnTo>
                    <a:pt x="6025" y="7208"/>
                  </a:lnTo>
                  <a:lnTo>
                    <a:pt x="6025" y="7101"/>
                  </a:lnTo>
                  <a:lnTo>
                    <a:pt x="6133" y="3658"/>
                  </a:lnTo>
                  <a:lnTo>
                    <a:pt x="6025" y="3550"/>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93" name="Google Shape;1061;p29"/>
            <p:cNvSpPr/>
            <p:nvPr/>
          </p:nvSpPr>
          <p:spPr>
            <a:xfrm>
              <a:off x="5768075" y="3937375"/>
              <a:ext cx="137175" cy="161400"/>
            </a:xfrm>
            <a:custGeom>
              <a:avLst/>
              <a:gdLst/>
              <a:ahLst/>
              <a:cxnLst/>
              <a:rect l="l" t="t" r="r" b="b"/>
              <a:pathLst>
                <a:path w="5487" h="6456" extrusionOk="0">
                  <a:moveTo>
                    <a:pt x="0" y="0"/>
                  </a:moveTo>
                  <a:lnTo>
                    <a:pt x="0" y="3336"/>
                  </a:lnTo>
                  <a:lnTo>
                    <a:pt x="5487" y="6456"/>
                  </a:lnTo>
                  <a:lnTo>
                    <a:pt x="5487" y="3551"/>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94" name="Google Shape;1062;p29"/>
            <p:cNvSpPr/>
            <p:nvPr/>
          </p:nvSpPr>
          <p:spPr>
            <a:xfrm>
              <a:off x="5762675" y="3934675"/>
              <a:ext cx="147975" cy="169475"/>
            </a:xfrm>
            <a:custGeom>
              <a:avLst/>
              <a:gdLst/>
              <a:ahLst/>
              <a:cxnLst/>
              <a:rect l="l" t="t" r="r" b="b"/>
              <a:pathLst>
                <a:path w="5919" h="6779" extrusionOk="0">
                  <a:moveTo>
                    <a:pt x="431" y="431"/>
                  </a:moveTo>
                  <a:lnTo>
                    <a:pt x="5488" y="3766"/>
                  </a:lnTo>
                  <a:lnTo>
                    <a:pt x="5488" y="6273"/>
                  </a:lnTo>
                  <a:lnTo>
                    <a:pt x="324" y="3336"/>
                  </a:lnTo>
                  <a:lnTo>
                    <a:pt x="431" y="431"/>
                  </a:lnTo>
                  <a:close/>
                  <a:moveTo>
                    <a:pt x="108" y="1"/>
                  </a:moveTo>
                  <a:lnTo>
                    <a:pt x="1" y="108"/>
                  </a:lnTo>
                  <a:lnTo>
                    <a:pt x="1" y="3444"/>
                  </a:lnTo>
                  <a:lnTo>
                    <a:pt x="108" y="3551"/>
                  </a:lnTo>
                  <a:lnTo>
                    <a:pt x="5595" y="6779"/>
                  </a:lnTo>
                  <a:lnTo>
                    <a:pt x="5811" y="6779"/>
                  </a:lnTo>
                  <a:lnTo>
                    <a:pt x="5811" y="6564"/>
                  </a:lnTo>
                  <a:lnTo>
                    <a:pt x="5918" y="3659"/>
                  </a:lnTo>
                  <a:lnTo>
                    <a:pt x="5811" y="3444"/>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95" name="Google Shape;1063;p29"/>
            <p:cNvSpPr/>
            <p:nvPr/>
          </p:nvSpPr>
          <p:spPr>
            <a:xfrm>
              <a:off x="5905225" y="3862075"/>
              <a:ext cx="263625" cy="239400"/>
            </a:xfrm>
            <a:custGeom>
              <a:avLst/>
              <a:gdLst/>
              <a:ahLst/>
              <a:cxnLst/>
              <a:rect l="l" t="t" r="r" b="b"/>
              <a:pathLst>
                <a:path w="10545" h="9576" extrusionOk="0">
                  <a:moveTo>
                    <a:pt x="10544" y="0"/>
                  </a:moveTo>
                  <a:lnTo>
                    <a:pt x="1" y="6563"/>
                  </a:lnTo>
                  <a:lnTo>
                    <a:pt x="1" y="9575"/>
                  </a:lnTo>
                  <a:lnTo>
                    <a:pt x="10544" y="3443"/>
                  </a:lnTo>
                  <a:lnTo>
                    <a:pt x="1054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96" name="Google Shape;1064;p29"/>
            <p:cNvSpPr/>
            <p:nvPr/>
          </p:nvSpPr>
          <p:spPr>
            <a:xfrm>
              <a:off x="5899850" y="3859375"/>
              <a:ext cx="274375" cy="247475"/>
            </a:xfrm>
            <a:custGeom>
              <a:avLst/>
              <a:gdLst/>
              <a:ahLst/>
              <a:cxnLst/>
              <a:rect l="l" t="t" r="r" b="b"/>
              <a:pathLst>
                <a:path w="10975" h="9899" extrusionOk="0">
                  <a:moveTo>
                    <a:pt x="10544" y="431"/>
                  </a:moveTo>
                  <a:lnTo>
                    <a:pt x="10544" y="3443"/>
                  </a:lnTo>
                  <a:lnTo>
                    <a:pt x="431" y="9361"/>
                  </a:lnTo>
                  <a:lnTo>
                    <a:pt x="431" y="6712"/>
                  </a:lnTo>
                  <a:lnTo>
                    <a:pt x="10544" y="431"/>
                  </a:lnTo>
                  <a:close/>
                  <a:moveTo>
                    <a:pt x="10652" y="0"/>
                  </a:moveTo>
                  <a:lnTo>
                    <a:pt x="108" y="6456"/>
                  </a:lnTo>
                  <a:lnTo>
                    <a:pt x="1" y="6671"/>
                  </a:lnTo>
                  <a:lnTo>
                    <a:pt x="1" y="9683"/>
                  </a:lnTo>
                  <a:lnTo>
                    <a:pt x="108" y="9898"/>
                  </a:lnTo>
                  <a:lnTo>
                    <a:pt x="324" y="9898"/>
                  </a:lnTo>
                  <a:lnTo>
                    <a:pt x="10867" y="3658"/>
                  </a:lnTo>
                  <a:lnTo>
                    <a:pt x="10867" y="3551"/>
                  </a:lnTo>
                  <a:lnTo>
                    <a:pt x="10975" y="108"/>
                  </a:lnTo>
                  <a:lnTo>
                    <a:pt x="1086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997" name="Google Shape;1065;p29"/>
            <p:cNvSpPr/>
            <p:nvPr/>
          </p:nvSpPr>
          <p:spPr>
            <a:xfrm>
              <a:off x="5749225" y="3681850"/>
              <a:ext cx="169475" cy="75350"/>
            </a:xfrm>
            <a:custGeom>
              <a:avLst/>
              <a:gdLst/>
              <a:ahLst/>
              <a:cxnLst/>
              <a:rect l="l" t="t" r="r" b="b"/>
              <a:pathLst>
                <a:path w="6779" h="3014" extrusionOk="0">
                  <a:moveTo>
                    <a:pt x="1" y="1"/>
                  </a:moveTo>
                  <a:lnTo>
                    <a:pt x="1" y="754"/>
                  </a:lnTo>
                  <a:lnTo>
                    <a:pt x="109" y="1077"/>
                  </a:lnTo>
                  <a:lnTo>
                    <a:pt x="109" y="1399"/>
                  </a:lnTo>
                  <a:lnTo>
                    <a:pt x="324" y="1830"/>
                  </a:lnTo>
                  <a:lnTo>
                    <a:pt x="646" y="2153"/>
                  </a:lnTo>
                  <a:lnTo>
                    <a:pt x="969" y="2475"/>
                  </a:lnTo>
                  <a:lnTo>
                    <a:pt x="1507" y="2690"/>
                  </a:lnTo>
                  <a:lnTo>
                    <a:pt x="2045" y="2906"/>
                  </a:lnTo>
                  <a:lnTo>
                    <a:pt x="2691" y="3013"/>
                  </a:lnTo>
                  <a:lnTo>
                    <a:pt x="4089" y="3013"/>
                  </a:lnTo>
                  <a:lnTo>
                    <a:pt x="4735" y="2906"/>
                  </a:lnTo>
                  <a:lnTo>
                    <a:pt x="5273" y="2690"/>
                  </a:lnTo>
                  <a:lnTo>
                    <a:pt x="5811" y="2475"/>
                  </a:lnTo>
                  <a:lnTo>
                    <a:pt x="6133" y="2153"/>
                  </a:lnTo>
                  <a:lnTo>
                    <a:pt x="6456" y="1830"/>
                  </a:lnTo>
                  <a:lnTo>
                    <a:pt x="6671" y="1399"/>
                  </a:lnTo>
                  <a:lnTo>
                    <a:pt x="6779" y="1077"/>
                  </a:lnTo>
                  <a:lnTo>
                    <a:pt x="677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98" name="Google Shape;1066;p29"/>
            <p:cNvSpPr/>
            <p:nvPr/>
          </p:nvSpPr>
          <p:spPr>
            <a:xfrm>
              <a:off x="5749225" y="3681850"/>
              <a:ext cx="169475" cy="75350"/>
            </a:xfrm>
            <a:custGeom>
              <a:avLst/>
              <a:gdLst/>
              <a:ahLst/>
              <a:cxnLst/>
              <a:rect l="l" t="t" r="r" b="b"/>
              <a:pathLst>
                <a:path w="6779" h="3014" fill="none" extrusionOk="0">
                  <a:moveTo>
                    <a:pt x="6779" y="1"/>
                  </a:moveTo>
                  <a:lnTo>
                    <a:pt x="6779" y="1077"/>
                  </a:lnTo>
                  <a:lnTo>
                    <a:pt x="6779" y="1077"/>
                  </a:lnTo>
                  <a:lnTo>
                    <a:pt x="6671" y="1399"/>
                  </a:lnTo>
                  <a:lnTo>
                    <a:pt x="6456" y="1830"/>
                  </a:lnTo>
                  <a:lnTo>
                    <a:pt x="6133" y="2153"/>
                  </a:lnTo>
                  <a:lnTo>
                    <a:pt x="5811" y="2475"/>
                  </a:lnTo>
                  <a:lnTo>
                    <a:pt x="5273" y="2690"/>
                  </a:lnTo>
                  <a:lnTo>
                    <a:pt x="4735" y="2906"/>
                  </a:lnTo>
                  <a:lnTo>
                    <a:pt x="4089" y="3013"/>
                  </a:lnTo>
                  <a:lnTo>
                    <a:pt x="3336" y="3013"/>
                  </a:lnTo>
                  <a:lnTo>
                    <a:pt x="3336" y="3013"/>
                  </a:lnTo>
                  <a:lnTo>
                    <a:pt x="2691" y="3013"/>
                  </a:lnTo>
                  <a:lnTo>
                    <a:pt x="2045" y="2906"/>
                  </a:lnTo>
                  <a:lnTo>
                    <a:pt x="1507" y="2690"/>
                  </a:lnTo>
                  <a:lnTo>
                    <a:pt x="969" y="2475"/>
                  </a:lnTo>
                  <a:lnTo>
                    <a:pt x="646" y="2153"/>
                  </a:lnTo>
                  <a:lnTo>
                    <a:pt x="324" y="1830"/>
                  </a:lnTo>
                  <a:lnTo>
                    <a:pt x="109" y="1399"/>
                  </a:lnTo>
                  <a:lnTo>
                    <a:pt x="109" y="1077"/>
                  </a:lnTo>
                  <a:lnTo>
                    <a:pt x="1" y="754"/>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999" name="Google Shape;1067;p29"/>
            <p:cNvSpPr/>
            <p:nvPr/>
          </p:nvSpPr>
          <p:spPr>
            <a:xfrm>
              <a:off x="5746550" y="3676475"/>
              <a:ext cx="174850" cy="86100"/>
            </a:xfrm>
            <a:custGeom>
              <a:avLst/>
              <a:gdLst/>
              <a:ahLst/>
              <a:cxnLst/>
              <a:rect l="l" t="t" r="r" b="b"/>
              <a:pathLst>
                <a:path w="6994" h="3444" extrusionOk="0">
                  <a:moveTo>
                    <a:pt x="0" y="1"/>
                  </a:moveTo>
                  <a:lnTo>
                    <a:pt x="0" y="216"/>
                  </a:lnTo>
                  <a:lnTo>
                    <a:pt x="0" y="969"/>
                  </a:lnTo>
                  <a:lnTo>
                    <a:pt x="0" y="1292"/>
                  </a:lnTo>
                  <a:lnTo>
                    <a:pt x="108" y="1722"/>
                  </a:lnTo>
                  <a:lnTo>
                    <a:pt x="323" y="2152"/>
                  </a:lnTo>
                  <a:lnTo>
                    <a:pt x="646" y="2475"/>
                  </a:lnTo>
                  <a:lnTo>
                    <a:pt x="1076" y="2798"/>
                  </a:lnTo>
                  <a:lnTo>
                    <a:pt x="1507" y="3013"/>
                  </a:lnTo>
                  <a:lnTo>
                    <a:pt x="2152" y="3228"/>
                  </a:lnTo>
                  <a:lnTo>
                    <a:pt x="2798" y="3336"/>
                  </a:lnTo>
                  <a:lnTo>
                    <a:pt x="3443" y="3443"/>
                  </a:lnTo>
                  <a:lnTo>
                    <a:pt x="4196" y="3336"/>
                  </a:lnTo>
                  <a:lnTo>
                    <a:pt x="4842" y="3228"/>
                  </a:lnTo>
                  <a:lnTo>
                    <a:pt x="5487" y="3013"/>
                  </a:lnTo>
                  <a:lnTo>
                    <a:pt x="5918" y="2798"/>
                  </a:lnTo>
                  <a:lnTo>
                    <a:pt x="6348" y="2475"/>
                  </a:lnTo>
                  <a:lnTo>
                    <a:pt x="6778" y="2152"/>
                  </a:lnTo>
                  <a:lnTo>
                    <a:pt x="6993" y="1722"/>
                  </a:lnTo>
                  <a:lnTo>
                    <a:pt x="6993" y="1292"/>
                  </a:lnTo>
                  <a:lnTo>
                    <a:pt x="6993" y="1184"/>
                  </a:lnTo>
                  <a:lnTo>
                    <a:pt x="6993" y="216"/>
                  </a:lnTo>
                  <a:lnTo>
                    <a:pt x="6993" y="1"/>
                  </a:lnTo>
                  <a:lnTo>
                    <a:pt x="6671" y="1"/>
                  </a:lnTo>
                  <a:lnTo>
                    <a:pt x="6671" y="216"/>
                  </a:lnTo>
                  <a:lnTo>
                    <a:pt x="6671" y="1292"/>
                  </a:lnTo>
                  <a:lnTo>
                    <a:pt x="6563" y="1614"/>
                  </a:lnTo>
                  <a:lnTo>
                    <a:pt x="6456" y="1937"/>
                  </a:lnTo>
                  <a:lnTo>
                    <a:pt x="6025" y="2368"/>
                  </a:lnTo>
                  <a:lnTo>
                    <a:pt x="5272" y="2690"/>
                  </a:lnTo>
                  <a:lnTo>
                    <a:pt x="4411" y="2905"/>
                  </a:lnTo>
                  <a:lnTo>
                    <a:pt x="3443" y="3013"/>
                  </a:lnTo>
                  <a:lnTo>
                    <a:pt x="2798" y="3013"/>
                  </a:lnTo>
                  <a:lnTo>
                    <a:pt x="2260" y="2905"/>
                  </a:lnTo>
                  <a:lnTo>
                    <a:pt x="1722" y="2690"/>
                  </a:lnTo>
                  <a:lnTo>
                    <a:pt x="1184" y="2475"/>
                  </a:lnTo>
                  <a:lnTo>
                    <a:pt x="861" y="2260"/>
                  </a:lnTo>
                  <a:lnTo>
                    <a:pt x="538" y="1937"/>
                  </a:lnTo>
                  <a:lnTo>
                    <a:pt x="431" y="1614"/>
                  </a:lnTo>
                  <a:lnTo>
                    <a:pt x="323" y="1292"/>
                  </a:lnTo>
                  <a:lnTo>
                    <a:pt x="323" y="1184"/>
                  </a:lnTo>
                  <a:lnTo>
                    <a:pt x="323" y="969"/>
                  </a:lnTo>
                  <a:lnTo>
                    <a:pt x="323" y="216"/>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0" name="Google Shape;1068;p29"/>
            <p:cNvSpPr/>
            <p:nvPr/>
          </p:nvSpPr>
          <p:spPr>
            <a:xfrm>
              <a:off x="5749225" y="3628075"/>
              <a:ext cx="169475" cy="99525"/>
            </a:xfrm>
            <a:custGeom>
              <a:avLst/>
              <a:gdLst/>
              <a:ahLst/>
              <a:cxnLst/>
              <a:rect l="l" t="t" r="r" b="b"/>
              <a:pathLst>
                <a:path w="6779" h="3981" extrusionOk="0">
                  <a:moveTo>
                    <a:pt x="2691" y="0"/>
                  </a:moveTo>
                  <a:lnTo>
                    <a:pt x="2045" y="108"/>
                  </a:lnTo>
                  <a:lnTo>
                    <a:pt x="1507" y="323"/>
                  </a:lnTo>
                  <a:lnTo>
                    <a:pt x="969" y="538"/>
                  </a:lnTo>
                  <a:lnTo>
                    <a:pt x="539" y="861"/>
                  </a:lnTo>
                  <a:lnTo>
                    <a:pt x="324" y="1183"/>
                  </a:lnTo>
                  <a:lnTo>
                    <a:pt x="109" y="1506"/>
                  </a:lnTo>
                  <a:lnTo>
                    <a:pt x="1" y="1937"/>
                  </a:lnTo>
                  <a:lnTo>
                    <a:pt x="109" y="2367"/>
                  </a:lnTo>
                  <a:lnTo>
                    <a:pt x="324" y="2690"/>
                  </a:lnTo>
                  <a:lnTo>
                    <a:pt x="539" y="3012"/>
                  </a:lnTo>
                  <a:lnTo>
                    <a:pt x="969" y="3335"/>
                  </a:lnTo>
                  <a:lnTo>
                    <a:pt x="1507" y="3550"/>
                  </a:lnTo>
                  <a:lnTo>
                    <a:pt x="2045" y="3766"/>
                  </a:lnTo>
                  <a:lnTo>
                    <a:pt x="2691" y="3873"/>
                  </a:lnTo>
                  <a:lnTo>
                    <a:pt x="3336" y="3981"/>
                  </a:lnTo>
                  <a:lnTo>
                    <a:pt x="4089" y="3873"/>
                  </a:lnTo>
                  <a:lnTo>
                    <a:pt x="4735" y="3766"/>
                  </a:lnTo>
                  <a:lnTo>
                    <a:pt x="5273" y="3550"/>
                  </a:lnTo>
                  <a:lnTo>
                    <a:pt x="5811" y="3335"/>
                  </a:lnTo>
                  <a:lnTo>
                    <a:pt x="6133" y="3012"/>
                  </a:lnTo>
                  <a:lnTo>
                    <a:pt x="6456" y="2690"/>
                  </a:lnTo>
                  <a:lnTo>
                    <a:pt x="6671" y="2367"/>
                  </a:lnTo>
                  <a:lnTo>
                    <a:pt x="6779" y="1937"/>
                  </a:lnTo>
                  <a:lnTo>
                    <a:pt x="6671" y="1506"/>
                  </a:lnTo>
                  <a:lnTo>
                    <a:pt x="6456" y="1183"/>
                  </a:lnTo>
                  <a:lnTo>
                    <a:pt x="6133" y="861"/>
                  </a:lnTo>
                  <a:lnTo>
                    <a:pt x="5811" y="538"/>
                  </a:lnTo>
                  <a:lnTo>
                    <a:pt x="5273" y="323"/>
                  </a:lnTo>
                  <a:lnTo>
                    <a:pt x="4735" y="108"/>
                  </a:lnTo>
                  <a:lnTo>
                    <a:pt x="4089"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01" name="Google Shape;1069;p29"/>
            <p:cNvSpPr/>
            <p:nvPr/>
          </p:nvSpPr>
          <p:spPr>
            <a:xfrm>
              <a:off x="5743850" y="3622675"/>
              <a:ext cx="177550" cy="107625"/>
            </a:xfrm>
            <a:custGeom>
              <a:avLst/>
              <a:gdLst/>
              <a:ahLst/>
              <a:cxnLst/>
              <a:rect l="l" t="t" r="r" b="b"/>
              <a:pathLst>
                <a:path w="7102" h="4305" extrusionOk="0">
                  <a:moveTo>
                    <a:pt x="3551" y="324"/>
                  </a:moveTo>
                  <a:lnTo>
                    <a:pt x="4197" y="431"/>
                  </a:lnTo>
                  <a:lnTo>
                    <a:pt x="4842" y="539"/>
                  </a:lnTo>
                  <a:lnTo>
                    <a:pt x="5380" y="646"/>
                  </a:lnTo>
                  <a:lnTo>
                    <a:pt x="5918" y="969"/>
                  </a:lnTo>
                  <a:lnTo>
                    <a:pt x="6241" y="1184"/>
                  </a:lnTo>
                  <a:lnTo>
                    <a:pt x="6564" y="1507"/>
                  </a:lnTo>
                  <a:lnTo>
                    <a:pt x="6671" y="1830"/>
                  </a:lnTo>
                  <a:lnTo>
                    <a:pt x="6779" y="2153"/>
                  </a:lnTo>
                  <a:lnTo>
                    <a:pt x="6671" y="2475"/>
                  </a:lnTo>
                  <a:lnTo>
                    <a:pt x="6564" y="2798"/>
                  </a:lnTo>
                  <a:lnTo>
                    <a:pt x="6133" y="3336"/>
                  </a:lnTo>
                  <a:lnTo>
                    <a:pt x="5380" y="3659"/>
                  </a:lnTo>
                  <a:lnTo>
                    <a:pt x="4519" y="3874"/>
                  </a:lnTo>
                  <a:lnTo>
                    <a:pt x="3551" y="3982"/>
                  </a:lnTo>
                  <a:lnTo>
                    <a:pt x="2906" y="3982"/>
                  </a:lnTo>
                  <a:lnTo>
                    <a:pt x="2368" y="3874"/>
                  </a:lnTo>
                  <a:lnTo>
                    <a:pt x="1830" y="3659"/>
                  </a:lnTo>
                  <a:lnTo>
                    <a:pt x="1292" y="3444"/>
                  </a:lnTo>
                  <a:lnTo>
                    <a:pt x="969" y="3121"/>
                  </a:lnTo>
                  <a:lnTo>
                    <a:pt x="646" y="2798"/>
                  </a:lnTo>
                  <a:lnTo>
                    <a:pt x="431" y="2475"/>
                  </a:lnTo>
                  <a:lnTo>
                    <a:pt x="431" y="2153"/>
                  </a:lnTo>
                  <a:lnTo>
                    <a:pt x="431" y="1830"/>
                  </a:lnTo>
                  <a:lnTo>
                    <a:pt x="646" y="1507"/>
                  </a:lnTo>
                  <a:lnTo>
                    <a:pt x="1077" y="1077"/>
                  </a:lnTo>
                  <a:lnTo>
                    <a:pt x="1830" y="646"/>
                  </a:lnTo>
                  <a:lnTo>
                    <a:pt x="2583" y="431"/>
                  </a:lnTo>
                  <a:lnTo>
                    <a:pt x="3551" y="324"/>
                  </a:lnTo>
                  <a:close/>
                  <a:moveTo>
                    <a:pt x="2906" y="1"/>
                  </a:moveTo>
                  <a:lnTo>
                    <a:pt x="2260" y="108"/>
                  </a:lnTo>
                  <a:lnTo>
                    <a:pt x="1615" y="324"/>
                  </a:lnTo>
                  <a:lnTo>
                    <a:pt x="1077" y="646"/>
                  </a:lnTo>
                  <a:lnTo>
                    <a:pt x="646" y="969"/>
                  </a:lnTo>
                  <a:lnTo>
                    <a:pt x="324" y="1292"/>
                  </a:lnTo>
                  <a:lnTo>
                    <a:pt x="108" y="1722"/>
                  </a:lnTo>
                  <a:lnTo>
                    <a:pt x="1" y="2153"/>
                  </a:lnTo>
                  <a:lnTo>
                    <a:pt x="108" y="2583"/>
                  </a:lnTo>
                  <a:lnTo>
                    <a:pt x="324" y="3013"/>
                  </a:lnTo>
                  <a:lnTo>
                    <a:pt x="861" y="3551"/>
                  </a:lnTo>
                  <a:lnTo>
                    <a:pt x="1615" y="3982"/>
                  </a:lnTo>
                  <a:lnTo>
                    <a:pt x="2583" y="4197"/>
                  </a:lnTo>
                  <a:lnTo>
                    <a:pt x="3551" y="4304"/>
                  </a:lnTo>
                  <a:lnTo>
                    <a:pt x="4304" y="4304"/>
                  </a:lnTo>
                  <a:lnTo>
                    <a:pt x="4950" y="4197"/>
                  </a:lnTo>
                  <a:lnTo>
                    <a:pt x="5595" y="3982"/>
                  </a:lnTo>
                  <a:lnTo>
                    <a:pt x="6026" y="3766"/>
                  </a:lnTo>
                  <a:lnTo>
                    <a:pt x="6456" y="3444"/>
                  </a:lnTo>
                  <a:lnTo>
                    <a:pt x="6886" y="3013"/>
                  </a:lnTo>
                  <a:lnTo>
                    <a:pt x="7101" y="2583"/>
                  </a:lnTo>
                  <a:lnTo>
                    <a:pt x="7101" y="2153"/>
                  </a:lnTo>
                  <a:lnTo>
                    <a:pt x="7101" y="1722"/>
                  </a:lnTo>
                  <a:lnTo>
                    <a:pt x="6886" y="1292"/>
                  </a:lnTo>
                  <a:lnTo>
                    <a:pt x="6348" y="754"/>
                  </a:lnTo>
                  <a:lnTo>
                    <a:pt x="5595" y="324"/>
                  </a:lnTo>
                  <a:lnTo>
                    <a:pt x="4627" y="108"/>
                  </a:lnTo>
                  <a:lnTo>
                    <a:pt x="355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2" name="Google Shape;1070;p29"/>
            <p:cNvSpPr/>
            <p:nvPr/>
          </p:nvSpPr>
          <p:spPr>
            <a:xfrm>
              <a:off x="5773450" y="3598475"/>
              <a:ext cx="61875" cy="107625"/>
            </a:xfrm>
            <a:custGeom>
              <a:avLst/>
              <a:gdLst/>
              <a:ahLst/>
              <a:cxnLst/>
              <a:rect l="l" t="t" r="r" b="b"/>
              <a:pathLst>
                <a:path w="2475" h="4305" extrusionOk="0">
                  <a:moveTo>
                    <a:pt x="0" y="1"/>
                  </a:moveTo>
                  <a:lnTo>
                    <a:pt x="0" y="2905"/>
                  </a:lnTo>
                  <a:lnTo>
                    <a:pt x="2367" y="4304"/>
                  </a:lnTo>
                  <a:lnTo>
                    <a:pt x="2475" y="1399"/>
                  </a:lnTo>
                  <a:lnTo>
                    <a:pt x="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3" name="Google Shape;1071;p29"/>
            <p:cNvSpPr/>
            <p:nvPr/>
          </p:nvSpPr>
          <p:spPr>
            <a:xfrm>
              <a:off x="5768075" y="3595800"/>
              <a:ext cx="69950" cy="112975"/>
            </a:xfrm>
            <a:custGeom>
              <a:avLst/>
              <a:gdLst/>
              <a:ahLst/>
              <a:cxnLst/>
              <a:rect l="l" t="t" r="r" b="b"/>
              <a:pathLst>
                <a:path w="2798" h="4519" extrusionOk="0">
                  <a:moveTo>
                    <a:pt x="430" y="430"/>
                  </a:moveTo>
                  <a:lnTo>
                    <a:pt x="2475" y="1614"/>
                  </a:lnTo>
                  <a:lnTo>
                    <a:pt x="2475" y="4073"/>
                  </a:lnTo>
                  <a:lnTo>
                    <a:pt x="430" y="2905"/>
                  </a:lnTo>
                  <a:lnTo>
                    <a:pt x="430" y="430"/>
                  </a:lnTo>
                  <a:close/>
                  <a:moveTo>
                    <a:pt x="108" y="0"/>
                  </a:moveTo>
                  <a:lnTo>
                    <a:pt x="0" y="108"/>
                  </a:lnTo>
                  <a:lnTo>
                    <a:pt x="0" y="3012"/>
                  </a:lnTo>
                  <a:lnTo>
                    <a:pt x="108" y="3120"/>
                  </a:lnTo>
                  <a:lnTo>
                    <a:pt x="2582" y="4519"/>
                  </a:lnTo>
                  <a:lnTo>
                    <a:pt x="2690" y="4519"/>
                  </a:lnTo>
                  <a:lnTo>
                    <a:pt x="2797" y="4411"/>
                  </a:lnTo>
                  <a:lnTo>
                    <a:pt x="2797" y="1506"/>
                  </a:lnTo>
                  <a:lnTo>
                    <a:pt x="2797" y="1399"/>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4" name="Google Shape;1072;p29"/>
            <p:cNvSpPr/>
            <p:nvPr/>
          </p:nvSpPr>
          <p:spPr>
            <a:xfrm>
              <a:off x="5773450" y="3563500"/>
              <a:ext cx="121050" cy="69975"/>
            </a:xfrm>
            <a:custGeom>
              <a:avLst/>
              <a:gdLst/>
              <a:ahLst/>
              <a:cxnLst/>
              <a:rect l="l" t="t" r="r" b="b"/>
              <a:pathLst>
                <a:path w="4842" h="2799" extrusionOk="0">
                  <a:moveTo>
                    <a:pt x="2367" y="1"/>
                  </a:moveTo>
                  <a:lnTo>
                    <a:pt x="0" y="1400"/>
                  </a:lnTo>
                  <a:lnTo>
                    <a:pt x="2475" y="2798"/>
                  </a:lnTo>
                  <a:lnTo>
                    <a:pt x="4842" y="1400"/>
                  </a:lnTo>
                  <a:lnTo>
                    <a:pt x="236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5" name="Google Shape;1073;p29"/>
            <p:cNvSpPr/>
            <p:nvPr/>
          </p:nvSpPr>
          <p:spPr>
            <a:xfrm>
              <a:off x="5768075" y="3558125"/>
              <a:ext cx="131800" cy="80725"/>
            </a:xfrm>
            <a:custGeom>
              <a:avLst/>
              <a:gdLst/>
              <a:ahLst/>
              <a:cxnLst/>
              <a:rect l="l" t="t" r="r" b="b"/>
              <a:pathLst>
                <a:path w="5272" h="3229" extrusionOk="0">
                  <a:moveTo>
                    <a:pt x="2582" y="324"/>
                  </a:moveTo>
                  <a:lnTo>
                    <a:pt x="4734" y="1615"/>
                  </a:lnTo>
                  <a:lnTo>
                    <a:pt x="2690" y="2798"/>
                  </a:lnTo>
                  <a:lnTo>
                    <a:pt x="508" y="1608"/>
                  </a:lnTo>
                  <a:lnTo>
                    <a:pt x="2582" y="324"/>
                  </a:lnTo>
                  <a:close/>
                  <a:moveTo>
                    <a:pt x="2475" y="1"/>
                  </a:moveTo>
                  <a:lnTo>
                    <a:pt x="108" y="1507"/>
                  </a:lnTo>
                  <a:lnTo>
                    <a:pt x="0" y="1615"/>
                  </a:lnTo>
                  <a:lnTo>
                    <a:pt x="108" y="1722"/>
                  </a:lnTo>
                  <a:lnTo>
                    <a:pt x="2582" y="3228"/>
                  </a:lnTo>
                  <a:lnTo>
                    <a:pt x="2797" y="3228"/>
                  </a:lnTo>
                  <a:lnTo>
                    <a:pt x="5164" y="1722"/>
                  </a:lnTo>
                  <a:lnTo>
                    <a:pt x="5272" y="1615"/>
                  </a:lnTo>
                  <a:lnTo>
                    <a:pt x="5164" y="1399"/>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6" name="Google Shape;1074;p29"/>
            <p:cNvSpPr/>
            <p:nvPr/>
          </p:nvSpPr>
          <p:spPr>
            <a:xfrm>
              <a:off x="5832625" y="3598475"/>
              <a:ext cx="61875" cy="107625"/>
            </a:xfrm>
            <a:custGeom>
              <a:avLst/>
              <a:gdLst/>
              <a:ahLst/>
              <a:cxnLst/>
              <a:rect l="l" t="t" r="r" b="b"/>
              <a:pathLst>
                <a:path w="2475" h="4305" extrusionOk="0">
                  <a:moveTo>
                    <a:pt x="2475" y="1"/>
                  </a:moveTo>
                  <a:lnTo>
                    <a:pt x="108" y="1399"/>
                  </a:lnTo>
                  <a:lnTo>
                    <a:pt x="0" y="4304"/>
                  </a:lnTo>
                  <a:lnTo>
                    <a:pt x="2475" y="2798"/>
                  </a:lnTo>
                  <a:lnTo>
                    <a:pt x="247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7" name="Google Shape;1075;p29"/>
            <p:cNvSpPr/>
            <p:nvPr/>
          </p:nvSpPr>
          <p:spPr>
            <a:xfrm>
              <a:off x="5829925" y="3593100"/>
              <a:ext cx="69950" cy="115675"/>
            </a:xfrm>
            <a:custGeom>
              <a:avLst/>
              <a:gdLst/>
              <a:ahLst/>
              <a:cxnLst/>
              <a:rect l="l" t="t" r="r" b="b"/>
              <a:pathLst>
                <a:path w="2798" h="4627" extrusionOk="0">
                  <a:moveTo>
                    <a:pt x="2367" y="538"/>
                  </a:moveTo>
                  <a:lnTo>
                    <a:pt x="2367" y="2905"/>
                  </a:lnTo>
                  <a:lnTo>
                    <a:pt x="323" y="4113"/>
                  </a:lnTo>
                  <a:lnTo>
                    <a:pt x="323" y="4113"/>
                  </a:lnTo>
                  <a:lnTo>
                    <a:pt x="323" y="1722"/>
                  </a:lnTo>
                  <a:lnTo>
                    <a:pt x="2367" y="538"/>
                  </a:lnTo>
                  <a:close/>
                  <a:moveTo>
                    <a:pt x="2475" y="0"/>
                  </a:moveTo>
                  <a:lnTo>
                    <a:pt x="108" y="1507"/>
                  </a:lnTo>
                  <a:lnTo>
                    <a:pt x="1" y="1614"/>
                  </a:lnTo>
                  <a:lnTo>
                    <a:pt x="1" y="4519"/>
                  </a:lnTo>
                  <a:lnTo>
                    <a:pt x="108" y="4627"/>
                  </a:lnTo>
                  <a:lnTo>
                    <a:pt x="216" y="4627"/>
                  </a:lnTo>
                  <a:lnTo>
                    <a:pt x="2690" y="3228"/>
                  </a:lnTo>
                  <a:lnTo>
                    <a:pt x="2798" y="3013"/>
                  </a:lnTo>
                  <a:lnTo>
                    <a:pt x="2798" y="216"/>
                  </a:lnTo>
                  <a:lnTo>
                    <a:pt x="269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08" name="Google Shape;1076;p29"/>
            <p:cNvSpPr/>
            <p:nvPr/>
          </p:nvSpPr>
          <p:spPr>
            <a:xfrm>
              <a:off x="5813800" y="3528550"/>
              <a:ext cx="43050" cy="83400"/>
            </a:xfrm>
            <a:custGeom>
              <a:avLst/>
              <a:gdLst/>
              <a:ahLst/>
              <a:cxnLst/>
              <a:rect l="l" t="t" r="r" b="b"/>
              <a:pathLst>
                <a:path w="1722" h="3336" extrusionOk="0">
                  <a:moveTo>
                    <a:pt x="0" y="0"/>
                  </a:moveTo>
                  <a:lnTo>
                    <a:pt x="430" y="3336"/>
                  </a:lnTo>
                  <a:lnTo>
                    <a:pt x="968" y="3228"/>
                  </a:lnTo>
                  <a:lnTo>
                    <a:pt x="1183" y="3228"/>
                  </a:lnTo>
                  <a:lnTo>
                    <a:pt x="1291" y="3120"/>
                  </a:lnTo>
                  <a:lnTo>
                    <a:pt x="1614" y="2690"/>
                  </a:lnTo>
                  <a:lnTo>
                    <a:pt x="1721" y="2152"/>
                  </a:lnTo>
                  <a:lnTo>
                    <a:pt x="1721" y="1507"/>
                  </a:lnTo>
                  <a:lnTo>
                    <a:pt x="1506" y="861"/>
                  </a:lnTo>
                  <a:lnTo>
                    <a:pt x="1291" y="323"/>
                  </a:lnTo>
                  <a:lnTo>
                    <a:pt x="861"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009" name="Google Shape;1077;p29"/>
            <p:cNvSpPr/>
            <p:nvPr/>
          </p:nvSpPr>
          <p:spPr>
            <a:xfrm>
              <a:off x="5813800" y="3528550"/>
              <a:ext cx="43050" cy="83400"/>
            </a:xfrm>
            <a:custGeom>
              <a:avLst/>
              <a:gdLst/>
              <a:ahLst/>
              <a:cxnLst/>
              <a:rect l="l" t="t" r="r" b="b"/>
              <a:pathLst>
                <a:path w="1722" h="3336" fill="none" extrusionOk="0">
                  <a:moveTo>
                    <a:pt x="430" y="3336"/>
                  </a:moveTo>
                  <a:lnTo>
                    <a:pt x="968" y="3228"/>
                  </a:lnTo>
                  <a:lnTo>
                    <a:pt x="968" y="3228"/>
                  </a:lnTo>
                  <a:lnTo>
                    <a:pt x="1183" y="3228"/>
                  </a:lnTo>
                  <a:lnTo>
                    <a:pt x="1291" y="3120"/>
                  </a:lnTo>
                  <a:lnTo>
                    <a:pt x="1614" y="2690"/>
                  </a:lnTo>
                  <a:lnTo>
                    <a:pt x="1721" y="2152"/>
                  </a:lnTo>
                  <a:lnTo>
                    <a:pt x="1721" y="1507"/>
                  </a:lnTo>
                  <a:lnTo>
                    <a:pt x="1721" y="1507"/>
                  </a:lnTo>
                  <a:lnTo>
                    <a:pt x="1506" y="861"/>
                  </a:lnTo>
                  <a:lnTo>
                    <a:pt x="1291" y="323"/>
                  </a:lnTo>
                  <a:lnTo>
                    <a:pt x="861" y="0"/>
                  </a:lnTo>
                  <a:lnTo>
                    <a:pt x="753" y="0"/>
                  </a:lnTo>
                  <a:lnTo>
                    <a:pt x="538" y="0"/>
                  </a:lnTo>
                  <a:lnTo>
                    <a:pt x="323" y="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1010" name="Google Shape;1078;p29"/>
            <p:cNvSpPr/>
            <p:nvPr/>
          </p:nvSpPr>
          <p:spPr>
            <a:xfrm>
              <a:off x="5808400" y="3523175"/>
              <a:ext cx="53825" cy="94150"/>
            </a:xfrm>
            <a:custGeom>
              <a:avLst/>
              <a:gdLst/>
              <a:ahLst/>
              <a:cxnLst/>
              <a:rect l="l" t="t" r="r" b="b"/>
              <a:pathLst>
                <a:path w="2153" h="3766" extrusionOk="0">
                  <a:moveTo>
                    <a:pt x="539" y="0"/>
                  </a:moveTo>
                  <a:lnTo>
                    <a:pt x="216" y="108"/>
                  </a:lnTo>
                  <a:lnTo>
                    <a:pt x="1" y="108"/>
                  </a:lnTo>
                  <a:lnTo>
                    <a:pt x="1" y="323"/>
                  </a:lnTo>
                  <a:lnTo>
                    <a:pt x="108" y="431"/>
                  </a:lnTo>
                  <a:lnTo>
                    <a:pt x="539" y="431"/>
                  </a:lnTo>
                  <a:lnTo>
                    <a:pt x="754" y="323"/>
                  </a:lnTo>
                  <a:lnTo>
                    <a:pt x="1077" y="431"/>
                  </a:lnTo>
                  <a:lnTo>
                    <a:pt x="1399" y="753"/>
                  </a:lnTo>
                  <a:lnTo>
                    <a:pt x="1615" y="1184"/>
                  </a:lnTo>
                  <a:lnTo>
                    <a:pt x="1722" y="1722"/>
                  </a:lnTo>
                  <a:lnTo>
                    <a:pt x="1722" y="2044"/>
                  </a:lnTo>
                  <a:lnTo>
                    <a:pt x="1722" y="2582"/>
                  </a:lnTo>
                  <a:lnTo>
                    <a:pt x="1615" y="2905"/>
                  </a:lnTo>
                  <a:lnTo>
                    <a:pt x="1399" y="3228"/>
                  </a:lnTo>
                  <a:lnTo>
                    <a:pt x="1184" y="3335"/>
                  </a:lnTo>
                  <a:lnTo>
                    <a:pt x="646" y="3335"/>
                  </a:lnTo>
                  <a:lnTo>
                    <a:pt x="539" y="3443"/>
                  </a:lnTo>
                  <a:lnTo>
                    <a:pt x="431" y="3551"/>
                  </a:lnTo>
                  <a:lnTo>
                    <a:pt x="539" y="3658"/>
                  </a:lnTo>
                  <a:lnTo>
                    <a:pt x="646" y="3766"/>
                  </a:lnTo>
                  <a:lnTo>
                    <a:pt x="1184" y="3658"/>
                  </a:lnTo>
                  <a:lnTo>
                    <a:pt x="1399" y="3658"/>
                  </a:lnTo>
                  <a:lnTo>
                    <a:pt x="1615" y="3443"/>
                  </a:lnTo>
                  <a:lnTo>
                    <a:pt x="1937" y="3120"/>
                  </a:lnTo>
                  <a:lnTo>
                    <a:pt x="2045" y="2690"/>
                  </a:lnTo>
                  <a:lnTo>
                    <a:pt x="2153" y="2044"/>
                  </a:lnTo>
                  <a:lnTo>
                    <a:pt x="2153" y="1722"/>
                  </a:lnTo>
                  <a:lnTo>
                    <a:pt x="1937" y="1076"/>
                  </a:lnTo>
                  <a:lnTo>
                    <a:pt x="1615" y="538"/>
                  </a:lnTo>
                  <a:lnTo>
                    <a:pt x="1292" y="108"/>
                  </a:lnTo>
                  <a:lnTo>
                    <a:pt x="107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11" name="Google Shape;1079;p29"/>
            <p:cNvSpPr/>
            <p:nvPr/>
          </p:nvSpPr>
          <p:spPr>
            <a:xfrm>
              <a:off x="5792275" y="3528550"/>
              <a:ext cx="48425" cy="83400"/>
            </a:xfrm>
            <a:custGeom>
              <a:avLst/>
              <a:gdLst/>
              <a:ahLst/>
              <a:cxnLst/>
              <a:rect l="l" t="t" r="r" b="b"/>
              <a:pathLst>
                <a:path w="1937" h="3336" extrusionOk="0">
                  <a:moveTo>
                    <a:pt x="753" y="0"/>
                  </a:moveTo>
                  <a:lnTo>
                    <a:pt x="538" y="108"/>
                  </a:lnTo>
                  <a:lnTo>
                    <a:pt x="431" y="216"/>
                  </a:lnTo>
                  <a:lnTo>
                    <a:pt x="108" y="646"/>
                  </a:lnTo>
                  <a:lnTo>
                    <a:pt x="0" y="1184"/>
                  </a:lnTo>
                  <a:lnTo>
                    <a:pt x="0" y="1829"/>
                  </a:lnTo>
                  <a:lnTo>
                    <a:pt x="216" y="2475"/>
                  </a:lnTo>
                  <a:lnTo>
                    <a:pt x="431" y="3013"/>
                  </a:lnTo>
                  <a:lnTo>
                    <a:pt x="861" y="3228"/>
                  </a:lnTo>
                  <a:lnTo>
                    <a:pt x="969" y="3336"/>
                  </a:lnTo>
                  <a:lnTo>
                    <a:pt x="1399" y="3336"/>
                  </a:lnTo>
                  <a:lnTo>
                    <a:pt x="1614" y="3120"/>
                  </a:lnTo>
                  <a:lnTo>
                    <a:pt x="1829" y="2798"/>
                  </a:lnTo>
                  <a:lnTo>
                    <a:pt x="1937" y="2260"/>
                  </a:lnTo>
                  <a:lnTo>
                    <a:pt x="1937" y="1507"/>
                  </a:lnTo>
                  <a:lnTo>
                    <a:pt x="1829" y="969"/>
                  </a:lnTo>
                  <a:lnTo>
                    <a:pt x="1507" y="431"/>
                  </a:lnTo>
                  <a:lnTo>
                    <a:pt x="1184" y="108"/>
                  </a:lnTo>
                  <a:lnTo>
                    <a:pt x="969"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12" name="Google Shape;1080;p29"/>
            <p:cNvSpPr/>
            <p:nvPr/>
          </p:nvSpPr>
          <p:spPr>
            <a:xfrm>
              <a:off x="5786900" y="3525850"/>
              <a:ext cx="59200" cy="91475"/>
            </a:xfrm>
            <a:custGeom>
              <a:avLst/>
              <a:gdLst/>
              <a:ahLst/>
              <a:cxnLst/>
              <a:rect l="l" t="t" r="r" b="b"/>
              <a:pathLst>
                <a:path w="2368" h="3659" extrusionOk="0">
                  <a:moveTo>
                    <a:pt x="1076" y="324"/>
                  </a:moveTo>
                  <a:lnTo>
                    <a:pt x="1291" y="431"/>
                  </a:lnTo>
                  <a:lnTo>
                    <a:pt x="1614" y="646"/>
                  </a:lnTo>
                  <a:lnTo>
                    <a:pt x="1829" y="1077"/>
                  </a:lnTo>
                  <a:lnTo>
                    <a:pt x="2044" y="1722"/>
                  </a:lnTo>
                  <a:lnTo>
                    <a:pt x="2044" y="2045"/>
                  </a:lnTo>
                  <a:lnTo>
                    <a:pt x="1937" y="2583"/>
                  </a:lnTo>
                  <a:lnTo>
                    <a:pt x="1829" y="2906"/>
                  </a:lnTo>
                  <a:lnTo>
                    <a:pt x="1614" y="3228"/>
                  </a:lnTo>
                  <a:lnTo>
                    <a:pt x="1399" y="3228"/>
                  </a:lnTo>
                  <a:lnTo>
                    <a:pt x="1399" y="3336"/>
                  </a:lnTo>
                  <a:lnTo>
                    <a:pt x="1076" y="3228"/>
                  </a:lnTo>
                  <a:lnTo>
                    <a:pt x="753" y="2906"/>
                  </a:lnTo>
                  <a:lnTo>
                    <a:pt x="538" y="2475"/>
                  </a:lnTo>
                  <a:lnTo>
                    <a:pt x="431" y="1937"/>
                  </a:lnTo>
                  <a:lnTo>
                    <a:pt x="431" y="1507"/>
                  </a:lnTo>
                  <a:lnTo>
                    <a:pt x="431" y="1077"/>
                  </a:lnTo>
                  <a:lnTo>
                    <a:pt x="538" y="646"/>
                  </a:lnTo>
                  <a:lnTo>
                    <a:pt x="753" y="431"/>
                  </a:lnTo>
                  <a:lnTo>
                    <a:pt x="968" y="324"/>
                  </a:lnTo>
                  <a:close/>
                  <a:moveTo>
                    <a:pt x="753" y="1"/>
                  </a:moveTo>
                  <a:lnTo>
                    <a:pt x="538" y="108"/>
                  </a:lnTo>
                  <a:lnTo>
                    <a:pt x="215" y="539"/>
                  </a:lnTo>
                  <a:lnTo>
                    <a:pt x="108" y="969"/>
                  </a:lnTo>
                  <a:lnTo>
                    <a:pt x="0" y="1507"/>
                  </a:lnTo>
                  <a:lnTo>
                    <a:pt x="0" y="1937"/>
                  </a:lnTo>
                  <a:lnTo>
                    <a:pt x="215" y="2583"/>
                  </a:lnTo>
                  <a:lnTo>
                    <a:pt x="538" y="3121"/>
                  </a:lnTo>
                  <a:lnTo>
                    <a:pt x="861" y="3551"/>
                  </a:lnTo>
                  <a:lnTo>
                    <a:pt x="1076" y="3659"/>
                  </a:lnTo>
                  <a:lnTo>
                    <a:pt x="1506" y="3659"/>
                  </a:lnTo>
                  <a:lnTo>
                    <a:pt x="1722" y="3551"/>
                  </a:lnTo>
                  <a:lnTo>
                    <a:pt x="1829" y="3444"/>
                  </a:lnTo>
                  <a:lnTo>
                    <a:pt x="2152" y="3121"/>
                  </a:lnTo>
                  <a:lnTo>
                    <a:pt x="2367" y="2583"/>
                  </a:lnTo>
                  <a:lnTo>
                    <a:pt x="2367" y="2045"/>
                  </a:lnTo>
                  <a:lnTo>
                    <a:pt x="2367" y="1615"/>
                  </a:lnTo>
                  <a:lnTo>
                    <a:pt x="2152" y="969"/>
                  </a:lnTo>
                  <a:lnTo>
                    <a:pt x="1937" y="431"/>
                  </a:lnTo>
                  <a:lnTo>
                    <a:pt x="1506" y="108"/>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13" name="Google Shape;1081;p29"/>
            <p:cNvSpPr/>
            <p:nvPr/>
          </p:nvSpPr>
          <p:spPr>
            <a:xfrm>
              <a:off x="5816475" y="3525850"/>
              <a:ext cx="83400" cy="86100"/>
            </a:xfrm>
            <a:custGeom>
              <a:avLst/>
              <a:gdLst/>
              <a:ahLst/>
              <a:cxnLst/>
              <a:rect l="l" t="t" r="r" b="b"/>
              <a:pathLst>
                <a:path w="3336" h="3444" extrusionOk="0">
                  <a:moveTo>
                    <a:pt x="3336" y="1"/>
                  </a:moveTo>
                  <a:lnTo>
                    <a:pt x="539" y="108"/>
                  </a:lnTo>
                  <a:lnTo>
                    <a:pt x="1" y="108"/>
                  </a:lnTo>
                  <a:lnTo>
                    <a:pt x="216" y="216"/>
                  </a:lnTo>
                  <a:lnTo>
                    <a:pt x="646" y="646"/>
                  </a:lnTo>
                  <a:lnTo>
                    <a:pt x="861" y="1077"/>
                  </a:lnTo>
                  <a:lnTo>
                    <a:pt x="969" y="1399"/>
                  </a:lnTo>
                  <a:lnTo>
                    <a:pt x="1076" y="1937"/>
                  </a:lnTo>
                  <a:lnTo>
                    <a:pt x="969" y="2583"/>
                  </a:lnTo>
                  <a:lnTo>
                    <a:pt x="754" y="2906"/>
                  </a:lnTo>
                  <a:lnTo>
                    <a:pt x="539" y="3228"/>
                  </a:lnTo>
                  <a:lnTo>
                    <a:pt x="323" y="3444"/>
                  </a:lnTo>
                  <a:lnTo>
                    <a:pt x="969" y="3336"/>
                  </a:lnTo>
                  <a:lnTo>
                    <a:pt x="3228" y="3336"/>
                  </a:lnTo>
                  <a:lnTo>
                    <a:pt x="333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14" name="Google Shape;1082;p29"/>
            <p:cNvSpPr/>
            <p:nvPr/>
          </p:nvSpPr>
          <p:spPr>
            <a:xfrm>
              <a:off x="5886400" y="3525850"/>
              <a:ext cx="43075" cy="83400"/>
            </a:xfrm>
            <a:custGeom>
              <a:avLst/>
              <a:gdLst/>
              <a:ahLst/>
              <a:cxnLst/>
              <a:rect l="l" t="t" r="r" b="b"/>
              <a:pathLst>
                <a:path w="1723" h="3336" extrusionOk="0">
                  <a:moveTo>
                    <a:pt x="1" y="1"/>
                  </a:moveTo>
                  <a:lnTo>
                    <a:pt x="431" y="3336"/>
                  </a:lnTo>
                  <a:lnTo>
                    <a:pt x="969" y="3228"/>
                  </a:lnTo>
                  <a:lnTo>
                    <a:pt x="1184" y="3228"/>
                  </a:lnTo>
                  <a:lnTo>
                    <a:pt x="1399" y="3121"/>
                  </a:lnTo>
                  <a:lnTo>
                    <a:pt x="1615" y="2690"/>
                  </a:lnTo>
                  <a:lnTo>
                    <a:pt x="1722" y="2152"/>
                  </a:lnTo>
                  <a:lnTo>
                    <a:pt x="1722" y="1507"/>
                  </a:lnTo>
                  <a:lnTo>
                    <a:pt x="1615" y="861"/>
                  </a:lnTo>
                  <a:lnTo>
                    <a:pt x="1292" y="324"/>
                  </a:lnTo>
                  <a:lnTo>
                    <a:pt x="969"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015" name="Google Shape;1083;p29"/>
            <p:cNvSpPr/>
            <p:nvPr/>
          </p:nvSpPr>
          <p:spPr>
            <a:xfrm>
              <a:off x="5886400" y="3525850"/>
              <a:ext cx="43075" cy="83400"/>
            </a:xfrm>
            <a:custGeom>
              <a:avLst/>
              <a:gdLst/>
              <a:ahLst/>
              <a:cxnLst/>
              <a:rect l="l" t="t" r="r" b="b"/>
              <a:pathLst>
                <a:path w="1723" h="3336" fill="none" extrusionOk="0">
                  <a:moveTo>
                    <a:pt x="431" y="3336"/>
                  </a:moveTo>
                  <a:lnTo>
                    <a:pt x="969" y="3228"/>
                  </a:lnTo>
                  <a:lnTo>
                    <a:pt x="969" y="3228"/>
                  </a:lnTo>
                  <a:lnTo>
                    <a:pt x="1184" y="3228"/>
                  </a:lnTo>
                  <a:lnTo>
                    <a:pt x="1399" y="3121"/>
                  </a:lnTo>
                  <a:lnTo>
                    <a:pt x="1615" y="2690"/>
                  </a:lnTo>
                  <a:lnTo>
                    <a:pt x="1722" y="2152"/>
                  </a:lnTo>
                  <a:lnTo>
                    <a:pt x="1722" y="1507"/>
                  </a:lnTo>
                  <a:lnTo>
                    <a:pt x="1722" y="1507"/>
                  </a:lnTo>
                  <a:lnTo>
                    <a:pt x="1615" y="861"/>
                  </a:lnTo>
                  <a:lnTo>
                    <a:pt x="1292" y="324"/>
                  </a:lnTo>
                  <a:lnTo>
                    <a:pt x="969" y="1"/>
                  </a:lnTo>
                  <a:lnTo>
                    <a:pt x="754" y="1"/>
                  </a:lnTo>
                  <a:lnTo>
                    <a:pt x="539" y="1"/>
                  </a:lnTo>
                  <a:lnTo>
                    <a:pt x="431" y="1"/>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1016" name="Google Shape;1084;p29"/>
            <p:cNvSpPr/>
            <p:nvPr/>
          </p:nvSpPr>
          <p:spPr>
            <a:xfrm>
              <a:off x="5881025" y="3520475"/>
              <a:ext cx="53825" cy="94175"/>
            </a:xfrm>
            <a:custGeom>
              <a:avLst/>
              <a:gdLst/>
              <a:ahLst/>
              <a:cxnLst/>
              <a:rect l="l" t="t" r="r" b="b"/>
              <a:pathLst>
                <a:path w="2153" h="3767" extrusionOk="0">
                  <a:moveTo>
                    <a:pt x="539" y="1"/>
                  </a:moveTo>
                  <a:lnTo>
                    <a:pt x="216" y="108"/>
                  </a:lnTo>
                  <a:lnTo>
                    <a:pt x="108" y="108"/>
                  </a:lnTo>
                  <a:lnTo>
                    <a:pt x="1" y="323"/>
                  </a:lnTo>
                  <a:lnTo>
                    <a:pt x="108" y="431"/>
                  </a:lnTo>
                  <a:lnTo>
                    <a:pt x="646" y="431"/>
                  </a:lnTo>
                  <a:lnTo>
                    <a:pt x="754" y="323"/>
                  </a:lnTo>
                  <a:lnTo>
                    <a:pt x="861" y="323"/>
                  </a:lnTo>
                  <a:lnTo>
                    <a:pt x="1077" y="431"/>
                  </a:lnTo>
                  <a:lnTo>
                    <a:pt x="1399" y="754"/>
                  </a:lnTo>
                  <a:lnTo>
                    <a:pt x="1614" y="1184"/>
                  </a:lnTo>
                  <a:lnTo>
                    <a:pt x="1830" y="1722"/>
                  </a:lnTo>
                  <a:lnTo>
                    <a:pt x="1830" y="2045"/>
                  </a:lnTo>
                  <a:lnTo>
                    <a:pt x="1722" y="2583"/>
                  </a:lnTo>
                  <a:lnTo>
                    <a:pt x="1614" y="2905"/>
                  </a:lnTo>
                  <a:lnTo>
                    <a:pt x="1399" y="3228"/>
                  </a:lnTo>
                  <a:lnTo>
                    <a:pt x="1184" y="3336"/>
                  </a:lnTo>
                  <a:lnTo>
                    <a:pt x="646" y="3336"/>
                  </a:lnTo>
                  <a:lnTo>
                    <a:pt x="539" y="3443"/>
                  </a:lnTo>
                  <a:lnTo>
                    <a:pt x="539" y="3551"/>
                  </a:lnTo>
                  <a:lnTo>
                    <a:pt x="539" y="3659"/>
                  </a:lnTo>
                  <a:lnTo>
                    <a:pt x="754" y="3766"/>
                  </a:lnTo>
                  <a:lnTo>
                    <a:pt x="1184" y="3659"/>
                  </a:lnTo>
                  <a:lnTo>
                    <a:pt x="1507" y="3659"/>
                  </a:lnTo>
                  <a:lnTo>
                    <a:pt x="1614" y="3443"/>
                  </a:lnTo>
                  <a:lnTo>
                    <a:pt x="1937" y="3121"/>
                  </a:lnTo>
                  <a:lnTo>
                    <a:pt x="2152" y="2690"/>
                  </a:lnTo>
                  <a:lnTo>
                    <a:pt x="2152" y="2045"/>
                  </a:lnTo>
                  <a:lnTo>
                    <a:pt x="2152" y="1722"/>
                  </a:lnTo>
                  <a:lnTo>
                    <a:pt x="1937" y="1076"/>
                  </a:lnTo>
                  <a:lnTo>
                    <a:pt x="1722" y="539"/>
                  </a:lnTo>
                  <a:lnTo>
                    <a:pt x="1292" y="108"/>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17" name="Google Shape;1085;p29"/>
            <p:cNvSpPr/>
            <p:nvPr/>
          </p:nvSpPr>
          <p:spPr>
            <a:xfrm>
              <a:off x="5864900" y="3525850"/>
              <a:ext cx="51125" cy="83400"/>
            </a:xfrm>
            <a:custGeom>
              <a:avLst/>
              <a:gdLst/>
              <a:ahLst/>
              <a:cxnLst/>
              <a:rect l="l" t="t" r="r" b="b"/>
              <a:pathLst>
                <a:path w="2045" h="3336" extrusionOk="0">
                  <a:moveTo>
                    <a:pt x="753" y="1"/>
                  </a:moveTo>
                  <a:lnTo>
                    <a:pt x="646" y="108"/>
                  </a:lnTo>
                  <a:lnTo>
                    <a:pt x="431" y="216"/>
                  </a:lnTo>
                  <a:lnTo>
                    <a:pt x="215" y="646"/>
                  </a:lnTo>
                  <a:lnTo>
                    <a:pt x="0" y="1184"/>
                  </a:lnTo>
                  <a:lnTo>
                    <a:pt x="0" y="1830"/>
                  </a:lnTo>
                  <a:lnTo>
                    <a:pt x="215" y="2475"/>
                  </a:lnTo>
                  <a:lnTo>
                    <a:pt x="538" y="3013"/>
                  </a:lnTo>
                  <a:lnTo>
                    <a:pt x="861" y="3228"/>
                  </a:lnTo>
                  <a:lnTo>
                    <a:pt x="1076" y="3336"/>
                  </a:lnTo>
                  <a:lnTo>
                    <a:pt x="1399" y="3336"/>
                  </a:lnTo>
                  <a:lnTo>
                    <a:pt x="1614" y="3228"/>
                  </a:lnTo>
                  <a:lnTo>
                    <a:pt x="1829" y="2798"/>
                  </a:lnTo>
                  <a:lnTo>
                    <a:pt x="2044" y="2260"/>
                  </a:lnTo>
                  <a:lnTo>
                    <a:pt x="2044" y="1615"/>
                  </a:lnTo>
                  <a:lnTo>
                    <a:pt x="1829" y="969"/>
                  </a:lnTo>
                  <a:lnTo>
                    <a:pt x="1506" y="431"/>
                  </a:lnTo>
                  <a:lnTo>
                    <a:pt x="1184" y="108"/>
                  </a:lnTo>
                  <a:lnTo>
                    <a:pt x="968"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18" name="Google Shape;1086;p29"/>
            <p:cNvSpPr/>
            <p:nvPr/>
          </p:nvSpPr>
          <p:spPr>
            <a:xfrm>
              <a:off x="5859500" y="3523175"/>
              <a:ext cx="61900" cy="91475"/>
            </a:xfrm>
            <a:custGeom>
              <a:avLst/>
              <a:gdLst/>
              <a:ahLst/>
              <a:cxnLst/>
              <a:rect l="l" t="t" r="r" b="b"/>
              <a:pathLst>
                <a:path w="2476" h="3659" extrusionOk="0">
                  <a:moveTo>
                    <a:pt x="1077" y="323"/>
                  </a:moveTo>
                  <a:lnTo>
                    <a:pt x="1400" y="431"/>
                  </a:lnTo>
                  <a:lnTo>
                    <a:pt x="1615" y="646"/>
                  </a:lnTo>
                  <a:lnTo>
                    <a:pt x="1938" y="1184"/>
                  </a:lnTo>
                  <a:lnTo>
                    <a:pt x="2045" y="1722"/>
                  </a:lnTo>
                  <a:lnTo>
                    <a:pt x="2045" y="2044"/>
                  </a:lnTo>
                  <a:lnTo>
                    <a:pt x="2045" y="2582"/>
                  </a:lnTo>
                  <a:lnTo>
                    <a:pt x="1830" y="2905"/>
                  </a:lnTo>
                  <a:lnTo>
                    <a:pt x="1722" y="3228"/>
                  </a:lnTo>
                  <a:lnTo>
                    <a:pt x="1400" y="3335"/>
                  </a:lnTo>
                  <a:lnTo>
                    <a:pt x="1077" y="3228"/>
                  </a:lnTo>
                  <a:lnTo>
                    <a:pt x="862" y="2905"/>
                  </a:lnTo>
                  <a:lnTo>
                    <a:pt x="539" y="2475"/>
                  </a:lnTo>
                  <a:lnTo>
                    <a:pt x="431" y="1937"/>
                  </a:lnTo>
                  <a:lnTo>
                    <a:pt x="431" y="1506"/>
                  </a:lnTo>
                  <a:lnTo>
                    <a:pt x="431" y="1076"/>
                  </a:lnTo>
                  <a:lnTo>
                    <a:pt x="647" y="646"/>
                  </a:lnTo>
                  <a:lnTo>
                    <a:pt x="862" y="431"/>
                  </a:lnTo>
                  <a:lnTo>
                    <a:pt x="1077" y="323"/>
                  </a:lnTo>
                  <a:close/>
                  <a:moveTo>
                    <a:pt x="754" y="0"/>
                  </a:moveTo>
                  <a:lnTo>
                    <a:pt x="539" y="108"/>
                  </a:lnTo>
                  <a:lnTo>
                    <a:pt x="324" y="538"/>
                  </a:lnTo>
                  <a:lnTo>
                    <a:pt x="109" y="968"/>
                  </a:lnTo>
                  <a:lnTo>
                    <a:pt x="1" y="1506"/>
                  </a:lnTo>
                  <a:lnTo>
                    <a:pt x="109" y="1937"/>
                  </a:lnTo>
                  <a:lnTo>
                    <a:pt x="216" y="2582"/>
                  </a:lnTo>
                  <a:lnTo>
                    <a:pt x="539" y="3120"/>
                  </a:lnTo>
                  <a:lnTo>
                    <a:pt x="969" y="3551"/>
                  </a:lnTo>
                  <a:lnTo>
                    <a:pt x="1184" y="3658"/>
                  </a:lnTo>
                  <a:lnTo>
                    <a:pt x="1507" y="3658"/>
                  </a:lnTo>
                  <a:lnTo>
                    <a:pt x="1722" y="3551"/>
                  </a:lnTo>
                  <a:lnTo>
                    <a:pt x="1938" y="3443"/>
                  </a:lnTo>
                  <a:lnTo>
                    <a:pt x="2153" y="3120"/>
                  </a:lnTo>
                  <a:lnTo>
                    <a:pt x="2368" y="2582"/>
                  </a:lnTo>
                  <a:lnTo>
                    <a:pt x="2475" y="2044"/>
                  </a:lnTo>
                  <a:lnTo>
                    <a:pt x="2368" y="1614"/>
                  </a:lnTo>
                  <a:lnTo>
                    <a:pt x="2260" y="968"/>
                  </a:lnTo>
                  <a:lnTo>
                    <a:pt x="1938" y="431"/>
                  </a:lnTo>
                  <a:lnTo>
                    <a:pt x="1615"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19" name="Google Shape;1087;p29"/>
            <p:cNvSpPr/>
            <p:nvPr/>
          </p:nvSpPr>
          <p:spPr>
            <a:xfrm>
              <a:off x="5846075" y="3490900"/>
              <a:ext cx="86075" cy="102225"/>
            </a:xfrm>
            <a:custGeom>
              <a:avLst/>
              <a:gdLst/>
              <a:ahLst/>
              <a:cxnLst/>
              <a:rect l="l" t="t" r="r" b="b"/>
              <a:pathLst>
                <a:path w="3443" h="4089" extrusionOk="0">
                  <a:moveTo>
                    <a:pt x="1506" y="0"/>
                  </a:moveTo>
                  <a:lnTo>
                    <a:pt x="1184" y="538"/>
                  </a:lnTo>
                  <a:lnTo>
                    <a:pt x="108" y="2797"/>
                  </a:lnTo>
                  <a:lnTo>
                    <a:pt x="0" y="3120"/>
                  </a:lnTo>
                  <a:lnTo>
                    <a:pt x="108" y="3443"/>
                  </a:lnTo>
                  <a:lnTo>
                    <a:pt x="323" y="3658"/>
                  </a:lnTo>
                  <a:lnTo>
                    <a:pt x="753" y="3873"/>
                  </a:lnTo>
                  <a:lnTo>
                    <a:pt x="1184" y="4088"/>
                  </a:lnTo>
                  <a:lnTo>
                    <a:pt x="1506" y="4088"/>
                  </a:lnTo>
                  <a:lnTo>
                    <a:pt x="1829" y="3981"/>
                  </a:lnTo>
                  <a:lnTo>
                    <a:pt x="2044" y="3873"/>
                  </a:lnTo>
                  <a:lnTo>
                    <a:pt x="3443" y="968"/>
                  </a:lnTo>
                  <a:lnTo>
                    <a:pt x="1506"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20" name="Google Shape;1088;p29"/>
            <p:cNvSpPr/>
            <p:nvPr/>
          </p:nvSpPr>
          <p:spPr>
            <a:xfrm>
              <a:off x="5846075" y="3490900"/>
              <a:ext cx="86075" cy="102225"/>
            </a:xfrm>
            <a:custGeom>
              <a:avLst/>
              <a:gdLst/>
              <a:ahLst/>
              <a:cxnLst/>
              <a:rect l="l" t="t" r="r" b="b"/>
              <a:pathLst>
                <a:path w="3443" h="4089" fill="none" extrusionOk="0">
                  <a:moveTo>
                    <a:pt x="3443" y="968"/>
                  </a:moveTo>
                  <a:lnTo>
                    <a:pt x="2044" y="3873"/>
                  </a:lnTo>
                  <a:lnTo>
                    <a:pt x="2044" y="3873"/>
                  </a:lnTo>
                  <a:lnTo>
                    <a:pt x="1829" y="3981"/>
                  </a:lnTo>
                  <a:lnTo>
                    <a:pt x="1506" y="4088"/>
                  </a:lnTo>
                  <a:lnTo>
                    <a:pt x="1184" y="4088"/>
                  </a:lnTo>
                  <a:lnTo>
                    <a:pt x="753" y="3873"/>
                  </a:lnTo>
                  <a:lnTo>
                    <a:pt x="753" y="3873"/>
                  </a:lnTo>
                  <a:lnTo>
                    <a:pt x="323" y="3658"/>
                  </a:lnTo>
                  <a:lnTo>
                    <a:pt x="108" y="3443"/>
                  </a:lnTo>
                  <a:lnTo>
                    <a:pt x="0" y="3120"/>
                  </a:lnTo>
                  <a:lnTo>
                    <a:pt x="108" y="2797"/>
                  </a:lnTo>
                  <a:lnTo>
                    <a:pt x="1184" y="538"/>
                  </a:lnTo>
                  <a:lnTo>
                    <a:pt x="1506" y="0"/>
                  </a:lnTo>
                </a:path>
              </a:pathLst>
            </a:custGeom>
            <a:noFill/>
            <a:ln>
              <a:noFill/>
            </a:ln>
          </p:spPr>
          <p:txBody>
            <a:bodyPr spcFirstLastPara="1" wrap="square" lIns="121900" tIns="121900" rIns="121900" bIns="121900" anchor="ctr" anchorCtr="0">
              <a:noAutofit/>
            </a:bodyPr>
            <a:lstStyle/>
            <a:p>
              <a:endParaRPr sz="2400"/>
            </a:p>
          </p:txBody>
        </p:sp>
        <p:sp>
          <p:nvSpPr>
            <p:cNvPr id="1021" name="Google Shape;1089;p29"/>
            <p:cNvSpPr/>
            <p:nvPr/>
          </p:nvSpPr>
          <p:spPr>
            <a:xfrm>
              <a:off x="5840675" y="3485500"/>
              <a:ext cx="96850" cy="113000"/>
            </a:xfrm>
            <a:custGeom>
              <a:avLst/>
              <a:gdLst/>
              <a:ahLst/>
              <a:cxnLst/>
              <a:rect l="l" t="t" r="r" b="b"/>
              <a:pathLst>
                <a:path w="3874" h="4520" extrusionOk="0">
                  <a:moveTo>
                    <a:pt x="1722" y="1"/>
                  </a:moveTo>
                  <a:lnTo>
                    <a:pt x="1615" y="109"/>
                  </a:lnTo>
                  <a:lnTo>
                    <a:pt x="1292" y="754"/>
                  </a:lnTo>
                  <a:lnTo>
                    <a:pt x="1292" y="646"/>
                  </a:lnTo>
                  <a:lnTo>
                    <a:pt x="108" y="3013"/>
                  </a:lnTo>
                  <a:lnTo>
                    <a:pt x="1" y="3229"/>
                  </a:lnTo>
                  <a:lnTo>
                    <a:pt x="108" y="3551"/>
                  </a:lnTo>
                  <a:lnTo>
                    <a:pt x="324" y="3874"/>
                  </a:lnTo>
                  <a:lnTo>
                    <a:pt x="539" y="4089"/>
                  </a:lnTo>
                  <a:lnTo>
                    <a:pt x="862" y="4304"/>
                  </a:lnTo>
                  <a:lnTo>
                    <a:pt x="1292" y="4412"/>
                  </a:lnTo>
                  <a:lnTo>
                    <a:pt x="1615" y="4520"/>
                  </a:lnTo>
                  <a:lnTo>
                    <a:pt x="2045" y="4412"/>
                  </a:lnTo>
                  <a:lnTo>
                    <a:pt x="2260" y="4304"/>
                  </a:lnTo>
                  <a:lnTo>
                    <a:pt x="2368" y="4089"/>
                  </a:lnTo>
                  <a:lnTo>
                    <a:pt x="3874" y="1292"/>
                  </a:lnTo>
                  <a:lnTo>
                    <a:pt x="3874" y="1077"/>
                  </a:lnTo>
                  <a:lnTo>
                    <a:pt x="3766" y="969"/>
                  </a:lnTo>
                  <a:lnTo>
                    <a:pt x="3659" y="969"/>
                  </a:lnTo>
                  <a:lnTo>
                    <a:pt x="3551" y="1077"/>
                  </a:lnTo>
                  <a:lnTo>
                    <a:pt x="2045" y="3982"/>
                  </a:lnTo>
                  <a:lnTo>
                    <a:pt x="1937" y="4089"/>
                  </a:lnTo>
                  <a:lnTo>
                    <a:pt x="1400" y="4089"/>
                  </a:lnTo>
                  <a:lnTo>
                    <a:pt x="1077" y="3982"/>
                  </a:lnTo>
                  <a:lnTo>
                    <a:pt x="539" y="3551"/>
                  </a:lnTo>
                  <a:lnTo>
                    <a:pt x="431" y="3444"/>
                  </a:lnTo>
                  <a:lnTo>
                    <a:pt x="431" y="3229"/>
                  </a:lnTo>
                  <a:lnTo>
                    <a:pt x="431" y="3121"/>
                  </a:lnTo>
                  <a:lnTo>
                    <a:pt x="1615" y="862"/>
                  </a:lnTo>
                  <a:lnTo>
                    <a:pt x="1937" y="216"/>
                  </a:lnTo>
                  <a:lnTo>
                    <a:pt x="1937" y="109"/>
                  </a:lnTo>
                  <a:lnTo>
                    <a:pt x="183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22" name="Google Shape;1090;p29"/>
            <p:cNvSpPr/>
            <p:nvPr/>
          </p:nvSpPr>
          <p:spPr>
            <a:xfrm>
              <a:off x="5878350" y="3477450"/>
              <a:ext cx="61875" cy="48425"/>
            </a:xfrm>
            <a:custGeom>
              <a:avLst/>
              <a:gdLst/>
              <a:ahLst/>
              <a:cxnLst/>
              <a:rect l="l" t="t" r="r" b="b"/>
              <a:pathLst>
                <a:path w="2475" h="1937" extrusionOk="0">
                  <a:moveTo>
                    <a:pt x="861" y="323"/>
                  </a:moveTo>
                  <a:lnTo>
                    <a:pt x="1076" y="431"/>
                  </a:lnTo>
                  <a:lnTo>
                    <a:pt x="1399" y="538"/>
                  </a:lnTo>
                  <a:lnTo>
                    <a:pt x="1721" y="753"/>
                  </a:lnTo>
                  <a:lnTo>
                    <a:pt x="1937" y="861"/>
                  </a:lnTo>
                  <a:lnTo>
                    <a:pt x="2044" y="1076"/>
                  </a:lnTo>
                  <a:lnTo>
                    <a:pt x="2044" y="1291"/>
                  </a:lnTo>
                  <a:lnTo>
                    <a:pt x="2044" y="1399"/>
                  </a:lnTo>
                  <a:lnTo>
                    <a:pt x="1937" y="1506"/>
                  </a:lnTo>
                  <a:lnTo>
                    <a:pt x="1291" y="1506"/>
                  </a:lnTo>
                  <a:lnTo>
                    <a:pt x="968" y="1399"/>
                  </a:lnTo>
                  <a:lnTo>
                    <a:pt x="753" y="1184"/>
                  </a:lnTo>
                  <a:lnTo>
                    <a:pt x="538" y="968"/>
                  </a:lnTo>
                  <a:lnTo>
                    <a:pt x="430" y="753"/>
                  </a:lnTo>
                  <a:lnTo>
                    <a:pt x="430" y="646"/>
                  </a:lnTo>
                  <a:lnTo>
                    <a:pt x="430" y="538"/>
                  </a:lnTo>
                  <a:lnTo>
                    <a:pt x="538" y="431"/>
                  </a:lnTo>
                  <a:lnTo>
                    <a:pt x="861" y="323"/>
                  </a:lnTo>
                  <a:close/>
                  <a:moveTo>
                    <a:pt x="861" y="0"/>
                  </a:moveTo>
                  <a:lnTo>
                    <a:pt x="430" y="108"/>
                  </a:lnTo>
                  <a:lnTo>
                    <a:pt x="215" y="215"/>
                  </a:lnTo>
                  <a:lnTo>
                    <a:pt x="108" y="323"/>
                  </a:lnTo>
                  <a:lnTo>
                    <a:pt x="0" y="646"/>
                  </a:lnTo>
                  <a:lnTo>
                    <a:pt x="108" y="968"/>
                  </a:lnTo>
                  <a:lnTo>
                    <a:pt x="215" y="1184"/>
                  </a:lnTo>
                  <a:lnTo>
                    <a:pt x="538" y="1506"/>
                  </a:lnTo>
                  <a:lnTo>
                    <a:pt x="861" y="1722"/>
                  </a:lnTo>
                  <a:lnTo>
                    <a:pt x="1291" y="1829"/>
                  </a:lnTo>
                  <a:lnTo>
                    <a:pt x="1614" y="1937"/>
                  </a:lnTo>
                  <a:lnTo>
                    <a:pt x="2044" y="1829"/>
                  </a:lnTo>
                  <a:lnTo>
                    <a:pt x="2259" y="1722"/>
                  </a:lnTo>
                  <a:lnTo>
                    <a:pt x="2367" y="1506"/>
                  </a:lnTo>
                  <a:lnTo>
                    <a:pt x="2475" y="1291"/>
                  </a:lnTo>
                  <a:lnTo>
                    <a:pt x="2367" y="968"/>
                  </a:lnTo>
                  <a:lnTo>
                    <a:pt x="2152" y="646"/>
                  </a:lnTo>
                  <a:lnTo>
                    <a:pt x="1937" y="431"/>
                  </a:lnTo>
                  <a:lnTo>
                    <a:pt x="1614" y="215"/>
                  </a:lnTo>
                  <a:lnTo>
                    <a:pt x="1184" y="108"/>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23" name="Google Shape;1091;p29"/>
            <p:cNvSpPr/>
            <p:nvPr/>
          </p:nvSpPr>
          <p:spPr>
            <a:xfrm>
              <a:off x="5886400" y="3418275"/>
              <a:ext cx="80725" cy="99525"/>
            </a:xfrm>
            <a:custGeom>
              <a:avLst/>
              <a:gdLst/>
              <a:ahLst/>
              <a:cxnLst/>
              <a:rect l="l" t="t" r="r" b="b"/>
              <a:pathLst>
                <a:path w="3229" h="3981" extrusionOk="0">
                  <a:moveTo>
                    <a:pt x="1292" y="0"/>
                  </a:moveTo>
                  <a:lnTo>
                    <a:pt x="1077" y="646"/>
                  </a:lnTo>
                  <a:lnTo>
                    <a:pt x="1" y="2690"/>
                  </a:lnTo>
                  <a:lnTo>
                    <a:pt x="1" y="3013"/>
                  </a:lnTo>
                  <a:lnTo>
                    <a:pt x="108" y="3228"/>
                  </a:lnTo>
                  <a:lnTo>
                    <a:pt x="324" y="3551"/>
                  </a:lnTo>
                  <a:lnTo>
                    <a:pt x="646" y="3766"/>
                  </a:lnTo>
                  <a:lnTo>
                    <a:pt x="1077" y="3981"/>
                  </a:lnTo>
                  <a:lnTo>
                    <a:pt x="1399" y="3981"/>
                  </a:lnTo>
                  <a:lnTo>
                    <a:pt x="1722" y="3873"/>
                  </a:lnTo>
                  <a:lnTo>
                    <a:pt x="1937" y="3658"/>
                  </a:lnTo>
                  <a:lnTo>
                    <a:pt x="3228" y="1076"/>
                  </a:lnTo>
                  <a:lnTo>
                    <a:pt x="129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24" name="Google Shape;1092;p29"/>
            <p:cNvSpPr/>
            <p:nvPr/>
          </p:nvSpPr>
          <p:spPr>
            <a:xfrm>
              <a:off x="5886400" y="3418275"/>
              <a:ext cx="80725" cy="99525"/>
            </a:xfrm>
            <a:custGeom>
              <a:avLst/>
              <a:gdLst/>
              <a:ahLst/>
              <a:cxnLst/>
              <a:rect l="l" t="t" r="r" b="b"/>
              <a:pathLst>
                <a:path w="3229" h="3981" fill="none" extrusionOk="0">
                  <a:moveTo>
                    <a:pt x="3228" y="1076"/>
                  </a:moveTo>
                  <a:lnTo>
                    <a:pt x="1937" y="3658"/>
                  </a:lnTo>
                  <a:lnTo>
                    <a:pt x="1937" y="3658"/>
                  </a:lnTo>
                  <a:lnTo>
                    <a:pt x="1722" y="3873"/>
                  </a:lnTo>
                  <a:lnTo>
                    <a:pt x="1399" y="3981"/>
                  </a:lnTo>
                  <a:lnTo>
                    <a:pt x="1077" y="3981"/>
                  </a:lnTo>
                  <a:lnTo>
                    <a:pt x="646" y="3766"/>
                  </a:lnTo>
                  <a:lnTo>
                    <a:pt x="646" y="3766"/>
                  </a:lnTo>
                  <a:lnTo>
                    <a:pt x="324" y="3551"/>
                  </a:lnTo>
                  <a:lnTo>
                    <a:pt x="108" y="3228"/>
                  </a:lnTo>
                  <a:lnTo>
                    <a:pt x="1" y="3013"/>
                  </a:lnTo>
                  <a:lnTo>
                    <a:pt x="1" y="2690"/>
                  </a:lnTo>
                  <a:lnTo>
                    <a:pt x="1077" y="646"/>
                  </a:lnTo>
                  <a:lnTo>
                    <a:pt x="1292" y="0"/>
                  </a:lnTo>
                </a:path>
              </a:pathLst>
            </a:custGeom>
            <a:noFill/>
            <a:ln>
              <a:noFill/>
            </a:ln>
          </p:spPr>
          <p:txBody>
            <a:bodyPr spcFirstLastPara="1" wrap="square" lIns="121900" tIns="121900" rIns="121900" bIns="121900" anchor="ctr" anchorCtr="0">
              <a:noAutofit/>
            </a:bodyPr>
            <a:lstStyle/>
            <a:p>
              <a:endParaRPr sz="2400"/>
            </a:p>
          </p:txBody>
        </p:sp>
        <p:sp>
          <p:nvSpPr>
            <p:cNvPr id="1025" name="Google Shape;1093;p29"/>
            <p:cNvSpPr/>
            <p:nvPr/>
          </p:nvSpPr>
          <p:spPr>
            <a:xfrm>
              <a:off x="5881025" y="3415575"/>
              <a:ext cx="91475" cy="107625"/>
            </a:xfrm>
            <a:custGeom>
              <a:avLst/>
              <a:gdLst/>
              <a:ahLst/>
              <a:cxnLst/>
              <a:rect l="l" t="t" r="r" b="b"/>
              <a:pathLst>
                <a:path w="3659" h="4305" extrusionOk="0">
                  <a:moveTo>
                    <a:pt x="1507" y="1"/>
                  </a:moveTo>
                  <a:lnTo>
                    <a:pt x="1399" y="108"/>
                  </a:lnTo>
                  <a:lnTo>
                    <a:pt x="1077" y="646"/>
                  </a:lnTo>
                  <a:lnTo>
                    <a:pt x="1" y="2798"/>
                  </a:lnTo>
                  <a:lnTo>
                    <a:pt x="1" y="3013"/>
                  </a:lnTo>
                  <a:lnTo>
                    <a:pt x="1" y="3336"/>
                  </a:lnTo>
                  <a:lnTo>
                    <a:pt x="216" y="3659"/>
                  </a:lnTo>
                  <a:lnTo>
                    <a:pt x="431" y="3874"/>
                  </a:lnTo>
                  <a:lnTo>
                    <a:pt x="754" y="4089"/>
                  </a:lnTo>
                  <a:lnTo>
                    <a:pt x="1184" y="4197"/>
                  </a:lnTo>
                  <a:lnTo>
                    <a:pt x="1614" y="4304"/>
                  </a:lnTo>
                  <a:lnTo>
                    <a:pt x="2045" y="4197"/>
                  </a:lnTo>
                  <a:lnTo>
                    <a:pt x="2152" y="4089"/>
                  </a:lnTo>
                  <a:lnTo>
                    <a:pt x="2260" y="3874"/>
                  </a:lnTo>
                  <a:lnTo>
                    <a:pt x="3659" y="1184"/>
                  </a:lnTo>
                  <a:lnTo>
                    <a:pt x="3659" y="1077"/>
                  </a:lnTo>
                  <a:lnTo>
                    <a:pt x="3551" y="969"/>
                  </a:lnTo>
                  <a:lnTo>
                    <a:pt x="3443" y="969"/>
                  </a:lnTo>
                  <a:lnTo>
                    <a:pt x="3336" y="1077"/>
                  </a:lnTo>
                  <a:lnTo>
                    <a:pt x="1937" y="3766"/>
                  </a:lnTo>
                  <a:lnTo>
                    <a:pt x="1830" y="3874"/>
                  </a:lnTo>
                  <a:lnTo>
                    <a:pt x="1292" y="3874"/>
                  </a:lnTo>
                  <a:lnTo>
                    <a:pt x="969" y="3766"/>
                  </a:lnTo>
                  <a:lnTo>
                    <a:pt x="539" y="3336"/>
                  </a:lnTo>
                  <a:lnTo>
                    <a:pt x="323" y="3228"/>
                  </a:lnTo>
                  <a:lnTo>
                    <a:pt x="323" y="3013"/>
                  </a:lnTo>
                  <a:lnTo>
                    <a:pt x="323" y="2906"/>
                  </a:lnTo>
                  <a:lnTo>
                    <a:pt x="1399" y="861"/>
                  </a:lnTo>
                  <a:lnTo>
                    <a:pt x="1722" y="216"/>
                  </a:lnTo>
                  <a:lnTo>
                    <a:pt x="1722"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26" name="Google Shape;1094;p29"/>
            <p:cNvSpPr/>
            <p:nvPr/>
          </p:nvSpPr>
          <p:spPr>
            <a:xfrm>
              <a:off x="5913300" y="3407500"/>
              <a:ext cx="61900" cy="45750"/>
            </a:xfrm>
            <a:custGeom>
              <a:avLst/>
              <a:gdLst/>
              <a:ahLst/>
              <a:cxnLst/>
              <a:rect l="l" t="t" r="r" b="b"/>
              <a:pathLst>
                <a:path w="2476" h="1830" extrusionOk="0">
                  <a:moveTo>
                    <a:pt x="861" y="324"/>
                  </a:moveTo>
                  <a:lnTo>
                    <a:pt x="1077" y="431"/>
                  </a:lnTo>
                  <a:lnTo>
                    <a:pt x="1507" y="539"/>
                  </a:lnTo>
                  <a:lnTo>
                    <a:pt x="1722" y="646"/>
                  </a:lnTo>
                  <a:lnTo>
                    <a:pt x="1937" y="862"/>
                  </a:lnTo>
                  <a:lnTo>
                    <a:pt x="2045" y="1077"/>
                  </a:lnTo>
                  <a:lnTo>
                    <a:pt x="2045" y="1184"/>
                  </a:lnTo>
                  <a:lnTo>
                    <a:pt x="2045" y="1292"/>
                  </a:lnTo>
                  <a:lnTo>
                    <a:pt x="1937" y="1400"/>
                  </a:lnTo>
                  <a:lnTo>
                    <a:pt x="1615" y="1507"/>
                  </a:lnTo>
                  <a:lnTo>
                    <a:pt x="1399" y="1400"/>
                  </a:lnTo>
                  <a:lnTo>
                    <a:pt x="1077" y="1292"/>
                  </a:lnTo>
                  <a:lnTo>
                    <a:pt x="754" y="1184"/>
                  </a:lnTo>
                  <a:lnTo>
                    <a:pt x="539" y="969"/>
                  </a:lnTo>
                  <a:lnTo>
                    <a:pt x="431" y="754"/>
                  </a:lnTo>
                  <a:lnTo>
                    <a:pt x="431" y="646"/>
                  </a:lnTo>
                  <a:lnTo>
                    <a:pt x="431" y="539"/>
                  </a:lnTo>
                  <a:lnTo>
                    <a:pt x="539" y="431"/>
                  </a:lnTo>
                  <a:lnTo>
                    <a:pt x="861" y="324"/>
                  </a:lnTo>
                  <a:close/>
                  <a:moveTo>
                    <a:pt x="861" y="1"/>
                  </a:moveTo>
                  <a:lnTo>
                    <a:pt x="431" y="109"/>
                  </a:lnTo>
                  <a:lnTo>
                    <a:pt x="216" y="216"/>
                  </a:lnTo>
                  <a:lnTo>
                    <a:pt x="108" y="324"/>
                  </a:lnTo>
                  <a:lnTo>
                    <a:pt x="1" y="646"/>
                  </a:lnTo>
                  <a:lnTo>
                    <a:pt x="108" y="862"/>
                  </a:lnTo>
                  <a:lnTo>
                    <a:pt x="323" y="1184"/>
                  </a:lnTo>
                  <a:lnTo>
                    <a:pt x="539" y="1400"/>
                  </a:lnTo>
                  <a:lnTo>
                    <a:pt x="861" y="1615"/>
                  </a:lnTo>
                  <a:lnTo>
                    <a:pt x="1292" y="1830"/>
                  </a:lnTo>
                  <a:lnTo>
                    <a:pt x="1615" y="1830"/>
                  </a:lnTo>
                  <a:lnTo>
                    <a:pt x="2045" y="1722"/>
                  </a:lnTo>
                  <a:lnTo>
                    <a:pt x="2260" y="1615"/>
                  </a:lnTo>
                  <a:lnTo>
                    <a:pt x="2368" y="1507"/>
                  </a:lnTo>
                  <a:lnTo>
                    <a:pt x="2475" y="1184"/>
                  </a:lnTo>
                  <a:lnTo>
                    <a:pt x="2368" y="969"/>
                  </a:lnTo>
                  <a:lnTo>
                    <a:pt x="2260" y="646"/>
                  </a:lnTo>
                  <a:lnTo>
                    <a:pt x="1937" y="431"/>
                  </a:lnTo>
                  <a:lnTo>
                    <a:pt x="1615" y="216"/>
                  </a:lnTo>
                  <a:lnTo>
                    <a:pt x="11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27" name="Google Shape;1095;p29"/>
            <p:cNvSpPr/>
            <p:nvPr/>
          </p:nvSpPr>
          <p:spPr>
            <a:xfrm>
              <a:off x="5921375" y="3348350"/>
              <a:ext cx="80725" cy="99525"/>
            </a:xfrm>
            <a:custGeom>
              <a:avLst/>
              <a:gdLst/>
              <a:ahLst/>
              <a:cxnLst/>
              <a:rect l="l" t="t" r="r" b="b"/>
              <a:pathLst>
                <a:path w="3229" h="3981" extrusionOk="0">
                  <a:moveTo>
                    <a:pt x="1292" y="0"/>
                  </a:moveTo>
                  <a:lnTo>
                    <a:pt x="1076" y="646"/>
                  </a:lnTo>
                  <a:lnTo>
                    <a:pt x="0" y="2690"/>
                  </a:lnTo>
                  <a:lnTo>
                    <a:pt x="0" y="3012"/>
                  </a:lnTo>
                  <a:lnTo>
                    <a:pt x="108" y="3335"/>
                  </a:lnTo>
                  <a:lnTo>
                    <a:pt x="323" y="3550"/>
                  </a:lnTo>
                  <a:lnTo>
                    <a:pt x="646" y="3766"/>
                  </a:lnTo>
                  <a:lnTo>
                    <a:pt x="1076" y="3981"/>
                  </a:lnTo>
                  <a:lnTo>
                    <a:pt x="1399" y="3981"/>
                  </a:lnTo>
                  <a:lnTo>
                    <a:pt x="1722" y="3873"/>
                  </a:lnTo>
                  <a:lnTo>
                    <a:pt x="1937" y="3766"/>
                  </a:lnTo>
                  <a:lnTo>
                    <a:pt x="3228" y="1076"/>
                  </a:lnTo>
                  <a:lnTo>
                    <a:pt x="1292"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028" name="Google Shape;1096;p29"/>
            <p:cNvSpPr/>
            <p:nvPr/>
          </p:nvSpPr>
          <p:spPr>
            <a:xfrm>
              <a:off x="5921375" y="3348350"/>
              <a:ext cx="80725" cy="99525"/>
            </a:xfrm>
            <a:custGeom>
              <a:avLst/>
              <a:gdLst/>
              <a:ahLst/>
              <a:cxnLst/>
              <a:rect l="l" t="t" r="r" b="b"/>
              <a:pathLst>
                <a:path w="3229" h="3981" fill="none" extrusionOk="0">
                  <a:moveTo>
                    <a:pt x="3228" y="1076"/>
                  </a:moveTo>
                  <a:lnTo>
                    <a:pt x="1937" y="3766"/>
                  </a:lnTo>
                  <a:lnTo>
                    <a:pt x="1937" y="3766"/>
                  </a:lnTo>
                  <a:lnTo>
                    <a:pt x="1722" y="3873"/>
                  </a:lnTo>
                  <a:lnTo>
                    <a:pt x="1399" y="3981"/>
                  </a:lnTo>
                  <a:lnTo>
                    <a:pt x="1076" y="3981"/>
                  </a:lnTo>
                  <a:lnTo>
                    <a:pt x="646" y="3766"/>
                  </a:lnTo>
                  <a:lnTo>
                    <a:pt x="646" y="3766"/>
                  </a:lnTo>
                  <a:lnTo>
                    <a:pt x="323" y="3550"/>
                  </a:lnTo>
                  <a:lnTo>
                    <a:pt x="108" y="3335"/>
                  </a:lnTo>
                  <a:lnTo>
                    <a:pt x="0" y="3012"/>
                  </a:lnTo>
                  <a:lnTo>
                    <a:pt x="0" y="2690"/>
                  </a:lnTo>
                  <a:lnTo>
                    <a:pt x="1076" y="646"/>
                  </a:lnTo>
                  <a:lnTo>
                    <a:pt x="1292" y="0"/>
                  </a:lnTo>
                </a:path>
              </a:pathLst>
            </a:custGeom>
            <a:noFill/>
            <a:ln>
              <a:noFill/>
            </a:ln>
          </p:spPr>
          <p:txBody>
            <a:bodyPr spcFirstLastPara="1" wrap="square" lIns="121900" tIns="121900" rIns="121900" bIns="121900" anchor="ctr" anchorCtr="0">
              <a:noAutofit/>
            </a:bodyPr>
            <a:lstStyle/>
            <a:p>
              <a:endParaRPr sz="2400"/>
            </a:p>
          </p:txBody>
        </p:sp>
        <p:sp>
          <p:nvSpPr>
            <p:cNvPr id="1029" name="Google Shape;1097;p29"/>
            <p:cNvSpPr/>
            <p:nvPr/>
          </p:nvSpPr>
          <p:spPr>
            <a:xfrm>
              <a:off x="5916000" y="3345650"/>
              <a:ext cx="91475" cy="107600"/>
            </a:xfrm>
            <a:custGeom>
              <a:avLst/>
              <a:gdLst/>
              <a:ahLst/>
              <a:cxnLst/>
              <a:rect l="l" t="t" r="r" b="b"/>
              <a:pathLst>
                <a:path w="3659" h="4304" extrusionOk="0">
                  <a:moveTo>
                    <a:pt x="1507" y="0"/>
                  </a:moveTo>
                  <a:lnTo>
                    <a:pt x="1399" y="108"/>
                  </a:lnTo>
                  <a:lnTo>
                    <a:pt x="1076" y="646"/>
                  </a:lnTo>
                  <a:lnTo>
                    <a:pt x="0" y="2798"/>
                  </a:lnTo>
                  <a:lnTo>
                    <a:pt x="0" y="3013"/>
                  </a:lnTo>
                  <a:lnTo>
                    <a:pt x="0" y="3336"/>
                  </a:lnTo>
                  <a:lnTo>
                    <a:pt x="215" y="3658"/>
                  </a:lnTo>
                  <a:lnTo>
                    <a:pt x="431" y="3874"/>
                  </a:lnTo>
                  <a:lnTo>
                    <a:pt x="753" y="4089"/>
                  </a:lnTo>
                  <a:lnTo>
                    <a:pt x="1184" y="4196"/>
                  </a:lnTo>
                  <a:lnTo>
                    <a:pt x="1614" y="4304"/>
                  </a:lnTo>
                  <a:lnTo>
                    <a:pt x="2044" y="4196"/>
                  </a:lnTo>
                  <a:lnTo>
                    <a:pt x="2152" y="4089"/>
                  </a:lnTo>
                  <a:lnTo>
                    <a:pt x="2260" y="3874"/>
                  </a:lnTo>
                  <a:lnTo>
                    <a:pt x="3658" y="1184"/>
                  </a:lnTo>
                  <a:lnTo>
                    <a:pt x="3658" y="1076"/>
                  </a:lnTo>
                  <a:lnTo>
                    <a:pt x="3551" y="969"/>
                  </a:lnTo>
                  <a:lnTo>
                    <a:pt x="3443" y="969"/>
                  </a:lnTo>
                  <a:lnTo>
                    <a:pt x="3335" y="1076"/>
                  </a:lnTo>
                  <a:lnTo>
                    <a:pt x="1937" y="3766"/>
                  </a:lnTo>
                  <a:lnTo>
                    <a:pt x="1829" y="3874"/>
                  </a:lnTo>
                  <a:lnTo>
                    <a:pt x="1291" y="3874"/>
                  </a:lnTo>
                  <a:lnTo>
                    <a:pt x="969" y="3766"/>
                  </a:lnTo>
                  <a:lnTo>
                    <a:pt x="538" y="3336"/>
                  </a:lnTo>
                  <a:lnTo>
                    <a:pt x="431" y="3228"/>
                  </a:lnTo>
                  <a:lnTo>
                    <a:pt x="323" y="3013"/>
                  </a:lnTo>
                  <a:lnTo>
                    <a:pt x="323" y="2905"/>
                  </a:lnTo>
                  <a:lnTo>
                    <a:pt x="1399" y="861"/>
                  </a:lnTo>
                  <a:lnTo>
                    <a:pt x="1722" y="216"/>
                  </a:lnTo>
                  <a:lnTo>
                    <a:pt x="1722" y="108"/>
                  </a:lnTo>
                  <a:lnTo>
                    <a:pt x="16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30" name="Google Shape;1098;p29"/>
            <p:cNvSpPr/>
            <p:nvPr/>
          </p:nvSpPr>
          <p:spPr>
            <a:xfrm>
              <a:off x="5948275" y="3337575"/>
              <a:ext cx="61875" cy="45750"/>
            </a:xfrm>
            <a:custGeom>
              <a:avLst/>
              <a:gdLst/>
              <a:ahLst/>
              <a:cxnLst/>
              <a:rect l="l" t="t" r="r" b="b"/>
              <a:pathLst>
                <a:path w="2475" h="1830" extrusionOk="0">
                  <a:moveTo>
                    <a:pt x="861" y="323"/>
                  </a:moveTo>
                  <a:lnTo>
                    <a:pt x="1184" y="431"/>
                  </a:lnTo>
                  <a:lnTo>
                    <a:pt x="1507" y="539"/>
                  </a:lnTo>
                  <a:lnTo>
                    <a:pt x="1722" y="646"/>
                  </a:lnTo>
                  <a:lnTo>
                    <a:pt x="1937" y="861"/>
                  </a:lnTo>
                  <a:lnTo>
                    <a:pt x="2044" y="1077"/>
                  </a:lnTo>
                  <a:lnTo>
                    <a:pt x="2044" y="1184"/>
                  </a:lnTo>
                  <a:lnTo>
                    <a:pt x="2044" y="1292"/>
                  </a:lnTo>
                  <a:lnTo>
                    <a:pt x="1937" y="1399"/>
                  </a:lnTo>
                  <a:lnTo>
                    <a:pt x="1614" y="1507"/>
                  </a:lnTo>
                  <a:lnTo>
                    <a:pt x="1399" y="1507"/>
                  </a:lnTo>
                  <a:lnTo>
                    <a:pt x="1076" y="1292"/>
                  </a:lnTo>
                  <a:lnTo>
                    <a:pt x="753" y="1184"/>
                  </a:lnTo>
                  <a:lnTo>
                    <a:pt x="538" y="969"/>
                  </a:lnTo>
                  <a:lnTo>
                    <a:pt x="431" y="754"/>
                  </a:lnTo>
                  <a:lnTo>
                    <a:pt x="431" y="646"/>
                  </a:lnTo>
                  <a:lnTo>
                    <a:pt x="431" y="539"/>
                  </a:lnTo>
                  <a:lnTo>
                    <a:pt x="538" y="431"/>
                  </a:lnTo>
                  <a:lnTo>
                    <a:pt x="861" y="323"/>
                  </a:lnTo>
                  <a:close/>
                  <a:moveTo>
                    <a:pt x="861" y="1"/>
                  </a:moveTo>
                  <a:lnTo>
                    <a:pt x="431" y="108"/>
                  </a:lnTo>
                  <a:lnTo>
                    <a:pt x="216" y="216"/>
                  </a:lnTo>
                  <a:lnTo>
                    <a:pt x="108" y="323"/>
                  </a:lnTo>
                  <a:lnTo>
                    <a:pt x="0" y="646"/>
                  </a:lnTo>
                  <a:lnTo>
                    <a:pt x="108" y="969"/>
                  </a:lnTo>
                  <a:lnTo>
                    <a:pt x="323" y="1184"/>
                  </a:lnTo>
                  <a:lnTo>
                    <a:pt x="538" y="1507"/>
                  </a:lnTo>
                  <a:lnTo>
                    <a:pt x="861" y="1614"/>
                  </a:lnTo>
                  <a:lnTo>
                    <a:pt x="1291" y="1830"/>
                  </a:lnTo>
                  <a:lnTo>
                    <a:pt x="2044" y="1830"/>
                  </a:lnTo>
                  <a:lnTo>
                    <a:pt x="2260" y="1614"/>
                  </a:lnTo>
                  <a:lnTo>
                    <a:pt x="2367" y="1507"/>
                  </a:lnTo>
                  <a:lnTo>
                    <a:pt x="2475" y="1184"/>
                  </a:lnTo>
                  <a:lnTo>
                    <a:pt x="2367" y="969"/>
                  </a:lnTo>
                  <a:lnTo>
                    <a:pt x="2260" y="646"/>
                  </a:lnTo>
                  <a:lnTo>
                    <a:pt x="1937" y="431"/>
                  </a:lnTo>
                  <a:lnTo>
                    <a:pt x="1614" y="216"/>
                  </a:lnTo>
                  <a:lnTo>
                    <a:pt x="118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31" name="Google Shape;1099;p29"/>
            <p:cNvSpPr/>
            <p:nvPr/>
          </p:nvSpPr>
          <p:spPr>
            <a:xfrm>
              <a:off x="5953650" y="3342950"/>
              <a:ext cx="51125" cy="37700"/>
            </a:xfrm>
            <a:custGeom>
              <a:avLst/>
              <a:gdLst/>
              <a:ahLst/>
              <a:cxnLst/>
              <a:rect l="l" t="t" r="r" b="b"/>
              <a:pathLst>
                <a:path w="2045" h="1508" extrusionOk="0">
                  <a:moveTo>
                    <a:pt x="216" y="1"/>
                  </a:moveTo>
                  <a:lnTo>
                    <a:pt x="108" y="216"/>
                  </a:lnTo>
                  <a:lnTo>
                    <a:pt x="1" y="431"/>
                  </a:lnTo>
                  <a:lnTo>
                    <a:pt x="108" y="754"/>
                  </a:lnTo>
                  <a:lnTo>
                    <a:pt x="431" y="1077"/>
                  </a:lnTo>
                  <a:lnTo>
                    <a:pt x="754" y="1292"/>
                  </a:lnTo>
                  <a:lnTo>
                    <a:pt x="1184" y="1399"/>
                  </a:lnTo>
                  <a:lnTo>
                    <a:pt x="1507" y="1507"/>
                  </a:lnTo>
                  <a:lnTo>
                    <a:pt x="1829" y="1399"/>
                  </a:lnTo>
                  <a:lnTo>
                    <a:pt x="2045" y="1184"/>
                  </a:lnTo>
                  <a:lnTo>
                    <a:pt x="2045" y="969"/>
                  </a:lnTo>
                  <a:lnTo>
                    <a:pt x="1937" y="646"/>
                  </a:lnTo>
                  <a:lnTo>
                    <a:pt x="1722" y="324"/>
                  </a:lnTo>
                  <a:lnTo>
                    <a:pt x="1292" y="108"/>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32" name="Google Shape;1100;p29"/>
            <p:cNvSpPr/>
            <p:nvPr/>
          </p:nvSpPr>
          <p:spPr>
            <a:xfrm>
              <a:off x="5964400" y="3348350"/>
              <a:ext cx="32300" cy="24225"/>
            </a:xfrm>
            <a:custGeom>
              <a:avLst/>
              <a:gdLst/>
              <a:ahLst/>
              <a:cxnLst/>
              <a:rect l="l" t="t" r="r" b="b"/>
              <a:pathLst>
                <a:path w="1292" h="969" extrusionOk="0">
                  <a:moveTo>
                    <a:pt x="108" y="0"/>
                  </a:moveTo>
                  <a:lnTo>
                    <a:pt x="1" y="108"/>
                  </a:lnTo>
                  <a:lnTo>
                    <a:pt x="1" y="323"/>
                  </a:lnTo>
                  <a:lnTo>
                    <a:pt x="108" y="430"/>
                  </a:lnTo>
                  <a:lnTo>
                    <a:pt x="431" y="753"/>
                  </a:lnTo>
                  <a:lnTo>
                    <a:pt x="969" y="968"/>
                  </a:lnTo>
                  <a:lnTo>
                    <a:pt x="1184" y="861"/>
                  </a:lnTo>
                  <a:lnTo>
                    <a:pt x="1292" y="753"/>
                  </a:lnTo>
                  <a:lnTo>
                    <a:pt x="1292" y="646"/>
                  </a:lnTo>
                  <a:lnTo>
                    <a:pt x="1184" y="430"/>
                  </a:lnTo>
                  <a:lnTo>
                    <a:pt x="754" y="108"/>
                  </a:lnTo>
                  <a:lnTo>
                    <a:pt x="32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33" name="Google Shape;1101;p29"/>
            <p:cNvSpPr/>
            <p:nvPr/>
          </p:nvSpPr>
          <p:spPr>
            <a:xfrm>
              <a:off x="5770750" y="3544675"/>
              <a:ext cx="43075" cy="86100"/>
            </a:xfrm>
            <a:custGeom>
              <a:avLst/>
              <a:gdLst/>
              <a:ahLst/>
              <a:cxnLst/>
              <a:rect l="l" t="t" r="r" b="b"/>
              <a:pathLst>
                <a:path w="1723" h="3444" extrusionOk="0">
                  <a:moveTo>
                    <a:pt x="539" y="1"/>
                  </a:moveTo>
                  <a:lnTo>
                    <a:pt x="431" y="108"/>
                  </a:lnTo>
                  <a:lnTo>
                    <a:pt x="1" y="108"/>
                  </a:lnTo>
                  <a:lnTo>
                    <a:pt x="431" y="3444"/>
                  </a:lnTo>
                  <a:lnTo>
                    <a:pt x="969" y="3336"/>
                  </a:lnTo>
                  <a:lnTo>
                    <a:pt x="1184" y="3336"/>
                  </a:lnTo>
                  <a:lnTo>
                    <a:pt x="1399" y="3121"/>
                  </a:lnTo>
                  <a:lnTo>
                    <a:pt x="1614" y="2798"/>
                  </a:lnTo>
                  <a:lnTo>
                    <a:pt x="1722" y="2260"/>
                  </a:lnTo>
                  <a:lnTo>
                    <a:pt x="1722" y="1507"/>
                  </a:lnTo>
                  <a:lnTo>
                    <a:pt x="1614" y="969"/>
                  </a:lnTo>
                  <a:lnTo>
                    <a:pt x="1292" y="431"/>
                  </a:lnTo>
                  <a:lnTo>
                    <a:pt x="969" y="108"/>
                  </a:lnTo>
                  <a:lnTo>
                    <a:pt x="75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034" name="Google Shape;1102;p29"/>
            <p:cNvSpPr/>
            <p:nvPr/>
          </p:nvSpPr>
          <p:spPr>
            <a:xfrm>
              <a:off x="5770750" y="3544675"/>
              <a:ext cx="43075" cy="86100"/>
            </a:xfrm>
            <a:custGeom>
              <a:avLst/>
              <a:gdLst/>
              <a:ahLst/>
              <a:cxnLst/>
              <a:rect l="l" t="t" r="r" b="b"/>
              <a:pathLst>
                <a:path w="1723" h="3444" fill="none" extrusionOk="0">
                  <a:moveTo>
                    <a:pt x="431" y="3444"/>
                  </a:moveTo>
                  <a:lnTo>
                    <a:pt x="969" y="3336"/>
                  </a:lnTo>
                  <a:lnTo>
                    <a:pt x="969" y="3336"/>
                  </a:lnTo>
                  <a:lnTo>
                    <a:pt x="1184" y="3336"/>
                  </a:lnTo>
                  <a:lnTo>
                    <a:pt x="1399" y="3121"/>
                  </a:lnTo>
                  <a:lnTo>
                    <a:pt x="1614" y="2798"/>
                  </a:lnTo>
                  <a:lnTo>
                    <a:pt x="1722" y="2260"/>
                  </a:lnTo>
                  <a:lnTo>
                    <a:pt x="1722" y="1507"/>
                  </a:lnTo>
                  <a:lnTo>
                    <a:pt x="1722" y="1507"/>
                  </a:lnTo>
                  <a:lnTo>
                    <a:pt x="1614" y="969"/>
                  </a:lnTo>
                  <a:lnTo>
                    <a:pt x="1292" y="431"/>
                  </a:lnTo>
                  <a:lnTo>
                    <a:pt x="969" y="108"/>
                  </a:lnTo>
                  <a:lnTo>
                    <a:pt x="754" y="1"/>
                  </a:lnTo>
                  <a:lnTo>
                    <a:pt x="539" y="1"/>
                  </a:lnTo>
                  <a:lnTo>
                    <a:pt x="431" y="108"/>
                  </a:lnTo>
                  <a:lnTo>
                    <a:pt x="1" y="108"/>
                  </a:lnTo>
                </a:path>
              </a:pathLst>
            </a:custGeom>
            <a:noFill/>
            <a:ln>
              <a:noFill/>
            </a:ln>
          </p:spPr>
          <p:txBody>
            <a:bodyPr spcFirstLastPara="1" wrap="square" lIns="121900" tIns="121900" rIns="121900" bIns="121900" anchor="ctr" anchorCtr="0">
              <a:noAutofit/>
            </a:bodyPr>
            <a:lstStyle/>
            <a:p>
              <a:endParaRPr sz="2400"/>
            </a:p>
          </p:txBody>
        </p:sp>
        <p:sp>
          <p:nvSpPr>
            <p:cNvPr id="1035" name="Google Shape;1103;p29"/>
            <p:cNvSpPr/>
            <p:nvPr/>
          </p:nvSpPr>
          <p:spPr>
            <a:xfrm>
              <a:off x="5768075" y="3542000"/>
              <a:ext cx="51125" cy="91475"/>
            </a:xfrm>
            <a:custGeom>
              <a:avLst/>
              <a:gdLst/>
              <a:ahLst/>
              <a:cxnLst/>
              <a:rect l="l" t="t" r="r" b="b"/>
              <a:pathLst>
                <a:path w="2045" h="3659" extrusionOk="0">
                  <a:moveTo>
                    <a:pt x="108" y="0"/>
                  </a:moveTo>
                  <a:lnTo>
                    <a:pt x="0" y="108"/>
                  </a:lnTo>
                  <a:lnTo>
                    <a:pt x="0" y="215"/>
                  </a:lnTo>
                  <a:lnTo>
                    <a:pt x="0" y="323"/>
                  </a:lnTo>
                  <a:lnTo>
                    <a:pt x="108" y="431"/>
                  </a:lnTo>
                  <a:lnTo>
                    <a:pt x="538" y="323"/>
                  </a:lnTo>
                  <a:lnTo>
                    <a:pt x="753" y="323"/>
                  </a:lnTo>
                  <a:lnTo>
                    <a:pt x="1076" y="431"/>
                  </a:lnTo>
                  <a:lnTo>
                    <a:pt x="1291" y="646"/>
                  </a:lnTo>
                  <a:lnTo>
                    <a:pt x="1506" y="1076"/>
                  </a:lnTo>
                  <a:lnTo>
                    <a:pt x="1721" y="1722"/>
                  </a:lnTo>
                  <a:lnTo>
                    <a:pt x="1721" y="2044"/>
                  </a:lnTo>
                  <a:lnTo>
                    <a:pt x="1614" y="2475"/>
                  </a:lnTo>
                  <a:lnTo>
                    <a:pt x="1506" y="2905"/>
                  </a:lnTo>
                  <a:lnTo>
                    <a:pt x="1291" y="3120"/>
                  </a:lnTo>
                  <a:lnTo>
                    <a:pt x="1076" y="3228"/>
                  </a:lnTo>
                  <a:lnTo>
                    <a:pt x="538" y="3335"/>
                  </a:lnTo>
                  <a:lnTo>
                    <a:pt x="430" y="3443"/>
                  </a:lnTo>
                  <a:lnTo>
                    <a:pt x="430" y="3551"/>
                  </a:lnTo>
                  <a:lnTo>
                    <a:pt x="430" y="3658"/>
                  </a:lnTo>
                  <a:lnTo>
                    <a:pt x="1184" y="3658"/>
                  </a:lnTo>
                  <a:lnTo>
                    <a:pt x="1399" y="3551"/>
                  </a:lnTo>
                  <a:lnTo>
                    <a:pt x="1506" y="3443"/>
                  </a:lnTo>
                  <a:lnTo>
                    <a:pt x="1829" y="3120"/>
                  </a:lnTo>
                  <a:lnTo>
                    <a:pt x="2044" y="2582"/>
                  </a:lnTo>
                  <a:lnTo>
                    <a:pt x="2044" y="2044"/>
                  </a:lnTo>
                  <a:lnTo>
                    <a:pt x="2044" y="1614"/>
                  </a:lnTo>
                  <a:lnTo>
                    <a:pt x="1829" y="969"/>
                  </a:lnTo>
                  <a:lnTo>
                    <a:pt x="1614" y="431"/>
                  </a:lnTo>
                  <a:lnTo>
                    <a:pt x="1184" y="108"/>
                  </a:lnTo>
                  <a:lnTo>
                    <a:pt x="96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36" name="Google Shape;1104;p29"/>
            <p:cNvSpPr/>
            <p:nvPr/>
          </p:nvSpPr>
          <p:spPr>
            <a:xfrm>
              <a:off x="5749225" y="3547375"/>
              <a:ext cx="51150" cy="83400"/>
            </a:xfrm>
            <a:custGeom>
              <a:avLst/>
              <a:gdLst/>
              <a:ahLst/>
              <a:cxnLst/>
              <a:rect l="l" t="t" r="r" b="b"/>
              <a:pathLst>
                <a:path w="2046" h="3336" extrusionOk="0">
                  <a:moveTo>
                    <a:pt x="862" y="0"/>
                  </a:moveTo>
                  <a:lnTo>
                    <a:pt x="646" y="108"/>
                  </a:lnTo>
                  <a:lnTo>
                    <a:pt x="431" y="216"/>
                  </a:lnTo>
                  <a:lnTo>
                    <a:pt x="216" y="538"/>
                  </a:lnTo>
                  <a:lnTo>
                    <a:pt x="1" y="1184"/>
                  </a:lnTo>
                  <a:lnTo>
                    <a:pt x="109" y="1829"/>
                  </a:lnTo>
                  <a:lnTo>
                    <a:pt x="216" y="2475"/>
                  </a:lnTo>
                  <a:lnTo>
                    <a:pt x="539" y="2905"/>
                  </a:lnTo>
                  <a:lnTo>
                    <a:pt x="862" y="3228"/>
                  </a:lnTo>
                  <a:lnTo>
                    <a:pt x="1077" y="3336"/>
                  </a:lnTo>
                  <a:lnTo>
                    <a:pt x="1292" y="3336"/>
                  </a:lnTo>
                  <a:lnTo>
                    <a:pt x="1507" y="3228"/>
                  </a:lnTo>
                  <a:lnTo>
                    <a:pt x="1615" y="3120"/>
                  </a:lnTo>
                  <a:lnTo>
                    <a:pt x="1938" y="2690"/>
                  </a:lnTo>
                  <a:lnTo>
                    <a:pt x="2045" y="2152"/>
                  </a:lnTo>
                  <a:lnTo>
                    <a:pt x="2045" y="1507"/>
                  </a:lnTo>
                  <a:lnTo>
                    <a:pt x="1830" y="861"/>
                  </a:lnTo>
                  <a:lnTo>
                    <a:pt x="1615" y="431"/>
                  </a:lnTo>
                  <a:lnTo>
                    <a:pt x="1184" y="108"/>
                  </a:lnTo>
                  <a:lnTo>
                    <a:pt x="969"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37" name="Google Shape;1105;p29"/>
            <p:cNvSpPr/>
            <p:nvPr/>
          </p:nvSpPr>
          <p:spPr>
            <a:xfrm>
              <a:off x="5749225" y="3547375"/>
              <a:ext cx="51150" cy="83400"/>
            </a:xfrm>
            <a:custGeom>
              <a:avLst/>
              <a:gdLst/>
              <a:ahLst/>
              <a:cxnLst/>
              <a:rect l="l" t="t" r="r" b="b"/>
              <a:pathLst>
                <a:path w="2046" h="3336" extrusionOk="0">
                  <a:moveTo>
                    <a:pt x="862" y="0"/>
                  </a:moveTo>
                  <a:lnTo>
                    <a:pt x="646" y="108"/>
                  </a:lnTo>
                  <a:lnTo>
                    <a:pt x="431" y="216"/>
                  </a:lnTo>
                  <a:lnTo>
                    <a:pt x="216" y="538"/>
                  </a:lnTo>
                  <a:lnTo>
                    <a:pt x="1" y="1184"/>
                  </a:lnTo>
                  <a:lnTo>
                    <a:pt x="109" y="1829"/>
                  </a:lnTo>
                  <a:lnTo>
                    <a:pt x="216" y="2475"/>
                  </a:lnTo>
                  <a:lnTo>
                    <a:pt x="539" y="2905"/>
                  </a:lnTo>
                  <a:lnTo>
                    <a:pt x="862" y="3228"/>
                  </a:lnTo>
                  <a:lnTo>
                    <a:pt x="1077" y="3336"/>
                  </a:lnTo>
                  <a:lnTo>
                    <a:pt x="1292" y="3336"/>
                  </a:lnTo>
                  <a:lnTo>
                    <a:pt x="1507" y="3228"/>
                  </a:lnTo>
                  <a:lnTo>
                    <a:pt x="1615" y="3120"/>
                  </a:lnTo>
                  <a:lnTo>
                    <a:pt x="1938" y="2690"/>
                  </a:lnTo>
                  <a:lnTo>
                    <a:pt x="2045" y="2152"/>
                  </a:lnTo>
                  <a:lnTo>
                    <a:pt x="2045" y="1507"/>
                  </a:lnTo>
                  <a:lnTo>
                    <a:pt x="1830" y="861"/>
                  </a:lnTo>
                  <a:lnTo>
                    <a:pt x="1615" y="431"/>
                  </a:lnTo>
                  <a:lnTo>
                    <a:pt x="1184" y="108"/>
                  </a:lnTo>
                  <a:lnTo>
                    <a:pt x="969"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038" name="Google Shape;1106;p29"/>
            <p:cNvSpPr/>
            <p:nvPr/>
          </p:nvSpPr>
          <p:spPr>
            <a:xfrm>
              <a:off x="5776125" y="3542000"/>
              <a:ext cx="80725" cy="88775"/>
            </a:xfrm>
            <a:custGeom>
              <a:avLst/>
              <a:gdLst/>
              <a:ahLst/>
              <a:cxnLst/>
              <a:rect l="l" t="t" r="r" b="b"/>
              <a:pathLst>
                <a:path w="3229" h="3551" extrusionOk="0">
                  <a:moveTo>
                    <a:pt x="3228" y="0"/>
                  </a:moveTo>
                  <a:lnTo>
                    <a:pt x="539" y="108"/>
                  </a:lnTo>
                  <a:lnTo>
                    <a:pt x="1" y="215"/>
                  </a:lnTo>
                  <a:lnTo>
                    <a:pt x="108" y="323"/>
                  </a:lnTo>
                  <a:lnTo>
                    <a:pt x="539" y="753"/>
                  </a:lnTo>
                  <a:lnTo>
                    <a:pt x="754" y="1076"/>
                  </a:lnTo>
                  <a:lnTo>
                    <a:pt x="862" y="1506"/>
                  </a:lnTo>
                  <a:lnTo>
                    <a:pt x="969" y="2044"/>
                  </a:lnTo>
                  <a:lnTo>
                    <a:pt x="969" y="2582"/>
                  </a:lnTo>
                  <a:lnTo>
                    <a:pt x="754" y="3013"/>
                  </a:lnTo>
                  <a:lnTo>
                    <a:pt x="539" y="3335"/>
                  </a:lnTo>
                  <a:lnTo>
                    <a:pt x="342" y="3533"/>
                  </a:lnTo>
                  <a:lnTo>
                    <a:pt x="342" y="3533"/>
                  </a:lnTo>
                  <a:lnTo>
                    <a:pt x="969" y="3443"/>
                  </a:lnTo>
                  <a:lnTo>
                    <a:pt x="3228" y="3443"/>
                  </a:lnTo>
                  <a:lnTo>
                    <a:pt x="3228" y="0"/>
                  </a:lnTo>
                  <a:close/>
                  <a:moveTo>
                    <a:pt x="342" y="3533"/>
                  </a:moveTo>
                  <a:lnTo>
                    <a:pt x="216" y="3551"/>
                  </a:lnTo>
                  <a:lnTo>
                    <a:pt x="324" y="3551"/>
                  </a:lnTo>
                  <a:lnTo>
                    <a:pt x="342" y="3533"/>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39" name="Google Shape;1107;p29"/>
            <p:cNvSpPr/>
            <p:nvPr/>
          </p:nvSpPr>
          <p:spPr>
            <a:xfrm>
              <a:off x="5846075" y="3542000"/>
              <a:ext cx="43050" cy="86100"/>
            </a:xfrm>
            <a:custGeom>
              <a:avLst/>
              <a:gdLst/>
              <a:ahLst/>
              <a:cxnLst/>
              <a:rect l="l" t="t" r="r" b="b"/>
              <a:pathLst>
                <a:path w="1722" h="3444" extrusionOk="0">
                  <a:moveTo>
                    <a:pt x="430" y="0"/>
                  </a:moveTo>
                  <a:lnTo>
                    <a:pt x="323" y="108"/>
                  </a:lnTo>
                  <a:lnTo>
                    <a:pt x="0" y="108"/>
                  </a:lnTo>
                  <a:lnTo>
                    <a:pt x="430" y="3443"/>
                  </a:lnTo>
                  <a:lnTo>
                    <a:pt x="968" y="3335"/>
                  </a:lnTo>
                  <a:lnTo>
                    <a:pt x="1076" y="3335"/>
                  </a:lnTo>
                  <a:lnTo>
                    <a:pt x="1291" y="3120"/>
                  </a:lnTo>
                  <a:lnTo>
                    <a:pt x="1506" y="2798"/>
                  </a:lnTo>
                  <a:lnTo>
                    <a:pt x="1721" y="2260"/>
                  </a:lnTo>
                  <a:lnTo>
                    <a:pt x="1721" y="1506"/>
                  </a:lnTo>
                  <a:lnTo>
                    <a:pt x="1506" y="969"/>
                  </a:lnTo>
                  <a:lnTo>
                    <a:pt x="1291" y="431"/>
                  </a:lnTo>
                  <a:lnTo>
                    <a:pt x="861" y="108"/>
                  </a:lnTo>
                  <a:lnTo>
                    <a:pt x="646" y="108"/>
                  </a:lnTo>
                  <a:lnTo>
                    <a:pt x="430"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040" name="Google Shape;1108;p29"/>
            <p:cNvSpPr/>
            <p:nvPr/>
          </p:nvSpPr>
          <p:spPr>
            <a:xfrm>
              <a:off x="5846075" y="3542000"/>
              <a:ext cx="43050" cy="86100"/>
            </a:xfrm>
            <a:custGeom>
              <a:avLst/>
              <a:gdLst/>
              <a:ahLst/>
              <a:cxnLst/>
              <a:rect l="l" t="t" r="r" b="b"/>
              <a:pathLst>
                <a:path w="1722" h="3444" fill="none" extrusionOk="0">
                  <a:moveTo>
                    <a:pt x="430" y="3443"/>
                  </a:moveTo>
                  <a:lnTo>
                    <a:pt x="968" y="3335"/>
                  </a:lnTo>
                  <a:lnTo>
                    <a:pt x="968" y="3335"/>
                  </a:lnTo>
                  <a:lnTo>
                    <a:pt x="1076" y="3335"/>
                  </a:lnTo>
                  <a:lnTo>
                    <a:pt x="1291" y="3120"/>
                  </a:lnTo>
                  <a:lnTo>
                    <a:pt x="1506" y="2798"/>
                  </a:lnTo>
                  <a:lnTo>
                    <a:pt x="1721" y="2260"/>
                  </a:lnTo>
                  <a:lnTo>
                    <a:pt x="1721" y="1506"/>
                  </a:lnTo>
                  <a:lnTo>
                    <a:pt x="1721" y="1506"/>
                  </a:lnTo>
                  <a:lnTo>
                    <a:pt x="1506" y="969"/>
                  </a:lnTo>
                  <a:lnTo>
                    <a:pt x="1291" y="431"/>
                  </a:lnTo>
                  <a:lnTo>
                    <a:pt x="861" y="108"/>
                  </a:lnTo>
                  <a:lnTo>
                    <a:pt x="646" y="108"/>
                  </a:lnTo>
                  <a:lnTo>
                    <a:pt x="430" y="0"/>
                  </a:lnTo>
                  <a:lnTo>
                    <a:pt x="323" y="108"/>
                  </a:lnTo>
                  <a:lnTo>
                    <a:pt x="0" y="108"/>
                  </a:lnTo>
                </a:path>
              </a:pathLst>
            </a:custGeom>
            <a:noFill/>
            <a:ln>
              <a:noFill/>
            </a:ln>
          </p:spPr>
          <p:txBody>
            <a:bodyPr spcFirstLastPara="1" wrap="square" lIns="121900" tIns="121900" rIns="121900" bIns="121900" anchor="ctr" anchorCtr="0">
              <a:noAutofit/>
            </a:bodyPr>
            <a:lstStyle/>
            <a:p>
              <a:endParaRPr sz="2400"/>
            </a:p>
          </p:txBody>
        </p:sp>
        <p:sp>
          <p:nvSpPr>
            <p:cNvPr id="1041" name="Google Shape;1109;p29"/>
            <p:cNvSpPr/>
            <p:nvPr/>
          </p:nvSpPr>
          <p:spPr>
            <a:xfrm>
              <a:off x="5840675" y="3539300"/>
              <a:ext cx="53825" cy="91475"/>
            </a:xfrm>
            <a:custGeom>
              <a:avLst/>
              <a:gdLst/>
              <a:ahLst/>
              <a:cxnLst/>
              <a:rect l="l" t="t" r="r" b="b"/>
              <a:pathLst>
                <a:path w="2153" h="3659" extrusionOk="0">
                  <a:moveTo>
                    <a:pt x="108" y="1"/>
                  </a:moveTo>
                  <a:lnTo>
                    <a:pt x="1" y="108"/>
                  </a:lnTo>
                  <a:lnTo>
                    <a:pt x="1" y="216"/>
                  </a:lnTo>
                  <a:lnTo>
                    <a:pt x="108" y="323"/>
                  </a:lnTo>
                  <a:lnTo>
                    <a:pt x="216" y="431"/>
                  </a:lnTo>
                  <a:lnTo>
                    <a:pt x="539" y="323"/>
                  </a:lnTo>
                  <a:lnTo>
                    <a:pt x="754" y="323"/>
                  </a:lnTo>
                  <a:lnTo>
                    <a:pt x="1077" y="431"/>
                  </a:lnTo>
                  <a:lnTo>
                    <a:pt x="1292" y="646"/>
                  </a:lnTo>
                  <a:lnTo>
                    <a:pt x="1615" y="1077"/>
                  </a:lnTo>
                  <a:lnTo>
                    <a:pt x="1722" y="1722"/>
                  </a:lnTo>
                  <a:lnTo>
                    <a:pt x="1722" y="2045"/>
                  </a:lnTo>
                  <a:lnTo>
                    <a:pt x="1722" y="2583"/>
                  </a:lnTo>
                  <a:lnTo>
                    <a:pt x="1507" y="2906"/>
                  </a:lnTo>
                  <a:lnTo>
                    <a:pt x="1400" y="3121"/>
                  </a:lnTo>
                  <a:lnTo>
                    <a:pt x="1077" y="3228"/>
                  </a:lnTo>
                  <a:lnTo>
                    <a:pt x="646" y="3336"/>
                  </a:lnTo>
                  <a:lnTo>
                    <a:pt x="431" y="3443"/>
                  </a:lnTo>
                  <a:lnTo>
                    <a:pt x="431" y="3551"/>
                  </a:lnTo>
                  <a:lnTo>
                    <a:pt x="539" y="3659"/>
                  </a:lnTo>
                  <a:lnTo>
                    <a:pt x="1184" y="3659"/>
                  </a:lnTo>
                  <a:lnTo>
                    <a:pt x="1400" y="3551"/>
                  </a:lnTo>
                  <a:lnTo>
                    <a:pt x="1615" y="3443"/>
                  </a:lnTo>
                  <a:lnTo>
                    <a:pt x="1830" y="3121"/>
                  </a:lnTo>
                  <a:lnTo>
                    <a:pt x="2045" y="2583"/>
                  </a:lnTo>
                  <a:lnTo>
                    <a:pt x="2153" y="2045"/>
                  </a:lnTo>
                  <a:lnTo>
                    <a:pt x="2045" y="1614"/>
                  </a:lnTo>
                  <a:lnTo>
                    <a:pt x="1937" y="969"/>
                  </a:lnTo>
                  <a:lnTo>
                    <a:pt x="1615" y="431"/>
                  </a:lnTo>
                  <a:lnTo>
                    <a:pt x="1292" y="108"/>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42" name="Google Shape;1110;p29"/>
            <p:cNvSpPr/>
            <p:nvPr/>
          </p:nvSpPr>
          <p:spPr>
            <a:xfrm>
              <a:off x="5824550" y="3544675"/>
              <a:ext cx="48425" cy="83425"/>
            </a:xfrm>
            <a:custGeom>
              <a:avLst/>
              <a:gdLst/>
              <a:ahLst/>
              <a:cxnLst/>
              <a:rect l="l" t="t" r="r" b="b"/>
              <a:pathLst>
                <a:path w="1937" h="3337" extrusionOk="0">
                  <a:moveTo>
                    <a:pt x="753" y="1"/>
                  </a:moveTo>
                  <a:lnTo>
                    <a:pt x="538" y="108"/>
                  </a:lnTo>
                  <a:lnTo>
                    <a:pt x="323" y="216"/>
                  </a:lnTo>
                  <a:lnTo>
                    <a:pt x="108" y="539"/>
                  </a:lnTo>
                  <a:lnTo>
                    <a:pt x="0" y="1184"/>
                  </a:lnTo>
                  <a:lnTo>
                    <a:pt x="0" y="1830"/>
                  </a:lnTo>
                  <a:lnTo>
                    <a:pt x="108" y="2475"/>
                  </a:lnTo>
                  <a:lnTo>
                    <a:pt x="431" y="2906"/>
                  </a:lnTo>
                  <a:lnTo>
                    <a:pt x="753" y="3228"/>
                  </a:lnTo>
                  <a:lnTo>
                    <a:pt x="969" y="3336"/>
                  </a:lnTo>
                  <a:lnTo>
                    <a:pt x="1184" y="3336"/>
                  </a:lnTo>
                  <a:lnTo>
                    <a:pt x="1399" y="3228"/>
                  </a:lnTo>
                  <a:lnTo>
                    <a:pt x="1507" y="3121"/>
                  </a:lnTo>
                  <a:lnTo>
                    <a:pt x="1829" y="2691"/>
                  </a:lnTo>
                  <a:lnTo>
                    <a:pt x="1937" y="2153"/>
                  </a:lnTo>
                  <a:lnTo>
                    <a:pt x="1937" y="1507"/>
                  </a:lnTo>
                  <a:lnTo>
                    <a:pt x="1829" y="862"/>
                  </a:lnTo>
                  <a:lnTo>
                    <a:pt x="1507" y="431"/>
                  </a:lnTo>
                  <a:lnTo>
                    <a:pt x="1184" y="108"/>
                  </a:lnTo>
                  <a:lnTo>
                    <a:pt x="969"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043" name="Google Shape;1111;p29"/>
            <p:cNvSpPr/>
            <p:nvPr/>
          </p:nvSpPr>
          <p:spPr>
            <a:xfrm>
              <a:off x="5819175" y="3539300"/>
              <a:ext cx="59200" cy="94175"/>
            </a:xfrm>
            <a:custGeom>
              <a:avLst/>
              <a:gdLst/>
              <a:ahLst/>
              <a:cxnLst/>
              <a:rect l="l" t="t" r="r" b="b"/>
              <a:pathLst>
                <a:path w="2368" h="3767" extrusionOk="0">
                  <a:moveTo>
                    <a:pt x="1291" y="431"/>
                  </a:moveTo>
                  <a:lnTo>
                    <a:pt x="1614" y="754"/>
                  </a:lnTo>
                  <a:lnTo>
                    <a:pt x="1829" y="1184"/>
                  </a:lnTo>
                  <a:lnTo>
                    <a:pt x="1937" y="1722"/>
                  </a:lnTo>
                  <a:lnTo>
                    <a:pt x="2044" y="2152"/>
                  </a:lnTo>
                  <a:lnTo>
                    <a:pt x="1937" y="2583"/>
                  </a:lnTo>
                  <a:lnTo>
                    <a:pt x="1829" y="3013"/>
                  </a:lnTo>
                  <a:lnTo>
                    <a:pt x="1614" y="3228"/>
                  </a:lnTo>
                  <a:lnTo>
                    <a:pt x="1399" y="3336"/>
                  </a:lnTo>
                  <a:lnTo>
                    <a:pt x="1291" y="3336"/>
                  </a:lnTo>
                  <a:lnTo>
                    <a:pt x="1076" y="3228"/>
                  </a:lnTo>
                  <a:lnTo>
                    <a:pt x="753" y="3013"/>
                  </a:lnTo>
                  <a:lnTo>
                    <a:pt x="538" y="2583"/>
                  </a:lnTo>
                  <a:lnTo>
                    <a:pt x="431" y="1937"/>
                  </a:lnTo>
                  <a:lnTo>
                    <a:pt x="323" y="1614"/>
                  </a:lnTo>
                  <a:lnTo>
                    <a:pt x="431" y="1184"/>
                  </a:lnTo>
                  <a:lnTo>
                    <a:pt x="538" y="754"/>
                  </a:lnTo>
                  <a:lnTo>
                    <a:pt x="753" y="539"/>
                  </a:lnTo>
                  <a:lnTo>
                    <a:pt x="968" y="431"/>
                  </a:lnTo>
                  <a:close/>
                  <a:moveTo>
                    <a:pt x="968" y="1"/>
                  </a:moveTo>
                  <a:lnTo>
                    <a:pt x="753" y="108"/>
                  </a:lnTo>
                  <a:lnTo>
                    <a:pt x="538" y="216"/>
                  </a:lnTo>
                  <a:lnTo>
                    <a:pt x="215" y="539"/>
                  </a:lnTo>
                  <a:lnTo>
                    <a:pt x="0" y="1077"/>
                  </a:lnTo>
                  <a:lnTo>
                    <a:pt x="0" y="1614"/>
                  </a:lnTo>
                  <a:lnTo>
                    <a:pt x="0" y="2045"/>
                  </a:lnTo>
                  <a:lnTo>
                    <a:pt x="215" y="2690"/>
                  </a:lnTo>
                  <a:lnTo>
                    <a:pt x="431" y="3228"/>
                  </a:lnTo>
                  <a:lnTo>
                    <a:pt x="861" y="3551"/>
                  </a:lnTo>
                  <a:lnTo>
                    <a:pt x="1076" y="3659"/>
                  </a:lnTo>
                  <a:lnTo>
                    <a:pt x="1291" y="3766"/>
                  </a:lnTo>
                  <a:lnTo>
                    <a:pt x="1399" y="3766"/>
                  </a:lnTo>
                  <a:lnTo>
                    <a:pt x="1614" y="3659"/>
                  </a:lnTo>
                  <a:lnTo>
                    <a:pt x="1829" y="3551"/>
                  </a:lnTo>
                  <a:lnTo>
                    <a:pt x="2152" y="3228"/>
                  </a:lnTo>
                  <a:lnTo>
                    <a:pt x="2260" y="2690"/>
                  </a:lnTo>
                  <a:lnTo>
                    <a:pt x="2367" y="2152"/>
                  </a:lnTo>
                  <a:lnTo>
                    <a:pt x="2367" y="1722"/>
                  </a:lnTo>
                  <a:lnTo>
                    <a:pt x="2152" y="1077"/>
                  </a:lnTo>
                  <a:lnTo>
                    <a:pt x="1937" y="539"/>
                  </a:lnTo>
                  <a:lnTo>
                    <a:pt x="1506" y="216"/>
                  </a:lnTo>
                  <a:lnTo>
                    <a:pt x="1291"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44" name="Google Shape;1112;p29"/>
            <p:cNvSpPr/>
            <p:nvPr/>
          </p:nvSpPr>
          <p:spPr>
            <a:xfrm>
              <a:off x="5940200" y="3313375"/>
              <a:ext cx="48450" cy="86100"/>
            </a:xfrm>
            <a:custGeom>
              <a:avLst/>
              <a:gdLst/>
              <a:ahLst/>
              <a:cxnLst/>
              <a:rect l="l" t="t" r="r" b="b"/>
              <a:pathLst>
                <a:path w="1938" h="3444" extrusionOk="0">
                  <a:moveTo>
                    <a:pt x="1" y="0"/>
                  </a:moveTo>
                  <a:lnTo>
                    <a:pt x="1" y="2260"/>
                  </a:lnTo>
                  <a:lnTo>
                    <a:pt x="1937" y="3443"/>
                  </a:lnTo>
                  <a:lnTo>
                    <a:pt x="1937" y="1184"/>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45" name="Google Shape;1113;p29"/>
            <p:cNvSpPr/>
            <p:nvPr/>
          </p:nvSpPr>
          <p:spPr>
            <a:xfrm>
              <a:off x="5934825" y="3310675"/>
              <a:ext cx="59200" cy="91475"/>
            </a:xfrm>
            <a:custGeom>
              <a:avLst/>
              <a:gdLst/>
              <a:ahLst/>
              <a:cxnLst/>
              <a:rect l="l" t="t" r="r" b="b"/>
              <a:pathLst>
                <a:path w="2368" h="3659" extrusionOk="0">
                  <a:moveTo>
                    <a:pt x="431" y="431"/>
                  </a:moveTo>
                  <a:lnTo>
                    <a:pt x="1937" y="1399"/>
                  </a:lnTo>
                  <a:lnTo>
                    <a:pt x="1937" y="3146"/>
                  </a:lnTo>
                  <a:lnTo>
                    <a:pt x="1937" y="3146"/>
                  </a:lnTo>
                  <a:lnTo>
                    <a:pt x="431" y="2260"/>
                  </a:lnTo>
                  <a:lnTo>
                    <a:pt x="431" y="431"/>
                  </a:lnTo>
                  <a:close/>
                  <a:moveTo>
                    <a:pt x="108" y="1"/>
                  </a:moveTo>
                  <a:lnTo>
                    <a:pt x="0" y="108"/>
                  </a:lnTo>
                  <a:lnTo>
                    <a:pt x="0" y="2368"/>
                  </a:lnTo>
                  <a:lnTo>
                    <a:pt x="108" y="2583"/>
                  </a:lnTo>
                  <a:lnTo>
                    <a:pt x="2045" y="3659"/>
                  </a:lnTo>
                  <a:lnTo>
                    <a:pt x="2260" y="3659"/>
                  </a:lnTo>
                  <a:lnTo>
                    <a:pt x="2260" y="3551"/>
                  </a:lnTo>
                  <a:lnTo>
                    <a:pt x="2367" y="1292"/>
                  </a:lnTo>
                  <a:lnTo>
                    <a:pt x="2260" y="1077"/>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46" name="Google Shape;1114;p29"/>
            <p:cNvSpPr/>
            <p:nvPr/>
          </p:nvSpPr>
          <p:spPr>
            <a:xfrm>
              <a:off x="5940200" y="3283775"/>
              <a:ext cx="96850" cy="59200"/>
            </a:xfrm>
            <a:custGeom>
              <a:avLst/>
              <a:gdLst/>
              <a:ahLst/>
              <a:cxnLst/>
              <a:rect l="l" t="t" r="r" b="b"/>
              <a:pathLst>
                <a:path w="3874" h="2368" extrusionOk="0">
                  <a:moveTo>
                    <a:pt x="1937" y="1"/>
                  </a:moveTo>
                  <a:lnTo>
                    <a:pt x="1" y="1184"/>
                  </a:lnTo>
                  <a:lnTo>
                    <a:pt x="1937" y="2368"/>
                  </a:lnTo>
                  <a:lnTo>
                    <a:pt x="3874" y="1184"/>
                  </a:lnTo>
                  <a:lnTo>
                    <a:pt x="193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47" name="Google Shape;1115;p29"/>
            <p:cNvSpPr/>
            <p:nvPr/>
          </p:nvSpPr>
          <p:spPr>
            <a:xfrm>
              <a:off x="5934825" y="3281100"/>
              <a:ext cx="104925" cy="64575"/>
            </a:xfrm>
            <a:custGeom>
              <a:avLst/>
              <a:gdLst/>
              <a:ahLst/>
              <a:cxnLst/>
              <a:rect l="l" t="t" r="r" b="b"/>
              <a:pathLst>
                <a:path w="4197" h="2583" extrusionOk="0">
                  <a:moveTo>
                    <a:pt x="2152" y="323"/>
                  </a:moveTo>
                  <a:lnTo>
                    <a:pt x="3658" y="1291"/>
                  </a:lnTo>
                  <a:lnTo>
                    <a:pt x="2152" y="2260"/>
                  </a:lnTo>
                  <a:lnTo>
                    <a:pt x="584" y="1338"/>
                  </a:lnTo>
                  <a:lnTo>
                    <a:pt x="584" y="1338"/>
                  </a:lnTo>
                  <a:lnTo>
                    <a:pt x="2152" y="323"/>
                  </a:lnTo>
                  <a:close/>
                  <a:moveTo>
                    <a:pt x="2045" y="0"/>
                  </a:moveTo>
                  <a:lnTo>
                    <a:pt x="108" y="1184"/>
                  </a:lnTo>
                  <a:lnTo>
                    <a:pt x="0" y="1291"/>
                  </a:lnTo>
                  <a:lnTo>
                    <a:pt x="108" y="1507"/>
                  </a:lnTo>
                  <a:lnTo>
                    <a:pt x="2045" y="2582"/>
                  </a:lnTo>
                  <a:lnTo>
                    <a:pt x="2260" y="2582"/>
                  </a:lnTo>
                  <a:lnTo>
                    <a:pt x="4196" y="1399"/>
                  </a:lnTo>
                  <a:lnTo>
                    <a:pt x="4196" y="1291"/>
                  </a:lnTo>
                  <a:lnTo>
                    <a:pt x="4196" y="1076"/>
                  </a:lnTo>
                  <a:lnTo>
                    <a:pt x="226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48" name="Google Shape;1116;p29"/>
            <p:cNvSpPr/>
            <p:nvPr/>
          </p:nvSpPr>
          <p:spPr>
            <a:xfrm>
              <a:off x="5988625" y="3313375"/>
              <a:ext cx="48425" cy="86100"/>
            </a:xfrm>
            <a:custGeom>
              <a:avLst/>
              <a:gdLst/>
              <a:ahLst/>
              <a:cxnLst/>
              <a:rect l="l" t="t" r="r" b="b"/>
              <a:pathLst>
                <a:path w="1937" h="3444" extrusionOk="0">
                  <a:moveTo>
                    <a:pt x="1937" y="0"/>
                  </a:moveTo>
                  <a:lnTo>
                    <a:pt x="0" y="1184"/>
                  </a:lnTo>
                  <a:lnTo>
                    <a:pt x="0" y="3443"/>
                  </a:lnTo>
                  <a:lnTo>
                    <a:pt x="1937" y="2260"/>
                  </a:lnTo>
                  <a:lnTo>
                    <a:pt x="193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49" name="Google Shape;1117;p29"/>
            <p:cNvSpPr/>
            <p:nvPr/>
          </p:nvSpPr>
          <p:spPr>
            <a:xfrm>
              <a:off x="5983225" y="3308000"/>
              <a:ext cx="56525" cy="94150"/>
            </a:xfrm>
            <a:custGeom>
              <a:avLst/>
              <a:gdLst/>
              <a:ahLst/>
              <a:cxnLst/>
              <a:rect l="l" t="t" r="r" b="b"/>
              <a:pathLst>
                <a:path w="2261" h="3766" extrusionOk="0">
                  <a:moveTo>
                    <a:pt x="1938" y="538"/>
                  </a:moveTo>
                  <a:lnTo>
                    <a:pt x="1938" y="2367"/>
                  </a:lnTo>
                  <a:lnTo>
                    <a:pt x="341" y="3306"/>
                  </a:lnTo>
                  <a:lnTo>
                    <a:pt x="341" y="3306"/>
                  </a:lnTo>
                  <a:lnTo>
                    <a:pt x="431" y="1506"/>
                  </a:lnTo>
                  <a:lnTo>
                    <a:pt x="1938" y="538"/>
                  </a:lnTo>
                  <a:close/>
                  <a:moveTo>
                    <a:pt x="2045" y="0"/>
                  </a:moveTo>
                  <a:lnTo>
                    <a:pt x="109" y="1184"/>
                  </a:lnTo>
                  <a:lnTo>
                    <a:pt x="1" y="1399"/>
                  </a:lnTo>
                  <a:lnTo>
                    <a:pt x="1" y="3658"/>
                  </a:lnTo>
                  <a:lnTo>
                    <a:pt x="109" y="3766"/>
                  </a:lnTo>
                  <a:lnTo>
                    <a:pt x="324" y="3766"/>
                  </a:lnTo>
                  <a:lnTo>
                    <a:pt x="2260" y="2582"/>
                  </a:lnTo>
                  <a:lnTo>
                    <a:pt x="2260" y="2475"/>
                  </a:lnTo>
                  <a:lnTo>
                    <a:pt x="2260" y="215"/>
                  </a:lnTo>
                  <a:lnTo>
                    <a:pt x="226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50" name="Google Shape;1118;p29"/>
            <p:cNvSpPr/>
            <p:nvPr/>
          </p:nvSpPr>
          <p:spPr>
            <a:xfrm>
              <a:off x="5994000" y="3334900"/>
              <a:ext cx="102225" cy="88775"/>
            </a:xfrm>
            <a:custGeom>
              <a:avLst/>
              <a:gdLst/>
              <a:ahLst/>
              <a:cxnLst/>
              <a:rect l="l" t="t" r="r" b="b"/>
              <a:pathLst>
                <a:path w="4089" h="3551" extrusionOk="0">
                  <a:moveTo>
                    <a:pt x="1076" y="0"/>
                  </a:moveTo>
                  <a:lnTo>
                    <a:pt x="753" y="108"/>
                  </a:lnTo>
                  <a:lnTo>
                    <a:pt x="431" y="323"/>
                  </a:lnTo>
                  <a:lnTo>
                    <a:pt x="215" y="646"/>
                  </a:lnTo>
                  <a:lnTo>
                    <a:pt x="0" y="1076"/>
                  </a:lnTo>
                  <a:lnTo>
                    <a:pt x="0" y="1399"/>
                  </a:lnTo>
                  <a:lnTo>
                    <a:pt x="0" y="1721"/>
                  </a:lnTo>
                  <a:lnTo>
                    <a:pt x="215" y="1937"/>
                  </a:lnTo>
                  <a:lnTo>
                    <a:pt x="3013" y="3550"/>
                  </a:lnTo>
                  <a:lnTo>
                    <a:pt x="4089" y="1721"/>
                  </a:lnTo>
                  <a:lnTo>
                    <a:pt x="3443" y="1399"/>
                  </a:lnTo>
                  <a:lnTo>
                    <a:pt x="129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051" name="Google Shape;1119;p29"/>
            <p:cNvSpPr/>
            <p:nvPr/>
          </p:nvSpPr>
          <p:spPr>
            <a:xfrm>
              <a:off x="5994000" y="3334900"/>
              <a:ext cx="102225" cy="88775"/>
            </a:xfrm>
            <a:custGeom>
              <a:avLst/>
              <a:gdLst/>
              <a:ahLst/>
              <a:cxnLst/>
              <a:rect l="l" t="t" r="r" b="b"/>
              <a:pathLst>
                <a:path w="4089" h="3551" fill="none" extrusionOk="0">
                  <a:moveTo>
                    <a:pt x="3013" y="3550"/>
                  </a:moveTo>
                  <a:lnTo>
                    <a:pt x="215" y="1937"/>
                  </a:lnTo>
                  <a:lnTo>
                    <a:pt x="215" y="1937"/>
                  </a:lnTo>
                  <a:lnTo>
                    <a:pt x="0" y="1721"/>
                  </a:lnTo>
                  <a:lnTo>
                    <a:pt x="0" y="1399"/>
                  </a:lnTo>
                  <a:lnTo>
                    <a:pt x="0" y="1076"/>
                  </a:lnTo>
                  <a:lnTo>
                    <a:pt x="215" y="646"/>
                  </a:lnTo>
                  <a:lnTo>
                    <a:pt x="215" y="646"/>
                  </a:lnTo>
                  <a:lnTo>
                    <a:pt x="431" y="323"/>
                  </a:lnTo>
                  <a:lnTo>
                    <a:pt x="753" y="108"/>
                  </a:lnTo>
                  <a:lnTo>
                    <a:pt x="1076" y="0"/>
                  </a:lnTo>
                  <a:lnTo>
                    <a:pt x="1291" y="0"/>
                  </a:lnTo>
                  <a:lnTo>
                    <a:pt x="3443" y="1399"/>
                  </a:lnTo>
                  <a:lnTo>
                    <a:pt x="4089" y="1721"/>
                  </a:lnTo>
                </a:path>
              </a:pathLst>
            </a:custGeom>
            <a:noFill/>
            <a:ln>
              <a:noFill/>
            </a:ln>
          </p:spPr>
          <p:txBody>
            <a:bodyPr spcFirstLastPara="1" wrap="square" lIns="121900" tIns="121900" rIns="121900" bIns="121900" anchor="ctr" anchorCtr="0">
              <a:noAutofit/>
            </a:bodyPr>
            <a:lstStyle/>
            <a:p>
              <a:endParaRPr sz="2400"/>
            </a:p>
          </p:txBody>
        </p:sp>
        <p:sp>
          <p:nvSpPr>
            <p:cNvPr id="1052" name="Google Shape;1120;p29"/>
            <p:cNvSpPr/>
            <p:nvPr/>
          </p:nvSpPr>
          <p:spPr>
            <a:xfrm>
              <a:off x="5988625" y="3329500"/>
              <a:ext cx="110300" cy="99550"/>
            </a:xfrm>
            <a:custGeom>
              <a:avLst/>
              <a:gdLst/>
              <a:ahLst/>
              <a:cxnLst/>
              <a:rect l="l" t="t" r="r" b="b"/>
              <a:pathLst>
                <a:path w="4412" h="3982" extrusionOk="0">
                  <a:moveTo>
                    <a:pt x="1291" y="1"/>
                  </a:moveTo>
                  <a:lnTo>
                    <a:pt x="968" y="109"/>
                  </a:lnTo>
                  <a:lnTo>
                    <a:pt x="753" y="216"/>
                  </a:lnTo>
                  <a:lnTo>
                    <a:pt x="430" y="431"/>
                  </a:lnTo>
                  <a:lnTo>
                    <a:pt x="215" y="754"/>
                  </a:lnTo>
                  <a:lnTo>
                    <a:pt x="0" y="1184"/>
                  </a:lnTo>
                  <a:lnTo>
                    <a:pt x="0" y="1615"/>
                  </a:lnTo>
                  <a:lnTo>
                    <a:pt x="108" y="2045"/>
                  </a:lnTo>
                  <a:lnTo>
                    <a:pt x="323" y="2260"/>
                  </a:lnTo>
                  <a:lnTo>
                    <a:pt x="3120" y="3982"/>
                  </a:lnTo>
                  <a:lnTo>
                    <a:pt x="3228" y="3982"/>
                  </a:lnTo>
                  <a:lnTo>
                    <a:pt x="3335" y="3874"/>
                  </a:lnTo>
                  <a:lnTo>
                    <a:pt x="3335" y="3766"/>
                  </a:lnTo>
                  <a:lnTo>
                    <a:pt x="3228" y="3659"/>
                  </a:lnTo>
                  <a:lnTo>
                    <a:pt x="538" y="1937"/>
                  </a:lnTo>
                  <a:lnTo>
                    <a:pt x="430" y="1830"/>
                  </a:lnTo>
                  <a:lnTo>
                    <a:pt x="323" y="1615"/>
                  </a:lnTo>
                  <a:lnTo>
                    <a:pt x="430" y="1292"/>
                  </a:lnTo>
                  <a:lnTo>
                    <a:pt x="538" y="969"/>
                  </a:lnTo>
                  <a:lnTo>
                    <a:pt x="968" y="539"/>
                  </a:lnTo>
                  <a:lnTo>
                    <a:pt x="1291" y="431"/>
                  </a:lnTo>
                  <a:lnTo>
                    <a:pt x="1399" y="431"/>
                  </a:lnTo>
                  <a:lnTo>
                    <a:pt x="3658" y="1722"/>
                  </a:lnTo>
                  <a:lnTo>
                    <a:pt x="4196" y="2045"/>
                  </a:lnTo>
                  <a:lnTo>
                    <a:pt x="4411" y="2045"/>
                  </a:lnTo>
                  <a:lnTo>
                    <a:pt x="4411" y="1830"/>
                  </a:lnTo>
                  <a:lnTo>
                    <a:pt x="4411" y="1722"/>
                  </a:lnTo>
                  <a:lnTo>
                    <a:pt x="3766" y="1400"/>
                  </a:lnTo>
                  <a:lnTo>
                    <a:pt x="1614" y="109"/>
                  </a:lnTo>
                  <a:lnTo>
                    <a:pt x="129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53" name="Google Shape;1121;p29"/>
            <p:cNvSpPr/>
            <p:nvPr/>
          </p:nvSpPr>
          <p:spPr>
            <a:xfrm>
              <a:off x="6058550" y="3372550"/>
              <a:ext cx="48425" cy="59200"/>
            </a:xfrm>
            <a:custGeom>
              <a:avLst/>
              <a:gdLst/>
              <a:ahLst/>
              <a:cxnLst/>
              <a:rect l="l" t="t" r="r" b="b"/>
              <a:pathLst>
                <a:path w="1937" h="2368" extrusionOk="0">
                  <a:moveTo>
                    <a:pt x="1399" y="323"/>
                  </a:moveTo>
                  <a:lnTo>
                    <a:pt x="1507" y="431"/>
                  </a:lnTo>
                  <a:lnTo>
                    <a:pt x="1614" y="753"/>
                  </a:lnTo>
                  <a:lnTo>
                    <a:pt x="1507" y="1076"/>
                  </a:lnTo>
                  <a:lnTo>
                    <a:pt x="1399" y="1399"/>
                  </a:lnTo>
                  <a:lnTo>
                    <a:pt x="969" y="1829"/>
                  </a:lnTo>
                  <a:lnTo>
                    <a:pt x="646" y="1937"/>
                  </a:lnTo>
                  <a:lnTo>
                    <a:pt x="538" y="1937"/>
                  </a:lnTo>
                  <a:lnTo>
                    <a:pt x="431" y="1829"/>
                  </a:lnTo>
                  <a:lnTo>
                    <a:pt x="323" y="1614"/>
                  </a:lnTo>
                  <a:lnTo>
                    <a:pt x="431" y="1291"/>
                  </a:lnTo>
                  <a:lnTo>
                    <a:pt x="538" y="861"/>
                  </a:lnTo>
                  <a:lnTo>
                    <a:pt x="969" y="431"/>
                  </a:lnTo>
                  <a:lnTo>
                    <a:pt x="1291" y="323"/>
                  </a:lnTo>
                  <a:close/>
                  <a:moveTo>
                    <a:pt x="1076" y="0"/>
                  </a:moveTo>
                  <a:lnTo>
                    <a:pt x="754" y="215"/>
                  </a:lnTo>
                  <a:lnTo>
                    <a:pt x="538" y="431"/>
                  </a:lnTo>
                  <a:lnTo>
                    <a:pt x="216" y="753"/>
                  </a:lnTo>
                  <a:lnTo>
                    <a:pt x="108" y="1184"/>
                  </a:lnTo>
                  <a:lnTo>
                    <a:pt x="0" y="1614"/>
                  </a:lnTo>
                  <a:lnTo>
                    <a:pt x="108" y="1937"/>
                  </a:lnTo>
                  <a:lnTo>
                    <a:pt x="323" y="2260"/>
                  </a:lnTo>
                  <a:lnTo>
                    <a:pt x="646" y="2367"/>
                  </a:lnTo>
                  <a:lnTo>
                    <a:pt x="969" y="2260"/>
                  </a:lnTo>
                  <a:lnTo>
                    <a:pt x="1184" y="2152"/>
                  </a:lnTo>
                  <a:lnTo>
                    <a:pt x="1507" y="1829"/>
                  </a:lnTo>
                  <a:lnTo>
                    <a:pt x="1722" y="1614"/>
                  </a:lnTo>
                  <a:lnTo>
                    <a:pt x="1829" y="1184"/>
                  </a:lnTo>
                  <a:lnTo>
                    <a:pt x="1937" y="753"/>
                  </a:lnTo>
                  <a:lnTo>
                    <a:pt x="1829" y="323"/>
                  </a:lnTo>
                  <a:lnTo>
                    <a:pt x="16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54" name="Google Shape;1122;p29"/>
            <p:cNvSpPr/>
            <p:nvPr/>
          </p:nvSpPr>
          <p:spPr>
            <a:xfrm>
              <a:off x="6066625" y="3377925"/>
              <a:ext cx="96850" cy="86100"/>
            </a:xfrm>
            <a:custGeom>
              <a:avLst/>
              <a:gdLst/>
              <a:ahLst/>
              <a:cxnLst/>
              <a:rect l="l" t="t" r="r" b="b"/>
              <a:pathLst>
                <a:path w="3874" h="3444" extrusionOk="0">
                  <a:moveTo>
                    <a:pt x="1076" y="0"/>
                  </a:moveTo>
                  <a:lnTo>
                    <a:pt x="753" y="108"/>
                  </a:lnTo>
                  <a:lnTo>
                    <a:pt x="431" y="323"/>
                  </a:lnTo>
                  <a:lnTo>
                    <a:pt x="215" y="646"/>
                  </a:lnTo>
                  <a:lnTo>
                    <a:pt x="0" y="1076"/>
                  </a:lnTo>
                  <a:lnTo>
                    <a:pt x="0" y="1399"/>
                  </a:lnTo>
                  <a:lnTo>
                    <a:pt x="0" y="1722"/>
                  </a:lnTo>
                  <a:lnTo>
                    <a:pt x="215" y="1937"/>
                  </a:lnTo>
                  <a:lnTo>
                    <a:pt x="2797" y="3443"/>
                  </a:lnTo>
                  <a:lnTo>
                    <a:pt x="3873" y="1614"/>
                  </a:lnTo>
                  <a:lnTo>
                    <a:pt x="3335" y="1184"/>
                  </a:lnTo>
                  <a:lnTo>
                    <a:pt x="1291" y="108"/>
                  </a:lnTo>
                  <a:lnTo>
                    <a:pt x="107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55" name="Google Shape;1123;p29"/>
            <p:cNvSpPr/>
            <p:nvPr/>
          </p:nvSpPr>
          <p:spPr>
            <a:xfrm>
              <a:off x="6066625" y="3377925"/>
              <a:ext cx="96850" cy="86100"/>
            </a:xfrm>
            <a:custGeom>
              <a:avLst/>
              <a:gdLst/>
              <a:ahLst/>
              <a:cxnLst/>
              <a:rect l="l" t="t" r="r" b="b"/>
              <a:pathLst>
                <a:path w="3874" h="3444" fill="none" extrusionOk="0">
                  <a:moveTo>
                    <a:pt x="2797" y="3443"/>
                  </a:moveTo>
                  <a:lnTo>
                    <a:pt x="215" y="1937"/>
                  </a:lnTo>
                  <a:lnTo>
                    <a:pt x="215" y="1937"/>
                  </a:lnTo>
                  <a:lnTo>
                    <a:pt x="0" y="1722"/>
                  </a:lnTo>
                  <a:lnTo>
                    <a:pt x="0" y="1399"/>
                  </a:lnTo>
                  <a:lnTo>
                    <a:pt x="0" y="1076"/>
                  </a:lnTo>
                  <a:lnTo>
                    <a:pt x="215" y="646"/>
                  </a:lnTo>
                  <a:lnTo>
                    <a:pt x="215" y="646"/>
                  </a:lnTo>
                  <a:lnTo>
                    <a:pt x="431" y="323"/>
                  </a:lnTo>
                  <a:lnTo>
                    <a:pt x="753" y="108"/>
                  </a:lnTo>
                  <a:lnTo>
                    <a:pt x="1076" y="0"/>
                  </a:lnTo>
                  <a:lnTo>
                    <a:pt x="1291" y="108"/>
                  </a:lnTo>
                  <a:lnTo>
                    <a:pt x="3335" y="1184"/>
                  </a:lnTo>
                  <a:lnTo>
                    <a:pt x="3873" y="1614"/>
                  </a:lnTo>
                </a:path>
              </a:pathLst>
            </a:custGeom>
            <a:noFill/>
            <a:ln>
              <a:noFill/>
            </a:ln>
          </p:spPr>
          <p:txBody>
            <a:bodyPr spcFirstLastPara="1" wrap="square" lIns="121900" tIns="121900" rIns="121900" bIns="121900" anchor="ctr" anchorCtr="0">
              <a:noAutofit/>
            </a:bodyPr>
            <a:lstStyle/>
            <a:p>
              <a:endParaRPr sz="2400"/>
            </a:p>
          </p:txBody>
        </p:sp>
        <p:sp>
          <p:nvSpPr>
            <p:cNvPr id="1056" name="Google Shape;1124;p29"/>
            <p:cNvSpPr/>
            <p:nvPr/>
          </p:nvSpPr>
          <p:spPr>
            <a:xfrm>
              <a:off x="6061225" y="3372550"/>
              <a:ext cx="107625" cy="96850"/>
            </a:xfrm>
            <a:custGeom>
              <a:avLst/>
              <a:gdLst/>
              <a:ahLst/>
              <a:cxnLst/>
              <a:rect l="l" t="t" r="r" b="b"/>
              <a:pathLst>
                <a:path w="4305" h="3874" extrusionOk="0">
                  <a:moveTo>
                    <a:pt x="1292" y="0"/>
                  </a:moveTo>
                  <a:lnTo>
                    <a:pt x="969" y="108"/>
                  </a:lnTo>
                  <a:lnTo>
                    <a:pt x="754" y="215"/>
                  </a:lnTo>
                  <a:lnTo>
                    <a:pt x="431" y="431"/>
                  </a:lnTo>
                  <a:lnTo>
                    <a:pt x="216" y="753"/>
                  </a:lnTo>
                  <a:lnTo>
                    <a:pt x="109" y="1184"/>
                  </a:lnTo>
                  <a:lnTo>
                    <a:pt x="1" y="1614"/>
                  </a:lnTo>
                  <a:lnTo>
                    <a:pt x="109" y="2044"/>
                  </a:lnTo>
                  <a:lnTo>
                    <a:pt x="324" y="2260"/>
                  </a:lnTo>
                  <a:lnTo>
                    <a:pt x="2906" y="3766"/>
                  </a:lnTo>
                  <a:lnTo>
                    <a:pt x="3013" y="3873"/>
                  </a:lnTo>
                  <a:lnTo>
                    <a:pt x="3121" y="3766"/>
                  </a:lnTo>
                  <a:lnTo>
                    <a:pt x="3229" y="3658"/>
                  </a:lnTo>
                  <a:lnTo>
                    <a:pt x="3121" y="3551"/>
                  </a:lnTo>
                  <a:lnTo>
                    <a:pt x="539" y="1937"/>
                  </a:lnTo>
                  <a:lnTo>
                    <a:pt x="431" y="1829"/>
                  </a:lnTo>
                  <a:lnTo>
                    <a:pt x="324" y="1614"/>
                  </a:lnTo>
                  <a:lnTo>
                    <a:pt x="431" y="1291"/>
                  </a:lnTo>
                  <a:lnTo>
                    <a:pt x="539" y="969"/>
                  </a:lnTo>
                  <a:lnTo>
                    <a:pt x="969" y="538"/>
                  </a:lnTo>
                  <a:lnTo>
                    <a:pt x="1292" y="431"/>
                  </a:lnTo>
                  <a:lnTo>
                    <a:pt x="1400" y="431"/>
                  </a:lnTo>
                  <a:lnTo>
                    <a:pt x="3444" y="1614"/>
                  </a:lnTo>
                  <a:lnTo>
                    <a:pt x="3982" y="1937"/>
                  </a:lnTo>
                  <a:lnTo>
                    <a:pt x="4197" y="1937"/>
                  </a:lnTo>
                  <a:lnTo>
                    <a:pt x="4304" y="1829"/>
                  </a:lnTo>
                  <a:lnTo>
                    <a:pt x="4304" y="1722"/>
                  </a:lnTo>
                  <a:lnTo>
                    <a:pt x="4197" y="1614"/>
                  </a:lnTo>
                  <a:lnTo>
                    <a:pt x="3659" y="1291"/>
                  </a:lnTo>
                  <a:lnTo>
                    <a:pt x="1615"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57" name="Google Shape;1125;p29"/>
            <p:cNvSpPr/>
            <p:nvPr/>
          </p:nvSpPr>
          <p:spPr>
            <a:xfrm>
              <a:off x="6125800" y="3412900"/>
              <a:ext cx="48425" cy="59200"/>
            </a:xfrm>
            <a:custGeom>
              <a:avLst/>
              <a:gdLst/>
              <a:ahLst/>
              <a:cxnLst/>
              <a:rect l="l" t="t" r="r" b="b"/>
              <a:pathLst>
                <a:path w="1937" h="2368" extrusionOk="0">
                  <a:moveTo>
                    <a:pt x="1506" y="323"/>
                  </a:moveTo>
                  <a:lnTo>
                    <a:pt x="1614" y="430"/>
                  </a:lnTo>
                  <a:lnTo>
                    <a:pt x="1614" y="753"/>
                  </a:lnTo>
                  <a:lnTo>
                    <a:pt x="1614" y="968"/>
                  </a:lnTo>
                  <a:lnTo>
                    <a:pt x="1399" y="1399"/>
                  </a:lnTo>
                  <a:lnTo>
                    <a:pt x="1076" y="1829"/>
                  </a:lnTo>
                  <a:lnTo>
                    <a:pt x="646" y="1937"/>
                  </a:lnTo>
                  <a:lnTo>
                    <a:pt x="538" y="1937"/>
                  </a:lnTo>
                  <a:lnTo>
                    <a:pt x="430" y="1829"/>
                  </a:lnTo>
                  <a:lnTo>
                    <a:pt x="430" y="1614"/>
                  </a:lnTo>
                  <a:lnTo>
                    <a:pt x="430" y="1291"/>
                  </a:lnTo>
                  <a:lnTo>
                    <a:pt x="646" y="861"/>
                  </a:lnTo>
                  <a:lnTo>
                    <a:pt x="968" y="430"/>
                  </a:lnTo>
                  <a:lnTo>
                    <a:pt x="1399" y="323"/>
                  </a:lnTo>
                  <a:close/>
                  <a:moveTo>
                    <a:pt x="1076" y="0"/>
                  </a:moveTo>
                  <a:lnTo>
                    <a:pt x="753" y="215"/>
                  </a:lnTo>
                  <a:lnTo>
                    <a:pt x="538" y="430"/>
                  </a:lnTo>
                  <a:lnTo>
                    <a:pt x="323" y="753"/>
                  </a:lnTo>
                  <a:lnTo>
                    <a:pt x="108" y="1184"/>
                  </a:lnTo>
                  <a:lnTo>
                    <a:pt x="0" y="1614"/>
                  </a:lnTo>
                  <a:lnTo>
                    <a:pt x="108" y="1937"/>
                  </a:lnTo>
                  <a:lnTo>
                    <a:pt x="323" y="2259"/>
                  </a:lnTo>
                  <a:lnTo>
                    <a:pt x="646" y="2367"/>
                  </a:lnTo>
                  <a:lnTo>
                    <a:pt x="968" y="2259"/>
                  </a:lnTo>
                  <a:lnTo>
                    <a:pt x="1291" y="2152"/>
                  </a:lnTo>
                  <a:lnTo>
                    <a:pt x="1506" y="1829"/>
                  </a:lnTo>
                  <a:lnTo>
                    <a:pt x="1721" y="1506"/>
                  </a:lnTo>
                  <a:lnTo>
                    <a:pt x="1937" y="1076"/>
                  </a:lnTo>
                  <a:lnTo>
                    <a:pt x="1937" y="753"/>
                  </a:lnTo>
                  <a:lnTo>
                    <a:pt x="1937" y="323"/>
                  </a:lnTo>
                  <a:lnTo>
                    <a:pt x="16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58" name="Google Shape;1126;p29"/>
            <p:cNvSpPr/>
            <p:nvPr/>
          </p:nvSpPr>
          <p:spPr>
            <a:xfrm>
              <a:off x="6133850" y="3418275"/>
              <a:ext cx="96850" cy="86100"/>
            </a:xfrm>
            <a:custGeom>
              <a:avLst/>
              <a:gdLst/>
              <a:ahLst/>
              <a:cxnLst/>
              <a:rect l="l" t="t" r="r" b="b"/>
              <a:pathLst>
                <a:path w="3874" h="3444" extrusionOk="0">
                  <a:moveTo>
                    <a:pt x="1077" y="0"/>
                  </a:moveTo>
                  <a:lnTo>
                    <a:pt x="754" y="108"/>
                  </a:lnTo>
                  <a:lnTo>
                    <a:pt x="431" y="323"/>
                  </a:lnTo>
                  <a:lnTo>
                    <a:pt x="216" y="646"/>
                  </a:lnTo>
                  <a:lnTo>
                    <a:pt x="1" y="969"/>
                  </a:lnTo>
                  <a:lnTo>
                    <a:pt x="1" y="1399"/>
                  </a:lnTo>
                  <a:lnTo>
                    <a:pt x="1" y="1722"/>
                  </a:lnTo>
                  <a:lnTo>
                    <a:pt x="216" y="1937"/>
                  </a:lnTo>
                  <a:lnTo>
                    <a:pt x="2798" y="3443"/>
                  </a:lnTo>
                  <a:lnTo>
                    <a:pt x="3874" y="1507"/>
                  </a:lnTo>
                  <a:lnTo>
                    <a:pt x="3336" y="1184"/>
                  </a:lnTo>
                  <a:lnTo>
                    <a:pt x="1292"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059" name="Google Shape;1127;p29"/>
            <p:cNvSpPr/>
            <p:nvPr/>
          </p:nvSpPr>
          <p:spPr>
            <a:xfrm>
              <a:off x="6133850" y="3418275"/>
              <a:ext cx="96850" cy="86100"/>
            </a:xfrm>
            <a:custGeom>
              <a:avLst/>
              <a:gdLst/>
              <a:ahLst/>
              <a:cxnLst/>
              <a:rect l="l" t="t" r="r" b="b"/>
              <a:pathLst>
                <a:path w="3874" h="3444" fill="none" extrusionOk="0">
                  <a:moveTo>
                    <a:pt x="2798" y="3443"/>
                  </a:moveTo>
                  <a:lnTo>
                    <a:pt x="216" y="1937"/>
                  </a:lnTo>
                  <a:lnTo>
                    <a:pt x="216" y="1937"/>
                  </a:lnTo>
                  <a:lnTo>
                    <a:pt x="1" y="1722"/>
                  </a:lnTo>
                  <a:lnTo>
                    <a:pt x="1" y="1399"/>
                  </a:lnTo>
                  <a:lnTo>
                    <a:pt x="1" y="969"/>
                  </a:lnTo>
                  <a:lnTo>
                    <a:pt x="216" y="646"/>
                  </a:lnTo>
                  <a:lnTo>
                    <a:pt x="216" y="646"/>
                  </a:lnTo>
                  <a:lnTo>
                    <a:pt x="431" y="323"/>
                  </a:lnTo>
                  <a:lnTo>
                    <a:pt x="754" y="108"/>
                  </a:lnTo>
                  <a:lnTo>
                    <a:pt x="1077" y="0"/>
                  </a:lnTo>
                  <a:lnTo>
                    <a:pt x="1292" y="0"/>
                  </a:lnTo>
                  <a:lnTo>
                    <a:pt x="3336" y="1184"/>
                  </a:lnTo>
                  <a:lnTo>
                    <a:pt x="3874" y="1507"/>
                  </a:lnTo>
                </a:path>
              </a:pathLst>
            </a:custGeom>
            <a:noFill/>
            <a:ln>
              <a:noFill/>
            </a:ln>
          </p:spPr>
          <p:txBody>
            <a:bodyPr spcFirstLastPara="1" wrap="square" lIns="121900" tIns="121900" rIns="121900" bIns="121900" anchor="ctr" anchorCtr="0">
              <a:noAutofit/>
            </a:bodyPr>
            <a:lstStyle/>
            <a:p>
              <a:endParaRPr sz="2400"/>
            </a:p>
          </p:txBody>
        </p:sp>
        <p:sp>
          <p:nvSpPr>
            <p:cNvPr id="1060" name="Google Shape;1128;p29"/>
            <p:cNvSpPr/>
            <p:nvPr/>
          </p:nvSpPr>
          <p:spPr>
            <a:xfrm>
              <a:off x="6128475" y="3412900"/>
              <a:ext cx="107625" cy="94150"/>
            </a:xfrm>
            <a:custGeom>
              <a:avLst/>
              <a:gdLst/>
              <a:ahLst/>
              <a:cxnLst/>
              <a:rect l="l" t="t" r="r" b="b"/>
              <a:pathLst>
                <a:path w="4305" h="3766" extrusionOk="0">
                  <a:moveTo>
                    <a:pt x="1292" y="0"/>
                  </a:moveTo>
                  <a:lnTo>
                    <a:pt x="969" y="108"/>
                  </a:lnTo>
                  <a:lnTo>
                    <a:pt x="754" y="215"/>
                  </a:lnTo>
                  <a:lnTo>
                    <a:pt x="431" y="430"/>
                  </a:lnTo>
                  <a:lnTo>
                    <a:pt x="216" y="753"/>
                  </a:lnTo>
                  <a:lnTo>
                    <a:pt x="108" y="1184"/>
                  </a:lnTo>
                  <a:lnTo>
                    <a:pt x="1" y="1614"/>
                  </a:lnTo>
                  <a:lnTo>
                    <a:pt x="108" y="1937"/>
                  </a:lnTo>
                  <a:lnTo>
                    <a:pt x="323" y="2259"/>
                  </a:lnTo>
                  <a:lnTo>
                    <a:pt x="2905" y="3766"/>
                  </a:lnTo>
                  <a:lnTo>
                    <a:pt x="3121" y="3766"/>
                  </a:lnTo>
                  <a:lnTo>
                    <a:pt x="3228" y="3550"/>
                  </a:lnTo>
                  <a:lnTo>
                    <a:pt x="3121" y="3443"/>
                  </a:lnTo>
                  <a:lnTo>
                    <a:pt x="539" y="1937"/>
                  </a:lnTo>
                  <a:lnTo>
                    <a:pt x="431" y="1829"/>
                  </a:lnTo>
                  <a:lnTo>
                    <a:pt x="323" y="1614"/>
                  </a:lnTo>
                  <a:lnTo>
                    <a:pt x="431" y="1291"/>
                  </a:lnTo>
                  <a:lnTo>
                    <a:pt x="539" y="968"/>
                  </a:lnTo>
                  <a:lnTo>
                    <a:pt x="969" y="538"/>
                  </a:lnTo>
                  <a:lnTo>
                    <a:pt x="1292" y="323"/>
                  </a:lnTo>
                  <a:lnTo>
                    <a:pt x="1399" y="430"/>
                  </a:lnTo>
                  <a:lnTo>
                    <a:pt x="3443" y="1614"/>
                  </a:lnTo>
                  <a:lnTo>
                    <a:pt x="3981" y="1937"/>
                  </a:lnTo>
                  <a:lnTo>
                    <a:pt x="4197" y="1937"/>
                  </a:lnTo>
                  <a:lnTo>
                    <a:pt x="4304" y="1829"/>
                  </a:lnTo>
                  <a:lnTo>
                    <a:pt x="4304" y="1722"/>
                  </a:lnTo>
                  <a:lnTo>
                    <a:pt x="4197" y="1614"/>
                  </a:lnTo>
                  <a:lnTo>
                    <a:pt x="3659" y="1291"/>
                  </a:lnTo>
                  <a:lnTo>
                    <a:pt x="1614"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61" name="Google Shape;1129;p29"/>
            <p:cNvSpPr/>
            <p:nvPr/>
          </p:nvSpPr>
          <p:spPr>
            <a:xfrm>
              <a:off x="6195725" y="3450550"/>
              <a:ext cx="45750" cy="59200"/>
            </a:xfrm>
            <a:custGeom>
              <a:avLst/>
              <a:gdLst/>
              <a:ahLst/>
              <a:cxnLst/>
              <a:rect l="l" t="t" r="r" b="b"/>
              <a:pathLst>
                <a:path w="1830" h="2368" extrusionOk="0">
                  <a:moveTo>
                    <a:pt x="1399" y="431"/>
                  </a:moveTo>
                  <a:lnTo>
                    <a:pt x="1507" y="538"/>
                  </a:lnTo>
                  <a:lnTo>
                    <a:pt x="1507" y="753"/>
                  </a:lnTo>
                  <a:lnTo>
                    <a:pt x="1507" y="1076"/>
                  </a:lnTo>
                  <a:lnTo>
                    <a:pt x="1291" y="1399"/>
                  </a:lnTo>
                  <a:lnTo>
                    <a:pt x="969" y="1829"/>
                  </a:lnTo>
                  <a:lnTo>
                    <a:pt x="538" y="2044"/>
                  </a:lnTo>
                  <a:lnTo>
                    <a:pt x="431" y="2044"/>
                  </a:lnTo>
                  <a:lnTo>
                    <a:pt x="323" y="1829"/>
                  </a:lnTo>
                  <a:lnTo>
                    <a:pt x="323" y="1614"/>
                  </a:lnTo>
                  <a:lnTo>
                    <a:pt x="323" y="1291"/>
                  </a:lnTo>
                  <a:lnTo>
                    <a:pt x="538" y="969"/>
                  </a:lnTo>
                  <a:lnTo>
                    <a:pt x="861" y="538"/>
                  </a:lnTo>
                  <a:lnTo>
                    <a:pt x="1291" y="431"/>
                  </a:lnTo>
                  <a:close/>
                  <a:moveTo>
                    <a:pt x="1291" y="0"/>
                  </a:moveTo>
                  <a:lnTo>
                    <a:pt x="969" y="108"/>
                  </a:lnTo>
                  <a:lnTo>
                    <a:pt x="646" y="216"/>
                  </a:lnTo>
                  <a:lnTo>
                    <a:pt x="431" y="431"/>
                  </a:lnTo>
                  <a:lnTo>
                    <a:pt x="215" y="753"/>
                  </a:lnTo>
                  <a:lnTo>
                    <a:pt x="0" y="1184"/>
                  </a:lnTo>
                  <a:lnTo>
                    <a:pt x="0" y="1614"/>
                  </a:lnTo>
                  <a:lnTo>
                    <a:pt x="0" y="2044"/>
                  </a:lnTo>
                  <a:lnTo>
                    <a:pt x="215" y="2260"/>
                  </a:lnTo>
                  <a:lnTo>
                    <a:pt x="538" y="2367"/>
                  </a:lnTo>
                  <a:lnTo>
                    <a:pt x="861" y="2367"/>
                  </a:lnTo>
                  <a:lnTo>
                    <a:pt x="1184" y="2152"/>
                  </a:lnTo>
                  <a:lnTo>
                    <a:pt x="1399" y="1937"/>
                  </a:lnTo>
                  <a:lnTo>
                    <a:pt x="1614" y="1614"/>
                  </a:lnTo>
                  <a:lnTo>
                    <a:pt x="1829" y="1184"/>
                  </a:lnTo>
                  <a:lnTo>
                    <a:pt x="1829" y="753"/>
                  </a:lnTo>
                  <a:lnTo>
                    <a:pt x="1829" y="431"/>
                  </a:lnTo>
                  <a:lnTo>
                    <a:pt x="1614"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62" name="Google Shape;1130;p29"/>
            <p:cNvSpPr/>
            <p:nvPr/>
          </p:nvSpPr>
          <p:spPr>
            <a:xfrm>
              <a:off x="6198400" y="3455925"/>
              <a:ext cx="40375" cy="48450"/>
            </a:xfrm>
            <a:custGeom>
              <a:avLst/>
              <a:gdLst/>
              <a:ahLst/>
              <a:cxnLst/>
              <a:rect l="l" t="t" r="r" b="b"/>
              <a:pathLst>
                <a:path w="1615" h="1938" extrusionOk="0">
                  <a:moveTo>
                    <a:pt x="1077" y="1"/>
                  </a:moveTo>
                  <a:lnTo>
                    <a:pt x="754" y="108"/>
                  </a:lnTo>
                  <a:lnTo>
                    <a:pt x="539" y="323"/>
                  </a:lnTo>
                  <a:lnTo>
                    <a:pt x="216" y="646"/>
                  </a:lnTo>
                  <a:lnTo>
                    <a:pt x="108" y="1076"/>
                  </a:lnTo>
                  <a:lnTo>
                    <a:pt x="1" y="1399"/>
                  </a:lnTo>
                  <a:lnTo>
                    <a:pt x="108" y="1722"/>
                  </a:lnTo>
                  <a:lnTo>
                    <a:pt x="216" y="1937"/>
                  </a:lnTo>
                  <a:lnTo>
                    <a:pt x="862" y="1937"/>
                  </a:lnTo>
                  <a:lnTo>
                    <a:pt x="1077" y="1614"/>
                  </a:lnTo>
                  <a:lnTo>
                    <a:pt x="1400" y="1292"/>
                  </a:lnTo>
                  <a:lnTo>
                    <a:pt x="1507" y="969"/>
                  </a:lnTo>
                  <a:lnTo>
                    <a:pt x="1615" y="538"/>
                  </a:lnTo>
                  <a:lnTo>
                    <a:pt x="1507" y="216"/>
                  </a:lnTo>
                  <a:lnTo>
                    <a:pt x="140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63" name="Google Shape;1131;p29"/>
            <p:cNvSpPr/>
            <p:nvPr/>
          </p:nvSpPr>
          <p:spPr>
            <a:xfrm>
              <a:off x="6206475" y="3466675"/>
              <a:ext cx="24225" cy="29625"/>
            </a:xfrm>
            <a:custGeom>
              <a:avLst/>
              <a:gdLst/>
              <a:ahLst/>
              <a:cxnLst/>
              <a:rect l="l" t="t" r="r" b="b"/>
              <a:pathLst>
                <a:path w="969" h="1185" extrusionOk="0">
                  <a:moveTo>
                    <a:pt x="539" y="1"/>
                  </a:moveTo>
                  <a:lnTo>
                    <a:pt x="216" y="431"/>
                  </a:lnTo>
                  <a:lnTo>
                    <a:pt x="1" y="862"/>
                  </a:lnTo>
                  <a:lnTo>
                    <a:pt x="108" y="1077"/>
                  </a:lnTo>
                  <a:lnTo>
                    <a:pt x="216" y="1184"/>
                  </a:lnTo>
                  <a:lnTo>
                    <a:pt x="539" y="1184"/>
                  </a:lnTo>
                  <a:lnTo>
                    <a:pt x="861" y="754"/>
                  </a:lnTo>
                  <a:lnTo>
                    <a:pt x="969" y="324"/>
                  </a:lnTo>
                  <a:lnTo>
                    <a:pt x="969" y="108"/>
                  </a:lnTo>
                  <a:lnTo>
                    <a:pt x="86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64" name="Google Shape;1132;p29"/>
            <p:cNvSpPr/>
            <p:nvPr/>
          </p:nvSpPr>
          <p:spPr>
            <a:xfrm>
              <a:off x="6193025" y="3450550"/>
              <a:ext cx="64575" cy="75325"/>
            </a:xfrm>
            <a:custGeom>
              <a:avLst/>
              <a:gdLst/>
              <a:ahLst/>
              <a:cxnLst/>
              <a:rect l="l" t="t" r="r" b="b"/>
              <a:pathLst>
                <a:path w="2583" h="3013" extrusionOk="0">
                  <a:moveTo>
                    <a:pt x="1399" y="0"/>
                  </a:moveTo>
                  <a:lnTo>
                    <a:pt x="1077" y="108"/>
                  </a:lnTo>
                  <a:lnTo>
                    <a:pt x="646" y="323"/>
                  </a:lnTo>
                  <a:lnTo>
                    <a:pt x="323" y="861"/>
                  </a:lnTo>
                  <a:lnTo>
                    <a:pt x="108" y="1291"/>
                  </a:lnTo>
                  <a:lnTo>
                    <a:pt x="1" y="1829"/>
                  </a:lnTo>
                  <a:lnTo>
                    <a:pt x="108" y="2260"/>
                  </a:lnTo>
                  <a:lnTo>
                    <a:pt x="323" y="2475"/>
                  </a:lnTo>
                  <a:lnTo>
                    <a:pt x="1184" y="3013"/>
                  </a:lnTo>
                  <a:lnTo>
                    <a:pt x="2583" y="538"/>
                  </a:lnTo>
                  <a:lnTo>
                    <a:pt x="1830" y="108"/>
                  </a:lnTo>
                  <a:lnTo>
                    <a:pt x="1830"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65" name="Google Shape;1133;p29"/>
            <p:cNvSpPr/>
            <p:nvPr/>
          </p:nvSpPr>
          <p:spPr>
            <a:xfrm>
              <a:off x="6193025" y="3450550"/>
              <a:ext cx="64575" cy="75325"/>
            </a:xfrm>
            <a:custGeom>
              <a:avLst/>
              <a:gdLst/>
              <a:ahLst/>
              <a:cxnLst/>
              <a:rect l="l" t="t" r="r" b="b"/>
              <a:pathLst>
                <a:path w="2583" h="3013" fill="none" extrusionOk="0">
                  <a:moveTo>
                    <a:pt x="1184" y="3013"/>
                  </a:moveTo>
                  <a:lnTo>
                    <a:pt x="323" y="2475"/>
                  </a:lnTo>
                  <a:lnTo>
                    <a:pt x="323" y="2475"/>
                  </a:lnTo>
                  <a:lnTo>
                    <a:pt x="108" y="2260"/>
                  </a:lnTo>
                  <a:lnTo>
                    <a:pt x="1" y="1829"/>
                  </a:lnTo>
                  <a:lnTo>
                    <a:pt x="108" y="1291"/>
                  </a:lnTo>
                  <a:lnTo>
                    <a:pt x="323" y="861"/>
                  </a:lnTo>
                  <a:lnTo>
                    <a:pt x="323" y="861"/>
                  </a:lnTo>
                  <a:lnTo>
                    <a:pt x="646" y="323"/>
                  </a:lnTo>
                  <a:lnTo>
                    <a:pt x="1077" y="108"/>
                  </a:lnTo>
                  <a:lnTo>
                    <a:pt x="1399" y="0"/>
                  </a:lnTo>
                  <a:lnTo>
                    <a:pt x="1830" y="0"/>
                  </a:lnTo>
                  <a:lnTo>
                    <a:pt x="1830" y="108"/>
                  </a:lnTo>
                  <a:lnTo>
                    <a:pt x="2583" y="538"/>
                  </a:lnTo>
                </a:path>
              </a:pathLst>
            </a:custGeom>
            <a:noFill/>
            <a:ln>
              <a:noFill/>
            </a:ln>
          </p:spPr>
          <p:txBody>
            <a:bodyPr spcFirstLastPara="1" wrap="square" lIns="121900" tIns="121900" rIns="121900" bIns="121900" anchor="ctr" anchorCtr="0">
              <a:noAutofit/>
            </a:bodyPr>
            <a:lstStyle/>
            <a:p>
              <a:endParaRPr sz="2400"/>
            </a:p>
          </p:txBody>
        </p:sp>
        <p:sp>
          <p:nvSpPr>
            <p:cNvPr id="1066" name="Google Shape;1134;p29"/>
            <p:cNvSpPr/>
            <p:nvPr/>
          </p:nvSpPr>
          <p:spPr>
            <a:xfrm>
              <a:off x="6190350" y="3445175"/>
              <a:ext cx="72625" cy="86075"/>
            </a:xfrm>
            <a:custGeom>
              <a:avLst/>
              <a:gdLst/>
              <a:ahLst/>
              <a:cxnLst/>
              <a:rect l="l" t="t" r="r" b="b"/>
              <a:pathLst>
                <a:path w="2905" h="3443" extrusionOk="0">
                  <a:moveTo>
                    <a:pt x="1614" y="0"/>
                  </a:moveTo>
                  <a:lnTo>
                    <a:pt x="1291" y="108"/>
                  </a:lnTo>
                  <a:lnTo>
                    <a:pt x="861" y="215"/>
                  </a:lnTo>
                  <a:lnTo>
                    <a:pt x="538" y="538"/>
                  </a:lnTo>
                  <a:lnTo>
                    <a:pt x="323" y="968"/>
                  </a:lnTo>
                  <a:lnTo>
                    <a:pt x="0" y="1506"/>
                  </a:lnTo>
                  <a:lnTo>
                    <a:pt x="0" y="2044"/>
                  </a:lnTo>
                  <a:lnTo>
                    <a:pt x="0" y="2475"/>
                  </a:lnTo>
                  <a:lnTo>
                    <a:pt x="215" y="2690"/>
                  </a:lnTo>
                  <a:lnTo>
                    <a:pt x="323" y="2905"/>
                  </a:lnTo>
                  <a:lnTo>
                    <a:pt x="1184" y="3335"/>
                  </a:lnTo>
                  <a:lnTo>
                    <a:pt x="1291" y="3443"/>
                  </a:lnTo>
                  <a:lnTo>
                    <a:pt x="1399" y="3335"/>
                  </a:lnTo>
                  <a:lnTo>
                    <a:pt x="1399" y="3228"/>
                  </a:lnTo>
                  <a:lnTo>
                    <a:pt x="1399" y="3120"/>
                  </a:lnTo>
                  <a:lnTo>
                    <a:pt x="538" y="2582"/>
                  </a:lnTo>
                  <a:lnTo>
                    <a:pt x="430" y="2367"/>
                  </a:lnTo>
                  <a:lnTo>
                    <a:pt x="323" y="2044"/>
                  </a:lnTo>
                  <a:lnTo>
                    <a:pt x="430" y="1614"/>
                  </a:lnTo>
                  <a:lnTo>
                    <a:pt x="646" y="1076"/>
                  </a:lnTo>
                  <a:lnTo>
                    <a:pt x="861" y="753"/>
                  </a:lnTo>
                  <a:lnTo>
                    <a:pt x="1076" y="538"/>
                  </a:lnTo>
                  <a:lnTo>
                    <a:pt x="1399" y="431"/>
                  </a:lnTo>
                  <a:lnTo>
                    <a:pt x="1614" y="323"/>
                  </a:lnTo>
                  <a:lnTo>
                    <a:pt x="1829" y="431"/>
                  </a:lnTo>
                  <a:lnTo>
                    <a:pt x="2582" y="968"/>
                  </a:lnTo>
                  <a:lnTo>
                    <a:pt x="2797" y="968"/>
                  </a:lnTo>
                  <a:lnTo>
                    <a:pt x="2905" y="861"/>
                  </a:lnTo>
                  <a:lnTo>
                    <a:pt x="2905" y="753"/>
                  </a:lnTo>
                  <a:lnTo>
                    <a:pt x="2797" y="646"/>
                  </a:lnTo>
                  <a:lnTo>
                    <a:pt x="2044" y="108"/>
                  </a:lnTo>
                  <a:lnTo>
                    <a:pt x="1937" y="108"/>
                  </a:lnTo>
                  <a:lnTo>
                    <a:pt x="16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67" name="Google Shape;1135;p29"/>
            <p:cNvSpPr/>
            <p:nvPr/>
          </p:nvSpPr>
          <p:spPr>
            <a:xfrm>
              <a:off x="6211850" y="3458625"/>
              <a:ext cx="59200" cy="75325"/>
            </a:xfrm>
            <a:custGeom>
              <a:avLst/>
              <a:gdLst/>
              <a:ahLst/>
              <a:cxnLst/>
              <a:rect l="l" t="t" r="r" b="b"/>
              <a:pathLst>
                <a:path w="2368" h="3013" extrusionOk="0">
                  <a:moveTo>
                    <a:pt x="1615" y="323"/>
                  </a:moveTo>
                  <a:lnTo>
                    <a:pt x="1830" y="430"/>
                  </a:lnTo>
                  <a:lnTo>
                    <a:pt x="1937" y="538"/>
                  </a:lnTo>
                  <a:lnTo>
                    <a:pt x="2045" y="968"/>
                  </a:lnTo>
                  <a:lnTo>
                    <a:pt x="1937" y="1399"/>
                  </a:lnTo>
                  <a:lnTo>
                    <a:pt x="1722" y="1829"/>
                  </a:lnTo>
                  <a:lnTo>
                    <a:pt x="1507" y="2152"/>
                  </a:lnTo>
                  <a:lnTo>
                    <a:pt x="1292" y="2475"/>
                  </a:lnTo>
                  <a:lnTo>
                    <a:pt x="969" y="2582"/>
                  </a:lnTo>
                  <a:lnTo>
                    <a:pt x="539" y="2582"/>
                  </a:lnTo>
                  <a:lnTo>
                    <a:pt x="431" y="2367"/>
                  </a:lnTo>
                  <a:lnTo>
                    <a:pt x="324" y="2044"/>
                  </a:lnTo>
                  <a:lnTo>
                    <a:pt x="431" y="1614"/>
                  </a:lnTo>
                  <a:lnTo>
                    <a:pt x="646" y="1184"/>
                  </a:lnTo>
                  <a:lnTo>
                    <a:pt x="862" y="861"/>
                  </a:lnTo>
                  <a:lnTo>
                    <a:pt x="1077" y="538"/>
                  </a:lnTo>
                  <a:lnTo>
                    <a:pt x="1399" y="430"/>
                  </a:lnTo>
                  <a:lnTo>
                    <a:pt x="1615" y="323"/>
                  </a:lnTo>
                  <a:close/>
                  <a:moveTo>
                    <a:pt x="1615" y="0"/>
                  </a:moveTo>
                  <a:lnTo>
                    <a:pt x="1292" y="108"/>
                  </a:lnTo>
                  <a:lnTo>
                    <a:pt x="862" y="323"/>
                  </a:lnTo>
                  <a:lnTo>
                    <a:pt x="539" y="538"/>
                  </a:lnTo>
                  <a:lnTo>
                    <a:pt x="324" y="968"/>
                  </a:lnTo>
                  <a:lnTo>
                    <a:pt x="1" y="1506"/>
                  </a:lnTo>
                  <a:lnTo>
                    <a:pt x="1" y="2044"/>
                  </a:lnTo>
                  <a:lnTo>
                    <a:pt x="108" y="2582"/>
                  </a:lnTo>
                  <a:lnTo>
                    <a:pt x="216" y="2690"/>
                  </a:lnTo>
                  <a:lnTo>
                    <a:pt x="324" y="2905"/>
                  </a:lnTo>
                  <a:lnTo>
                    <a:pt x="754" y="3013"/>
                  </a:lnTo>
                  <a:lnTo>
                    <a:pt x="1077" y="2905"/>
                  </a:lnTo>
                  <a:lnTo>
                    <a:pt x="1507" y="2690"/>
                  </a:lnTo>
                  <a:lnTo>
                    <a:pt x="1830" y="2367"/>
                  </a:lnTo>
                  <a:lnTo>
                    <a:pt x="2045" y="2044"/>
                  </a:lnTo>
                  <a:lnTo>
                    <a:pt x="2368" y="1506"/>
                  </a:lnTo>
                  <a:lnTo>
                    <a:pt x="2368" y="968"/>
                  </a:lnTo>
                  <a:lnTo>
                    <a:pt x="2260" y="430"/>
                  </a:lnTo>
                  <a:lnTo>
                    <a:pt x="2153" y="215"/>
                  </a:lnTo>
                  <a:lnTo>
                    <a:pt x="2045" y="108"/>
                  </a:lnTo>
                  <a:lnTo>
                    <a:pt x="16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68" name="Google Shape;1136;p29"/>
            <p:cNvSpPr/>
            <p:nvPr/>
          </p:nvSpPr>
          <p:spPr>
            <a:xfrm>
              <a:off x="6214550" y="3464000"/>
              <a:ext cx="53825" cy="64575"/>
            </a:xfrm>
            <a:custGeom>
              <a:avLst/>
              <a:gdLst/>
              <a:ahLst/>
              <a:cxnLst/>
              <a:rect l="l" t="t" r="r" b="b"/>
              <a:pathLst>
                <a:path w="2153" h="2583" extrusionOk="0">
                  <a:moveTo>
                    <a:pt x="1507" y="0"/>
                  </a:moveTo>
                  <a:lnTo>
                    <a:pt x="1076" y="108"/>
                  </a:lnTo>
                  <a:lnTo>
                    <a:pt x="646" y="431"/>
                  </a:lnTo>
                  <a:lnTo>
                    <a:pt x="323" y="861"/>
                  </a:lnTo>
                  <a:lnTo>
                    <a:pt x="108" y="1399"/>
                  </a:lnTo>
                  <a:lnTo>
                    <a:pt x="0" y="1829"/>
                  </a:lnTo>
                  <a:lnTo>
                    <a:pt x="108" y="2260"/>
                  </a:lnTo>
                  <a:lnTo>
                    <a:pt x="323" y="2475"/>
                  </a:lnTo>
                  <a:lnTo>
                    <a:pt x="646" y="2582"/>
                  </a:lnTo>
                  <a:lnTo>
                    <a:pt x="1076" y="2475"/>
                  </a:lnTo>
                  <a:lnTo>
                    <a:pt x="1507" y="2152"/>
                  </a:lnTo>
                  <a:lnTo>
                    <a:pt x="1829" y="1722"/>
                  </a:lnTo>
                  <a:lnTo>
                    <a:pt x="2045" y="1184"/>
                  </a:lnTo>
                  <a:lnTo>
                    <a:pt x="2152" y="753"/>
                  </a:lnTo>
                  <a:lnTo>
                    <a:pt x="2045" y="323"/>
                  </a:lnTo>
                  <a:lnTo>
                    <a:pt x="182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69" name="Google Shape;1137;p29"/>
            <p:cNvSpPr/>
            <p:nvPr/>
          </p:nvSpPr>
          <p:spPr>
            <a:xfrm>
              <a:off x="6287175" y="3474750"/>
              <a:ext cx="86100" cy="72650"/>
            </a:xfrm>
            <a:custGeom>
              <a:avLst/>
              <a:gdLst/>
              <a:ahLst/>
              <a:cxnLst/>
              <a:rect l="l" t="t" r="r" b="b"/>
              <a:pathLst>
                <a:path w="3444" h="2906" extrusionOk="0">
                  <a:moveTo>
                    <a:pt x="0" y="1"/>
                  </a:moveTo>
                  <a:lnTo>
                    <a:pt x="0" y="754"/>
                  </a:lnTo>
                  <a:lnTo>
                    <a:pt x="3335" y="2905"/>
                  </a:lnTo>
                  <a:lnTo>
                    <a:pt x="3443" y="2045"/>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70" name="Google Shape;1138;p29"/>
            <p:cNvSpPr/>
            <p:nvPr/>
          </p:nvSpPr>
          <p:spPr>
            <a:xfrm>
              <a:off x="6281800" y="3469375"/>
              <a:ext cx="94150" cy="80725"/>
            </a:xfrm>
            <a:custGeom>
              <a:avLst/>
              <a:gdLst/>
              <a:ahLst/>
              <a:cxnLst/>
              <a:rect l="l" t="t" r="r" b="b"/>
              <a:pathLst>
                <a:path w="3766" h="3229" extrusionOk="0">
                  <a:moveTo>
                    <a:pt x="323" y="538"/>
                  </a:moveTo>
                  <a:lnTo>
                    <a:pt x="3443" y="2367"/>
                  </a:lnTo>
                  <a:lnTo>
                    <a:pt x="3443" y="2773"/>
                  </a:lnTo>
                  <a:lnTo>
                    <a:pt x="3443" y="2773"/>
                  </a:lnTo>
                  <a:lnTo>
                    <a:pt x="323" y="861"/>
                  </a:lnTo>
                  <a:lnTo>
                    <a:pt x="323" y="538"/>
                  </a:lnTo>
                  <a:close/>
                  <a:moveTo>
                    <a:pt x="108" y="0"/>
                  </a:moveTo>
                  <a:lnTo>
                    <a:pt x="0" y="216"/>
                  </a:lnTo>
                  <a:lnTo>
                    <a:pt x="0" y="969"/>
                  </a:lnTo>
                  <a:lnTo>
                    <a:pt x="108" y="1184"/>
                  </a:lnTo>
                  <a:lnTo>
                    <a:pt x="3550" y="3228"/>
                  </a:lnTo>
                  <a:lnTo>
                    <a:pt x="3658" y="3228"/>
                  </a:lnTo>
                  <a:lnTo>
                    <a:pt x="3766" y="3120"/>
                  </a:lnTo>
                  <a:lnTo>
                    <a:pt x="3766" y="2260"/>
                  </a:lnTo>
                  <a:lnTo>
                    <a:pt x="3658" y="2152"/>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71" name="Google Shape;1139;p29"/>
            <p:cNvSpPr/>
            <p:nvPr/>
          </p:nvSpPr>
          <p:spPr>
            <a:xfrm>
              <a:off x="6287175" y="3464000"/>
              <a:ext cx="102225" cy="61875"/>
            </a:xfrm>
            <a:custGeom>
              <a:avLst/>
              <a:gdLst/>
              <a:ahLst/>
              <a:cxnLst/>
              <a:rect l="l" t="t" r="r" b="b"/>
              <a:pathLst>
                <a:path w="4089" h="2475" extrusionOk="0">
                  <a:moveTo>
                    <a:pt x="646" y="0"/>
                  </a:moveTo>
                  <a:lnTo>
                    <a:pt x="0" y="431"/>
                  </a:lnTo>
                  <a:lnTo>
                    <a:pt x="3443" y="2475"/>
                  </a:lnTo>
                  <a:lnTo>
                    <a:pt x="4089" y="2044"/>
                  </a:lnTo>
                  <a:lnTo>
                    <a:pt x="6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72" name="Google Shape;1140;p29"/>
            <p:cNvSpPr/>
            <p:nvPr/>
          </p:nvSpPr>
          <p:spPr>
            <a:xfrm>
              <a:off x="6281800" y="3461300"/>
              <a:ext cx="110300" cy="69950"/>
            </a:xfrm>
            <a:custGeom>
              <a:avLst/>
              <a:gdLst/>
              <a:ahLst/>
              <a:cxnLst/>
              <a:rect l="l" t="t" r="r" b="b"/>
              <a:pathLst>
                <a:path w="4412" h="2798" extrusionOk="0">
                  <a:moveTo>
                    <a:pt x="861" y="323"/>
                  </a:moveTo>
                  <a:lnTo>
                    <a:pt x="3873" y="2152"/>
                  </a:lnTo>
                  <a:lnTo>
                    <a:pt x="3658" y="2368"/>
                  </a:lnTo>
                  <a:lnTo>
                    <a:pt x="510" y="499"/>
                  </a:lnTo>
                  <a:lnTo>
                    <a:pt x="510" y="499"/>
                  </a:lnTo>
                  <a:lnTo>
                    <a:pt x="861" y="323"/>
                  </a:lnTo>
                  <a:close/>
                  <a:moveTo>
                    <a:pt x="753" y="1"/>
                  </a:moveTo>
                  <a:lnTo>
                    <a:pt x="108" y="323"/>
                  </a:lnTo>
                  <a:lnTo>
                    <a:pt x="0" y="539"/>
                  </a:lnTo>
                  <a:lnTo>
                    <a:pt x="108" y="646"/>
                  </a:lnTo>
                  <a:lnTo>
                    <a:pt x="3550" y="2798"/>
                  </a:lnTo>
                  <a:lnTo>
                    <a:pt x="3658" y="2798"/>
                  </a:lnTo>
                  <a:lnTo>
                    <a:pt x="4411" y="2368"/>
                  </a:lnTo>
                  <a:lnTo>
                    <a:pt x="4411" y="2152"/>
                  </a:lnTo>
                  <a:lnTo>
                    <a:pt x="4411" y="2045"/>
                  </a:lnTo>
                  <a:lnTo>
                    <a:pt x="9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73" name="Google Shape;1141;p29"/>
            <p:cNvSpPr/>
            <p:nvPr/>
          </p:nvSpPr>
          <p:spPr>
            <a:xfrm>
              <a:off x="6370550" y="3515100"/>
              <a:ext cx="18850" cy="32300"/>
            </a:xfrm>
            <a:custGeom>
              <a:avLst/>
              <a:gdLst/>
              <a:ahLst/>
              <a:cxnLst/>
              <a:rect l="l" t="t" r="r" b="b"/>
              <a:pathLst>
                <a:path w="754" h="1292" extrusionOk="0">
                  <a:moveTo>
                    <a:pt x="754" y="0"/>
                  </a:moveTo>
                  <a:lnTo>
                    <a:pt x="108" y="431"/>
                  </a:lnTo>
                  <a:lnTo>
                    <a:pt x="0" y="1291"/>
                  </a:lnTo>
                  <a:lnTo>
                    <a:pt x="754" y="861"/>
                  </a:lnTo>
                  <a:lnTo>
                    <a:pt x="754"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74" name="Google Shape;1142;p29"/>
            <p:cNvSpPr/>
            <p:nvPr/>
          </p:nvSpPr>
          <p:spPr>
            <a:xfrm>
              <a:off x="6367850" y="3512400"/>
              <a:ext cx="24250" cy="37700"/>
            </a:xfrm>
            <a:custGeom>
              <a:avLst/>
              <a:gdLst/>
              <a:ahLst/>
              <a:cxnLst/>
              <a:rect l="l" t="t" r="r" b="b"/>
              <a:pathLst>
                <a:path w="970" h="1508" extrusionOk="0">
                  <a:moveTo>
                    <a:pt x="646" y="431"/>
                  </a:moveTo>
                  <a:lnTo>
                    <a:pt x="646" y="862"/>
                  </a:lnTo>
                  <a:lnTo>
                    <a:pt x="324" y="1055"/>
                  </a:lnTo>
                  <a:lnTo>
                    <a:pt x="324" y="1055"/>
                  </a:lnTo>
                  <a:lnTo>
                    <a:pt x="324" y="646"/>
                  </a:lnTo>
                  <a:lnTo>
                    <a:pt x="646" y="431"/>
                  </a:lnTo>
                  <a:close/>
                  <a:moveTo>
                    <a:pt x="754" y="1"/>
                  </a:moveTo>
                  <a:lnTo>
                    <a:pt x="108" y="431"/>
                  </a:lnTo>
                  <a:lnTo>
                    <a:pt x="1" y="539"/>
                  </a:lnTo>
                  <a:lnTo>
                    <a:pt x="1" y="1399"/>
                  </a:lnTo>
                  <a:lnTo>
                    <a:pt x="108" y="1507"/>
                  </a:lnTo>
                  <a:lnTo>
                    <a:pt x="216" y="1507"/>
                  </a:lnTo>
                  <a:lnTo>
                    <a:pt x="969" y="1077"/>
                  </a:lnTo>
                  <a:lnTo>
                    <a:pt x="969" y="969"/>
                  </a:lnTo>
                  <a:lnTo>
                    <a:pt x="969" y="108"/>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75" name="Google Shape;1143;p29"/>
            <p:cNvSpPr/>
            <p:nvPr/>
          </p:nvSpPr>
          <p:spPr>
            <a:xfrm>
              <a:off x="6268350" y="3485500"/>
              <a:ext cx="18850" cy="29625"/>
            </a:xfrm>
            <a:custGeom>
              <a:avLst/>
              <a:gdLst/>
              <a:ahLst/>
              <a:cxnLst/>
              <a:rect l="l" t="t" r="r" b="b"/>
              <a:pathLst>
                <a:path w="754" h="1185" extrusionOk="0">
                  <a:moveTo>
                    <a:pt x="0" y="1"/>
                  </a:moveTo>
                  <a:lnTo>
                    <a:pt x="0" y="754"/>
                  </a:lnTo>
                  <a:lnTo>
                    <a:pt x="753" y="1184"/>
                  </a:lnTo>
                  <a:lnTo>
                    <a:pt x="753" y="431"/>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76" name="Google Shape;1144;p29"/>
            <p:cNvSpPr/>
            <p:nvPr/>
          </p:nvSpPr>
          <p:spPr>
            <a:xfrm>
              <a:off x="6262950" y="3480125"/>
              <a:ext cx="29625" cy="40375"/>
            </a:xfrm>
            <a:custGeom>
              <a:avLst/>
              <a:gdLst/>
              <a:ahLst/>
              <a:cxnLst/>
              <a:rect l="l" t="t" r="r" b="b"/>
              <a:pathLst>
                <a:path w="1185" h="1615" extrusionOk="0">
                  <a:moveTo>
                    <a:pt x="431" y="539"/>
                  </a:moveTo>
                  <a:lnTo>
                    <a:pt x="754" y="754"/>
                  </a:lnTo>
                  <a:lnTo>
                    <a:pt x="754" y="1077"/>
                  </a:lnTo>
                  <a:lnTo>
                    <a:pt x="754" y="1077"/>
                  </a:lnTo>
                  <a:lnTo>
                    <a:pt x="431" y="861"/>
                  </a:lnTo>
                  <a:lnTo>
                    <a:pt x="431" y="539"/>
                  </a:lnTo>
                  <a:close/>
                  <a:moveTo>
                    <a:pt x="109" y="1"/>
                  </a:moveTo>
                  <a:lnTo>
                    <a:pt x="1" y="216"/>
                  </a:lnTo>
                  <a:lnTo>
                    <a:pt x="1" y="969"/>
                  </a:lnTo>
                  <a:lnTo>
                    <a:pt x="109" y="1184"/>
                  </a:lnTo>
                  <a:lnTo>
                    <a:pt x="862" y="1615"/>
                  </a:lnTo>
                  <a:lnTo>
                    <a:pt x="1077" y="1615"/>
                  </a:lnTo>
                  <a:lnTo>
                    <a:pt x="1184" y="1399"/>
                  </a:lnTo>
                  <a:lnTo>
                    <a:pt x="1184" y="646"/>
                  </a:lnTo>
                  <a:lnTo>
                    <a:pt x="1077" y="431"/>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77" name="Google Shape;1145;p29"/>
            <p:cNvSpPr/>
            <p:nvPr/>
          </p:nvSpPr>
          <p:spPr>
            <a:xfrm>
              <a:off x="6268350" y="3474750"/>
              <a:ext cx="34975" cy="21550"/>
            </a:xfrm>
            <a:custGeom>
              <a:avLst/>
              <a:gdLst/>
              <a:ahLst/>
              <a:cxnLst/>
              <a:rect l="l" t="t" r="r" b="b"/>
              <a:pathLst>
                <a:path w="1399" h="862" extrusionOk="0">
                  <a:moveTo>
                    <a:pt x="646" y="1"/>
                  </a:moveTo>
                  <a:lnTo>
                    <a:pt x="0" y="431"/>
                  </a:lnTo>
                  <a:lnTo>
                    <a:pt x="753" y="861"/>
                  </a:lnTo>
                  <a:lnTo>
                    <a:pt x="1399" y="431"/>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78" name="Google Shape;1146;p29"/>
            <p:cNvSpPr/>
            <p:nvPr/>
          </p:nvSpPr>
          <p:spPr>
            <a:xfrm>
              <a:off x="6262950" y="3472075"/>
              <a:ext cx="45750" cy="26900"/>
            </a:xfrm>
            <a:custGeom>
              <a:avLst/>
              <a:gdLst/>
              <a:ahLst/>
              <a:cxnLst/>
              <a:rect l="l" t="t" r="r" b="b"/>
              <a:pathLst>
                <a:path w="1830" h="1076" extrusionOk="0">
                  <a:moveTo>
                    <a:pt x="862" y="323"/>
                  </a:moveTo>
                  <a:lnTo>
                    <a:pt x="1292" y="538"/>
                  </a:lnTo>
                  <a:lnTo>
                    <a:pt x="969" y="753"/>
                  </a:lnTo>
                  <a:lnTo>
                    <a:pt x="579" y="493"/>
                  </a:lnTo>
                  <a:lnTo>
                    <a:pt x="579" y="493"/>
                  </a:lnTo>
                  <a:lnTo>
                    <a:pt x="862" y="323"/>
                  </a:lnTo>
                  <a:close/>
                  <a:moveTo>
                    <a:pt x="754" y="0"/>
                  </a:moveTo>
                  <a:lnTo>
                    <a:pt x="109" y="323"/>
                  </a:lnTo>
                  <a:lnTo>
                    <a:pt x="1" y="538"/>
                  </a:lnTo>
                  <a:lnTo>
                    <a:pt x="109" y="646"/>
                  </a:lnTo>
                  <a:lnTo>
                    <a:pt x="862" y="1076"/>
                  </a:lnTo>
                  <a:lnTo>
                    <a:pt x="1077" y="1076"/>
                  </a:lnTo>
                  <a:lnTo>
                    <a:pt x="1722" y="753"/>
                  </a:lnTo>
                  <a:lnTo>
                    <a:pt x="1830" y="538"/>
                  </a:lnTo>
                  <a:lnTo>
                    <a:pt x="1722" y="430"/>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79" name="Google Shape;1147;p29"/>
            <p:cNvSpPr/>
            <p:nvPr/>
          </p:nvSpPr>
          <p:spPr>
            <a:xfrm>
              <a:off x="6287175" y="3485500"/>
              <a:ext cx="16150" cy="29625"/>
            </a:xfrm>
            <a:custGeom>
              <a:avLst/>
              <a:gdLst/>
              <a:ahLst/>
              <a:cxnLst/>
              <a:rect l="l" t="t" r="r" b="b"/>
              <a:pathLst>
                <a:path w="646" h="1185" extrusionOk="0">
                  <a:moveTo>
                    <a:pt x="646" y="1"/>
                  </a:moveTo>
                  <a:lnTo>
                    <a:pt x="0" y="431"/>
                  </a:lnTo>
                  <a:lnTo>
                    <a:pt x="0" y="1184"/>
                  </a:lnTo>
                  <a:lnTo>
                    <a:pt x="646" y="862"/>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80" name="Google Shape;1148;p29"/>
            <p:cNvSpPr/>
            <p:nvPr/>
          </p:nvSpPr>
          <p:spPr>
            <a:xfrm>
              <a:off x="6281800" y="3482825"/>
              <a:ext cx="26900" cy="37675"/>
            </a:xfrm>
            <a:custGeom>
              <a:avLst/>
              <a:gdLst/>
              <a:ahLst/>
              <a:cxnLst/>
              <a:rect l="l" t="t" r="r" b="b"/>
              <a:pathLst>
                <a:path w="1076" h="1507" extrusionOk="0">
                  <a:moveTo>
                    <a:pt x="646" y="431"/>
                  </a:moveTo>
                  <a:lnTo>
                    <a:pt x="646" y="861"/>
                  </a:lnTo>
                  <a:lnTo>
                    <a:pt x="430" y="990"/>
                  </a:lnTo>
                  <a:lnTo>
                    <a:pt x="430" y="990"/>
                  </a:lnTo>
                  <a:lnTo>
                    <a:pt x="430" y="646"/>
                  </a:lnTo>
                  <a:lnTo>
                    <a:pt x="646" y="431"/>
                  </a:lnTo>
                  <a:close/>
                  <a:moveTo>
                    <a:pt x="753" y="0"/>
                  </a:moveTo>
                  <a:lnTo>
                    <a:pt x="108" y="323"/>
                  </a:lnTo>
                  <a:lnTo>
                    <a:pt x="0" y="538"/>
                  </a:lnTo>
                  <a:lnTo>
                    <a:pt x="0" y="1291"/>
                  </a:lnTo>
                  <a:lnTo>
                    <a:pt x="108" y="1507"/>
                  </a:lnTo>
                  <a:lnTo>
                    <a:pt x="323" y="1507"/>
                  </a:lnTo>
                  <a:lnTo>
                    <a:pt x="968" y="1076"/>
                  </a:lnTo>
                  <a:lnTo>
                    <a:pt x="1076" y="969"/>
                  </a:lnTo>
                  <a:lnTo>
                    <a:pt x="1076" y="108"/>
                  </a:lnTo>
                  <a:lnTo>
                    <a:pt x="96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81" name="Google Shape;1149;p29"/>
            <p:cNvSpPr/>
            <p:nvPr/>
          </p:nvSpPr>
          <p:spPr>
            <a:xfrm>
              <a:off x="6230675" y="3488200"/>
              <a:ext cx="37700" cy="48450"/>
            </a:xfrm>
            <a:custGeom>
              <a:avLst/>
              <a:gdLst/>
              <a:ahLst/>
              <a:cxnLst/>
              <a:rect l="l" t="t" r="r" b="b"/>
              <a:pathLst>
                <a:path w="1508" h="1938" extrusionOk="0">
                  <a:moveTo>
                    <a:pt x="1" y="1"/>
                  </a:moveTo>
                  <a:lnTo>
                    <a:pt x="1" y="1076"/>
                  </a:lnTo>
                  <a:lnTo>
                    <a:pt x="1507" y="1937"/>
                  </a:lnTo>
                  <a:lnTo>
                    <a:pt x="1507" y="861"/>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82" name="Google Shape;1150;p29"/>
            <p:cNvSpPr/>
            <p:nvPr/>
          </p:nvSpPr>
          <p:spPr>
            <a:xfrm>
              <a:off x="6225300" y="3485500"/>
              <a:ext cx="48450" cy="56525"/>
            </a:xfrm>
            <a:custGeom>
              <a:avLst/>
              <a:gdLst/>
              <a:ahLst/>
              <a:cxnLst/>
              <a:rect l="l" t="t" r="r" b="b"/>
              <a:pathLst>
                <a:path w="1938" h="2261" extrusionOk="0">
                  <a:moveTo>
                    <a:pt x="431" y="431"/>
                  </a:moveTo>
                  <a:lnTo>
                    <a:pt x="1507" y="1077"/>
                  </a:lnTo>
                  <a:lnTo>
                    <a:pt x="1507" y="1739"/>
                  </a:lnTo>
                  <a:lnTo>
                    <a:pt x="1507" y="1739"/>
                  </a:lnTo>
                  <a:lnTo>
                    <a:pt x="431" y="1077"/>
                  </a:lnTo>
                  <a:lnTo>
                    <a:pt x="431" y="431"/>
                  </a:lnTo>
                  <a:close/>
                  <a:moveTo>
                    <a:pt x="108" y="1"/>
                  </a:moveTo>
                  <a:lnTo>
                    <a:pt x="1" y="109"/>
                  </a:lnTo>
                  <a:lnTo>
                    <a:pt x="1" y="1184"/>
                  </a:lnTo>
                  <a:lnTo>
                    <a:pt x="108" y="1400"/>
                  </a:lnTo>
                  <a:lnTo>
                    <a:pt x="1615" y="2260"/>
                  </a:lnTo>
                  <a:lnTo>
                    <a:pt x="1830" y="2260"/>
                  </a:lnTo>
                  <a:lnTo>
                    <a:pt x="1937" y="2045"/>
                  </a:lnTo>
                  <a:lnTo>
                    <a:pt x="1937" y="969"/>
                  </a:lnTo>
                  <a:lnTo>
                    <a:pt x="1830" y="862"/>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83" name="Google Shape;1151;p29"/>
            <p:cNvSpPr/>
            <p:nvPr/>
          </p:nvSpPr>
          <p:spPr>
            <a:xfrm>
              <a:off x="6230675" y="3474750"/>
              <a:ext cx="59200" cy="35000"/>
            </a:xfrm>
            <a:custGeom>
              <a:avLst/>
              <a:gdLst/>
              <a:ahLst/>
              <a:cxnLst/>
              <a:rect l="l" t="t" r="r" b="b"/>
              <a:pathLst>
                <a:path w="2368" h="1400" extrusionOk="0">
                  <a:moveTo>
                    <a:pt x="862" y="1"/>
                  </a:moveTo>
                  <a:lnTo>
                    <a:pt x="1" y="539"/>
                  </a:lnTo>
                  <a:lnTo>
                    <a:pt x="1507" y="1399"/>
                  </a:lnTo>
                  <a:lnTo>
                    <a:pt x="2368" y="861"/>
                  </a:lnTo>
                  <a:lnTo>
                    <a:pt x="86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84" name="Google Shape;1152;p29"/>
            <p:cNvSpPr/>
            <p:nvPr/>
          </p:nvSpPr>
          <p:spPr>
            <a:xfrm>
              <a:off x="6225300" y="3472075"/>
              <a:ext cx="69975" cy="43050"/>
            </a:xfrm>
            <a:custGeom>
              <a:avLst/>
              <a:gdLst/>
              <a:ahLst/>
              <a:cxnLst/>
              <a:rect l="l" t="t" r="r" b="b"/>
              <a:pathLst>
                <a:path w="2799" h="1722" extrusionOk="0">
                  <a:moveTo>
                    <a:pt x="1077" y="323"/>
                  </a:moveTo>
                  <a:lnTo>
                    <a:pt x="2260" y="968"/>
                  </a:lnTo>
                  <a:lnTo>
                    <a:pt x="1722" y="1291"/>
                  </a:lnTo>
                  <a:lnTo>
                    <a:pt x="581" y="677"/>
                  </a:lnTo>
                  <a:lnTo>
                    <a:pt x="1077" y="323"/>
                  </a:lnTo>
                  <a:close/>
                  <a:moveTo>
                    <a:pt x="1077" y="0"/>
                  </a:moveTo>
                  <a:lnTo>
                    <a:pt x="108" y="538"/>
                  </a:lnTo>
                  <a:lnTo>
                    <a:pt x="1" y="646"/>
                  </a:lnTo>
                  <a:lnTo>
                    <a:pt x="108" y="861"/>
                  </a:lnTo>
                  <a:lnTo>
                    <a:pt x="1615" y="1721"/>
                  </a:lnTo>
                  <a:lnTo>
                    <a:pt x="1830" y="1721"/>
                  </a:lnTo>
                  <a:lnTo>
                    <a:pt x="2690" y="1076"/>
                  </a:lnTo>
                  <a:lnTo>
                    <a:pt x="2798" y="968"/>
                  </a:lnTo>
                  <a:lnTo>
                    <a:pt x="2690" y="753"/>
                  </a:lnTo>
                  <a:lnTo>
                    <a:pt x="118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85" name="Google Shape;1153;p29"/>
            <p:cNvSpPr/>
            <p:nvPr/>
          </p:nvSpPr>
          <p:spPr>
            <a:xfrm>
              <a:off x="6268350" y="3496275"/>
              <a:ext cx="21525" cy="40375"/>
            </a:xfrm>
            <a:custGeom>
              <a:avLst/>
              <a:gdLst/>
              <a:ahLst/>
              <a:cxnLst/>
              <a:rect l="l" t="t" r="r" b="b"/>
              <a:pathLst>
                <a:path w="861" h="1615" extrusionOk="0">
                  <a:moveTo>
                    <a:pt x="861" y="0"/>
                  </a:moveTo>
                  <a:lnTo>
                    <a:pt x="0" y="538"/>
                  </a:lnTo>
                  <a:lnTo>
                    <a:pt x="0" y="1614"/>
                  </a:lnTo>
                  <a:lnTo>
                    <a:pt x="861" y="1076"/>
                  </a:lnTo>
                  <a:lnTo>
                    <a:pt x="861"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86" name="Google Shape;1154;p29"/>
            <p:cNvSpPr/>
            <p:nvPr/>
          </p:nvSpPr>
          <p:spPr>
            <a:xfrm>
              <a:off x="6262950" y="3490900"/>
              <a:ext cx="32325" cy="51125"/>
            </a:xfrm>
            <a:custGeom>
              <a:avLst/>
              <a:gdLst/>
              <a:ahLst/>
              <a:cxnLst/>
              <a:rect l="l" t="t" r="r" b="b"/>
              <a:pathLst>
                <a:path w="1293" h="2045" extrusionOk="0">
                  <a:moveTo>
                    <a:pt x="969" y="538"/>
                  </a:moveTo>
                  <a:lnTo>
                    <a:pt x="969" y="1184"/>
                  </a:lnTo>
                  <a:lnTo>
                    <a:pt x="431" y="1520"/>
                  </a:lnTo>
                  <a:lnTo>
                    <a:pt x="431" y="861"/>
                  </a:lnTo>
                  <a:lnTo>
                    <a:pt x="969" y="538"/>
                  </a:lnTo>
                  <a:close/>
                  <a:moveTo>
                    <a:pt x="1077" y="0"/>
                  </a:moveTo>
                  <a:lnTo>
                    <a:pt x="109" y="646"/>
                  </a:lnTo>
                  <a:lnTo>
                    <a:pt x="1" y="753"/>
                  </a:lnTo>
                  <a:lnTo>
                    <a:pt x="1" y="1829"/>
                  </a:lnTo>
                  <a:lnTo>
                    <a:pt x="109" y="2044"/>
                  </a:lnTo>
                  <a:lnTo>
                    <a:pt x="324" y="2044"/>
                  </a:lnTo>
                  <a:lnTo>
                    <a:pt x="1184" y="1399"/>
                  </a:lnTo>
                  <a:lnTo>
                    <a:pt x="1292" y="1291"/>
                  </a:lnTo>
                  <a:lnTo>
                    <a:pt x="1292" y="215"/>
                  </a:lnTo>
                  <a:lnTo>
                    <a:pt x="118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87" name="Google Shape;1155;p29"/>
            <p:cNvSpPr/>
            <p:nvPr/>
          </p:nvSpPr>
          <p:spPr>
            <a:xfrm>
              <a:off x="6228000" y="3507025"/>
              <a:ext cx="21550" cy="32300"/>
            </a:xfrm>
            <a:custGeom>
              <a:avLst/>
              <a:gdLst/>
              <a:ahLst/>
              <a:cxnLst/>
              <a:rect l="l" t="t" r="r" b="b"/>
              <a:pathLst>
                <a:path w="862" h="1292" extrusionOk="0">
                  <a:moveTo>
                    <a:pt x="0" y="1"/>
                  </a:moveTo>
                  <a:lnTo>
                    <a:pt x="0" y="861"/>
                  </a:lnTo>
                  <a:lnTo>
                    <a:pt x="753" y="1292"/>
                  </a:lnTo>
                  <a:lnTo>
                    <a:pt x="861" y="431"/>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88" name="Google Shape;1156;p29"/>
            <p:cNvSpPr/>
            <p:nvPr/>
          </p:nvSpPr>
          <p:spPr>
            <a:xfrm>
              <a:off x="6225300" y="3504350"/>
              <a:ext cx="26925" cy="37675"/>
            </a:xfrm>
            <a:custGeom>
              <a:avLst/>
              <a:gdLst/>
              <a:ahLst/>
              <a:cxnLst/>
              <a:rect l="l" t="t" r="r" b="b"/>
              <a:pathLst>
                <a:path w="1077" h="1507" extrusionOk="0">
                  <a:moveTo>
                    <a:pt x="324" y="430"/>
                  </a:moveTo>
                  <a:lnTo>
                    <a:pt x="754" y="646"/>
                  </a:lnTo>
                  <a:lnTo>
                    <a:pt x="754" y="1148"/>
                  </a:lnTo>
                  <a:lnTo>
                    <a:pt x="754" y="1148"/>
                  </a:lnTo>
                  <a:lnTo>
                    <a:pt x="324" y="861"/>
                  </a:lnTo>
                  <a:lnTo>
                    <a:pt x="324" y="430"/>
                  </a:lnTo>
                  <a:close/>
                  <a:moveTo>
                    <a:pt x="108" y="0"/>
                  </a:moveTo>
                  <a:lnTo>
                    <a:pt x="1" y="108"/>
                  </a:lnTo>
                  <a:lnTo>
                    <a:pt x="1" y="968"/>
                  </a:lnTo>
                  <a:lnTo>
                    <a:pt x="108" y="1076"/>
                  </a:lnTo>
                  <a:lnTo>
                    <a:pt x="861" y="1506"/>
                  </a:lnTo>
                  <a:lnTo>
                    <a:pt x="969" y="1506"/>
                  </a:lnTo>
                  <a:lnTo>
                    <a:pt x="1077" y="1399"/>
                  </a:lnTo>
                  <a:lnTo>
                    <a:pt x="1077" y="538"/>
                  </a:lnTo>
                  <a:lnTo>
                    <a:pt x="969" y="430"/>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89" name="Google Shape;1157;p29"/>
            <p:cNvSpPr/>
            <p:nvPr/>
          </p:nvSpPr>
          <p:spPr>
            <a:xfrm>
              <a:off x="6228000" y="3498950"/>
              <a:ext cx="37675" cy="18850"/>
            </a:xfrm>
            <a:custGeom>
              <a:avLst/>
              <a:gdLst/>
              <a:ahLst/>
              <a:cxnLst/>
              <a:rect l="l" t="t" r="r" b="b"/>
              <a:pathLst>
                <a:path w="1507" h="754" extrusionOk="0">
                  <a:moveTo>
                    <a:pt x="646" y="1"/>
                  </a:moveTo>
                  <a:lnTo>
                    <a:pt x="0" y="324"/>
                  </a:lnTo>
                  <a:lnTo>
                    <a:pt x="861" y="754"/>
                  </a:lnTo>
                  <a:lnTo>
                    <a:pt x="1507" y="431"/>
                  </a:lnTo>
                  <a:lnTo>
                    <a:pt x="64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0" name="Google Shape;1158;p29"/>
            <p:cNvSpPr/>
            <p:nvPr/>
          </p:nvSpPr>
          <p:spPr>
            <a:xfrm>
              <a:off x="6225300" y="3493575"/>
              <a:ext cx="43075" cy="29625"/>
            </a:xfrm>
            <a:custGeom>
              <a:avLst/>
              <a:gdLst/>
              <a:ahLst/>
              <a:cxnLst/>
              <a:rect l="l" t="t" r="r" b="b"/>
              <a:pathLst>
                <a:path w="1723" h="1185" extrusionOk="0">
                  <a:moveTo>
                    <a:pt x="861" y="431"/>
                  </a:moveTo>
                  <a:lnTo>
                    <a:pt x="1184" y="646"/>
                  </a:lnTo>
                  <a:lnTo>
                    <a:pt x="969" y="754"/>
                  </a:lnTo>
                  <a:lnTo>
                    <a:pt x="564" y="580"/>
                  </a:lnTo>
                  <a:lnTo>
                    <a:pt x="564" y="580"/>
                  </a:lnTo>
                  <a:lnTo>
                    <a:pt x="861" y="431"/>
                  </a:lnTo>
                  <a:close/>
                  <a:moveTo>
                    <a:pt x="754" y="1"/>
                  </a:moveTo>
                  <a:lnTo>
                    <a:pt x="108" y="431"/>
                  </a:lnTo>
                  <a:lnTo>
                    <a:pt x="1" y="539"/>
                  </a:lnTo>
                  <a:lnTo>
                    <a:pt x="108" y="754"/>
                  </a:lnTo>
                  <a:lnTo>
                    <a:pt x="861" y="1184"/>
                  </a:lnTo>
                  <a:lnTo>
                    <a:pt x="969" y="1184"/>
                  </a:lnTo>
                  <a:lnTo>
                    <a:pt x="1722" y="754"/>
                  </a:lnTo>
                  <a:lnTo>
                    <a:pt x="1722" y="646"/>
                  </a:lnTo>
                  <a:lnTo>
                    <a:pt x="1722" y="431"/>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91" name="Google Shape;1159;p29"/>
            <p:cNvSpPr/>
            <p:nvPr/>
          </p:nvSpPr>
          <p:spPr>
            <a:xfrm>
              <a:off x="6246825" y="3509725"/>
              <a:ext cx="18850" cy="29600"/>
            </a:xfrm>
            <a:custGeom>
              <a:avLst/>
              <a:gdLst/>
              <a:ahLst/>
              <a:cxnLst/>
              <a:rect l="l" t="t" r="r" b="b"/>
              <a:pathLst>
                <a:path w="754" h="1184" extrusionOk="0">
                  <a:moveTo>
                    <a:pt x="754" y="0"/>
                  </a:moveTo>
                  <a:lnTo>
                    <a:pt x="108" y="323"/>
                  </a:lnTo>
                  <a:lnTo>
                    <a:pt x="0" y="1184"/>
                  </a:lnTo>
                  <a:lnTo>
                    <a:pt x="754" y="753"/>
                  </a:lnTo>
                  <a:lnTo>
                    <a:pt x="75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2" name="Google Shape;1160;p29"/>
            <p:cNvSpPr/>
            <p:nvPr/>
          </p:nvSpPr>
          <p:spPr>
            <a:xfrm>
              <a:off x="6244125" y="3504350"/>
              <a:ext cx="24250" cy="37675"/>
            </a:xfrm>
            <a:custGeom>
              <a:avLst/>
              <a:gdLst/>
              <a:ahLst/>
              <a:cxnLst/>
              <a:rect l="l" t="t" r="r" b="b"/>
              <a:pathLst>
                <a:path w="970" h="1507" extrusionOk="0">
                  <a:moveTo>
                    <a:pt x="646" y="538"/>
                  </a:moveTo>
                  <a:lnTo>
                    <a:pt x="646" y="861"/>
                  </a:lnTo>
                  <a:lnTo>
                    <a:pt x="324" y="1119"/>
                  </a:lnTo>
                  <a:lnTo>
                    <a:pt x="324" y="646"/>
                  </a:lnTo>
                  <a:lnTo>
                    <a:pt x="646" y="538"/>
                  </a:lnTo>
                  <a:close/>
                  <a:moveTo>
                    <a:pt x="754" y="0"/>
                  </a:moveTo>
                  <a:lnTo>
                    <a:pt x="108" y="430"/>
                  </a:lnTo>
                  <a:lnTo>
                    <a:pt x="1" y="538"/>
                  </a:lnTo>
                  <a:lnTo>
                    <a:pt x="1" y="1399"/>
                  </a:lnTo>
                  <a:lnTo>
                    <a:pt x="108" y="1506"/>
                  </a:lnTo>
                  <a:lnTo>
                    <a:pt x="216" y="1506"/>
                  </a:lnTo>
                  <a:lnTo>
                    <a:pt x="969" y="1184"/>
                  </a:lnTo>
                  <a:lnTo>
                    <a:pt x="969" y="968"/>
                  </a:lnTo>
                  <a:lnTo>
                    <a:pt x="969" y="215"/>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93" name="Google Shape;1161;p29"/>
            <p:cNvSpPr/>
            <p:nvPr/>
          </p:nvSpPr>
          <p:spPr>
            <a:xfrm>
              <a:off x="6211850" y="3517775"/>
              <a:ext cx="86100" cy="72650"/>
            </a:xfrm>
            <a:custGeom>
              <a:avLst/>
              <a:gdLst/>
              <a:ahLst/>
              <a:cxnLst/>
              <a:rect l="l" t="t" r="r" b="b"/>
              <a:pathLst>
                <a:path w="3444" h="2906" extrusionOk="0">
                  <a:moveTo>
                    <a:pt x="1" y="1"/>
                  </a:moveTo>
                  <a:lnTo>
                    <a:pt x="1" y="862"/>
                  </a:lnTo>
                  <a:lnTo>
                    <a:pt x="3444" y="2906"/>
                  </a:lnTo>
                  <a:lnTo>
                    <a:pt x="3444" y="2045"/>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4" name="Google Shape;1162;p29"/>
            <p:cNvSpPr/>
            <p:nvPr/>
          </p:nvSpPr>
          <p:spPr>
            <a:xfrm>
              <a:off x="6209175" y="3515100"/>
              <a:ext cx="94150" cy="78025"/>
            </a:xfrm>
            <a:custGeom>
              <a:avLst/>
              <a:gdLst/>
              <a:ahLst/>
              <a:cxnLst/>
              <a:rect l="l" t="t" r="r" b="b"/>
              <a:pathLst>
                <a:path w="3766" h="3121" extrusionOk="0">
                  <a:moveTo>
                    <a:pt x="323" y="431"/>
                  </a:moveTo>
                  <a:lnTo>
                    <a:pt x="3443" y="2260"/>
                  </a:lnTo>
                  <a:lnTo>
                    <a:pt x="3443" y="2673"/>
                  </a:lnTo>
                  <a:lnTo>
                    <a:pt x="3443" y="2673"/>
                  </a:lnTo>
                  <a:lnTo>
                    <a:pt x="323" y="861"/>
                  </a:lnTo>
                  <a:lnTo>
                    <a:pt x="323" y="431"/>
                  </a:lnTo>
                  <a:close/>
                  <a:moveTo>
                    <a:pt x="108" y="0"/>
                  </a:moveTo>
                  <a:lnTo>
                    <a:pt x="0" y="108"/>
                  </a:lnTo>
                  <a:lnTo>
                    <a:pt x="0" y="969"/>
                  </a:lnTo>
                  <a:lnTo>
                    <a:pt x="108" y="1076"/>
                  </a:lnTo>
                  <a:lnTo>
                    <a:pt x="3443" y="3120"/>
                  </a:lnTo>
                  <a:lnTo>
                    <a:pt x="3658" y="3120"/>
                  </a:lnTo>
                  <a:lnTo>
                    <a:pt x="3766" y="3013"/>
                  </a:lnTo>
                  <a:lnTo>
                    <a:pt x="3766" y="2152"/>
                  </a:lnTo>
                  <a:lnTo>
                    <a:pt x="3658" y="2045"/>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95" name="Google Shape;1163;p29"/>
            <p:cNvSpPr/>
            <p:nvPr/>
          </p:nvSpPr>
          <p:spPr>
            <a:xfrm>
              <a:off x="6211850" y="3507025"/>
              <a:ext cx="104925" cy="61900"/>
            </a:xfrm>
            <a:custGeom>
              <a:avLst/>
              <a:gdLst/>
              <a:ahLst/>
              <a:cxnLst/>
              <a:rect l="l" t="t" r="r" b="b"/>
              <a:pathLst>
                <a:path w="4197" h="2476" extrusionOk="0">
                  <a:moveTo>
                    <a:pt x="754" y="1"/>
                  </a:moveTo>
                  <a:lnTo>
                    <a:pt x="1" y="431"/>
                  </a:lnTo>
                  <a:lnTo>
                    <a:pt x="3444" y="2475"/>
                  </a:lnTo>
                  <a:lnTo>
                    <a:pt x="4197" y="2152"/>
                  </a:lnTo>
                  <a:lnTo>
                    <a:pt x="75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6" name="Google Shape;1164;p29"/>
            <p:cNvSpPr/>
            <p:nvPr/>
          </p:nvSpPr>
          <p:spPr>
            <a:xfrm>
              <a:off x="6209175" y="3504350"/>
              <a:ext cx="110300" cy="69950"/>
            </a:xfrm>
            <a:custGeom>
              <a:avLst/>
              <a:gdLst/>
              <a:ahLst/>
              <a:cxnLst/>
              <a:rect l="l" t="t" r="r" b="b"/>
              <a:pathLst>
                <a:path w="4412" h="2798" extrusionOk="0">
                  <a:moveTo>
                    <a:pt x="861" y="323"/>
                  </a:moveTo>
                  <a:lnTo>
                    <a:pt x="3873" y="2259"/>
                  </a:lnTo>
                  <a:lnTo>
                    <a:pt x="3551" y="2367"/>
                  </a:lnTo>
                  <a:lnTo>
                    <a:pt x="415" y="546"/>
                  </a:lnTo>
                  <a:lnTo>
                    <a:pt x="415" y="546"/>
                  </a:lnTo>
                  <a:lnTo>
                    <a:pt x="861" y="323"/>
                  </a:lnTo>
                  <a:close/>
                  <a:moveTo>
                    <a:pt x="753" y="0"/>
                  </a:moveTo>
                  <a:lnTo>
                    <a:pt x="108" y="430"/>
                  </a:lnTo>
                  <a:lnTo>
                    <a:pt x="0" y="538"/>
                  </a:lnTo>
                  <a:lnTo>
                    <a:pt x="108" y="646"/>
                  </a:lnTo>
                  <a:lnTo>
                    <a:pt x="3443" y="2797"/>
                  </a:lnTo>
                  <a:lnTo>
                    <a:pt x="3658" y="2797"/>
                  </a:lnTo>
                  <a:lnTo>
                    <a:pt x="4304" y="2367"/>
                  </a:lnTo>
                  <a:lnTo>
                    <a:pt x="4411" y="2259"/>
                  </a:lnTo>
                  <a:lnTo>
                    <a:pt x="4304" y="2044"/>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97" name="Google Shape;1165;p29"/>
            <p:cNvSpPr/>
            <p:nvPr/>
          </p:nvSpPr>
          <p:spPr>
            <a:xfrm>
              <a:off x="6297925" y="3560825"/>
              <a:ext cx="18850" cy="29600"/>
            </a:xfrm>
            <a:custGeom>
              <a:avLst/>
              <a:gdLst/>
              <a:ahLst/>
              <a:cxnLst/>
              <a:rect l="l" t="t" r="r" b="b"/>
              <a:pathLst>
                <a:path w="754" h="1184" extrusionOk="0">
                  <a:moveTo>
                    <a:pt x="754" y="0"/>
                  </a:moveTo>
                  <a:lnTo>
                    <a:pt x="1" y="323"/>
                  </a:lnTo>
                  <a:lnTo>
                    <a:pt x="1" y="1184"/>
                  </a:lnTo>
                  <a:lnTo>
                    <a:pt x="754" y="753"/>
                  </a:lnTo>
                  <a:lnTo>
                    <a:pt x="754"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098" name="Google Shape;1166;p29"/>
            <p:cNvSpPr/>
            <p:nvPr/>
          </p:nvSpPr>
          <p:spPr>
            <a:xfrm>
              <a:off x="6295250" y="3555450"/>
              <a:ext cx="24225" cy="37675"/>
            </a:xfrm>
            <a:custGeom>
              <a:avLst/>
              <a:gdLst/>
              <a:ahLst/>
              <a:cxnLst/>
              <a:rect l="l" t="t" r="r" b="b"/>
              <a:pathLst>
                <a:path w="969" h="1507" extrusionOk="0">
                  <a:moveTo>
                    <a:pt x="646" y="538"/>
                  </a:moveTo>
                  <a:lnTo>
                    <a:pt x="646" y="861"/>
                  </a:lnTo>
                  <a:lnTo>
                    <a:pt x="323" y="1022"/>
                  </a:lnTo>
                  <a:lnTo>
                    <a:pt x="323" y="646"/>
                  </a:lnTo>
                  <a:lnTo>
                    <a:pt x="646" y="538"/>
                  </a:lnTo>
                  <a:close/>
                  <a:moveTo>
                    <a:pt x="753" y="0"/>
                  </a:moveTo>
                  <a:lnTo>
                    <a:pt x="108" y="431"/>
                  </a:lnTo>
                  <a:lnTo>
                    <a:pt x="0" y="538"/>
                  </a:lnTo>
                  <a:lnTo>
                    <a:pt x="0" y="1399"/>
                  </a:lnTo>
                  <a:lnTo>
                    <a:pt x="0" y="1506"/>
                  </a:lnTo>
                  <a:lnTo>
                    <a:pt x="215" y="1506"/>
                  </a:lnTo>
                  <a:lnTo>
                    <a:pt x="861" y="1184"/>
                  </a:lnTo>
                  <a:lnTo>
                    <a:pt x="968" y="968"/>
                  </a:lnTo>
                  <a:lnTo>
                    <a:pt x="968" y="215"/>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099" name="Google Shape;1167;p29"/>
            <p:cNvSpPr/>
            <p:nvPr/>
          </p:nvSpPr>
          <p:spPr>
            <a:xfrm>
              <a:off x="7185525" y="3966950"/>
              <a:ext cx="18850" cy="21550"/>
            </a:xfrm>
            <a:custGeom>
              <a:avLst/>
              <a:gdLst/>
              <a:ahLst/>
              <a:cxnLst/>
              <a:rect l="l" t="t" r="r" b="b"/>
              <a:pathLst>
                <a:path w="754" h="862" extrusionOk="0">
                  <a:moveTo>
                    <a:pt x="753" y="1"/>
                  </a:moveTo>
                  <a:lnTo>
                    <a:pt x="0" y="539"/>
                  </a:lnTo>
                  <a:lnTo>
                    <a:pt x="0" y="862"/>
                  </a:lnTo>
                  <a:lnTo>
                    <a:pt x="646" y="539"/>
                  </a:lnTo>
                  <a:lnTo>
                    <a:pt x="753" y="431"/>
                  </a:lnTo>
                  <a:lnTo>
                    <a:pt x="753" y="324"/>
                  </a:lnTo>
                  <a:lnTo>
                    <a:pt x="75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0" name="Google Shape;1168;p29"/>
            <p:cNvSpPr/>
            <p:nvPr/>
          </p:nvSpPr>
          <p:spPr>
            <a:xfrm>
              <a:off x="7182825" y="3964275"/>
              <a:ext cx="26925" cy="29600"/>
            </a:xfrm>
            <a:custGeom>
              <a:avLst/>
              <a:gdLst/>
              <a:ahLst/>
              <a:cxnLst/>
              <a:rect l="l" t="t" r="r" b="b"/>
              <a:pathLst>
                <a:path w="1077" h="1184" extrusionOk="0">
                  <a:moveTo>
                    <a:pt x="861" y="0"/>
                  </a:moveTo>
                  <a:lnTo>
                    <a:pt x="1" y="431"/>
                  </a:lnTo>
                  <a:lnTo>
                    <a:pt x="1" y="646"/>
                  </a:lnTo>
                  <a:lnTo>
                    <a:pt x="1" y="969"/>
                  </a:lnTo>
                  <a:lnTo>
                    <a:pt x="108" y="1184"/>
                  </a:lnTo>
                  <a:lnTo>
                    <a:pt x="216" y="1184"/>
                  </a:lnTo>
                  <a:lnTo>
                    <a:pt x="861" y="753"/>
                  </a:lnTo>
                  <a:lnTo>
                    <a:pt x="1076" y="646"/>
                  </a:lnTo>
                  <a:lnTo>
                    <a:pt x="1076" y="431"/>
                  </a:lnTo>
                  <a:lnTo>
                    <a:pt x="1076" y="108"/>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1" name="Google Shape;1169;p29"/>
            <p:cNvSpPr/>
            <p:nvPr/>
          </p:nvSpPr>
          <p:spPr>
            <a:xfrm>
              <a:off x="7155925" y="3948125"/>
              <a:ext cx="48450" cy="32300"/>
            </a:xfrm>
            <a:custGeom>
              <a:avLst/>
              <a:gdLst/>
              <a:ahLst/>
              <a:cxnLst/>
              <a:rect l="l" t="t" r="r" b="b"/>
              <a:pathLst>
                <a:path w="1938" h="1292" extrusionOk="0">
                  <a:moveTo>
                    <a:pt x="539" y="1"/>
                  </a:moveTo>
                  <a:lnTo>
                    <a:pt x="324" y="108"/>
                  </a:lnTo>
                  <a:lnTo>
                    <a:pt x="108" y="216"/>
                  </a:lnTo>
                  <a:lnTo>
                    <a:pt x="1" y="431"/>
                  </a:lnTo>
                  <a:lnTo>
                    <a:pt x="108" y="539"/>
                  </a:lnTo>
                  <a:lnTo>
                    <a:pt x="1184" y="1292"/>
                  </a:lnTo>
                  <a:lnTo>
                    <a:pt x="1937" y="754"/>
                  </a:lnTo>
                  <a:lnTo>
                    <a:pt x="754" y="108"/>
                  </a:lnTo>
                  <a:lnTo>
                    <a:pt x="53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2" name="Google Shape;1170;p29"/>
            <p:cNvSpPr/>
            <p:nvPr/>
          </p:nvSpPr>
          <p:spPr>
            <a:xfrm>
              <a:off x="7150550" y="3942750"/>
              <a:ext cx="59200" cy="40375"/>
            </a:xfrm>
            <a:custGeom>
              <a:avLst/>
              <a:gdLst/>
              <a:ahLst/>
              <a:cxnLst/>
              <a:rect l="l" t="t" r="r" b="b"/>
              <a:pathLst>
                <a:path w="2368" h="1615" extrusionOk="0">
                  <a:moveTo>
                    <a:pt x="861" y="431"/>
                  </a:moveTo>
                  <a:lnTo>
                    <a:pt x="1873" y="1021"/>
                  </a:lnTo>
                  <a:lnTo>
                    <a:pt x="1873" y="1021"/>
                  </a:lnTo>
                  <a:lnTo>
                    <a:pt x="1399" y="1292"/>
                  </a:lnTo>
                  <a:lnTo>
                    <a:pt x="431" y="646"/>
                  </a:lnTo>
                  <a:lnTo>
                    <a:pt x="431" y="539"/>
                  </a:lnTo>
                  <a:lnTo>
                    <a:pt x="646" y="431"/>
                  </a:lnTo>
                  <a:close/>
                  <a:moveTo>
                    <a:pt x="754" y="1"/>
                  </a:moveTo>
                  <a:lnTo>
                    <a:pt x="431" y="108"/>
                  </a:lnTo>
                  <a:lnTo>
                    <a:pt x="216" y="216"/>
                  </a:lnTo>
                  <a:lnTo>
                    <a:pt x="108" y="431"/>
                  </a:lnTo>
                  <a:lnTo>
                    <a:pt x="1" y="646"/>
                  </a:lnTo>
                  <a:lnTo>
                    <a:pt x="108" y="754"/>
                  </a:lnTo>
                  <a:lnTo>
                    <a:pt x="216" y="969"/>
                  </a:lnTo>
                  <a:lnTo>
                    <a:pt x="1292" y="1614"/>
                  </a:lnTo>
                  <a:lnTo>
                    <a:pt x="1507" y="1614"/>
                  </a:lnTo>
                  <a:lnTo>
                    <a:pt x="2260" y="1184"/>
                  </a:lnTo>
                  <a:lnTo>
                    <a:pt x="2367" y="1077"/>
                  </a:lnTo>
                  <a:lnTo>
                    <a:pt x="2260" y="861"/>
                  </a:lnTo>
                  <a:lnTo>
                    <a:pt x="1076" y="108"/>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3" name="Google Shape;1171;p29"/>
            <p:cNvSpPr/>
            <p:nvPr/>
          </p:nvSpPr>
          <p:spPr>
            <a:xfrm>
              <a:off x="7153250" y="3958900"/>
              <a:ext cx="32300" cy="29600"/>
            </a:xfrm>
            <a:custGeom>
              <a:avLst/>
              <a:gdLst/>
              <a:ahLst/>
              <a:cxnLst/>
              <a:rect l="l" t="t" r="r" b="b"/>
              <a:pathLst>
                <a:path w="1292" h="1184" extrusionOk="0">
                  <a:moveTo>
                    <a:pt x="0" y="0"/>
                  </a:moveTo>
                  <a:lnTo>
                    <a:pt x="0" y="215"/>
                  </a:lnTo>
                  <a:lnTo>
                    <a:pt x="108" y="323"/>
                  </a:lnTo>
                  <a:lnTo>
                    <a:pt x="108" y="431"/>
                  </a:lnTo>
                  <a:lnTo>
                    <a:pt x="1291" y="1184"/>
                  </a:lnTo>
                  <a:lnTo>
                    <a:pt x="1291" y="861"/>
                  </a:lnTo>
                  <a:lnTo>
                    <a:pt x="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4" name="Google Shape;1172;p29"/>
            <p:cNvSpPr/>
            <p:nvPr/>
          </p:nvSpPr>
          <p:spPr>
            <a:xfrm>
              <a:off x="7150550" y="3953525"/>
              <a:ext cx="40375" cy="40350"/>
            </a:xfrm>
            <a:custGeom>
              <a:avLst/>
              <a:gdLst/>
              <a:ahLst/>
              <a:cxnLst/>
              <a:rect l="l" t="t" r="r" b="b"/>
              <a:pathLst>
                <a:path w="1615" h="1614" extrusionOk="0">
                  <a:moveTo>
                    <a:pt x="108" y="0"/>
                  </a:moveTo>
                  <a:lnTo>
                    <a:pt x="1" y="108"/>
                  </a:lnTo>
                  <a:lnTo>
                    <a:pt x="1" y="323"/>
                  </a:lnTo>
                  <a:lnTo>
                    <a:pt x="1" y="430"/>
                  </a:lnTo>
                  <a:lnTo>
                    <a:pt x="1" y="646"/>
                  </a:lnTo>
                  <a:lnTo>
                    <a:pt x="108" y="753"/>
                  </a:lnTo>
                  <a:lnTo>
                    <a:pt x="1399" y="1614"/>
                  </a:lnTo>
                  <a:lnTo>
                    <a:pt x="1507" y="1614"/>
                  </a:lnTo>
                  <a:lnTo>
                    <a:pt x="1614" y="1399"/>
                  </a:lnTo>
                  <a:lnTo>
                    <a:pt x="1614" y="1076"/>
                  </a:lnTo>
                  <a:lnTo>
                    <a:pt x="1507" y="861"/>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5" name="Google Shape;1173;p29"/>
            <p:cNvSpPr/>
            <p:nvPr/>
          </p:nvSpPr>
          <p:spPr>
            <a:xfrm>
              <a:off x="7172075" y="3961575"/>
              <a:ext cx="40375" cy="26925"/>
            </a:xfrm>
            <a:custGeom>
              <a:avLst/>
              <a:gdLst/>
              <a:ahLst/>
              <a:cxnLst/>
              <a:rect l="l" t="t" r="r" b="b"/>
              <a:pathLst>
                <a:path w="1615" h="1077" extrusionOk="0">
                  <a:moveTo>
                    <a:pt x="753" y="324"/>
                  </a:moveTo>
                  <a:lnTo>
                    <a:pt x="1076" y="431"/>
                  </a:lnTo>
                  <a:lnTo>
                    <a:pt x="1184" y="539"/>
                  </a:lnTo>
                  <a:lnTo>
                    <a:pt x="1076" y="646"/>
                  </a:lnTo>
                  <a:lnTo>
                    <a:pt x="753" y="754"/>
                  </a:lnTo>
                  <a:lnTo>
                    <a:pt x="538" y="646"/>
                  </a:lnTo>
                  <a:lnTo>
                    <a:pt x="431" y="539"/>
                  </a:lnTo>
                  <a:lnTo>
                    <a:pt x="538" y="431"/>
                  </a:lnTo>
                  <a:lnTo>
                    <a:pt x="753" y="324"/>
                  </a:lnTo>
                  <a:close/>
                  <a:moveTo>
                    <a:pt x="538" y="1"/>
                  </a:moveTo>
                  <a:lnTo>
                    <a:pt x="323" y="108"/>
                  </a:lnTo>
                  <a:lnTo>
                    <a:pt x="108" y="324"/>
                  </a:lnTo>
                  <a:lnTo>
                    <a:pt x="0" y="539"/>
                  </a:lnTo>
                  <a:lnTo>
                    <a:pt x="108" y="754"/>
                  </a:lnTo>
                  <a:lnTo>
                    <a:pt x="323" y="969"/>
                  </a:lnTo>
                  <a:lnTo>
                    <a:pt x="538" y="1077"/>
                  </a:lnTo>
                  <a:lnTo>
                    <a:pt x="1076" y="1077"/>
                  </a:lnTo>
                  <a:lnTo>
                    <a:pt x="1291" y="969"/>
                  </a:lnTo>
                  <a:lnTo>
                    <a:pt x="1506" y="754"/>
                  </a:lnTo>
                  <a:lnTo>
                    <a:pt x="1614" y="539"/>
                  </a:lnTo>
                  <a:lnTo>
                    <a:pt x="1506" y="324"/>
                  </a:lnTo>
                  <a:lnTo>
                    <a:pt x="1291"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6" name="Google Shape;1174;p29"/>
            <p:cNvSpPr/>
            <p:nvPr/>
          </p:nvSpPr>
          <p:spPr>
            <a:xfrm>
              <a:off x="7166700" y="3794825"/>
              <a:ext cx="53800" cy="188300"/>
            </a:xfrm>
            <a:custGeom>
              <a:avLst/>
              <a:gdLst/>
              <a:ahLst/>
              <a:cxnLst/>
              <a:rect l="l" t="t" r="r" b="b"/>
              <a:pathLst>
                <a:path w="2152" h="7532" extrusionOk="0">
                  <a:moveTo>
                    <a:pt x="0" y="0"/>
                  </a:moveTo>
                  <a:lnTo>
                    <a:pt x="430" y="7209"/>
                  </a:lnTo>
                  <a:lnTo>
                    <a:pt x="538" y="7316"/>
                  </a:lnTo>
                  <a:lnTo>
                    <a:pt x="646" y="7424"/>
                  </a:lnTo>
                  <a:lnTo>
                    <a:pt x="968" y="7531"/>
                  </a:lnTo>
                  <a:lnTo>
                    <a:pt x="1399" y="7424"/>
                  </a:lnTo>
                  <a:lnTo>
                    <a:pt x="1506" y="7316"/>
                  </a:lnTo>
                  <a:lnTo>
                    <a:pt x="1614" y="7209"/>
                  </a:lnTo>
                  <a:lnTo>
                    <a:pt x="2044" y="1184"/>
                  </a:lnTo>
                  <a:lnTo>
                    <a:pt x="215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7" name="Google Shape;1175;p29"/>
            <p:cNvSpPr/>
            <p:nvPr/>
          </p:nvSpPr>
          <p:spPr>
            <a:xfrm>
              <a:off x="7166700" y="3794825"/>
              <a:ext cx="53800" cy="188300"/>
            </a:xfrm>
            <a:custGeom>
              <a:avLst/>
              <a:gdLst/>
              <a:ahLst/>
              <a:cxnLst/>
              <a:rect l="l" t="t" r="r" b="b"/>
              <a:pathLst>
                <a:path w="2152" h="7532" fill="none" extrusionOk="0">
                  <a:moveTo>
                    <a:pt x="0" y="0"/>
                  </a:moveTo>
                  <a:lnTo>
                    <a:pt x="430" y="7209"/>
                  </a:lnTo>
                  <a:lnTo>
                    <a:pt x="430" y="7209"/>
                  </a:lnTo>
                  <a:lnTo>
                    <a:pt x="538" y="7316"/>
                  </a:lnTo>
                  <a:lnTo>
                    <a:pt x="646" y="7424"/>
                  </a:lnTo>
                  <a:lnTo>
                    <a:pt x="968" y="7531"/>
                  </a:lnTo>
                  <a:lnTo>
                    <a:pt x="968" y="7531"/>
                  </a:lnTo>
                  <a:lnTo>
                    <a:pt x="1399" y="7424"/>
                  </a:lnTo>
                  <a:lnTo>
                    <a:pt x="1506" y="7316"/>
                  </a:lnTo>
                  <a:lnTo>
                    <a:pt x="1614" y="7209"/>
                  </a:lnTo>
                  <a:lnTo>
                    <a:pt x="2044" y="1184"/>
                  </a:lnTo>
                  <a:lnTo>
                    <a:pt x="2152" y="0"/>
                  </a:lnTo>
                </a:path>
              </a:pathLst>
            </a:custGeom>
            <a:noFill/>
            <a:ln>
              <a:noFill/>
            </a:ln>
          </p:spPr>
          <p:txBody>
            <a:bodyPr spcFirstLastPara="1" wrap="square" lIns="121900" tIns="121900" rIns="121900" bIns="121900" anchor="ctr" anchorCtr="0">
              <a:noAutofit/>
            </a:bodyPr>
            <a:lstStyle/>
            <a:p>
              <a:endParaRPr sz="2400"/>
            </a:p>
          </p:txBody>
        </p:sp>
        <p:sp>
          <p:nvSpPr>
            <p:cNvPr id="1108" name="Google Shape;1176;p29"/>
            <p:cNvSpPr/>
            <p:nvPr/>
          </p:nvSpPr>
          <p:spPr>
            <a:xfrm>
              <a:off x="7161300" y="3792125"/>
              <a:ext cx="61900" cy="196375"/>
            </a:xfrm>
            <a:custGeom>
              <a:avLst/>
              <a:gdLst/>
              <a:ahLst/>
              <a:cxnLst/>
              <a:rect l="l" t="t" r="r" b="b"/>
              <a:pathLst>
                <a:path w="2476" h="7855" extrusionOk="0">
                  <a:moveTo>
                    <a:pt x="109" y="1"/>
                  </a:moveTo>
                  <a:lnTo>
                    <a:pt x="1" y="108"/>
                  </a:lnTo>
                  <a:lnTo>
                    <a:pt x="431" y="7317"/>
                  </a:lnTo>
                  <a:lnTo>
                    <a:pt x="539" y="7532"/>
                  </a:lnTo>
                  <a:lnTo>
                    <a:pt x="754" y="7639"/>
                  </a:lnTo>
                  <a:lnTo>
                    <a:pt x="969" y="7747"/>
                  </a:lnTo>
                  <a:lnTo>
                    <a:pt x="1184" y="7855"/>
                  </a:lnTo>
                  <a:lnTo>
                    <a:pt x="1507" y="7747"/>
                  </a:lnTo>
                  <a:lnTo>
                    <a:pt x="1722" y="7747"/>
                  </a:lnTo>
                  <a:lnTo>
                    <a:pt x="1937" y="7532"/>
                  </a:lnTo>
                  <a:lnTo>
                    <a:pt x="1937" y="7317"/>
                  </a:lnTo>
                  <a:lnTo>
                    <a:pt x="2368" y="1292"/>
                  </a:lnTo>
                  <a:lnTo>
                    <a:pt x="2475" y="216"/>
                  </a:lnTo>
                  <a:lnTo>
                    <a:pt x="2475" y="1"/>
                  </a:lnTo>
                  <a:lnTo>
                    <a:pt x="2153" y="1"/>
                  </a:lnTo>
                  <a:lnTo>
                    <a:pt x="2153" y="108"/>
                  </a:lnTo>
                  <a:lnTo>
                    <a:pt x="2045" y="1292"/>
                  </a:lnTo>
                  <a:lnTo>
                    <a:pt x="1615" y="7317"/>
                  </a:lnTo>
                  <a:lnTo>
                    <a:pt x="1507" y="7424"/>
                  </a:lnTo>
                  <a:lnTo>
                    <a:pt x="969" y="7424"/>
                  </a:lnTo>
                  <a:lnTo>
                    <a:pt x="862" y="7317"/>
                  </a:lnTo>
                  <a:lnTo>
                    <a:pt x="431" y="108"/>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09" name="Google Shape;1177;p29"/>
            <p:cNvSpPr/>
            <p:nvPr/>
          </p:nvSpPr>
          <p:spPr>
            <a:xfrm>
              <a:off x="7161300" y="3754475"/>
              <a:ext cx="61900" cy="72650"/>
            </a:xfrm>
            <a:custGeom>
              <a:avLst/>
              <a:gdLst/>
              <a:ahLst/>
              <a:cxnLst/>
              <a:rect l="l" t="t" r="r" b="b"/>
              <a:pathLst>
                <a:path w="2476" h="2906" extrusionOk="0">
                  <a:moveTo>
                    <a:pt x="1292" y="323"/>
                  </a:moveTo>
                  <a:lnTo>
                    <a:pt x="1615" y="431"/>
                  </a:lnTo>
                  <a:lnTo>
                    <a:pt x="1937" y="646"/>
                  </a:lnTo>
                  <a:lnTo>
                    <a:pt x="2045" y="969"/>
                  </a:lnTo>
                  <a:lnTo>
                    <a:pt x="2153" y="1399"/>
                  </a:lnTo>
                  <a:lnTo>
                    <a:pt x="2153" y="1507"/>
                  </a:lnTo>
                  <a:lnTo>
                    <a:pt x="2045" y="1937"/>
                  </a:lnTo>
                  <a:lnTo>
                    <a:pt x="1830" y="2260"/>
                  </a:lnTo>
                  <a:lnTo>
                    <a:pt x="1615" y="2475"/>
                  </a:lnTo>
                  <a:lnTo>
                    <a:pt x="969" y="2475"/>
                  </a:lnTo>
                  <a:lnTo>
                    <a:pt x="646" y="2260"/>
                  </a:lnTo>
                  <a:lnTo>
                    <a:pt x="431" y="1937"/>
                  </a:lnTo>
                  <a:lnTo>
                    <a:pt x="324" y="1507"/>
                  </a:lnTo>
                  <a:lnTo>
                    <a:pt x="324" y="1399"/>
                  </a:lnTo>
                  <a:lnTo>
                    <a:pt x="431" y="969"/>
                  </a:lnTo>
                  <a:lnTo>
                    <a:pt x="646" y="646"/>
                  </a:lnTo>
                  <a:lnTo>
                    <a:pt x="862" y="431"/>
                  </a:lnTo>
                  <a:lnTo>
                    <a:pt x="1292" y="323"/>
                  </a:lnTo>
                  <a:close/>
                  <a:moveTo>
                    <a:pt x="1292" y="1"/>
                  </a:moveTo>
                  <a:lnTo>
                    <a:pt x="754" y="108"/>
                  </a:lnTo>
                  <a:lnTo>
                    <a:pt x="324" y="431"/>
                  </a:lnTo>
                  <a:lnTo>
                    <a:pt x="109" y="861"/>
                  </a:lnTo>
                  <a:lnTo>
                    <a:pt x="1" y="1399"/>
                  </a:lnTo>
                  <a:lnTo>
                    <a:pt x="1" y="1507"/>
                  </a:lnTo>
                  <a:lnTo>
                    <a:pt x="109" y="2045"/>
                  </a:lnTo>
                  <a:lnTo>
                    <a:pt x="431" y="2475"/>
                  </a:lnTo>
                  <a:lnTo>
                    <a:pt x="754" y="2798"/>
                  </a:lnTo>
                  <a:lnTo>
                    <a:pt x="1292" y="2905"/>
                  </a:lnTo>
                  <a:lnTo>
                    <a:pt x="1722" y="2798"/>
                  </a:lnTo>
                  <a:lnTo>
                    <a:pt x="2153" y="2475"/>
                  </a:lnTo>
                  <a:lnTo>
                    <a:pt x="2368" y="2045"/>
                  </a:lnTo>
                  <a:lnTo>
                    <a:pt x="2475" y="1614"/>
                  </a:lnTo>
                  <a:lnTo>
                    <a:pt x="2475" y="1399"/>
                  </a:lnTo>
                  <a:lnTo>
                    <a:pt x="2475" y="861"/>
                  </a:lnTo>
                  <a:lnTo>
                    <a:pt x="2153" y="431"/>
                  </a:lnTo>
                  <a:lnTo>
                    <a:pt x="1830" y="108"/>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0" name="Google Shape;1178;p29"/>
            <p:cNvSpPr/>
            <p:nvPr/>
          </p:nvSpPr>
          <p:spPr>
            <a:xfrm>
              <a:off x="7166700" y="3759850"/>
              <a:ext cx="53800" cy="61900"/>
            </a:xfrm>
            <a:custGeom>
              <a:avLst/>
              <a:gdLst/>
              <a:ahLst/>
              <a:cxnLst/>
              <a:rect l="l" t="t" r="r" b="b"/>
              <a:pathLst>
                <a:path w="2152" h="2476" extrusionOk="0">
                  <a:moveTo>
                    <a:pt x="1076" y="1"/>
                  </a:moveTo>
                  <a:lnTo>
                    <a:pt x="646" y="108"/>
                  </a:lnTo>
                  <a:lnTo>
                    <a:pt x="215" y="431"/>
                  </a:lnTo>
                  <a:lnTo>
                    <a:pt x="0" y="861"/>
                  </a:lnTo>
                  <a:lnTo>
                    <a:pt x="0" y="1292"/>
                  </a:lnTo>
                  <a:lnTo>
                    <a:pt x="108" y="1830"/>
                  </a:lnTo>
                  <a:lnTo>
                    <a:pt x="323" y="2153"/>
                  </a:lnTo>
                  <a:lnTo>
                    <a:pt x="646" y="2368"/>
                  </a:lnTo>
                  <a:lnTo>
                    <a:pt x="1076" y="2475"/>
                  </a:lnTo>
                  <a:lnTo>
                    <a:pt x="1399" y="2368"/>
                  </a:lnTo>
                  <a:lnTo>
                    <a:pt x="1721" y="2153"/>
                  </a:lnTo>
                  <a:lnTo>
                    <a:pt x="2044" y="1830"/>
                  </a:lnTo>
                  <a:lnTo>
                    <a:pt x="2152" y="1292"/>
                  </a:lnTo>
                  <a:lnTo>
                    <a:pt x="2044" y="861"/>
                  </a:lnTo>
                  <a:lnTo>
                    <a:pt x="1829" y="431"/>
                  </a:lnTo>
                  <a:lnTo>
                    <a:pt x="1506"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1" name="Google Shape;1179;p29"/>
            <p:cNvSpPr/>
            <p:nvPr/>
          </p:nvSpPr>
          <p:spPr>
            <a:xfrm>
              <a:off x="7107525" y="3630750"/>
              <a:ext cx="112975" cy="212500"/>
            </a:xfrm>
            <a:custGeom>
              <a:avLst/>
              <a:gdLst/>
              <a:ahLst/>
              <a:cxnLst/>
              <a:rect l="l" t="t" r="r" b="b"/>
              <a:pathLst>
                <a:path w="4519" h="8500" extrusionOk="0">
                  <a:moveTo>
                    <a:pt x="2260" y="1"/>
                  </a:moveTo>
                  <a:lnTo>
                    <a:pt x="2044" y="108"/>
                  </a:lnTo>
                  <a:lnTo>
                    <a:pt x="1399" y="539"/>
                  </a:lnTo>
                  <a:lnTo>
                    <a:pt x="861" y="861"/>
                  </a:lnTo>
                  <a:lnTo>
                    <a:pt x="431" y="1292"/>
                  </a:lnTo>
                  <a:lnTo>
                    <a:pt x="108" y="1830"/>
                  </a:lnTo>
                  <a:lnTo>
                    <a:pt x="108" y="1937"/>
                  </a:lnTo>
                  <a:lnTo>
                    <a:pt x="108" y="2260"/>
                  </a:lnTo>
                  <a:lnTo>
                    <a:pt x="0" y="7639"/>
                  </a:lnTo>
                  <a:lnTo>
                    <a:pt x="1291" y="8392"/>
                  </a:lnTo>
                  <a:lnTo>
                    <a:pt x="1722" y="8500"/>
                  </a:lnTo>
                  <a:lnTo>
                    <a:pt x="2152" y="8392"/>
                  </a:lnTo>
                  <a:lnTo>
                    <a:pt x="4411" y="6994"/>
                  </a:lnTo>
                  <a:lnTo>
                    <a:pt x="4519" y="1399"/>
                  </a:lnTo>
                  <a:lnTo>
                    <a:pt x="4411" y="1184"/>
                  </a:lnTo>
                  <a:lnTo>
                    <a:pt x="4196" y="1076"/>
                  </a:lnTo>
                  <a:lnTo>
                    <a:pt x="4196" y="969"/>
                  </a:lnTo>
                  <a:lnTo>
                    <a:pt x="2582" y="108"/>
                  </a:lnTo>
                  <a:lnTo>
                    <a:pt x="2475" y="108"/>
                  </a:lnTo>
                  <a:lnTo>
                    <a:pt x="226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2" name="Google Shape;1180;p29"/>
            <p:cNvSpPr/>
            <p:nvPr/>
          </p:nvSpPr>
          <p:spPr>
            <a:xfrm>
              <a:off x="7131725" y="4004625"/>
              <a:ext cx="18850" cy="21525"/>
            </a:xfrm>
            <a:custGeom>
              <a:avLst/>
              <a:gdLst/>
              <a:ahLst/>
              <a:cxnLst/>
              <a:rect l="l" t="t" r="r" b="b"/>
              <a:pathLst>
                <a:path w="754" h="861" extrusionOk="0">
                  <a:moveTo>
                    <a:pt x="754" y="0"/>
                  </a:moveTo>
                  <a:lnTo>
                    <a:pt x="0" y="538"/>
                  </a:lnTo>
                  <a:lnTo>
                    <a:pt x="0" y="861"/>
                  </a:lnTo>
                  <a:lnTo>
                    <a:pt x="646" y="538"/>
                  </a:lnTo>
                  <a:lnTo>
                    <a:pt x="646" y="430"/>
                  </a:lnTo>
                  <a:lnTo>
                    <a:pt x="754" y="323"/>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3" name="Google Shape;1181;p29"/>
            <p:cNvSpPr/>
            <p:nvPr/>
          </p:nvSpPr>
          <p:spPr>
            <a:xfrm>
              <a:off x="7126350" y="4001925"/>
              <a:ext cx="26925" cy="29600"/>
            </a:xfrm>
            <a:custGeom>
              <a:avLst/>
              <a:gdLst/>
              <a:ahLst/>
              <a:cxnLst/>
              <a:rect l="l" t="t" r="r" b="b"/>
              <a:pathLst>
                <a:path w="1077" h="1184" extrusionOk="0">
                  <a:moveTo>
                    <a:pt x="624" y="517"/>
                  </a:moveTo>
                  <a:lnTo>
                    <a:pt x="323" y="718"/>
                  </a:lnTo>
                  <a:lnTo>
                    <a:pt x="323" y="646"/>
                  </a:lnTo>
                  <a:lnTo>
                    <a:pt x="624" y="517"/>
                  </a:lnTo>
                  <a:close/>
                  <a:moveTo>
                    <a:pt x="861" y="1"/>
                  </a:moveTo>
                  <a:lnTo>
                    <a:pt x="108" y="431"/>
                  </a:lnTo>
                  <a:lnTo>
                    <a:pt x="0" y="646"/>
                  </a:lnTo>
                  <a:lnTo>
                    <a:pt x="0" y="969"/>
                  </a:lnTo>
                  <a:lnTo>
                    <a:pt x="108" y="1184"/>
                  </a:lnTo>
                  <a:lnTo>
                    <a:pt x="323" y="1184"/>
                  </a:lnTo>
                  <a:lnTo>
                    <a:pt x="861" y="754"/>
                  </a:lnTo>
                  <a:lnTo>
                    <a:pt x="1076" y="646"/>
                  </a:lnTo>
                  <a:lnTo>
                    <a:pt x="1076" y="431"/>
                  </a:lnTo>
                  <a:lnTo>
                    <a:pt x="1076"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4" name="Google Shape;1182;p29"/>
            <p:cNvSpPr/>
            <p:nvPr/>
          </p:nvSpPr>
          <p:spPr>
            <a:xfrm>
              <a:off x="7099450" y="3985800"/>
              <a:ext cx="51125" cy="32300"/>
            </a:xfrm>
            <a:custGeom>
              <a:avLst/>
              <a:gdLst/>
              <a:ahLst/>
              <a:cxnLst/>
              <a:rect l="l" t="t" r="r" b="b"/>
              <a:pathLst>
                <a:path w="2045" h="1292" extrusionOk="0">
                  <a:moveTo>
                    <a:pt x="431" y="0"/>
                  </a:moveTo>
                  <a:lnTo>
                    <a:pt x="108" y="215"/>
                  </a:lnTo>
                  <a:lnTo>
                    <a:pt x="0" y="323"/>
                  </a:lnTo>
                  <a:lnTo>
                    <a:pt x="108" y="538"/>
                  </a:lnTo>
                  <a:lnTo>
                    <a:pt x="1291" y="1291"/>
                  </a:lnTo>
                  <a:lnTo>
                    <a:pt x="2045" y="753"/>
                  </a:lnTo>
                  <a:lnTo>
                    <a:pt x="7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5" name="Google Shape;1183;p29"/>
            <p:cNvSpPr/>
            <p:nvPr/>
          </p:nvSpPr>
          <p:spPr>
            <a:xfrm>
              <a:off x="7094075" y="3980400"/>
              <a:ext cx="59200" cy="40375"/>
            </a:xfrm>
            <a:custGeom>
              <a:avLst/>
              <a:gdLst/>
              <a:ahLst/>
              <a:cxnLst/>
              <a:rect l="l" t="t" r="r" b="b"/>
              <a:pathLst>
                <a:path w="2368" h="1615" extrusionOk="0">
                  <a:moveTo>
                    <a:pt x="861" y="431"/>
                  </a:moveTo>
                  <a:lnTo>
                    <a:pt x="1894" y="1034"/>
                  </a:lnTo>
                  <a:lnTo>
                    <a:pt x="1894" y="1034"/>
                  </a:lnTo>
                  <a:lnTo>
                    <a:pt x="1506" y="1292"/>
                  </a:lnTo>
                  <a:lnTo>
                    <a:pt x="431" y="646"/>
                  </a:lnTo>
                  <a:lnTo>
                    <a:pt x="431" y="539"/>
                  </a:lnTo>
                  <a:lnTo>
                    <a:pt x="646" y="431"/>
                  </a:lnTo>
                  <a:close/>
                  <a:moveTo>
                    <a:pt x="753" y="1"/>
                  </a:moveTo>
                  <a:lnTo>
                    <a:pt x="538" y="108"/>
                  </a:lnTo>
                  <a:lnTo>
                    <a:pt x="215" y="216"/>
                  </a:lnTo>
                  <a:lnTo>
                    <a:pt x="108" y="431"/>
                  </a:lnTo>
                  <a:lnTo>
                    <a:pt x="0" y="539"/>
                  </a:lnTo>
                  <a:lnTo>
                    <a:pt x="108" y="754"/>
                  </a:lnTo>
                  <a:lnTo>
                    <a:pt x="215" y="969"/>
                  </a:lnTo>
                  <a:lnTo>
                    <a:pt x="1399" y="1615"/>
                  </a:lnTo>
                  <a:lnTo>
                    <a:pt x="1506" y="1615"/>
                  </a:lnTo>
                  <a:lnTo>
                    <a:pt x="2367" y="1184"/>
                  </a:lnTo>
                  <a:lnTo>
                    <a:pt x="2367" y="969"/>
                  </a:lnTo>
                  <a:lnTo>
                    <a:pt x="2367" y="862"/>
                  </a:lnTo>
                  <a:lnTo>
                    <a:pt x="1076" y="108"/>
                  </a:lnTo>
                  <a:lnTo>
                    <a:pt x="75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6" name="Google Shape;1184;p29"/>
            <p:cNvSpPr/>
            <p:nvPr/>
          </p:nvSpPr>
          <p:spPr>
            <a:xfrm>
              <a:off x="7099450" y="3996550"/>
              <a:ext cx="32300" cy="29600"/>
            </a:xfrm>
            <a:custGeom>
              <a:avLst/>
              <a:gdLst/>
              <a:ahLst/>
              <a:cxnLst/>
              <a:rect l="l" t="t" r="r" b="b"/>
              <a:pathLst>
                <a:path w="1292" h="1184" extrusionOk="0">
                  <a:moveTo>
                    <a:pt x="0" y="0"/>
                  </a:moveTo>
                  <a:lnTo>
                    <a:pt x="0" y="108"/>
                  </a:lnTo>
                  <a:lnTo>
                    <a:pt x="0" y="323"/>
                  </a:lnTo>
                  <a:lnTo>
                    <a:pt x="108" y="431"/>
                  </a:lnTo>
                  <a:lnTo>
                    <a:pt x="1291" y="1184"/>
                  </a:lnTo>
                  <a:lnTo>
                    <a:pt x="1291" y="861"/>
                  </a:lnTo>
                  <a:lnTo>
                    <a:pt x="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7" name="Google Shape;1185;p29"/>
            <p:cNvSpPr/>
            <p:nvPr/>
          </p:nvSpPr>
          <p:spPr>
            <a:xfrm>
              <a:off x="7094075" y="3991175"/>
              <a:ext cx="40375" cy="40350"/>
            </a:xfrm>
            <a:custGeom>
              <a:avLst/>
              <a:gdLst/>
              <a:ahLst/>
              <a:cxnLst/>
              <a:rect l="l" t="t" r="r" b="b"/>
              <a:pathLst>
                <a:path w="1615" h="1614" extrusionOk="0">
                  <a:moveTo>
                    <a:pt x="108" y="0"/>
                  </a:moveTo>
                  <a:lnTo>
                    <a:pt x="0" y="108"/>
                  </a:lnTo>
                  <a:lnTo>
                    <a:pt x="0" y="323"/>
                  </a:lnTo>
                  <a:lnTo>
                    <a:pt x="0" y="646"/>
                  </a:lnTo>
                  <a:lnTo>
                    <a:pt x="215" y="753"/>
                  </a:lnTo>
                  <a:lnTo>
                    <a:pt x="1399" y="1614"/>
                  </a:lnTo>
                  <a:lnTo>
                    <a:pt x="1614" y="1614"/>
                  </a:lnTo>
                  <a:lnTo>
                    <a:pt x="1614" y="1399"/>
                  </a:lnTo>
                  <a:lnTo>
                    <a:pt x="1614" y="968"/>
                  </a:lnTo>
                  <a:lnTo>
                    <a:pt x="1614" y="86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8" name="Google Shape;1186;p29"/>
            <p:cNvSpPr/>
            <p:nvPr/>
          </p:nvSpPr>
          <p:spPr>
            <a:xfrm>
              <a:off x="7110200" y="3792125"/>
              <a:ext cx="53825" cy="225975"/>
            </a:xfrm>
            <a:custGeom>
              <a:avLst/>
              <a:gdLst/>
              <a:ahLst/>
              <a:cxnLst/>
              <a:rect l="l" t="t" r="r" b="b"/>
              <a:pathLst>
                <a:path w="2153" h="9039" extrusionOk="0">
                  <a:moveTo>
                    <a:pt x="1077" y="1"/>
                  </a:moveTo>
                  <a:lnTo>
                    <a:pt x="646" y="216"/>
                  </a:lnTo>
                  <a:lnTo>
                    <a:pt x="324" y="431"/>
                  </a:lnTo>
                  <a:lnTo>
                    <a:pt x="108" y="862"/>
                  </a:lnTo>
                  <a:lnTo>
                    <a:pt x="1" y="1399"/>
                  </a:lnTo>
                  <a:lnTo>
                    <a:pt x="1" y="1507"/>
                  </a:lnTo>
                  <a:lnTo>
                    <a:pt x="431" y="8715"/>
                  </a:lnTo>
                  <a:lnTo>
                    <a:pt x="539" y="8823"/>
                  </a:lnTo>
                  <a:lnTo>
                    <a:pt x="646" y="8930"/>
                  </a:lnTo>
                  <a:lnTo>
                    <a:pt x="1077" y="9038"/>
                  </a:lnTo>
                  <a:lnTo>
                    <a:pt x="1399" y="8930"/>
                  </a:lnTo>
                  <a:lnTo>
                    <a:pt x="1615" y="8823"/>
                  </a:lnTo>
                  <a:lnTo>
                    <a:pt x="1615" y="8715"/>
                  </a:lnTo>
                  <a:lnTo>
                    <a:pt x="2045" y="2690"/>
                  </a:lnTo>
                  <a:lnTo>
                    <a:pt x="2153" y="1507"/>
                  </a:lnTo>
                  <a:lnTo>
                    <a:pt x="2153" y="1399"/>
                  </a:lnTo>
                  <a:lnTo>
                    <a:pt x="2153" y="862"/>
                  </a:lnTo>
                  <a:lnTo>
                    <a:pt x="1937" y="431"/>
                  </a:lnTo>
                  <a:lnTo>
                    <a:pt x="1507" y="216"/>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19" name="Google Shape;1187;p29"/>
            <p:cNvSpPr/>
            <p:nvPr/>
          </p:nvSpPr>
          <p:spPr>
            <a:xfrm>
              <a:off x="7104825" y="3786750"/>
              <a:ext cx="64575" cy="236725"/>
            </a:xfrm>
            <a:custGeom>
              <a:avLst/>
              <a:gdLst/>
              <a:ahLst/>
              <a:cxnLst/>
              <a:rect l="l" t="t" r="r" b="b"/>
              <a:pathLst>
                <a:path w="2583" h="9469" extrusionOk="0">
                  <a:moveTo>
                    <a:pt x="1292" y="431"/>
                  </a:moveTo>
                  <a:lnTo>
                    <a:pt x="1614" y="539"/>
                  </a:lnTo>
                  <a:lnTo>
                    <a:pt x="1937" y="754"/>
                  </a:lnTo>
                  <a:lnTo>
                    <a:pt x="2045" y="1077"/>
                  </a:lnTo>
                  <a:lnTo>
                    <a:pt x="2152" y="1507"/>
                  </a:lnTo>
                  <a:lnTo>
                    <a:pt x="2152" y="1614"/>
                  </a:lnTo>
                  <a:lnTo>
                    <a:pt x="2152" y="1722"/>
                  </a:lnTo>
                  <a:lnTo>
                    <a:pt x="2045" y="2905"/>
                  </a:lnTo>
                  <a:lnTo>
                    <a:pt x="1614" y="8823"/>
                  </a:lnTo>
                  <a:lnTo>
                    <a:pt x="1507" y="8930"/>
                  </a:lnTo>
                  <a:lnTo>
                    <a:pt x="1292" y="9038"/>
                  </a:lnTo>
                  <a:lnTo>
                    <a:pt x="969" y="8930"/>
                  </a:lnTo>
                  <a:lnTo>
                    <a:pt x="861" y="8930"/>
                  </a:lnTo>
                  <a:lnTo>
                    <a:pt x="861" y="8823"/>
                  </a:lnTo>
                  <a:lnTo>
                    <a:pt x="431" y="1722"/>
                  </a:lnTo>
                  <a:lnTo>
                    <a:pt x="431" y="1614"/>
                  </a:lnTo>
                  <a:lnTo>
                    <a:pt x="431" y="1507"/>
                  </a:lnTo>
                  <a:lnTo>
                    <a:pt x="539" y="1077"/>
                  </a:lnTo>
                  <a:lnTo>
                    <a:pt x="646" y="754"/>
                  </a:lnTo>
                  <a:lnTo>
                    <a:pt x="969" y="539"/>
                  </a:lnTo>
                  <a:lnTo>
                    <a:pt x="1292" y="431"/>
                  </a:lnTo>
                  <a:close/>
                  <a:moveTo>
                    <a:pt x="1292" y="1"/>
                  </a:moveTo>
                  <a:lnTo>
                    <a:pt x="969" y="108"/>
                  </a:lnTo>
                  <a:lnTo>
                    <a:pt x="754" y="216"/>
                  </a:lnTo>
                  <a:lnTo>
                    <a:pt x="323" y="539"/>
                  </a:lnTo>
                  <a:lnTo>
                    <a:pt x="108" y="969"/>
                  </a:lnTo>
                  <a:lnTo>
                    <a:pt x="1" y="1507"/>
                  </a:lnTo>
                  <a:lnTo>
                    <a:pt x="1" y="1614"/>
                  </a:lnTo>
                  <a:lnTo>
                    <a:pt x="1" y="1722"/>
                  </a:lnTo>
                  <a:lnTo>
                    <a:pt x="13" y="1722"/>
                  </a:lnTo>
                  <a:lnTo>
                    <a:pt x="431" y="8930"/>
                  </a:lnTo>
                  <a:lnTo>
                    <a:pt x="539" y="9145"/>
                  </a:lnTo>
                  <a:lnTo>
                    <a:pt x="754" y="9361"/>
                  </a:lnTo>
                  <a:lnTo>
                    <a:pt x="969" y="9361"/>
                  </a:lnTo>
                  <a:lnTo>
                    <a:pt x="1292" y="9468"/>
                  </a:lnTo>
                  <a:lnTo>
                    <a:pt x="1507" y="9361"/>
                  </a:lnTo>
                  <a:lnTo>
                    <a:pt x="1722" y="9361"/>
                  </a:lnTo>
                  <a:lnTo>
                    <a:pt x="1937" y="9145"/>
                  </a:lnTo>
                  <a:lnTo>
                    <a:pt x="2045" y="8930"/>
                  </a:lnTo>
                  <a:lnTo>
                    <a:pt x="2475" y="2905"/>
                  </a:lnTo>
                  <a:lnTo>
                    <a:pt x="2583" y="1722"/>
                  </a:lnTo>
                  <a:lnTo>
                    <a:pt x="2583" y="1614"/>
                  </a:lnTo>
                  <a:lnTo>
                    <a:pt x="2583" y="1507"/>
                  </a:lnTo>
                  <a:lnTo>
                    <a:pt x="2475" y="969"/>
                  </a:lnTo>
                  <a:lnTo>
                    <a:pt x="2260" y="539"/>
                  </a:lnTo>
                  <a:lnTo>
                    <a:pt x="1830" y="216"/>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20" name="Google Shape;1188;p29"/>
            <p:cNvSpPr/>
            <p:nvPr/>
          </p:nvSpPr>
          <p:spPr>
            <a:xfrm>
              <a:off x="7104825" y="3630750"/>
              <a:ext cx="86100" cy="212500"/>
            </a:xfrm>
            <a:custGeom>
              <a:avLst/>
              <a:gdLst/>
              <a:ahLst/>
              <a:cxnLst/>
              <a:rect l="l" t="t" r="r" b="b"/>
              <a:pathLst>
                <a:path w="3444" h="8500" extrusionOk="0">
                  <a:moveTo>
                    <a:pt x="2368" y="1"/>
                  </a:moveTo>
                  <a:lnTo>
                    <a:pt x="2152" y="108"/>
                  </a:lnTo>
                  <a:lnTo>
                    <a:pt x="1507" y="539"/>
                  </a:lnTo>
                  <a:lnTo>
                    <a:pt x="969" y="861"/>
                  </a:lnTo>
                  <a:lnTo>
                    <a:pt x="539" y="1292"/>
                  </a:lnTo>
                  <a:lnTo>
                    <a:pt x="216" y="1830"/>
                  </a:lnTo>
                  <a:lnTo>
                    <a:pt x="216" y="1937"/>
                  </a:lnTo>
                  <a:lnTo>
                    <a:pt x="216" y="2260"/>
                  </a:lnTo>
                  <a:lnTo>
                    <a:pt x="1" y="7747"/>
                  </a:lnTo>
                  <a:lnTo>
                    <a:pt x="1399" y="8392"/>
                  </a:lnTo>
                  <a:lnTo>
                    <a:pt x="1830" y="8500"/>
                  </a:lnTo>
                  <a:lnTo>
                    <a:pt x="2260" y="8392"/>
                  </a:lnTo>
                  <a:lnTo>
                    <a:pt x="2905" y="7962"/>
                  </a:lnTo>
                  <a:lnTo>
                    <a:pt x="3121" y="7747"/>
                  </a:lnTo>
                  <a:lnTo>
                    <a:pt x="3336" y="7101"/>
                  </a:lnTo>
                  <a:lnTo>
                    <a:pt x="3443" y="6456"/>
                  </a:lnTo>
                  <a:lnTo>
                    <a:pt x="3443" y="3766"/>
                  </a:lnTo>
                  <a:lnTo>
                    <a:pt x="3228" y="431"/>
                  </a:lnTo>
                  <a:lnTo>
                    <a:pt x="2690" y="108"/>
                  </a:lnTo>
                  <a:lnTo>
                    <a:pt x="2583" y="108"/>
                  </a:lnTo>
                  <a:lnTo>
                    <a:pt x="23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21" name="Google Shape;1189;p29"/>
            <p:cNvSpPr/>
            <p:nvPr/>
          </p:nvSpPr>
          <p:spPr>
            <a:xfrm>
              <a:off x="7069850" y="3652275"/>
              <a:ext cx="129150" cy="80700"/>
            </a:xfrm>
            <a:custGeom>
              <a:avLst/>
              <a:gdLst/>
              <a:ahLst/>
              <a:cxnLst/>
              <a:rect l="l" t="t" r="r" b="b"/>
              <a:pathLst>
                <a:path w="5166" h="3228" extrusionOk="0">
                  <a:moveTo>
                    <a:pt x="754" y="0"/>
                  </a:moveTo>
                  <a:lnTo>
                    <a:pt x="109" y="215"/>
                  </a:lnTo>
                  <a:lnTo>
                    <a:pt x="1" y="538"/>
                  </a:lnTo>
                  <a:lnTo>
                    <a:pt x="539" y="861"/>
                  </a:lnTo>
                  <a:lnTo>
                    <a:pt x="646" y="538"/>
                  </a:lnTo>
                  <a:lnTo>
                    <a:pt x="1400" y="1184"/>
                  </a:lnTo>
                  <a:lnTo>
                    <a:pt x="1507" y="1291"/>
                  </a:lnTo>
                  <a:lnTo>
                    <a:pt x="3659" y="3013"/>
                  </a:lnTo>
                  <a:lnTo>
                    <a:pt x="4089" y="3228"/>
                  </a:lnTo>
                  <a:lnTo>
                    <a:pt x="4412" y="3228"/>
                  </a:lnTo>
                  <a:lnTo>
                    <a:pt x="4842" y="3120"/>
                  </a:lnTo>
                  <a:lnTo>
                    <a:pt x="5058" y="3013"/>
                  </a:lnTo>
                  <a:lnTo>
                    <a:pt x="5165" y="2798"/>
                  </a:lnTo>
                  <a:lnTo>
                    <a:pt x="5165" y="2582"/>
                  </a:lnTo>
                  <a:lnTo>
                    <a:pt x="5058" y="2367"/>
                  </a:lnTo>
                  <a:lnTo>
                    <a:pt x="4735" y="2260"/>
                  </a:lnTo>
                  <a:lnTo>
                    <a:pt x="4412" y="2044"/>
                  </a:lnTo>
                  <a:lnTo>
                    <a:pt x="2906" y="1184"/>
                  </a:lnTo>
                  <a:lnTo>
                    <a:pt x="1938" y="538"/>
                  </a:lnTo>
                  <a:lnTo>
                    <a:pt x="1400" y="108"/>
                  </a:lnTo>
                  <a:lnTo>
                    <a:pt x="75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22" name="Google Shape;1190;p29"/>
            <p:cNvSpPr/>
            <p:nvPr/>
          </p:nvSpPr>
          <p:spPr>
            <a:xfrm>
              <a:off x="7180150" y="3703375"/>
              <a:ext cx="0" cy="25"/>
            </a:xfrm>
            <a:custGeom>
              <a:avLst/>
              <a:gdLst/>
              <a:ahLst/>
              <a:cxnLst/>
              <a:rect l="l" t="t" r="r" b="b"/>
              <a:pathLst>
                <a:path h="1" extrusionOk="0">
                  <a:moveTo>
                    <a:pt x="0" y="0"/>
                  </a:moveTo>
                  <a:lnTo>
                    <a:pt x="0" y="0"/>
                  </a:lnTo>
                  <a:lnTo>
                    <a:pt x="0" y="0"/>
                  </a:lnTo>
                  <a:lnTo>
                    <a:pt x="0"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123" name="Google Shape;1191;p29"/>
            <p:cNvSpPr/>
            <p:nvPr/>
          </p:nvSpPr>
          <p:spPr>
            <a:xfrm>
              <a:off x="7067175" y="3646900"/>
              <a:ext cx="137200" cy="91475"/>
            </a:xfrm>
            <a:custGeom>
              <a:avLst/>
              <a:gdLst/>
              <a:ahLst/>
              <a:cxnLst/>
              <a:rect l="l" t="t" r="r" b="b"/>
              <a:pathLst>
                <a:path w="5488" h="3659" extrusionOk="0">
                  <a:moveTo>
                    <a:pt x="1399" y="430"/>
                  </a:moveTo>
                  <a:lnTo>
                    <a:pt x="1829" y="861"/>
                  </a:lnTo>
                  <a:lnTo>
                    <a:pt x="1958" y="925"/>
                  </a:lnTo>
                  <a:lnTo>
                    <a:pt x="1958" y="925"/>
                  </a:lnTo>
                  <a:lnTo>
                    <a:pt x="1937" y="968"/>
                  </a:lnTo>
                  <a:lnTo>
                    <a:pt x="2260" y="1184"/>
                  </a:lnTo>
                  <a:lnTo>
                    <a:pt x="3443" y="1829"/>
                  </a:lnTo>
                  <a:lnTo>
                    <a:pt x="4411" y="2475"/>
                  </a:lnTo>
                  <a:lnTo>
                    <a:pt x="4519" y="2475"/>
                  </a:lnTo>
                  <a:lnTo>
                    <a:pt x="4949" y="2690"/>
                  </a:lnTo>
                  <a:lnTo>
                    <a:pt x="5057" y="2905"/>
                  </a:lnTo>
                  <a:lnTo>
                    <a:pt x="5057" y="3013"/>
                  </a:lnTo>
                  <a:lnTo>
                    <a:pt x="4949" y="3120"/>
                  </a:lnTo>
                  <a:lnTo>
                    <a:pt x="4519" y="3228"/>
                  </a:lnTo>
                  <a:lnTo>
                    <a:pt x="4196" y="3228"/>
                  </a:lnTo>
                  <a:lnTo>
                    <a:pt x="3874" y="3120"/>
                  </a:lnTo>
                  <a:lnTo>
                    <a:pt x="1722" y="1399"/>
                  </a:lnTo>
                  <a:lnTo>
                    <a:pt x="1614" y="1291"/>
                  </a:lnTo>
                  <a:lnTo>
                    <a:pt x="861" y="646"/>
                  </a:lnTo>
                  <a:lnTo>
                    <a:pt x="646" y="646"/>
                  </a:lnTo>
                  <a:lnTo>
                    <a:pt x="538" y="753"/>
                  </a:lnTo>
                  <a:lnTo>
                    <a:pt x="538" y="861"/>
                  </a:lnTo>
                  <a:lnTo>
                    <a:pt x="323" y="646"/>
                  </a:lnTo>
                  <a:lnTo>
                    <a:pt x="431" y="538"/>
                  </a:lnTo>
                  <a:lnTo>
                    <a:pt x="861" y="430"/>
                  </a:lnTo>
                  <a:close/>
                  <a:moveTo>
                    <a:pt x="753" y="0"/>
                  </a:moveTo>
                  <a:lnTo>
                    <a:pt x="216" y="215"/>
                  </a:lnTo>
                  <a:lnTo>
                    <a:pt x="108" y="430"/>
                  </a:lnTo>
                  <a:lnTo>
                    <a:pt x="0" y="753"/>
                  </a:lnTo>
                  <a:lnTo>
                    <a:pt x="0" y="861"/>
                  </a:lnTo>
                  <a:lnTo>
                    <a:pt x="0" y="968"/>
                  </a:lnTo>
                  <a:lnTo>
                    <a:pt x="538" y="1291"/>
                  </a:lnTo>
                  <a:lnTo>
                    <a:pt x="753" y="1291"/>
                  </a:lnTo>
                  <a:lnTo>
                    <a:pt x="861" y="1184"/>
                  </a:lnTo>
                  <a:lnTo>
                    <a:pt x="861" y="1076"/>
                  </a:lnTo>
                  <a:lnTo>
                    <a:pt x="1399" y="1506"/>
                  </a:lnTo>
                  <a:lnTo>
                    <a:pt x="1507" y="1614"/>
                  </a:lnTo>
                  <a:lnTo>
                    <a:pt x="3658" y="3335"/>
                  </a:lnTo>
                  <a:lnTo>
                    <a:pt x="3701" y="3357"/>
                  </a:lnTo>
                  <a:lnTo>
                    <a:pt x="3701" y="3357"/>
                  </a:lnTo>
                  <a:lnTo>
                    <a:pt x="3658" y="3443"/>
                  </a:lnTo>
                  <a:lnTo>
                    <a:pt x="4089" y="3551"/>
                  </a:lnTo>
                  <a:lnTo>
                    <a:pt x="4519" y="3658"/>
                  </a:lnTo>
                  <a:lnTo>
                    <a:pt x="4842" y="3551"/>
                  </a:lnTo>
                  <a:lnTo>
                    <a:pt x="5165" y="3551"/>
                  </a:lnTo>
                  <a:lnTo>
                    <a:pt x="5272" y="3335"/>
                  </a:lnTo>
                  <a:lnTo>
                    <a:pt x="5487" y="3120"/>
                  </a:lnTo>
                  <a:lnTo>
                    <a:pt x="5487" y="3013"/>
                  </a:lnTo>
                  <a:lnTo>
                    <a:pt x="5380" y="2690"/>
                  </a:lnTo>
                  <a:lnTo>
                    <a:pt x="5165" y="2475"/>
                  </a:lnTo>
                  <a:lnTo>
                    <a:pt x="4949" y="2259"/>
                  </a:lnTo>
                  <a:lnTo>
                    <a:pt x="4627" y="2152"/>
                  </a:lnTo>
                  <a:lnTo>
                    <a:pt x="4627" y="2152"/>
                  </a:lnTo>
                  <a:lnTo>
                    <a:pt x="4627" y="2152"/>
                  </a:lnTo>
                  <a:lnTo>
                    <a:pt x="4519" y="2044"/>
                  </a:lnTo>
                  <a:lnTo>
                    <a:pt x="4438" y="2044"/>
                  </a:lnTo>
                  <a:lnTo>
                    <a:pt x="3120" y="1291"/>
                  </a:lnTo>
                  <a:lnTo>
                    <a:pt x="2475" y="861"/>
                  </a:lnTo>
                  <a:lnTo>
                    <a:pt x="2152" y="646"/>
                  </a:lnTo>
                  <a:lnTo>
                    <a:pt x="1614" y="215"/>
                  </a:lnTo>
                  <a:lnTo>
                    <a:pt x="1507" y="108"/>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24" name="Google Shape;1192;p29"/>
            <p:cNvSpPr/>
            <p:nvPr/>
          </p:nvSpPr>
          <p:spPr>
            <a:xfrm>
              <a:off x="7174750" y="3700675"/>
              <a:ext cx="10800" cy="8100"/>
            </a:xfrm>
            <a:custGeom>
              <a:avLst/>
              <a:gdLst/>
              <a:ahLst/>
              <a:cxnLst/>
              <a:rect l="l" t="t" r="r" b="b"/>
              <a:pathLst>
                <a:path w="432" h="324" extrusionOk="0">
                  <a:moveTo>
                    <a:pt x="1" y="1"/>
                  </a:moveTo>
                  <a:lnTo>
                    <a:pt x="1" y="216"/>
                  </a:lnTo>
                  <a:lnTo>
                    <a:pt x="108" y="324"/>
                  </a:lnTo>
                  <a:lnTo>
                    <a:pt x="324" y="324"/>
                  </a:lnTo>
                  <a:lnTo>
                    <a:pt x="431" y="216"/>
                  </a:lnTo>
                  <a:lnTo>
                    <a:pt x="431" y="108"/>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25" name="Google Shape;1193;p29"/>
            <p:cNvSpPr/>
            <p:nvPr/>
          </p:nvSpPr>
          <p:spPr>
            <a:xfrm>
              <a:off x="7164000" y="3606550"/>
              <a:ext cx="53825" cy="126425"/>
            </a:xfrm>
            <a:custGeom>
              <a:avLst/>
              <a:gdLst/>
              <a:ahLst/>
              <a:cxnLst/>
              <a:rect l="l" t="t" r="r" b="b"/>
              <a:pathLst>
                <a:path w="2153" h="5057" extrusionOk="0">
                  <a:moveTo>
                    <a:pt x="1184" y="0"/>
                  </a:moveTo>
                  <a:lnTo>
                    <a:pt x="861" y="108"/>
                  </a:lnTo>
                  <a:lnTo>
                    <a:pt x="538" y="538"/>
                  </a:lnTo>
                  <a:lnTo>
                    <a:pt x="323" y="969"/>
                  </a:lnTo>
                  <a:lnTo>
                    <a:pt x="323" y="1614"/>
                  </a:lnTo>
                  <a:lnTo>
                    <a:pt x="323" y="1937"/>
                  </a:lnTo>
                  <a:lnTo>
                    <a:pt x="108" y="3443"/>
                  </a:lnTo>
                  <a:lnTo>
                    <a:pt x="1" y="3658"/>
                  </a:lnTo>
                  <a:lnTo>
                    <a:pt x="1" y="4089"/>
                  </a:lnTo>
                  <a:lnTo>
                    <a:pt x="1" y="4304"/>
                  </a:lnTo>
                  <a:lnTo>
                    <a:pt x="1" y="4627"/>
                  </a:lnTo>
                  <a:lnTo>
                    <a:pt x="216" y="4842"/>
                  </a:lnTo>
                  <a:lnTo>
                    <a:pt x="431" y="5057"/>
                  </a:lnTo>
                  <a:lnTo>
                    <a:pt x="969" y="5057"/>
                  </a:lnTo>
                  <a:lnTo>
                    <a:pt x="1184" y="4949"/>
                  </a:lnTo>
                  <a:lnTo>
                    <a:pt x="1292" y="4734"/>
                  </a:lnTo>
                  <a:lnTo>
                    <a:pt x="1507" y="4304"/>
                  </a:lnTo>
                  <a:lnTo>
                    <a:pt x="1614" y="3873"/>
                  </a:lnTo>
                  <a:lnTo>
                    <a:pt x="1937" y="2475"/>
                  </a:lnTo>
                  <a:lnTo>
                    <a:pt x="2045" y="2260"/>
                  </a:lnTo>
                  <a:lnTo>
                    <a:pt x="2152" y="1614"/>
                  </a:lnTo>
                  <a:lnTo>
                    <a:pt x="2045" y="969"/>
                  </a:lnTo>
                  <a:lnTo>
                    <a:pt x="1829" y="538"/>
                  </a:lnTo>
                  <a:lnTo>
                    <a:pt x="1507" y="108"/>
                  </a:lnTo>
                  <a:lnTo>
                    <a:pt x="1184"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26" name="Google Shape;1194;p29"/>
            <p:cNvSpPr/>
            <p:nvPr/>
          </p:nvSpPr>
          <p:spPr>
            <a:xfrm>
              <a:off x="7158625" y="3603850"/>
              <a:ext cx="61875" cy="134525"/>
            </a:xfrm>
            <a:custGeom>
              <a:avLst/>
              <a:gdLst/>
              <a:ahLst/>
              <a:cxnLst/>
              <a:rect l="l" t="t" r="r" b="b"/>
              <a:pathLst>
                <a:path w="2475" h="5381" extrusionOk="0">
                  <a:moveTo>
                    <a:pt x="1399" y="324"/>
                  </a:moveTo>
                  <a:lnTo>
                    <a:pt x="1614" y="431"/>
                  </a:lnTo>
                  <a:lnTo>
                    <a:pt x="1829" y="646"/>
                  </a:lnTo>
                  <a:lnTo>
                    <a:pt x="2044" y="861"/>
                  </a:lnTo>
                  <a:lnTo>
                    <a:pt x="2152" y="1292"/>
                  </a:lnTo>
                  <a:lnTo>
                    <a:pt x="2152" y="1722"/>
                  </a:lnTo>
                  <a:lnTo>
                    <a:pt x="2044" y="2260"/>
                  </a:lnTo>
                  <a:lnTo>
                    <a:pt x="2044" y="2583"/>
                  </a:lnTo>
                  <a:lnTo>
                    <a:pt x="1722" y="3981"/>
                  </a:lnTo>
                  <a:lnTo>
                    <a:pt x="1507" y="4412"/>
                  </a:lnTo>
                  <a:lnTo>
                    <a:pt x="1399" y="4842"/>
                  </a:lnTo>
                  <a:lnTo>
                    <a:pt x="1291" y="4950"/>
                  </a:lnTo>
                  <a:lnTo>
                    <a:pt x="753" y="4950"/>
                  </a:lnTo>
                  <a:lnTo>
                    <a:pt x="538" y="4842"/>
                  </a:lnTo>
                  <a:lnTo>
                    <a:pt x="431" y="4627"/>
                  </a:lnTo>
                  <a:lnTo>
                    <a:pt x="431" y="4412"/>
                  </a:lnTo>
                  <a:lnTo>
                    <a:pt x="431" y="4197"/>
                  </a:lnTo>
                  <a:lnTo>
                    <a:pt x="431" y="3874"/>
                  </a:lnTo>
                  <a:lnTo>
                    <a:pt x="431" y="3551"/>
                  </a:lnTo>
                  <a:lnTo>
                    <a:pt x="753" y="2045"/>
                  </a:lnTo>
                  <a:lnTo>
                    <a:pt x="646" y="1722"/>
                  </a:lnTo>
                  <a:lnTo>
                    <a:pt x="753" y="1077"/>
                  </a:lnTo>
                  <a:lnTo>
                    <a:pt x="969" y="646"/>
                  </a:lnTo>
                  <a:lnTo>
                    <a:pt x="1184" y="431"/>
                  </a:lnTo>
                  <a:lnTo>
                    <a:pt x="1399" y="324"/>
                  </a:lnTo>
                  <a:close/>
                  <a:moveTo>
                    <a:pt x="1184" y="1"/>
                  </a:moveTo>
                  <a:lnTo>
                    <a:pt x="969" y="108"/>
                  </a:lnTo>
                  <a:lnTo>
                    <a:pt x="646" y="431"/>
                  </a:lnTo>
                  <a:lnTo>
                    <a:pt x="538" y="754"/>
                  </a:lnTo>
                  <a:lnTo>
                    <a:pt x="323" y="1184"/>
                  </a:lnTo>
                  <a:lnTo>
                    <a:pt x="323" y="1722"/>
                  </a:lnTo>
                  <a:lnTo>
                    <a:pt x="323" y="2045"/>
                  </a:lnTo>
                  <a:lnTo>
                    <a:pt x="108" y="3551"/>
                  </a:lnTo>
                  <a:lnTo>
                    <a:pt x="108" y="3766"/>
                  </a:lnTo>
                  <a:lnTo>
                    <a:pt x="0" y="4089"/>
                  </a:lnTo>
                  <a:lnTo>
                    <a:pt x="0" y="4412"/>
                  </a:lnTo>
                  <a:lnTo>
                    <a:pt x="108" y="4735"/>
                  </a:lnTo>
                  <a:lnTo>
                    <a:pt x="216" y="5057"/>
                  </a:lnTo>
                  <a:lnTo>
                    <a:pt x="431" y="5273"/>
                  </a:lnTo>
                  <a:lnTo>
                    <a:pt x="646" y="5273"/>
                  </a:lnTo>
                  <a:lnTo>
                    <a:pt x="969" y="5380"/>
                  </a:lnTo>
                  <a:lnTo>
                    <a:pt x="1291" y="5380"/>
                  </a:lnTo>
                  <a:lnTo>
                    <a:pt x="1507" y="5165"/>
                  </a:lnTo>
                  <a:lnTo>
                    <a:pt x="1722" y="4950"/>
                  </a:lnTo>
                  <a:lnTo>
                    <a:pt x="1937" y="4519"/>
                  </a:lnTo>
                  <a:lnTo>
                    <a:pt x="2044" y="3981"/>
                  </a:lnTo>
                  <a:lnTo>
                    <a:pt x="2367" y="2583"/>
                  </a:lnTo>
                  <a:lnTo>
                    <a:pt x="2367" y="2368"/>
                  </a:lnTo>
                  <a:lnTo>
                    <a:pt x="2475" y="1722"/>
                  </a:lnTo>
                  <a:lnTo>
                    <a:pt x="2475" y="1077"/>
                  </a:lnTo>
                  <a:lnTo>
                    <a:pt x="2260" y="539"/>
                  </a:lnTo>
                  <a:lnTo>
                    <a:pt x="1829"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27" name="Google Shape;1195;p29"/>
            <p:cNvSpPr/>
            <p:nvPr/>
          </p:nvSpPr>
          <p:spPr>
            <a:xfrm>
              <a:off x="7107525" y="3603850"/>
              <a:ext cx="112975" cy="196375"/>
            </a:xfrm>
            <a:custGeom>
              <a:avLst/>
              <a:gdLst/>
              <a:ahLst/>
              <a:cxnLst/>
              <a:rect l="l" t="t" r="r" b="b"/>
              <a:pathLst>
                <a:path w="4519" h="7855" extrusionOk="0">
                  <a:moveTo>
                    <a:pt x="2260" y="1"/>
                  </a:moveTo>
                  <a:lnTo>
                    <a:pt x="1614" y="108"/>
                  </a:lnTo>
                  <a:lnTo>
                    <a:pt x="1076" y="324"/>
                  </a:lnTo>
                  <a:lnTo>
                    <a:pt x="646" y="539"/>
                  </a:lnTo>
                  <a:lnTo>
                    <a:pt x="431" y="754"/>
                  </a:lnTo>
                  <a:lnTo>
                    <a:pt x="215" y="1184"/>
                  </a:lnTo>
                  <a:lnTo>
                    <a:pt x="108" y="1507"/>
                  </a:lnTo>
                  <a:lnTo>
                    <a:pt x="0" y="6886"/>
                  </a:lnTo>
                  <a:lnTo>
                    <a:pt x="1722" y="7855"/>
                  </a:lnTo>
                  <a:lnTo>
                    <a:pt x="4411" y="6241"/>
                  </a:lnTo>
                  <a:lnTo>
                    <a:pt x="4411" y="4089"/>
                  </a:lnTo>
                  <a:lnTo>
                    <a:pt x="4519" y="3228"/>
                  </a:lnTo>
                  <a:lnTo>
                    <a:pt x="4519" y="2475"/>
                  </a:lnTo>
                  <a:lnTo>
                    <a:pt x="4304" y="1722"/>
                  </a:lnTo>
                  <a:lnTo>
                    <a:pt x="4088" y="969"/>
                  </a:lnTo>
                  <a:lnTo>
                    <a:pt x="3873" y="539"/>
                  </a:lnTo>
                  <a:lnTo>
                    <a:pt x="3551" y="216"/>
                  </a:lnTo>
                  <a:lnTo>
                    <a:pt x="312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28" name="Google Shape;1196;p29"/>
            <p:cNvSpPr/>
            <p:nvPr/>
          </p:nvSpPr>
          <p:spPr>
            <a:xfrm>
              <a:off x="7102150" y="3598475"/>
              <a:ext cx="121050" cy="204450"/>
            </a:xfrm>
            <a:custGeom>
              <a:avLst/>
              <a:gdLst/>
              <a:ahLst/>
              <a:cxnLst/>
              <a:rect l="l" t="t" r="r" b="b"/>
              <a:pathLst>
                <a:path w="4842" h="8178" extrusionOk="0">
                  <a:moveTo>
                    <a:pt x="2690" y="323"/>
                  </a:moveTo>
                  <a:lnTo>
                    <a:pt x="3335" y="431"/>
                  </a:lnTo>
                  <a:lnTo>
                    <a:pt x="3658" y="539"/>
                  </a:lnTo>
                  <a:lnTo>
                    <a:pt x="3873" y="861"/>
                  </a:lnTo>
                  <a:lnTo>
                    <a:pt x="4196" y="1292"/>
                  </a:lnTo>
                  <a:lnTo>
                    <a:pt x="4411" y="1937"/>
                  </a:lnTo>
                  <a:lnTo>
                    <a:pt x="4519" y="2690"/>
                  </a:lnTo>
                  <a:lnTo>
                    <a:pt x="4519" y="3121"/>
                  </a:lnTo>
                  <a:lnTo>
                    <a:pt x="4519" y="4304"/>
                  </a:lnTo>
                  <a:lnTo>
                    <a:pt x="4519" y="6241"/>
                  </a:lnTo>
                  <a:lnTo>
                    <a:pt x="1937" y="7854"/>
                  </a:lnTo>
                  <a:lnTo>
                    <a:pt x="430" y="6994"/>
                  </a:lnTo>
                  <a:lnTo>
                    <a:pt x="430" y="1722"/>
                  </a:lnTo>
                  <a:lnTo>
                    <a:pt x="538" y="1399"/>
                  </a:lnTo>
                  <a:lnTo>
                    <a:pt x="753" y="1184"/>
                  </a:lnTo>
                  <a:lnTo>
                    <a:pt x="968" y="861"/>
                  </a:lnTo>
                  <a:lnTo>
                    <a:pt x="1291" y="646"/>
                  </a:lnTo>
                  <a:lnTo>
                    <a:pt x="1937" y="431"/>
                  </a:lnTo>
                  <a:lnTo>
                    <a:pt x="2475" y="323"/>
                  </a:lnTo>
                  <a:close/>
                  <a:moveTo>
                    <a:pt x="2475" y="1"/>
                  </a:moveTo>
                  <a:lnTo>
                    <a:pt x="1829" y="108"/>
                  </a:lnTo>
                  <a:lnTo>
                    <a:pt x="1183" y="323"/>
                  </a:lnTo>
                  <a:lnTo>
                    <a:pt x="753" y="539"/>
                  </a:lnTo>
                  <a:lnTo>
                    <a:pt x="430" y="861"/>
                  </a:lnTo>
                  <a:lnTo>
                    <a:pt x="215" y="1292"/>
                  </a:lnTo>
                  <a:lnTo>
                    <a:pt x="108" y="1722"/>
                  </a:lnTo>
                  <a:lnTo>
                    <a:pt x="0" y="7101"/>
                  </a:lnTo>
                  <a:lnTo>
                    <a:pt x="108" y="7316"/>
                  </a:lnTo>
                  <a:lnTo>
                    <a:pt x="1829" y="8177"/>
                  </a:lnTo>
                  <a:lnTo>
                    <a:pt x="2044" y="8177"/>
                  </a:lnTo>
                  <a:lnTo>
                    <a:pt x="4734" y="6563"/>
                  </a:lnTo>
                  <a:lnTo>
                    <a:pt x="4841" y="6456"/>
                  </a:lnTo>
                  <a:lnTo>
                    <a:pt x="4841" y="4304"/>
                  </a:lnTo>
                  <a:lnTo>
                    <a:pt x="4841" y="3121"/>
                  </a:lnTo>
                  <a:lnTo>
                    <a:pt x="4841" y="2690"/>
                  </a:lnTo>
                  <a:lnTo>
                    <a:pt x="4734" y="1830"/>
                  </a:lnTo>
                  <a:lnTo>
                    <a:pt x="4519" y="1076"/>
                  </a:lnTo>
                  <a:lnTo>
                    <a:pt x="4196" y="646"/>
                  </a:lnTo>
                  <a:lnTo>
                    <a:pt x="3873" y="323"/>
                  </a:lnTo>
                  <a:lnTo>
                    <a:pt x="3443" y="108"/>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29" name="Google Shape;1197;p29"/>
            <p:cNvSpPr/>
            <p:nvPr/>
          </p:nvSpPr>
          <p:spPr>
            <a:xfrm>
              <a:off x="6951525" y="3668400"/>
              <a:ext cx="131800" cy="72650"/>
            </a:xfrm>
            <a:custGeom>
              <a:avLst/>
              <a:gdLst/>
              <a:ahLst/>
              <a:cxnLst/>
              <a:rect l="l" t="t" r="r" b="b"/>
              <a:pathLst>
                <a:path w="5272" h="2906" extrusionOk="0">
                  <a:moveTo>
                    <a:pt x="646" y="1"/>
                  </a:moveTo>
                  <a:lnTo>
                    <a:pt x="108" y="216"/>
                  </a:lnTo>
                  <a:lnTo>
                    <a:pt x="0" y="539"/>
                  </a:lnTo>
                  <a:lnTo>
                    <a:pt x="538" y="862"/>
                  </a:lnTo>
                  <a:lnTo>
                    <a:pt x="646" y="539"/>
                  </a:lnTo>
                  <a:lnTo>
                    <a:pt x="1399" y="1077"/>
                  </a:lnTo>
                  <a:lnTo>
                    <a:pt x="1614" y="1184"/>
                  </a:lnTo>
                  <a:lnTo>
                    <a:pt x="3873" y="2798"/>
                  </a:lnTo>
                  <a:lnTo>
                    <a:pt x="4196" y="2906"/>
                  </a:lnTo>
                  <a:lnTo>
                    <a:pt x="4626" y="2906"/>
                  </a:lnTo>
                  <a:lnTo>
                    <a:pt x="4949" y="2798"/>
                  </a:lnTo>
                  <a:lnTo>
                    <a:pt x="5164" y="2691"/>
                  </a:lnTo>
                  <a:lnTo>
                    <a:pt x="5272" y="2475"/>
                  </a:lnTo>
                  <a:lnTo>
                    <a:pt x="5272" y="2260"/>
                  </a:lnTo>
                  <a:lnTo>
                    <a:pt x="5164" y="2045"/>
                  </a:lnTo>
                  <a:lnTo>
                    <a:pt x="4842" y="1937"/>
                  </a:lnTo>
                  <a:lnTo>
                    <a:pt x="4519" y="1722"/>
                  </a:lnTo>
                  <a:lnTo>
                    <a:pt x="3013" y="969"/>
                  </a:lnTo>
                  <a:lnTo>
                    <a:pt x="1829" y="431"/>
                  </a:lnTo>
                  <a:lnTo>
                    <a:pt x="13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30" name="Google Shape;1198;p29"/>
            <p:cNvSpPr/>
            <p:nvPr/>
          </p:nvSpPr>
          <p:spPr>
            <a:xfrm>
              <a:off x="7064475" y="3711450"/>
              <a:ext cx="25" cy="25"/>
            </a:xfrm>
            <a:custGeom>
              <a:avLst/>
              <a:gdLst/>
              <a:ahLst/>
              <a:cxnLst/>
              <a:rect l="l" t="t" r="r" b="b"/>
              <a:pathLst>
                <a:path w="1" h="1" extrusionOk="0">
                  <a:moveTo>
                    <a:pt x="1" y="0"/>
                  </a:moveTo>
                  <a:lnTo>
                    <a:pt x="1" y="0"/>
                  </a:lnTo>
                  <a:lnTo>
                    <a:pt x="1" y="0"/>
                  </a:lnTo>
                  <a:lnTo>
                    <a:pt x="1"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131" name="Google Shape;1199;p29"/>
            <p:cNvSpPr/>
            <p:nvPr/>
          </p:nvSpPr>
          <p:spPr>
            <a:xfrm>
              <a:off x="6948825" y="3663025"/>
              <a:ext cx="139900" cy="83400"/>
            </a:xfrm>
            <a:custGeom>
              <a:avLst/>
              <a:gdLst/>
              <a:ahLst/>
              <a:cxnLst/>
              <a:rect l="l" t="t" r="r" b="b"/>
              <a:pathLst>
                <a:path w="5596" h="3336" extrusionOk="0">
                  <a:moveTo>
                    <a:pt x="861" y="323"/>
                  </a:moveTo>
                  <a:lnTo>
                    <a:pt x="1399" y="431"/>
                  </a:lnTo>
                  <a:lnTo>
                    <a:pt x="1830" y="754"/>
                  </a:lnTo>
                  <a:lnTo>
                    <a:pt x="1937" y="808"/>
                  </a:lnTo>
                  <a:lnTo>
                    <a:pt x="1937" y="861"/>
                  </a:lnTo>
                  <a:lnTo>
                    <a:pt x="2045" y="861"/>
                  </a:lnTo>
                  <a:lnTo>
                    <a:pt x="3336" y="1507"/>
                  </a:lnTo>
                  <a:lnTo>
                    <a:pt x="4412" y="2094"/>
                  </a:lnTo>
                  <a:lnTo>
                    <a:pt x="4412" y="2094"/>
                  </a:lnTo>
                  <a:lnTo>
                    <a:pt x="4412" y="2152"/>
                  </a:lnTo>
                  <a:lnTo>
                    <a:pt x="4627" y="2152"/>
                  </a:lnTo>
                  <a:lnTo>
                    <a:pt x="5057" y="2368"/>
                  </a:lnTo>
                  <a:lnTo>
                    <a:pt x="5165" y="2475"/>
                  </a:lnTo>
                  <a:lnTo>
                    <a:pt x="5272" y="2583"/>
                  </a:lnTo>
                  <a:lnTo>
                    <a:pt x="5272" y="2690"/>
                  </a:lnTo>
                  <a:lnTo>
                    <a:pt x="5057" y="2798"/>
                  </a:lnTo>
                  <a:lnTo>
                    <a:pt x="4627" y="2906"/>
                  </a:lnTo>
                  <a:lnTo>
                    <a:pt x="4412" y="2906"/>
                  </a:lnTo>
                  <a:lnTo>
                    <a:pt x="4077" y="2822"/>
                  </a:lnTo>
                  <a:lnTo>
                    <a:pt x="4089" y="2798"/>
                  </a:lnTo>
                  <a:lnTo>
                    <a:pt x="1830" y="1292"/>
                  </a:lnTo>
                  <a:lnTo>
                    <a:pt x="1614" y="1184"/>
                  </a:lnTo>
                  <a:lnTo>
                    <a:pt x="861" y="646"/>
                  </a:lnTo>
                  <a:lnTo>
                    <a:pt x="646" y="539"/>
                  </a:lnTo>
                  <a:lnTo>
                    <a:pt x="539" y="754"/>
                  </a:lnTo>
                  <a:lnTo>
                    <a:pt x="539" y="861"/>
                  </a:lnTo>
                  <a:lnTo>
                    <a:pt x="323" y="646"/>
                  </a:lnTo>
                  <a:lnTo>
                    <a:pt x="323" y="539"/>
                  </a:lnTo>
                  <a:lnTo>
                    <a:pt x="861" y="323"/>
                  </a:lnTo>
                  <a:close/>
                  <a:moveTo>
                    <a:pt x="754" y="1"/>
                  </a:moveTo>
                  <a:lnTo>
                    <a:pt x="108" y="323"/>
                  </a:lnTo>
                  <a:lnTo>
                    <a:pt x="1" y="431"/>
                  </a:lnTo>
                  <a:lnTo>
                    <a:pt x="1" y="754"/>
                  </a:lnTo>
                  <a:lnTo>
                    <a:pt x="1" y="861"/>
                  </a:lnTo>
                  <a:lnTo>
                    <a:pt x="1" y="969"/>
                  </a:lnTo>
                  <a:lnTo>
                    <a:pt x="646" y="1292"/>
                  </a:lnTo>
                  <a:lnTo>
                    <a:pt x="754" y="1292"/>
                  </a:lnTo>
                  <a:lnTo>
                    <a:pt x="861" y="1077"/>
                  </a:lnTo>
                  <a:lnTo>
                    <a:pt x="1399" y="1507"/>
                  </a:lnTo>
                  <a:lnTo>
                    <a:pt x="1614" y="1614"/>
                  </a:lnTo>
                  <a:lnTo>
                    <a:pt x="3874" y="3121"/>
                  </a:lnTo>
                  <a:lnTo>
                    <a:pt x="4304" y="3336"/>
                  </a:lnTo>
                  <a:lnTo>
                    <a:pt x="4627" y="3336"/>
                  </a:lnTo>
                  <a:lnTo>
                    <a:pt x="4950" y="3228"/>
                  </a:lnTo>
                  <a:lnTo>
                    <a:pt x="5272" y="3121"/>
                  </a:lnTo>
                  <a:lnTo>
                    <a:pt x="5487" y="3013"/>
                  </a:lnTo>
                  <a:lnTo>
                    <a:pt x="5595" y="2690"/>
                  </a:lnTo>
                  <a:lnTo>
                    <a:pt x="5595" y="2583"/>
                  </a:lnTo>
                  <a:lnTo>
                    <a:pt x="5487" y="2368"/>
                  </a:lnTo>
                  <a:lnTo>
                    <a:pt x="5272" y="2152"/>
                  </a:lnTo>
                  <a:lnTo>
                    <a:pt x="5057" y="1937"/>
                  </a:lnTo>
                  <a:lnTo>
                    <a:pt x="4734" y="1830"/>
                  </a:lnTo>
                  <a:lnTo>
                    <a:pt x="4627" y="1830"/>
                  </a:lnTo>
                  <a:lnTo>
                    <a:pt x="4519" y="1722"/>
                  </a:lnTo>
                  <a:lnTo>
                    <a:pt x="4487" y="1754"/>
                  </a:lnTo>
                  <a:lnTo>
                    <a:pt x="3228" y="1077"/>
                  </a:lnTo>
                  <a:lnTo>
                    <a:pt x="2367" y="646"/>
                  </a:lnTo>
                  <a:lnTo>
                    <a:pt x="2152" y="539"/>
                  </a:lnTo>
                  <a:lnTo>
                    <a:pt x="1614" y="108"/>
                  </a:lnTo>
                  <a:lnTo>
                    <a:pt x="150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32" name="Google Shape;1200;p29"/>
            <p:cNvSpPr/>
            <p:nvPr/>
          </p:nvSpPr>
          <p:spPr>
            <a:xfrm>
              <a:off x="7059100" y="3708750"/>
              <a:ext cx="10775" cy="8100"/>
            </a:xfrm>
            <a:custGeom>
              <a:avLst/>
              <a:gdLst/>
              <a:ahLst/>
              <a:cxnLst/>
              <a:rect l="l" t="t" r="r" b="b"/>
              <a:pathLst>
                <a:path w="431" h="324" extrusionOk="0">
                  <a:moveTo>
                    <a:pt x="108" y="1"/>
                  </a:moveTo>
                  <a:lnTo>
                    <a:pt x="1" y="108"/>
                  </a:lnTo>
                  <a:lnTo>
                    <a:pt x="1" y="216"/>
                  </a:lnTo>
                  <a:lnTo>
                    <a:pt x="108" y="323"/>
                  </a:lnTo>
                  <a:lnTo>
                    <a:pt x="323" y="323"/>
                  </a:lnTo>
                  <a:lnTo>
                    <a:pt x="431" y="216"/>
                  </a:lnTo>
                  <a:lnTo>
                    <a:pt x="431" y="108"/>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33" name="Google Shape;1201;p29"/>
            <p:cNvSpPr/>
            <p:nvPr/>
          </p:nvSpPr>
          <p:spPr>
            <a:xfrm>
              <a:off x="7048350" y="3641500"/>
              <a:ext cx="99525" cy="99550"/>
            </a:xfrm>
            <a:custGeom>
              <a:avLst/>
              <a:gdLst/>
              <a:ahLst/>
              <a:cxnLst/>
              <a:rect l="l" t="t" r="r" b="b"/>
              <a:pathLst>
                <a:path w="3981" h="3982" extrusionOk="0">
                  <a:moveTo>
                    <a:pt x="3335" y="1"/>
                  </a:moveTo>
                  <a:lnTo>
                    <a:pt x="2905" y="109"/>
                  </a:lnTo>
                  <a:lnTo>
                    <a:pt x="2475" y="324"/>
                  </a:lnTo>
                  <a:lnTo>
                    <a:pt x="2044" y="754"/>
                  </a:lnTo>
                  <a:lnTo>
                    <a:pt x="1829" y="1077"/>
                  </a:lnTo>
                  <a:lnTo>
                    <a:pt x="753" y="2153"/>
                  </a:lnTo>
                  <a:lnTo>
                    <a:pt x="538" y="2368"/>
                  </a:lnTo>
                  <a:lnTo>
                    <a:pt x="323" y="2583"/>
                  </a:lnTo>
                  <a:lnTo>
                    <a:pt x="108" y="2798"/>
                  </a:lnTo>
                  <a:lnTo>
                    <a:pt x="0" y="3013"/>
                  </a:lnTo>
                  <a:lnTo>
                    <a:pt x="0" y="3336"/>
                  </a:lnTo>
                  <a:lnTo>
                    <a:pt x="108" y="3659"/>
                  </a:lnTo>
                  <a:lnTo>
                    <a:pt x="323" y="3874"/>
                  </a:lnTo>
                  <a:lnTo>
                    <a:pt x="538" y="3982"/>
                  </a:lnTo>
                  <a:lnTo>
                    <a:pt x="969" y="3982"/>
                  </a:lnTo>
                  <a:lnTo>
                    <a:pt x="1291" y="3767"/>
                  </a:lnTo>
                  <a:lnTo>
                    <a:pt x="1722" y="3444"/>
                  </a:lnTo>
                  <a:lnTo>
                    <a:pt x="2798" y="2475"/>
                  </a:lnTo>
                  <a:lnTo>
                    <a:pt x="3013" y="2368"/>
                  </a:lnTo>
                  <a:lnTo>
                    <a:pt x="3443" y="1830"/>
                  </a:lnTo>
                  <a:lnTo>
                    <a:pt x="3766" y="1400"/>
                  </a:lnTo>
                  <a:lnTo>
                    <a:pt x="3981" y="862"/>
                  </a:lnTo>
                  <a:lnTo>
                    <a:pt x="3873" y="431"/>
                  </a:lnTo>
                  <a:lnTo>
                    <a:pt x="3658" y="109"/>
                  </a:lnTo>
                  <a:lnTo>
                    <a:pt x="3335"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34" name="Google Shape;1202;p29"/>
            <p:cNvSpPr/>
            <p:nvPr/>
          </p:nvSpPr>
          <p:spPr>
            <a:xfrm>
              <a:off x="7042975" y="3636125"/>
              <a:ext cx="107600" cy="110300"/>
            </a:xfrm>
            <a:custGeom>
              <a:avLst/>
              <a:gdLst/>
              <a:ahLst/>
              <a:cxnLst/>
              <a:rect l="l" t="t" r="r" b="b"/>
              <a:pathLst>
                <a:path w="4304" h="4412" extrusionOk="0">
                  <a:moveTo>
                    <a:pt x="3766" y="431"/>
                  </a:moveTo>
                  <a:lnTo>
                    <a:pt x="3981" y="646"/>
                  </a:lnTo>
                  <a:lnTo>
                    <a:pt x="3981" y="969"/>
                  </a:lnTo>
                  <a:lnTo>
                    <a:pt x="3873" y="1399"/>
                  </a:lnTo>
                  <a:lnTo>
                    <a:pt x="3550" y="1937"/>
                  </a:lnTo>
                  <a:lnTo>
                    <a:pt x="3120" y="2368"/>
                  </a:lnTo>
                  <a:lnTo>
                    <a:pt x="2905" y="2583"/>
                  </a:lnTo>
                  <a:lnTo>
                    <a:pt x="1829" y="3551"/>
                  </a:lnTo>
                  <a:lnTo>
                    <a:pt x="1399" y="3766"/>
                  </a:lnTo>
                  <a:lnTo>
                    <a:pt x="1076" y="3982"/>
                  </a:lnTo>
                  <a:lnTo>
                    <a:pt x="968" y="4089"/>
                  </a:lnTo>
                  <a:lnTo>
                    <a:pt x="646" y="3874"/>
                  </a:lnTo>
                  <a:lnTo>
                    <a:pt x="430" y="3766"/>
                  </a:lnTo>
                  <a:lnTo>
                    <a:pt x="323" y="3551"/>
                  </a:lnTo>
                  <a:lnTo>
                    <a:pt x="430" y="3336"/>
                  </a:lnTo>
                  <a:lnTo>
                    <a:pt x="538" y="3121"/>
                  </a:lnTo>
                  <a:lnTo>
                    <a:pt x="646" y="2906"/>
                  </a:lnTo>
                  <a:lnTo>
                    <a:pt x="861" y="2690"/>
                  </a:lnTo>
                  <a:lnTo>
                    <a:pt x="1076" y="2475"/>
                  </a:lnTo>
                  <a:lnTo>
                    <a:pt x="2152" y="1399"/>
                  </a:lnTo>
                  <a:lnTo>
                    <a:pt x="2259" y="1399"/>
                  </a:lnTo>
                  <a:lnTo>
                    <a:pt x="2367" y="1077"/>
                  </a:lnTo>
                  <a:lnTo>
                    <a:pt x="2690" y="754"/>
                  </a:lnTo>
                  <a:lnTo>
                    <a:pt x="3013" y="539"/>
                  </a:lnTo>
                  <a:lnTo>
                    <a:pt x="3228" y="431"/>
                  </a:lnTo>
                  <a:close/>
                  <a:moveTo>
                    <a:pt x="3550" y="1"/>
                  </a:moveTo>
                  <a:lnTo>
                    <a:pt x="3120" y="108"/>
                  </a:lnTo>
                  <a:lnTo>
                    <a:pt x="2797" y="216"/>
                  </a:lnTo>
                  <a:lnTo>
                    <a:pt x="2475" y="539"/>
                  </a:lnTo>
                  <a:lnTo>
                    <a:pt x="2152" y="861"/>
                  </a:lnTo>
                  <a:lnTo>
                    <a:pt x="1937" y="1184"/>
                  </a:lnTo>
                  <a:lnTo>
                    <a:pt x="861" y="2260"/>
                  </a:lnTo>
                  <a:lnTo>
                    <a:pt x="646" y="2368"/>
                  </a:lnTo>
                  <a:lnTo>
                    <a:pt x="430" y="2690"/>
                  </a:lnTo>
                  <a:lnTo>
                    <a:pt x="215" y="2906"/>
                  </a:lnTo>
                  <a:lnTo>
                    <a:pt x="0" y="3121"/>
                  </a:lnTo>
                  <a:lnTo>
                    <a:pt x="0" y="3551"/>
                  </a:lnTo>
                  <a:lnTo>
                    <a:pt x="0" y="3766"/>
                  </a:lnTo>
                  <a:lnTo>
                    <a:pt x="108" y="3982"/>
                  </a:lnTo>
                  <a:lnTo>
                    <a:pt x="430" y="4197"/>
                  </a:lnTo>
                  <a:lnTo>
                    <a:pt x="646" y="4304"/>
                  </a:lnTo>
                  <a:lnTo>
                    <a:pt x="968" y="4412"/>
                  </a:lnTo>
                  <a:lnTo>
                    <a:pt x="1184" y="4304"/>
                  </a:lnTo>
                  <a:lnTo>
                    <a:pt x="1614" y="4089"/>
                  </a:lnTo>
                  <a:lnTo>
                    <a:pt x="2044" y="3766"/>
                  </a:lnTo>
                  <a:lnTo>
                    <a:pt x="3120" y="2906"/>
                  </a:lnTo>
                  <a:lnTo>
                    <a:pt x="3335" y="2690"/>
                  </a:lnTo>
                  <a:lnTo>
                    <a:pt x="3873" y="2260"/>
                  </a:lnTo>
                  <a:lnTo>
                    <a:pt x="4196" y="1615"/>
                  </a:lnTo>
                  <a:lnTo>
                    <a:pt x="4304" y="969"/>
                  </a:lnTo>
                  <a:lnTo>
                    <a:pt x="4304" y="539"/>
                  </a:lnTo>
                  <a:lnTo>
                    <a:pt x="3981" y="216"/>
                  </a:lnTo>
                  <a:lnTo>
                    <a:pt x="3766" y="108"/>
                  </a:lnTo>
                  <a:lnTo>
                    <a:pt x="355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35" name="Google Shape;1203;p29"/>
            <p:cNvSpPr/>
            <p:nvPr/>
          </p:nvSpPr>
          <p:spPr>
            <a:xfrm>
              <a:off x="7131725" y="3566200"/>
              <a:ext cx="43050" cy="59200"/>
            </a:xfrm>
            <a:custGeom>
              <a:avLst/>
              <a:gdLst/>
              <a:ahLst/>
              <a:cxnLst/>
              <a:rect l="l" t="t" r="r" b="b"/>
              <a:pathLst>
                <a:path w="1722" h="2368" extrusionOk="0">
                  <a:moveTo>
                    <a:pt x="969" y="1"/>
                  </a:moveTo>
                  <a:lnTo>
                    <a:pt x="754" y="108"/>
                  </a:lnTo>
                  <a:lnTo>
                    <a:pt x="323" y="323"/>
                  </a:lnTo>
                  <a:lnTo>
                    <a:pt x="0" y="754"/>
                  </a:lnTo>
                  <a:lnTo>
                    <a:pt x="0" y="1722"/>
                  </a:lnTo>
                  <a:lnTo>
                    <a:pt x="0" y="1937"/>
                  </a:lnTo>
                  <a:lnTo>
                    <a:pt x="0" y="2152"/>
                  </a:lnTo>
                  <a:lnTo>
                    <a:pt x="216" y="2260"/>
                  </a:lnTo>
                  <a:lnTo>
                    <a:pt x="431" y="2367"/>
                  </a:lnTo>
                  <a:lnTo>
                    <a:pt x="861" y="2367"/>
                  </a:lnTo>
                  <a:lnTo>
                    <a:pt x="1292" y="2152"/>
                  </a:lnTo>
                  <a:lnTo>
                    <a:pt x="1614" y="1937"/>
                  </a:lnTo>
                  <a:lnTo>
                    <a:pt x="1722" y="1507"/>
                  </a:lnTo>
                  <a:lnTo>
                    <a:pt x="1722" y="861"/>
                  </a:lnTo>
                  <a:lnTo>
                    <a:pt x="1722" y="646"/>
                  </a:lnTo>
                  <a:lnTo>
                    <a:pt x="1614" y="323"/>
                  </a:lnTo>
                  <a:lnTo>
                    <a:pt x="1399" y="216"/>
                  </a:lnTo>
                  <a:lnTo>
                    <a:pt x="107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36" name="Google Shape;1204;p29"/>
            <p:cNvSpPr/>
            <p:nvPr/>
          </p:nvSpPr>
          <p:spPr>
            <a:xfrm>
              <a:off x="7126350" y="3560825"/>
              <a:ext cx="53800" cy="69950"/>
            </a:xfrm>
            <a:custGeom>
              <a:avLst/>
              <a:gdLst/>
              <a:ahLst/>
              <a:cxnLst/>
              <a:rect l="l" t="t" r="r" b="b"/>
              <a:pathLst>
                <a:path w="2152" h="2798" extrusionOk="0">
                  <a:moveTo>
                    <a:pt x="1291" y="431"/>
                  </a:moveTo>
                  <a:lnTo>
                    <a:pt x="1507" y="538"/>
                  </a:lnTo>
                  <a:lnTo>
                    <a:pt x="1614" y="646"/>
                  </a:lnTo>
                  <a:lnTo>
                    <a:pt x="1722" y="1076"/>
                  </a:lnTo>
                  <a:lnTo>
                    <a:pt x="1829" y="1614"/>
                  </a:lnTo>
                  <a:lnTo>
                    <a:pt x="1722" y="1722"/>
                  </a:lnTo>
                  <a:lnTo>
                    <a:pt x="1614" y="2045"/>
                  </a:lnTo>
                  <a:lnTo>
                    <a:pt x="1399" y="2260"/>
                  </a:lnTo>
                  <a:lnTo>
                    <a:pt x="1184" y="2367"/>
                  </a:lnTo>
                  <a:lnTo>
                    <a:pt x="538" y="2367"/>
                  </a:lnTo>
                  <a:lnTo>
                    <a:pt x="431" y="2260"/>
                  </a:lnTo>
                  <a:lnTo>
                    <a:pt x="431" y="1937"/>
                  </a:lnTo>
                  <a:lnTo>
                    <a:pt x="431" y="969"/>
                  </a:lnTo>
                  <a:lnTo>
                    <a:pt x="753" y="646"/>
                  </a:lnTo>
                  <a:lnTo>
                    <a:pt x="969" y="431"/>
                  </a:lnTo>
                  <a:close/>
                  <a:moveTo>
                    <a:pt x="1184" y="0"/>
                  </a:moveTo>
                  <a:lnTo>
                    <a:pt x="969" y="108"/>
                  </a:lnTo>
                  <a:lnTo>
                    <a:pt x="753" y="216"/>
                  </a:lnTo>
                  <a:lnTo>
                    <a:pt x="431" y="431"/>
                  </a:lnTo>
                  <a:lnTo>
                    <a:pt x="0" y="861"/>
                  </a:lnTo>
                  <a:lnTo>
                    <a:pt x="0" y="969"/>
                  </a:lnTo>
                  <a:lnTo>
                    <a:pt x="0" y="1937"/>
                  </a:lnTo>
                  <a:lnTo>
                    <a:pt x="0" y="2260"/>
                  </a:lnTo>
                  <a:lnTo>
                    <a:pt x="108" y="2475"/>
                  </a:lnTo>
                  <a:lnTo>
                    <a:pt x="431" y="2690"/>
                  </a:lnTo>
                  <a:lnTo>
                    <a:pt x="646" y="2690"/>
                  </a:lnTo>
                  <a:lnTo>
                    <a:pt x="861" y="2798"/>
                  </a:lnTo>
                  <a:lnTo>
                    <a:pt x="1291" y="2690"/>
                  </a:lnTo>
                  <a:lnTo>
                    <a:pt x="1614" y="2582"/>
                  </a:lnTo>
                  <a:lnTo>
                    <a:pt x="1937" y="2260"/>
                  </a:lnTo>
                  <a:lnTo>
                    <a:pt x="2152" y="1722"/>
                  </a:lnTo>
                  <a:lnTo>
                    <a:pt x="2152" y="1614"/>
                  </a:lnTo>
                  <a:lnTo>
                    <a:pt x="2152" y="1076"/>
                  </a:lnTo>
                  <a:lnTo>
                    <a:pt x="2044" y="753"/>
                  </a:lnTo>
                  <a:lnTo>
                    <a:pt x="1937" y="538"/>
                  </a:lnTo>
                  <a:lnTo>
                    <a:pt x="1722" y="216"/>
                  </a:lnTo>
                  <a:lnTo>
                    <a:pt x="1399" y="108"/>
                  </a:lnTo>
                  <a:lnTo>
                    <a:pt x="118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37" name="Google Shape;1205;p29"/>
            <p:cNvSpPr/>
            <p:nvPr/>
          </p:nvSpPr>
          <p:spPr>
            <a:xfrm>
              <a:off x="7102150" y="3512400"/>
              <a:ext cx="83400" cy="94175"/>
            </a:xfrm>
            <a:custGeom>
              <a:avLst/>
              <a:gdLst/>
              <a:ahLst/>
              <a:cxnLst/>
              <a:rect l="l" t="t" r="r" b="b"/>
              <a:pathLst>
                <a:path w="3336" h="3767" extrusionOk="0">
                  <a:moveTo>
                    <a:pt x="1399" y="1"/>
                  </a:moveTo>
                  <a:lnTo>
                    <a:pt x="1076" y="108"/>
                  </a:lnTo>
                  <a:lnTo>
                    <a:pt x="753" y="324"/>
                  </a:lnTo>
                  <a:lnTo>
                    <a:pt x="538" y="539"/>
                  </a:lnTo>
                  <a:lnTo>
                    <a:pt x="108" y="1077"/>
                  </a:lnTo>
                  <a:lnTo>
                    <a:pt x="108" y="1507"/>
                  </a:lnTo>
                  <a:lnTo>
                    <a:pt x="0" y="1830"/>
                  </a:lnTo>
                  <a:lnTo>
                    <a:pt x="108" y="2583"/>
                  </a:lnTo>
                  <a:lnTo>
                    <a:pt x="215" y="2906"/>
                  </a:lnTo>
                  <a:lnTo>
                    <a:pt x="323" y="3228"/>
                  </a:lnTo>
                  <a:lnTo>
                    <a:pt x="538" y="3444"/>
                  </a:lnTo>
                  <a:lnTo>
                    <a:pt x="861" y="3659"/>
                  </a:lnTo>
                  <a:lnTo>
                    <a:pt x="1183" y="3766"/>
                  </a:lnTo>
                  <a:lnTo>
                    <a:pt x="1721" y="3766"/>
                  </a:lnTo>
                  <a:lnTo>
                    <a:pt x="2044" y="3659"/>
                  </a:lnTo>
                  <a:lnTo>
                    <a:pt x="2367" y="3551"/>
                  </a:lnTo>
                  <a:lnTo>
                    <a:pt x="2905" y="3121"/>
                  </a:lnTo>
                  <a:lnTo>
                    <a:pt x="3228" y="2583"/>
                  </a:lnTo>
                  <a:lnTo>
                    <a:pt x="3335" y="2260"/>
                  </a:lnTo>
                  <a:lnTo>
                    <a:pt x="3335" y="1830"/>
                  </a:lnTo>
                  <a:lnTo>
                    <a:pt x="3335" y="1507"/>
                  </a:lnTo>
                  <a:lnTo>
                    <a:pt x="3228" y="1077"/>
                  </a:lnTo>
                  <a:lnTo>
                    <a:pt x="2905" y="539"/>
                  </a:lnTo>
                  <a:lnTo>
                    <a:pt x="2582" y="324"/>
                  </a:lnTo>
                  <a:lnTo>
                    <a:pt x="2367" y="108"/>
                  </a:lnTo>
                  <a:lnTo>
                    <a:pt x="20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38" name="Google Shape;1206;p29"/>
            <p:cNvSpPr/>
            <p:nvPr/>
          </p:nvSpPr>
          <p:spPr>
            <a:xfrm>
              <a:off x="7096750" y="3507025"/>
              <a:ext cx="94175" cy="102225"/>
            </a:xfrm>
            <a:custGeom>
              <a:avLst/>
              <a:gdLst/>
              <a:ahLst/>
              <a:cxnLst/>
              <a:rect l="l" t="t" r="r" b="b"/>
              <a:pathLst>
                <a:path w="3767" h="4089" extrusionOk="0">
                  <a:moveTo>
                    <a:pt x="1507" y="1"/>
                  </a:moveTo>
                  <a:lnTo>
                    <a:pt x="1184" y="216"/>
                  </a:lnTo>
                  <a:lnTo>
                    <a:pt x="646" y="539"/>
                  </a:lnTo>
                  <a:lnTo>
                    <a:pt x="324" y="969"/>
                  </a:lnTo>
                  <a:lnTo>
                    <a:pt x="216" y="1184"/>
                  </a:lnTo>
                  <a:lnTo>
                    <a:pt x="108" y="1614"/>
                  </a:lnTo>
                  <a:lnTo>
                    <a:pt x="1" y="2045"/>
                  </a:lnTo>
                  <a:lnTo>
                    <a:pt x="108" y="2690"/>
                  </a:lnTo>
                  <a:lnTo>
                    <a:pt x="216" y="3228"/>
                  </a:lnTo>
                  <a:lnTo>
                    <a:pt x="324" y="3551"/>
                  </a:lnTo>
                  <a:lnTo>
                    <a:pt x="431" y="3766"/>
                  </a:lnTo>
                  <a:lnTo>
                    <a:pt x="539" y="3874"/>
                  </a:lnTo>
                  <a:lnTo>
                    <a:pt x="1077" y="3981"/>
                  </a:lnTo>
                  <a:lnTo>
                    <a:pt x="1615" y="4089"/>
                  </a:lnTo>
                  <a:lnTo>
                    <a:pt x="1830" y="4089"/>
                  </a:lnTo>
                  <a:lnTo>
                    <a:pt x="1937" y="3874"/>
                  </a:lnTo>
                  <a:lnTo>
                    <a:pt x="2368" y="3443"/>
                  </a:lnTo>
                  <a:lnTo>
                    <a:pt x="2475" y="3228"/>
                  </a:lnTo>
                  <a:lnTo>
                    <a:pt x="2583" y="3121"/>
                  </a:lnTo>
                  <a:lnTo>
                    <a:pt x="2475" y="2905"/>
                  </a:lnTo>
                  <a:lnTo>
                    <a:pt x="2368" y="2905"/>
                  </a:lnTo>
                  <a:lnTo>
                    <a:pt x="2260" y="3013"/>
                  </a:lnTo>
                  <a:lnTo>
                    <a:pt x="2153" y="3013"/>
                  </a:lnTo>
                  <a:lnTo>
                    <a:pt x="1937" y="3443"/>
                  </a:lnTo>
                  <a:lnTo>
                    <a:pt x="1722" y="3659"/>
                  </a:lnTo>
                  <a:lnTo>
                    <a:pt x="1615" y="3766"/>
                  </a:lnTo>
                  <a:lnTo>
                    <a:pt x="1077" y="3659"/>
                  </a:lnTo>
                  <a:lnTo>
                    <a:pt x="862" y="3551"/>
                  </a:lnTo>
                  <a:lnTo>
                    <a:pt x="754" y="3551"/>
                  </a:lnTo>
                  <a:lnTo>
                    <a:pt x="646" y="3443"/>
                  </a:lnTo>
                  <a:lnTo>
                    <a:pt x="539" y="2798"/>
                  </a:lnTo>
                  <a:lnTo>
                    <a:pt x="431" y="2045"/>
                  </a:lnTo>
                  <a:lnTo>
                    <a:pt x="431" y="1614"/>
                  </a:lnTo>
                  <a:lnTo>
                    <a:pt x="539" y="1292"/>
                  </a:lnTo>
                  <a:lnTo>
                    <a:pt x="754" y="1077"/>
                  </a:lnTo>
                  <a:lnTo>
                    <a:pt x="969" y="754"/>
                  </a:lnTo>
                  <a:lnTo>
                    <a:pt x="1399" y="539"/>
                  </a:lnTo>
                  <a:lnTo>
                    <a:pt x="1615" y="431"/>
                  </a:lnTo>
                  <a:lnTo>
                    <a:pt x="1830" y="323"/>
                  </a:lnTo>
                  <a:lnTo>
                    <a:pt x="2260" y="431"/>
                  </a:lnTo>
                  <a:lnTo>
                    <a:pt x="2583" y="539"/>
                  </a:lnTo>
                  <a:lnTo>
                    <a:pt x="2691" y="646"/>
                  </a:lnTo>
                  <a:lnTo>
                    <a:pt x="2798" y="646"/>
                  </a:lnTo>
                  <a:lnTo>
                    <a:pt x="3013" y="861"/>
                  </a:lnTo>
                  <a:lnTo>
                    <a:pt x="3228" y="1292"/>
                  </a:lnTo>
                  <a:lnTo>
                    <a:pt x="3336" y="1937"/>
                  </a:lnTo>
                  <a:lnTo>
                    <a:pt x="3336" y="2475"/>
                  </a:lnTo>
                  <a:lnTo>
                    <a:pt x="3148" y="3040"/>
                  </a:lnTo>
                  <a:lnTo>
                    <a:pt x="3121" y="3013"/>
                  </a:lnTo>
                  <a:lnTo>
                    <a:pt x="2906" y="3551"/>
                  </a:lnTo>
                  <a:lnTo>
                    <a:pt x="2906" y="3659"/>
                  </a:lnTo>
                  <a:lnTo>
                    <a:pt x="3013" y="3766"/>
                  </a:lnTo>
                  <a:lnTo>
                    <a:pt x="3121" y="3766"/>
                  </a:lnTo>
                  <a:lnTo>
                    <a:pt x="3228" y="3659"/>
                  </a:lnTo>
                  <a:lnTo>
                    <a:pt x="3444" y="3228"/>
                  </a:lnTo>
                  <a:lnTo>
                    <a:pt x="3659" y="2475"/>
                  </a:lnTo>
                  <a:lnTo>
                    <a:pt x="3766" y="1937"/>
                  </a:lnTo>
                  <a:lnTo>
                    <a:pt x="3659" y="1507"/>
                  </a:lnTo>
                  <a:lnTo>
                    <a:pt x="3551" y="1184"/>
                  </a:lnTo>
                  <a:lnTo>
                    <a:pt x="3228" y="646"/>
                  </a:lnTo>
                  <a:lnTo>
                    <a:pt x="2906" y="323"/>
                  </a:lnTo>
                  <a:lnTo>
                    <a:pt x="2798" y="216"/>
                  </a:lnTo>
                  <a:lnTo>
                    <a:pt x="2368" y="108"/>
                  </a:lnTo>
                  <a:lnTo>
                    <a:pt x="183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39" name="Google Shape;1207;p29"/>
            <p:cNvSpPr/>
            <p:nvPr/>
          </p:nvSpPr>
          <p:spPr>
            <a:xfrm>
              <a:off x="7166700" y="3652275"/>
              <a:ext cx="34975" cy="69950"/>
            </a:xfrm>
            <a:custGeom>
              <a:avLst/>
              <a:gdLst/>
              <a:ahLst/>
              <a:cxnLst/>
              <a:rect l="l" t="t" r="r" b="b"/>
              <a:pathLst>
                <a:path w="1399" h="2798" extrusionOk="0">
                  <a:moveTo>
                    <a:pt x="753" y="0"/>
                  </a:moveTo>
                  <a:lnTo>
                    <a:pt x="430" y="108"/>
                  </a:lnTo>
                  <a:lnTo>
                    <a:pt x="215" y="431"/>
                  </a:lnTo>
                  <a:lnTo>
                    <a:pt x="0" y="861"/>
                  </a:lnTo>
                  <a:lnTo>
                    <a:pt x="0" y="1399"/>
                  </a:lnTo>
                  <a:lnTo>
                    <a:pt x="0" y="1937"/>
                  </a:lnTo>
                  <a:lnTo>
                    <a:pt x="215" y="2367"/>
                  </a:lnTo>
                  <a:lnTo>
                    <a:pt x="430" y="2690"/>
                  </a:lnTo>
                  <a:lnTo>
                    <a:pt x="753" y="2798"/>
                  </a:lnTo>
                  <a:lnTo>
                    <a:pt x="968" y="2690"/>
                  </a:lnTo>
                  <a:lnTo>
                    <a:pt x="1184" y="2367"/>
                  </a:lnTo>
                  <a:lnTo>
                    <a:pt x="1399" y="1937"/>
                  </a:lnTo>
                  <a:lnTo>
                    <a:pt x="1399" y="1399"/>
                  </a:lnTo>
                  <a:lnTo>
                    <a:pt x="1399" y="861"/>
                  </a:lnTo>
                  <a:lnTo>
                    <a:pt x="1184" y="431"/>
                  </a:lnTo>
                  <a:lnTo>
                    <a:pt x="968" y="108"/>
                  </a:lnTo>
                  <a:lnTo>
                    <a:pt x="75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40" name="Google Shape;1208;p29"/>
            <p:cNvSpPr/>
            <p:nvPr/>
          </p:nvSpPr>
          <p:spPr>
            <a:xfrm>
              <a:off x="5975175" y="1597375"/>
              <a:ext cx="1406700" cy="879550"/>
            </a:xfrm>
            <a:custGeom>
              <a:avLst/>
              <a:gdLst/>
              <a:ahLst/>
              <a:cxnLst/>
              <a:rect l="l" t="t" r="r" b="b"/>
              <a:pathLst>
                <a:path w="56268" h="35182" extrusionOk="0">
                  <a:moveTo>
                    <a:pt x="15385" y="0"/>
                  </a:moveTo>
                  <a:lnTo>
                    <a:pt x="14740" y="108"/>
                  </a:lnTo>
                  <a:lnTo>
                    <a:pt x="14094" y="431"/>
                  </a:lnTo>
                  <a:lnTo>
                    <a:pt x="1291" y="7854"/>
                  </a:lnTo>
                  <a:lnTo>
                    <a:pt x="753" y="8284"/>
                  </a:lnTo>
                  <a:lnTo>
                    <a:pt x="323" y="8822"/>
                  </a:lnTo>
                  <a:lnTo>
                    <a:pt x="108" y="9468"/>
                  </a:lnTo>
                  <a:lnTo>
                    <a:pt x="0" y="10113"/>
                  </a:lnTo>
                  <a:lnTo>
                    <a:pt x="0" y="10759"/>
                  </a:lnTo>
                  <a:lnTo>
                    <a:pt x="323" y="11297"/>
                  </a:lnTo>
                  <a:lnTo>
                    <a:pt x="646" y="11942"/>
                  </a:lnTo>
                  <a:lnTo>
                    <a:pt x="1291" y="12373"/>
                  </a:lnTo>
                  <a:lnTo>
                    <a:pt x="39377" y="34858"/>
                  </a:lnTo>
                  <a:lnTo>
                    <a:pt x="40022" y="35073"/>
                  </a:lnTo>
                  <a:lnTo>
                    <a:pt x="40668" y="35181"/>
                  </a:lnTo>
                  <a:lnTo>
                    <a:pt x="41313" y="35073"/>
                  </a:lnTo>
                  <a:lnTo>
                    <a:pt x="41959" y="34858"/>
                  </a:lnTo>
                  <a:lnTo>
                    <a:pt x="54977" y="27112"/>
                  </a:lnTo>
                  <a:lnTo>
                    <a:pt x="55515" y="26682"/>
                  </a:lnTo>
                  <a:lnTo>
                    <a:pt x="55945" y="26144"/>
                  </a:lnTo>
                  <a:lnTo>
                    <a:pt x="56160" y="25498"/>
                  </a:lnTo>
                  <a:lnTo>
                    <a:pt x="56268" y="24853"/>
                  </a:lnTo>
                  <a:lnTo>
                    <a:pt x="56160" y="24207"/>
                  </a:lnTo>
                  <a:lnTo>
                    <a:pt x="55945" y="23562"/>
                  </a:lnTo>
                  <a:lnTo>
                    <a:pt x="55515" y="23024"/>
                  </a:lnTo>
                  <a:lnTo>
                    <a:pt x="54977" y="22593"/>
                  </a:lnTo>
                  <a:lnTo>
                    <a:pt x="16676" y="431"/>
                  </a:lnTo>
                  <a:lnTo>
                    <a:pt x="16031" y="108"/>
                  </a:lnTo>
                  <a:lnTo>
                    <a:pt x="15385" y="0"/>
                  </a:lnTo>
                  <a:close/>
                </a:path>
              </a:pathLst>
            </a:custGeom>
            <a:solidFill>
              <a:srgbClr val="D8D8D8"/>
            </a:solidFill>
            <a:ln>
              <a:noFill/>
            </a:ln>
          </p:spPr>
          <p:txBody>
            <a:bodyPr spcFirstLastPara="1" wrap="square" lIns="121900" tIns="121900" rIns="121900" bIns="121900" anchor="ctr" anchorCtr="0">
              <a:noAutofit/>
            </a:bodyPr>
            <a:lstStyle/>
            <a:p>
              <a:endParaRPr sz="2400"/>
            </a:p>
          </p:txBody>
        </p:sp>
        <p:sp>
          <p:nvSpPr>
            <p:cNvPr id="1141" name="Google Shape;1209;p29"/>
            <p:cNvSpPr/>
            <p:nvPr/>
          </p:nvSpPr>
          <p:spPr>
            <a:xfrm>
              <a:off x="5975175" y="1597375"/>
              <a:ext cx="1406700" cy="879550"/>
            </a:xfrm>
            <a:custGeom>
              <a:avLst/>
              <a:gdLst/>
              <a:ahLst/>
              <a:cxnLst/>
              <a:rect l="l" t="t" r="r" b="b"/>
              <a:pathLst>
                <a:path w="56268" h="35182" fill="none" extrusionOk="0">
                  <a:moveTo>
                    <a:pt x="15385" y="0"/>
                  </a:moveTo>
                  <a:lnTo>
                    <a:pt x="15385" y="0"/>
                  </a:lnTo>
                  <a:lnTo>
                    <a:pt x="14740" y="108"/>
                  </a:lnTo>
                  <a:lnTo>
                    <a:pt x="14094" y="431"/>
                  </a:lnTo>
                  <a:lnTo>
                    <a:pt x="1291" y="7854"/>
                  </a:lnTo>
                  <a:lnTo>
                    <a:pt x="1291" y="7854"/>
                  </a:lnTo>
                  <a:lnTo>
                    <a:pt x="753" y="8284"/>
                  </a:lnTo>
                  <a:lnTo>
                    <a:pt x="323" y="8822"/>
                  </a:lnTo>
                  <a:lnTo>
                    <a:pt x="108" y="9468"/>
                  </a:lnTo>
                  <a:lnTo>
                    <a:pt x="0" y="10113"/>
                  </a:lnTo>
                  <a:lnTo>
                    <a:pt x="0" y="10759"/>
                  </a:lnTo>
                  <a:lnTo>
                    <a:pt x="323" y="11297"/>
                  </a:lnTo>
                  <a:lnTo>
                    <a:pt x="646" y="11942"/>
                  </a:lnTo>
                  <a:lnTo>
                    <a:pt x="1291" y="12373"/>
                  </a:lnTo>
                  <a:lnTo>
                    <a:pt x="39377" y="34858"/>
                  </a:lnTo>
                  <a:lnTo>
                    <a:pt x="39377" y="34858"/>
                  </a:lnTo>
                  <a:lnTo>
                    <a:pt x="40022" y="35073"/>
                  </a:lnTo>
                  <a:lnTo>
                    <a:pt x="40668" y="35181"/>
                  </a:lnTo>
                  <a:lnTo>
                    <a:pt x="40668" y="35181"/>
                  </a:lnTo>
                  <a:lnTo>
                    <a:pt x="41313" y="35073"/>
                  </a:lnTo>
                  <a:lnTo>
                    <a:pt x="41959" y="34858"/>
                  </a:lnTo>
                  <a:lnTo>
                    <a:pt x="54977" y="27112"/>
                  </a:lnTo>
                  <a:lnTo>
                    <a:pt x="54977" y="27112"/>
                  </a:lnTo>
                  <a:lnTo>
                    <a:pt x="55515" y="26682"/>
                  </a:lnTo>
                  <a:lnTo>
                    <a:pt x="55945" y="26144"/>
                  </a:lnTo>
                  <a:lnTo>
                    <a:pt x="56160" y="25498"/>
                  </a:lnTo>
                  <a:lnTo>
                    <a:pt x="56268" y="24853"/>
                  </a:lnTo>
                  <a:lnTo>
                    <a:pt x="56160" y="24207"/>
                  </a:lnTo>
                  <a:lnTo>
                    <a:pt x="55945" y="23562"/>
                  </a:lnTo>
                  <a:lnTo>
                    <a:pt x="55515" y="23024"/>
                  </a:lnTo>
                  <a:lnTo>
                    <a:pt x="54977" y="22593"/>
                  </a:lnTo>
                  <a:lnTo>
                    <a:pt x="16676" y="431"/>
                  </a:lnTo>
                  <a:lnTo>
                    <a:pt x="16676" y="431"/>
                  </a:lnTo>
                  <a:lnTo>
                    <a:pt x="16031" y="108"/>
                  </a:lnTo>
                  <a:lnTo>
                    <a:pt x="15385" y="0"/>
                  </a:lnTo>
                </a:path>
              </a:pathLst>
            </a:custGeom>
            <a:noFill/>
            <a:ln>
              <a:noFill/>
            </a:ln>
          </p:spPr>
          <p:txBody>
            <a:bodyPr spcFirstLastPara="1" wrap="square" lIns="121900" tIns="121900" rIns="121900" bIns="121900" anchor="ctr" anchorCtr="0">
              <a:noAutofit/>
            </a:bodyPr>
            <a:lstStyle/>
            <a:p>
              <a:endParaRPr sz="2400"/>
            </a:p>
          </p:txBody>
        </p:sp>
        <p:sp>
          <p:nvSpPr>
            <p:cNvPr id="1142" name="Google Shape;1210;p29"/>
            <p:cNvSpPr/>
            <p:nvPr/>
          </p:nvSpPr>
          <p:spPr>
            <a:xfrm>
              <a:off x="6324825" y="1920125"/>
              <a:ext cx="96850" cy="126450"/>
            </a:xfrm>
            <a:custGeom>
              <a:avLst/>
              <a:gdLst/>
              <a:ahLst/>
              <a:cxnLst/>
              <a:rect l="l" t="t" r="r" b="b"/>
              <a:pathLst>
                <a:path w="3874" h="5058" extrusionOk="0">
                  <a:moveTo>
                    <a:pt x="1722" y="1"/>
                  </a:moveTo>
                  <a:lnTo>
                    <a:pt x="1507" y="108"/>
                  </a:lnTo>
                  <a:lnTo>
                    <a:pt x="0" y="539"/>
                  </a:lnTo>
                  <a:lnTo>
                    <a:pt x="1507" y="5057"/>
                  </a:lnTo>
                  <a:lnTo>
                    <a:pt x="3120" y="4089"/>
                  </a:lnTo>
                  <a:lnTo>
                    <a:pt x="3443" y="3981"/>
                  </a:lnTo>
                  <a:lnTo>
                    <a:pt x="3551" y="3659"/>
                  </a:lnTo>
                  <a:lnTo>
                    <a:pt x="3766" y="3013"/>
                  </a:lnTo>
                  <a:lnTo>
                    <a:pt x="3874" y="2260"/>
                  </a:lnTo>
                  <a:lnTo>
                    <a:pt x="3658" y="1507"/>
                  </a:lnTo>
                  <a:lnTo>
                    <a:pt x="3228" y="754"/>
                  </a:lnTo>
                  <a:lnTo>
                    <a:pt x="2798" y="216"/>
                  </a:lnTo>
                  <a:lnTo>
                    <a:pt x="226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43" name="Google Shape;1211;p29"/>
            <p:cNvSpPr/>
            <p:nvPr/>
          </p:nvSpPr>
          <p:spPr>
            <a:xfrm>
              <a:off x="6324825" y="1920125"/>
              <a:ext cx="96850" cy="126450"/>
            </a:xfrm>
            <a:custGeom>
              <a:avLst/>
              <a:gdLst/>
              <a:ahLst/>
              <a:cxnLst/>
              <a:rect l="l" t="t" r="r" b="b"/>
              <a:pathLst>
                <a:path w="3874" h="5058" fill="none" extrusionOk="0">
                  <a:moveTo>
                    <a:pt x="1507" y="5057"/>
                  </a:moveTo>
                  <a:lnTo>
                    <a:pt x="3120" y="4089"/>
                  </a:lnTo>
                  <a:lnTo>
                    <a:pt x="3120" y="4089"/>
                  </a:lnTo>
                  <a:lnTo>
                    <a:pt x="3443" y="3981"/>
                  </a:lnTo>
                  <a:lnTo>
                    <a:pt x="3551" y="3659"/>
                  </a:lnTo>
                  <a:lnTo>
                    <a:pt x="3766" y="3013"/>
                  </a:lnTo>
                  <a:lnTo>
                    <a:pt x="3874" y="2260"/>
                  </a:lnTo>
                  <a:lnTo>
                    <a:pt x="3658" y="1507"/>
                  </a:lnTo>
                  <a:lnTo>
                    <a:pt x="3658" y="1507"/>
                  </a:lnTo>
                  <a:lnTo>
                    <a:pt x="3228" y="754"/>
                  </a:lnTo>
                  <a:lnTo>
                    <a:pt x="2798" y="216"/>
                  </a:lnTo>
                  <a:lnTo>
                    <a:pt x="2260" y="1"/>
                  </a:lnTo>
                  <a:lnTo>
                    <a:pt x="1937" y="1"/>
                  </a:lnTo>
                  <a:lnTo>
                    <a:pt x="1722" y="1"/>
                  </a:lnTo>
                  <a:lnTo>
                    <a:pt x="1507" y="108"/>
                  </a:lnTo>
                  <a:lnTo>
                    <a:pt x="0" y="539"/>
                  </a:lnTo>
                </a:path>
              </a:pathLst>
            </a:custGeom>
            <a:noFill/>
            <a:ln>
              <a:noFill/>
            </a:ln>
          </p:spPr>
          <p:txBody>
            <a:bodyPr spcFirstLastPara="1" wrap="square" lIns="121900" tIns="121900" rIns="121900" bIns="121900" anchor="ctr" anchorCtr="0">
              <a:noAutofit/>
            </a:bodyPr>
            <a:lstStyle/>
            <a:p>
              <a:endParaRPr sz="2400"/>
            </a:p>
          </p:txBody>
        </p:sp>
        <p:sp>
          <p:nvSpPr>
            <p:cNvPr id="1144" name="Google Shape;1212;p29"/>
            <p:cNvSpPr/>
            <p:nvPr/>
          </p:nvSpPr>
          <p:spPr>
            <a:xfrm>
              <a:off x="6322125" y="1914750"/>
              <a:ext cx="102250" cy="134500"/>
            </a:xfrm>
            <a:custGeom>
              <a:avLst/>
              <a:gdLst/>
              <a:ahLst/>
              <a:cxnLst/>
              <a:rect l="l" t="t" r="r" b="b"/>
              <a:pathLst>
                <a:path w="4090" h="5380" extrusionOk="0">
                  <a:moveTo>
                    <a:pt x="2153" y="0"/>
                  </a:moveTo>
                  <a:lnTo>
                    <a:pt x="1722" y="108"/>
                  </a:lnTo>
                  <a:lnTo>
                    <a:pt x="1615" y="108"/>
                  </a:lnTo>
                  <a:lnTo>
                    <a:pt x="108" y="646"/>
                  </a:lnTo>
                  <a:lnTo>
                    <a:pt x="1" y="754"/>
                  </a:lnTo>
                  <a:lnTo>
                    <a:pt x="1" y="861"/>
                  </a:lnTo>
                  <a:lnTo>
                    <a:pt x="108" y="969"/>
                  </a:lnTo>
                  <a:lnTo>
                    <a:pt x="216" y="969"/>
                  </a:lnTo>
                  <a:lnTo>
                    <a:pt x="1615" y="431"/>
                  </a:lnTo>
                  <a:lnTo>
                    <a:pt x="1830" y="431"/>
                  </a:lnTo>
                  <a:lnTo>
                    <a:pt x="1830" y="323"/>
                  </a:lnTo>
                  <a:lnTo>
                    <a:pt x="2153" y="323"/>
                  </a:lnTo>
                  <a:lnTo>
                    <a:pt x="2475" y="431"/>
                  </a:lnTo>
                  <a:lnTo>
                    <a:pt x="2906" y="754"/>
                  </a:lnTo>
                  <a:lnTo>
                    <a:pt x="3336" y="1184"/>
                  </a:lnTo>
                  <a:lnTo>
                    <a:pt x="3551" y="1722"/>
                  </a:lnTo>
                  <a:lnTo>
                    <a:pt x="3766" y="2260"/>
                  </a:lnTo>
                  <a:lnTo>
                    <a:pt x="3766" y="2798"/>
                  </a:lnTo>
                  <a:lnTo>
                    <a:pt x="3766" y="3228"/>
                  </a:lnTo>
                  <a:lnTo>
                    <a:pt x="3659" y="3658"/>
                  </a:lnTo>
                  <a:lnTo>
                    <a:pt x="3444" y="3981"/>
                  </a:lnTo>
                  <a:lnTo>
                    <a:pt x="3228" y="4196"/>
                  </a:lnTo>
                  <a:lnTo>
                    <a:pt x="1615" y="5057"/>
                  </a:lnTo>
                  <a:lnTo>
                    <a:pt x="1507" y="5165"/>
                  </a:lnTo>
                  <a:lnTo>
                    <a:pt x="1507" y="5272"/>
                  </a:lnTo>
                  <a:lnTo>
                    <a:pt x="1615" y="5380"/>
                  </a:lnTo>
                  <a:lnTo>
                    <a:pt x="1722" y="5380"/>
                  </a:lnTo>
                  <a:lnTo>
                    <a:pt x="3336" y="4411"/>
                  </a:lnTo>
                  <a:lnTo>
                    <a:pt x="3659" y="4196"/>
                  </a:lnTo>
                  <a:lnTo>
                    <a:pt x="3874" y="3766"/>
                  </a:lnTo>
                  <a:lnTo>
                    <a:pt x="4089" y="3336"/>
                  </a:lnTo>
                  <a:lnTo>
                    <a:pt x="4089" y="2798"/>
                  </a:lnTo>
                  <a:lnTo>
                    <a:pt x="4089" y="2260"/>
                  </a:lnTo>
                  <a:lnTo>
                    <a:pt x="3874" y="1614"/>
                  </a:lnTo>
                  <a:lnTo>
                    <a:pt x="3551" y="969"/>
                  </a:lnTo>
                  <a:lnTo>
                    <a:pt x="3121" y="431"/>
                  </a:lnTo>
                  <a:lnTo>
                    <a:pt x="2691" y="108"/>
                  </a:lnTo>
                  <a:lnTo>
                    <a:pt x="215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45" name="Google Shape;1213;p29"/>
            <p:cNvSpPr/>
            <p:nvPr/>
          </p:nvSpPr>
          <p:spPr>
            <a:xfrm>
              <a:off x="6292550" y="1930875"/>
              <a:ext cx="91475" cy="123750"/>
            </a:xfrm>
            <a:custGeom>
              <a:avLst/>
              <a:gdLst/>
              <a:ahLst/>
              <a:cxnLst/>
              <a:rect l="l" t="t" r="r" b="b"/>
              <a:pathLst>
                <a:path w="3659" h="4950" extrusionOk="0">
                  <a:moveTo>
                    <a:pt x="1614" y="216"/>
                  </a:moveTo>
                  <a:lnTo>
                    <a:pt x="2045" y="324"/>
                  </a:lnTo>
                  <a:lnTo>
                    <a:pt x="2475" y="646"/>
                  </a:lnTo>
                  <a:lnTo>
                    <a:pt x="2905" y="1184"/>
                  </a:lnTo>
                  <a:lnTo>
                    <a:pt x="3228" y="1830"/>
                  </a:lnTo>
                  <a:lnTo>
                    <a:pt x="3336" y="2368"/>
                  </a:lnTo>
                  <a:lnTo>
                    <a:pt x="3336" y="2906"/>
                  </a:lnTo>
                  <a:lnTo>
                    <a:pt x="3336" y="3444"/>
                  </a:lnTo>
                  <a:lnTo>
                    <a:pt x="3228" y="3874"/>
                  </a:lnTo>
                  <a:lnTo>
                    <a:pt x="2905" y="4304"/>
                  </a:lnTo>
                  <a:lnTo>
                    <a:pt x="2583" y="4520"/>
                  </a:lnTo>
                  <a:lnTo>
                    <a:pt x="2367" y="4627"/>
                  </a:lnTo>
                  <a:lnTo>
                    <a:pt x="2152" y="4627"/>
                  </a:lnTo>
                  <a:lnTo>
                    <a:pt x="1614" y="4520"/>
                  </a:lnTo>
                  <a:lnTo>
                    <a:pt x="1184" y="4197"/>
                  </a:lnTo>
                  <a:lnTo>
                    <a:pt x="754" y="3659"/>
                  </a:lnTo>
                  <a:lnTo>
                    <a:pt x="538" y="3013"/>
                  </a:lnTo>
                  <a:lnTo>
                    <a:pt x="323" y="2475"/>
                  </a:lnTo>
                  <a:lnTo>
                    <a:pt x="323" y="2045"/>
                  </a:lnTo>
                  <a:lnTo>
                    <a:pt x="431" y="1400"/>
                  </a:lnTo>
                  <a:lnTo>
                    <a:pt x="646" y="969"/>
                  </a:lnTo>
                  <a:lnTo>
                    <a:pt x="861" y="539"/>
                  </a:lnTo>
                  <a:lnTo>
                    <a:pt x="1291" y="324"/>
                  </a:lnTo>
                  <a:lnTo>
                    <a:pt x="1614" y="216"/>
                  </a:lnTo>
                  <a:close/>
                  <a:moveTo>
                    <a:pt x="1184" y="1"/>
                  </a:moveTo>
                  <a:lnTo>
                    <a:pt x="646" y="324"/>
                  </a:lnTo>
                  <a:lnTo>
                    <a:pt x="323" y="754"/>
                  </a:lnTo>
                  <a:lnTo>
                    <a:pt x="108" y="1400"/>
                  </a:lnTo>
                  <a:lnTo>
                    <a:pt x="0" y="2045"/>
                  </a:lnTo>
                  <a:lnTo>
                    <a:pt x="108" y="2583"/>
                  </a:lnTo>
                  <a:lnTo>
                    <a:pt x="216" y="3121"/>
                  </a:lnTo>
                  <a:lnTo>
                    <a:pt x="538" y="3874"/>
                  </a:lnTo>
                  <a:lnTo>
                    <a:pt x="969" y="4412"/>
                  </a:lnTo>
                  <a:lnTo>
                    <a:pt x="1507" y="4842"/>
                  </a:lnTo>
                  <a:lnTo>
                    <a:pt x="1829" y="4950"/>
                  </a:lnTo>
                  <a:lnTo>
                    <a:pt x="2475" y="4950"/>
                  </a:lnTo>
                  <a:lnTo>
                    <a:pt x="2798" y="4842"/>
                  </a:lnTo>
                  <a:lnTo>
                    <a:pt x="3120" y="4412"/>
                  </a:lnTo>
                  <a:lnTo>
                    <a:pt x="3443" y="3982"/>
                  </a:lnTo>
                  <a:lnTo>
                    <a:pt x="3658" y="3444"/>
                  </a:lnTo>
                  <a:lnTo>
                    <a:pt x="3658" y="2906"/>
                  </a:lnTo>
                  <a:lnTo>
                    <a:pt x="3658" y="2260"/>
                  </a:lnTo>
                  <a:lnTo>
                    <a:pt x="3443" y="1722"/>
                  </a:lnTo>
                  <a:lnTo>
                    <a:pt x="3120" y="969"/>
                  </a:lnTo>
                  <a:lnTo>
                    <a:pt x="2690" y="431"/>
                  </a:lnTo>
                  <a:lnTo>
                    <a:pt x="2152" y="109"/>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46" name="Google Shape;1214;p29"/>
            <p:cNvSpPr/>
            <p:nvPr/>
          </p:nvSpPr>
          <p:spPr>
            <a:xfrm>
              <a:off x="6297925" y="1933575"/>
              <a:ext cx="83400" cy="118375"/>
            </a:xfrm>
            <a:custGeom>
              <a:avLst/>
              <a:gdLst/>
              <a:ahLst/>
              <a:cxnLst/>
              <a:rect l="l" t="t" r="r" b="b"/>
              <a:pathLst>
                <a:path w="3336" h="4735" extrusionOk="0">
                  <a:moveTo>
                    <a:pt x="1292" y="1"/>
                  </a:moveTo>
                  <a:lnTo>
                    <a:pt x="969" y="108"/>
                  </a:lnTo>
                  <a:lnTo>
                    <a:pt x="646" y="216"/>
                  </a:lnTo>
                  <a:lnTo>
                    <a:pt x="431" y="431"/>
                  </a:lnTo>
                  <a:lnTo>
                    <a:pt x="216" y="754"/>
                  </a:lnTo>
                  <a:lnTo>
                    <a:pt x="108" y="1076"/>
                  </a:lnTo>
                  <a:lnTo>
                    <a:pt x="1" y="1507"/>
                  </a:lnTo>
                  <a:lnTo>
                    <a:pt x="1" y="1937"/>
                  </a:lnTo>
                  <a:lnTo>
                    <a:pt x="1" y="2475"/>
                  </a:lnTo>
                  <a:lnTo>
                    <a:pt x="108" y="2905"/>
                  </a:lnTo>
                  <a:lnTo>
                    <a:pt x="323" y="3443"/>
                  </a:lnTo>
                  <a:lnTo>
                    <a:pt x="539" y="3874"/>
                  </a:lnTo>
                  <a:lnTo>
                    <a:pt x="861" y="4196"/>
                  </a:lnTo>
                  <a:lnTo>
                    <a:pt x="1184" y="4412"/>
                  </a:lnTo>
                  <a:lnTo>
                    <a:pt x="1507" y="4627"/>
                  </a:lnTo>
                  <a:lnTo>
                    <a:pt x="1830" y="4734"/>
                  </a:lnTo>
                  <a:lnTo>
                    <a:pt x="2152" y="4627"/>
                  </a:lnTo>
                  <a:lnTo>
                    <a:pt x="2475" y="4519"/>
                  </a:lnTo>
                  <a:lnTo>
                    <a:pt x="2798" y="4304"/>
                  </a:lnTo>
                  <a:lnTo>
                    <a:pt x="3013" y="4089"/>
                  </a:lnTo>
                  <a:lnTo>
                    <a:pt x="3121" y="3766"/>
                  </a:lnTo>
                  <a:lnTo>
                    <a:pt x="3228" y="3336"/>
                  </a:lnTo>
                  <a:lnTo>
                    <a:pt x="3336" y="2475"/>
                  </a:lnTo>
                  <a:lnTo>
                    <a:pt x="3121" y="1614"/>
                  </a:lnTo>
                  <a:lnTo>
                    <a:pt x="2690" y="861"/>
                  </a:lnTo>
                  <a:lnTo>
                    <a:pt x="2260" y="323"/>
                  </a:lnTo>
                  <a:lnTo>
                    <a:pt x="1937"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47" name="Google Shape;1215;p29"/>
            <p:cNvSpPr/>
            <p:nvPr/>
          </p:nvSpPr>
          <p:spPr>
            <a:xfrm>
              <a:off x="6311375" y="1952400"/>
              <a:ext cx="59200" cy="78025"/>
            </a:xfrm>
            <a:custGeom>
              <a:avLst/>
              <a:gdLst/>
              <a:ahLst/>
              <a:cxnLst/>
              <a:rect l="l" t="t" r="r" b="b"/>
              <a:pathLst>
                <a:path w="2368" h="3121" extrusionOk="0">
                  <a:moveTo>
                    <a:pt x="646" y="1"/>
                  </a:moveTo>
                  <a:lnTo>
                    <a:pt x="323" y="323"/>
                  </a:lnTo>
                  <a:lnTo>
                    <a:pt x="1" y="754"/>
                  </a:lnTo>
                  <a:lnTo>
                    <a:pt x="1" y="1292"/>
                  </a:lnTo>
                  <a:lnTo>
                    <a:pt x="108" y="1937"/>
                  </a:lnTo>
                  <a:lnTo>
                    <a:pt x="323" y="2583"/>
                  </a:lnTo>
                  <a:lnTo>
                    <a:pt x="754" y="3013"/>
                  </a:lnTo>
                  <a:lnTo>
                    <a:pt x="1184" y="3121"/>
                  </a:lnTo>
                  <a:lnTo>
                    <a:pt x="1507" y="3121"/>
                  </a:lnTo>
                  <a:lnTo>
                    <a:pt x="1722" y="3013"/>
                  </a:lnTo>
                  <a:lnTo>
                    <a:pt x="2045" y="2690"/>
                  </a:lnTo>
                  <a:lnTo>
                    <a:pt x="2260" y="2260"/>
                  </a:lnTo>
                  <a:lnTo>
                    <a:pt x="2367" y="1614"/>
                  </a:lnTo>
                  <a:lnTo>
                    <a:pt x="2152" y="1077"/>
                  </a:lnTo>
                  <a:lnTo>
                    <a:pt x="1937" y="539"/>
                  </a:lnTo>
                  <a:lnTo>
                    <a:pt x="1507" y="108"/>
                  </a:lnTo>
                  <a:lnTo>
                    <a:pt x="107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48" name="Google Shape;1216;p29"/>
            <p:cNvSpPr/>
            <p:nvPr/>
          </p:nvSpPr>
          <p:spPr>
            <a:xfrm>
              <a:off x="6101575" y="1462875"/>
              <a:ext cx="559475" cy="726250"/>
            </a:xfrm>
            <a:custGeom>
              <a:avLst/>
              <a:gdLst/>
              <a:ahLst/>
              <a:cxnLst/>
              <a:rect l="l" t="t" r="r" b="b"/>
              <a:pathLst>
                <a:path w="22379" h="29050" extrusionOk="0">
                  <a:moveTo>
                    <a:pt x="1" y="1"/>
                  </a:moveTo>
                  <a:lnTo>
                    <a:pt x="1" y="16246"/>
                  </a:lnTo>
                  <a:lnTo>
                    <a:pt x="5918" y="19582"/>
                  </a:lnTo>
                  <a:lnTo>
                    <a:pt x="6886" y="20120"/>
                  </a:lnTo>
                  <a:lnTo>
                    <a:pt x="6994" y="20227"/>
                  </a:lnTo>
                  <a:lnTo>
                    <a:pt x="7209" y="20335"/>
                  </a:lnTo>
                  <a:lnTo>
                    <a:pt x="7317" y="20120"/>
                  </a:lnTo>
                  <a:lnTo>
                    <a:pt x="7317" y="19904"/>
                  </a:lnTo>
                  <a:lnTo>
                    <a:pt x="7532" y="19474"/>
                  </a:lnTo>
                  <a:lnTo>
                    <a:pt x="7855" y="19044"/>
                  </a:lnTo>
                  <a:lnTo>
                    <a:pt x="7962" y="18936"/>
                  </a:lnTo>
                  <a:lnTo>
                    <a:pt x="8500" y="18613"/>
                  </a:lnTo>
                  <a:lnTo>
                    <a:pt x="9146" y="18398"/>
                  </a:lnTo>
                  <a:lnTo>
                    <a:pt x="9791" y="18398"/>
                  </a:lnTo>
                  <a:lnTo>
                    <a:pt x="10437" y="18506"/>
                  </a:lnTo>
                  <a:lnTo>
                    <a:pt x="10975" y="18721"/>
                  </a:lnTo>
                  <a:lnTo>
                    <a:pt x="11405" y="19044"/>
                  </a:lnTo>
                  <a:lnTo>
                    <a:pt x="11728" y="19366"/>
                  </a:lnTo>
                  <a:lnTo>
                    <a:pt x="11943" y="19797"/>
                  </a:lnTo>
                  <a:lnTo>
                    <a:pt x="12050" y="20227"/>
                  </a:lnTo>
                  <a:lnTo>
                    <a:pt x="12266" y="21195"/>
                  </a:lnTo>
                  <a:lnTo>
                    <a:pt x="12158" y="22056"/>
                  </a:lnTo>
                  <a:lnTo>
                    <a:pt x="12050" y="22702"/>
                  </a:lnTo>
                  <a:lnTo>
                    <a:pt x="11943" y="23024"/>
                  </a:lnTo>
                  <a:lnTo>
                    <a:pt x="12158" y="23132"/>
                  </a:lnTo>
                  <a:lnTo>
                    <a:pt x="12266" y="23240"/>
                  </a:lnTo>
                  <a:lnTo>
                    <a:pt x="13879" y="24208"/>
                  </a:lnTo>
                  <a:lnTo>
                    <a:pt x="16784" y="25822"/>
                  </a:lnTo>
                  <a:lnTo>
                    <a:pt x="19689" y="27543"/>
                  </a:lnTo>
                  <a:lnTo>
                    <a:pt x="21841" y="28726"/>
                  </a:lnTo>
                  <a:lnTo>
                    <a:pt x="22379" y="29049"/>
                  </a:lnTo>
                  <a:lnTo>
                    <a:pt x="22271" y="13019"/>
                  </a:lnTo>
                  <a:lnTo>
                    <a:pt x="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49" name="Google Shape;1217;p29"/>
            <p:cNvSpPr/>
            <p:nvPr/>
          </p:nvSpPr>
          <p:spPr>
            <a:xfrm>
              <a:off x="6096200" y="1460200"/>
              <a:ext cx="567550" cy="734300"/>
            </a:xfrm>
            <a:custGeom>
              <a:avLst/>
              <a:gdLst/>
              <a:ahLst/>
              <a:cxnLst/>
              <a:rect l="l" t="t" r="r" b="b"/>
              <a:pathLst>
                <a:path w="22702" h="29372" extrusionOk="0">
                  <a:moveTo>
                    <a:pt x="323" y="431"/>
                  </a:moveTo>
                  <a:lnTo>
                    <a:pt x="22379" y="13233"/>
                  </a:lnTo>
                  <a:lnTo>
                    <a:pt x="22379" y="28920"/>
                  </a:lnTo>
                  <a:lnTo>
                    <a:pt x="22056" y="28726"/>
                  </a:lnTo>
                  <a:lnTo>
                    <a:pt x="20012" y="27542"/>
                  </a:lnTo>
                  <a:lnTo>
                    <a:pt x="17107" y="25821"/>
                  </a:lnTo>
                  <a:lnTo>
                    <a:pt x="14202" y="24100"/>
                  </a:lnTo>
                  <a:lnTo>
                    <a:pt x="12588" y="23239"/>
                  </a:lnTo>
                  <a:lnTo>
                    <a:pt x="12373" y="23131"/>
                  </a:lnTo>
                  <a:lnTo>
                    <a:pt x="12373" y="23024"/>
                  </a:lnTo>
                  <a:lnTo>
                    <a:pt x="12373" y="22916"/>
                  </a:lnTo>
                  <a:lnTo>
                    <a:pt x="12588" y="22271"/>
                  </a:lnTo>
                  <a:lnTo>
                    <a:pt x="12588" y="21410"/>
                  </a:lnTo>
                  <a:lnTo>
                    <a:pt x="12588" y="20657"/>
                  </a:lnTo>
                  <a:lnTo>
                    <a:pt x="12373" y="19904"/>
                  </a:lnTo>
                  <a:lnTo>
                    <a:pt x="11943" y="19258"/>
                  </a:lnTo>
                  <a:lnTo>
                    <a:pt x="11620" y="18936"/>
                  </a:lnTo>
                  <a:lnTo>
                    <a:pt x="11297" y="18720"/>
                  </a:lnTo>
                  <a:lnTo>
                    <a:pt x="10652" y="18398"/>
                  </a:lnTo>
                  <a:lnTo>
                    <a:pt x="9899" y="18290"/>
                  </a:lnTo>
                  <a:lnTo>
                    <a:pt x="9253" y="18398"/>
                  </a:lnTo>
                  <a:lnTo>
                    <a:pt x="8608" y="18613"/>
                  </a:lnTo>
                  <a:lnTo>
                    <a:pt x="8070" y="18936"/>
                  </a:lnTo>
                  <a:lnTo>
                    <a:pt x="8070" y="19043"/>
                  </a:lnTo>
                  <a:lnTo>
                    <a:pt x="7962" y="19043"/>
                  </a:lnTo>
                  <a:lnTo>
                    <a:pt x="7639" y="19473"/>
                  </a:lnTo>
                  <a:lnTo>
                    <a:pt x="7424" y="20011"/>
                  </a:lnTo>
                  <a:lnTo>
                    <a:pt x="7424" y="20227"/>
                  </a:lnTo>
                  <a:lnTo>
                    <a:pt x="7209" y="20119"/>
                  </a:lnTo>
                  <a:lnTo>
                    <a:pt x="7101" y="20011"/>
                  </a:lnTo>
                  <a:lnTo>
                    <a:pt x="6241" y="19473"/>
                  </a:lnTo>
                  <a:lnTo>
                    <a:pt x="323" y="16198"/>
                  </a:lnTo>
                  <a:lnTo>
                    <a:pt x="323" y="16198"/>
                  </a:lnTo>
                  <a:lnTo>
                    <a:pt x="323" y="431"/>
                  </a:lnTo>
                  <a:close/>
                  <a:moveTo>
                    <a:pt x="108" y="0"/>
                  </a:moveTo>
                  <a:lnTo>
                    <a:pt x="1" y="108"/>
                  </a:lnTo>
                  <a:lnTo>
                    <a:pt x="1" y="16353"/>
                  </a:lnTo>
                  <a:lnTo>
                    <a:pt x="108" y="16461"/>
                  </a:lnTo>
                  <a:lnTo>
                    <a:pt x="6025" y="19796"/>
                  </a:lnTo>
                  <a:lnTo>
                    <a:pt x="6994" y="20334"/>
                  </a:lnTo>
                  <a:lnTo>
                    <a:pt x="7101" y="20442"/>
                  </a:lnTo>
                  <a:lnTo>
                    <a:pt x="7209" y="20549"/>
                  </a:lnTo>
                  <a:lnTo>
                    <a:pt x="7532" y="20549"/>
                  </a:lnTo>
                  <a:lnTo>
                    <a:pt x="7639" y="20442"/>
                  </a:lnTo>
                  <a:lnTo>
                    <a:pt x="7639" y="20227"/>
                  </a:lnTo>
                  <a:lnTo>
                    <a:pt x="7747" y="20011"/>
                  </a:lnTo>
                  <a:lnTo>
                    <a:pt x="7962" y="19581"/>
                  </a:lnTo>
                  <a:lnTo>
                    <a:pt x="8177" y="19258"/>
                  </a:lnTo>
                  <a:lnTo>
                    <a:pt x="8285" y="19151"/>
                  </a:lnTo>
                  <a:lnTo>
                    <a:pt x="8715" y="18828"/>
                  </a:lnTo>
                  <a:lnTo>
                    <a:pt x="9253" y="18720"/>
                  </a:lnTo>
                  <a:lnTo>
                    <a:pt x="9899" y="18613"/>
                  </a:lnTo>
                  <a:lnTo>
                    <a:pt x="10544" y="18720"/>
                  </a:lnTo>
                  <a:lnTo>
                    <a:pt x="11082" y="18936"/>
                  </a:lnTo>
                  <a:lnTo>
                    <a:pt x="11728" y="19366"/>
                  </a:lnTo>
                  <a:lnTo>
                    <a:pt x="12050" y="20011"/>
                  </a:lnTo>
                  <a:lnTo>
                    <a:pt x="12265" y="20657"/>
                  </a:lnTo>
                  <a:lnTo>
                    <a:pt x="12265" y="21410"/>
                  </a:lnTo>
                  <a:lnTo>
                    <a:pt x="12265" y="22163"/>
                  </a:lnTo>
                  <a:lnTo>
                    <a:pt x="12158" y="22809"/>
                  </a:lnTo>
                  <a:lnTo>
                    <a:pt x="12050" y="22916"/>
                  </a:lnTo>
                  <a:lnTo>
                    <a:pt x="12050" y="23131"/>
                  </a:lnTo>
                  <a:lnTo>
                    <a:pt x="12158" y="23347"/>
                  </a:lnTo>
                  <a:lnTo>
                    <a:pt x="12373" y="23454"/>
                  </a:lnTo>
                  <a:lnTo>
                    <a:pt x="12481" y="23454"/>
                  </a:lnTo>
                  <a:lnTo>
                    <a:pt x="13987" y="24422"/>
                  </a:lnTo>
                  <a:lnTo>
                    <a:pt x="16892" y="26036"/>
                  </a:lnTo>
                  <a:lnTo>
                    <a:pt x="19797" y="27758"/>
                  </a:lnTo>
                  <a:lnTo>
                    <a:pt x="21948" y="29049"/>
                  </a:lnTo>
                  <a:lnTo>
                    <a:pt x="22486" y="29371"/>
                  </a:lnTo>
                  <a:lnTo>
                    <a:pt x="22594" y="29371"/>
                  </a:lnTo>
                  <a:lnTo>
                    <a:pt x="22701" y="29156"/>
                  </a:lnTo>
                  <a:lnTo>
                    <a:pt x="22594" y="13126"/>
                  </a:lnTo>
                  <a:lnTo>
                    <a:pt x="22594" y="1301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50" name="Google Shape;1218;p29"/>
            <p:cNvSpPr/>
            <p:nvPr/>
          </p:nvSpPr>
          <p:spPr>
            <a:xfrm>
              <a:off x="6658350" y="1621575"/>
              <a:ext cx="285125" cy="567550"/>
            </a:xfrm>
            <a:custGeom>
              <a:avLst/>
              <a:gdLst/>
              <a:ahLst/>
              <a:cxnLst/>
              <a:rect l="l" t="t" r="r" b="b"/>
              <a:pathLst>
                <a:path w="11405" h="22702" extrusionOk="0">
                  <a:moveTo>
                    <a:pt x="11404" y="1"/>
                  </a:moveTo>
                  <a:lnTo>
                    <a:pt x="0" y="6671"/>
                  </a:lnTo>
                  <a:lnTo>
                    <a:pt x="108" y="22701"/>
                  </a:lnTo>
                  <a:lnTo>
                    <a:pt x="11404" y="16138"/>
                  </a:lnTo>
                  <a:lnTo>
                    <a:pt x="11404"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151" name="Google Shape;1219;p29"/>
            <p:cNvSpPr/>
            <p:nvPr/>
          </p:nvSpPr>
          <p:spPr>
            <a:xfrm>
              <a:off x="6655650" y="1618875"/>
              <a:ext cx="293200" cy="575625"/>
            </a:xfrm>
            <a:custGeom>
              <a:avLst/>
              <a:gdLst/>
              <a:ahLst/>
              <a:cxnLst/>
              <a:rect l="l" t="t" r="r" b="b"/>
              <a:pathLst>
                <a:path w="11728" h="23025" extrusionOk="0">
                  <a:moveTo>
                    <a:pt x="11405" y="343"/>
                  </a:moveTo>
                  <a:lnTo>
                    <a:pt x="11405" y="16139"/>
                  </a:lnTo>
                  <a:lnTo>
                    <a:pt x="323" y="22594"/>
                  </a:lnTo>
                  <a:lnTo>
                    <a:pt x="323" y="6886"/>
                  </a:lnTo>
                  <a:lnTo>
                    <a:pt x="11405" y="343"/>
                  </a:lnTo>
                  <a:close/>
                  <a:moveTo>
                    <a:pt x="11512" y="1"/>
                  </a:moveTo>
                  <a:lnTo>
                    <a:pt x="108" y="6671"/>
                  </a:lnTo>
                  <a:lnTo>
                    <a:pt x="1" y="6779"/>
                  </a:lnTo>
                  <a:lnTo>
                    <a:pt x="108" y="22809"/>
                  </a:lnTo>
                  <a:lnTo>
                    <a:pt x="108" y="23024"/>
                  </a:lnTo>
                  <a:lnTo>
                    <a:pt x="323" y="23024"/>
                  </a:lnTo>
                  <a:lnTo>
                    <a:pt x="11620" y="16354"/>
                  </a:lnTo>
                  <a:lnTo>
                    <a:pt x="11728" y="16246"/>
                  </a:lnTo>
                  <a:lnTo>
                    <a:pt x="11728" y="109"/>
                  </a:lnTo>
                  <a:lnTo>
                    <a:pt x="1162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52" name="Google Shape;1220;p29"/>
            <p:cNvSpPr/>
            <p:nvPr/>
          </p:nvSpPr>
          <p:spPr>
            <a:xfrm>
              <a:off x="6101575" y="1296125"/>
              <a:ext cx="841900" cy="492225"/>
            </a:xfrm>
            <a:custGeom>
              <a:avLst/>
              <a:gdLst/>
              <a:ahLst/>
              <a:cxnLst/>
              <a:rect l="l" t="t" r="r" b="b"/>
              <a:pathLst>
                <a:path w="33676" h="19689" extrusionOk="0">
                  <a:moveTo>
                    <a:pt x="11513" y="1"/>
                  </a:moveTo>
                  <a:lnTo>
                    <a:pt x="1" y="6671"/>
                  </a:lnTo>
                  <a:lnTo>
                    <a:pt x="22271" y="19689"/>
                  </a:lnTo>
                  <a:lnTo>
                    <a:pt x="33675" y="13019"/>
                  </a:lnTo>
                  <a:lnTo>
                    <a:pt x="11513"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153" name="Google Shape;1221;p29"/>
            <p:cNvSpPr/>
            <p:nvPr/>
          </p:nvSpPr>
          <p:spPr>
            <a:xfrm>
              <a:off x="6096200" y="1293425"/>
              <a:ext cx="849950" cy="497625"/>
            </a:xfrm>
            <a:custGeom>
              <a:avLst/>
              <a:gdLst/>
              <a:ahLst/>
              <a:cxnLst/>
              <a:rect l="l" t="t" r="r" b="b"/>
              <a:pathLst>
                <a:path w="33998" h="19905" extrusionOk="0">
                  <a:moveTo>
                    <a:pt x="11728" y="324"/>
                  </a:moveTo>
                  <a:lnTo>
                    <a:pt x="33568" y="13127"/>
                  </a:lnTo>
                  <a:lnTo>
                    <a:pt x="22486" y="19689"/>
                  </a:lnTo>
                  <a:lnTo>
                    <a:pt x="402" y="6780"/>
                  </a:lnTo>
                  <a:lnTo>
                    <a:pt x="402" y="6780"/>
                  </a:lnTo>
                  <a:lnTo>
                    <a:pt x="11728" y="324"/>
                  </a:lnTo>
                  <a:close/>
                  <a:moveTo>
                    <a:pt x="11620" y="1"/>
                  </a:moveTo>
                  <a:lnTo>
                    <a:pt x="108" y="6671"/>
                  </a:lnTo>
                  <a:lnTo>
                    <a:pt x="1" y="6779"/>
                  </a:lnTo>
                  <a:lnTo>
                    <a:pt x="108" y="6886"/>
                  </a:lnTo>
                  <a:lnTo>
                    <a:pt x="22379" y="19904"/>
                  </a:lnTo>
                  <a:lnTo>
                    <a:pt x="22594" y="19904"/>
                  </a:lnTo>
                  <a:lnTo>
                    <a:pt x="33998" y="13234"/>
                  </a:lnTo>
                  <a:lnTo>
                    <a:pt x="33998" y="13127"/>
                  </a:lnTo>
                  <a:lnTo>
                    <a:pt x="33998" y="13019"/>
                  </a:lnTo>
                  <a:lnTo>
                    <a:pt x="1172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54" name="Google Shape;1222;p29"/>
            <p:cNvSpPr/>
            <p:nvPr/>
          </p:nvSpPr>
          <p:spPr>
            <a:xfrm>
              <a:off x="6098900" y="1527425"/>
              <a:ext cx="562150" cy="333550"/>
            </a:xfrm>
            <a:custGeom>
              <a:avLst/>
              <a:gdLst/>
              <a:ahLst/>
              <a:cxnLst/>
              <a:rect l="l" t="t" r="r" b="b"/>
              <a:pathLst>
                <a:path w="22486" h="13342" extrusionOk="0">
                  <a:moveTo>
                    <a:pt x="0" y="1"/>
                  </a:moveTo>
                  <a:lnTo>
                    <a:pt x="0" y="109"/>
                  </a:lnTo>
                  <a:lnTo>
                    <a:pt x="0" y="216"/>
                  </a:lnTo>
                  <a:lnTo>
                    <a:pt x="108" y="324"/>
                  </a:lnTo>
                  <a:lnTo>
                    <a:pt x="323" y="431"/>
                  </a:lnTo>
                  <a:lnTo>
                    <a:pt x="12373" y="7532"/>
                  </a:lnTo>
                  <a:lnTo>
                    <a:pt x="19258" y="11513"/>
                  </a:lnTo>
                  <a:lnTo>
                    <a:pt x="22271" y="13342"/>
                  </a:lnTo>
                  <a:lnTo>
                    <a:pt x="22486" y="13342"/>
                  </a:lnTo>
                  <a:lnTo>
                    <a:pt x="22486" y="13234"/>
                  </a:lnTo>
                  <a:lnTo>
                    <a:pt x="22486" y="13127"/>
                  </a:lnTo>
                  <a:lnTo>
                    <a:pt x="11404" y="6564"/>
                  </a:lnTo>
                  <a:lnTo>
                    <a:pt x="3766" y="2045"/>
                  </a:lnTo>
                  <a:lnTo>
                    <a:pt x="1184" y="646"/>
                  </a:lnTo>
                  <a:lnTo>
                    <a:pt x="431" y="216"/>
                  </a:lnTo>
                  <a:lnTo>
                    <a:pt x="215" y="109"/>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55" name="Google Shape;1223;p29"/>
            <p:cNvSpPr/>
            <p:nvPr/>
          </p:nvSpPr>
          <p:spPr>
            <a:xfrm>
              <a:off x="6682550" y="1626950"/>
              <a:ext cx="104925" cy="75350"/>
            </a:xfrm>
            <a:custGeom>
              <a:avLst/>
              <a:gdLst/>
              <a:ahLst/>
              <a:cxnLst/>
              <a:rect l="l" t="t" r="r" b="b"/>
              <a:pathLst>
                <a:path w="4197" h="3014" extrusionOk="0">
                  <a:moveTo>
                    <a:pt x="4196" y="1"/>
                  </a:moveTo>
                  <a:lnTo>
                    <a:pt x="1" y="2475"/>
                  </a:lnTo>
                  <a:lnTo>
                    <a:pt x="1" y="3013"/>
                  </a:lnTo>
                  <a:lnTo>
                    <a:pt x="4196" y="539"/>
                  </a:lnTo>
                  <a:lnTo>
                    <a:pt x="4196"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156" name="Google Shape;1224;p29"/>
            <p:cNvSpPr/>
            <p:nvPr/>
          </p:nvSpPr>
          <p:spPr>
            <a:xfrm>
              <a:off x="6677175" y="1624275"/>
              <a:ext cx="115675" cy="80700"/>
            </a:xfrm>
            <a:custGeom>
              <a:avLst/>
              <a:gdLst/>
              <a:ahLst/>
              <a:cxnLst/>
              <a:rect l="l" t="t" r="r" b="b"/>
              <a:pathLst>
                <a:path w="4627" h="3228" extrusionOk="0">
                  <a:moveTo>
                    <a:pt x="4304" y="342"/>
                  </a:moveTo>
                  <a:lnTo>
                    <a:pt x="4304" y="538"/>
                  </a:lnTo>
                  <a:lnTo>
                    <a:pt x="323" y="2797"/>
                  </a:lnTo>
                  <a:lnTo>
                    <a:pt x="323" y="2690"/>
                  </a:lnTo>
                  <a:lnTo>
                    <a:pt x="4304" y="342"/>
                  </a:lnTo>
                  <a:close/>
                  <a:moveTo>
                    <a:pt x="4304" y="0"/>
                  </a:moveTo>
                  <a:lnTo>
                    <a:pt x="108" y="2475"/>
                  </a:lnTo>
                  <a:lnTo>
                    <a:pt x="0" y="2582"/>
                  </a:lnTo>
                  <a:lnTo>
                    <a:pt x="108" y="3120"/>
                  </a:lnTo>
                  <a:lnTo>
                    <a:pt x="108" y="3228"/>
                  </a:lnTo>
                  <a:lnTo>
                    <a:pt x="323" y="3228"/>
                  </a:lnTo>
                  <a:lnTo>
                    <a:pt x="4519" y="753"/>
                  </a:lnTo>
                  <a:lnTo>
                    <a:pt x="4627" y="646"/>
                  </a:lnTo>
                  <a:lnTo>
                    <a:pt x="4627" y="108"/>
                  </a:lnTo>
                  <a:lnTo>
                    <a:pt x="451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57" name="Google Shape;1225;p29"/>
            <p:cNvSpPr/>
            <p:nvPr/>
          </p:nvSpPr>
          <p:spPr>
            <a:xfrm>
              <a:off x="6510400" y="1581225"/>
              <a:ext cx="172175" cy="121075"/>
            </a:xfrm>
            <a:custGeom>
              <a:avLst/>
              <a:gdLst/>
              <a:ahLst/>
              <a:cxnLst/>
              <a:rect l="l" t="t" r="r" b="b"/>
              <a:pathLst>
                <a:path w="6887" h="4843" extrusionOk="0">
                  <a:moveTo>
                    <a:pt x="1" y="1"/>
                  </a:moveTo>
                  <a:lnTo>
                    <a:pt x="1" y="861"/>
                  </a:lnTo>
                  <a:lnTo>
                    <a:pt x="6887" y="4842"/>
                  </a:lnTo>
                  <a:lnTo>
                    <a:pt x="6887" y="4304"/>
                  </a:lnTo>
                  <a:lnTo>
                    <a:pt x="1"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58" name="Google Shape;1226;p29"/>
            <p:cNvSpPr/>
            <p:nvPr/>
          </p:nvSpPr>
          <p:spPr>
            <a:xfrm>
              <a:off x="6507725" y="1575850"/>
              <a:ext cx="177550" cy="129125"/>
            </a:xfrm>
            <a:custGeom>
              <a:avLst/>
              <a:gdLst/>
              <a:ahLst/>
              <a:cxnLst/>
              <a:rect l="l" t="t" r="r" b="b"/>
              <a:pathLst>
                <a:path w="7102" h="5165" extrusionOk="0">
                  <a:moveTo>
                    <a:pt x="323" y="431"/>
                  </a:moveTo>
                  <a:lnTo>
                    <a:pt x="6778" y="4558"/>
                  </a:lnTo>
                  <a:lnTo>
                    <a:pt x="6778" y="4734"/>
                  </a:lnTo>
                  <a:lnTo>
                    <a:pt x="323" y="969"/>
                  </a:lnTo>
                  <a:lnTo>
                    <a:pt x="323" y="431"/>
                  </a:lnTo>
                  <a:close/>
                  <a:moveTo>
                    <a:pt x="108" y="1"/>
                  </a:moveTo>
                  <a:lnTo>
                    <a:pt x="0" y="216"/>
                  </a:lnTo>
                  <a:lnTo>
                    <a:pt x="0" y="1076"/>
                  </a:lnTo>
                  <a:lnTo>
                    <a:pt x="108" y="1184"/>
                  </a:lnTo>
                  <a:lnTo>
                    <a:pt x="6886" y="5165"/>
                  </a:lnTo>
                  <a:lnTo>
                    <a:pt x="7101" y="5165"/>
                  </a:lnTo>
                  <a:lnTo>
                    <a:pt x="7101" y="5057"/>
                  </a:lnTo>
                  <a:lnTo>
                    <a:pt x="7101" y="4519"/>
                  </a:lnTo>
                  <a:lnTo>
                    <a:pt x="6994" y="4412"/>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59" name="Google Shape;1227;p29"/>
            <p:cNvSpPr/>
            <p:nvPr/>
          </p:nvSpPr>
          <p:spPr>
            <a:xfrm>
              <a:off x="6510400" y="1516675"/>
              <a:ext cx="277075" cy="172175"/>
            </a:xfrm>
            <a:custGeom>
              <a:avLst/>
              <a:gdLst/>
              <a:ahLst/>
              <a:cxnLst/>
              <a:rect l="l" t="t" r="r" b="b"/>
              <a:pathLst>
                <a:path w="11083" h="6887" extrusionOk="0">
                  <a:moveTo>
                    <a:pt x="4304" y="1"/>
                  </a:moveTo>
                  <a:lnTo>
                    <a:pt x="1" y="2583"/>
                  </a:lnTo>
                  <a:lnTo>
                    <a:pt x="6887" y="6886"/>
                  </a:lnTo>
                  <a:lnTo>
                    <a:pt x="11082" y="4412"/>
                  </a:lnTo>
                  <a:lnTo>
                    <a:pt x="430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60" name="Google Shape;1228;p29"/>
            <p:cNvSpPr/>
            <p:nvPr/>
          </p:nvSpPr>
          <p:spPr>
            <a:xfrm>
              <a:off x="6507725" y="1514000"/>
              <a:ext cx="282425" cy="177525"/>
            </a:xfrm>
            <a:custGeom>
              <a:avLst/>
              <a:gdLst/>
              <a:ahLst/>
              <a:cxnLst/>
              <a:rect l="l" t="t" r="r" b="b"/>
              <a:pathLst>
                <a:path w="11297" h="7101" extrusionOk="0">
                  <a:moveTo>
                    <a:pt x="4411" y="323"/>
                  </a:moveTo>
                  <a:lnTo>
                    <a:pt x="10867" y="4519"/>
                  </a:lnTo>
                  <a:lnTo>
                    <a:pt x="6994" y="6778"/>
                  </a:lnTo>
                  <a:lnTo>
                    <a:pt x="479" y="2642"/>
                  </a:lnTo>
                  <a:lnTo>
                    <a:pt x="479" y="2642"/>
                  </a:lnTo>
                  <a:lnTo>
                    <a:pt x="4411" y="323"/>
                  </a:lnTo>
                  <a:close/>
                  <a:moveTo>
                    <a:pt x="4411" y="0"/>
                  </a:moveTo>
                  <a:lnTo>
                    <a:pt x="108" y="2475"/>
                  </a:lnTo>
                  <a:lnTo>
                    <a:pt x="0" y="2690"/>
                  </a:lnTo>
                  <a:lnTo>
                    <a:pt x="108" y="2797"/>
                  </a:lnTo>
                  <a:lnTo>
                    <a:pt x="6886" y="7101"/>
                  </a:lnTo>
                  <a:lnTo>
                    <a:pt x="6994" y="7101"/>
                  </a:lnTo>
                  <a:lnTo>
                    <a:pt x="11297" y="4626"/>
                  </a:lnTo>
                  <a:lnTo>
                    <a:pt x="11297" y="4519"/>
                  </a:lnTo>
                  <a:lnTo>
                    <a:pt x="11297" y="4411"/>
                  </a:lnTo>
                  <a:lnTo>
                    <a:pt x="451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61" name="Google Shape;1229;p29"/>
            <p:cNvSpPr/>
            <p:nvPr/>
          </p:nvSpPr>
          <p:spPr>
            <a:xfrm>
              <a:off x="6507725" y="1586600"/>
              <a:ext cx="177550" cy="115700"/>
            </a:xfrm>
            <a:custGeom>
              <a:avLst/>
              <a:gdLst/>
              <a:ahLst/>
              <a:cxnLst/>
              <a:rect l="l" t="t" r="r" b="b"/>
              <a:pathLst>
                <a:path w="7102" h="4628" extrusionOk="0">
                  <a:moveTo>
                    <a:pt x="108" y="1"/>
                  </a:moveTo>
                  <a:lnTo>
                    <a:pt x="0" y="108"/>
                  </a:lnTo>
                  <a:lnTo>
                    <a:pt x="0" y="216"/>
                  </a:lnTo>
                  <a:lnTo>
                    <a:pt x="108" y="216"/>
                  </a:lnTo>
                  <a:lnTo>
                    <a:pt x="431" y="431"/>
                  </a:lnTo>
                  <a:lnTo>
                    <a:pt x="4196" y="2906"/>
                  </a:lnTo>
                  <a:lnTo>
                    <a:pt x="6025" y="4089"/>
                  </a:lnTo>
                  <a:lnTo>
                    <a:pt x="6886" y="4627"/>
                  </a:lnTo>
                  <a:lnTo>
                    <a:pt x="6994" y="4627"/>
                  </a:lnTo>
                  <a:lnTo>
                    <a:pt x="7101" y="4520"/>
                  </a:lnTo>
                  <a:lnTo>
                    <a:pt x="7101" y="4412"/>
                  </a:lnTo>
                  <a:lnTo>
                    <a:pt x="6994" y="4304"/>
                  </a:lnTo>
                  <a:lnTo>
                    <a:pt x="3658" y="2153"/>
                  </a:lnTo>
                  <a:lnTo>
                    <a:pt x="1291" y="646"/>
                  </a:lnTo>
                  <a:lnTo>
                    <a:pt x="538" y="216"/>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62" name="Google Shape;1230;p29"/>
            <p:cNvSpPr/>
            <p:nvPr/>
          </p:nvSpPr>
          <p:spPr>
            <a:xfrm>
              <a:off x="6421650" y="1473650"/>
              <a:ext cx="107625" cy="75325"/>
            </a:xfrm>
            <a:custGeom>
              <a:avLst/>
              <a:gdLst/>
              <a:ahLst/>
              <a:cxnLst/>
              <a:rect l="l" t="t" r="r" b="b"/>
              <a:pathLst>
                <a:path w="4305" h="3013" extrusionOk="0">
                  <a:moveTo>
                    <a:pt x="4304" y="0"/>
                  </a:moveTo>
                  <a:lnTo>
                    <a:pt x="1" y="2475"/>
                  </a:lnTo>
                  <a:lnTo>
                    <a:pt x="108" y="3013"/>
                  </a:lnTo>
                  <a:lnTo>
                    <a:pt x="4304" y="538"/>
                  </a:lnTo>
                  <a:lnTo>
                    <a:pt x="430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163" name="Google Shape;1231;p29"/>
            <p:cNvSpPr/>
            <p:nvPr/>
          </p:nvSpPr>
          <p:spPr>
            <a:xfrm>
              <a:off x="6418975" y="1470950"/>
              <a:ext cx="112975" cy="80725"/>
            </a:xfrm>
            <a:custGeom>
              <a:avLst/>
              <a:gdLst/>
              <a:ahLst/>
              <a:cxnLst/>
              <a:rect l="l" t="t" r="r" b="b"/>
              <a:pathLst>
                <a:path w="4519" h="3229" extrusionOk="0">
                  <a:moveTo>
                    <a:pt x="4196" y="346"/>
                  </a:moveTo>
                  <a:lnTo>
                    <a:pt x="4196" y="646"/>
                  </a:lnTo>
                  <a:lnTo>
                    <a:pt x="323" y="2905"/>
                  </a:lnTo>
                  <a:lnTo>
                    <a:pt x="323" y="2690"/>
                  </a:lnTo>
                  <a:lnTo>
                    <a:pt x="4196" y="346"/>
                  </a:lnTo>
                  <a:close/>
                  <a:moveTo>
                    <a:pt x="4303" y="1"/>
                  </a:moveTo>
                  <a:lnTo>
                    <a:pt x="108" y="2475"/>
                  </a:lnTo>
                  <a:lnTo>
                    <a:pt x="0" y="2583"/>
                  </a:lnTo>
                  <a:lnTo>
                    <a:pt x="0" y="3121"/>
                  </a:lnTo>
                  <a:lnTo>
                    <a:pt x="108" y="3228"/>
                  </a:lnTo>
                  <a:lnTo>
                    <a:pt x="215" y="3228"/>
                  </a:lnTo>
                  <a:lnTo>
                    <a:pt x="4411" y="861"/>
                  </a:lnTo>
                  <a:lnTo>
                    <a:pt x="4519" y="646"/>
                  </a:lnTo>
                  <a:lnTo>
                    <a:pt x="4519" y="108"/>
                  </a:lnTo>
                  <a:lnTo>
                    <a:pt x="441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64" name="Google Shape;1232;p29"/>
            <p:cNvSpPr/>
            <p:nvPr/>
          </p:nvSpPr>
          <p:spPr>
            <a:xfrm>
              <a:off x="6252200" y="1427925"/>
              <a:ext cx="169475" cy="121050"/>
            </a:xfrm>
            <a:custGeom>
              <a:avLst/>
              <a:gdLst/>
              <a:ahLst/>
              <a:cxnLst/>
              <a:rect l="l" t="t" r="r" b="b"/>
              <a:pathLst>
                <a:path w="6779" h="4842" extrusionOk="0">
                  <a:moveTo>
                    <a:pt x="1" y="0"/>
                  </a:moveTo>
                  <a:lnTo>
                    <a:pt x="1" y="861"/>
                  </a:lnTo>
                  <a:lnTo>
                    <a:pt x="6779" y="4842"/>
                  </a:lnTo>
                  <a:lnTo>
                    <a:pt x="6779" y="4304"/>
                  </a:lnTo>
                  <a:lnTo>
                    <a:pt x="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65" name="Google Shape;1233;p29"/>
            <p:cNvSpPr/>
            <p:nvPr/>
          </p:nvSpPr>
          <p:spPr>
            <a:xfrm>
              <a:off x="6249525" y="1425225"/>
              <a:ext cx="177525" cy="126450"/>
            </a:xfrm>
            <a:custGeom>
              <a:avLst/>
              <a:gdLst/>
              <a:ahLst/>
              <a:cxnLst/>
              <a:rect l="l" t="t" r="r" b="b"/>
              <a:pathLst>
                <a:path w="7101" h="5058" extrusionOk="0">
                  <a:moveTo>
                    <a:pt x="215" y="431"/>
                  </a:moveTo>
                  <a:lnTo>
                    <a:pt x="6778" y="4519"/>
                  </a:lnTo>
                  <a:lnTo>
                    <a:pt x="6778" y="4734"/>
                  </a:lnTo>
                  <a:lnTo>
                    <a:pt x="215" y="969"/>
                  </a:lnTo>
                  <a:lnTo>
                    <a:pt x="215" y="431"/>
                  </a:lnTo>
                  <a:close/>
                  <a:moveTo>
                    <a:pt x="0" y="1"/>
                  </a:moveTo>
                  <a:lnTo>
                    <a:pt x="0" y="108"/>
                  </a:lnTo>
                  <a:lnTo>
                    <a:pt x="0" y="969"/>
                  </a:lnTo>
                  <a:lnTo>
                    <a:pt x="0" y="1184"/>
                  </a:lnTo>
                  <a:lnTo>
                    <a:pt x="6886" y="5057"/>
                  </a:lnTo>
                  <a:lnTo>
                    <a:pt x="6993" y="5057"/>
                  </a:lnTo>
                  <a:lnTo>
                    <a:pt x="7101" y="4950"/>
                  </a:lnTo>
                  <a:lnTo>
                    <a:pt x="7101" y="4412"/>
                  </a:lnTo>
                  <a:lnTo>
                    <a:pt x="6993" y="4304"/>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66" name="Google Shape;1234;p29"/>
            <p:cNvSpPr/>
            <p:nvPr/>
          </p:nvSpPr>
          <p:spPr>
            <a:xfrm>
              <a:off x="6252200" y="1366050"/>
              <a:ext cx="277075" cy="169475"/>
            </a:xfrm>
            <a:custGeom>
              <a:avLst/>
              <a:gdLst/>
              <a:ahLst/>
              <a:cxnLst/>
              <a:rect l="l" t="t" r="r" b="b"/>
              <a:pathLst>
                <a:path w="11083" h="6779" extrusionOk="0">
                  <a:moveTo>
                    <a:pt x="4304" y="1"/>
                  </a:moveTo>
                  <a:lnTo>
                    <a:pt x="1" y="2475"/>
                  </a:lnTo>
                  <a:lnTo>
                    <a:pt x="6779" y="6779"/>
                  </a:lnTo>
                  <a:lnTo>
                    <a:pt x="11082" y="4304"/>
                  </a:lnTo>
                  <a:lnTo>
                    <a:pt x="430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67" name="Google Shape;1235;p29"/>
            <p:cNvSpPr/>
            <p:nvPr/>
          </p:nvSpPr>
          <p:spPr>
            <a:xfrm>
              <a:off x="6249525" y="1363375"/>
              <a:ext cx="282425" cy="174850"/>
            </a:xfrm>
            <a:custGeom>
              <a:avLst/>
              <a:gdLst/>
              <a:ahLst/>
              <a:cxnLst/>
              <a:rect l="l" t="t" r="r" b="b"/>
              <a:pathLst>
                <a:path w="11297" h="6994" extrusionOk="0">
                  <a:moveTo>
                    <a:pt x="4411" y="323"/>
                  </a:moveTo>
                  <a:lnTo>
                    <a:pt x="10866" y="4411"/>
                  </a:lnTo>
                  <a:lnTo>
                    <a:pt x="6886" y="6778"/>
                  </a:lnTo>
                  <a:lnTo>
                    <a:pt x="393" y="2589"/>
                  </a:lnTo>
                  <a:lnTo>
                    <a:pt x="4411" y="323"/>
                  </a:lnTo>
                  <a:close/>
                  <a:moveTo>
                    <a:pt x="4304" y="0"/>
                  </a:moveTo>
                  <a:lnTo>
                    <a:pt x="0" y="2475"/>
                  </a:lnTo>
                  <a:lnTo>
                    <a:pt x="0" y="2582"/>
                  </a:lnTo>
                  <a:lnTo>
                    <a:pt x="0" y="2690"/>
                  </a:lnTo>
                  <a:lnTo>
                    <a:pt x="6778" y="6993"/>
                  </a:lnTo>
                  <a:lnTo>
                    <a:pt x="6993" y="6993"/>
                  </a:lnTo>
                  <a:lnTo>
                    <a:pt x="11189" y="4519"/>
                  </a:lnTo>
                  <a:lnTo>
                    <a:pt x="11297" y="4411"/>
                  </a:lnTo>
                  <a:lnTo>
                    <a:pt x="11189" y="4304"/>
                  </a:lnTo>
                  <a:lnTo>
                    <a:pt x="441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68" name="Google Shape;1236;p29"/>
            <p:cNvSpPr/>
            <p:nvPr/>
          </p:nvSpPr>
          <p:spPr>
            <a:xfrm>
              <a:off x="6249525" y="1433300"/>
              <a:ext cx="174850" cy="115675"/>
            </a:xfrm>
            <a:custGeom>
              <a:avLst/>
              <a:gdLst/>
              <a:ahLst/>
              <a:cxnLst/>
              <a:rect l="l" t="t" r="r" b="b"/>
              <a:pathLst>
                <a:path w="6994" h="4627" extrusionOk="0">
                  <a:moveTo>
                    <a:pt x="0" y="0"/>
                  </a:moveTo>
                  <a:lnTo>
                    <a:pt x="0" y="108"/>
                  </a:lnTo>
                  <a:lnTo>
                    <a:pt x="0" y="216"/>
                  </a:lnTo>
                  <a:lnTo>
                    <a:pt x="54" y="269"/>
                  </a:lnTo>
                  <a:lnTo>
                    <a:pt x="54" y="269"/>
                  </a:lnTo>
                  <a:lnTo>
                    <a:pt x="0" y="323"/>
                  </a:lnTo>
                  <a:lnTo>
                    <a:pt x="430" y="538"/>
                  </a:lnTo>
                  <a:lnTo>
                    <a:pt x="4088" y="2905"/>
                  </a:lnTo>
                  <a:lnTo>
                    <a:pt x="6025" y="4089"/>
                  </a:lnTo>
                  <a:lnTo>
                    <a:pt x="6778" y="4627"/>
                  </a:lnTo>
                  <a:lnTo>
                    <a:pt x="6993" y="4627"/>
                  </a:lnTo>
                  <a:lnTo>
                    <a:pt x="6993" y="4519"/>
                  </a:lnTo>
                  <a:lnTo>
                    <a:pt x="6993" y="4411"/>
                  </a:lnTo>
                  <a:lnTo>
                    <a:pt x="3550" y="2260"/>
                  </a:lnTo>
                  <a:lnTo>
                    <a:pt x="1291" y="754"/>
                  </a:lnTo>
                  <a:lnTo>
                    <a:pt x="538" y="216"/>
                  </a:lnTo>
                  <a:lnTo>
                    <a:pt x="323" y="108"/>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69" name="Google Shape;1237;p29"/>
            <p:cNvSpPr/>
            <p:nvPr/>
          </p:nvSpPr>
          <p:spPr>
            <a:xfrm>
              <a:off x="6144625" y="1602750"/>
              <a:ext cx="473400" cy="414225"/>
            </a:xfrm>
            <a:custGeom>
              <a:avLst/>
              <a:gdLst/>
              <a:ahLst/>
              <a:cxnLst/>
              <a:rect l="l" t="t" r="r" b="b"/>
              <a:pathLst>
                <a:path w="18936" h="16569" extrusionOk="0">
                  <a:moveTo>
                    <a:pt x="0" y="0"/>
                  </a:moveTo>
                  <a:lnTo>
                    <a:pt x="0" y="5487"/>
                  </a:lnTo>
                  <a:lnTo>
                    <a:pt x="18935" y="16569"/>
                  </a:lnTo>
                  <a:lnTo>
                    <a:pt x="18935" y="11189"/>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0" name="Google Shape;1238;p29"/>
            <p:cNvSpPr/>
            <p:nvPr/>
          </p:nvSpPr>
          <p:spPr>
            <a:xfrm>
              <a:off x="6120400" y="1562400"/>
              <a:ext cx="521825" cy="497625"/>
            </a:xfrm>
            <a:custGeom>
              <a:avLst/>
              <a:gdLst/>
              <a:ahLst/>
              <a:cxnLst/>
              <a:rect l="l" t="t" r="r" b="b"/>
              <a:pathLst>
                <a:path w="20873" h="19905" extrusionOk="0">
                  <a:moveTo>
                    <a:pt x="216" y="431"/>
                  </a:moveTo>
                  <a:lnTo>
                    <a:pt x="20550" y="12417"/>
                  </a:lnTo>
                  <a:lnTo>
                    <a:pt x="20550" y="19474"/>
                  </a:lnTo>
                  <a:lnTo>
                    <a:pt x="216" y="7639"/>
                  </a:lnTo>
                  <a:lnTo>
                    <a:pt x="216" y="431"/>
                  </a:lnTo>
                  <a:close/>
                  <a:moveTo>
                    <a:pt x="1" y="1"/>
                  </a:moveTo>
                  <a:lnTo>
                    <a:pt x="1" y="108"/>
                  </a:lnTo>
                  <a:lnTo>
                    <a:pt x="1" y="7639"/>
                  </a:lnTo>
                  <a:lnTo>
                    <a:pt x="1" y="7854"/>
                  </a:lnTo>
                  <a:lnTo>
                    <a:pt x="20658" y="19904"/>
                  </a:lnTo>
                  <a:lnTo>
                    <a:pt x="20765" y="19904"/>
                  </a:lnTo>
                  <a:lnTo>
                    <a:pt x="20873" y="19797"/>
                  </a:lnTo>
                  <a:lnTo>
                    <a:pt x="20873" y="12373"/>
                  </a:lnTo>
                  <a:lnTo>
                    <a:pt x="20765" y="12265"/>
                  </a:lnTo>
                  <a:lnTo>
                    <a:pt x="21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1" name="Google Shape;1239;p29"/>
            <p:cNvSpPr/>
            <p:nvPr/>
          </p:nvSpPr>
          <p:spPr>
            <a:xfrm>
              <a:off x="6679850" y="1694200"/>
              <a:ext cx="441150" cy="258225"/>
            </a:xfrm>
            <a:custGeom>
              <a:avLst/>
              <a:gdLst/>
              <a:ahLst/>
              <a:cxnLst/>
              <a:rect l="l" t="t" r="r" b="b"/>
              <a:pathLst>
                <a:path w="17646" h="10329" extrusionOk="0">
                  <a:moveTo>
                    <a:pt x="10006" y="0"/>
                  </a:moveTo>
                  <a:lnTo>
                    <a:pt x="1" y="5702"/>
                  </a:lnTo>
                  <a:lnTo>
                    <a:pt x="7640" y="10329"/>
                  </a:lnTo>
                  <a:lnTo>
                    <a:pt x="17645" y="4627"/>
                  </a:lnTo>
                  <a:lnTo>
                    <a:pt x="1000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2" name="Google Shape;1240;p29"/>
            <p:cNvSpPr/>
            <p:nvPr/>
          </p:nvSpPr>
          <p:spPr>
            <a:xfrm>
              <a:off x="6674475" y="1691500"/>
              <a:ext cx="451900" cy="263625"/>
            </a:xfrm>
            <a:custGeom>
              <a:avLst/>
              <a:gdLst/>
              <a:ahLst/>
              <a:cxnLst/>
              <a:rect l="l" t="t" r="r" b="b"/>
              <a:pathLst>
                <a:path w="18076" h="10545" extrusionOk="0">
                  <a:moveTo>
                    <a:pt x="10221" y="324"/>
                  </a:moveTo>
                  <a:lnTo>
                    <a:pt x="17537" y="4735"/>
                  </a:lnTo>
                  <a:lnTo>
                    <a:pt x="7855" y="10329"/>
                  </a:lnTo>
                  <a:lnTo>
                    <a:pt x="490" y="5869"/>
                  </a:lnTo>
                  <a:lnTo>
                    <a:pt x="10221" y="324"/>
                  </a:lnTo>
                  <a:close/>
                  <a:moveTo>
                    <a:pt x="10114" y="1"/>
                  </a:moveTo>
                  <a:lnTo>
                    <a:pt x="108" y="5703"/>
                  </a:lnTo>
                  <a:lnTo>
                    <a:pt x="1" y="5810"/>
                  </a:lnTo>
                  <a:lnTo>
                    <a:pt x="108" y="6026"/>
                  </a:lnTo>
                  <a:lnTo>
                    <a:pt x="7855" y="10544"/>
                  </a:lnTo>
                  <a:lnTo>
                    <a:pt x="7962" y="10544"/>
                  </a:lnTo>
                  <a:lnTo>
                    <a:pt x="17968" y="4842"/>
                  </a:lnTo>
                  <a:lnTo>
                    <a:pt x="18075" y="4735"/>
                  </a:lnTo>
                  <a:lnTo>
                    <a:pt x="17968" y="4627"/>
                  </a:lnTo>
                  <a:lnTo>
                    <a:pt x="1032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73" name="Google Shape;1241;p29"/>
            <p:cNvSpPr/>
            <p:nvPr/>
          </p:nvSpPr>
          <p:spPr>
            <a:xfrm>
              <a:off x="6733650" y="2129925"/>
              <a:ext cx="107625" cy="145275"/>
            </a:xfrm>
            <a:custGeom>
              <a:avLst/>
              <a:gdLst/>
              <a:ahLst/>
              <a:cxnLst/>
              <a:rect l="l" t="t" r="r" b="b"/>
              <a:pathLst>
                <a:path w="4305" h="5811" extrusionOk="0">
                  <a:moveTo>
                    <a:pt x="2152" y="0"/>
                  </a:moveTo>
                  <a:lnTo>
                    <a:pt x="1937" y="108"/>
                  </a:lnTo>
                  <a:lnTo>
                    <a:pt x="1614" y="108"/>
                  </a:lnTo>
                  <a:lnTo>
                    <a:pt x="1" y="753"/>
                  </a:lnTo>
                  <a:lnTo>
                    <a:pt x="1722" y="5810"/>
                  </a:lnTo>
                  <a:lnTo>
                    <a:pt x="3551" y="4842"/>
                  </a:lnTo>
                  <a:lnTo>
                    <a:pt x="3874" y="4627"/>
                  </a:lnTo>
                  <a:lnTo>
                    <a:pt x="4089" y="4304"/>
                  </a:lnTo>
                  <a:lnTo>
                    <a:pt x="4197" y="3981"/>
                  </a:lnTo>
                  <a:lnTo>
                    <a:pt x="4304" y="3551"/>
                  </a:lnTo>
                  <a:lnTo>
                    <a:pt x="4304" y="2690"/>
                  </a:lnTo>
                  <a:lnTo>
                    <a:pt x="4089" y="1722"/>
                  </a:lnTo>
                  <a:lnTo>
                    <a:pt x="3659" y="969"/>
                  </a:lnTo>
                  <a:lnTo>
                    <a:pt x="3121" y="323"/>
                  </a:lnTo>
                  <a:lnTo>
                    <a:pt x="2798" y="216"/>
                  </a:lnTo>
                  <a:lnTo>
                    <a:pt x="247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74" name="Google Shape;1242;p29"/>
            <p:cNvSpPr/>
            <p:nvPr/>
          </p:nvSpPr>
          <p:spPr>
            <a:xfrm>
              <a:off x="6733650" y="2129925"/>
              <a:ext cx="107625" cy="145275"/>
            </a:xfrm>
            <a:custGeom>
              <a:avLst/>
              <a:gdLst/>
              <a:ahLst/>
              <a:cxnLst/>
              <a:rect l="l" t="t" r="r" b="b"/>
              <a:pathLst>
                <a:path w="4305" h="5811" fill="none" extrusionOk="0">
                  <a:moveTo>
                    <a:pt x="1722" y="5810"/>
                  </a:moveTo>
                  <a:lnTo>
                    <a:pt x="3551" y="4842"/>
                  </a:lnTo>
                  <a:lnTo>
                    <a:pt x="3551" y="4842"/>
                  </a:lnTo>
                  <a:lnTo>
                    <a:pt x="3874" y="4627"/>
                  </a:lnTo>
                  <a:lnTo>
                    <a:pt x="4089" y="4304"/>
                  </a:lnTo>
                  <a:lnTo>
                    <a:pt x="4197" y="3981"/>
                  </a:lnTo>
                  <a:lnTo>
                    <a:pt x="4304" y="3551"/>
                  </a:lnTo>
                  <a:lnTo>
                    <a:pt x="4304" y="2690"/>
                  </a:lnTo>
                  <a:lnTo>
                    <a:pt x="4089" y="1722"/>
                  </a:lnTo>
                  <a:lnTo>
                    <a:pt x="4089" y="1722"/>
                  </a:lnTo>
                  <a:lnTo>
                    <a:pt x="3659" y="969"/>
                  </a:lnTo>
                  <a:lnTo>
                    <a:pt x="3121" y="323"/>
                  </a:lnTo>
                  <a:lnTo>
                    <a:pt x="2798" y="216"/>
                  </a:lnTo>
                  <a:lnTo>
                    <a:pt x="2475" y="0"/>
                  </a:lnTo>
                  <a:lnTo>
                    <a:pt x="2152" y="0"/>
                  </a:lnTo>
                  <a:lnTo>
                    <a:pt x="1937" y="108"/>
                  </a:lnTo>
                  <a:lnTo>
                    <a:pt x="1614" y="108"/>
                  </a:lnTo>
                  <a:lnTo>
                    <a:pt x="1" y="753"/>
                  </a:lnTo>
                </a:path>
              </a:pathLst>
            </a:custGeom>
            <a:noFill/>
            <a:ln>
              <a:noFill/>
            </a:ln>
          </p:spPr>
          <p:txBody>
            <a:bodyPr spcFirstLastPara="1" wrap="square" lIns="121900" tIns="121900" rIns="121900" bIns="121900" anchor="ctr" anchorCtr="0">
              <a:noAutofit/>
            </a:bodyPr>
            <a:lstStyle/>
            <a:p>
              <a:endParaRPr sz="2400"/>
            </a:p>
          </p:txBody>
        </p:sp>
        <p:sp>
          <p:nvSpPr>
            <p:cNvPr id="1175" name="Google Shape;1243;p29"/>
            <p:cNvSpPr/>
            <p:nvPr/>
          </p:nvSpPr>
          <p:spPr>
            <a:xfrm>
              <a:off x="6728275" y="2127225"/>
              <a:ext cx="118375" cy="153350"/>
            </a:xfrm>
            <a:custGeom>
              <a:avLst/>
              <a:gdLst/>
              <a:ahLst/>
              <a:cxnLst/>
              <a:rect l="l" t="t" r="r" b="b"/>
              <a:pathLst>
                <a:path w="4735" h="6134" extrusionOk="0">
                  <a:moveTo>
                    <a:pt x="2045" y="1"/>
                  </a:moveTo>
                  <a:lnTo>
                    <a:pt x="1829" y="108"/>
                  </a:lnTo>
                  <a:lnTo>
                    <a:pt x="108" y="646"/>
                  </a:lnTo>
                  <a:lnTo>
                    <a:pt x="0" y="754"/>
                  </a:lnTo>
                  <a:lnTo>
                    <a:pt x="0" y="861"/>
                  </a:lnTo>
                  <a:lnTo>
                    <a:pt x="108" y="969"/>
                  </a:lnTo>
                  <a:lnTo>
                    <a:pt x="216" y="969"/>
                  </a:lnTo>
                  <a:lnTo>
                    <a:pt x="1937" y="431"/>
                  </a:lnTo>
                  <a:lnTo>
                    <a:pt x="2152" y="324"/>
                  </a:lnTo>
                  <a:lnTo>
                    <a:pt x="2475" y="324"/>
                  </a:lnTo>
                  <a:lnTo>
                    <a:pt x="2905" y="431"/>
                  </a:lnTo>
                  <a:lnTo>
                    <a:pt x="3443" y="754"/>
                  </a:lnTo>
                  <a:lnTo>
                    <a:pt x="3874" y="1184"/>
                  </a:lnTo>
                  <a:lnTo>
                    <a:pt x="4196" y="1937"/>
                  </a:lnTo>
                  <a:lnTo>
                    <a:pt x="4412" y="2583"/>
                  </a:lnTo>
                  <a:lnTo>
                    <a:pt x="4412" y="3228"/>
                  </a:lnTo>
                  <a:lnTo>
                    <a:pt x="4412" y="3766"/>
                  </a:lnTo>
                  <a:lnTo>
                    <a:pt x="4196" y="4197"/>
                  </a:lnTo>
                  <a:lnTo>
                    <a:pt x="3981" y="4519"/>
                  </a:lnTo>
                  <a:lnTo>
                    <a:pt x="3766" y="4842"/>
                  </a:lnTo>
                  <a:lnTo>
                    <a:pt x="1829" y="5810"/>
                  </a:lnTo>
                  <a:lnTo>
                    <a:pt x="1722" y="5918"/>
                  </a:lnTo>
                  <a:lnTo>
                    <a:pt x="1722" y="6026"/>
                  </a:lnTo>
                  <a:lnTo>
                    <a:pt x="1829" y="6133"/>
                  </a:lnTo>
                  <a:lnTo>
                    <a:pt x="1937" y="6133"/>
                  </a:lnTo>
                  <a:lnTo>
                    <a:pt x="3874" y="5057"/>
                  </a:lnTo>
                  <a:lnTo>
                    <a:pt x="4196" y="4735"/>
                  </a:lnTo>
                  <a:lnTo>
                    <a:pt x="4519" y="4304"/>
                  </a:lnTo>
                  <a:lnTo>
                    <a:pt x="4627" y="3766"/>
                  </a:lnTo>
                  <a:lnTo>
                    <a:pt x="4734" y="3228"/>
                  </a:lnTo>
                  <a:lnTo>
                    <a:pt x="4627" y="2475"/>
                  </a:lnTo>
                  <a:lnTo>
                    <a:pt x="4519" y="1830"/>
                  </a:lnTo>
                  <a:lnTo>
                    <a:pt x="4089" y="1077"/>
                  </a:lnTo>
                  <a:lnTo>
                    <a:pt x="3658" y="539"/>
                  </a:lnTo>
                  <a:lnTo>
                    <a:pt x="3013" y="108"/>
                  </a:lnTo>
                  <a:lnTo>
                    <a:pt x="279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76" name="Google Shape;1244;p29"/>
            <p:cNvSpPr/>
            <p:nvPr/>
          </p:nvSpPr>
          <p:spPr>
            <a:xfrm>
              <a:off x="6696000" y="2143375"/>
              <a:ext cx="104925" cy="142575"/>
            </a:xfrm>
            <a:custGeom>
              <a:avLst/>
              <a:gdLst/>
              <a:ahLst/>
              <a:cxnLst/>
              <a:rect l="l" t="t" r="r" b="b"/>
              <a:pathLst>
                <a:path w="4197" h="5703" extrusionOk="0">
                  <a:moveTo>
                    <a:pt x="1722" y="323"/>
                  </a:moveTo>
                  <a:lnTo>
                    <a:pt x="2260" y="431"/>
                  </a:lnTo>
                  <a:lnTo>
                    <a:pt x="2798" y="753"/>
                  </a:lnTo>
                  <a:lnTo>
                    <a:pt x="3336" y="1291"/>
                  </a:lnTo>
                  <a:lnTo>
                    <a:pt x="3658" y="2044"/>
                  </a:lnTo>
                  <a:lnTo>
                    <a:pt x="3766" y="2690"/>
                  </a:lnTo>
                  <a:lnTo>
                    <a:pt x="3874" y="3335"/>
                  </a:lnTo>
                  <a:lnTo>
                    <a:pt x="3766" y="3981"/>
                  </a:lnTo>
                  <a:lnTo>
                    <a:pt x="3658" y="4519"/>
                  </a:lnTo>
                  <a:lnTo>
                    <a:pt x="3336" y="4949"/>
                  </a:lnTo>
                  <a:lnTo>
                    <a:pt x="3013" y="5272"/>
                  </a:lnTo>
                  <a:lnTo>
                    <a:pt x="2690" y="5380"/>
                  </a:lnTo>
                  <a:lnTo>
                    <a:pt x="2367" y="5487"/>
                  </a:lnTo>
                  <a:lnTo>
                    <a:pt x="1829" y="5272"/>
                  </a:lnTo>
                  <a:lnTo>
                    <a:pt x="1291" y="4949"/>
                  </a:lnTo>
                  <a:lnTo>
                    <a:pt x="861" y="4304"/>
                  </a:lnTo>
                  <a:lnTo>
                    <a:pt x="431" y="3551"/>
                  </a:lnTo>
                  <a:lnTo>
                    <a:pt x="323" y="2905"/>
                  </a:lnTo>
                  <a:lnTo>
                    <a:pt x="323" y="2367"/>
                  </a:lnTo>
                  <a:lnTo>
                    <a:pt x="323" y="1722"/>
                  </a:lnTo>
                  <a:lnTo>
                    <a:pt x="538" y="1076"/>
                  </a:lnTo>
                  <a:lnTo>
                    <a:pt x="969" y="646"/>
                  </a:lnTo>
                  <a:lnTo>
                    <a:pt x="1399" y="323"/>
                  </a:lnTo>
                  <a:close/>
                  <a:moveTo>
                    <a:pt x="1722" y="0"/>
                  </a:moveTo>
                  <a:lnTo>
                    <a:pt x="1291" y="108"/>
                  </a:lnTo>
                  <a:lnTo>
                    <a:pt x="969" y="215"/>
                  </a:lnTo>
                  <a:lnTo>
                    <a:pt x="754" y="431"/>
                  </a:lnTo>
                  <a:lnTo>
                    <a:pt x="323" y="969"/>
                  </a:lnTo>
                  <a:lnTo>
                    <a:pt x="108" y="1614"/>
                  </a:lnTo>
                  <a:lnTo>
                    <a:pt x="0" y="2367"/>
                  </a:lnTo>
                  <a:lnTo>
                    <a:pt x="0" y="3013"/>
                  </a:lnTo>
                  <a:lnTo>
                    <a:pt x="216" y="3551"/>
                  </a:lnTo>
                  <a:lnTo>
                    <a:pt x="538" y="4519"/>
                  </a:lnTo>
                  <a:lnTo>
                    <a:pt x="1076" y="5164"/>
                  </a:lnTo>
                  <a:lnTo>
                    <a:pt x="1722" y="5595"/>
                  </a:lnTo>
                  <a:lnTo>
                    <a:pt x="2045" y="5702"/>
                  </a:lnTo>
                  <a:lnTo>
                    <a:pt x="2798" y="5702"/>
                  </a:lnTo>
                  <a:lnTo>
                    <a:pt x="3120" y="5595"/>
                  </a:lnTo>
                  <a:lnTo>
                    <a:pt x="3551" y="5164"/>
                  </a:lnTo>
                  <a:lnTo>
                    <a:pt x="3874" y="4627"/>
                  </a:lnTo>
                  <a:lnTo>
                    <a:pt x="4089" y="3981"/>
                  </a:lnTo>
                  <a:lnTo>
                    <a:pt x="4196" y="3335"/>
                  </a:lnTo>
                  <a:lnTo>
                    <a:pt x="4089" y="2690"/>
                  </a:lnTo>
                  <a:lnTo>
                    <a:pt x="3981" y="1937"/>
                  </a:lnTo>
                  <a:lnTo>
                    <a:pt x="3551" y="1184"/>
                  </a:lnTo>
                  <a:lnTo>
                    <a:pt x="3013" y="538"/>
                  </a:lnTo>
                  <a:lnTo>
                    <a:pt x="2367" y="108"/>
                  </a:lnTo>
                  <a:lnTo>
                    <a:pt x="204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77" name="Google Shape;1245;p29"/>
            <p:cNvSpPr/>
            <p:nvPr/>
          </p:nvSpPr>
          <p:spPr>
            <a:xfrm>
              <a:off x="6698700" y="2146050"/>
              <a:ext cx="96850" cy="137200"/>
            </a:xfrm>
            <a:custGeom>
              <a:avLst/>
              <a:gdLst/>
              <a:ahLst/>
              <a:cxnLst/>
              <a:rect l="l" t="t" r="r" b="b"/>
              <a:pathLst>
                <a:path w="3874" h="5488" extrusionOk="0">
                  <a:moveTo>
                    <a:pt x="1614" y="1"/>
                  </a:moveTo>
                  <a:lnTo>
                    <a:pt x="1183" y="108"/>
                  </a:lnTo>
                  <a:lnTo>
                    <a:pt x="861" y="324"/>
                  </a:lnTo>
                  <a:lnTo>
                    <a:pt x="538" y="539"/>
                  </a:lnTo>
                  <a:lnTo>
                    <a:pt x="323" y="862"/>
                  </a:lnTo>
                  <a:lnTo>
                    <a:pt x="215" y="1292"/>
                  </a:lnTo>
                  <a:lnTo>
                    <a:pt x="108" y="1830"/>
                  </a:lnTo>
                  <a:lnTo>
                    <a:pt x="0" y="2368"/>
                  </a:lnTo>
                  <a:lnTo>
                    <a:pt x="108" y="2906"/>
                  </a:lnTo>
                  <a:lnTo>
                    <a:pt x="215" y="3444"/>
                  </a:lnTo>
                  <a:lnTo>
                    <a:pt x="430" y="3982"/>
                  </a:lnTo>
                  <a:lnTo>
                    <a:pt x="646" y="4520"/>
                  </a:lnTo>
                  <a:lnTo>
                    <a:pt x="968" y="4842"/>
                  </a:lnTo>
                  <a:lnTo>
                    <a:pt x="1399" y="5165"/>
                  </a:lnTo>
                  <a:lnTo>
                    <a:pt x="1721" y="5380"/>
                  </a:lnTo>
                  <a:lnTo>
                    <a:pt x="2152" y="5488"/>
                  </a:lnTo>
                  <a:lnTo>
                    <a:pt x="2582" y="5488"/>
                  </a:lnTo>
                  <a:lnTo>
                    <a:pt x="2905" y="5273"/>
                  </a:lnTo>
                  <a:lnTo>
                    <a:pt x="3228" y="5057"/>
                  </a:lnTo>
                  <a:lnTo>
                    <a:pt x="3550" y="4735"/>
                  </a:lnTo>
                  <a:lnTo>
                    <a:pt x="3658" y="4412"/>
                  </a:lnTo>
                  <a:lnTo>
                    <a:pt x="3873" y="3874"/>
                  </a:lnTo>
                  <a:lnTo>
                    <a:pt x="3873" y="3444"/>
                  </a:lnTo>
                  <a:lnTo>
                    <a:pt x="3873" y="2906"/>
                  </a:lnTo>
                  <a:lnTo>
                    <a:pt x="3873" y="2475"/>
                  </a:lnTo>
                  <a:lnTo>
                    <a:pt x="3658" y="1937"/>
                  </a:lnTo>
                  <a:lnTo>
                    <a:pt x="3443" y="1399"/>
                  </a:lnTo>
                  <a:lnTo>
                    <a:pt x="3228" y="1077"/>
                  </a:lnTo>
                  <a:lnTo>
                    <a:pt x="2905" y="646"/>
                  </a:lnTo>
                  <a:lnTo>
                    <a:pt x="2582" y="431"/>
                  </a:lnTo>
                  <a:lnTo>
                    <a:pt x="2259" y="216"/>
                  </a:lnTo>
                  <a:lnTo>
                    <a:pt x="1937"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78" name="Google Shape;1246;p29"/>
            <p:cNvSpPr/>
            <p:nvPr/>
          </p:nvSpPr>
          <p:spPr>
            <a:xfrm>
              <a:off x="6714825" y="2167575"/>
              <a:ext cx="67275" cy="91475"/>
            </a:xfrm>
            <a:custGeom>
              <a:avLst/>
              <a:gdLst/>
              <a:ahLst/>
              <a:cxnLst/>
              <a:rect l="l" t="t" r="r" b="b"/>
              <a:pathLst>
                <a:path w="2691" h="3659" extrusionOk="0">
                  <a:moveTo>
                    <a:pt x="861" y="1"/>
                  </a:moveTo>
                  <a:lnTo>
                    <a:pt x="538" y="216"/>
                  </a:lnTo>
                  <a:lnTo>
                    <a:pt x="431" y="323"/>
                  </a:lnTo>
                  <a:lnTo>
                    <a:pt x="108" y="861"/>
                  </a:lnTo>
                  <a:lnTo>
                    <a:pt x="1" y="1614"/>
                  </a:lnTo>
                  <a:lnTo>
                    <a:pt x="108" y="2367"/>
                  </a:lnTo>
                  <a:lnTo>
                    <a:pt x="431" y="3013"/>
                  </a:lnTo>
                  <a:lnTo>
                    <a:pt x="969" y="3443"/>
                  </a:lnTo>
                  <a:lnTo>
                    <a:pt x="1184" y="3659"/>
                  </a:lnTo>
                  <a:lnTo>
                    <a:pt x="1722" y="3659"/>
                  </a:lnTo>
                  <a:lnTo>
                    <a:pt x="2045" y="3551"/>
                  </a:lnTo>
                  <a:lnTo>
                    <a:pt x="2260" y="3443"/>
                  </a:lnTo>
                  <a:lnTo>
                    <a:pt x="2367" y="3228"/>
                  </a:lnTo>
                  <a:lnTo>
                    <a:pt x="2690" y="2583"/>
                  </a:lnTo>
                  <a:lnTo>
                    <a:pt x="2690" y="1937"/>
                  </a:lnTo>
                  <a:lnTo>
                    <a:pt x="2583" y="1292"/>
                  </a:lnTo>
                  <a:lnTo>
                    <a:pt x="2260" y="646"/>
                  </a:lnTo>
                  <a:lnTo>
                    <a:pt x="1830" y="216"/>
                  </a:lnTo>
                  <a:lnTo>
                    <a:pt x="129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79" name="Google Shape;1247;p29"/>
            <p:cNvSpPr/>
            <p:nvPr/>
          </p:nvSpPr>
          <p:spPr>
            <a:xfrm>
              <a:off x="6873525" y="1809850"/>
              <a:ext cx="247475" cy="484175"/>
            </a:xfrm>
            <a:custGeom>
              <a:avLst/>
              <a:gdLst/>
              <a:ahLst/>
              <a:cxnLst/>
              <a:rect l="l" t="t" r="r" b="b"/>
              <a:pathLst>
                <a:path w="9899" h="19367" extrusionOk="0">
                  <a:moveTo>
                    <a:pt x="9898" y="1"/>
                  </a:moveTo>
                  <a:lnTo>
                    <a:pt x="0" y="5703"/>
                  </a:lnTo>
                  <a:lnTo>
                    <a:pt x="0" y="19366"/>
                  </a:lnTo>
                  <a:lnTo>
                    <a:pt x="9898" y="13664"/>
                  </a:lnTo>
                  <a:lnTo>
                    <a:pt x="9898"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80" name="Google Shape;1248;p29"/>
            <p:cNvSpPr/>
            <p:nvPr/>
          </p:nvSpPr>
          <p:spPr>
            <a:xfrm>
              <a:off x="6868125" y="1807150"/>
              <a:ext cx="258250" cy="489550"/>
            </a:xfrm>
            <a:custGeom>
              <a:avLst/>
              <a:gdLst/>
              <a:ahLst/>
              <a:cxnLst/>
              <a:rect l="l" t="t" r="r" b="b"/>
              <a:pathLst>
                <a:path w="10330" h="19582" extrusionOk="0">
                  <a:moveTo>
                    <a:pt x="10007" y="340"/>
                  </a:moveTo>
                  <a:lnTo>
                    <a:pt x="10007" y="13664"/>
                  </a:lnTo>
                  <a:lnTo>
                    <a:pt x="324" y="19259"/>
                  </a:lnTo>
                  <a:lnTo>
                    <a:pt x="324" y="5918"/>
                  </a:lnTo>
                  <a:lnTo>
                    <a:pt x="10007" y="340"/>
                  </a:lnTo>
                  <a:close/>
                  <a:moveTo>
                    <a:pt x="10114" y="1"/>
                  </a:moveTo>
                  <a:lnTo>
                    <a:pt x="109" y="5703"/>
                  </a:lnTo>
                  <a:lnTo>
                    <a:pt x="1" y="5811"/>
                  </a:lnTo>
                  <a:lnTo>
                    <a:pt x="109" y="19474"/>
                  </a:lnTo>
                  <a:lnTo>
                    <a:pt x="109" y="19582"/>
                  </a:lnTo>
                  <a:lnTo>
                    <a:pt x="324" y="19582"/>
                  </a:lnTo>
                  <a:lnTo>
                    <a:pt x="10222" y="13880"/>
                  </a:lnTo>
                  <a:lnTo>
                    <a:pt x="10329" y="13772"/>
                  </a:lnTo>
                  <a:lnTo>
                    <a:pt x="10329" y="109"/>
                  </a:lnTo>
                  <a:lnTo>
                    <a:pt x="102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81" name="Google Shape;1249;p29"/>
            <p:cNvSpPr/>
            <p:nvPr/>
          </p:nvSpPr>
          <p:spPr>
            <a:xfrm>
              <a:off x="6903100" y="1844825"/>
              <a:ext cx="191000" cy="247475"/>
            </a:xfrm>
            <a:custGeom>
              <a:avLst/>
              <a:gdLst/>
              <a:ahLst/>
              <a:cxnLst/>
              <a:rect l="l" t="t" r="r" b="b"/>
              <a:pathLst>
                <a:path w="7640" h="9899" extrusionOk="0">
                  <a:moveTo>
                    <a:pt x="7639" y="0"/>
                  </a:moveTo>
                  <a:lnTo>
                    <a:pt x="1" y="4411"/>
                  </a:lnTo>
                  <a:lnTo>
                    <a:pt x="1" y="9898"/>
                  </a:lnTo>
                  <a:lnTo>
                    <a:pt x="7639" y="5487"/>
                  </a:lnTo>
                  <a:lnTo>
                    <a:pt x="763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82" name="Google Shape;1250;p29"/>
            <p:cNvSpPr/>
            <p:nvPr/>
          </p:nvSpPr>
          <p:spPr>
            <a:xfrm>
              <a:off x="6900425" y="1839450"/>
              <a:ext cx="199050" cy="255525"/>
            </a:xfrm>
            <a:custGeom>
              <a:avLst/>
              <a:gdLst/>
              <a:ahLst/>
              <a:cxnLst/>
              <a:rect l="l" t="t" r="r" b="b"/>
              <a:pathLst>
                <a:path w="7962" h="10221" extrusionOk="0">
                  <a:moveTo>
                    <a:pt x="7639" y="430"/>
                  </a:moveTo>
                  <a:lnTo>
                    <a:pt x="7639" y="5595"/>
                  </a:lnTo>
                  <a:lnTo>
                    <a:pt x="323" y="9880"/>
                  </a:lnTo>
                  <a:lnTo>
                    <a:pt x="323" y="4734"/>
                  </a:lnTo>
                  <a:lnTo>
                    <a:pt x="7639" y="430"/>
                  </a:lnTo>
                  <a:close/>
                  <a:moveTo>
                    <a:pt x="7746" y="0"/>
                  </a:moveTo>
                  <a:lnTo>
                    <a:pt x="108" y="4519"/>
                  </a:lnTo>
                  <a:lnTo>
                    <a:pt x="0" y="4626"/>
                  </a:lnTo>
                  <a:lnTo>
                    <a:pt x="0" y="10113"/>
                  </a:lnTo>
                  <a:lnTo>
                    <a:pt x="108" y="10221"/>
                  </a:lnTo>
                  <a:lnTo>
                    <a:pt x="215" y="10221"/>
                  </a:lnTo>
                  <a:lnTo>
                    <a:pt x="7854" y="5810"/>
                  </a:lnTo>
                  <a:lnTo>
                    <a:pt x="7961" y="5702"/>
                  </a:lnTo>
                  <a:lnTo>
                    <a:pt x="7961" y="215"/>
                  </a:lnTo>
                  <a:lnTo>
                    <a:pt x="78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83" name="Google Shape;1251;p29"/>
            <p:cNvSpPr/>
            <p:nvPr/>
          </p:nvSpPr>
          <p:spPr>
            <a:xfrm>
              <a:off x="6900425" y="1941650"/>
              <a:ext cx="199050" cy="115675"/>
            </a:xfrm>
            <a:custGeom>
              <a:avLst/>
              <a:gdLst/>
              <a:ahLst/>
              <a:cxnLst/>
              <a:rect l="l" t="t" r="r" b="b"/>
              <a:pathLst>
                <a:path w="7962" h="4627" extrusionOk="0">
                  <a:moveTo>
                    <a:pt x="7746" y="0"/>
                  </a:moveTo>
                  <a:lnTo>
                    <a:pt x="6563" y="753"/>
                  </a:lnTo>
                  <a:lnTo>
                    <a:pt x="2582" y="3013"/>
                  </a:lnTo>
                  <a:lnTo>
                    <a:pt x="861" y="3981"/>
                  </a:lnTo>
                  <a:lnTo>
                    <a:pt x="323" y="4196"/>
                  </a:lnTo>
                  <a:lnTo>
                    <a:pt x="215" y="4304"/>
                  </a:lnTo>
                  <a:lnTo>
                    <a:pt x="108" y="4304"/>
                  </a:lnTo>
                  <a:lnTo>
                    <a:pt x="143" y="4375"/>
                  </a:lnTo>
                  <a:lnTo>
                    <a:pt x="143" y="4375"/>
                  </a:lnTo>
                  <a:lnTo>
                    <a:pt x="108" y="4411"/>
                  </a:lnTo>
                  <a:lnTo>
                    <a:pt x="0" y="4519"/>
                  </a:lnTo>
                  <a:lnTo>
                    <a:pt x="108" y="4627"/>
                  </a:lnTo>
                  <a:lnTo>
                    <a:pt x="215" y="4627"/>
                  </a:lnTo>
                  <a:lnTo>
                    <a:pt x="646" y="4411"/>
                  </a:lnTo>
                  <a:lnTo>
                    <a:pt x="7854" y="323"/>
                  </a:lnTo>
                  <a:lnTo>
                    <a:pt x="7961" y="215"/>
                  </a:lnTo>
                  <a:lnTo>
                    <a:pt x="7961" y="108"/>
                  </a:lnTo>
                  <a:lnTo>
                    <a:pt x="78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84" name="Google Shape;1252;p29"/>
            <p:cNvSpPr/>
            <p:nvPr/>
          </p:nvSpPr>
          <p:spPr>
            <a:xfrm>
              <a:off x="6981100" y="2070750"/>
              <a:ext cx="244775" cy="287825"/>
            </a:xfrm>
            <a:custGeom>
              <a:avLst/>
              <a:gdLst/>
              <a:ahLst/>
              <a:cxnLst/>
              <a:rect l="l" t="t" r="r" b="b"/>
              <a:pathLst>
                <a:path w="9791" h="11513" extrusionOk="0">
                  <a:moveTo>
                    <a:pt x="9791" y="0"/>
                  </a:moveTo>
                  <a:lnTo>
                    <a:pt x="1" y="5595"/>
                  </a:lnTo>
                  <a:lnTo>
                    <a:pt x="1" y="11512"/>
                  </a:lnTo>
                  <a:lnTo>
                    <a:pt x="9791" y="5918"/>
                  </a:lnTo>
                  <a:lnTo>
                    <a:pt x="979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185" name="Google Shape;1253;p29"/>
            <p:cNvSpPr/>
            <p:nvPr/>
          </p:nvSpPr>
          <p:spPr>
            <a:xfrm>
              <a:off x="6978425" y="2068050"/>
              <a:ext cx="252850" cy="295900"/>
            </a:xfrm>
            <a:custGeom>
              <a:avLst/>
              <a:gdLst/>
              <a:ahLst/>
              <a:cxnLst/>
              <a:rect l="l" t="t" r="r" b="b"/>
              <a:pathLst>
                <a:path w="10114" h="11836" extrusionOk="0">
                  <a:moveTo>
                    <a:pt x="9790" y="339"/>
                  </a:moveTo>
                  <a:lnTo>
                    <a:pt x="9790" y="6026"/>
                  </a:lnTo>
                  <a:lnTo>
                    <a:pt x="323" y="11405"/>
                  </a:lnTo>
                  <a:lnTo>
                    <a:pt x="215" y="5811"/>
                  </a:lnTo>
                  <a:lnTo>
                    <a:pt x="9790" y="339"/>
                  </a:lnTo>
                  <a:close/>
                  <a:moveTo>
                    <a:pt x="9898" y="1"/>
                  </a:moveTo>
                  <a:lnTo>
                    <a:pt x="0" y="5595"/>
                  </a:lnTo>
                  <a:lnTo>
                    <a:pt x="0" y="5703"/>
                  </a:lnTo>
                  <a:lnTo>
                    <a:pt x="0" y="11620"/>
                  </a:lnTo>
                  <a:lnTo>
                    <a:pt x="108" y="11835"/>
                  </a:lnTo>
                  <a:lnTo>
                    <a:pt x="215" y="11835"/>
                  </a:lnTo>
                  <a:lnTo>
                    <a:pt x="10006" y="6241"/>
                  </a:lnTo>
                  <a:lnTo>
                    <a:pt x="10113" y="6026"/>
                  </a:lnTo>
                  <a:lnTo>
                    <a:pt x="10113" y="108"/>
                  </a:lnTo>
                  <a:lnTo>
                    <a:pt x="1000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86" name="Google Shape;1254;p29"/>
            <p:cNvSpPr/>
            <p:nvPr/>
          </p:nvSpPr>
          <p:spPr>
            <a:xfrm>
              <a:off x="6870825" y="1982000"/>
              <a:ext cx="355050" cy="228625"/>
            </a:xfrm>
            <a:custGeom>
              <a:avLst/>
              <a:gdLst/>
              <a:ahLst/>
              <a:cxnLst/>
              <a:rect l="l" t="t" r="r" b="b"/>
              <a:pathLst>
                <a:path w="14202" h="9145" extrusionOk="0">
                  <a:moveTo>
                    <a:pt x="9899" y="0"/>
                  </a:moveTo>
                  <a:lnTo>
                    <a:pt x="1" y="5702"/>
                  </a:lnTo>
                  <a:lnTo>
                    <a:pt x="4412" y="9145"/>
                  </a:lnTo>
                  <a:lnTo>
                    <a:pt x="14202" y="3550"/>
                  </a:lnTo>
                  <a:lnTo>
                    <a:pt x="989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7" name="Google Shape;1255;p29"/>
            <p:cNvSpPr/>
            <p:nvPr/>
          </p:nvSpPr>
          <p:spPr>
            <a:xfrm>
              <a:off x="6868125" y="1979300"/>
              <a:ext cx="360450" cy="234025"/>
            </a:xfrm>
            <a:custGeom>
              <a:avLst/>
              <a:gdLst/>
              <a:ahLst/>
              <a:cxnLst/>
              <a:rect l="l" t="t" r="r" b="b"/>
              <a:pathLst>
                <a:path w="14418" h="9361" extrusionOk="0">
                  <a:moveTo>
                    <a:pt x="10007" y="323"/>
                  </a:moveTo>
                  <a:lnTo>
                    <a:pt x="14095" y="3658"/>
                  </a:lnTo>
                  <a:lnTo>
                    <a:pt x="4520" y="9038"/>
                  </a:lnTo>
                  <a:lnTo>
                    <a:pt x="376" y="5826"/>
                  </a:lnTo>
                  <a:lnTo>
                    <a:pt x="10007" y="323"/>
                  </a:lnTo>
                  <a:close/>
                  <a:moveTo>
                    <a:pt x="10007" y="1"/>
                  </a:moveTo>
                  <a:lnTo>
                    <a:pt x="109" y="5703"/>
                  </a:lnTo>
                  <a:lnTo>
                    <a:pt x="1" y="5810"/>
                  </a:lnTo>
                  <a:lnTo>
                    <a:pt x="109" y="5918"/>
                  </a:lnTo>
                  <a:lnTo>
                    <a:pt x="4412" y="9361"/>
                  </a:lnTo>
                  <a:lnTo>
                    <a:pt x="4520" y="9361"/>
                  </a:lnTo>
                  <a:lnTo>
                    <a:pt x="14418" y="3766"/>
                  </a:lnTo>
                  <a:lnTo>
                    <a:pt x="14418" y="3658"/>
                  </a:lnTo>
                  <a:lnTo>
                    <a:pt x="14418" y="3551"/>
                  </a:lnTo>
                  <a:lnTo>
                    <a:pt x="101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88" name="Google Shape;1256;p29"/>
            <p:cNvSpPr/>
            <p:nvPr/>
          </p:nvSpPr>
          <p:spPr>
            <a:xfrm>
              <a:off x="7061800" y="2140675"/>
              <a:ext cx="94150" cy="145275"/>
            </a:xfrm>
            <a:custGeom>
              <a:avLst/>
              <a:gdLst/>
              <a:ahLst/>
              <a:cxnLst/>
              <a:rect l="l" t="t" r="r" b="b"/>
              <a:pathLst>
                <a:path w="3766" h="5811" extrusionOk="0">
                  <a:moveTo>
                    <a:pt x="3766" y="1"/>
                  </a:moveTo>
                  <a:lnTo>
                    <a:pt x="0" y="2152"/>
                  </a:lnTo>
                  <a:lnTo>
                    <a:pt x="0" y="5810"/>
                  </a:lnTo>
                  <a:lnTo>
                    <a:pt x="3766" y="3766"/>
                  </a:lnTo>
                  <a:lnTo>
                    <a:pt x="3766"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189" name="Google Shape;1257;p29"/>
            <p:cNvSpPr/>
            <p:nvPr/>
          </p:nvSpPr>
          <p:spPr>
            <a:xfrm>
              <a:off x="7059100" y="2138000"/>
              <a:ext cx="99550" cy="150625"/>
            </a:xfrm>
            <a:custGeom>
              <a:avLst/>
              <a:gdLst/>
              <a:ahLst/>
              <a:cxnLst/>
              <a:rect l="l" t="t" r="r" b="b"/>
              <a:pathLst>
                <a:path w="3982" h="6025" extrusionOk="0">
                  <a:moveTo>
                    <a:pt x="3659" y="346"/>
                  </a:moveTo>
                  <a:lnTo>
                    <a:pt x="3659" y="3766"/>
                  </a:lnTo>
                  <a:lnTo>
                    <a:pt x="323" y="5702"/>
                  </a:lnTo>
                  <a:lnTo>
                    <a:pt x="323" y="2367"/>
                  </a:lnTo>
                  <a:lnTo>
                    <a:pt x="3659" y="346"/>
                  </a:lnTo>
                  <a:close/>
                  <a:moveTo>
                    <a:pt x="3766" y="0"/>
                  </a:moveTo>
                  <a:lnTo>
                    <a:pt x="108" y="2152"/>
                  </a:lnTo>
                  <a:lnTo>
                    <a:pt x="1" y="2259"/>
                  </a:lnTo>
                  <a:lnTo>
                    <a:pt x="1" y="5917"/>
                  </a:lnTo>
                  <a:lnTo>
                    <a:pt x="108" y="6025"/>
                  </a:lnTo>
                  <a:lnTo>
                    <a:pt x="216" y="6025"/>
                  </a:lnTo>
                  <a:lnTo>
                    <a:pt x="3874" y="3981"/>
                  </a:lnTo>
                  <a:lnTo>
                    <a:pt x="3981" y="3873"/>
                  </a:lnTo>
                  <a:lnTo>
                    <a:pt x="3981" y="108"/>
                  </a:lnTo>
                  <a:lnTo>
                    <a:pt x="387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0" name="Google Shape;1258;p29"/>
            <p:cNvSpPr/>
            <p:nvPr/>
          </p:nvSpPr>
          <p:spPr>
            <a:xfrm>
              <a:off x="6983800" y="2245575"/>
              <a:ext cx="61875" cy="80725"/>
            </a:xfrm>
            <a:custGeom>
              <a:avLst/>
              <a:gdLst/>
              <a:ahLst/>
              <a:cxnLst/>
              <a:rect l="l" t="t" r="r" b="b"/>
              <a:pathLst>
                <a:path w="2475" h="3229" extrusionOk="0">
                  <a:moveTo>
                    <a:pt x="968" y="1"/>
                  </a:moveTo>
                  <a:lnTo>
                    <a:pt x="538" y="108"/>
                  </a:lnTo>
                  <a:lnTo>
                    <a:pt x="108" y="216"/>
                  </a:lnTo>
                  <a:lnTo>
                    <a:pt x="0" y="323"/>
                  </a:lnTo>
                  <a:lnTo>
                    <a:pt x="0" y="431"/>
                  </a:lnTo>
                  <a:lnTo>
                    <a:pt x="0" y="3228"/>
                  </a:lnTo>
                  <a:lnTo>
                    <a:pt x="2367" y="1830"/>
                  </a:lnTo>
                  <a:lnTo>
                    <a:pt x="2367" y="1722"/>
                  </a:lnTo>
                  <a:lnTo>
                    <a:pt x="2475" y="1614"/>
                  </a:lnTo>
                  <a:lnTo>
                    <a:pt x="2367" y="1184"/>
                  </a:lnTo>
                  <a:lnTo>
                    <a:pt x="2260" y="754"/>
                  </a:lnTo>
                  <a:lnTo>
                    <a:pt x="2044" y="431"/>
                  </a:lnTo>
                  <a:lnTo>
                    <a:pt x="1722" y="216"/>
                  </a:lnTo>
                  <a:lnTo>
                    <a:pt x="1291" y="108"/>
                  </a:lnTo>
                  <a:lnTo>
                    <a:pt x="96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1" name="Google Shape;1259;p29"/>
            <p:cNvSpPr/>
            <p:nvPr/>
          </p:nvSpPr>
          <p:spPr>
            <a:xfrm>
              <a:off x="6981100" y="2242875"/>
              <a:ext cx="67275" cy="86100"/>
            </a:xfrm>
            <a:custGeom>
              <a:avLst/>
              <a:gdLst/>
              <a:ahLst/>
              <a:cxnLst/>
              <a:rect l="l" t="t" r="r" b="b"/>
              <a:pathLst>
                <a:path w="2691" h="3444" extrusionOk="0">
                  <a:moveTo>
                    <a:pt x="969" y="324"/>
                  </a:moveTo>
                  <a:lnTo>
                    <a:pt x="1507" y="431"/>
                  </a:lnTo>
                  <a:lnTo>
                    <a:pt x="1937" y="754"/>
                  </a:lnTo>
                  <a:lnTo>
                    <a:pt x="2260" y="1184"/>
                  </a:lnTo>
                  <a:lnTo>
                    <a:pt x="2368" y="1507"/>
                  </a:lnTo>
                  <a:lnTo>
                    <a:pt x="2368" y="1784"/>
                  </a:lnTo>
                  <a:lnTo>
                    <a:pt x="216" y="3013"/>
                  </a:lnTo>
                  <a:lnTo>
                    <a:pt x="216" y="539"/>
                  </a:lnTo>
                  <a:lnTo>
                    <a:pt x="539" y="431"/>
                  </a:lnTo>
                  <a:lnTo>
                    <a:pt x="969" y="324"/>
                  </a:lnTo>
                  <a:close/>
                  <a:moveTo>
                    <a:pt x="969" y="1"/>
                  </a:moveTo>
                  <a:lnTo>
                    <a:pt x="431" y="109"/>
                  </a:lnTo>
                  <a:lnTo>
                    <a:pt x="1" y="324"/>
                  </a:lnTo>
                  <a:lnTo>
                    <a:pt x="1" y="431"/>
                  </a:lnTo>
                  <a:lnTo>
                    <a:pt x="1" y="3336"/>
                  </a:lnTo>
                  <a:lnTo>
                    <a:pt x="1" y="3444"/>
                  </a:lnTo>
                  <a:lnTo>
                    <a:pt x="216" y="3444"/>
                  </a:lnTo>
                  <a:lnTo>
                    <a:pt x="2583" y="1938"/>
                  </a:lnTo>
                  <a:lnTo>
                    <a:pt x="2690" y="1830"/>
                  </a:lnTo>
                  <a:lnTo>
                    <a:pt x="2690" y="1400"/>
                  </a:lnTo>
                  <a:lnTo>
                    <a:pt x="2583" y="1077"/>
                  </a:lnTo>
                  <a:lnTo>
                    <a:pt x="2368" y="754"/>
                  </a:lnTo>
                  <a:lnTo>
                    <a:pt x="2152" y="539"/>
                  </a:lnTo>
                  <a:lnTo>
                    <a:pt x="1614" y="216"/>
                  </a:lnTo>
                  <a:lnTo>
                    <a:pt x="1292" y="109"/>
                  </a:lnTo>
                  <a:lnTo>
                    <a:pt x="96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2" name="Google Shape;1260;p29"/>
            <p:cNvSpPr/>
            <p:nvPr/>
          </p:nvSpPr>
          <p:spPr>
            <a:xfrm>
              <a:off x="7174750" y="2121850"/>
              <a:ext cx="51125" cy="88775"/>
            </a:xfrm>
            <a:custGeom>
              <a:avLst/>
              <a:gdLst/>
              <a:ahLst/>
              <a:cxnLst/>
              <a:rect l="l" t="t" r="r" b="b"/>
              <a:pathLst>
                <a:path w="2045" h="3551" extrusionOk="0">
                  <a:moveTo>
                    <a:pt x="2045" y="1"/>
                  </a:moveTo>
                  <a:lnTo>
                    <a:pt x="1722" y="216"/>
                  </a:lnTo>
                  <a:lnTo>
                    <a:pt x="1077" y="754"/>
                  </a:lnTo>
                  <a:lnTo>
                    <a:pt x="539" y="1507"/>
                  </a:lnTo>
                  <a:lnTo>
                    <a:pt x="216" y="2260"/>
                  </a:lnTo>
                  <a:lnTo>
                    <a:pt x="1" y="3121"/>
                  </a:lnTo>
                  <a:lnTo>
                    <a:pt x="108" y="3551"/>
                  </a:lnTo>
                  <a:lnTo>
                    <a:pt x="2045" y="2367"/>
                  </a:lnTo>
                  <a:lnTo>
                    <a:pt x="204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3" name="Google Shape;1261;p29"/>
            <p:cNvSpPr/>
            <p:nvPr/>
          </p:nvSpPr>
          <p:spPr>
            <a:xfrm>
              <a:off x="7172075" y="2119175"/>
              <a:ext cx="59200" cy="94150"/>
            </a:xfrm>
            <a:custGeom>
              <a:avLst/>
              <a:gdLst/>
              <a:ahLst/>
              <a:cxnLst/>
              <a:rect l="l" t="t" r="r" b="b"/>
              <a:pathLst>
                <a:path w="2368" h="3766" extrusionOk="0">
                  <a:moveTo>
                    <a:pt x="2044" y="430"/>
                  </a:moveTo>
                  <a:lnTo>
                    <a:pt x="2044" y="2367"/>
                  </a:lnTo>
                  <a:lnTo>
                    <a:pt x="323" y="3335"/>
                  </a:lnTo>
                  <a:lnTo>
                    <a:pt x="323" y="3228"/>
                  </a:lnTo>
                  <a:lnTo>
                    <a:pt x="431" y="2367"/>
                  </a:lnTo>
                  <a:lnTo>
                    <a:pt x="753" y="1614"/>
                  </a:lnTo>
                  <a:lnTo>
                    <a:pt x="1291" y="968"/>
                  </a:lnTo>
                  <a:lnTo>
                    <a:pt x="1937" y="430"/>
                  </a:lnTo>
                  <a:close/>
                  <a:moveTo>
                    <a:pt x="2152" y="0"/>
                  </a:moveTo>
                  <a:lnTo>
                    <a:pt x="1722" y="215"/>
                  </a:lnTo>
                  <a:lnTo>
                    <a:pt x="1076" y="753"/>
                  </a:lnTo>
                  <a:lnTo>
                    <a:pt x="431" y="1506"/>
                  </a:lnTo>
                  <a:lnTo>
                    <a:pt x="108" y="2367"/>
                  </a:lnTo>
                  <a:lnTo>
                    <a:pt x="0" y="3228"/>
                  </a:lnTo>
                  <a:lnTo>
                    <a:pt x="0" y="3658"/>
                  </a:lnTo>
                  <a:lnTo>
                    <a:pt x="108" y="3766"/>
                  </a:lnTo>
                  <a:lnTo>
                    <a:pt x="215" y="3766"/>
                  </a:lnTo>
                  <a:lnTo>
                    <a:pt x="2260" y="2582"/>
                  </a:lnTo>
                  <a:lnTo>
                    <a:pt x="2260" y="2474"/>
                  </a:lnTo>
                  <a:lnTo>
                    <a:pt x="2367" y="108"/>
                  </a:lnTo>
                  <a:lnTo>
                    <a:pt x="226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4" name="Google Shape;1262;p29"/>
            <p:cNvSpPr/>
            <p:nvPr/>
          </p:nvSpPr>
          <p:spPr>
            <a:xfrm>
              <a:off x="7059100" y="2151450"/>
              <a:ext cx="99550" cy="61875"/>
            </a:xfrm>
            <a:custGeom>
              <a:avLst/>
              <a:gdLst/>
              <a:ahLst/>
              <a:cxnLst/>
              <a:rect l="l" t="t" r="r" b="b"/>
              <a:pathLst>
                <a:path w="3982" h="2475" extrusionOk="0">
                  <a:moveTo>
                    <a:pt x="3766" y="0"/>
                  </a:moveTo>
                  <a:lnTo>
                    <a:pt x="1" y="2152"/>
                  </a:lnTo>
                  <a:lnTo>
                    <a:pt x="1" y="2259"/>
                  </a:lnTo>
                  <a:lnTo>
                    <a:pt x="1" y="2367"/>
                  </a:lnTo>
                  <a:lnTo>
                    <a:pt x="108" y="2475"/>
                  </a:lnTo>
                  <a:lnTo>
                    <a:pt x="216" y="2475"/>
                  </a:lnTo>
                  <a:lnTo>
                    <a:pt x="3874" y="323"/>
                  </a:lnTo>
                  <a:lnTo>
                    <a:pt x="3981" y="215"/>
                  </a:lnTo>
                  <a:lnTo>
                    <a:pt x="3981" y="108"/>
                  </a:lnTo>
                  <a:lnTo>
                    <a:pt x="387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5" name="Google Shape;1263;p29"/>
            <p:cNvSpPr/>
            <p:nvPr/>
          </p:nvSpPr>
          <p:spPr>
            <a:xfrm>
              <a:off x="7059100" y="2151450"/>
              <a:ext cx="99550" cy="61875"/>
            </a:xfrm>
            <a:custGeom>
              <a:avLst/>
              <a:gdLst/>
              <a:ahLst/>
              <a:cxnLst/>
              <a:rect l="l" t="t" r="r" b="b"/>
              <a:pathLst>
                <a:path w="3982" h="2475" fill="none" extrusionOk="0">
                  <a:moveTo>
                    <a:pt x="216" y="2475"/>
                  </a:moveTo>
                  <a:lnTo>
                    <a:pt x="3874" y="323"/>
                  </a:lnTo>
                  <a:lnTo>
                    <a:pt x="3874" y="323"/>
                  </a:lnTo>
                  <a:lnTo>
                    <a:pt x="3981" y="215"/>
                  </a:lnTo>
                  <a:lnTo>
                    <a:pt x="3981" y="108"/>
                  </a:lnTo>
                  <a:lnTo>
                    <a:pt x="3981" y="108"/>
                  </a:lnTo>
                  <a:lnTo>
                    <a:pt x="3874" y="0"/>
                  </a:lnTo>
                  <a:lnTo>
                    <a:pt x="3766" y="0"/>
                  </a:lnTo>
                  <a:lnTo>
                    <a:pt x="1" y="2152"/>
                  </a:lnTo>
                  <a:lnTo>
                    <a:pt x="1" y="2152"/>
                  </a:lnTo>
                  <a:lnTo>
                    <a:pt x="1" y="2259"/>
                  </a:lnTo>
                  <a:lnTo>
                    <a:pt x="1" y="2367"/>
                  </a:lnTo>
                  <a:lnTo>
                    <a:pt x="1" y="2367"/>
                  </a:lnTo>
                  <a:lnTo>
                    <a:pt x="108" y="2475"/>
                  </a:lnTo>
                  <a:lnTo>
                    <a:pt x="216" y="2475"/>
                  </a:lnTo>
                </a:path>
              </a:pathLst>
            </a:custGeom>
            <a:noFill/>
            <a:ln>
              <a:noFill/>
            </a:ln>
          </p:spPr>
          <p:txBody>
            <a:bodyPr spcFirstLastPara="1" wrap="square" lIns="121900" tIns="121900" rIns="121900" bIns="121900" anchor="ctr" anchorCtr="0">
              <a:noAutofit/>
            </a:bodyPr>
            <a:lstStyle/>
            <a:p>
              <a:endParaRPr sz="2400"/>
            </a:p>
          </p:txBody>
        </p:sp>
        <p:sp>
          <p:nvSpPr>
            <p:cNvPr id="1196" name="Google Shape;1264;p29"/>
            <p:cNvSpPr/>
            <p:nvPr/>
          </p:nvSpPr>
          <p:spPr>
            <a:xfrm>
              <a:off x="7059100" y="2172950"/>
              <a:ext cx="99550" cy="61900"/>
            </a:xfrm>
            <a:custGeom>
              <a:avLst/>
              <a:gdLst/>
              <a:ahLst/>
              <a:cxnLst/>
              <a:rect l="l" t="t" r="r" b="b"/>
              <a:pathLst>
                <a:path w="3982" h="2476" extrusionOk="0">
                  <a:moveTo>
                    <a:pt x="3766" y="1"/>
                  </a:moveTo>
                  <a:lnTo>
                    <a:pt x="1" y="2152"/>
                  </a:lnTo>
                  <a:lnTo>
                    <a:pt x="1" y="2260"/>
                  </a:lnTo>
                  <a:lnTo>
                    <a:pt x="1" y="2368"/>
                  </a:lnTo>
                  <a:lnTo>
                    <a:pt x="108" y="2475"/>
                  </a:lnTo>
                  <a:lnTo>
                    <a:pt x="216" y="2475"/>
                  </a:lnTo>
                  <a:lnTo>
                    <a:pt x="3874" y="323"/>
                  </a:lnTo>
                  <a:lnTo>
                    <a:pt x="3981" y="216"/>
                  </a:lnTo>
                  <a:lnTo>
                    <a:pt x="3981" y="108"/>
                  </a:lnTo>
                  <a:lnTo>
                    <a:pt x="387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7" name="Google Shape;1265;p29"/>
            <p:cNvSpPr/>
            <p:nvPr/>
          </p:nvSpPr>
          <p:spPr>
            <a:xfrm>
              <a:off x="7059100" y="2172950"/>
              <a:ext cx="99550" cy="61900"/>
            </a:xfrm>
            <a:custGeom>
              <a:avLst/>
              <a:gdLst/>
              <a:ahLst/>
              <a:cxnLst/>
              <a:rect l="l" t="t" r="r" b="b"/>
              <a:pathLst>
                <a:path w="3982" h="2476" fill="none" extrusionOk="0">
                  <a:moveTo>
                    <a:pt x="216" y="2475"/>
                  </a:moveTo>
                  <a:lnTo>
                    <a:pt x="3874" y="323"/>
                  </a:lnTo>
                  <a:lnTo>
                    <a:pt x="3874" y="323"/>
                  </a:lnTo>
                  <a:lnTo>
                    <a:pt x="3981" y="216"/>
                  </a:lnTo>
                  <a:lnTo>
                    <a:pt x="3981" y="108"/>
                  </a:lnTo>
                  <a:lnTo>
                    <a:pt x="3981" y="108"/>
                  </a:lnTo>
                  <a:lnTo>
                    <a:pt x="3874" y="1"/>
                  </a:lnTo>
                  <a:lnTo>
                    <a:pt x="3766" y="1"/>
                  </a:lnTo>
                  <a:lnTo>
                    <a:pt x="1" y="2152"/>
                  </a:lnTo>
                  <a:lnTo>
                    <a:pt x="1" y="2152"/>
                  </a:lnTo>
                  <a:lnTo>
                    <a:pt x="1" y="2260"/>
                  </a:lnTo>
                  <a:lnTo>
                    <a:pt x="1" y="2368"/>
                  </a:lnTo>
                  <a:lnTo>
                    <a:pt x="1" y="2368"/>
                  </a:lnTo>
                  <a:lnTo>
                    <a:pt x="108" y="2475"/>
                  </a:lnTo>
                  <a:lnTo>
                    <a:pt x="216" y="2475"/>
                  </a:lnTo>
                </a:path>
              </a:pathLst>
            </a:custGeom>
            <a:noFill/>
            <a:ln>
              <a:noFill/>
            </a:ln>
          </p:spPr>
          <p:txBody>
            <a:bodyPr spcFirstLastPara="1" wrap="square" lIns="121900" tIns="121900" rIns="121900" bIns="121900" anchor="ctr" anchorCtr="0">
              <a:noAutofit/>
            </a:bodyPr>
            <a:lstStyle/>
            <a:p>
              <a:endParaRPr sz="2400"/>
            </a:p>
          </p:txBody>
        </p:sp>
        <p:sp>
          <p:nvSpPr>
            <p:cNvPr id="1198" name="Google Shape;1266;p29"/>
            <p:cNvSpPr/>
            <p:nvPr/>
          </p:nvSpPr>
          <p:spPr>
            <a:xfrm>
              <a:off x="7059100" y="2194475"/>
              <a:ext cx="99550" cy="61875"/>
            </a:xfrm>
            <a:custGeom>
              <a:avLst/>
              <a:gdLst/>
              <a:ahLst/>
              <a:cxnLst/>
              <a:rect l="l" t="t" r="r" b="b"/>
              <a:pathLst>
                <a:path w="3982" h="2475" extrusionOk="0">
                  <a:moveTo>
                    <a:pt x="3766" y="0"/>
                  </a:moveTo>
                  <a:lnTo>
                    <a:pt x="1" y="2152"/>
                  </a:lnTo>
                  <a:lnTo>
                    <a:pt x="1" y="2260"/>
                  </a:lnTo>
                  <a:lnTo>
                    <a:pt x="1" y="2367"/>
                  </a:lnTo>
                  <a:lnTo>
                    <a:pt x="108" y="2475"/>
                  </a:lnTo>
                  <a:lnTo>
                    <a:pt x="216" y="2367"/>
                  </a:lnTo>
                  <a:lnTo>
                    <a:pt x="3874" y="216"/>
                  </a:lnTo>
                  <a:lnTo>
                    <a:pt x="3981" y="216"/>
                  </a:lnTo>
                  <a:lnTo>
                    <a:pt x="3981" y="108"/>
                  </a:lnTo>
                  <a:lnTo>
                    <a:pt x="387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199" name="Google Shape;1267;p29"/>
            <p:cNvSpPr/>
            <p:nvPr/>
          </p:nvSpPr>
          <p:spPr>
            <a:xfrm>
              <a:off x="7059100" y="2194475"/>
              <a:ext cx="99550" cy="61875"/>
            </a:xfrm>
            <a:custGeom>
              <a:avLst/>
              <a:gdLst/>
              <a:ahLst/>
              <a:cxnLst/>
              <a:rect l="l" t="t" r="r" b="b"/>
              <a:pathLst>
                <a:path w="3982" h="2475" fill="none" extrusionOk="0">
                  <a:moveTo>
                    <a:pt x="216" y="2367"/>
                  </a:moveTo>
                  <a:lnTo>
                    <a:pt x="3874" y="216"/>
                  </a:lnTo>
                  <a:lnTo>
                    <a:pt x="3874" y="216"/>
                  </a:lnTo>
                  <a:lnTo>
                    <a:pt x="3981" y="216"/>
                  </a:lnTo>
                  <a:lnTo>
                    <a:pt x="3981" y="108"/>
                  </a:lnTo>
                  <a:lnTo>
                    <a:pt x="3981" y="108"/>
                  </a:lnTo>
                  <a:lnTo>
                    <a:pt x="3874" y="0"/>
                  </a:lnTo>
                  <a:lnTo>
                    <a:pt x="3766" y="0"/>
                  </a:lnTo>
                  <a:lnTo>
                    <a:pt x="1" y="2152"/>
                  </a:lnTo>
                  <a:lnTo>
                    <a:pt x="1" y="2152"/>
                  </a:lnTo>
                  <a:lnTo>
                    <a:pt x="1" y="2260"/>
                  </a:lnTo>
                  <a:lnTo>
                    <a:pt x="1" y="2367"/>
                  </a:lnTo>
                  <a:lnTo>
                    <a:pt x="1" y="2367"/>
                  </a:lnTo>
                  <a:lnTo>
                    <a:pt x="108" y="2475"/>
                  </a:lnTo>
                  <a:lnTo>
                    <a:pt x="216" y="2367"/>
                  </a:lnTo>
                </a:path>
              </a:pathLst>
            </a:custGeom>
            <a:noFill/>
            <a:ln>
              <a:noFill/>
            </a:ln>
          </p:spPr>
          <p:txBody>
            <a:bodyPr spcFirstLastPara="1" wrap="square" lIns="121900" tIns="121900" rIns="121900" bIns="121900" anchor="ctr" anchorCtr="0">
              <a:noAutofit/>
            </a:bodyPr>
            <a:lstStyle/>
            <a:p>
              <a:endParaRPr sz="2400"/>
            </a:p>
          </p:txBody>
        </p:sp>
        <p:sp>
          <p:nvSpPr>
            <p:cNvPr id="1200" name="Google Shape;1268;p29"/>
            <p:cNvSpPr/>
            <p:nvPr/>
          </p:nvSpPr>
          <p:spPr>
            <a:xfrm>
              <a:off x="7059100" y="2216000"/>
              <a:ext cx="99550" cy="59200"/>
            </a:xfrm>
            <a:custGeom>
              <a:avLst/>
              <a:gdLst/>
              <a:ahLst/>
              <a:cxnLst/>
              <a:rect l="l" t="t" r="r" b="b"/>
              <a:pathLst>
                <a:path w="3982" h="2368" extrusionOk="0">
                  <a:moveTo>
                    <a:pt x="3766" y="0"/>
                  </a:moveTo>
                  <a:lnTo>
                    <a:pt x="1" y="2152"/>
                  </a:lnTo>
                  <a:lnTo>
                    <a:pt x="1" y="2259"/>
                  </a:lnTo>
                  <a:lnTo>
                    <a:pt x="1" y="2367"/>
                  </a:lnTo>
                  <a:lnTo>
                    <a:pt x="216" y="2367"/>
                  </a:lnTo>
                  <a:lnTo>
                    <a:pt x="3874" y="215"/>
                  </a:lnTo>
                  <a:lnTo>
                    <a:pt x="3981" y="108"/>
                  </a:lnTo>
                  <a:lnTo>
                    <a:pt x="398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01" name="Google Shape;1269;p29"/>
            <p:cNvSpPr/>
            <p:nvPr/>
          </p:nvSpPr>
          <p:spPr>
            <a:xfrm>
              <a:off x="7059100" y="2216000"/>
              <a:ext cx="99550" cy="59200"/>
            </a:xfrm>
            <a:custGeom>
              <a:avLst/>
              <a:gdLst/>
              <a:ahLst/>
              <a:cxnLst/>
              <a:rect l="l" t="t" r="r" b="b"/>
              <a:pathLst>
                <a:path w="3982" h="2368" fill="none" extrusionOk="0">
                  <a:moveTo>
                    <a:pt x="216" y="2367"/>
                  </a:moveTo>
                  <a:lnTo>
                    <a:pt x="3874" y="215"/>
                  </a:lnTo>
                  <a:lnTo>
                    <a:pt x="3874" y="215"/>
                  </a:lnTo>
                  <a:lnTo>
                    <a:pt x="3981" y="108"/>
                  </a:lnTo>
                  <a:lnTo>
                    <a:pt x="3981" y="0"/>
                  </a:lnTo>
                  <a:lnTo>
                    <a:pt x="3981" y="0"/>
                  </a:lnTo>
                  <a:lnTo>
                    <a:pt x="3874" y="0"/>
                  </a:lnTo>
                  <a:lnTo>
                    <a:pt x="3766" y="0"/>
                  </a:lnTo>
                  <a:lnTo>
                    <a:pt x="1" y="2152"/>
                  </a:lnTo>
                  <a:lnTo>
                    <a:pt x="1" y="2152"/>
                  </a:lnTo>
                  <a:lnTo>
                    <a:pt x="1" y="2259"/>
                  </a:lnTo>
                  <a:lnTo>
                    <a:pt x="1" y="2367"/>
                  </a:lnTo>
                  <a:lnTo>
                    <a:pt x="1" y="2367"/>
                  </a:lnTo>
                  <a:lnTo>
                    <a:pt x="108" y="2367"/>
                  </a:lnTo>
                  <a:lnTo>
                    <a:pt x="216" y="2367"/>
                  </a:lnTo>
                </a:path>
              </a:pathLst>
            </a:custGeom>
            <a:noFill/>
            <a:ln>
              <a:noFill/>
            </a:ln>
          </p:spPr>
          <p:txBody>
            <a:bodyPr spcFirstLastPara="1" wrap="square" lIns="121900" tIns="121900" rIns="121900" bIns="121900" anchor="ctr" anchorCtr="0">
              <a:noAutofit/>
            </a:bodyPr>
            <a:lstStyle/>
            <a:p>
              <a:endParaRPr sz="2400"/>
            </a:p>
          </p:txBody>
        </p:sp>
        <p:sp>
          <p:nvSpPr>
            <p:cNvPr id="1202" name="Google Shape;1270;p29"/>
            <p:cNvSpPr/>
            <p:nvPr/>
          </p:nvSpPr>
          <p:spPr>
            <a:xfrm>
              <a:off x="7002625" y="2084200"/>
              <a:ext cx="34975" cy="53825"/>
            </a:xfrm>
            <a:custGeom>
              <a:avLst/>
              <a:gdLst/>
              <a:ahLst/>
              <a:cxnLst/>
              <a:rect l="l" t="t" r="r" b="b"/>
              <a:pathLst>
                <a:path w="1399" h="2153" extrusionOk="0">
                  <a:moveTo>
                    <a:pt x="0" y="0"/>
                  </a:moveTo>
                  <a:lnTo>
                    <a:pt x="0" y="538"/>
                  </a:lnTo>
                  <a:lnTo>
                    <a:pt x="0" y="1291"/>
                  </a:lnTo>
                  <a:lnTo>
                    <a:pt x="108" y="1399"/>
                  </a:lnTo>
                  <a:lnTo>
                    <a:pt x="753" y="1722"/>
                  </a:lnTo>
                  <a:lnTo>
                    <a:pt x="861" y="1829"/>
                  </a:lnTo>
                  <a:lnTo>
                    <a:pt x="1184" y="2045"/>
                  </a:lnTo>
                  <a:lnTo>
                    <a:pt x="1399" y="2152"/>
                  </a:lnTo>
                  <a:lnTo>
                    <a:pt x="1399" y="1076"/>
                  </a:lnTo>
                  <a:lnTo>
                    <a:pt x="0"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03" name="Google Shape;1271;p29"/>
            <p:cNvSpPr/>
            <p:nvPr/>
          </p:nvSpPr>
          <p:spPr>
            <a:xfrm>
              <a:off x="7002625" y="2084200"/>
              <a:ext cx="34975" cy="53825"/>
            </a:xfrm>
            <a:custGeom>
              <a:avLst/>
              <a:gdLst/>
              <a:ahLst/>
              <a:cxnLst/>
              <a:rect l="l" t="t" r="r" b="b"/>
              <a:pathLst>
                <a:path w="1399" h="2153" fill="none" extrusionOk="0">
                  <a:moveTo>
                    <a:pt x="753" y="1722"/>
                  </a:moveTo>
                  <a:lnTo>
                    <a:pt x="753" y="1722"/>
                  </a:lnTo>
                  <a:lnTo>
                    <a:pt x="861" y="1829"/>
                  </a:lnTo>
                  <a:lnTo>
                    <a:pt x="861" y="1829"/>
                  </a:lnTo>
                  <a:lnTo>
                    <a:pt x="1184" y="2045"/>
                  </a:lnTo>
                  <a:lnTo>
                    <a:pt x="1184" y="2045"/>
                  </a:lnTo>
                  <a:lnTo>
                    <a:pt x="1399" y="2152"/>
                  </a:lnTo>
                  <a:lnTo>
                    <a:pt x="1399" y="1076"/>
                  </a:lnTo>
                  <a:lnTo>
                    <a:pt x="0" y="0"/>
                  </a:lnTo>
                  <a:lnTo>
                    <a:pt x="0" y="0"/>
                  </a:lnTo>
                  <a:lnTo>
                    <a:pt x="0" y="0"/>
                  </a:lnTo>
                  <a:lnTo>
                    <a:pt x="0" y="538"/>
                  </a:lnTo>
                  <a:lnTo>
                    <a:pt x="0" y="538"/>
                  </a:lnTo>
                  <a:lnTo>
                    <a:pt x="0" y="861"/>
                  </a:lnTo>
                  <a:lnTo>
                    <a:pt x="0" y="861"/>
                  </a:lnTo>
                  <a:lnTo>
                    <a:pt x="0" y="431"/>
                  </a:lnTo>
                  <a:lnTo>
                    <a:pt x="0" y="431"/>
                  </a:lnTo>
                  <a:lnTo>
                    <a:pt x="0" y="969"/>
                  </a:lnTo>
                  <a:lnTo>
                    <a:pt x="0" y="969"/>
                  </a:lnTo>
                  <a:lnTo>
                    <a:pt x="0" y="1291"/>
                  </a:lnTo>
                  <a:lnTo>
                    <a:pt x="0" y="1291"/>
                  </a:lnTo>
                  <a:lnTo>
                    <a:pt x="0" y="969"/>
                  </a:lnTo>
                  <a:lnTo>
                    <a:pt x="0" y="969"/>
                  </a:lnTo>
                  <a:lnTo>
                    <a:pt x="0" y="1291"/>
                  </a:lnTo>
                  <a:lnTo>
                    <a:pt x="0" y="1291"/>
                  </a:lnTo>
                  <a:lnTo>
                    <a:pt x="0" y="538"/>
                  </a:lnTo>
                  <a:lnTo>
                    <a:pt x="0" y="538"/>
                  </a:lnTo>
                  <a:lnTo>
                    <a:pt x="0" y="861"/>
                  </a:lnTo>
                  <a:lnTo>
                    <a:pt x="0" y="861"/>
                  </a:lnTo>
                  <a:lnTo>
                    <a:pt x="0" y="1184"/>
                  </a:lnTo>
                  <a:lnTo>
                    <a:pt x="0" y="1291"/>
                  </a:lnTo>
                  <a:lnTo>
                    <a:pt x="0" y="1291"/>
                  </a:lnTo>
                  <a:lnTo>
                    <a:pt x="108" y="1399"/>
                  </a:lnTo>
                </a:path>
              </a:pathLst>
            </a:custGeom>
            <a:noFill/>
            <a:ln>
              <a:noFill/>
            </a:ln>
          </p:spPr>
          <p:txBody>
            <a:bodyPr spcFirstLastPara="1" wrap="square" lIns="121900" tIns="121900" rIns="121900" bIns="121900" anchor="ctr" anchorCtr="0">
              <a:noAutofit/>
            </a:bodyPr>
            <a:lstStyle/>
            <a:p>
              <a:endParaRPr sz="2400"/>
            </a:p>
          </p:txBody>
        </p:sp>
        <p:sp>
          <p:nvSpPr>
            <p:cNvPr id="1204" name="Google Shape;1272;p29"/>
            <p:cNvSpPr/>
            <p:nvPr/>
          </p:nvSpPr>
          <p:spPr>
            <a:xfrm>
              <a:off x="6999925" y="2081500"/>
              <a:ext cx="43075" cy="59200"/>
            </a:xfrm>
            <a:custGeom>
              <a:avLst/>
              <a:gdLst/>
              <a:ahLst/>
              <a:cxnLst/>
              <a:rect l="l" t="t" r="r" b="b"/>
              <a:pathLst>
                <a:path w="1723" h="2368" extrusionOk="0">
                  <a:moveTo>
                    <a:pt x="216" y="381"/>
                  </a:moveTo>
                  <a:lnTo>
                    <a:pt x="1399" y="1292"/>
                  </a:lnTo>
                  <a:lnTo>
                    <a:pt x="1399" y="2030"/>
                  </a:lnTo>
                  <a:lnTo>
                    <a:pt x="861" y="1722"/>
                  </a:lnTo>
                  <a:lnTo>
                    <a:pt x="431" y="1399"/>
                  </a:lnTo>
                  <a:lnTo>
                    <a:pt x="216" y="1292"/>
                  </a:lnTo>
                  <a:lnTo>
                    <a:pt x="216" y="381"/>
                  </a:lnTo>
                  <a:close/>
                  <a:moveTo>
                    <a:pt x="1" y="1"/>
                  </a:moveTo>
                  <a:lnTo>
                    <a:pt x="1" y="108"/>
                  </a:lnTo>
                  <a:lnTo>
                    <a:pt x="1" y="1399"/>
                  </a:lnTo>
                  <a:lnTo>
                    <a:pt x="1" y="1507"/>
                  </a:lnTo>
                  <a:lnTo>
                    <a:pt x="108" y="1507"/>
                  </a:lnTo>
                  <a:lnTo>
                    <a:pt x="1507" y="2368"/>
                  </a:lnTo>
                  <a:lnTo>
                    <a:pt x="1615" y="2368"/>
                  </a:lnTo>
                  <a:lnTo>
                    <a:pt x="1722" y="2260"/>
                  </a:lnTo>
                  <a:lnTo>
                    <a:pt x="1722" y="1184"/>
                  </a:lnTo>
                  <a:lnTo>
                    <a:pt x="1615" y="1077"/>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05" name="Google Shape;1273;p29"/>
            <p:cNvSpPr/>
            <p:nvPr/>
          </p:nvSpPr>
          <p:spPr>
            <a:xfrm>
              <a:off x="7037575" y="2065375"/>
              <a:ext cx="80725" cy="72650"/>
            </a:xfrm>
            <a:custGeom>
              <a:avLst/>
              <a:gdLst/>
              <a:ahLst/>
              <a:cxnLst/>
              <a:rect l="l" t="t" r="r" b="b"/>
              <a:pathLst>
                <a:path w="3229" h="2906" extrusionOk="0">
                  <a:moveTo>
                    <a:pt x="3229" y="0"/>
                  </a:moveTo>
                  <a:lnTo>
                    <a:pt x="1" y="1829"/>
                  </a:lnTo>
                  <a:lnTo>
                    <a:pt x="1" y="2905"/>
                  </a:lnTo>
                  <a:lnTo>
                    <a:pt x="3229" y="1076"/>
                  </a:lnTo>
                  <a:lnTo>
                    <a:pt x="3229"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06" name="Google Shape;1274;p29"/>
            <p:cNvSpPr/>
            <p:nvPr/>
          </p:nvSpPr>
          <p:spPr>
            <a:xfrm>
              <a:off x="7034900" y="2062675"/>
              <a:ext cx="86100" cy="78025"/>
            </a:xfrm>
            <a:custGeom>
              <a:avLst/>
              <a:gdLst/>
              <a:ahLst/>
              <a:cxnLst/>
              <a:rect l="l" t="t" r="r" b="b"/>
              <a:pathLst>
                <a:path w="3444" h="3121" extrusionOk="0">
                  <a:moveTo>
                    <a:pt x="3228" y="342"/>
                  </a:moveTo>
                  <a:lnTo>
                    <a:pt x="3228" y="1077"/>
                  </a:lnTo>
                  <a:lnTo>
                    <a:pt x="323" y="2798"/>
                  </a:lnTo>
                  <a:lnTo>
                    <a:pt x="323" y="2045"/>
                  </a:lnTo>
                  <a:lnTo>
                    <a:pt x="3228" y="342"/>
                  </a:lnTo>
                  <a:close/>
                  <a:moveTo>
                    <a:pt x="3228" y="1"/>
                  </a:moveTo>
                  <a:lnTo>
                    <a:pt x="108" y="1830"/>
                  </a:lnTo>
                  <a:lnTo>
                    <a:pt x="0" y="1937"/>
                  </a:lnTo>
                  <a:lnTo>
                    <a:pt x="0" y="3013"/>
                  </a:lnTo>
                  <a:lnTo>
                    <a:pt x="108" y="3121"/>
                  </a:lnTo>
                  <a:lnTo>
                    <a:pt x="216" y="3121"/>
                  </a:lnTo>
                  <a:lnTo>
                    <a:pt x="3443" y="1292"/>
                  </a:lnTo>
                  <a:lnTo>
                    <a:pt x="3443" y="1184"/>
                  </a:lnTo>
                  <a:lnTo>
                    <a:pt x="3443" y="108"/>
                  </a:lnTo>
                  <a:lnTo>
                    <a:pt x="344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07" name="Google Shape;1275;p29"/>
            <p:cNvSpPr/>
            <p:nvPr/>
          </p:nvSpPr>
          <p:spPr>
            <a:xfrm>
              <a:off x="7002625" y="2038475"/>
              <a:ext cx="115675" cy="72650"/>
            </a:xfrm>
            <a:custGeom>
              <a:avLst/>
              <a:gdLst/>
              <a:ahLst/>
              <a:cxnLst/>
              <a:rect l="l" t="t" r="r" b="b"/>
              <a:pathLst>
                <a:path w="4627" h="2906" extrusionOk="0">
                  <a:moveTo>
                    <a:pt x="3228" y="0"/>
                  </a:moveTo>
                  <a:lnTo>
                    <a:pt x="0" y="1829"/>
                  </a:lnTo>
                  <a:lnTo>
                    <a:pt x="1399" y="2905"/>
                  </a:lnTo>
                  <a:lnTo>
                    <a:pt x="4627" y="1076"/>
                  </a:lnTo>
                  <a:lnTo>
                    <a:pt x="322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08" name="Google Shape;1276;p29"/>
            <p:cNvSpPr/>
            <p:nvPr/>
          </p:nvSpPr>
          <p:spPr>
            <a:xfrm>
              <a:off x="6999925" y="2033100"/>
              <a:ext cx="121075" cy="83400"/>
            </a:xfrm>
            <a:custGeom>
              <a:avLst/>
              <a:gdLst/>
              <a:ahLst/>
              <a:cxnLst/>
              <a:rect l="l" t="t" r="r" b="b"/>
              <a:pathLst>
                <a:path w="4843" h="3336" extrusionOk="0">
                  <a:moveTo>
                    <a:pt x="3336" y="323"/>
                  </a:moveTo>
                  <a:lnTo>
                    <a:pt x="4519" y="1291"/>
                  </a:lnTo>
                  <a:lnTo>
                    <a:pt x="1507" y="3013"/>
                  </a:lnTo>
                  <a:lnTo>
                    <a:pt x="367" y="2063"/>
                  </a:lnTo>
                  <a:lnTo>
                    <a:pt x="3336" y="323"/>
                  </a:lnTo>
                  <a:close/>
                  <a:moveTo>
                    <a:pt x="3228" y="0"/>
                  </a:moveTo>
                  <a:lnTo>
                    <a:pt x="1" y="1937"/>
                  </a:lnTo>
                  <a:lnTo>
                    <a:pt x="1" y="2044"/>
                  </a:lnTo>
                  <a:lnTo>
                    <a:pt x="1" y="2152"/>
                  </a:lnTo>
                  <a:lnTo>
                    <a:pt x="1399" y="3228"/>
                  </a:lnTo>
                  <a:lnTo>
                    <a:pt x="1615" y="3335"/>
                  </a:lnTo>
                  <a:lnTo>
                    <a:pt x="4842" y="1399"/>
                  </a:lnTo>
                  <a:lnTo>
                    <a:pt x="4842" y="1291"/>
                  </a:lnTo>
                  <a:lnTo>
                    <a:pt x="4842" y="1184"/>
                  </a:lnTo>
                  <a:lnTo>
                    <a:pt x="3443" y="108"/>
                  </a:lnTo>
                  <a:lnTo>
                    <a:pt x="322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09" name="Google Shape;1277;p29"/>
            <p:cNvSpPr/>
            <p:nvPr/>
          </p:nvSpPr>
          <p:spPr>
            <a:xfrm>
              <a:off x="6677175" y="1723775"/>
              <a:ext cx="196375" cy="228650"/>
            </a:xfrm>
            <a:custGeom>
              <a:avLst/>
              <a:gdLst/>
              <a:ahLst/>
              <a:cxnLst/>
              <a:rect l="l" t="t" r="r" b="b"/>
              <a:pathLst>
                <a:path w="7855" h="9146" extrusionOk="0">
                  <a:moveTo>
                    <a:pt x="0" y="1"/>
                  </a:moveTo>
                  <a:lnTo>
                    <a:pt x="216" y="539"/>
                  </a:lnTo>
                  <a:lnTo>
                    <a:pt x="323" y="1184"/>
                  </a:lnTo>
                  <a:lnTo>
                    <a:pt x="323" y="2690"/>
                  </a:lnTo>
                  <a:lnTo>
                    <a:pt x="216" y="4089"/>
                  </a:lnTo>
                  <a:lnTo>
                    <a:pt x="108" y="4627"/>
                  </a:lnTo>
                  <a:lnTo>
                    <a:pt x="7747" y="9146"/>
                  </a:lnTo>
                  <a:lnTo>
                    <a:pt x="7854" y="9146"/>
                  </a:lnTo>
                  <a:lnTo>
                    <a:pt x="7531" y="7855"/>
                  </a:lnTo>
                  <a:lnTo>
                    <a:pt x="7101" y="6779"/>
                  </a:lnTo>
                  <a:lnTo>
                    <a:pt x="6671" y="5703"/>
                  </a:lnTo>
                  <a:lnTo>
                    <a:pt x="6025" y="4735"/>
                  </a:lnTo>
                  <a:lnTo>
                    <a:pt x="5380" y="3981"/>
                  </a:lnTo>
                  <a:lnTo>
                    <a:pt x="4734" y="3228"/>
                  </a:lnTo>
                  <a:lnTo>
                    <a:pt x="4089" y="2583"/>
                  </a:lnTo>
                  <a:lnTo>
                    <a:pt x="3443" y="1937"/>
                  </a:lnTo>
                  <a:lnTo>
                    <a:pt x="2152" y="1077"/>
                  </a:lnTo>
                  <a:lnTo>
                    <a:pt x="1076" y="431"/>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10" name="Google Shape;1278;p29"/>
            <p:cNvSpPr/>
            <p:nvPr/>
          </p:nvSpPr>
          <p:spPr>
            <a:xfrm>
              <a:off x="6677175" y="1723775"/>
              <a:ext cx="196375" cy="228650"/>
            </a:xfrm>
            <a:custGeom>
              <a:avLst/>
              <a:gdLst/>
              <a:ahLst/>
              <a:cxnLst/>
              <a:rect l="l" t="t" r="r" b="b"/>
              <a:pathLst>
                <a:path w="7855" h="9146" fill="none" extrusionOk="0">
                  <a:moveTo>
                    <a:pt x="7747" y="9146"/>
                  </a:moveTo>
                  <a:lnTo>
                    <a:pt x="108" y="4627"/>
                  </a:lnTo>
                  <a:lnTo>
                    <a:pt x="108" y="4627"/>
                  </a:lnTo>
                  <a:lnTo>
                    <a:pt x="216" y="4089"/>
                  </a:lnTo>
                  <a:lnTo>
                    <a:pt x="323" y="2690"/>
                  </a:lnTo>
                  <a:lnTo>
                    <a:pt x="323" y="1184"/>
                  </a:lnTo>
                  <a:lnTo>
                    <a:pt x="216" y="539"/>
                  </a:lnTo>
                  <a:lnTo>
                    <a:pt x="0" y="1"/>
                  </a:lnTo>
                  <a:lnTo>
                    <a:pt x="0" y="1"/>
                  </a:lnTo>
                  <a:lnTo>
                    <a:pt x="1076" y="431"/>
                  </a:lnTo>
                  <a:lnTo>
                    <a:pt x="2152" y="1077"/>
                  </a:lnTo>
                  <a:lnTo>
                    <a:pt x="3443" y="1937"/>
                  </a:lnTo>
                  <a:lnTo>
                    <a:pt x="4089" y="2583"/>
                  </a:lnTo>
                  <a:lnTo>
                    <a:pt x="4734" y="3228"/>
                  </a:lnTo>
                  <a:lnTo>
                    <a:pt x="5380" y="3981"/>
                  </a:lnTo>
                  <a:lnTo>
                    <a:pt x="6025" y="4735"/>
                  </a:lnTo>
                  <a:lnTo>
                    <a:pt x="6671" y="5703"/>
                  </a:lnTo>
                  <a:lnTo>
                    <a:pt x="7101" y="6779"/>
                  </a:lnTo>
                  <a:lnTo>
                    <a:pt x="7531" y="7855"/>
                  </a:lnTo>
                  <a:lnTo>
                    <a:pt x="7854" y="9146"/>
                  </a:lnTo>
                </a:path>
              </a:pathLst>
            </a:custGeom>
            <a:noFill/>
            <a:ln>
              <a:noFill/>
            </a:ln>
          </p:spPr>
          <p:txBody>
            <a:bodyPr spcFirstLastPara="1" wrap="square" lIns="121900" tIns="121900" rIns="121900" bIns="121900" anchor="ctr" anchorCtr="0">
              <a:noAutofit/>
            </a:bodyPr>
            <a:lstStyle/>
            <a:p>
              <a:endParaRPr sz="2400"/>
            </a:p>
          </p:txBody>
        </p:sp>
        <p:sp>
          <p:nvSpPr>
            <p:cNvPr id="1211" name="Google Shape;1279;p29"/>
            <p:cNvSpPr/>
            <p:nvPr/>
          </p:nvSpPr>
          <p:spPr>
            <a:xfrm>
              <a:off x="6674475" y="1721100"/>
              <a:ext cx="204450" cy="234025"/>
            </a:xfrm>
            <a:custGeom>
              <a:avLst/>
              <a:gdLst/>
              <a:ahLst/>
              <a:cxnLst/>
              <a:rect l="l" t="t" r="r" b="b"/>
              <a:pathLst>
                <a:path w="8178" h="9361" extrusionOk="0">
                  <a:moveTo>
                    <a:pt x="407" y="383"/>
                  </a:moveTo>
                  <a:lnTo>
                    <a:pt x="646" y="431"/>
                  </a:lnTo>
                  <a:lnTo>
                    <a:pt x="1507" y="861"/>
                  </a:lnTo>
                  <a:lnTo>
                    <a:pt x="2583" y="1506"/>
                  </a:lnTo>
                  <a:lnTo>
                    <a:pt x="3766" y="2475"/>
                  </a:lnTo>
                  <a:lnTo>
                    <a:pt x="5057" y="3658"/>
                  </a:lnTo>
                  <a:lnTo>
                    <a:pt x="5595" y="4411"/>
                  </a:lnTo>
                  <a:lnTo>
                    <a:pt x="6133" y="5164"/>
                  </a:lnTo>
                  <a:lnTo>
                    <a:pt x="6671" y="6025"/>
                  </a:lnTo>
                  <a:lnTo>
                    <a:pt x="7209" y="7101"/>
                  </a:lnTo>
                  <a:lnTo>
                    <a:pt x="7532" y="8069"/>
                  </a:lnTo>
                  <a:lnTo>
                    <a:pt x="7799" y="9048"/>
                  </a:lnTo>
                  <a:lnTo>
                    <a:pt x="447" y="4699"/>
                  </a:lnTo>
                  <a:lnTo>
                    <a:pt x="539" y="3873"/>
                  </a:lnTo>
                  <a:lnTo>
                    <a:pt x="539" y="2044"/>
                  </a:lnTo>
                  <a:lnTo>
                    <a:pt x="539" y="861"/>
                  </a:lnTo>
                  <a:lnTo>
                    <a:pt x="431" y="431"/>
                  </a:lnTo>
                  <a:lnTo>
                    <a:pt x="407" y="383"/>
                  </a:lnTo>
                  <a:close/>
                  <a:moveTo>
                    <a:pt x="1" y="0"/>
                  </a:moveTo>
                  <a:lnTo>
                    <a:pt x="1" y="215"/>
                  </a:lnTo>
                  <a:lnTo>
                    <a:pt x="108" y="538"/>
                  </a:lnTo>
                  <a:lnTo>
                    <a:pt x="216" y="968"/>
                  </a:lnTo>
                  <a:lnTo>
                    <a:pt x="324" y="2044"/>
                  </a:lnTo>
                  <a:lnTo>
                    <a:pt x="216" y="3873"/>
                  </a:lnTo>
                  <a:lnTo>
                    <a:pt x="108" y="4734"/>
                  </a:lnTo>
                  <a:lnTo>
                    <a:pt x="216" y="4949"/>
                  </a:lnTo>
                  <a:lnTo>
                    <a:pt x="7747" y="9360"/>
                  </a:lnTo>
                  <a:lnTo>
                    <a:pt x="8070" y="9360"/>
                  </a:lnTo>
                  <a:lnTo>
                    <a:pt x="8177" y="9253"/>
                  </a:lnTo>
                  <a:lnTo>
                    <a:pt x="7855" y="7962"/>
                  </a:lnTo>
                  <a:lnTo>
                    <a:pt x="7424" y="6778"/>
                  </a:lnTo>
                  <a:lnTo>
                    <a:pt x="6886" y="5702"/>
                  </a:lnTo>
                  <a:lnTo>
                    <a:pt x="6241" y="4842"/>
                  </a:lnTo>
                  <a:lnTo>
                    <a:pt x="5703" y="3981"/>
                  </a:lnTo>
                  <a:lnTo>
                    <a:pt x="4950" y="3228"/>
                  </a:lnTo>
                  <a:lnTo>
                    <a:pt x="4304" y="2582"/>
                  </a:lnTo>
                  <a:lnTo>
                    <a:pt x="3659" y="1937"/>
                  </a:lnTo>
                  <a:lnTo>
                    <a:pt x="2368" y="1076"/>
                  </a:lnTo>
                  <a:lnTo>
                    <a:pt x="1184" y="431"/>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12" name="Google Shape;1280;p29"/>
            <p:cNvSpPr/>
            <p:nvPr/>
          </p:nvSpPr>
          <p:spPr>
            <a:xfrm>
              <a:off x="6924625" y="1578550"/>
              <a:ext cx="196375" cy="228625"/>
            </a:xfrm>
            <a:custGeom>
              <a:avLst/>
              <a:gdLst/>
              <a:ahLst/>
              <a:cxnLst/>
              <a:rect l="l" t="t" r="r" b="b"/>
              <a:pathLst>
                <a:path w="7855" h="9145" extrusionOk="0">
                  <a:moveTo>
                    <a:pt x="0" y="0"/>
                  </a:moveTo>
                  <a:lnTo>
                    <a:pt x="215" y="538"/>
                  </a:lnTo>
                  <a:lnTo>
                    <a:pt x="323" y="1184"/>
                  </a:lnTo>
                  <a:lnTo>
                    <a:pt x="323" y="2797"/>
                  </a:lnTo>
                  <a:lnTo>
                    <a:pt x="215" y="4088"/>
                  </a:lnTo>
                  <a:lnTo>
                    <a:pt x="108" y="4734"/>
                  </a:lnTo>
                  <a:lnTo>
                    <a:pt x="7747" y="9145"/>
                  </a:lnTo>
                  <a:lnTo>
                    <a:pt x="7854" y="9145"/>
                  </a:lnTo>
                  <a:lnTo>
                    <a:pt x="7531" y="7962"/>
                  </a:lnTo>
                  <a:lnTo>
                    <a:pt x="7101" y="6778"/>
                  </a:lnTo>
                  <a:lnTo>
                    <a:pt x="6671" y="5702"/>
                  </a:lnTo>
                  <a:lnTo>
                    <a:pt x="6025" y="4842"/>
                  </a:lnTo>
                  <a:lnTo>
                    <a:pt x="5380" y="3981"/>
                  </a:lnTo>
                  <a:lnTo>
                    <a:pt x="4734" y="3228"/>
                  </a:lnTo>
                  <a:lnTo>
                    <a:pt x="4089" y="2582"/>
                  </a:lnTo>
                  <a:lnTo>
                    <a:pt x="3443" y="2044"/>
                  </a:lnTo>
                  <a:lnTo>
                    <a:pt x="2152" y="1076"/>
                  </a:lnTo>
                  <a:lnTo>
                    <a:pt x="1076" y="538"/>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13" name="Google Shape;1281;p29"/>
            <p:cNvSpPr/>
            <p:nvPr/>
          </p:nvSpPr>
          <p:spPr>
            <a:xfrm>
              <a:off x="6924625" y="1578550"/>
              <a:ext cx="196375" cy="228625"/>
            </a:xfrm>
            <a:custGeom>
              <a:avLst/>
              <a:gdLst/>
              <a:ahLst/>
              <a:cxnLst/>
              <a:rect l="l" t="t" r="r" b="b"/>
              <a:pathLst>
                <a:path w="7855" h="9145" fill="none" extrusionOk="0">
                  <a:moveTo>
                    <a:pt x="7747" y="9145"/>
                  </a:moveTo>
                  <a:lnTo>
                    <a:pt x="108" y="4734"/>
                  </a:lnTo>
                  <a:lnTo>
                    <a:pt x="108" y="4734"/>
                  </a:lnTo>
                  <a:lnTo>
                    <a:pt x="215" y="4088"/>
                  </a:lnTo>
                  <a:lnTo>
                    <a:pt x="323" y="2797"/>
                  </a:lnTo>
                  <a:lnTo>
                    <a:pt x="323" y="1184"/>
                  </a:lnTo>
                  <a:lnTo>
                    <a:pt x="215" y="538"/>
                  </a:lnTo>
                  <a:lnTo>
                    <a:pt x="0" y="0"/>
                  </a:lnTo>
                  <a:lnTo>
                    <a:pt x="0" y="0"/>
                  </a:lnTo>
                  <a:lnTo>
                    <a:pt x="1076" y="538"/>
                  </a:lnTo>
                  <a:lnTo>
                    <a:pt x="2152" y="1076"/>
                  </a:lnTo>
                  <a:lnTo>
                    <a:pt x="3443" y="2044"/>
                  </a:lnTo>
                  <a:lnTo>
                    <a:pt x="4089" y="2582"/>
                  </a:lnTo>
                  <a:lnTo>
                    <a:pt x="4734" y="3228"/>
                  </a:lnTo>
                  <a:lnTo>
                    <a:pt x="5380" y="3981"/>
                  </a:lnTo>
                  <a:lnTo>
                    <a:pt x="6025" y="4842"/>
                  </a:lnTo>
                  <a:lnTo>
                    <a:pt x="6671" y="5702"/>
                  </a:lnTo>
                  <a:lnTo>
                    <a:pt x="7101" y="6778"/>
                  </a:lnTo>
                  <a:lnTo>
                    <a:pt x="7531" y="7962"/>
                  </a:lnTo>
                  <a:lnTo>
                    <a:pt x="7854" y="9145"/>
                  </a:lnTo>
                </a:path>
              </a:pathLst>
            </a:custGeom>
            <a:noFill/>
            <a:ln>
              <a:noFill/>
            </a:ln>
          </p:spPr>
          <p:txBody>
            <a:bodyPr spcFirstLastPara="1" wrap="square" lIns="121900" tIns="121900" rIns="121900" bIns="121900" anchor="ctr" anchorCtr="0">
              <a:noAutofit/>
            </a:bodyPr>
            <a:lstStyle/>
            <a:p>
              <a:endParaRPr sz="2400"/>
            </a:p>
          </p:txBody>
        </p:sp>
        <p:sp>
          <p:nvSpPr>
            <p:cNvPr id="1214" name="Google Shape;1282;p29"/>
            <p:cNvSpPr/>
            <p:nvPr/>
          </p:nvSpPr>
          <p:spPr>
            <a:xfrm>
              <a:off x="6921925" y="1575850"/>
              <a:ext cx="204450" cy="236725"/>
            </a:xfrm>
            <a:custGeom>
              <a:avLst/>
              <a:gdLst/>
              <a:ahLst/>
              <a:cxnLst/>
              <a:rect l="l" t="t" r="r" b="b"/>
              <a:pathLst>
                <a:path w="8178" h="9469" extrusionOk="0">
                  <a:moveTo>
                    <a:pt x="436" y="454"/>
                  </a:moveTo>
                  <a:lnTo>
                    <a:pt x="646" y="538"/>
                  </a:lnTo>
                  <a:lnTo>
                    <a:pt x="1399" y="969"/>
                  </a:lnTo>
                  <a:lnTo>
                    <a:pt x="2583" y="1614"/>
                  </a:lnTo>
                  <a:lnTo>
                    <a:pt x="3766" y="2475"/>
                  </a:lnTo>
                  <a:lnTo>
                    <a:pt x="5057" y="3658"/>
                  </a:lnTo>
                  <a:lnTo>
                    <a:pt x="5595" y="4412"/>
                  </a:lnTo>
                  <a:lnTo>
                    <a:pt x="6133" y="5272"/>
                  </a:lnTo>
                  <a:lnTo>
                    <a:pt x="6671" y="6133"/>
                  </a:lnTo>
                  <a:lnTo>
                    <a:pt x="7209" y="7101"/>
                  </a:lnTo>
                  <a:lnTo>
                    <a:pt x="7532" y="8177"/>
                  </a:lnTo>
                  <a:lnTo>
                    <a:pt x="7785" y="9104"/>
                  </a:lnTo>
                  <a:lnTo>
                    <a:pt x="436" y="4800"/>
                  </a:lnTo>
                  <a:lnTo>
                    <a:pt x="539" y="3981"/>
                  </a:lnTo>
                  <a:lnTo>
                    <a:pt x="539" y="2045"/>
                  </a:lnTo>
                  <a:lnTo>
                    <a:pt x="539" y="969"/>
                  </a:lnTo>
                  <a:lnTo>
                    <a:pt x="436" y="454"/>
                  </a:lnTo>
                  <a:close/>
                  <a:moveTo>
                    <a:pt x="216" y="1"/>
                  </a:moveTo>
                  <a:lnTo>
                    <a:pt x="1" y="108"/>
                  </a:lnTo>
                  <a:lnTo>
                    <a:pt x="1" y="216"/>
                  </a:lnTo>
                  <a:lnTo>
                    <a:pt x="108" y="538"/>
                  </a:lnTo>
                  <a:lnTo>
                    <a:pt x="216" y="969"/>
                  </a:lnTo>
                  <a:lnTo>
                    <a:pt x="323" y="2045"/>
                  </a:lnTo>
                  <a:lnTo>
                    <a:pt x="216" y="3981"/>
                  </a:lnTo>
                  <a:lnTo>
                    <a:pt x="108" y="4842"/>
                  </a:lnTo>
                  <a:lnTo>
                    <a:pt x="216" y="4950"/>
                  </a:lnTo>
                  <a:lnTo>
                    <a:pt x="7747" y="9468"/>
                  </a:lnTo>
                  <a:lnTo>
                    <a:pt x="7855" y="9468"/>
                  </a:lnTo>
                  <a:lnTo>
                    <a:pt x="7926" y="9396"/>
                  </a:lnTo>
                  <a:lnTo>
                    <a:pt x="8070" y="9468"/>
                  </a:lnTo>
                  <a:lnTo>
                    <a:pt x="8070" y="9361"/>
                  </a:lnTo>
                  <a:lnTo>
                    <a:pt x="8177" y="9253"/>
                  </a:lnTo>
                  <a:lnTo>
                    <a:pt x="7855" y="7962"/>
                  </a:lnTo>
                  <a:lnTo>
                    <a:pt x="7424" y="6886"/>
                  </a:lnTo>
                  <a:lnTo>
                    <a:pt x="6886" y="5810"/>
                  </a:lnTo>
                  <a:lnTo>
                    <a:pt x="6241" y="4842"/>
                  </a:lnTo>
                  <a:lnTo>
                    <a:pt x="5703" y="3981"/>
                  </a:lnTo>
                  <a:lnTo>
                    <a:pt x="4950" y="3228"/>
                  </a:lnTo>
                  <a:lnTo>
                    <a:pt x="4304" y="2583"/>
                  </a:lnTo>
                  <a:lnTo>
                    <a:pt x="3659" y="1937"/>
                  </a:lnTo>
                  <a:lnTo>
                    <a:pt x="2260" y="1076"/>
                  </a:lnTo>
                  <a:lnTo>
                    <a:pt x="1184" y="431"/>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15" name="Google Shape;1283;p29"/>
            <p:cNvSpPr/>
            <p:nvPr/>
          </p:nvSpPr>
          <p:spPr>
            <a:xfrm>
              <a:off x="6677175" y="1578550"/>
              <a:ext cx="443825" cy="373875"/>
            </a:xfrm>
            <a:custGeom>
              <a:avLst/>
              <a:gdLst/>
              <a:ahLst/>
              <a:cxnLst/>
              <a:rect l="l" t="t" r="r" b="b"/>
              <a:pathLst>
                <a:path w="17753" h="14955" extrusionOk="0">
                  <a:moveTo>
                    <a:pt x="9898" y="0"/>
                  </a:moveTo>
                  <a:lnTo>
                    <a:pt x="8284" y="1506"/>
                  </a:lnTo>
                  <a:lnTo>
                    <a:pt x="6563" y="2690"/>
                  </a:lnTo>
                  <a:lnTo>
                    <a:pt x="4842" y="3658"/>
                  </a:lnTo>
                  <a:lnTo>
                    <a:pt x="3336" y="4519"/>
                  </a:lnTo>
                  <a:lnTo>
                    <a:pt x="2044" y="5057"/>
                  </a:lnTo>
                  <a:lnTo>
                    <a:pt x="969" y="5487"/>
                  </a:lnTo>
                  <a:lnTo>
                    <a:pt x="0" y="5810"/>
                  </a:lnTo>
                  <a:lnTo>
                    <a:pt x="753" y="6133"/>
                  </a:lnTo>
                  <a:lnTo>
                    <a:pt x="1507" y="6670"/>
                  </a:lnTo>
                  <a:lnTo>
                    <a:pt x="2260" y="7208"/>
                  </a:lnTo>
                  <a:lnTo>
                    <a:pt x="3013" y="7854"/>
                  </a:lnTo>
                  <a:lnTo>
                    <a:pt x="4304" y="9360"/>
                  </a:lnTo>
                  <a:lnTo>
                    <a:pt x="5487" y="10974"/>
                  </a:lnTo>
                  <a:lnTo>
                    <a:pt x="6456" y="12480"/>
                  </a:lnTo>
                  <a:lnTo>
                    <a:pt x="7209" y="13771"/>
                  </a:lnTo>
                  <a:lnTo>
                    <a:pt x="7854" y="14955"/>
                  </a:lnTo>
                  <a:lnTo>
                    <a:pt x="17752" y="9145"/>
                  </a:lnTo>
                  <a:lnTo>
                    <a:pt x="17537" y="7962"/>
                  </a:lnTo>
                  <a:lnTo>
                    <a:pt x="17107" y="6778"/>
                  </a:lnTo>
                  <a:lnTo>
                    <a:pt x="16676" y="5810"/>
                  </a:lnTo>
                  <a:lnTo>
                    <a:pt x="16138" y="4842"/>
                  </a:lnTo>
                  <a:lnTo>
                    <a:pt x="15493" y="4088"/>
                  </a:lnTo>
                  <a:lnTo>
                    <a:pt x="14847" y="3335"/>
                  </a:lnTo>
                  <a:lnTo>
                    <a:pt x="14202" y="2690"/>
                  </a:lnTo>
                  <a:lnTo>
                    <a:pt x="13449" y="2044"/>
                  </a:lnTo>
                  <a:lnTo>
                    <a:pt x="12158" y="1184"/>
                  </a:lnTo>
                  <a:lnTo>
                    <a:pt x="10974" y="538"/>
                  </a:lnTo>
                  <a:lnTo>
                    <a:pt x="989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16" name="Google Shape;1284;p29"/>
            <p:cNvSpPr/>
            <p:nvPr/>
          </p:nvSpPr>
          <p:spPr>
            <a:xfrm>
              <a:off x="6674475" y="1575850"/>
              <a:ext cx="451900" cy="379275"/>
            </a:xfrm>
            <a:custGeom>
              <a:avLst/>
              <a:gdLst/>
              <a:ahLst/>
              <a:cxnLst/>
              <a:rect l="l" t="t" r="r" b="b"/>
              <a:pathLst>
                <a:path w="18076" h="15171" extrusionOk="0">
                  <a:moveTo>
                    <a:pt x="10006" y="310"/>
                  </a:moveTo>
                  <a:lnTo>
                    <a:pt x="10006" y="323"/>
                  </a:lnTo>
                  <a:lnTo>
                    <a:pt x="10544" y="538"/>
                  </a:lnTo>
                  <a:lnTo>
                    <a:pt x="11405" y="969"/>
                  </a:lnTo>
                  <a:lnTo>
                    <a:pt x="12588" y="1614"/>
                  </a:lnTo>
                  <a:lnTo>
                    <a:pt x="13772" y="2583"/>
                  </a:lnTo>
                  <a:lnTo>
                    <a:pt x="14417" y="3121"/>
                  </a:lnTo>
                  <a:lnTo>
                    <a:pt x="15063" y="3766"/>
                  </a:lnTo>
                  <a:lnTo>
                    <a:pt x="15708" y="4519"/>
                  </a:lnTo>
                  <a:lnTo>
                    <a:pt x="16246" y="5272"/>
                  </a:lnTo>
                  <a:lnTo>
                    <a:pt x="16784" y="6133"/>
                  </a:lnTo>
                  <a:lnTo>
                    <a:pt x="17215" y="7101"/>
                  </a:lnTo>
                  <a:lnTo>
                    <a:pt x="17537" y="8177"/>
                  </a:lnTo>
                  <a:lnTo>
                    <a:pt x="17745" y="9213"/>
                  </a:lnTo>
                  <a:lnTo>
                    <a:pt x="8125" y="14859"/>
                  </a:lnTo>
                  <a:lnTo>
                    <a:pt x="7532" y="13772"/>
                  </a:lnTo>
                  <a:lnTo>
                    <a:pt x="6779" y="12481"/>
                  </a:lnTo>
                  <a:lnTo>
                    <a:pt x="5703" y="10974"/>
                  </a:lnTo>
                  <a:lnTo>
                    <a:pt x="4519" y="9361"/>
                  </a:lnTo>
                  <a:lnTo>
                    <a:pt x="3228" y="7854"/>
                  </a:lnTo>
                  <a:lnTo>
                    <a:pt x="2475" y="7209"/>
                  </a:lnTo>
                  <a:lnTo>
                    <a:pt x="1722" y="6671"/>
                  </a:lnTo>
                  <a:lnTo>
                    <a:pt x="969" y="6133"/>
                  </a:lnTo>
                  <a:lnTo>
                    <a:pt x="451" y="5911"/>
                  </a:lnTo>
                  <a:lnTo>
                    <a:pt x="451" y="5911"/>
                  </a:lnTo>
                  <a:lnTo>
                    <a:pt x="1077" y="5703"/>
                  </a:lnTo>
                  <a:lnTo>
                    <a:pt x="2152" y="5380"/>
                  </a:lnTo>
                  <a:lnTo>
                    <a:pt x="3551" y="4734"/>
                  </a:lnTo>
                  <a:lnTo>
                    <a:pt x="5057" y="3981"/>
                  </a:lnTo>
                  <a:lnTo>
                    <a:pt x="6671" y="2905"/>
                  </a:lnTo>
                  <a:lnTo>
                    <a:pt x="8392" y="1722"/>
                  </a:lnTo>
                  <a:lnTo>
                    <a:pt x="10006" y="310"/>
                  </a:lnTo>
                  <a:close/>
                  <a:moveTo>
                    <a:pt x="9899" y="1"/>
                  </a:moveTo>
                  <a:lnTo>
                    <a:pt x="8285" y="1507"/>
                  </a:lnTo>
                  <a:lnTo>
                    <a:pt x="6564" y="2690"/>
                  </a:lnTo>
                  <a:lnTo>
                    <a:pt x="4950" y="3658"/>
                  </a:lnTo>
                  <a:lnTo>
                    <a:pt x="3336" y="4519"/>
                  </a:lnTo>
                  <a:lnTo>
                    <a:pt x="2045" y="5057"/>
                  </a:lnTo>
                  <a:lnTo>
                    <a:pt x="969" y="5487"/>
                  </a:lnTo>
                  <a:lnTo>
                    <a:pt x="324" y="5703"/>
                  </a:lnTo>
                  <a:lnTo>
                    <a:pt x="108" y="5810"/>
                  </a:lnTo>
                  <a:lnTo>
                    <a:pt x="1" y="5918"/>
                  </a:lnTo>
                  <a:lnTo>
                    <a:pt x="108" y="6025"/>
                  </a:lnTo>
                  <a:lnTo>
                    <a:pt x="861" y="6456"/>
                  </a:lnTo>
                  <a:lnTo>
                    <a:pt x="1615" y="6886"/>
                  </a:lnTo>
                  <a:lnTo>
                    <a:pt x="2260" y="7424"/>
                  </a:lnTo>
                  <a:lnTo>
                    <a:pt x="3013" y="8070"/>
                  </a:lnTo>
                  <a:lnTo>
                    <a:pt x="4304" y="9576"/>
                  </a:lnTo>
                  <a:lnTo>
                    <a:pt x="5488" y="11190"/>
                  </a:lnTo>
                  <a:lnTo>
                    <a:pt x="6456" y="12696"/>
                  </a:lnTo>
                  <a:lnTo>
                    <a:pt x="7209" y="13879"/>
                  </a:lnTo>
                  <a:lnTo>
                    <a:pt x="7747" y="14847"/>
                  </a:lnTo>
                  <a:lnTo>
                    <a:pt x="7855" y="15170"/>
                  </a:lnTo>
                  <a:lnTo>
                    <a:pt x="8070" y="15170"/>
                  </a:lnTo>
                  <a:lnTo>
                    <a:pt x="17968" y="9361"/>
                  </a:lnTo>
                  <a:lnTo>
                    <a:pt x="18075" y="9253"/>
                  </a:lnTo>
                  <a:lnTo>
                    <a:pt x="17753" y="8070"/>
                  </a:lnTo>
                  <a:lnTo>
                    <a:pt x="17430" y="6886"/>
                  </a:lnTo>
                  <a:lnTo>
                    <a:pt x="16892" y="5810"/>
                  </a:lnTo>
                  <a:lnTo>
                    <a:pt x="16354" y="4950"/>
                  </a:lnTo>
                  <a:lnTo>
                    <a:pt x="15708" y="4089"/>
                  </a:lnTo>
                  <a:lnTo>
                    <a:pt x="15063" y="3336"/>
                  </a:lnTo>
                  <a:lnTo>
                    <a:pt x="14310" y="2690"/>
                  </a:lnTo>
                  <a:lnTo>
                    <a:pt x="13664" y="2045"/>
                  </a:lnTo>
                  <a:lnTo>
                    <a:pt x="12266" y="1076"/>
                  </a:lnTo>
                  <a:lnTo>
                    <a:pt x="11190" y="538"/>
                  </a:lnTo>
                  <a:lnTo>
                    <a:pt x="101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17" name="Google Shape;1285;p29"/>
            <p:cNvSpPr/>
            <p:nvPr/>
          </p:nvSpPr>
          <p:spPr>
            <a:xfrm>
              <a:off x="6679850" y="1839450"/>
              <a:ext cx="303975" cy="519125"/>
            </a:xfrm>
            <a:custGeom>
              <a:avLst/>
              <a:gdLst/>
              <a:ahLst/>
              <a:cxnLst/>
              <a:rect l="l" t="t" r="r" b="b"/>
              <a:pathLst>
                <a:path w="12159" h="20765" extrusionOk="0">
                  <a:moveTo>
                    <a:pt x="1" y="0"/>
                  </a:moveTo>
                  <a:lnTo>
                    <a:pt x="1" y="13448"/>
                  </a:lnTo>
                  <a:lnTo>
                    <a:pt x="324" y="13663"/>
                  </a:lnTo>
                  <a:lnTo>
                    <a:pt x="431" y="12910"/>
                  </a:lnTo>
                  <a:lnTo>
                    <a:pt x="539" y="12588"/>
                  </a:lnTo>
                  <a:lnTo>
                    <a:pt x="754" y="12265"/>
                  </a:lnTo>
                  <a:lnTo>
                    <a:pt x="1077" y="12050"/>
                  </a:lnTo>
                  <a:lnTo>
                    <a:pt x="1507" y="11835"/>
                  </a:lnTo>
                  <a:lnTo>
                    <a:pt x="1937" y="11727"/>
                  </a:lnTo>
                  <a:lnTo>
                    <a:pt x="2475" y="11619"/>
                  </a:lnTo>
                  <a:lnTo>
                    <a:pt x="3444" y="11619"/>
                  </a:lnTo>
                  <a:lnTo>
                    <a:pt x="3874" y="11727"/>
                  </a:lnTo>
                  <a:lnTo>
                    <a:pt x="4197" y="12050"/>
                  </a:lnTo>
                  <a:lnTo>
                    <a:pt x="4520" y="12265"/>
                  </a:lnTo>
                  <a:lnTo>
                    <a:pt x="4842" y="12588"/>
                  </a:lnTo>
                  <a:lnTo>
                    <a:pt x="5380" y="13556"/>
                  </a:lnTo>
                  <a:lnTo>
                    <a:pt x="5595" y="14201"/>
                  </a:lnTo>
                  <a:lnTo>
                    <a:pt x="5595" y="14847"/>
                  </a:lnTo>
                  <a:lnTo>
                    <a:pt x="5703" y="15492"/>
                  </a:lnTo>
                  <a:lnTo>
                    <a:pt x="5595" y="16138"/>
                  </a:lnTo>
                  <a:lnTo>
                    <a:pt x="5488" y="16784"/>
                  </a:lnTo>
                  <a:lnTo>
                    <a:pt x="5488" y="16891"/>
                  </a:lnTo>
                  <a:lnTo>
                    <a:pt x="5595" y="16999"/>
                  </a:lnTo>
                  <a:lnTo>
                    <a:pt x="5811" y="17106"/>
                  </a:lnTo>
                  <a:lnTo>
                    <a:pt x="8070" y="18505"/>
                  </a:lnTo>
                  <a:lnTo>
                    <a:pt x="10760" y="20011"/>
                  </a:lnTo>
                  <a:lnTo>
                    <a:pt x="12158" y="20764"/>
                  </a:lnTo>
                  <a:lnTo>
                    <a:pt x="12051" y="14847"/>
                  </a:lnTo>
                  <a:lnTo>
                    <a:pt x="7747" y="11189"/>
                  </a:lnTo>
                  <a:lnTo>
                    <a:pt x="7640" y="4626"/>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18" name="Google Shape;1286;p29"/>
            <p:cNvSpPr/>
            <p:nvPr/>
          </p:nvSpPr>
          <p:spPr>
            <a:xfrm>
              <a:off x="6736350" y="1944325"/>
              <a:ext cx="139875" cy="285150"/>
            </a:xfrm>
            <a:custGeom>
              <a:avLst/>
              <a:gdLst/>
              <a:ahLst/>
              <a:cxnLst/>
              <a:rect l="l" t="t" r="r" b="b"/>
              <a:pathLst>
                <a:path w="5595" h="11406" extrusionOk="0">
                  <a:moveTo>
                    <a:pt x="215" y="335"/>
                  </a:moveTo>
                  <a:lnTo>
                    <a:pt x="5272" y="3121"/>
                  </a:lnTo>
                  <a:lnTo>
                    <a:pt x="5272" y="11046"/>
                  </a:lnTo>
                  <a:lnTo>
                    <a:pt x="4842" y="10760"/>
                  </a:lnTo>
                  <a:lnTo>
                    <a:pt x="4519" y="10652"/>
                  </a:lnTo>
                  <a:lnTo>
                    <a:pt x="4411" y="10437"/>
                  </a:lnTo>
                  <a:lnTo>
                    <a:pt x="4411" y="10222"/>
                  </a:lnTo>
                  <a:lnTo>
                    <a:pt x="4411" y="9791"/>
                  </a:lnTo>
                  <a:lnTo>
                    <a:pt x="4411" y="9684"/>
                  </a:lnTo>
                  <a:lnTo>
                    <a:pt x="4411" y="9146"/>
                  </a:lnTo>
                  <a:lnTo>
                    <a:pt x="4304" y="8608"/>
                  </a:lnTo>
                  <a:lnTo>
                    <a:pt x="4089" y="8070"/>
                  </a:lnTo>
                  <a:lnTo>
                    <a:pt x="3873" y="7532"/>
                  </a:lnTo>
                  <a:lnTo>
                    <a:pt x="3551" y="7209"/>
                  </a:lnTo>
                  <a:lnTo>
                    <a:pt x="3120" y="6886"/>
                  </a:lnTo>
                  <a:lnTo>
                    <a:pt x="2690" y="6564"/>
                  </a:lnTo>
                  <a:lnTo>
                    <a:pt x="2152" y="6348"/>
                  </a:lnTo>
                  <a:lnTo>
                    <a:pt x="1506" y="6133"/>
                  </a:lnTo>
                  <a:lnTo>
                    <a:pt x="753" y="6026"/>
                  </a:lnTo>
                  <a:lnTo>
                    <a:pt x="323" y="5918"/>
                  </a:lnTo>
                  <a:lnTo>
                    <a:pt x="323" y="5811"/>
                  </a:lnTo>
                  <a:lnTo>
                    <a:pt x="215" y="5595"/>
                  </a:lnTo>
                  <a:lnTo>
                    <a:pt x="215" y="4735"/>
                  </a:lnTo>
                  <a:lnTo>
                    <a:pt x="215" y="3121"/>
                  </a:lnTo>
                  <a:lnTo>
                    <a:pt x="215" y="335"/>
                  </a:lnTo>
                  <a:close/>
                  <a:moveTo>
                    <a:pt x="0" y="1"/>
                  </a:moveTo>
                  <a:lnTo>
                    <a:pt x="0" y="108"/>
                  </a:lnTo>
                  <a:lnTo>
                    <a:pt x="0" y="3121"/>
                  </a:lnTo>
                  <a:lnTo>
                    <a:pt x="0" y="4735"/>
                  </a:lnTo>
                  <a:lnTo>
                    <a:pt x="0" y="5595"/>
                  </a:lnTo>
                  <a:lnTo>
                    <a:pt x="0" y="5918"/>
                  </a:lnTo>
                  <a:lnTo>
                    <a:pt x="108" y="6026"/>
                  </a:lnTo>
                  <a:lnTo>
                    <a:pt x="323" y="6133"/>
                  </a:lnTo>
                  <a:lnTo>
                    <a:pt x="646" y="6241"/>
                  </a:lnTo>
                  <a:lnTo>
                    <a:pt x="1399" y="6456"/>
                  </a:lnTo>
                  <a:lnTo>
                    <a:pt x="2044" y="6671"/>
                  </a:lnTo>
                  <a:lnTo>
                    <a:pt x="2905" y="7102"/>
                  </a:lnTo>
                  <a:lnTo>
                    <a:pt x="3335" y="7424"/>
                  </a:lnTo>
                  <a:lnTo>
                    <a:pt x="3658" y="7747"/>
                  </a:lnTo>
                  <a:lnTo>
                    <a:pt x="3873" y="8177"/>
                  </a:lnTo>
                  <a:lnTo>
                    <a:pt x="3981" y="8715"/>
                  </a:lnTo>
                  <a:lnTo>
                    <a:pt x="4089" y="9146"/>
                  </a:lnTo>
                  <a:lnTo>
                    <a:pt x="4196" y="9684"/>
                  </a:lnTo>
                  <a:lnTo>
                    <a:pt x="4089" y="9791"/>
                  </a:lnTo>
                  <a:lnTo>
                    <a:pt x="4089" y="10222"/>
                  </a:lnTo>
                  <a:lnTo>
                    <a:pt x="4196" y="10544"/>
                  </a:lnTo>
                  <a:lnTo>
                    <a:pt x="4196" y="10760"/>
                  </a:lnTo>
                  <a:lnTo>
                    <a:pt x="4411" y="10867"/>
                  </a:lnTo>
                  <a:lnTo>
                    <a:pt x="4626" y="11082"/>
                  </a:lnTo>
                  <a:lnTo>
                    <a:pt x="5272" y="11405"/>
                  </a:lnTo>
                  <a:lnTo>
                    <a:pt x="5487" y="11405"/>
                  </a:lnTo>
                  <a:lnTo>
                    <a:pt x="5595" y="11297"/>
                  </a:lnTo>
                  <a:lnTo>
                    <a:pt x="5595" y="3013"/>
                  </a:lnTo>
                  <a:lnTo>
                    <a:pt x="5487" y="2798"/>
                  </a:lnTo>
                  <a:lnTo>
                    <a:pt x="21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19" name="Google Shape;1287;p29"/>
            <p:cNvSpPr/>
            <p:nvPr/>
          </p:nvSpPr>
          <p:spPr>
            <a:xfrm>
              <a:off x="6674475" y="1871725"/>
              <a:ext cx="201750" cy="123750"/>
            </a:xfrm>
            <a:custGeom>
              <a:avLst/>
              <a:gdLst/>
              <a:ahLst/>
              <a:cxnLst/>
              <a:rect l="l" t="t" r="r" b="b"/>
              <a:pathLst>
                <a:path w="8070" h="4950" extrusionOk="0">
                  <a:moveTo>
                    <a:pt x="108" y="0"/>
                  </a:moveTo>
                  <a:lnTo>
                    <a:pt x="1" y="108"/>
                  </a:lnTo>
                  <a:lnTo>
                    <a:pt x="108" y="215"/>
                  </a:lnTo>
                  <a:lnTo>
                    <a:pt x="144" y="251"/>
                  </a:lnTo>
                  <a:lnTo>
                    <a:pt x="108" y="323"/>
                  </a:lnTo>
                  <a:lnTo>
                    <a:pt x="539" y="538"/>
                  </a:lnTo>
                  <a:lnTo>
                    <a:pt x="4735" y="3012"/>
                  </a:lnTo>
                  <a:lnTo>
                    <a:pt x="6886" y="4304"/>
                  </a:lnTo>
                  <a:lnTo>
                    <a:pt x="7855" y="4841"/>
                  </a:lnTo>
                  <a:lnTo>
                    <a:pt x="7962" y="4949"/>
                  </a:lnTo>
                  <a:lnTo>
                    <a:pt x="8070" y="4841"/>
                  </a:lnTo>
                  <a:lnTo>
                    <a:pt x="8070" y="4734"/>
                  </a:lnTo>
                  <a:lnTo>
                    <a:pt x="7962" y="4626"/>
                  </a:lnTo>
                  <a:lnTo>
                    <a:pt x="4197" y="2367"/>
                  </a:lnTo>
                  <a:lnTo>
                    <a:pt x="1507" y="753"/>
                  </a:lnTo>
                  <a:lnTo>
                    <a:pt x="646" y="215"/>
                  </a:lnTo>
                  <a:lnTo>
                    <a:pt x="324" y="108"/>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20" name="Google Shape;1288;p29"/>
            <p:cNvSpPr/>
            <p:nvPr/>
          </p:nvSpPr>
          <p:spPr>
            <a:xfrm>
              <a:off x="6674475" y="1836750"/>
              <a:ext cx="312025" cy="524500"/>
            </a:xfrm>
            <a:custGeom>
              <a:avLst/>
              <a:gdLst/>
              <a:ahLst/>
              <a:cxnLst/>
              <a:rect l="l" t="t" r="r" b="b"/>
              <a:pathLst>
                <a:path w="12481" h="20980" extrusionOk="0">
                  <a:moveTo>
                    <a:pt x="324" y="346"/>
                  </a:moveTo>
                  <a:lnTo>
                    <a:pt x="7747" y="4842"/>
                  </a:lnTo>
                  <a:lnTo>
                    <a:pt x="7855" y="11297"/>
                  </a:lnTo>
                  <a:lnTo>
                    <a:pt x="7855" y="11405"/>
                  </a:lnTo>
                  <a:lnTo>
                    <a:pt x="12158" y="15063"/>
                  </a:lnTo>
                  <a:lnTo>
                    <a:pt x="12158" y="20639"/>
                  </a:lnTo>
                  <a:lnTo>
                    <a:pt x="11082" y="20012"/>
                  </a:lnTo>
                  <a:lnTo>
                    <a:pt x="8392" y="18398"/>
                  </a:lnTo>
                  <a:lnTo>
                    <a:pt x="6133" y="17107"/>
                  </a:lnTo>
                  <a:lnTo>
                    <a:pt x="5918" y="16999"/>
                  </a:lnTo>
                  <a:lnTo>
                    <a:pt x="5918" y="16892"/>
                  </a:lnTo>
                  <a:lnTo>
                    <a:pt x="6026" y="16246"/>
                  </a:lnTo>
                  <a:lnTo>
                    <a:pt x="6026" y="15385"/>
                  </a:lnTo>
                  <a:lnTo>
                    <a:pt x="5918" y="14525"/>
                  </a:lnTo>
                  <a:lnTo>
                    <a:pt x="5703" y="13556"/>
                  </a:lnTo>
                  <a:lnTo>
                    <a:pt x="5488" y="13126"/>
                  </a:lnTo>
                  <a:lnTo>
                    <a:pt x="5165" y="12696"/>
                  </a:lnTo>
                  <a:lnTo>
                    <a:pt x="4842" y="12265"/>
                  </a:lnTo>
                  <a:lnTo>
                    <a:pt x="4519" y="11943"/>
                  </a:lnTo>
                  <a:lnTo>
                    <a:pt x="4089" y="11727"/>
                  </a:lnTo>
                  <a:lnTo>
                    <a:pt x="3659" y="11620"/>
                  </a:lnTo>
                  <a:lnTo>
                    <a:pt x="3013" y="11512"/>
                  </a:lnTo>
                  <a:lnTo>
                    <a:pt x="2260" y="11620"/>
                  </a:lnTo>
                  <a:lnTo>
                    <a:pt x="1615" y="11835"/>
                  </a:lnTo>
                  <a:lnTo>
                    <a:pt x="1184" y="12050"/>
                  </a:lnTo>
                  <a:lnTo>
                    <a:pt x="861" y="12265"/>
                  </a:lnTo>
                  <a:lnTo>
                    <a:pt x="646" y="12696"/>
                  </a:lnTo>
                  <a:lnTo>
                    <a:pt x="539" y="13018"/>
                  </a:lnTo>
                  <a:lnTo>
                    <a:pt x="385" y="13479"/>
                  </a:lnTo>
                  <a:lnTo>
                    <a:pt x="324" y="13449"/>
                  </a:lnTo>
                  <a:lnTo>
                    <a:pt x="324" y="346"/>
                  </a:lnTo>
                  <a:close/>
                  <a:moveTo>
                    <a:pt x="108" y="0"/>
                  </a:moveTo>
                  <a:lnTo>
                    <a:pt x="1" y="108"/>
                  </a:lnTo>
                  <a:lnTo>
                    <a:pt x="108" y="13556"/>
                  </a:lnTo>
                  <a:lnTo>
                    <a:pt x="108" y="13664"/>
                  </a:lnTo>
                  <a:lnTo>
                    <a:pt x="431" y="13879"/>
                  </a:lnTo>
                  <a:lnTo>
                    <a:pt x="539" y="13879"/>
                  </a:lnTo>
                  <a:lnTo>
                    <a:pt x="646" y="13771"/>
                  </a:lnTo>
                  <a:lnTo>
                    <a:pt x="861" y="13126"/>
                  </a:lnTo>
                  <a:lnTo>
                    <a:pt x="969" y="12803"/>
                  </a:lnTo>
                  <a:lnTo>
                    <a:pt x="1077" y="12480"/>
                  </a:lnTo>
                  <a:lnTo>
                    <a:pt x="1399" y="12265"/>
                  </a:lnTo>
                  <a:lnTo>
                    <a:pt x="1722" y="12158"/>
                  </a:lnTo>
                  <a:lnTo>
                    <a:pt x="2368" y="11943"/>
                  </a:lnTo>
                  <a:lnTo>
                    <a:pt x="3013" y="11835"/>
                  </a:lnTo>
                  <a:lnTo>
                    <a:pt x="3659" y="11943"/>
                  </a:lnTo>
                  <a:lnTo>
                    <a:pt x="3981" y="12050"/>
                  </a:lnTo>
                  <a:lnTo>
                    <a:pt x="4304" y="12265"/>
                  </a:lnTo>
                  <a:lnTo>
                    <a:pt x="4627" y="12480"/>
                  </a:lnTo>
                  <a:lnTo>
                    <a:pt x="4950" y="12803"/>
                  </a:lnTo>
                  <a:lnTo>
                    <a:pt x="5380" y="13664"/>
                  </a:lnTo>
                  <a:lnTo>
                    <a:pt x="5703" y="14525"/>
                  </a:lnTo>
                  <a:lnTo>
                    <a:pt x="5703" y="15385"/>
                  </a:lnTo>
                  <a:lnTo>
                    <a:pt x="5703" y="16246"/>
                  </a:lnTo>
                  <a:lnTo>
                    <a:pt x="5595" y="16892"/>
                  </a:lnTo>
                  <a:lnTo>
                    <a:pt x="5595" y="16999"/>
                  </a:lnTo>
                  <a:lnTo>
                    <a:pt x="5595" y="17107"/>
                  </a:lnTo>
                  <a:lnTo>
                    <a:pt x="5703" y="17214"/>
                  </a:lnTo>
                  <a:lnTo>
                    <a:pt x="5918" y="17322"/>
                  </a:lnTo>
                  <a:lnTo>
                    <a:pt x="8177" y="18720"/>
                  </a:lnTo>
                  <a:lnTo>
                    <a:pt x="10975" y="20227"/>
                  </a:lnTo>
                  <a:lnTo>
                    <a:pt x="12266" y="20980"/>
                  </a:lnTo>
                  <a:lnTo>
                    <a:pt x="12373" y="20980"/>
                  </a:lnTo>
                  <a:lnTo>
                    <a:pt x="12481" y="20872"/>
                  </a:lnTo>
                  <a:lnTo>
                    <a:pt x="12481" y="14955"/>
                  </a:lnTo>
                  <a:lnTo>
                    <a:pt x="12373" y="14847"/>
                  </a:lnTo>
                  <a:lnTo>
                    <a:pt x="8177" y="11189"/>
                  </a:lnTo>
                  <a:lnTo>
                    <a:pt x="8070" y="4734"/>
                  </a:lnTo>
                  <a:lnTo>
                    <a:pt x="7962" y="4627"/>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21" name="Google Shape;1289;p29"/>
            <p:cNvSpPr/>
            <p:nvPr/>
          </p:nvSpPr>
          <p:spPr>
            <a:xfrm>
              <a:off x="4181150" y="1167025"/>
              <a:ext cx="1148525" cy="723550"/>
            </a:xfrm>
            <a:custGeom>
              <a:avLst/>
              <a:gdLst/>
              <a:ahLst/>
              <a:cxnLst/>
              <a:rect l="l" t="t" r="r" b="b"/>
              <a:pathLst>
                <a:path w="45941" h="28942" extrusionOk="0">
                  <a:moveTo>
                    <a:pt x="22917" y="0"/>
                  </a:moveTo>
                  <a:lnTo>
                    <a:pt x="22271" y="108"/>
                  </a:lnTo>
                  <a:lnTo>
                    <a:pt x="21733" y="323"/>
                  </a:lnTo>
                  <a:lnTo>
                    <a:pt x="1184" y="12373"/>
                  </a:lnTo>
                  <a:lnTo>
                    <a:pt x="646" y="12696"/>
                  </a:lnTo>
                  <a:lnTo>
                    <a:pt x="324" y="13234"/>
                  </a:lnTo>
                  <a:lnTo>
                    <a:pt x="109" y="13771"/>
                  </a:lnTo>
                  <a:lnTo>
                    <a:pt x="1" y="14309"/>
                  </a:lnTo>
                  <a:lnTo>
                    <a:pt x="109" y="14955"/>
                  </a:lnTo>
                  <a:lnTo>
                    <a:pt x="324" y="15493"/>
                  </a:lnTo>
                  <a:lnTo>
                    <a:pt x="646" y="15923"/>
                  </a:lnTo>
                  <a:lnTo>
                    <a:pt x="1184" y="16354"/>
                  </a:lnTo>
                  <a:lnTo>
                    <a:pt x="21841" y="28618"/>
                  </a:lnTo>
                  <a:lnTo>
                    <a:pt x="22487" y="28834"/>
                  </a:lnTo>
                  <a:lnTo>
                    <a:pt x="23024" y="28941"/>
                  </a:lnTo>
                  <a:lnTo>
                    <a:pt x="23670" y="28834"/>
                  </a:lnTo>
                  <a:lnTo>
                    <a:pt x="24208" y="28618"/>
                  </a:lnTo>
                  <a:lnTo>
                    <a:pt x="41852" y="18183"/>
                  </a:lnTo>
                  <a:lnTo>
                    <a:pt x="41960" y="18075"/>
                  </a:lnTo>
                  <a:lnTo>
                    <a:pt x="44865" y="16354"/>
                  </a:lnTo>
                  <a:lnTo>
                    <a:pt x="45295" y="15923"/>
                  </a:lnTo>
                  <a:lnTo>
                    <a:pt x="45725" y="15493"/>
                  </a:lnTo>
                  <a:lnTo>
                    <a:pt x="45940" y="14955"/>
                  </a:lnTo>
                  <a:lnTo>
                    <a:pt x="45940" y="14309"/>
                  </a:lnTo>
                  <a:lnTo>
                    <a:pt x="45940" y="13771"/>
                  </a:lnTo>
                  <a:lnTo>
                    <a:pt x="45725" y="13234"/>
                  </a:lnTo>
                  <a:lnTo>
                    <a:pt x="45295" y="12696"/>
                  </a:lnTo>
                  <a:lnTo>
                    <a:pt x="44757" y="12373"/>
                  </a:lnTo>
                  <a:lnTo>
                    <a:pt x="24100" y="323"/>
                  </a:lnTo>
                  <a:lnTo>
                    <a:pt x="23455" y="108"/>
                  </a:lnTo>
                  <a:lnTo>
                    <a:pt x="22917" y="0"/>
                  </a:lnTo>
                  <a:close/>
                </a:path>
              </a:pathLst>
            </a:custGeom>
            <a:solidFill>
              <a:srgbClr val="D8D8D8"/>
            </a:solidFill>
            <a:ln>
              <a:noFill/>
            </a:ln>
          </p:spPr>
          <p:txBody>
            <a:bodyPr spcFirstLastPara="1" wrap="square" lIns="121900" tIns="121900" rIns="121900" bIns="121900" anchor="ctr" anchorCtr="0">
              <a:noAutofit/>
            </a:bodyPr>
            <a:lstStyle/>
            <a:p>
              <a:endParaRPr sz="2400"/>
            </a:p>
          </p:txBody>
        </p:sp>
        <p:sp>
          <p:nvSpPr>
            <p:cNvPr id="1222" name="Google Shape;1290;p29"/>
            <p:cNvSpPr/>
            <p:nvPr/>
          </p:nvSpPr>
          <p:spPr>
            <a:xfrm>
              <a:off x="4181150" y="1167025"/>
              <a:ext cx="1148525" cy="723550"/>
            </a:xfrm>
            <a:custGeom>
              <a:avLst/>
              <a:gdLst/>
              <a:ahLst/>
              <a:cxnLst/>
              <a:rect l="l" t="t" r="r" b="b"/>
              <a:pathLst>
                <a:path w="45941" h="28942" fill="none" extrusionOk="0">
                  <a:moveTo>
                    <a:pt x="22917" y="0"/>
                  </a:moveTo>
                  <a:lnTo>
                    <a:pt x="22917" y="0"/>
                  </a:lnTo>
                  <a:lnTo>
                    <a:pt x="22271" y="108"/>
                  </a:lnTo>
                  <a:lnTo>
                    <a:pt x="21733" y="323"/>
                  </a:lnTo>
                  <a:lnTo>
                    <a:pt x="1184" y="12373"/>
                  </a:lnTo>
                  <a:lnTo>
                    <a:pt x="1184" y="12373"/>
                  </a:lnTo>
                  <a:lnTo>
                    <a:pt x="646" y="12696"/>
                  </a:lnTo>
                  <a:lnTo>
                    <a:pt x="324" y="13234"/>
                  </a:lnTo>
                  <a:lnTo>
                    <a:pt x="109" y="13771"/>
                  </a:lnTo>
                  <a:lnTo>
                    <a:pt x="1" y="14309"/>
                  </a:lnTo>
                  <a:lnTo>
                    <a:pt x="109" y="14955"/>
                  </a:lnTo>
                  <a:lnTo>
                    <a:pt x="324" y="15493"/>
                  </a:lnTo>
                  <a:lnTo>
                    <a:pt x="646" y="15923"/>
                  </a:lnTo>
                  <a:lnTo>
                    <a:pt x="1184" y="16354"/>
                  </a:lnTo>
                  <a:lnTo>
                    <a:pt x="21841" y="28618"/>
                  </a:lnTo>
                  <a:lnTo>
                    <a:pt x="21841" y="28618"/>
                  </a:lnTo>
                  <a:lnTo>
                    <a:pt x="22487" y="28834"/>
                  </a:lnTo>
                  <a:lnTo>
                    <a:pt x="23024" y="28941"/>
                  </a:lnTo>
                  <a:lnTo>
                    <a:pt x="23024" y="28941"/>
                  </a:lnTo>
                  <a:lnTo>
                    <a:pt x="23670" y="28834"/>
                  </a:lnTo>
                  <a:lnTo>
                    <a:pt x="24208" y="28618"/>
                  </a:lnTo>
                  <a:lnTo>
                    <a:pt x="41852" y="18183"/>
                  </a:lnTo>
                  <a:lnTo>
                    <a:pt x="41852" y="18183"/>
                  </a:lnTo>
                  <a:lnTo>
                    <a:pt x="41960" y="18075"/>
                  </a:lnTo>
                  <a:lnTo>
                    <a:pt x="44865" y="16354"/>
                  </a:lnTo>
                  <a:lnTo>
                    <a:pt x="44865" y="16354"/>
                  </a:lnTo>
                  <a:lnTo>
                    <a:pt x="45295" y="15923"/>
                  </a:lnTo>
                  <a:lnTo>
                    <a:pt x="45725" y="15493"/>
                  </a:lnTo>
                  <a:lnTo>
                    <a:pt x="45940" y="14955"/>
                  </a:lnTo>
                  <a:lnTo>
                    <a:pt x="45940" y="14309"/>
                  </a:lnTo>
                  <a:lnTo>
                    <a:pt x="45940" y="13771"/>
                  </a:lnTo>
                  <a:lnTo>
                    <a:pt x="45725" y="13234"/>
                  </a:lnTo>
                  <a:lnTo>
                    <a:pt x="45295" y="12696"/>
                  </a:lnTo>
                  <a:lnTo>
                    <a:pt x="44757" y="12373"/>
                  </a:lnTo>
                  <a:lnTo>
                    <a:pt x="24100" y="323"/>
                  </a:lnTo>
                  <a:lnTo>
                    <a:pt x="24100" y="323"/>
                  </a:lnTo>
                  <a:lnTo>
                    <a:pt x="23455" y="108"/>
                  </a:lnTo>
                  <a:lnTo>
                    <a:pt x="22917" y="0"/>
                  </a:lnTo>
                </a:path>
              </a:pathLst>
            </a:custGeom>
            <a:noFill/>
            <a:ln>
              <a:noFill/>
            </a:ln>
          </p:spPr>
          <p:txBody>
            <a:bodyPr spcFirstLastPara="1" wrap="square" lIns="121900" tIns="121900" rIns="121900" bIns="121900" anchor="ctr" anchorCtr="0">
              <a:noAutofit/>
            </a:bodyPr>
            <a:lstStyle/>
            <a:p>
              <a:endParaRPr sz="2400"/>
            </a:p>
          </p:txBody>
        </p:sp>
        <p:sp>
          <p:nvSpPr>
            <p:cNvPr id="1223" name="Google Shape;1291;p29"/>
            <p:cNvSpPr/>
            <p:nvPr/>
          </p:nvSpPr>
          <p:spPr>
            <a:xfrm>
              <a:off x="4339850" y="1446750"/>
              <a:ext cx="449200" cy="293200"/>
            </a:xfrm>
            <a:custGeom>
              <a:avLst/>
              <a:gdLst/>
              <a:ahLst/>
              <a:cxnLst/>
              <a:rect l="l" t="t" r="r" b="b"/>
              <a:pathLst>
                <a:path w="17968" h="11728" extrusionOk="0">
                  <a:moveTo>
                    <a:pt x="1" y="0"/>
                  </a:moveTo>
                  <a:lnTo>
                    <a:pt x="1" y="1184"/>
                  </a:lnTo>
                  <a:lnTo>
                    <a:pt x="17968" y="11727"/>
                  </a:lnTo>
                  <a:lnTo>
                    <a:pt x="17860" y="10544"/>
                  </a:lnTo>
                  <a:lnTo>
                    <a:pt x="1"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24" name="Google Shape;1292;p29"/>
            <p:cNvSpPr/>
            <p:nvPr/>
          </p:nvSpPr>
          <p:spPr>
            <a:xfrm>
              <a:off x="4337150" y="1444050"/>
              <a:ext cx="454600" cy="298575"/>
            </a:xfrm>
            <a:custGeom>
              <a:avLst/>
              <a:gdLst/>
              <a:ahLst/>
              <a:cxnLst/>
              <a:rect l="l" t="t" r="r" b="b"/>
              <a:pathLst>
                <a:path w="18184" h="11943" extrusionOk="0">
                  <a:moveTo>
                    <a:pt x="324" y="431"/>
                  </a:moveTo>
                  <a:lnTo>
                    <a:pt x="17860" y="10867"/>
                  </a:lnTo>
                  <a:lnTo>
                    <a:pt x="17860" y="11513"/>
                  </a:lnTo>
                  <a:lnTo>
                    <a:pt x="324" y="1184"/>
                  </a:lnTo>
                  <a:lnTo>
                    <a:pt x="324" y="431"/>
                  </a:lnTo>
                  <a:close/>
                  <a:moveTo>
                    <a:pt x="1" y="1"/>
                  </a:moveTo>
                  <a:lnTo>
                    <a:pt x="1" y="108"/>
                  </a:lnTo>
                  <a:lnTo>
                    <a:pt x="1" y="1292"/>
                  </a:lnTo>
                  <a:lnTo>
                    <a:pt x="1" y="1507"/>
                  </a:lnTo>
                  <a:lnTo>
                    <a:pt x="17968" y="11943"/>
                  </a:lnTo>
                  <a:lnTo>
                    <a:pt x="18183" y="11943"/>
                  </a:lnTo>
                  <a:lnTo>
                    <a:pt x="18183" y="11728"/>
                  </a:lnTo>
                  <a:lnTo>
                    <a:pt x="18183" y="10652"/>
                  </a:lnTo>
                  <a:lnTo>
                    <a:pt x="18076" y="10544"/>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25" name="Google Shape;1293;p29"/>
            <p:cNvSpPr/>
            <p:nvPr/>
          </p:nvSpPr>
          <p:spPr>
            <a:xfrm>
              <a:off x="4339850" y="1207375"/>
              <a:ext cx="852650" cy="502975"/>
            </a:xfrm>
            <a:custGeom>
              <a:avLst/>
              <a:gdLst/>
              <a:ahLst/>
              <a:cxnLst/>
              <a:rect l="l" t="t" r="r" b="b"/>
              <a:pathLst>
                <a:path w="34106" h="20119" extrusionOk="0">
                  <a:moveTo>
                    <a:pt x="16246" y="0"/>
                  </a:moveTo>
                  <a:lnTo>
                    <a:pt x="1" y="9575"/>
                  </a:lnTo>
                  <a:lnTo>
                    <a:pt x="17860" y="20119"/>
                  </a:lnTo>
                  <a:lnTo>
                    <a:pt x="34106" y="10328"/>
                  </a:lnTo>
                  <a:lnTo>
                    <a:pt x="1624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26" name="Google Shape;1294;p29"/>
            <p:cNvSpPr/>
            <p:nvPr/>
          </p:nvSpPr>
          <p:spPr>
            <a:xfrm>
              <a:off x="4337150" y="1202000"/>
              <a:ext cx="860725" cy="513750"/>
            </a:xfrm>
            <a:custGeom>
              <a:avLst/>
              <a:gdLst/>
              <a:ahLst/>
              <a:cxnLst/>
              <a:rect l="l" t="t" r="r" b="b"/>
              <a:pathLst>
                <a:path w="34429" h="20550" extrusionOk="0">
                  <a:moveTo>
                    <a:pt x="16354" y="430"/>
                  </a:moveTo>
                  <a:lnTo>
                    <a:pt x="33891" y="10651"/>
                  </a:lnTo>
                  <a:lnTo>
                    <a:pt x="17968" y="20226"/>
                  </a:lnTo>
                  <a:lnTo>
                    <a:pt x="488" y="9844"/>
                  </a:lnTo>
                  <a:lnTo>
                    <a:pt x="16354" y="430"/>
                  </a:lnTo>
                  <a:close/>
                  <a:moveTo>
                    <a:pt x="16247" y="0"/>
                  </a:moveTo>
                  <a:lnTo>
                    <a:pt x="1" y="9683"/>
                  </a:lnTo>
                  <a:lnTo>
                    <a:pt x="1" y="9790"/>
                  </a:lnTo>
                  <a:lnTo>
                    <a:pt x="1" y="10006"/>
                  </a:lnTo>
                  <a:lnTo>
                    <a:pt x="17860" y="20549"/>
                  </a:lnTo>
                  <a:lnTo>
                    <a:pt x="18076" y="20549"/>
                  </a:lnTo>
                  <a:lnTo>
                    <a:pt x="34321" y="10759"/>
                  </a:lnTo>
                  <a:lnTo>
                    <a:pt x="34429" y="10543"/>
                  </a:lnTo>
                  <a:lnTo>
                    <a:pt x="34321" y="10436"/>
                  </a:lnTo>
                  <a:lnTo>
                    <a:pt x="1635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27" name="Google Shape;1295;p29"/>
            <p:cNvSpPr/>
            <p:nvPr/>
          </p:nvSpPr>
          <p:spPr>
            <a:xfrm>
              <a:off x="4789025" y="1465575"/>
              <a:ext cx="406175" cy="274375"/>
            </a:xfrm>
            <a:custGeom>
              <a:avLst/>
              <a:gdLst/>
              <a:ahLst/>
              <a:cxnLst/>
              <a:rect l="l" t="t" r="r" b="b"/>
              <a:pathLst>
                <a:path w="16247" h="10975" extrusionOk="0">
                  <a:moveTo>
                    <a:pt x="16246" y="0"/>
                  </a:moveTo>
                  <a:lnTo>
                    <a:pt x="1" y="9791"/>
                  </a:lnTo>
                  <a:lnTo>
                    <a:pt x="1" y="10974"/>
                  </a:lnTo>
                  <a:lnTo>
                    <a:pt x="16246" y="1184"/>
                  </a:lnTo>
                  <a:lnTo>
                    <a:pt x="16246"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28" name="Google Shape;1296;p29"/>
            <p:cNvSpPr/>
            <p:nvPr/>
          </p:nvSpPr>
          <p:spPr>
            <a:xfrm>
              <a:off x="4789025" y="1465575"/>
              <a:ext cx="406175" cy="274375"/>
            </a:xfrm>
            <a:custGeom>
              <a:avLst/>
              <a:gdLst/>
              <a:ahLst/>
              <a:cxnLst/>
              <a:rect l="l" t="t" r="r" b="b"/>
              <a:pathLst>
                <a:path w="16247" h="10975" extrusionOk="0">
                  <a:moveTo>
                    <a:pt x="16246" y="0"/>
                  </a:moveTo>
                  <a:lnTo>
                    <a:pt x="1" y="9791"/>
                  </a:lnTo>
                  <a:lnTo>
                    <a:pt x="1" y="10974"/>
                  </a:lnTo>
                  <a:lnTo>
                    <a:pt x="16246" y="1184"/>
                  </a:lnTo>
                  <a:lnTo>
                    <a:pt x="16246"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29" name="Google Shape;1297;p29"/>
            <p:cNvSpPr/>
            <p:nvPr/>
          </p:nvSpPr>
          <p:spPr>
            <a:xfrm>
              <a:off x="4783650" y="1462875"/>
              <a:ext cx="414225" cy="279750"/>
            </a:xfrm>
            <a:custGeom>
              <a:avLst/>
              <a:gdLst/>
              <a:ahLst/>
              <a:cxnLst/>
              <a:rect l="l" t="t" r="r" b="b"/>
              <a:pathLst>
                <a:path w="16569" h="11190" extrusionOk="0">
                  <a:moveTo>
                    <a:pt x="16246" y="453"/>
                  </a:moveTo>
                  <a:lnTo>
                    <a:pt x="16246" y="1184"/>
                  </a:lnTo>
                  <a:lnTo>
                    <a:pt x="431" y="10760"/>
                  </a:lnTo>
                  <a:lnTo>
                    <a:pt x="323" y="10006"/>
                  </a:lnTo>
                  <a:lnTo>
                    <a:pt x="16246" y="453"/>
                  </a:lnTo>
                  <a:close/>
                  <a:moveTo>
                    <a:pt x="16354" y="1"/>
                  </a:moveTo>
                  <a:lnTo>
                    <a:pt x="108" y="9791"/>
                  </a:lnTo>
                  <a:lnTo>
                    <a:pt x="0" y="10006"/>
                  </a:lnTo>
                  <a:lnTo>
                    <a:pt x="0" y="11082"/>
                  </a:lnTo>
                  <a:lnTo>
                    <a:pt x="108" y="11190"/>
                  </a:lnTo>
                  <a:lnTo>
                    <a:pt x="323" y="11190"/>
                  </a:lnTo>
                  <a:lnTo>
                    <a:pt x="16461" y="1400"/>
                  </a:lnTo>
                  <a:lnTo>
                    <a:pt x="16569" y="1292"/>
                  </a:lnTo>
                  <a:lnTo>
                    <a:pt x="16569" y="108"/>
                  </a:lnTo>
                  <a:lnTo>
                    <a:pt x="164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30" name="Google Shape;1298;p29"/>
            <p:cNvSpPr/>
            <p:nvPr/>
          </p:nvSpPr>
          <p:spPr>
            <a:xfrm>
              <a:off x="4337150" y="1446750"/>
              <a:ext cx="454600" cy="336225"/>
            </a:xfrm>
            <a:custGeom>
              <a:avLst/>
              <a:gdLst/>
              <a:ahLst/>
              <a:cxnLst/>
              <a:rect l="l" t="t" r="r" b="b"/>
              <a:pathLst>
                <a:path w="18184" h="13449" extrusionOk="0">
                  <a:moveTo>
                    <a:pt x="1" y="0"/>
                  </a:moveTo>
                  <a:lnTo>
                    <a:pt x="1" y="108"/>
                  </a:lnTo>
                  <a:lnTo>
                    <a:pt x="1" y="2905"/>
                  </a:lnTo>
                  <a:lnTo>
                    <a:pt x="1" y="3013"/>
                  </a:lnTo>
                  <a:lnTo>
                    <a:pt x="17968" y="13449"/>
                  </a:lnTo>
                  <a:lnTo>
                    <a:pt x="18076" y="13449"/>
                  </a:lnTo>
                  <a:lnTo>
                    <a:pt x="18183" y="13341"/>
                  </a:lnTo>
                  <a:lnTo>
                    <a:pt x="18183" y="10544"/>
                  </a:lnTo>
                  <a:lnTo>
                    <a:pt x="18183" y="10436"/>
                  </a:lnTo>
                  <a:lnTo>
                    <a:pt x="17860" y="10436"/>
                  </a:lnTo>
                  <a:lnTo>
                    <a:pt x="17860" y="10544"/>
                  </a:lnTo>
                  <a:lnTo>
                    <a:pt x="17860" y="13018"/>
                  </a:lnTo>
                  <a:lnTo>
                    <a:pt x="324" y="2798"/>
                  </a:lnTo>
                  <a:lnTo>
                    <a:pt x="324" y="10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31" name="Google Shape;1299;p29"/>
            <p:cNvSpPr/>
            <p:nvPr/>
          </p:nvSpPr>
          <p:spPr>
            <a:xfrm>
              <a:off x="4783650" y="1465575"/>
              <a:ext cx="414225" cy="317400"/>
            </a:xfrm>
            <a:custGeom>
              <a:avLst/>
              <a:gdLst/>
              <a:ahLst/>
              <a:cxnLst/>
              <a:rect l="l" t="t" r="r" b="b"/>
              <a:pathLst>
                <a:path w="16569" h="12696" extrusionOk="0">
                  <a:moveTo>
                    <a:pt x="16246" y="0"/>
                  </a:moveTo>
                  <a:lnTo>
                    <a:pt x="16138" y="216"/>
                  </a:lnTo>
                  <a:lnTo>
                    <a:pt x="16138" y="2905"/>
                  </a:lnTo>
                  <a:lnTo>
                    <a:pt x="108" y="12373"/>
                  </a:lnTo>
                  <a:lnTo>
                    <a:pt x="0" y="12481"/>
                  </a:lnTo>
                  <a:lnTo>
                    <a:pt x="0" y="12696"/>
                  </a:lnTo>
                  <a:lnTo>
                    <a:pt x="216" y="12696"/>
                  </a:lnTo>
                  <a:lnTo>
                    <a:pt x="16461" y="3120"/>
                  </a:lnTo>
                  <a:lnTo>
                    <a:pt x="16569" y="3013"/>
                  </a:lnTo>
                  <a:lnTo>
                    <a:pt x="16569" y="216"/>
                  </a:lnTo>
                  <a:lnTo>
                    <a:pt x="164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32" name="Google Shape;1300;p29"/>
            <p:cNvSpPr/>
            <p:nvPr/>
          </p:nvSpPr>
          <p:spPr>
            <a:xfrm>
              <a:off x="4934275" y="1427925"/>
              <a:ext cx="110300" cy="134500"/>
            </a:xfrm>
            <a:custGeom>
              <a:avLst/>
              <a:gdLst/>
              <a:ahLst/>
              <a:cxnLst/>
              <a:rect l="l" t="t" r="r" b="b"/>
              <a:pathLst>
                <a:path w="4412" h="5380" extrusionOk="0">
                  <a:moveTo>
                    <a:pt x="4411" y="0"/>
                  </a:moveTo>
                  <a:lnTo>
                    <a:pt x="0" y="2582"/>
                  </a:lnTo>
                  <a:lnTo>
                    <a:pt x="0" y="5380"/>
                  </a:lnTo>
                  <a:lnTo>
                    <a:pt x="4411" y="2798"/>
                  </a:lnTo>
                  <a:lnTo>
                    <a:pt x="44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33" name="Google Shape;1301;p29"/>
            <p:cNvSpPr/>
            <p:nvPr/>
          </p:nvSpPr>
          <p:spPr>
            <a:xfrm>
              <a:off x="4928900" y="1422550"/>
              <a:ext cx="121050" cy="142575"/>
            </a:xfrm>
            <a:custGeom>
              <a:avLst/>
              <a:gdLst/>
              <a:ahLst/>
              <a:cxnLst/>
              <a:rect l="l" t="t" r="r" b="b"/>
              <a:pathLst>
                <a:path w="4842" h="5703" extrusionOk="0">
                  <a:moveTo>
                    <a:pt x="4411" y="538"/>
                  </a:moveTo>
                  <a:lnTo>
                    <a:pt x="4411" y="2905"/>
                  </a:lnTo>
                  <a:lnTo>
                    <a:pt x="323" y="5256"/>
                  </a:lnTo>
                  <a:lnTo>
                    <a:pt x="323" y="2905"/>
                  </a:lnTo>
                  <a:lnTo>
                    <a:pt x="4411" y="538"/>
                  </a:lnTo>
                  <a:close/>
                  <a:moveTo>
                    <a:pt x="4519" y="0"/>
                  </a:moveTo>
                  <a:lnTo>
                    <a:pt x="108" y="2690"/>
                  </a:lnTo>
                  <a:lnTo>
                    <a:pt x="0" y="2797"/>
                  </a:lnTo>
                  <a:lnTo>
                    <a:pt x="0" y="5595"/>
                  </a:lnTo>
                  <a:lnTo>
                    <a:pt x="108" y="5702"/>
                  </a:lnTo>
                  <a:lnTo>
                    <a:pt x="323" y="5702"/>
                  </a:lnTo>
                  <a:lnTo>
                    <a:pt x="4734" y="3120"/>
                  </a:lnTo>
                  <a:lnTo>
                    <a:pt x="4841" y="3013"/>
                  </a:lnTo>
                  <a:lnTo>
                    <a:pt x="4841" y="215"/>
                  </a:lnTo>
                  <a:lnTo>
                    <a:pt x="473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34" name="Google Shape;1302;p29"/>
            <p:cNvSpPr/>
            <p:nvPr/>
          </p:nvSpPr>
          <p:spPr>
            <a:xfrm>
              <a:off x="4651850" y="1325700"/>
              <a:ext cx="282450" cy="236725"/>
            </a:xfrm>
            <a:custGeom>
              <a:avLst/>
              <a:gdLst/>
              <a:ahLst/>
              <a:cxnLst/>
              <a:rect l="l" t="t" r="r" b="b"/>
              <a:pathLst>
                <a:path w="11298" h="9469" extrusionOk="0">
                  <a:moveTo>
                    <a:pt x="1" y="1"/>
                  </a:moveTo>
                  <a:lnTo>
                    <a:pt x="1" y="2798"/>
                  </a:lnTo>
                  <a:lnTo>
                    <a:pt x="11297" y="9469"/>
                  </a:lnTo>
                  <a:lnTo>
                    <a:pt x="11297" y="6671"/>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35" name="Google Shape;1303;p29"/>
            <p:cNvSpPr/>
            <p:nvPr/>
          </p:nvSpPr>
          <p:spPr>
            <a:xfrm>
              <a:off x="4834750" y="1433300"/>
              <a:ext cx="40375" cy="94150"/>
            </a:xfrm>
            <a:custGeom>
              <a:avLst/>
              <a:gdLst/>
              <a:ahLst/>
              <a:cxnLst/>
              <a:rect l="l" t="t" r="r" b="b"/>
              <a:pathLst>
                <a:path w="1615" h="3766" extrusionOk="0">
                  <a:moveTo>
                    <a:pt x="1" y="0"/>
                  </a:moveTo>
                  <a:lnTo>
                    <a:pt x="108" y="2905"/>
                  </a:lnTo>
                  <a:lnTo>
                    <a:pt x="1614" y="3766"/>
                  </a:lnTo>
                  <a:lnTo>
                    <a:pt x="1614" y="969"/>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36" name="Google Shape;1304;p29"/>
            <p:cNvSpPr/>
            <p:nvPr/>
          </p:nvSpPr>
          <p:spPr>
            <a:xfrm>
              <a:off x="4649175" y="1323025"/>
              <a:ext cx="287800" cy="242100"/>
            </a:xfrm>
            <a:custGeom>
              <a:avLst/>
              <a:gdLst/>
              <a:ahLst/>
              <a:cxnLst/>
              <a:rect l="l" t="t" r="r" b="b"/>
              <a:pathLst>
                <a:path w="11512" h="9684" extrusionOk="0">
                  <a:moveTo>
                    <a:pt x="323" y="431"/>
                  </a:moveTo>
                  <a:lnTo>
                    <a:pt x="11189" y="6929"/>
                  </a:lnTo>
                  <a:lnTo>
                    <a:pt x="11189" y="9253"/>
                  </a:lnTo>
                  <a:lnTo>
                    <a:pt x="323" y="2798"/>
                  </a:lnTo>
                  <a:lnTo>
                    <a:pt x="323" y="431"/>
                  </a:lnTo>
                  <a:close/>
                  <a:moveTo>
                    <a:pt x="108" y="0"/>
                  </a:moveTo>
                  <a:lnTo>
                    <a:pt x="0" y="108"/>
                  </a:lnTo>
                  <a:lnTo>
                    <a:pt x="0" y="2905"/>
                  </a:lnTo>
                  <a:lnTo>
                    <a:pt x="108" y="3120"/>
                  </a:lnTo>
                  <a:lnTo>
                    <a:pt x="11297" y="9683"/>
                  </a:lnTo>
                  <a:lnTo>
                    <a:pt x="11512" y="9683"/>
                  </a:lnTo>
                  <a:lnTo>
                    <a:pt x="11512" y="9576"/>
                  </a:lnTo>
                  <a:lnTo>
                    <a:pt x="11512" y="6778"/>
                  </a:lnTo>
                  <a:lnTo>
                    <a:pt x="11512" y="6671"/>
                  </a:lnTo>
                  <a:lnTo>
                    <a:pt x="215"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37" name="Google Shape;1305;p29"/>
            <p:cNvSpPr/>
            <p:nvPr/>
          </p:nvSpPr>
          <p:spPr>
            <a:xfrm>
              <a:off x="4651850" y="1263850"/>
              <a:ext cx="392725" cy="228650"/>
            </a:xfrm>
            <a:custGeom>
              <a:avLst/>
              <a:gdLst/>
              <a:ahLst/>
              <a:cxnLst/>
              <a:rect l="l" t="t" r="r" b="b"/>
              <a:pathLst>
                <a:path w="15709" h="9146" extrusionOk="0">
                  <a:moveTo>
                    <a:pt x="4412" y="1"/>
                  </a:moveTo>
                  <a:lnTo>
                    <a:pt x="1" y="2475"/>
                  </a:lnTo>
                  <a:lnTo>
                    <a:pt x="11297" y="9145"/>
                  </a:lnTo>
                  <a:lnTo>
                    <a:pt x="15708" y="6563"/>
                  </a:lnTo>
                  <a:lnTo>
                    <a:pt x="4412"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38" name="Google Shape;1306;p29"/>
            <p:cNvSpPr/>
            <p:nvPr/>
          </p:nvSpPr>
          <p:spPr>
            <a:xfrm>
              <a:off x="4834750" y="1371425"/>
              <a:ext cx="147950" cy="86100"/>
            </a:xfrm>
            <a:custGeom>
              <a:avLst/>
              <a:gdLst/>
              <a:ahLst/>
              <a:cxnLst/>
              <a:rect l="l" t="t" r="r" b="b"/>
              <a:pathLst>
                <a:path w="5918" h="3444" extrusionOk="0">
                  <a:moveTo>
                    <a:pt x="4412" y="1"/>
                  </a:moveTo>
                  <a:lnTo>
                    <a:pt x="1" y="2475"/>
                  </a:lnTo>
                  <a:lnTo>
                    <a:pt x="1614" y="3444"/>
                  </a:lnTo>
                  <a:lnTo>
                    <a:pt x="5918" y="862"/>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39" name="Google Shape;1307;p29"/>
            <p:cNvSpPr/>
            <p:nvPr/>
          </p:nvSpPr>
          <p:spPr>
            <a:xfrm>
              <a:off x="4705650" y="1352600"/>
              <a:ext cx="40375" cy="94175"/>
            </a:xfrm>
            <a:custGeom>
              <a:avLst/>
              <a:gdLst/>
              <a:ahLst/>
              <a:cxnLst/>
              <a:rect l="l" t="t" r="r" b="b"/>
              <a:pathLst>
                <a:path w="1615" h="3767" extrusionOk="0">
                  <a:moveTo>
                    <a:pt x="0" y="1"/>
                  </a:moveTo>
                  <a:lnTo>
                    <a:pt x="108" y="2798"/>
                  </a:lnTo>
                  <a:lnTo>
                    <a:pt x="1614" y="3766"/>
                  </a:lnTo>
                  <a:lnTo>
                    <a:pt x="1614" y="969"/>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40" name="Google Shape;1308;p29"/>
            <p:cNvSpPr/>
            <p:nvPr/>
          </p:nvSpPr>
          <p:spPr>
            <a:xfrm>
              <a:off x="4705650" y="1288050"/>
              <a:ext cx="147950" cy="88800"/>
            </a:xfrm>
            <a:custGeom>
              <a:avLst/>
              <a:gdLst/>
              <a:ahLst/>
              <a:cxnLst/>
              <a:rect l="l" t="t" r="r" b="b"/>
              <a:pathLst>
                <a:path w="5918" h="3552" extrusionOk="0">
                  <a:moveTo>
                    <a:pt x="4411" y="1"/>
                  </a:moveTo>
                  <a:lnTo>
                    <a:pt x="0" y="2583"/>
                  </a:lnTo>
                  <a:lnTo>
                    <a:pt x="1614" y="3551"/>
                  </a:lnTo>
                  <a:lnTo>
                    <a:pt x="5918" y="969"/>
                  </a:lnTo>
                  <a:lnTo>
                    <a:pt x="441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41" name="Google Shape;1309;p29"/>
            <p:cNvSpPr/>
            <p:nvPr/>
          </p:nvSpPr>
          <p:spPr>
            <a:xfrm>
              <a:off x="4649175" y="1258475"/>
              <a:ext cx="400775" cy="239400"/>
            </a:xfrm>
            <a:custGeom>
              <a:avLst/>
              <a:gdLst/>
              <a:ahLst/>
              <a:cxnLst/>
              <a:rect l="l" t="t" r="r" b="b"/>
              <a:pathLst>
                <a:path w="16031" h="9576" extrusionOk="0">
                  <a:moveTo>
                    <a:pt x="4519" y="431"/>
                  </a:moveTo>
                  <a:lnTo>
                    <a:pt x="15492" y="6778"/>
                  </a:lnTo>
                  <a:lnTo>
                    <a:pt x="11404" y="9145"/>
                  </a:lnTo>
                  <a:lnTo>
                    <a:pt x="405" y="2693"/>
                  </a:lnTo>
                  <a:lnTo>
                    <a:pt x="405" y="2693"/>
                  </a:lnTo>
                  <a:lnTo>
                    <a:pt x="4519" y="431"/>
                  </a:lnTo>
                  <a:close/>
                  <a:moveTo>
                    <a:pt x="4411" y="0"/>
                  </a:moveTo>
                  <a:lnTo>
                    <a:pt x="108" y="2582"/>
                  </a:lnTo>
                  <a:lnTo>
                    <a:pt x="0" y="2690"/>
                  </a:lnTo>
                  <a:lnTo>
                    <a:pt x="108" y="2798"/>
                  </a:lnTo>
                  <a:lnTo>
                    <a:pt x="11297" y="9576"/>
                  </a:lnTo>
                  <a:lnTo>
                    <a:pt x="11512" y="9576"/>
                  </a:lnTo>
                  <a:lnTo>
                    <a:pt x="15923" y="6886"/>
                  </a:lnTo>
                  <a:lnTo>
                    <a:pt x="16030" y="6778"/>
                  </a:lnTo>
                  <a:lnTo>
                    <a:pt x="15923" y="6563"/>
                  </a:lnTo>
                  <a:lnTo>
                    <a:pt x="462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42" name="Google Shape;1310;p29"/>
            <p:cNvSpPr/>
            <p:nvPr/>
          </p:nvSpPr>
          <p:spPr>
            <a:xfrm>
              <a:off x="4805175" y="1347225"/>
              <a:ext cx="80700" cy="51125"/>
            </a:xfrm>
            <a:custGeom>
              <a:avLst/>
              <a:gdLst/>
              <a:ahLst/>
              <a:cxnLst/>
              <a:rect l="l" t="t" r="r" b="b"/>
              <a:pathLst>
                <a:path w="3228" h="2045" extrusionOk="0">
                  <a:moveTo>
                    <a:pt x="968" y="1"/>
                  </a:moveTo>
                  <a:lnTo>
                    <a:pt x="430" y="216"/>
                  </a:lnTo>
                  <a:lnTo>
                    <a:pt x="108" y="539"/>
                  </a:lnTo>
                  <a:lnTo>
                    <a:pt x="0" y="969"/>
                  </a:lnTo>
                  <a:lnTo>
                    <a:pt x="108" y="1399"/>
                  </a:lnTo>
                  <a:lnTo>
                    <a:pt x="430" y="1722"/>
                  </a:lnTo>
                  <a:lnTo>
                    <a:pt x="968" y="1937"/>
                  </a:lnTo>
                  <a:lnTo>
                    <a:pt x="1614" y="2045"/>
                  </a:lnTo>
                  <a:lnTo>
                    <a:pt x="2259" y="1937"/>
                  </a:lnTo>
                  <a:lnTo>
                    <a:pt x="2690" y="1722"/>
                  </a:lnTo>
                  <a:lnTo>
                    <a:pt x="3012" y="1399"/>
                  </a:lnTo>
                  <a:lnTo>
                    <a:pt x="3228" y="969"/>
                  </a:lnTo>
                  <a:lnTo>
                    <a:pt x="3012" y="539"/>
                  </a:lnTo>
                  <a:lnTo>
                    <a:pt x="2690" y="216"/>
                  </a:lnTo>
                  <a:lnTo>
                    <a:pt x="2259"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243" name="Google Shape;1311;p29"/>
            <p:cNvSpPr/>
            <p:nvPr/>
          </p:nvSpPr>
          <p:spPr>
            <a:xfrm>
              <a:off x="4789025" y="1505925"/>
              <a:ext cx="110300" cy="134500"/>
            </a:xfrm>
            <a:custGeom>
              <a:avLst/>
              <a:gdLst/>
              <a:ahLst/>
              <a:cxnLst/>
              <a:rect l="l" t="t" r="r" b="b"/>
              <a:pathLst>
                <a:path w="4412" h="5380" extrusionOk="0">
                  <a:moveTo>
                    <a:pt x="4412" y="0"/>
                  </a:moveTo>
                  <a:lnTo>
                    <a:pt x="1" y="2690"/>
                  </a:lnTo>
                  <a:lnTo>
                    <a:pt x="1" y="5380"/>
                  </a:lnTo>
                  <a:lnTo>
                    <a:pt x="4412" y="2798"/>
                  </a:lnTo>
                  <a:lnTo>
                    <a:pt x="441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44" name="Google Shape;1312;p29"/>
            <p:cNvSpPr/>
            <p:nvPr/>
          </p:nvSpPr>
          <p:spPr>
            <a:xfrm>
              <a:off x="4783650" y="1503225"/>
              <a:ext cx="121050" cy="142575"/>
            </a:xfrm>
            <a:custGeom>
              <a:avLst/>
              <a:gdLst/>
              <a:ahLst/>
              <a:cxnLst/>
              <a:rect l="l" t="t" r="r" b="b"/>
              <a:pathLst>
                <a:path w="4842" h="5703" extrusionOk="0">
                  <a:moveTo>
                    <a:pt x="4519" y="431"/>
                  </a:moveTo>
                  <a:lnTo>
                    <a:pt x="4519" y="2798"/>
                  </a:lnTo>
                  <a:lnTo>
                    <a:pt x="431" y="5191"/>
                  </a:lnTo>
                  <a:lnTo>
                    <a:pt x="431" y="2906"/>
                  </a:lnTo>
                  <a:lnTo>
                    <a:pt x="4519" y="431"/>
                  </a:lnTo>
                  <a:close/>
                  <a:moveTo>
                    <a:pt x="4627" y="1"/>
                  </a:moveTo>
                  <a:lnTo>
                    <a:pt x="108" y="2583"/>
                  </a:lnTo>
                  <a:lnTo>
                    <a:pt x="0" y="2798"/>
                  </a:lnTo>
                  <a:lnTo>
                    <a:pt x="0" y="5488"/>
                  </a:lnTo>
                  <a:lnTo>
                    <a:pt x="108" y="5703"/>
                  </a:lnTo>
                  <a:lnTo>
                    <a:pt x="323" y="5703"/>
                  </a:lnTo>
                  <a:lnTo>
                    <a:pt x="4734" y="3121"/>
                  </a:lnTo>
                  <a:lnTo>
                    <a:pt x="4842" y="2906"/>
                  </a:lnTo>
                  <a:lnTo>
                    <a:pt x="4842" y="108"/>
                  </a:lnTo>
                  <a:lnTo>
                    <a:pt x="473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45" name="Google Shape;1313;p29"/>
            <p:cNvSpPr/>
            <p:nvPr/>
          </p:nvSpPr>
          <p:spPr>
            <a:xfrm>
              <a:off x="4509300" y="1403700"/>
              <a:ext cx="279750" cy="236725"/>
            </a:xfrm>
            <a:custGeom>
              <a:avLst/>
              <a:gdLst/>
              <a:ahLst/>
              <a:cxnLst/>
              <a:rect l="l" t="t" r="r" b="b"/>
              <a:pathLst>
                <a:path w="11190" h="9469" extrusionOk="0">
                  <a:moveTo>
                    <a:pt x="1" y="1"/>
                  </a:moveTo>
                  <a:lnTo>
                    <a:pt x="1" y="2906"/>
                  </a:lnTo>
                  <a:lnTo>
                    <a:pt x="11190" y="9469"/>
                  </a:lnTo>
                  <a:lnTo>
                    <a:pt x="11190" y="6779"/>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46" name="Google Shape;1314;p29"/>
            <p:cNvSpPr/>
            <p:nvPr/>
          </p:nvSpPr>
          <p:spPr>
            <a:xfrm>
              <a:off x="4692200" y="1514000"/>
              <a:ext cx="40375" cy="94150"/>
            </a:xfrm>
            <a:custGeom>
              <a:avLst/>
              <a:gdLst/>
              <a:ahLst/>
              <a:cxnLst/>
              <a:rect l="l" t="t" r="r" b="b"/>
              <a:pathLst>
                <a:path w="1615" h="3766" extrusionOk="0">
                  <a:moveTo>
                    <a:pt x="0" y="0"/>
                  </a:moveTo>
                  <a:lnTo>
                    <a:pt x="108" y="2797"/>
                  </a:lnTo>
                  <a:lnTo>
                    <a:pt x="1614" y="3766"/>
                  </a:lnTo>
                  <a:lnTo>
                    <a:pt x="1614" y="861"/>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47" name="Google Shape;1315;p29"/>
            <p:cNvSpPr/>
            <p:nvPr/>
          </p:nvSpPr>
          <p:spPr>
            <a:xfrm>
              <a:off x="4503925" y="1401025"/>
              <a:ext cx="290500" cy="244775"/>
            </a:xfrm>
            <a:custGeom>
              <a:avLst/>
              <a:gdLst/>
              <a:ahLst/>
              <a:cxnLst/>
              <a:rect l="l" t="t" r="r" b="b"/>
              <a:pathLst>
                <a:path w="11620" h="9791" extrusionOk="0">
                  <a:moveTo>
                    <a:pt x="431" y="431"/>
                  </a:moveTo>
                  <a:lnTo>
                    <a:pt x="11189" y="6929"/>
                  </a:lnTo>
                  <a:lnTo>
                    <a:pt x="11189" y="9253"/>
                  </a:lnTo>
                  <a:lnTo>
                    <a:pt x="431" y="2905"/>
                  </a:lnTo>
                  <a:lnTo>
                    <a:pt x="431" y="431"/>
                  </a:lnTo>
                  <a:close/>
                  <a:moveTo>
                    <a:pt x="108" y="0"/>
                  </a:moveTo>
                  <a:lnTo>
                    <a:pt x="0" y="108"/>
                  </a:lnTo>
                  <a:lnTo>
                    <a:pt x="0" y="3013"/>
                  </a:lnTo>
                  <a:lnTo>
                    <a:pt x="108" y="3120"/>
                  </a:lnTo>
                  <a:lnTo>
                    <a:pt x="11297" y="9791"/>
                  </a:lnTo>
                  <a:lnTo>
                    <a:pt x="11512" y="9791"/>
                  </a:lnTo>
                  <a:lnTo>
                    <a:pt x="11620" y="9576"/>
                  </a:lnTo>
                  <a:lnTo>
                    <a:pt x="11620" y="6886"/>
                  </a:lnTo>
                  <a:lnTo>
                    <a:pt x="11512" y="667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48" name="Google Shape;1316;p29"/>
            <p:cNvSpPr/>
            <p:nvPr/>
          </p:nvSpPr>
          <p:spPr>
            <a:xfrm>
              <a:off x="4509300" y="1341850"/>
              <a:ext cx="390025" cy="231325"/>
            </a:xfrm>
            <a:custGeom>
              <a:avLst/>
              <a:gdLst/>
              <a:ahLst/>
              <a:cxnLst/>
              <a:rect l="l" t="t" r="r" b="b"/>
              <a:pathLst>
                <a:path w="15601" h="9253" extrusionOk="0">
                  <a:moveTo>
                    <a:pt x="4412" y="1"/>
                  </a:moveTo>
                  <a:lnTo>
                    <a:pt x="1" y="2475"/>
                  </a:lnTo>
                  <a:lnTo>
                    <a:pt x="11190" y="9253"/>
                  </a:lnTo>
                  <a:lnTo>
                    <a:pt x="15601" y="6563"/>
                  </a:lnTo>
                  <a:lnTo>
                    <a:pt x="4412"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49" name="Google Shape;1317;p29"/>
            <p:cNvSpPr/>
            <p:nvPr/>
          </p:nvSpPr>
          <p:spPr>
            <a:xfrm>
              <a:off x="4692200" y="1449425"/>
              <a:ext cx="147950" cy="86100"/>
            </a:xfrm>
            <a:custGeom>
              <a:avLst/>
              <a:gdLst/>
              <a:ahLst/>
              <a:cxnLst/>
              <a:rect l="l" t="t" r="r" b="b"/>
              <a:pathLst>
                <a:path w="5918" h="3444" extrusionOk="0">
                  <a:moveTo>
                    <a:pt x="4304" y="1"/>
                  </a:moveTo>
                  <a:lnTo>
                    <a:pt x="0" y="2583"/>
                  </a:lnTo>
                  <a:lnTo>
                    <a:pt x="1614" y="3444"/>
                  </a:lnTo>
                  <a:lnTo>
                    <a:pt x="5918" y="862"/>
                  </a:lnTo>
                  <a:lnTo>
                    <a:pt x="430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50" name="Google Shape;1318;p29"/>
            <p:cNvSpPr/>
            <p:nvPr/>
          </p:nvSpPr>
          <p:spPr>
            <a:xfrm>
              <a:off x="4560400" y="1430600"/>
              <a:ext cx="40375" cy="94175"/>
            </a:xfrm>
            <a:custGeom>
              <a:avLst/>
              <a:gdLst/>
              <a:ahLst/>
              <a:cxnLst/>
              <a:rect l="l" t="t" r="r" b="b"/>
              <a:pathLst>
                <a:path w="1615" h="3767" extrusionOk="0">
                  <a:moveTo>
                    <a:pt x="1" y="1"/>
                  </a:moveTo>
                  <a:lnTo>
                    <a:pt x="108" y="2906"/>
                  </a:lnTo>
                  <a:lnTo>
                    <a:pt x="1614" y="3766"/>
                  </a:lnTo>
                  <a:lnTo>
                    <a:pt x="1614" y="969"/>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51" name="Google Shape;1319;p29"/>
            <p:cNvSpPr/>
            <p:nvPr/>
          </p:nvSpPr>
          <p:spPr>
            <a:xfrm>
              <a:off x="4560400" y="1368750"/>
              <a:ext cx="147950" cy="86100"/>
            </a:xfrm>
            <a:custGeom>
              <a:avLst/>
              <a:gdLst/>
              <a:ahLst/>
              <a:cxnLst/>
              <a:rect l="l" t="t" r="r" b="b"/>
              <a:pathLst>
                <a:path w="5918" h="3444" extrusionOk="0">
                  <a:moveTo>
                    <a:pt x="4412" y="0"/>
                  </a:moveTo>
                  <a:lnTo>
                    <a:pt x="1" y="2475"/>
                  </a:lnTo>
                  <a:lnTo>
                    <a:pt x="1614" y="3443"/>
                  </a:lnTo>
                  <a:lnTo>
                    <a:pt x="5918" y="861"/>
                  </a:lnTo>
                  <a:lnTo>
                    <a:pt x="441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52" name="Google Shape;1320;p29"/>
            <p:cNvSpPr/>
            <p:nvPr/>
          </p:nvSpPr>
          <p:spPr>
            <a:xfrm>
              <a:off x="4503925" y="1339150"/>
              <a:ext cx="400775" cy="236725"/>
            </a:xfrm>
            <a:custGeom>
              <a:avLst/>
              <a:gdLst/>
              <a:ahLst/>
              <a:cxnLst/>
              <a:rect l="l" t="t" r="r" b="b"/>
              <a:pathLst>
                <a:path w="16031" h="9469" extrusionOk="0">
                  <a:moveTo>
                    <a:pt x="4627" y="324"/>
                  </a:moveTo>
                  <a:lnTo>
                    <a:pt x="15493" y="6671"/>
                  </a:lnTo>
                  <a:lnTo>
                    <a:pt x="11405" y="9146"/>
                  </a:lnTo>
                  <a:lnTo>
                    <a:pt x="597" y="2640"/>
                  </a:lnTo>
                  <a:lnTo>
                    <a:pt x="4627" y="324"/>
                  </a:lnTo>
                  <a:close/>
                  <a:moveTo>
                    <a:pt x="4519" y="1"/>
                  </a:moveTo>
                  <a:lnTo>
                    <a:pt x="108" y="2475"/>
                  </a:lnTo>
                  <a:lnTo>
                    <a:pt x="0" y="2583"/>
                  </a:lnTo>
                  <a:lnTo>
                    <a:pt x="108" y="2798"/>
                  </a:lnTo>
                  <a:lnTo>
                    <a:pt x="11297" y="9469"/>
                  </a:lnTo>
                  <a:lnTo>
                    <a:pt x="11512" y="9469"/>
                  </a:lnTo>
                  <a:lnTo>
                    <a:pt x="15923" y="6886"/>
                  </a:lnTo>
                  <a:lnTo>
                    <a:pt x="16031" y="6671"/>
                  </a:lnTo>
                  <a:lnTo>
                    <a:pt x="15923" y="6564"/>
                  </a:lnTo>
                  <a:lnTo>
                    <a:pt x="473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53" name="Google Shape;1321;p29"/>
            <p:cNvSpPr/>
            <p:nvPr/>
          </p:nvSpPr>
          <p:spPr>
            <a:xfrm>
              <a:off x="4662600" y="1425225"/>
              <a:ext cx="78025" cy="51125"/>
            </a:xfrm>
            <a:custGeom>
              <a:avLst/>
              <a:gdLst/>
              <a:ahLst/>
              <a:cxnLst/>
              <a:rect l="l" t="t" r="r" b="b"/>
              <a:pathLst>
                <a:path w="3121" h="2045" extrusionOk="0">
                  <a:moveTo>
                    <a:pt x="1507" y="1"/>
                  </a:moveTo>
                  <a:lnTo>
                    <a:pt x="969" y="108"/>
                  </a:lnTo>
                  <a:lnTo>
                    <a:pt x="431" y="323"/>
                  </a:lnTo>
                  <a:lnTo>
                    <a:pt x="109" y="646"/>
                  </a:lnTo>
                  <a:lnTo>
                    <a:pt x="1" y="1077"/>
                  </a:lnTo>
                  <a:lnTo>
                    <a:pt x="109" y="1399"/>
                  </a:lnTo>
                  <a:lnTo>
                    <a:pt x="431" y="1722"/>
                  </a:lnTo>
                  <a:lnTo>
                    <a:pt x="969" y="1937"/>
                  </a:lnTo>
                  <a:lnTo>
                    <a:pt x="1507" y="2045"/>
                  </a:lnTo>
                  <a:lnTo>
                    <a:pt x="2153" y="1937"/>
                  </a:lnTo>
                  <a:lnTo>
                    <a:pt x="2691" y="1722"/>
                  </a:lnTo>
                  <a:lnTo>
                    <a:pt x="3013" y="1399"/>
                  </a:lnTo>
                  <a:lnTo>
                    <a:pt x="3121" y="1077"/>
                  </a:lnTo>
                  <a:lnTo>
                    <a:pt x="3013" y="646"/>
                  </a:lnTo>
                  <a:lnTo>
                    <a:pt x="2691" y="323"/>
                  </a:lnTo>
                  <a:lnTo>
                    <a:pt x="2153" y="108"/>
                  </a:lnTo>
                  <a:lnTo>
                    <a:pt x="1507" y="1"/>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254" name="Google Shape;1322;p29"/>
            <p:cNvSpPr/>
            <p:nvPr/>
          </p:nvSpPr>
          <p:spPr>
            <a:xfrm>
              <a:off x="4498550" y="1360675"/>
              <a:ext cx="110300" cy="134500"/>
            </a:xfrm>
            <a:custGeom>
              <a:avLst/>
              <a:gdLst/>
              <a:ahLst/>
              <a:cxnLst/>
              <a:rect l="l" t="t" r="r" b="b"/>
              <a:pathLst>
                <a:path w="4412" h="5380" extrusionOk="0">
                  <a:moveTo>
                    <a:pt x="0" y="1"/>
                  </a:moveTo>
                  <a:lnTo>
                    <a:pt x="0" y="2798"/>
                  </a:lnTo>
                  <a:lnTo>
                    <a:pt x="4411" y="5380"/>
                  </a:lnTo>
                  <a:lnTo>
                    <a:pt x="4411" y="2583"/>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55" name="Google Shape;1323;p29"/>
            <p:cNvSpPr/>
            <p:nvPr/>
          </p:nvSpPr>
          <p:spPr>
            <a:xfrm>
              <a:off x="4493175" y="1355300"/>
              <a:ext cx="121050" cy="142575"/>
            </a:xfrm>
            <a:custGeom>
              <a:avLst/>
              <a:gdLst/>
              <a:ahLst/>
              <a:cxnLst/>
              <a:rect l="l" t="t" r="r" b="b"/>
              <a:pathLst>
                <a:path w="4842" h="5703" extrusionOk="0">
                  <a:moveTo>
                    <a:pt x="430" y="538"/>
                  </a:moveTo>
                  <a:lnTo>
                    <a:pt x="4519" y="2905"/>
                  </a:lnTo>
                  <a:lnTo>
                    <a:pt x="4519" y="5256"/>
                  </a:lnTo>
                  <a:lnTo>
                    <a:pt x="430" y="2905"/>
                  </a:lnTo>
                  <a:lnTo>
                    <a:pt x="430" y="538"/>
                  </a:lnTo>
                  <a:close/>
                  <a:moveTo>
                    <a:pt x="108" y="0"/>
                  </a:moveTo>
                  <a:lnTo>
                    <a:pt x="0" y="216"/>
                  </a:lnTo>
                  <a:lnTo>
                    <a:pt x="0" y="3013"/>
                  </a:lnTo>
                  <a:lnTo>
                    <a:pt x="108" y="3120"/>
                  </a:lnTo>
                  <a:lnTo>
                    <a:pt x="4626" y="5703"/>
                  </a:lnTo>
                  <a:lnTo>
                    <a:pt x="4734" y="5703"/>
                  </a:lnTo>
                  <a:lnTo>
                    <a:pt x="4841" y="5595"/>
                  </a:lnTo>
                  <a:lnTo>
                    <a:pt x="4841" y="2798"/>
                  </a:lnTo>
                  <a:lnTo>
                    <a:pt x="4734" y="2690"/>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56" name="Google Shape;1324;p29"/>
            <p:cNvSpPr/>
            <p:nvPr/>
          </p:nvSpPr>
          <p:spPr>
            <a:xfrm>
              <a:off x="4608825" y="1258475"/>
              <a:ext cx="282425" cy="236700"/>
            </a:xfrm>
            <a:custGeom>
              <a:avLst/>
              <a:gdLst/>
              <a:ahLst/>
              <a:cxnLst/>
              <a:rect l="l" t="t" r="r" b="b"/>
              <a:pathLst>
                <a:path w="11297" h="9468" extrusionOk="0">
                  <a:moveTo>
                    <a:pt x="11297" y="0"/>
                  </a:moveTo>
                  <a:lnTo>
                    <a:pt x="0" y="6671"/>
                  </a:lnTo>
                  <a:lnTo>
                    <a:pt x="0" y="9468"/>
                  </a:lnTo>
                  <a:lnTo>
                    <a:pt x="11297" y="2798"/>
                  </a:lnTo>
                  <a:lnTo>
                    <a:pt x="11297"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57" name="Google Shape;1325;p29"/>
            <p:cNvSpPr/>
            <p:nvPr/>
          </p:nvSpPr>
          <p:spPr>
            <a:xfrm>
              <a:off x="4668000" y="1366050"/>
              <a:ext cx="40350" cy="94175"/>
            </a:xfrm>
            <a:custGeom>
              <a:avLst/>
              <a:gdLst/>
              <a:ahLst/>
              <a:cxnLst/>
              <a:rect l="l" t="t" r="r" b="b"/>
              <a:pathLst>
                <a:path w="1614" h="3767" extrusionOk="0">
                  <a:moveTo>
                    <a:pt x="1614" y="1"/>
                  </a:moveTo>
                  <a:lnTo>
                    <a:pt x="0" y="969"/>
                  </a:lnTo>
                  <a:lnTo>
                    <a:pt x="0" y="3766"/>
                  </a:lnTo>
                  <a:lnTo>
                    <a:pt x="1506" y="2798"/>
                  </a:lnTo>
                  <a:lnTo>
                    <a:pt x="161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58" name="Google Shape;1326;p29"/>
            <p:cNvSpPr/>
            <p:nvPr/>
          </p:nvSpPr>
          <p:spPr>
            <a:xfrm>
              <a:off x="4606125" y="1253100"/>
              <a:ext cx="287825" cy="244775"/>
            </a:xfrm>
            <a:custGeom>
              <a:avLst/>
              <a:gdLst/>
              <a:ahLst/>
              <a:cxnLst/>
              <a:rect l="l" t="t" r="r" b="b"/>
              <a:pathLst>
                <a:path w="11513" h="9791" extrusionOk="0">
                  <a:moveTo>
                    <a:pt x="11190" y="538"/>
                  </a:moveTo>
                  <a:lnTo>
                    <a:pt x="11190" y="2905"/>
                  </a:lnTo>
                  <a:lnTo>
                    <a:pt x="323" y="9360"/>
                  </a:lnTo>
                  <a:lnTo>
                    <a:pt x="323" y="6930"/>
                  </a:lnTo>
                  <a:lnTo>
                    <a:pt x="11190" y="538"/>
                  </a:lnTo>
                  <a:close/>
                  <a:moveTo>
                    <a:pt x="11297" y="0"/>
                  </a:moveTo>
                  <a:lnTo>
                    <a:pt x="108" y="6778"/>
                  </a:lnTo>
                  <a:lnTo>
                    <a:pt x="1" y="6886"/>
                  </a:lnTo>
                  <a:lnTo>
                    <a:pt x="1" y="9683"/>
                  </a:lnTo>
                  <a:lnTo>
                    <a:pt x="108" y="9791"/>
                  </a:lnTo>
                  <a:lnTo>
                    <a:pt x="216" y="9791"/>
                  </a:lnTo>
                  <a:lnTo>
                    <a:pt x="11512" y="3228"/>
                  </a:lnTo>
                  <a:lnTo>
                    <a:pt x="11512" y="3013"/>
                  </a:lnTo>
                  <a:lnTo>
                    <a:pt x="11512" y="215"/>
                  </a:lnTo>
                  <a:lnTo>
                    <a:pt x="1151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59" name="Google Shape;1327;p29"/>
            <p:cNvSpPr/>
            <p:nvPr/>
          </p:nvSpPr>
          <p:spPr>
            <a:xfrm>
              <a:off x="4498550" y="1196600"/>
              <a:ext cx="392700" cy="228650"/>
            </a:xfrm>
            <a:custGeom>
              <a:avLst/>
              <a:gdLst/>
              <a:ahLst/>
              <a:cxnLst/>
              <a:rect l="l" t="t" r="r" b="b"/>
              <a:pathLst>
                <a:path w="15708" h="9146" extrusionOk="0">
                  <a:moveTo>
                    <a:pt x="11297" y="1"/>
                  </a:moveTo>
                  <a:lnTo>
                    <a:pt x="0" y="6564"/>
                  </a:lnTo>
                  <a:lnTo>
                    <a:pt x="4411" y="9146"/>
                  </a:lnTo>
                  <a:lnTo>
                    <a:pt x="15708" y="2475"/>
                  </a:lnTo>
                  <a:lnTo>
                    <a:pt x="11297"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60" name="Google Shape;1328;p29"/>
            <p:cNvSpPr/>
            <p:nvPr/>
          </p:nvSpPr>
          <p:spPr>
            <a:xfrm>
              <a:off x="4560400" y="1301500"/>
              <a:ext cx="147950" cy="88800"/>
            </a:xfrm>
            <a:custGeom>
              <a:avLst/>
              <a:gdLst/>
              <a:ahLst/>
              <a:cxnLst/>
              <a:rect l="l" t="t" r="r" b="b"/>
              <a:pathLst>
                <a:path w="5918" h="3552" extrusionOk="0">
                  <a:moveTo>
                    <a:pt x="1507" y="1"/>
                  </a:moveTo>
                  <a:lnTo>
                    <a:pt x="1" y="969"/>
                  </a:lnTo>
                  <a:lnTo>
                    <a:pt x="4304" y="3551"/>
                  </a:lnTo>
                  <a:lnTo>
                    <a:pt x="5918" y="2583"/>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61" name="Google Shape;1329;p29"/>
            <p:cNvSpPr/>
            <p:nvPr/>
          </p:nvSpPr>
          <p:spPr>
            <a:xfrm>
              <a:off x="4797100" y="1285375"/>
              <a:ext cx="40375" cy="94150"/>
            </a:xfrm>
            <a:custGeom>
              <a:avLst/>
              <a:gdLst/>
              <a:ahLst/>
              <a:cxnLst/>
              <a:rect l="l" t="t" r="r" b="b"/>
              <a:pathLst>
                <a:path w="1615" h="3766" extrusionOk="0">
                  <a:moveTo>
                    <a:pt x="1614" y="0"/>
                  </a:moveTo>
                  <a:lnTo>
                    <a:pt x="0" y="968"/>
                  </a:lnTo>
                  <a:lnTo>
                    <a:pt x="0" y="3766"/>
                  </a:lnTo>
                  <a:lnTo>
                    <a:pt x="1507" y="2797"/>
                  </a:lnTo>
                  <a:lnTo>
                    <a:pt x="16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62" name="Google Shape;1330;p29"/>
            <p:cNvSpPr/>
            <p:nvPr/>
          </p:nvSpPr>
          <p:spPr>
            <a:xfrm>
              <a:off x="4689500" y="1220825"/>
              <a:ext cx="147975" cy="88775"/>
            </a:xfrm>
            <a:custGeom>
              <a:avLst/>
              <a:gdLst/>
              <a:ahLst/>
              <a:cxnLst/>
              <a:rect l="l" t="t" r="r" b="b"/>
              <a:pathLst>
                <a:path w="5919" h="3551" extrusionOk="0">
                  <a:moveTo>
                    <a:pt x="1615" y="0"/>
                  </a:moveTo>
                  <a:lnTo>
                    <a:pt x="1" y="861"/>
                  </a:lnTo>
                  <a:lnTo>
                    <a:pt x="4304" y="3550"/>
                  </a:lnTo>
                  <a:lnTo>
                    <a:pt x="5918" y="2582"/>
                  </a:lnTo>
                  <a:lnTo>
                    <a:pt x="161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63" name="Google Shape;1331;p29"/>
            <p:cNvSpPr/>
            <p:nvPr/>
          </p:nvSpPr>
          <p:spPr>
            <a:xfrm>
              <a:off x="4493175" y="1191225"/>
              <a:ext cx="400775" cy="239400"/>
            </a:xfrm>
            <a:custGeom>
              <a:avLst/>
              <a:gdLst/>
              <a:ahLst/>
              <a:cxnLst/>
              <a:rect l="l" t="t" r="r" b="b"/>
              <a:pathLst>
                <a:path w="16031" h="9576" extrusionOk="0">
                  <a:moveTo>
                    <a:pt x="11512" y="431"/>
                  </a:moveTo>
                  <a:lnTo>
                    <a:pt x="15534" y="2643"/>
                  </a:lnTo>
                  <a:lnTo>
                    <a:pt x="15534" y="2643"/>
                  </a:lnTo>
                  <a:lnTo>
                    <a:pt x="4626" y="9146"/>
                  </a:lnTo>
                  <a:lnTo>
                    <a:pt x="538" y="6779"/>
                  </a:lnTo>
                  <a:lnTo>
                    <a:pt x="11512" y="431"/>
                  </a:lnTo>
                  <a:close/>
                  <a:moveTo>
                    <a:pt x="11404" y="1"/>
                  </a:moveTo>
                  <a:lnTo>
                    <a:pt x="108" y="6563"/>
                  </a:lnTo>
                  <a:lnTo>
                    <a:pt x="0" y="6779"/>
                  </a:lnTo>
                  <a:lnTo>
                    <a:pt x="108" y="6886"/>
                  </a:lnTo>
                  <a:lnTo>
                    <a:pt x="4626" y="9576"/>
                  </a:lnTo>
                  <a:lnTo>
                    <a:pt x="4734" y="9468"/>
                  </a:lnTo>
                  <a:lnTo>
                    <a:pt x="16030" y="2798"/>
                  </a:lnTo>
                  <a:lnTo>
                    <a:pt x="16030" y="2690"/>
                  </a:lnTo>
                  <a:lnTo>
                    <a:pt x="16030" y="2475"/>
                  </a:lnTo>
                  <a:lnTo>
                    <a:pt x="1161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64" name="Google Shape;1332;p29"/>
            <p:cNvSpPr/>
            <p:nvPr/>
          </p:nvSpPr>
          <p:spPr>
            <a:xfrm>
              <a:off x="4657225" y="1277300"/>
              <a:ext cx="80725" cy="53825"/>
            </a:xfrm>
            <a:custGeom>
              <a:avLst/>
              <a:gdLst/>
              <a:ahLst/>
              <a:cxnLst/>
              <a:rect l="l" t="t" r="r" b="b"/>
              <a:pathLst>
                <a:path w="3229" h="2153" extrusionOk="0">
                  <a:moveTo>
                    <a:pt x="1615" y="0"/>
                  </a:moveTo>
                  <a:lnTo>
                    <a:pt x="969" y="108"/>
                  </a:lnTo>
                  <a:lnTo>
                    <a:pt x="539" y="323"/>
                  </a:lnTo>
                  <a:lnTo>
                    <a:pt x="216" y="646"/>
                  </a:lnTo>
                  <a:lnTo>
                    <a:pt x="1" y="1076"/>
                  </a:lnTo>
                  <a:lnTo>
                    <a:pt x="216" y="1507"/>
                  </a:lnTo>
                  <a:lnTo>
                    <a:pt x="539" y="1829"/>
                  </a:lnTo>
                  <a:lnTo>
                    <a:pt x="969" y="2045"/>
                  </a:lnTo>
                  <a:lnTo>
                    <a:pt x="1615" y="2152"/>
                  </a:lnTo>
                  <a:lnTo>
                    <a:pt x="2260" y="2045"/>
                  </a:lnTo>
                  <a:lnTo>
                    <a:pt x="2798" y="1829"/>
                  </a:lnTo>
                  <a:lnTo>
                    <a:pt x="3121" y="1507"/>
                  </a:lnTo>
                  <a:lnTo>
                    <a:pt x="3228" y="1076"/>
                  </a:lnTo>
                  <a:lnTo>
                    <a:pt x="3121" y="646"/>
                  </a:lnTo>
                  <a:lnTo>
                    <a:pt x="2798" y="323"/>
                  </a:lnTo>
                  <a:lnTo>
                    <a:pt x="2260" y="108"/>
                  </a:lnTo>
                  <a:lnTo>
                    <a:pt x="1615"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265" name="Google Shape;1333;p29"/>
            <p:cNvSpPr/>
            <p:nvPr/>
          </p:nvSpPr>
          <p:spPr>
            <a:xfrm>
              <a:off x="4643775" y="1438675"/>
              <a:ext cx="110300" cy="134500"/>
            </a:xfrm>
            <a:custGeom>
              <a:avLst/>
              <a:gdLst/>
              <a:ahLst/>
              <a:cxnLst/>
              <a:rect l="l" t="t" r="r" b="b"/>
              <a:pathLst>
                <a:path w="4412" h="5380" extrusionOk="0">
                  <a:moveTo>
                    <a:pt x="1" y="1"/>
                  </a:moveTo>
                  <a:lnTo>
                    <a:pt x="1" y="2798"/>
                  </a:lnTo>
                  <a:lnTo>
                    <a:pt x="4412" y="5380"/>
                  </a:lnTo>
                  <a:lnTo>
                    <a:pt x="4412" y="2583"/>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66" name="Google Shape;1334;p29"/>
            <p:cNvSpPr/>
            <p:nvPr/>
          </p:nvSpPr>
          <p:spPr>
            <a:xfrm>
              <a:off x="4638400" y="1436000"/>
              <a:ext cx="121075" cy="142575"/>
            </a:xfrm>
            <a:custGeom>
              <a:avLst/>
              <a:gdLst/>
              <a:ahLst/>
              <a:cxnLst/>
              <a:rect l="l" t="t" r="r" b="b"/>
              <a:pathLst>
                <a:path w="4843" h="5703" extrusionOk="0">
                  <a:moveTo>
                    <a:pt x="323" y="430"/>
                  </a:moveTo>
                  <a:lnTo>
                    <a:pt x="4412" y="2797"/>
                  </a:lnTo>
                  <a:lnTo>
                    <a:pt x="4412" y="5190"/>
                  </a:lnTo>
                  <a:lnTo>
                    <a:pt x="323" y="2797"/>
                  </a:lnTo>
                  <a:lnTo>
                    <a:pt x="323" y="430"/>
                  </a:lnTo>
                  <a:close/>
                  <a:moveTo>
                    <a:pt x="108" y="0"/>
                  </a:moveTo>
                  <a:lnTo>
                    <a:pt x="1" y="108"/>
                  </a:lnTo>
                  <a:lnTo>
                    <a:pt x="1" y="2905"/>
                  </a:lnTo>
                  <a:lnTo>
                    <a:pt x="108" y="3012"/>
                  </a:lnTo>
                  <a:lnTo>
                    <a:pt x="4519" y="5702"/>
                  </a:lnTo>
                  <a:lnTo>
                    <a:pt x="4734" y="5702"/>
                  </a:lnTo>
                  <a:lnTo>
                    <a:pt x="4842" y="5487"/>
                  </a:lnTo>
                  <a:lnTo>
                    <a:pt x="4842" y="2690"/>
                  </a:lnTo>
                  <a:lnTo>
                    <a:pt x="4734" y="2582"/>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67" name="Google Shape;1335;p29"/>
            <p:cNvSpPr/>
            <p:nvPr/>
          </p:nvSpPr>
          <p:spPr>
            <a:xfrm>
              <a:off x="4754050" y="1336475"/>
              <a:ext cx="279750" cy="236700"/>
            </a:xfrm>
            <a:custGeom>
              <a:avLst/>
              <a:gdLst/>
              <a:ahLst/>
              <a:cxnLst/>
              <a:rect l="l" t="t" r="r" b="b"/>
              <a:pathLst>
                <a:path w="11190" h="9468" extrusionOk="0">
                  <a:moveTo>
                    <a:pt x="11190" y="0"/>
                  </a:moveTo>
                  <a:lnTo>
                    <a:pt x="1" y="6671"/>
                  </a:lnTo>
                  <a:lnTo>
                    <a:pt x="1" y="9468"/>
                  </a:lnTo>
                  <a:lnTo>
                    <a:pt x="11190" y="2905"/>
                  </a:lnTo>
                  <a:lnTo>
                    <a:pt x="11190"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68" name="Google Shape;1336;p29"/>
            <p:cNvSpPr/>
            <p:nvPr/>
          </p:nvSpPr>
          <p:spPr>
            <a:xfrm>
              <a:off x="4810550" y="1444050"/>
              <a:ext cx="40375" cy="94175"/>
            </a:xfrm>
            <a:custGeom>
              <a:avLst/>
              <a:gdLst/>
              <a:ahLst/>
              <a:cxnLst/>
              <a:rect l="l" t="t" r="r" b="b"/>
              <a:pathLst>
                <a:path w="1615" h="3767" extrusionOk="0">
                  <a:moveTo>
                    <a:pt x="1614" y="1"/>
                  </a:moveTo>
                  <a:lnTo>
                    <a:pt x="0" y="969"/>
                  </a:lnTo>
                  <a:lnTo>
                    <a:pt x="0" y="3766"/>
                  </a:lnTo>
                  <a:lnTo>
                    <a:pt x="1506" y="2906"/>
                  </a:lnTo>
                  <a:lnTo>
                    <a:pt x="161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69" name="Google Shape;1337;p29"/>
            <p:cNvSpPr/>
            <p:nvPr/>
          </p:nvSpPr>
          <p:spPr>
            <a:xfrm>
              <a:off x="4748675" y="1333775"/>
              <a:ext cx="290525" cy="244800"/>
            </a:xfrm>
            <a:custGeom>
              <a:avLst/>
              <a:gdLst/>
              <a:ahLst/>
              <a:cxnLst/>
              <a:rect l="l" t="t" r="r" b="b"/>
              <a:pathLst>
                <a:path w="11621" h="9792" extrusionOk="0">
                  <a:moveTo>
                    <a:pt x="11297" y="431"/>
                  </a:moveTo>
                  <a:lnTo>
                    <a:pt x="11297" y="2906"/>
                  </a:lnTo>
                  <a:lnTo>
                    <a:pt x="431" y="9253"/>
                  </a:lnTo>
                  <a:lnTo>
                    <a:pt x="431" y="6930"/>
                  </a:lnTo>
                  <a:lnTo>
                    <a:pt x="431" y="6930"/>
                  </a:lnTo>
                  <a:lnTo>
                    <a:pt x="11297" y="431"/>
                  </a:lnTo>
                  <a:close/>
                  <a:moveTo>
                    <a:pt x="11297" y="1"/>
                  </a:moveTo>
                  <a:lnTo>
                    <a:pt x="108" y="6671"/>
                  </a:lnTo>
                  <a:lnTo>
                    <a:pt x="1" y="6779"/>
                  </a:lnTo>
                  <a:lnTo>
                    <a:pt x="1" y="9576"/>
                  </a:lnTo>
                  <a:lnTo>
                    <a:pt x="108" y="9791"/>
                  </a:lnTo>
                  <a:lnTo>
                    <a:pt x="323" y="9791"/>
                  </a:lnTo>
                  <a:lnTo>
                    <a:pt x="11512" y="3121"/>
                  </a:lnTo>
                  <a:lnTo>
                    <a:pt x="11620" y="3013"/>
                  </a:lnTo>
                  <a:lnTo>
                    <a:pt x="11620" y="108"/>
                  </a:lnTo>
                  <a:lnTo>
                    <a:pt x="1151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70" name="Google Shape;1338;p29"/>
            <p:cNvSpPr/>
            <p:nvPr/>
          </p:nvSpPr>
          <p:spPr>
            <a:xfrm>
              <a:off x="4643775" y="1274600"/>
              <a:ext cx="390025" cy="228650"/>
            </a:xfrm>
            <a:custGeom>
              <a:avLst/>
              <a:gdLst/>
              <a:ahLst/>
              <a:cxnLst/>
              <a:rect l="l" t="t" r="r" b="b"/>
              <a:pathLst>
                <a:path w="15601" h="9146" extrusionOk="0">
                  <a:moveTo>
                    <a:pt x="11190" y="1"/>
                  </a:moveTo>
                  <a:lnTo>
                    <a:pt x="1" y="6564"/>
                  </a:lnTo>
                  <a:lnTo>
                    <a:pt x="4412" y="9146"/>
                  </a:lnTo>
                  <a:lnTo>
                    <a:pt x="15601" y="2475"/>
                  </a:lnTo>
                  <a:lnTo>
                    <a:pt x="1119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71" name="Google Shape;1339;p29"/>
            <p:cNvSpPr/>
            <p:nvPr/>
          </p:nvSpPr>
          <p:spPr>
            <a:xfrm>
              <a:off x="4702950" y="1382200"/>
              <a:ext cx="147975" cy="86100"/>
            </a:xfrm>
            <a:custGeom>
              <a:avLst/>
              <a:gdLst/>
              <a:ahLst/>
              <a:cxnLst/>
              <a:rect l="l" t="t" r="r" b="b"/>
              <a:pathLst>
                <a:path w="5919" h="3444" extrusionOk="0">
                  <a:moveTo>
                    <a:pt x="1615" y="0"/>
                  </a:moveTo>
                  <a:lnTo>
                    <a:pt x="1" y="861"/>
                  </a:lnTo>
                  <a:lnTo>
                    <a:pt x="4304" y="3443"/>
                  </a:lnTo>
                  <a:lnTo>
                    <a:pt x="5918" y="2475"/>
                  </a:lnTo>
                  <a:lnTo>
                    <a:pt x="161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72" name="Google Shape;1340;p29"/>
            <p:cNvSpPr/>
            <p:nvPr/>
          </p:nvSpPr>
          <p:spPr>
            <a:xfrm>
              <a:off x="4942325" y="1363375"/>
              <a:ext cx="40375" cy="94150"/>
            </a:xfrm>
            <a:custGeom>
              <a:avLst/>
              <a:gdLst/>
              <a:ahLst/>
              <a:cxnLst/>
              <a:rect l="l" t="t" r="r" b="b"/>
              <a:pathLst>
                <a:path w="1615" h="3766" extrusionOk="0">
                  <a:moveTo>
                    <a:pt x="1615" y="0"/>
                  </a:moveTo>
                  <a:lnTo>
                    <a:pt x="1" y="968"/>
                  </a:lnTo>
                  <a:lnTo>
                    <a:pt x="1" y="3766"/>
                  </a:lnTo>
                  <a:lnTo>
                    <a:pt x="1507" y="2905"/>
                  </a:lnTo>
                  <a:lnTo>
                    <a:pt x="161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73" name="Google Shape;1341;p29"/>
            <p:cNvSpPr/>
            <p:nvPr/>
          </p:nvSpPr>
          <p:spPr>
            <a:xfrm>
              <a:off x="4834750" y="1301500"/>
              <a:ext cx="147950" cy="86100"/>
            </a:xfrm>
            <a:custGeom>
              <a:avLst/>
              <a:gdLst/>
              <a:ahLst/>
              <a:cxnLst/>
              <a:rect l="l" t="t" r="r" b="b"/>
              <a:pathLst>
                <a:path w="5918" h="3444" extrusionOk="0">
                  <a:moveTo>
                    <a:pt x="1507" y="1"/>
                  </a:moveTo>
                  <a:lnTo>
                    <a:pt x="1" y="861"/>
                  </a:lnTo>
                  <a:lnTo>
                    <a:pt x="4304" y="3443"/>
                  </a:lnTo>
                  <a:lnTo>
                    <a:pt x="5918" y="2475"/>
                  </a:lnTo>
                  <a:lnTo>
                    <a:pt x="150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74" name="Google Shape;1342;p29"/>
            <p:cNvSpPr/>
            <p:nvPr/>
          </p:nvSpPr>
          <p:spPr>
            <a:xfrm>
              <a:off x="4638400" y="1271925"/>
              <a:ext cx="400800" cy="236700"/>
            </a:xfrm>
            <a:custGeom>
              <a:avLst/>
              <a:gdLst/>
              <a:ahLst/>
              <a:cxnLst/>
              <a:rect l="l" t="t" r="r" b="b"/>
              <a:pathLst>
                <a:path w="16032" h="9468" extrusionOk="0">
                  <a:moveTo>
                    <a:pt x="11405" y="323"/>
                  </a:moveTo>
                  <a:lnTo>
                    <a:pt x="15434" y="2640"/>
                  </a:lnTo>
                  <a:lnTo>
                    <a:pt x="15434" y="2640"/>
                  </a:lnTo>
                  <a:lnTo>
                    <a:pt x="4627" y="9145"/>
                  </a:lnTo>
                  <a:lnTo>
                    <a:pt x="539" y="6671"/>
                  </a:lnTo>
                  <a:lnTo>
                    <a:pt x="11405" y="323"/>
                  </a:lnTo>
                  <a:close/>
                  <a:moveTo>
                    <a:pt x="11297" y="0"/>
                  </a:moveTo>
                  <a:lnTo>
                    <a:pt x="108" y="6563"/>
                  </a:lnTo>
                  <a:lnTo>
                    <a:pt x="1" y="6671"/>
                  </a:lnTo>
                  <a:lnTo>
                    <a:pt x="108" y="6886"/>
                  </a:lnTo>
                  <a:lnTo>
                    <a:pt x="4519" y="9468"/>
                  </a:lnTo>
                  <a:lnTo>
                    <a:pt x="4734" y="9468"/>
                  </a:lnTo>
                  <a:lnTo>
                    <a:pt x="15923" y="2798"/>
                  </a:lnTo>
                  <a:lnTo>
                    <a:pt x="16031" y="2582"/>
                  </a:lnTo>
                  <a:lnTo>
                    <a:pt x="15923" y="2475"/>
                  </a:lnTo>
                  <a:lnTo>
                    <a:pt x="1151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75" name="Google Shape;1343;p29"/>
            <p:cNvSpPr/>
            <p:nvPr/>
          </p:nvSpPr>
          <p:spPr>
            <a:xfrm>
              <a:off x="4802475" y="1358000"/>
              <a:ext cx="78025" cy="51125"/>
            </a:xfrm>
            <a:custGeom>
              <a:avLst/>
              <a:gdLst/>
              <a:ahLst/>
              <a:cxnLst/>
              <a:rect l="l" t="t" r="r" b="b"/>
              <a:pathLst>
                <a:path w="3121" h="2045" extrusionOk="0">
                  <a:moveTo>
                    <a:pt x="1614" y="0"/>
                  </a:moveTo>
                  <a:lnTo>
                    <a:pt x="969" y="108"/>
                  </a:lnTo>
                  <a:lnTo>
                    <a:pt x="431" y="323"/>
                  </a:lnTo>
                  <a:lnTo>
                    <a:pt x="108" y="646"/>
                  </a:lnTo>
                  <a:lnTo>
                    <a:pt x="0" y="968"/>
                  </a:lnTo>
                  <a:lnTo>
                    <a:pt x="108" y="1399"/>
                  </a:lnTo>
                  <a:lnTo>
                    <a:pt x="431" y="1721"/>
                  </a:lnTo>
                  <a:lnTo>
                    <a:pt x="969" y="1937"/>
                  </a:lnTo>
                  <a:lnTo>
                    <a:pt x="1614" y="2044"/>
                  </a:lnTo>
                  <a:lnTo>
                    <a:pt x="2152" y="1937"/>
                  </a:lnTo>
                  <a:lnTo>
                    <a:pt x="2690" y="1721"/>
                  </a:lnTo>
                  <a:lnTo>
                    <a:pt x="3013" y="1399"/>
                  </a:lnTo>
                  <a:lnTo>
                    <a:pt x="3120" y="968"/>
                  </a:lnTo>
                  <a:lnTo>
                    <a:pt x="3013" y="646"/>
                  </a:lnTo>
                  <a:lnTo>
                    <a:pt x="2690" y="323"/>
                  </a:lnTo>
                  <a:lnTo>
                    <a:pt x="2152" y="108"/>
                  </a:lnTo>
                  <a:lnTo>
                    <a:pt x="1614"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276" name="Google Shape;1344;p29"/>
            <p:cNvSpPr/>
            <p:nvPr/>
          </p:nvSpPr>
          <p:spPr>
            <a:xfrm>
              <a:off x="4931575" y="1293425"/>
              <a:ext cx="110300" cy="134525"/>
            </a:xfrm>
            <a:custGeom>
              <a:avLst/>
              <a:gdLst/>
              <a:ahLst/>
              <a:cxnLst/>
              <a:rect l="l" t="t" r="r" b="b"/>
              <a:pathLst>
                <a:path w="4412" h="5381" extrusionOk="0">
                  <a:moveTo>
                    <a:pt x="4412" y="1"/>
                  </a:moveTo>
                  <a:lnTo>
                    <a:pt x="1" y="2583"/>
                  </a:lnTo>
                  <a:lnTo>
                    <a:pt x="1" y="5380"/>
                  </a:lnTo>
                  <a:lnTo>
                    <a:pt x="4412" y="2798"/>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77" name="Google Shape;1345;p29"/>
            <p:cNvSpPr/>
            <p:nvPr/>
          </p:nvSpPr>
          <p:spPr>
            <a:xfrm>
              <a:off x="4926200" y="1288050"/>
              <a:ext cx="121050" cy="142575"/>
            </a:xfrm>
            <a:custGeom>
              <a:avLst/>
              <a:gdLst/>
              <a:ahLst/>
              <a:cxnLst/>
              <a:rect l="l" t="t" r="r" b="b"/>
              <a:pathLst>
                <a:path w="4842" h="5703" extrusionOk="0">
                  <a:moveTo>
                    <a:pt x="4411" y="539"/>
                  </a:moveTo>
                  <a:lnTo>
                    <a:pt x="4411" y="2906"/>
                  </a:lnTo>
                  <a:lnTo>
                    <a:pt x="323" y="5256"/>
                  </a:lnTo>
                  <a:lnTo>
                    <a:pt x="323" y="2906"/>
                  </a:lnTo>
                  <a:lnTo>
                    <a:pt x="4411" y="539"/>
                  </a:lnTo>
                  <a:close/>
                  <a:moveTo>
                    <a:pt x="4519" y="1"/>
                  </a:moveTo>
                  <a:lnTo>
                    <a:pt x="108" y="2690"/>
                  </a:lnTo>
                  <a:lnTo>
                    <a:pt x="0" y="2798"/>
                  </a:lnTo>
                  <a:lnTo>
                    <a:pt x="0" y="5595"/>
                  </a:lnTo>
                  <a:lnTo>
                    <a:pt x="108" y="5703"/>
                  </a:lnTo>
                  <a:lnTo>
                    <a:pt x="323" y="5703"/>
                  </a:lnTo>
                  <a:lnTo>
                    <a:pt x="4734" y="3121"/>
                  </a:lnTo>
                  <a:lnTo>
                    <a:pt x="4842" y="3013"/>
                  </a:lnTo>
                  <a:lnTo>
                    <a:pt x="4842" y="216"/>
                  </a:lnTo>
                  <a:lnTo>
                    <a:pt x="473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78" name="Google Shape;1346;p29"/>
            <p:cNvSpPr/>
            <p:nvPr/>
          </p:nvSpPr>
          <p:spPr>
            <a:xfrm>
              <a:off x="4651850" y="1191225"/>
              <a:ext cx="279750" cy="236725"/>
            </a:xfrm>
            <a:custGeom>
              <a:avLst/>
              <a:gdLst/>
              <a:ahLst/>
              <a:cxnLst/>
              <a:rect l="l" t="t" r="r" b="b"/>
              <a:pathLst>
                <a:path w="11190" h="9469" extrusionOk="0">
                  <a:moveTo>
                    <a:pt x="1" y="1"/>
                  </a:moveTo>
                  <a:lnTo>
                    <a:pt x="1" y="2798"/>
                  </a:lnTo>
                  <a:lnTo>
                    <a:pt x="11190" y="9468"/>
                  </a:lnTo>
                  <a:lnTo>
                    <a:pt x="11190" y="6671"/>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79" name="Google Shape;1347;p29"/>
            <p:cNvSpPr/>
            <p:nvPr/>
          </p:nvSpPr>
          <p:spPr>
            <a:xfrm>
              <a:off x="4832050" y="1298825"/>
              <a:ext cx="40375" cy="94150"/>
            </a:xfrm>
            <a:custGeom>
              <a:avLst/>
              <a:gdLst/>
              <a:ahLst/>
              <a:cxnLst/>
              <a:rect l="l" t="t" r="r" b="b"/>
              <a:pathLst>
                <a:path w="1615" h="3766" extrusionOk="0">
                  <a:moveTo>
                    <a:pt x="1" y="0"/>
                  </a:moveTo>
                  <a:lnTo>
                    <a:pt x="109" y="2905"/>
                  </a:lnTo>
                  <a:lnTo>
                    <a:pt x="1615" y="3766"/>
                  </a:lnTo>
                  <a:lnTo>
                    <a:pt x="1615" y="968"/>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80" name="Google Shape;1348;p29"/>
            <p:cNvSpPr/>
            <p:nvPr/>
          </p:nvSpPr>
          <p:spPr>
            <a:xfrm>
              <a:off x="4646475" y="1188550"/>
              <a:ext cx="287825" cy="242075"/>
            </a:xfrm>
            <a:custGeom>
              <a:avLst/>
              <a:gdLst/>
              <a:ahLst/>
              <a:cxnLst/>
              <a:rect l="l" t="t" r="r" b="b"/>
              <a:pathLst>
                <a:path w="11513" h="9683" extrusionOk="0">
                  <a:moveTo>
                    <a:pt x="323" y="430"/>
                  </a:moveTo>
                  <a:lnTo>
                    <a:pt x="11189" y="6929"/>
                  </a:lnTo>
                  <a:lnTo>
                    <a:pt x="11189" y="9253"/>
                  </a:lnTo>
                  <a:lnTo>
                    <a:pt x="323" y="2797"/>
                  </a:lnTo>
                  <a:lnTo>
                    <a:pt x="323" y="430"/>
                  </a:lnTo>
                  <a:close/>
                  <a:moveTo>
                    <a:pt x="108" y="0"/>
                  </a:moveTo>
                  <a:lnTo>
                    <a:pt x="0" y="108"/>
                  </a:lnTo>
                  <a:lnTo>
                    <a:pt x="0" y="2905"/>
                  </a:lnTo>
                  <a:lnTo>
                    <a:pt x="108" y="3120"/>
                  </a:lnTo>
                  <a:lnTo>
                    <a:pt x="11297" y="9683"/>
                  </a:lnTo>
                  <a:lnTo>
                    <a:pt x="11512" y="9683"/>
                  </a:lnTo>
                  <a:lnTo>
                    <a:pt x="11512" y="9575"/>
                  </a:lnTo>
                  <a:lnTo>
                    <a:pt x="11512" y="6778"/>
                  </a:lnTo>
                  <a:lnTo>
                    <a:pt x="11512" y="6670"/>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81" name="Google Shape;1349;p29"/>
            <p:cNvSpPr/>
            <p:nvPr/>
          </p:nvSpPr>
          <p:spPr>
            <a:xfrm>
              <a:off x="4651850" y="1129375"/>
              <a:ext cx="390025" cy="228650"/>
            </a:xfrm>
            <a:custGeom>
              <a:avLst/>
              <a:gdLst/>
              <a:ahLst/>
              <a:cxnLst/>
              <a:rect l="l" t="t" r="r" b="b"/>
              <a:pathLst>
                <a:path w="15601" h="9146" extrusionOk="0">
                  <a:moveTo>
                    <a:pt x="4304" y="0"/>
                  </a:moveTo>
                  <a:lnTo>
                    <a:pt x="1" y="2475"/>
                  </a:lnTo>
                  <a:lnTo>
                    <a:pt x="11190" y="9145"/>
                  </a:lnTo>
                  <a:lnTo>
                    <a:pt x="15601" y="6563"/>
                  </a:lnTo>
                  <a:lnTo>
                    <a:pt x="4304"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82" name="Google Shape;1350;p29"/>
            <p:cNvSpPr/>
            <p:nvPr/>
          </p:nvSpPr>
          <p:spPr>
            <a:xfrm>
              <a:off x="4832050" y="1236950"/>
              <a:ext cx="150650" cy="86100"/>
            </a:xfrm>
            <a:custGeom>
              <a:avLst/>
              <a:gdLst/>
              <a:ahLst/>
              <a:cxnLst/>
              <a:rect l="l" t="t" r="r" b="b"/>
              <a:pathLst>
                <a:path w="6026" h="3444" extrusionOk="0">
                  <a:moveTo>
                    <a:pt x="4412" y="1"/>
                  </a:moveTo>
                  <a:lnTo>
                    <a:pt x="1" y="2475"/>
                  </a:lnTo>
                  <a:lnTo>
                    <a:pt x="1615" y="3443"/>
                  </a:lnTo>
                  <a:lnTo>
                    <a:pt x="6026" y="861"/>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83" name="Google Shape;1351;p29"/>
            <p:cNvSpPr/>
            <p:nvPr/>
          </p:nvSpPr>
          <p:spPr>
            <a:xfrm>
              <a:off x="4702950" y="1218125"/>
              <a:ext cx="40375" cy="94175"/>
            </a:xfrm>
            <a:custGeom>
              <a:avLst/>
              <a:gdLst/>
              <a:ahLst/>
              <a:cxnLst/>
              <a:rect l="l" t="t" r="r" b="b"/>
              <a:pathLst>
                <a:path w="1615" h="3767" extrusionOk="0">
                  <a:moveTo>
                    <a:pt x="1" y="1"/>
                  </a:moveTo>
                  <a:lnTo>
                    <a:pt x="108" y="2798"/>
                  </a:lnTo>
                  <a:lnTo>
                    <a:pt x="1615" y="3766"/>
                  </a:lnTo>
                  <a:lnTo>
                    <a:pt x="1615" y="969"/>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84" name="Google Shape;1352;p29"/>
            <p:cNvSpPr/>
            <p:nvPr/>
          </p:nvSpPr>
          <p:spPr>
            <a:xfrm>
              <a:off x="4702950" y="1153575"/>
              <a:ext cx="147975" cy="88775"/>
            </a:xfrm>
            <a:custGeom>
              <a:avLst/>
              <a:gdLst/>
              <a:ahLst/>
              <a:cxnLst/>
              <a:rect l="l" t="t" r="r" b="b"/>
              <a:pathLst>
                <a:path w="5919" h="3551" extrusionOk="0">
                  <a:moveTo>
                    <a:pt x="4412" y="0"/>
                  </a:moveTo>
                  <a:lnTo>
                    <a:pt x="1" y="2583"/>
                  </a:lnTo>
                  <a:lnTo>
                    <a:pt x="1615" y="3551"/>
                  </a:lnTo>
                  <a:lnTo>
                    <a:pt x="5918" y="969"/>
                  </a:lnTo>
                  <a:lnTo>
                    <a:pt x="441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85" name="Google Shape;1353;p29"/>
            <p:cNvSpPr/>
            <p:nvPr/>
          </p:nvSpPr>
          <p:spPr>
            <a:xfrm>
              <a:off x="4646475" y="1124000"/>
              <a:ext cx="400775" cy="239400"/>
            </a:xfrm>
            <a:custGeom>
              <a:avLst/>
              <a:gdLst/>
              <a:ahLst/>
              <a:cxnLst/>
              <a:rect l="l" t="t" r="r" b="b"/>
              <a:pathLst>
                <a:path w="16031" h="9576" extrusionOk="0">
                  <a:moveTo>
                    <a:pt x="4519" y="430"/>
                  </a:moveTo>
                  <a:lnTo>
                    <a:pt x="15493" y="6778"/>
                  </a:lnTo>
                  <a:lnTo>
                    <a:pt x="11405" y="9145"/>
                  </a:lnTo>
                  <a:lnTo>
                    <a:pt x="405" y="2693"/>
                  </a:lnTo>
                  <a:lnTo>
                    <a:pt x="4519" y="430"/>
                  </a:lnTo>
                  <a:close/>
                  <a:moveTo>
                    <a:pt x="4519" y="0"/>
                  </a:moveTo>
                  <a:lnTo>
                    <a:pt x="108" y="2582"/>
                  </a:lnTo>
                  <a:lnTo>
                    <a:pt x="0" y="2690"/>
                  </a:lnTo>
                  <a:lnTo>
                    <a:pt x="108" y="2797"/>
                  </a:lnTo>
                  <a:lnTo>
                    <a:pt x="11297" y="9575"/>
                  </a:lnTo>
                  <a:lnTo>
                    <a:pt x="11512" y="9575"/>
                  </a:lnTo>
                  <a:lnTo>
                    <a:pt x="15923" y="6886"/>
                  </a:lnTo>
                  <a:lnTo>
                    <a:pt x="16031" y="6778"/>
                  </a:lnTo>
                  <a:lnTo>
                    <a:pt x="15923" y="6563"/>
                  </a:lnTo>
                  <a:lnTo>
                    <a:pt x="4627" y="108"/>
                  </a:lnTo>
                  <a:lnTo>
                    <a:pt x="451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86" name="Google Shape;1354;p29"/>
            <p:cNvSpPr/>
            <p:nvPr/>
          </p:nvSpPr>
          <p:spPr>
            <a:xfrm>
              <a:off x="4802475" y="1212750"/>
              <a:ext cx="80725" cy="51125"/>
            </a:xfrm>
            <a:custGeom>
              <a:avLst/>
              <a:gdLst/>
              <a:ahLst/>
              <a:cxnLst/>
              <a:rect l="l" t="t" r="r" b="b"/>
              <a:pathLst>
                <a:path w="3229" h="2045" extrusionOk="0">
                  <a:moveTo>
                    <a:pt x="969" y="0"/>
                  </a:moveTo>
                  <a:lnTo>
                    <a:pt x="538" y="216"/>
                  </a:lnTo>
                  <a:lnTo>
                    <a:pt x="108" y="538"/>
                  </a:lnTo>
                  <a:lnTo>
                    <a:pt x="0" y="969"/>
                  </a:lnTo>
                  <a:lnTo>
                    <a:pt x="108" y="1399"/>
                  </a:lnTo>
                  <a:lnTo>
                    <a:pt x="538" y="1722"/>
                  </a:lnTo>
                  <a:lnTo>
                    <a:pt x="969" y="1937"/>
                  </a:lnTo>
                  <a:lnTo>
                    <a:pt x="1614" y="2045"/>
                  </a:lnTo>
                  <a:lnTo>
                    <a:pt x="2260" y="1937"/>
                  </a:lnTo>
                  <a:lnTo>
                    <a:pt x="2690" y="1722"/>
                  </a:lnTo>
                  <a:lnTo>
                    <a:pt x="3120" y="1399"/>
                  </a:lnTo>
                  <a:lnTo>
                    <a:pt x="3228" y="969"/>
                  </a:lnTo>
                  <a:lnTo>
                    <a:pt x="3120" y="538"/>
                  </a:lnTo>
                  <a:lnTo>
                    <a:pt x="2690" y="216"/>
                  </a:lnTo>
                  <a:lnTo>
                    <a:pt x="226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87" name="Google Shape;1355;p29"/>
            <p:cNvSpPr/>
            <p:nvPr/>
          </p:nvSpPr>
          <p:spPr>
            <a:xfrm>
              <a:off x="4786325" y="1371425"/>
              <a:ext cx="113000" cy="134525"/>
            </a:xfrm>
            <a:custGeom>
              <a:avLst/>
              <a:gdLst/>
              <a:ahLst/>
              <a:cxnLst/>
              <a:rect l="l" t="t" r="r" b="b"/>
              <a:pathLst>
                <a:path w="4520" h="5381" extrusionOk="0">
                  <a:moveTo>
                    <a:pt x="4520" y="1"/>
                  </a:moveTo>
                  <a:lnTo>
                    <a:pt x="1" y="2691"/>
                  </a:lnTo>
                  <a:lnTo>
                    <a:pt x="1" y="5380"/>
                  </a:lnTo>
                  <a:lnTo>
                    <a:pt x="4520" y="2798"/>
                  </a:lnTo>
                  <a:lnTo>
                    <a:pt x="452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88" name="Google Shape;1356;p29"/>
            <p:cNvSpPr/>
            <p:nvPr/>
          </p:nvSpPr>
          <p:spPr>
            <a:xfrm>
              <a:off x="4783650" y="1368750"/>
              <a:ext cx="118375" cy="142575"/>
            </a:xfrm>
            <a:custGeom>
              <a:avLst/>
              <a:gdLst/>
              <a:ahLst/>
              <a:cxnLst/>
              <a:rect l="l" t="t" r="r" b="b"/>
              <a:pathLst>
                <a:path w="4735" h="5703" extrusionOk="0">
                  <a:moveTo>
                    <a:pt x="4411" y="431"/>
                  </a:moveTo>
                  <a:lnTo>
                    <a:pt x="4411" y="2798"/>
                  </a:lnTo>
                  <a:lnTo>
                    <a:pt x="323" y="5191"/>
                  </a:lnTo>
                  <a:lnTo>
                    <a:pt x="323" y="2905"/>
                  </a:lnTo>
                  <a:lnTo>
                    <a:pt x="4411" y="431"/>
                  </a:lnTo>
                  <a:close/>
                  <a:moveTo>
                    <a:pt x="4519" y="0"/>
                  </a:moveTo>
                  <a:lnTo>
                    <a:pt x="0" y="2582"/>
                  </a:lnTo>
                  <a:lnTo>
                    <a:pt x="0" y="2798"/>
                  </a:lnTo>
                  <a:lnTo>
                    <a:pt x="0" y="5487"/>
                  </a:lnTo>
                  <a:lnTo>
                    <a:pt x="0" y="5702"/>
                  </a:lnTo>
                  <a:lnTo>
                    <a:pt x="216" y="5702"/>
                  </a:lnTo>
                  <a:lnTo>
                    <a:pt x="4627" y="3120"/>
                  </a:lnTo>
                  <a:lnTo>
                    <a:pt x="4734" y="2905"/>
                  </a:lnTo>
                  <a:lnTo>
                    <a:pt x="4734" y="108"/>
                  </a:lnTo>
                  <a:lnTo>
                    <a:pt x="4627"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89" name="Google Shape;1357;p29"/>
            <p:cNvSpPr/>
            <p:nvPr/>
          </p:nvSpPr>
          <p:spPr>
            <a:xfrm>
              <a:off x="4506600" y="1269225"/>
              <a:ext cx="279750" cy="236725"/>
            </a:xfrm>
            <a:custGeom>
              <a:avLst/>
              <a:gdLst/>
              <a:ahLst/>
              <a:cxnLst/>
              <a:rect l="l" t="t" r="r" b="b"/>
              <a:pathLst>
                <a:path w="11190" h="9469" extrusionOk="0">
                  <a:moveTo>
                    <a:pt x="1" y="1"/>
                  </a:moveTo>
                  <a:lnTo>
                    <a:pt x="1" y="2906"/>
                  </a:lnTo>
                  <a:lnTo>
                    <a:pt x="11190" y="9468"/>
                  </a:lnTo>
                  <a:lnTo>
                    <a:pt x="11190" y="6779"/>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290" name="Google Shape;1358;p29"/>
            <p:cNvSpPr/>
            <p:nvPr/>
          </p:nvSpPr>
          <p:spPr>
            <a:xfrm>
              <a:off x="4689500" y="1379500"/>
              <a:ext cx="40375" cy="94175"/>
            </a:xfrm>
            <a:custGeom>
              <a:avLst/>
              <a:gdLst/>
              <a:ahLst/>
              <a:cxnLst/>
              <a:rect l="l" t="t" r="r" b="b"/>
              <a:pathLst>
                <a:path w="1615" h="3767" extrusionOk="0">
                  <a:moveTo>
                    <a:pt x="1" y="1"/>
                  </a:moveTo>
                  <a:lnTo>
                    <a:pt x="108" y="2798"/>
                  </a:lnTo>
                  <a:lnTo>
                    <a:pt x="1615" y="3766"/>
                  </a:lnTo>
                  <a:lnTo>
                    <a:pt x="1615" y="861"/>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91" name="Google Shape;1359;p29"/>
            <p:cNvSpPr/>
            <p:nvPr/>
          </p:nvSpPr>
          <p:spPr>
            <a:xfrm>
              <a:off x="4501225" y="1266550"/>
              <a:ext cx="290525" cy="244775"/>
            </a:xfrm>
            <a:custGeom>
              <a:avLst/>
              <a:gdLst/>
              <a:ahLst/>
              <a:cxnLst/>
              <a:rect l="l" t="t" r="r" b="b"/>
              <a:pathLst>
                <a:path w="11621" h="9791" extrusionOk="0">
                  <a:moveTo>
                    <a:pt x="431" y="430"/>
                  </a:moveTo>
                  <a:lnTo>
                    <a:pt x="11297" y="6993"/>
                  </a:lnTo>
                  <a:lnTo>
                    <a:pt x="11297" y="9253"/>
                  </a:lnTo>
                  <a:lnTo>
                    <a:pt x="431" y="2905"/>
                  </a:lnTo>
                  <a:lnTo>
                    <a:pt x="431" y="430"/>
                  </a:lnTo>
                  <a:close/>
                  <a:moveTo>
                    <a:pt x="108" y="0"/>
                  </a:moveTo>
                  <a:lnTo>
                    <a:pt x="1" y="108"/>
                  </a:lnTo>
                  <a:lnTo>
                    <a:pt x="1" y="3013"/>
                  </a:lnTo>
                  <a:lnTo>
                    <a:pt x="108" y="3120"/>
                  </a:lnTo>
                  <a:lnTo>
                    <a:pt x="11297" y="9790"/>
                  </a:lnTo>
                  <a:lnTo>
                    <a:pt x="11513" y="9790"/>
                  </a:lnTo>
                  <a:lnTo>
                    <a:pt x="11620" y="9575"/>
                  </a:lnTo>
                  <a:lnTo>
                    <a:pt x="11620" y="6886"/>
                  </a:lnTo>
                  <a:lnTo>
                    <a:pt x="11513" y="6670"/>
                  </a:lnTo>
                  <a:lnTo>
                    <a:pt x="32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92" name="Google Shape;1360;p29"/>
            <p:cNvSpPr/>
            <p:nvPr/>
          </p:nvSpPr>
          <p:spPr>
            <a:xfrm>
              <a:off x="4506600" y="1207375"/>
              <a:ext cx="392725" cy="231325"/>
            </a:xfrm>
            <a:custGeom>
              <a:avLst/>
              <a:gdLst/>
              <a:ahLst/>
              <a:cxnLst/>
              <a:rect l="l" t="t" r="r" b="b"/>
              <a:pathLst>
                <a:path w="15709" h="9253" extrusionOk="0">
                  <a:moveTo>
                    <a:pt x="4412" y="0"/>
                  </a:moveTo>
                  <a:lnTo>
                    <a:pt x="1" y="2475"/>
                  </a:lnTo>
                  <a:lnTo>
                    <a:pt x="11190" y="9253"/>
                  </a:lnTo>
                  <a:lnTo>
                    <a:pt x="15709" y="6563"/>
                  </a:lnTo>
                  <a:lnTo>
                    <a:pt x="4412"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293" name="Google Shape;1361;p29"/>
            <p:cNvSpPr/>
            <p:nvPr/>
          </p:nvSpPr>
          <p:spPr>
            <a:xfrm>
              <a:off x="4689500" y="1314950"/>
              <a:ext cx="147975" cy="86100"/>
            </a:xfrm>
            <a:custGeom>
              <a:avLst/>
              <a:gdLst/>
              <a:ahLst/>
              <a:cxnLst/>
              <a:rect l="l" t="t" r="r" b="b"/>
              <a:pathLst>
                <a:path w="5919" h="3444" extrusionOk="0">
                  <a:moveTo>
                    <a:pt x="4412" y="1"/>
                  </a:moveTo>
                  <a:lnTo>
                    <a:pt x="1" y="2583"/>
                  </a:lnTo>
                  <a:lnTo>
                    <a:pt x="1615" y="3443"/>
                  </a:lnTo>
                  <a:lnTo>
                    <a:pt x="5918" y="861"/>
                  </a:lnTo>
                  <a:lnTo>
                    <a:pt x="4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94" name="Google Shape;1362;p29"/>
            <p:cNvSpPr/>
            <p:nvPr/>
          </p:nvSpPr>
          <p:spPr>
            <a:xfrm>
              <a:off x="4557725" y="1296125"/>
              <a:ext cx="40350" cy="94175"/>
            </a:xfrm>
            <a:custGeom>
              <a:avLst/>
              <a:gdLst/>
              <a:ahLst/>
              <a:cxnLst/>
              <a:rect l="l" t="t" r="r" b="b"/>
              <a:pathLst>
                <a:path w="1614" h="3767" extrusionOk="0">
                  <a:moveTo>
                    <a:pt x="0" y="1"/>
                  </a:moveTo>
                  <a:lnTo>
                    <a:pt x="108" y="2905"/>
                  </a:lnTo>
                  <a:lnTo>
                    <a:pt x="1614" y="3766"/>
                  </a:lnTo>
                  <a:lnTo>
                    <a:pt x="1614" y="969"/>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95" name="Google Shape;1363;p29"/>
            <p:cNvSpPr/>
            <p:nvPr/>
          </p:nvSpPr>
          <p:spPr>
            <a:xfrm>
              <a:off x="4557725" y="1234275"/>
              <a:ext cx="150625" cy="86075"/>
            </a:xfrm>
            <a:custGeom>
              <a:avLst/>
              <a:gdLst/>
              <a:ahLst/>
              <a:cxnLst/>
              <a:rect l="l" t="t" r="r" b="b"/>
              <a:pathLst>
                <a:path w="6025" h="3443" extrusionOk="0">
                  <a:moveTo>
                    <a:pt x="4411" y="0"/>
                  </a:moveTo>
                  <a:lnTo>
                    <a:pt x="0" y="2475"/>
                  </a:lnTo>
                  <a:lnTo>
                    <a:pt x="1614" y="3443"/>
                  </a:lnTo>
                  <a:lnTo>
                    <a:pt x="6025" y="861"/>
                  </a:lnTo>
                  <a:lnTo>
                    <a:pt x="44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96" name="Google Shape;1364;p29"/>
            <p:cNvSpPr/>
            <p:nvPr/>
          </p:nvSpPr>
          <p:spPr>
            <a:xfrm>
              <a:off x="4501225" y="1204675"/>
              <a:ext cx="400800" cy="236725"/>
            </a:xfrm>
            <a:custGeom>
              <a:avLst/>
              <a:gdLst/>
              <a:ahLst/>
              <a:cxnLst/>
              <a:rect l="l" t="t" r="r" b="b"/>
              <a:pathLst>
                <a:path w="16032" h="9469" extrusionOk="0">
                  <a:moveTo>
                    <a:pt x="4627" y="323"/>
                  </a:moveTo>
                  <a:lnTo>
                    <a:pt x="15493" y="6671"/>
                  </a:lnTo>
                  <a:lnTo>
                    <a:pt x="11405" y="9145"/>
                  </a:lnTo>
                  <a:lnTo>
                    <a:pt x="598" y="2640"/>
                  </a:lnTo>
                  <a:lnTo>
                    <a:pt x="598" y="2640"/>
                  </a:lnTo>
                  <a:lnTo>
                    <a:pt x="4627" y="323"/>
                  </a:lnTo>
                  <a:close/>
                  <a:moveTo>
                    <a:pt x="4519" y="1"/>
                  </a:moveTo>
                  <a:lnTo>
                    <a:pt x="108" y="2475"/>
                  </a:lnTo>
                  <a:lnTo>
                    <a:pt x="1" y="2583"/>
                  </a:lnTo>
                  <a:lnTo>
                    <a:pt x="108" y="2798"/>
                  </a:lnTo>
                  <a:lnTo>
                    <a:pt x="11297" y="9468"/>
                  </a:lnTo>
                  <a:lnTo>
                    <a:pt x="11513" y="9468"/>
                  </a:lnTo>
                  <a:lnTo>
                    <a:pt x="15924" y="6886"/>
                  </a:lnTo>
                  <a:lnTo>
                    <a:pt x="16031" y="6671"/>
                  </a:lnTo>
                  <a:lnTo>
                    <a:pt x="15924" y="6563"/>
                  </a:lnTo>
                  <a:lnTo>
                    <a:pt x="4735"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97" name="Google Shape;1365;p29"/>
            <p:cNvSpPr/>
            <p:nvPr/>
          </p:nvSpPr>
          <p:spPr>
            <a:xfrm>
              <a:off x="4659925" y="1290750"/>
              <a:ext cx="78025" cy="51125"/>
            </a:xfrm>
            <a:custGeom>
              <a:avLst/>
              <a:gdLst/>
              <a:ahLst/>
              <a:cxnLst/>
              <a:rect l="l" t="t" r="r" b="b"/>
              <a:pathLst>
                <a:path w="3121" h="2045" extrusionOk="0">
                  <a:moveTo>
                    <a:pt x="1507" y="0"/>
                  </a:moveTo>
                  <a:lnTo>
                    <a:pt x="969" y="108"/>
                  </a:lnTo>
                  <a:lnTo>
                    <a:pt x="431" y="323"/>
                  </a:lnTo>
                  <a:lnTo>
                    <a:pt x="108" y="646"/>
                  </a:lnTo>
                  <a:lnTo>
                    <a:pt x="0" y="1076"/>
                  </a:lnTo>
                  <a:lnTo>
                    <a:pt x="108" y="1399"/>
                  </a:lnTo>
                  <a:lnTo>
                    <a:pt x="431" y="1722"/>
                  </a:lnTo>
                  <a:lnTo>
                    <a:pt x="969" y="1937"/>
                  </a:lnTo>
                  <a:lnTo>
                    <a:pt x="1507" y="2045"/>
                  </a:lnTo>
                  <a:lnTo>
                    <a:pt x="2152" y="1937"/>
                  </a:lnTo>
                  <a:lnTo>
                    <a:pt x="2690" y="1722"/>
                  </a:lnTo>
                  <a:lnTo>
                    <a:pt x="3013" y="1399"/>
                  </a:lnTo>
                  <a:lnTo>
                    <a:pt x="3120" y="1076"/>
                  </a:lnTo>
                  <a:lnTo>
                    <a:pt x="3013" y="646"/>
                  </a:lnTo>
                  <a:lnTo>
                    <a:pt x="2690" y="323"/>
                  </a:lnTo>
                  <a:lnTo>
                    <a:pt x="2152" y="108"/>
                  </a:lnTo>
                  <a:lnTo>
                    <a:pt x="150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98" name="Google Shape;1366;p29"/>
            <p:cNvSpPr/>
            <p:nvPr/>
          </p:nvSpPr>
          <p:spPr>
            <a:xfrm>
              <a:off x="5292000" y="1796400"/>
              <a:ext cx="21525" cy="18850"/>
            </a:xfrm>
            <a:custGeom>
              <a:avLst/>
              <a:gdLst/>
              <a:ahLst/>
              <a:cxnLst/>
              <a:rect l="l" t="t" r="r" b="b"/>
              <a:pathLst>
                <a:path w="861" h="754" extrusionOk="0">
                  <a:moveTo>
                    <a:pt x="861" y="1"/>
                  </a:moveTo>
                  <a:lnTo>
                    <a:pt x="0" y="431"/>
                  </a:lnTo>
                  <a:lnTo>
                    <a:pt x="108" y="754"/>
                  </a:lnTo>
                  <a:lnTo>
                    <a:pt x="646" y="431"/>
                  </a:lnTo>
                  <a:lnTo>
                    <a:pt x="753" y="323"/>
                  </a:lnTo>
                  <a:lnTo>
                    <a:pt x="861" y="216"/>
                  </a:lnTo>
                  <a:lnTo>
                    <a:pt x="86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299" name="Google Shape;1367;p29"/>
            <p:cNvSpPr/>
            <p:nvPr/>
          </p:nvSpPr>
          <p:spPr>
            <a:xfrm>
              <a:off x="5292000" y="1796400"/>
              <a:ext cx="21525" cy="18850"/>
            </a:xfrm>
            <a:custGeom>
              <a:avLst/>
              <a:gdLst/>
              <a:ahLst/>
              <a:cxnLst/>
              <a:rect l="l" t="t" r="r" b="b"/>
              <a:pathLst>
                <a:path w="861" h="754" fill="none" extrusionOk="0">
                  <a:moveTo>
                    <a:pt x="108" y="754"/>
                  </a:moveTo>
                  <a:lnTo>
                    <a:pt x="0" y="431"/>
                  </a:lnTo>
                  <a:lnTo>
                    <a:pt x="861" y="1"/>
                  </a:lnTo>
                  <a:lnTo>
                    <a:pt x="861" y="216"/>
                  </a:lnTo>
                  <a:lnTo>
                    <a:pt x="861" y="216"/>
                  </a:lnTo>
                  <a:lnTo>
                    <a:pt x="753" y="323"/>
                  </a:lnTo>
                  <a:lnTo>
                    <a:pt x="646" y="431"/>
                  </a:lnTo>
                  <a:lnTo>
                    <a:pt x="108" y="754"/>
                  </a:lnTo>
                </a:path>
              </a:pathLst>
            </a:custGeom>
            <a:noFill/>
            <a:ln>
              <a:noFill/>
            </a:ln>
          </p:spPr>
          <p:txBody>
            <a:bodyPr spcFirstLastPara="1" wrap="square" lIns="121900" tIns="121900" rIns="121900" bIns="121900" anchor="ctr" anchorCtr="0">
              <a:noAutofit/>
            </a:bodyPr>
            <a:lstStyle/>
            <a:p>
              <a:endParaRPr sz="2400"/>
            </a:p>
          </p:txBody>
        </p:sp>
        <p:sp>
          <p:nvSpPr>
            <p:cNvPr id="1300" name="Google Shape;1368;p29"/>
            <p:cNvSpPr/>
            <p:nvPr/>
          </p:nvSpPr>
          <p:spPr>
            <a:xfrm>
              <a:off x="5289300" y="1791025"/>
              <a:ext cx="26925" cy="29600"/>
            </a:xfrm>
            <a:custGeom>
              <a:avLst/>
              <a:gdLst/>
              <a:ahLst/>
              <a:cxnLst/>
              <a:rect l="l" t="t" r="r" b="b"/>
              <a:pathLst>
                <a:path w="1077" h="1184" extrusionOk="0">
                  <a:moveTo>
                    <a:pt x="754" y="467"/>
                  </a:moveTo>
                  <a:lnTo>
                    <a:pt x="754" y="538"/>
                  </a:lnTo>
                  <a:lnTo>
                    <a:pt x="323" y="754"/>
                  </a:lnTo>
                  <a:lnTo>
                    <a:pt x="323" y="754"/>
                  </a:lnTo>
                  <a:lnTo>
                    <a:pt x="754" y="467"/>
                  </a:lnTo>
                  <a:close/>
                  <a:moveTo>
                    <a:pt x="861" y="0"/>
                  </a:moveTo>
                  <a:lnTo>
                    <a:pt x="108" y="431"/>
                  </a:lnTo>
                  <a:lnTo>
                    <a:pt x="1" y="646"/>
                  </a:lnTo>
                  <a:lnTo>
                    <a:pt x="1" y="1076"/>
                  </a:lnTo>
                  <a:lnTo>
                    <a:pt x="108" y="1184"/>
                  </a:lnTo>
                  <a:lnTo>
                    <a:pt x="216" y="1184"/>
                  </a:lnTo>
                  <a:lnTo>
                    <a:pt x="861" y="754"/>
                  </a:lnTo>
                  <a:lnTo>
                    <a:pt x="1077" y="646"/>
                  </a:lnTo>
                  <a:lnTo>
                    <a:pt x="1077" y="431"/>
                  </a:lnTo>
                  <a:lnTo>
                    <a:pt x="1077" y="216"/>
                  </a:lnTo>
                  <a:lnTo>
                    <a:pt x="96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01" name="Google Shape;1369;p29"/>
            <p:cNvSpPr/>
            <p:nvPr/>
          </p:nvSpPr>
          <p:spPr>
            <a:xfrm>
              <a:off x="5289300" y="1791025"/>
              <a:ext cx="26925" cy="29600"/>
            </a:xfrm>
            <a:custGeom>
              <a:avLst/>
              <a:gdLst/>
              <a:ahLst/>
              <a:cxnLst/>
              <a:rect l="l" t="t" r="r" b="b"/>
              <a:pathLst>
                <a:path w="1077" h="1184" fill="none" extrusionOk="0">
                  <a:moveTo>
                    <a:pt x="216" y="969"/>
                  </a:moveTo>
                  <a:lnTo>
                    <a:pt x="323" y="969"/>
                  </a:lnTo>
                  <a:lnTo>
                    <a:pt x="323" y="754"/>
                  </a:lnTo>
                  <a:lnTo>
                    <a:pt x="969" y="323"/>
                  </a:lnTo>
                  <a:lnTo>
                    <a:pt x="969" y="216"/>
                  </a:lnTo>
                  <a:lnTo>
                    <a:pt x="754" y="216"/>
                  </a:lnTo>
                  <a:lnTo>
                    <a:pt x="754" y="431"/>
                  </a:lnTo>
                  <a:lnTo>
                    <a:pt x="754" y="538"/>
                  </a:lnTo>
                  <a:lnTo>
                    <a:pt x="108" y="861"/>
                  </a:lnTo>
                  <a:lnTo>
                    <a:pt x="216" y="969"/>
                  </a:lnTo>
                  <a:lnTo>
                    <a:pt x="323" y="969"/>
                  </a:lnTo>
                  <a:lnTo>
                    <a:pt x="216" y="969"/>
                  </a:lnTo>
                  <a:lnTo>
                    <a:pt x="216" y="1184"/>
                  </a:lnTo>
                  <a:lnTo>
                    <a:pt x="861" y="754"/>
                  </a:lnTo>
                  <a:lnTo>
                    <a:pt x="861" y="754"/>
                  </a:lnTo>
                  <a:lnTo>
                    <a:pt x="1077" y="646"/>
                  </a:lnTo>
                  <a:lnTo>
                    <a:pt x="1077" y="431"/>
                  </a:lnTo>
                  <a:lnTo>
                    <a:pt x="1077" y="216"/>
                  </a:lnTo>
                  <a:lnTo>
                    <a:pt x="1077" y="216"/>
                  </a:lnTo>
                  <a:lnTo>
                    <a:pt x="969" y="0"/>
                  </a:lnTo>
                  <a:lnTo>
                    <a:pt x="969" y="0"/>
                  </a:lnTo>
                  <a:lnTo>
                    <a:pt x="861" y="0"/>
                  </a:lnTo>
                  <a:lnTo>
                    <a:pt x="108" y="431"/>
                  </a:lnTo>
                  <a:lnTo>
                    <a:pt x="108" y="431"/>
                  </a:lnTo>
                  <a:lnTo>
                    <a:pt x="1" y="646"/>
                  </a:lnTo>
                  <a:lnTo>
                    <a:pt x="1" y="1076"/>
                  </a:lnTo>
                  <a:lnTo>
                    <a:pt x="1" y="1076"/>
                  </a:lnTo>
                  <a:lnTo>
                    <a:pt x="108" y="1184"/>
                  </a:lnTo>
                  <a:lnTo>
                    <a:pt x="108" y="1184"/>
                  </a:lnTo>
                  <a:lnTo>
                    <a:pt x="216" y="1184"/>
                  </a:lnTo>
                  <a:lnTo>
                    <a:pt x="216" y="969"/>
                  </a:lnTo>
                </a:path>
              </a:pathLst>
            </a:custGeom>
            <a:noFill/>
            <a:ln>
              <a:noFill/>
            </a:ln>
          </p:spPr>
          <p:txBody>
            <a:bodyPr spcFirstLastPara="1" wrap="square" lIns="121900" tIns="121900" rIns="121900" bIns="121900" anchor="ctr" anchorCtr="0">
              <a:noAutofit/>
            </a:bodyPr>
            <a:lstStyle/>
            <a:p>
              <a:endParaRPr sz="2400"/>
            </a:p>
          </p:txBody>
        </p:sp>
        <p:sp>
          <p:nvSpPr>
            <p:cNvPr id="1302" name="Google Shape;1370;p29"/>
            <p:cNvSpPr/>
            <p:nvPr/>
          </p:nvSpPr>
          <p:spPr>
            <a:xfrm>
              <a:off x="5262400" y="1774875"/>
              <a:ext cx="51125" cy="32300"/>
            </a:xfrm>
            <a:custGeom>
              <a:avLst/>
              <a:gdLst/>
              <a:ahLst/>
              <a:cxnLst/>
              <a:rect l="l" t="t" r="r" b="b"/>
              <a:pathLst>
                <a:path w="2045" h="1292" extrusionOk="0">
                  <a:moveTo>
                    <a:pt x="539" y="1"/>
                  </a:moveTo>
                  <a:lnTo>
                    <a:pt x="324" y="109"/>
                  </a:lnTo>
                  <a:lnTo>
                    <a:pt x="108" y="216"/>
                  </a:lnTo>
                  <a:lnTo>
                    <a:pt x="1" y="431"/>
                  </a:lnTo>
                  <a:lnTo>
                    <a:pt x="108" y="539"/>
                  </a:lnTo>
                  <a:lnTo>
                    <a:pt x="1184" y="1292"/>
                  </a:lnTo>
                  <a:lnTo>
                    <a:pt x="2045" y="862"/>
                  </a:lnTo>
                  <a:lnTo>
                    <a:pt x="754" y="109"/>
                  </a:lnTo>
                  <a:lnTo>
                    <a:pt x="53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03" name="Google Shape;1371;p29"/>
            <p:cNvSpPr/>
            <p:nvPr/>
          </p:nvSpPr>
          <p:spPr>
            <a:xfrm>
              <a:off x="5257025" y="1772200"/>
              <a:ext cx="59200" cy="37675"/>
            </a:xfrm>
            <a:custGeom>
              <a:avLst/>
              <a:gdLst/>
              <a:ahLst/>
              <a:cxnLst/>
              <a:rect l="l" t="t" r="r" b="b"/>
              <a:pathLst>
                <a:path w="2368" h="1507" extrusionOk="0">
                  <a:moveTo>
                    <a:pt x="861" y="323"/>
                  </a:moveTo>
                  <a:lnTo>
                    <a:pt x="1873" y="913"/>
                  </a:lnTo>
                  <a:lnTo>
                    <a:pt x="1873" y="913"/>
                  </a:lnTo>
                  <a:lnTo>
                    <a:pt x="1399" y="1184"/>
                  </a:lnTo>
                  <a:lnTo>
                    <a:pt x="431" y="538"/>
                  </a:lnTo>
                  <a:lnTo>
                    <a:pt x="646" y="323"/>
                  </a:lnTo>
                  <a:close/>
                  <a:moveTo>
                    <a:pt x="539" y="0"/>
                  </a:moveTo>
                  <a:lnTo>
                    <a:pt x="216" y="216"/>
                  </a:lnTo>
                  <a:lnTo>
                    <a:pt x="108" y="323"/>
                  </a:lnTo>
                  <a:lnTo>
                    <a:pt x="1" y="538"/>
                  </a:lnTo>
                  <a:lnTo>
                    <a:pt x="108" y="646"/>
                  </a:lnTo>
                  <a:lnTo>
                    <a:pt x="216" y="861"/>
                  </a:lnTo>
                  <a:lnTo>
                    <a:pt x="1399" y="1507"/>
                  </a:lnTo>
                  <a:lnTo>
                    <a:pt x="1507" y="1507"/>
                  </a:lnTo>
                  <a:lnTo>
                    <a:pt x="2260" y="1076"/>
                  </a:lnTo>
                  <a:lnTo>
                    <a:pt x="2368" y="969"/>
                  </a:lnTo>
                  <a:lnTo>
                    <a:pt x="2260" y="753"/>
                  </a:lnTo>
                  <a:lnTo>
                    <a:pt x="107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04" name="Google Shape;1372;p29"/>
            <p:cNvSpPr/>
            <p:nvPr/>
          </p:nvSpPr>
          <p:spPr>
            <a:xfrm>
              <a:off x="5257025" y="1772200"/>
              <a:ext cx="59200" cy="37675"/>
            </a:xfrm>
            <a:custGeom>
              <a:avLst/>
              <a:gdLst/>
              <a:ahLst/>
              <a:cxnLst/>
              <a:rect l="l" t="t" r="r" b="b"/>
              <a:pathLst>
                <a:path w="2368" h="1507" fill="none" extrusionOk="0">
                  <a:moveTo>
                    <a:pt x="2260" y="969"/>
                  </a:moveTo>
                  <a:lnTo>
                    <a:pt x="2260" y="753"/>
                  </a:lnTo>
                  <a:lnTo>
                    <a:pt x="1076" y="0"/>
                  </a:lnTo>
                  <a:lnTo>
                    <a:pt x="1076" y="0"/>
                  </a:lnTo>
                  <a:lnTo>
                    <a:pt x="754" y="0"/>
                  </a:lnTo>
                  <a:lnTo>
                    <a:pt x="754" y="0"/>
                  </a:lnTo>
                  <a:lnTo>
                    <a:pt x="539" y="0"/>
                  </a:lnTo>
                  <a:lnTo>
                    <a:pt x="216" y="216"/>
                  </a:lnTo>
                  <a:lnTo>
                    <a:pt x="216" y="216"/>
                  </a:lnTo>
                  <a:lnTo>
                    <a:pt x="108" y="323"/>
                  </a:lnTo>
                  <a:lnTo>
                    <a:pt x="1" y="538"/>
                  </a:lnTo>
                  <a:lnTo>
                    <a:pt x="1" y="538"/>
                  </a:lnTo>
                  <a:lnTo>
                    <a:pt x="108" y="646"/>
                  </a:lnTo>
                  <a:lnTo>
                    <a:pt x="216" y="861"/>
                  </a:lnTo>
                  <a:lnTo>
                    <a:pt x="1399" y="1507"/>
                  </a:lnTo>
                  <a:lnTo>
                    <a:pt x="1399" y="1507"/>
                  </a:lnTo>
                  <a:lnTo>
                    <a:pt x="1507" y="1507"/>
                  </a:lnTo>
                  <a:lnTo>
                    <a:pt x="2260" y="1076"/>
                  </a:lnTo>
                  <a:lnTo>
                    <a:pt x="2260" y="1076"/>
                  </a:lnTo>
                  <a:lnTo>
                    <a:pt x="2368" y="969"/>
                  </a:lnTo>
                  <a:lnTo>
                    <a:pt x="2368" y="969"/>
                  </a:lnTo>
                  <a:lnTo>
                    <a:pt x="2260" y="753"/>
                  </a:lnTo>
                  <a:lnTo>
                    <a:pt x="2260" y="969"/>
                  </a:lnTo>
                  <a:lnTo>
                    <a:pt x="2152" y="753"/>
                  </a:lnTo>
                  <a:lnTo>
                    <a:pt x="1399" y="1184"/>
                  </a:lnTo>
                  <a:lnTo>
                    <a:pt x="431" y="538"/>
                  </a:lnTo>
                  <a:lnTo>
                    <a:pt x="431" y="538"/>
                  </a:lnTo>
                  <a:lnTo>
                    <a:pt x="431" y="538"/>
                  </a:lnTo>
                  <a:lnTo>
                    <a:pt x="646" y="323"/>
                  </a:lnTo>
                  <a:lnTo>
                    <a:pt x="754" y="323"/>
                  </a:lnTo>
                  <a:lnTo>
                    <a:pt x="861" y="323"/>
                  </a:lnTo>
                  <a:lnTo>
                    <a:pt x="2152" y="1076"/>
                  </a:lnTo>
                  <a:lnTo>
                    <a:pt x="2260" y="969"/>
                  </a:lnTo>
                  <a:lnTo>
                    <a:pt x="2152" y="753"/>
                  </a:lnTo>
                  <a:lnTo>
                    <a:pt x="2260" y="969"/>
                  </a:lnTo>
                </a:path>
              </a:pathLst>
            </a:custGeom>
            <a:noFill/>
            <a:ln>
              <a:noFill/>
            </a:ln>
          </p:spPr>
          <p:txBody>
            <a:bodyPr spcFirstLastPara="1" wrap="square" lIns="121900" tIns="121900" rIns="121900" bIns="121900" anchor="ctr" anchorCtr="0">
              <a:noAutofit/>
            </a:bodyPr>
            <a:lstStyle/>
            <a:p>
              <a:endParaRPr sz="2400"/>
            </a:p>
          </p:txBody>
        </p:sp>
        <p:sp>
          <p:nvSpPr>
            <p:cNvPr id="1305" name="Google Shape;1373;p29"/>
            <p:cNvSpPr/>
            <p:nvPr/>
          </p:nvSpPr>
          <p:spPr>
            <a:xfrm>
              <a:off x="5259725" y="1785650"/>
              <a:ext cx="34975" cy="29600"/>
            </a:xfrm>
            <a:custGeom>
              <a:avLst/>
              <a:gdLst/>
              <a:ahLst/>
              <a:cxnLst/>
              <a:rect l="l" t="t" r="r" b="b"/>
              <a:pathLst>
                <a:path w="1399" h="1184" extrusionOk="0">
                  <a:moveTo>
                    <a:pt x="108" y="0"/>
                  </a:moveTo>
                  <a:lnTo>
                    <a:pt x="0" y="215"/>
                  </a:lnTo>
                  <a:lnTo>
                    <a:pt x="108" y="323"/>
                  </a:lnTo>
                  <a:lnTo>
                    <a:pt x="108" y="431"/>
                  </a:lnTo>
                  <a:lnTo>
                    <a:pt x="1399" y="1184"/>
                  </a:lnTo>
                  <a:lnTo>
                    <a:pt x="1291" y="861"/>
                  </a:lnTo>
                  <a:lnTo>
                    <a:pt x="10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06" name="Google Shape;1374;p29"/>
            <p:cNvSpPr/>
            <p:nvPr/>
          </p:nvSpPr>
          <p:spPr>
            <a:xfrm>
              <a:off x="5259725" y="1785650"/>
              <a:ext cx="34975" cy="29600"/>
            </a:xfrm>
            <a:custGeom>
              <a:avLst/>
              <a:gdLst/>
              <a:ahLst/>
              <a:cxnLst/>
              <a:rect l="l" t="t" r="r" b="b"/>
              <a:pathLst>
                <a:path w="1399" h="1184" fill="none" extrusionOk="0">
                  <a:moveTo>
                    <a:pt x="1399" y="1184"/>
                  </a:moveTo>
                  <a:lnTo>
                    <a:pt x="108" y="431"/>
                  </a:lnTo>
                  <a:lnTo>
                    <a:pt x="108" y="431"/>
                  </a:lnTo>
                  <a:lnTo>
                    <a:pt x="108" y="323"/>
                  </a:lnTo>
                  <a:lnTo>
                    <a:pt x="0" y="215"/>
                  </a:lnTo>
                  <a:lnTo>
                    <a:pt x="108" y="0"/>
                  </a:lnTo>
                  <a:lnTo>
                    <a:pt x="1291" y="861"/>
                  </a:lnTo>
                  <a:lnTo>
                    <a:pt x="1399" y="1184"/>
                  </a:lnTo>
                </a:path>
              </a:pathLst>
            </a:custGeom>
            <a:noFill/>
            <a:ln>
              <a:noFill/>
            </a:ln>
          </p:spPr>
          <p:txBody>
            <a:bodyPr spcFirstLastPara="1" wrap="square" lIns="121900" tIns="121900" rIns="121900" bIns="121900" anchor="ctr" anchorCtr="0">
              <a:noAutofit/>
            </a:bodyPr>
            <a:lstStyle/>
            <a:p>
              <a:endParaRPr sz="2400"/>
            </a:p>
          </p:txBody>
        </p:sp>
        <p:sp>
          <p:nvSpPr>
            <p:cNvPr id="1307" name="Google Shape;1375;p29"/>
            <p:cNvSpPr/>
            <p:nvPr/>
          </p:nvSpPr>
          <p:spPr>
            <a:xfrm>
              <a:off x="5257025" y="1780275"/>
              <a:ext cx="40375" cy="40350"/>
            </a:xfrm>
            <a:custGeom>
              <a:avLst/>
              <a:gdLst/>
              <a:ahLst/>
              <a:cxnLst/>
              <a:rect l="l" t="t" r="r" b="b"/>
              <a:pathLst>
                <a:path w="1615" h="1614" extrusionOk="0">
                  <a:moveTo>
                    <a:pt x="323" y="479"/>
                  </a:moveTo>
                  <a:lnTo>
                    <a:pt x="731" y="776"/>
                  </a:lnTo>
                  <a:lnTo>
                    <a:pt x="731" y="776"/>
                  </a:lnTo>
                  <a:lnTo>
                    <a:pt x="323" y="538"/>
                  </a:lnTo>
                  <a:lnTo>
                    <a:pt x="323" y="479"/>
                  </a:lnTo>
                  <a:close/>
                  <a:moveTo>
                    <a:pt x="108" y="0"/>
                  </a:moveTo>
                  <a:lnTo>
                    <a:pt x="1" y="215"/>
                  </a:lnTo>
                  <a:lnTo>
                    <a:pt x="1" y="430"/>
                  </a:lnTo>
                  <a:lnTo>
                    <a:pt x="1" y="646"/>
                  </a:lnTo>
                  <a:lnTo>
                    <a:pt x="216" y="753"/>
                  </a:lnTo>
                  <a:lnTo>
                    <a:pt x="1399" y="1614"/>
                  </a:lnTo>
                  <a:lnTo>
                    <a:pt x="1507" y="1614"/>
                  </a:lnTo>
                  <a:lnTo>
                    <a:pt x="1614" y="1399"/>
                  </a:lnTo>
                  <a:lnTo>
                    <a:pt x="1614" y="1076"/>
                  </a:lnTo>
                  <a:lnTo>
                    <a:pt x="1507" y="86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08" name="Google Shape;1376;p29"/>
            <p:cNvSpPr/>
            <p:nvPr/>
          </p:nvSpPr>
          <p:spPr>
            <a:xfrm>
              <a:off x="5257025" y="1780275"/>
              <a:ext cx="40375" cy="40350"/>
            </a:xfrm>
            <a:custGeom>
              <a:avLst/>
              <a:gdLst/>
              <a:ahLst/>
              <a:cxnLst/>
              <a:rect l="l" t="t" r="r" b="b"/>
              <a:pathLst>
                <a:path w="1615" h="1614" fill="none" extrusionOk="0">
                  <a:moveTo>
                    <a:pt x="1507" y="1399"/>
                  </a:moveTo>
                  <a:lnTo>
                    <a:pt x="1614" y="1291"/>
                  </a:lnTo>
                  <a:lnTo>
                    <a:pt x="323" y="538"/>
                  </a:lnTo>
                  <a:lnTo>
                    <a:pt x="323" y="538"/>
                  </a:lnTo>
                  <a:lnTo>
                    <a:pt x="323" y="430"/>
                  </a:lnTo>
                  <a:lnTo>
                    <a:pt x="108" y="430"/>
                  </a:lnTo>
                  <a:lnTo>
                    <a:pt x="323" y="430"/>
                  </a:lnTo>
                  <a:lnTo>
                    <a:pt x="323" y="215"/>
                  </a:lnTo>
                  <a:lnTo>
                    <a:pt x="216" y="215"/>
                  </a:lnTo>
                  <a:lnTo>
                    <a:pt x="108" y="323"/>
                  </a:lnTo>
                  <a:lnTo>
                    <a:pt x="1292" y="1184"/>
                  </a:lnTo>
                  <a:lnTo>
                    <a:pt x="1292" y="1506"/>
                  </a:lnTo>
                  <a:lnTo>
                    <a:pt x="1507" y="1399"/>
                  </a:lnTo>
                  <a:lnTo>
                    <a:pt x="1614" y="1291"/>
                  </a:lnTo>
                  <a:lnTo>
                    <a:pt x="1507" y="1399"/>
                  </a:lnTo>
                  <a:lnTo>
                    <a:pt x="1614" y="1399"/>
                  </a:lnTo>
                  <a:lnTo>
                    <a:pt x="1614" y="1076"/>
                  </a:lnTo>
                  <a:lnTo>
                    <a:pt x="1614" y="1076"/>
                  </a:lnTo>
                  <a:lnTo>
                    <a:pt x="1507" y="861"/>
                  </a:lnTo>
                  <a:lnTo>
                    <a:pt x="323" y="0"/>
                  </a:lnTo>
                  <a:lnTo>
                    <a:pt x="323" y="0"/>
                  </a:lnTo>
                  <a:lnTo>
                    <a:pt x="108" y="0"/>
                  </a:lnTo>
                  <a:lnTo>
                    <a:pt x="108" y="0"/>
                  </a:lnTo>
                  <a:lnTo>
                    <a:pt x="1" y="215"/>
                  </a:lnTo>
                  <a:lnTo>
                    <a:pt x="1" y="430"/>
                  </a:lnTo>
                  <a:lnTo>
                    <a:pt x="1" y="430"/>
                  </a:lnTo>
                  <a:lnTo>
                    <a:pt x="1" y="430"/>
                  </a:lnTo>
                  <a:lnTo>
                    <a:pt x="1" y="646"/>
                  </a:lnTo>
                  <a:lnTo>
                    <a:pt x="216" y="753"/>
                  </a:lnTo>
                  <a:lnTo>
                    <a:pt x="1399" y="1614"/>
                  </a:lnTo>
                  <a:lnTo>
                    <a:pt x="1399" y="1614"/>
                  </a:lnTo>
                  <a:lnTo>
                    <a:pt x="1507" y="1614"/>
                  </a:lnTo>
                  <a:lnTo>
                    <a:pt x="1507" y="1614"/>
                  </a:lnTo>
                  <a:lnTo>
                    <a:pt x="1614" y="1399"/>
                  </a:lnTo>
                  <a:lnTo>
                    <a:pt x="1507" y="1399"/>
                  </a:lnTo>
                </a:path>
              </a:pathLst>
            </a:custGeom>
            <a:noFill/>
            <a:ln>
              <a:noFill/>
            </a:ln>
          </p:spPr>
          <p:txBody>
            <a:bodyPr spcFirstLastPara="1" wrap="square" lIns="121900" tIns="121900" rIns="121900" bIns="121900" anchor="ctr" anchorCtr="0">
              <a:noAutofit/>
            </a:bodyPr>
            <a:lstStyle/>
            <a:p>
              <a:endParaRPr sz="2400"/>
            </a:p>
          </p:txBody>
        </p:sp>
        <p:sp>
          <p:nvSpPr>
            <p:cNvPr id="1309" name="Google Shape;1377;p29"/>
            <p:cNvSpPr/>
            <p:nvPr/>
          </p:nvSpPr>
          <p:spPr>
            <a:xfrm>
              <a:off x="5278550" y="1788325"/>
              <a:ext cx="40375" cy="26925"/>
            </a:xfrm>
            <a:custGeom>
              <a:avLst/>
              <a:gdLst/>
              <a:ahLst/>
              <a:cxnLst/>
              <a:rect l="l" t="t" r="r" b="b"/>
              <a:pathLst>
                <a:path w="1615" h="1077" extrusionOk="0">
                  <a:moveTo>
                    <a:pt x="1076" y="431"/>
                  </a:moveTo>
                  <a:lnTo>
                    <a:pt x="1184" y="539"/>
                  </a:lnTo>
                  <a:lnTo>
                    <a:pt x="1076" y="646"/>
                  </a:lnTo>
                  <a:lnTo>
                    <a:pt x="861" y="754"/>
                  </a:lnTo>
                  <a:lnTo>
                    <a:pt x="538" y="646"/>
                  </a:lnTo>
                  <a:lnTo>
                    <a:pt x="431" y="539"/>
                  </a:lnTo>
                  <a:lnTo>
                    <a:pt x="538" y="431"/>
                  </a:lnTo>
                  <a:close/>
                  <a:moveTo>
                    <a:pt x="538" y="1"/>
                  </a:moveTo>
                  <a:lnTo>
                    <a:pt x="323" y="108"/>
                  </a:lnTo>
                  <a:lnTo>
                    <a:pt x="108" y="324"/>
                  </a:lnTo>
                  <a:lnTo>
                    <a:pt x="0" y="539"/>
                  </a:lnTo>
                  <a:lnTo>
                    <a:pt x="108" y="862"/>
                  </a:lnTo>
                  <a:lnTo>
                    <a:pt x="323" y="969"/>
                  </a:lnTo>
                  <a:lnTo>
                    <a:pt x="538" y="1077"/>
                  </a:lnTo>
                  <a:lnTo>
                    <a:pt x="1076" y="1077"/>
                  </a:lnTo>
                  <a:lnTo>
                    <a:pt x="1291" y="969"/>
                  </a:lnTo>
                  <a:lnTo>
                    <a:pt x="1507" y="862"/>
                  </a:lnTo>
                  <a:lnTo>
                    <a:pt x="1614" y="646"/>
                  </a:lnTo>
                  <a:lnTo>
                    <a:pt x="1614" y="539"/>
                  </a:lnTo>
                  <a:lnTo>
                    <a:pt x="1507" y="324"/>
                  </a:lnTo>
                  <a:lnTo>
                    <a:pt x="1291"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10" name="Google Shape;1378;p29"/>
            <p:cNvSpPr/>
            <p:nvPr/>
          </p:nvSpPr>
          <p:spPr>
            <a:xfrm>
              <a:off x="5278550" y="1788325"/>
              <a:ext cx="40375" cy="26925"/>
            </a:xfrm>
            <a:custGeom>
              <a:avLst/>
              <a:gdLst/>
              <a:ahLst/>
              <a:cxnLst/>
              <a:rect l="l" t="t" r="r" b="b"/>
              <a:pathLst>
                <a:path w="1615" h="1077" fill="none" extrusionOk="0">
                  <a:moveTo>
                    <a:pt x="215" y="539"/>
                  </a:moveTo>
                  <a:lnTo>
                    <a:pt x="0" y="539"/>
                  </a:lnTo>
                  <a:lnTo>
                    <a:pt x="0" y="539"/>
                  </a:lnTo>
                  <a:lnTo>
                    <a:pt x="108" y="862"/>
                  </a:lnTo>
                  <a:lnTo>
                    <a:pt x="323" y="969"/>
                  </a:lnTo>
                  <a:lnTo>
                    <a:pt x="323" y="969"/>
                  </a:lnTo>
                  <a:lnTo>
                    <a:pt x="538" y="1077"/>
                  </a:lnTo>
                  <a:lnTo>
                    <a:pt x="861" y="1077"/>
                  </a:lnTo>
                  <a:lnTo>
                    <a:pt x="861" y="1077"/>
                  </a:lnTo>
                  <a:lnTo>
                    <a:pt x="861" y="1077"/>
                  </a:lnTo>
                  <a:lnTo>
                    <a:pt x="861" y="1077"/>
                  </a:lnTo>
                  <a:lnTo>
                    <a:pt x="1076" y="1077"/>
                  </a:lnTo>
                  <a:lnTo>
                    <a:pt x="1291" y="969"/>
                  </a:lnTo>
                  <a:lnTo>
                    <a:pt x="1291" y="969"/>
                  </a:lnTo>
                  <a:lnTo>
                    <a:pt x="1507" y="862"/>
                  </a:lnTo>
                  <a:lnTo>
                    <a:pt x="1614" y="646"/>
                  </a:lnTo>
                  <a:lnTo>
                    <a:pt x="1614" y="539"/>
                  </a:lnTo>
                  <a:lnTo>
                    <a:pt x="1614" y="539"/>
                  </a:lnTo>
                  <a:lnTo>
                    <a:pt x="1507" y="324"/>
                  </a:lnTo>
                  <a:lnTo>
                    <a:pt x="1291" y="108"/>
                  </a:lnTo>
                  <a:lnTo>
                    <a:pt x="1291" y="108"/>
                  </a:lnTo>
                  <a:lnTo>
                    <a:pt x="1076" y="1"/>
                  </a:lnTo>
                  <a:lnTo>
                    <a:pt x="861" y="1"/>
                  </a:lnTo>
                  <a:lnTo>
                    <a:pt x="861" y="1"/>
                  </a:lnTo>
                  <a:lnTo>
                    <a:pt x="861" y="1"/>
                  </a:lnTo>
                  <a:lnTo>
                    <a:pt x="538" y="1"/>
                  </a:lnTo>
                  <a:lnTo>
                    <a:pt x="323" y="108"/>
                  </a:lnTo>
                  <a:lnTo>
                    <a:pt x="323" y="108"/>
                  </a:lnTo>
                  <a:lnTo>
                    <a:pt x="108" y="324"/>
                  </a:lnTo>
                  <a:lnTo>
                    <a:pt x="0" y="539"/>
                  </a:lnTo>
                  <a:lnTo>
                    <a:pt x="0" y="539"/>
                  </a:lnTo>
                  <a:lnTo>
                    <a:pt x="215" y="539"/>
                  </a:lnTo>
                  <a:lnTo>
                    <a:pt x="431" y="539"/>
                  </a:lnTo>
                  <a:lnTo>
                    <a:pt x="431" y="539"/>
                  </a:lnTo>
                  <a:lnTo>
                    <a:pt x="431" y="539"/>
                  </a:lnTo>
                  <a:lnTo>
                    <a:pt x="538" y="431"/>
                  </a:lnTo>
                  <a:lnTo>
                    <a:pt x="538" y="431"/>
                  </a:lnTo>
                  <a:lnTo>
                    <a:pt x="861" y="431"/>
                  </a:lnTo>
                  <a:lnTo>
                    <a:pt x="861" y="431"/>
                  </a:lnTo>
                  <a:lnTo>
                    <a:pt x="861" y="431"/>
                  </a:lnTo>
                  <a:lnTo>
                    <a:pt x="1076" y="431"/>
                  </a:lnTo>
                  <a:lnTo>
                    <a:pt x="1076" y="431"/>
                  </a:lnTo>
                  <a:lnTo>
                    <a:pt x="1184" y="539"/>
                  </a:lnTo>
                  <a:lnTo>
                    <a:pt x="1184" y="539"/>
                  </a:lnTo>
                  <a:lnTo>
                    <a:pt x="1184" y="539"/>
                  </a:lnTo>
                  <a:lnTo>
                    <a:pt x="1076" y="646"/>
                  </a:lnTo>
                  <a:lnTo>
                    <a:pt x="1076" y="646"/>
                  </a:lnTo>
                  <a:lnTo>
                    <a:pt x="861" y="754"/>
                  </a:lnTo>
                  <a:lnTo>
                    <a:pt x="861" y="754"/>
                  </a:lnTo>
                  <a:lnTo>
                    <a:pt x="861" y="754"/>
                  </a:lnTo>
                  <a:lnTo>
                    <a:pt x="861" y="754"/>
                  </a:lnTo>
                  <a:lnTo>
                    <a:pt x="538" y="646"/>
                  </a:lnTo>
                  <a:lnTo>
                    <a:pt x="538" y="646"/>
                  </a:lnTo>
                  <a:lnTo>
                    <a:pt x="431" y="539"/>
                  </a:lnTo>
                  <a:lnTo>
                    <a:pt x="215" y="539"/>
                  </a:lnTo>
                </a:path>
              </a:pathLst>
            </a:custGeom>
            <a:noFill/>
            <a:ln>
              <a:noFill/>
            </a:ln>
          </p:spPr>
          <p:txBody>
            <a:bodyPr spcFirstLastPara="1" wrap="square" lIns="121900" tIns="121900" rIns="121900" bIns="121900" anchor="ctr" anchorCtr="0">
              <a:noAutofit/>
            </a:bodyPr>
            <a:lstStyle/>
            <a:p>
              <a:endParaRPr sz="2400"/>
            </a:p>
          </p:txBody>
        </p:sp>
        <p:sp>
          <p:nvSpPr>
            <p:cNvPr id="1311" name="Google Shape;1379;p29"/>
            <p:cNvSpPr/>
            <p:nvPr/>
          </p:nvSpPr>
          <p:spPr>
            <a:xfrm>
              <a:off x="5273175" y="1621575"/>
              <a:ext cx="53800" cy="188300"/>
            </a:xfrm>
            <a:custGeom>
              <a:avLst/>
              <a:gdLst/>
              <a:ahLst/>
              <a:cxnLst/>
              <a:rect l="l" t="t" r="r" b="b"/>
              <a:pathLst>
                <a:path w="2152" h="7532" extrusionOk="0">
                  <a:moveTo>
                    <a:pt x="0" y="1"/>
                  </a:moveTo>
                  <a:lnTo>
                    <a:pt x="430" y="7209"/>
                  </a:lnTo>
                  <a:lnTo>
                    <a:pt x="538" y="7316"/>
                  </a:lnTo>
                  <a:lnTo>
                    <a:pt x="646" y="7424"/>
                  </a:lnTo>
                  <a:lnTo>
                    <a:pt x="1076" y="7532"/>
                  </a:lnTo>
                  <a:lnTo>
                    <a:pt x="1399" y="7424"/>
                  </a:lnTo>
                  <a:lnTo>
                    <a:pt x="1506" y="7316"/>
                  </a:lnTo>
                  <a:lnTo>
                    <a:pt x="1614" y="7209"/>
                  </a:lnTo>
                  <a:lnTo>
                    <a:pt x="2044" y="1184"/>
                  </a:lnTo>
                  <a:lnTo>
                    <a:pt x="2152" y="108"/>
                  </a:lnTo>
                  <a:lnTo>
                    <a:pt x="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12" name="Google Shape;1380;p29"/>
            <p:cNvSpPr/>
            <p:nvPr/>
          </p:nvSpPr>
          <p:spPr>
            <a:xfrm>
              <a:off x="5273175" y="1621575"/>
              <a:ext cx="53800" cy="188300"/>
            </a:xfrm>
            <a:custGeom>
              <a:avLst/>
              <a:gdLst/>
              <a:ahLst/>
              <a:cxnLst/>
              <a:rect l="l" t="t" r="r" b="b"/>
              <a:pathLst>
                <a:path w="2152" h="7532" fill="none" extrusionOk="0">
                  <a:moveTo>
                    <a:pt x="0" y="1"/>
                  </a:moveTo>
                  <a:lnTo>
                    <a:pt x="430" y="7209"/>
                  </a:lnTo>
                  <a:lnTo>
                    <a:pt x="430" y="7209"/>
                  </a:lnTo>
                  <a:lnTo>
                    <a:pt x="538" y="7316"/>
                  </a:lnTo>
                  <a:lnTo>
                    <a:pt x="646" y="7424"/>
                  </a:lnTo>
                  <a:lnTo>
                    <a:pt x="1076" y="7532"/>
                  </a:lnTo>
                  <a:lnTo>
                    <a:pt x="1076" y="7532"/>
                  </a:lnTo>
                  <a:lnTo>
                    <a:pt x="1399" y="7424"/>
                  </a:lnTo>
                  <a:lnTo>
                    <a:pt x="1506" y="7316"/>
                  </a:lnTo>
                  <a:lnTo>
                    <a:pt x="1614" y="7209"/>
                  </a:lnTo>
                  <a:lnTo>
                    <a:pt x="2044" y="1184"/>
                  </a:lnTo>
                  <a:lnTo>
                    <a:pt x="2152" y="108"/>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1313" name="Google Shape;1381;p29"/>
            <p:cNvSpPr/>
            <p:nvPr/>
          </p:nvSpPr>
          <p:spPr>
            <a:xfrm>
              <a:off x="5267775" y="1618875"/>
              <a:ext cx="61900" cy="196375"/>
            </a:xfrm>
            <a:custGeom>
              <a:avLst/>
              <a:gdLst/>
              <a:ahLst/>
              <a:cxnLst/>
              <a:rect l="l" t="t" r="r" b="b"/>
              <a:pathLst>
                <a:path w="2476" h="7855" extrusionOk="0">
                  <a:moveTo>
                    <a:pt x="109" y="1"/>
                  </a:moveTo>
                  <a:lnTo>
                    <a:pt x="1" y="216"/>
                  </a:lnTo>
                  <a:lnTo>
                    <a:pt x="431" y="7317"/>
                  </a:lnTo>
                  <a:lnTo>
                    <a:pt x="539" y="7532"/>
                  </a:lnTo>
                  <a:lnTo>
                    <a:pt x="754" y="7747"/>
                  </a:lnTo>
                  <a:lnTo>
                    <a:pt x="969" y="7855"/>
                  </a:lnTo>
                  <a:lnTo>
                    <a:pt x="1507" y="7855"/>
                  </a:lnTo>
                  <a:lnTo>
                    <a:pt x="1722" y="7747"/>
                  </a:lnTo>
                  <a:lnTo>
                    <a:pt x="1938" y="7532"/>
                  </a:lnTo>
                  <a:lnTo>
                    <a:pt x="2045" y="7317"/>
                  </a:lnTo>
                  <a:lnTo>
                    <a:pt x="2368" y="1400"/>
                  </a:lnTo>
                  <a:lnTo>
                    <a:pt x="2475" y="216"/>
                  </a:lnTo>
                  <a:lnTo>
                    <a:pt x="2475" y="1"/>
                  </a:lnTo>
                  <a:lnTo>
                    <a:pt x="2260" y="1"/>
                  </a:lnTo>
                  <a:lnTo>
                    <a:pt x="2153" y="109"/>
                  </a:lnTo>
                  <a:lnTo>
                    <a:pt x="2045" y="1292"/>
                  </a:lnTo>
                  <a:lnTo>
                    <a:pt x="1615" y="7317"/>
                  </a:lnTo>
                  <a:lnTo>
                    <a:pt x="1507" y="7424"/>
                  </a:lnTo>
                  <a:lnTo>
                    <a:pt x="969" y="7424"/>
                  </a:lnTo>
                  <a:lnTo>
                    <a:pt x="862" y="7317"/>
                  </a:lnTo>
                  <a:lnTo>
                    <a:pt x="431" y="109"/>
                  </a:lnTo>
                  <a:lnTo>
                    <a:pt x="32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14" name="Google Shape;1382;p29"/>
            <p:cNvSpPr/>
            <p:nvPr/>
          </p:nvSpPr>
          <p:spPr>
            <a:xfrm>
              <a:off x="5267775" y="1618875"/>
              <a:ext cx="61900" cy="196375"/>
            </a:xfrm>
            <a:custGeom>
              <a:avLst/>
              <a:gdLst/>
              <a:ahLst/>
              <a:cxnLst/>
              <a:rect l="l" t="t" r="r" b="b"/>
              <a:pathLst>
                <a:path w="2476" h="7855" fill="none" extrusionOk="0">
                  <a:moveTo>
                    <a:pt x="1" y="216"/>
                  </a:moveTo>
                  <a:lnTo>
                    <a:pt x="431" y="7317"/>
                  </a:lnTo>
                  <a:lnTo>
                    <a:pt x="431" y="7317"/>
                  </a:lnTo>
                  <a:lnTo>
                    <a:pt x="431" y="7317"/>
                  </a:lnTo>
                  <a:lnTo>
                    <a:pt x="539" y="7532"/>
                  </a:lnTo>
                  <a:lnTo>
                    <a:pt x="754" y="7747"/>
                  </a:lnTo>
                  <a:lnTo>
                    <a:pt x="754" y="7747"/>
                  </a:lnTo>
                  <a:lnTo>
                    <a:pt x="969" y="7855"/>
                  </a:lnTo>
                  <a:lnTo>
                    <a:pt x="1292" y="7855"/>
                  </a:lnTo>
                  <a:lnTo>
                    <a:pt x="1292" y="7855"/>
                  </a:lnTo>
                  <a:lnTo>
                    <a:pt x="1292" y="7855"/>
                  </a:lnTo>
                  <a:lnTo>
                    <a:pt x="1292" y="7855"/>
                  </a:lnTo>
                  <a:lnTo>
                    <a:pt x="1507" y="7855"/>
                  </a:lnTo>
                  <a:lnTo>
                    <a:pt x="1722" y="7747"/>
                  </a:lnTo>
                  <a:lnTo>
                    <a:pt x="1722" y="7747"/>
                  </a:lnTo>
                  <a:lnTo>
                    <a:pt x="1938" y="7532"/>
                  </a:lnTo>
                  <a:lnTo>
                    <a:pt x="2045" y="7317"/>
                  </a:lnTo>
                  <a:lnTo>
                    <a:pt x="2045" y="7317"/>
                  </a:lnTo>
                  <a:lnTo>
                    <a:pt x="2368" y="1400"/>
                  </a:lnTo>
                  <a:lnTo>
                    <a:pt x="2475" y="216"/>
                  </a:lnTo>
                  <a:lnTo>
                    <a:pt x="2475" y="216"/>
                  </a:lnTo>
                  <a:lnTo>
                    <a:pt x="2475" y="1"/>
                  </a:lnTo>
                  <a:lnTo>
                    <a:pt x="2368" y="1"/>
                  </a:lnTo>
                  <a:lnTo>
                    <a:pt x="2368" y="1"/>
                  </a:lnTo>
                  <a:lnTo>
                    <a:pt x="2260" y="1"/>
                  </a:lnTo>
                  <a:lnTo>
                    <a:pt x="2153" y="109"/>
                  </a:lnTo>
                  <a:lnTo>
                    <a:pt x="2045" y="1292"/>
                  </a:lnTo>
                  <a:lnTo>
                    <a:pt x="2045" y="1292"/>
                  </a:lnTo>
                  <a:lnTo>
                    <a:pt x="1615" y="7317"/>
                  </a:lnTo>
                  <a:lnTo>
                    <a:pt x="1830" y="7317"/>
                  </a:lnTo>
                  <a:lnTo>
                    <a:pt x="1615" y="7317"/>
                  </a:lnTo>
                  <a:lnTo>
                    <a:pt x="1615" y="7317"/>
                  </a:lnTo>
                  <a:lnTo>
                    <a:pt x="1507" y="7424"/>
                  </a:lnTo>
                  <a:lnTo>
                    <a:pt x="1507" y="7424"/>
                  </a:lnTo>
                  <a:lnTo>
                    <a:pt x="1292" y="7424"/>
                  </a:lnTo>
                  <a:lnTo>
                    <a:pt x="1292" y="7424"/>
                  </a:lnTo>
                  <a:lnTo>
                    <a:pt x="1292" y="7424"/>
                  </a:lnTo>
                  <a:lnTo>
                    <a:pt x="1292" y="7424"/>
                  </a:lnTo>
                  <a:lnTo>
                    <a:pt x="969" y="7424"/>
                  </a:lnTo>
                  <a:lnTo>
                    <a:pt x="969" y="7424"/>
                  </a:lnTo>
                  <a:lnTo>
                    <a:pt x="862" y="7317"/>
                  </a:lnTo>
                  <a:lnTo>
                    <a:pt x="646" y="7317"/>
                  </a:lnTo>
                  <a:lnTo>
                    <a:pt x="862" y="7317"/>
                  </a:lnTo>
                  <a:lnTo>
                    <a:pt x="431" y="109"/>
                  </a:lnTo>
                  <a:lnTo>
                    <a:pt x="431" y="109"/>
                  </a:lnTo>
                  <a:lnTo>
                    <a:pt x="324" y="1"/>
                  </a:lnTo>
                  <a:lnTo>
                    <a:pt x="216" y="1"/>
                  </a:lnTo>
                  <a:lnTo>
                    <a:pt x="216" y="1"/>
                  </a:lnTo>
                  <a:lnTo>
                    <a:pt x="109" y="1"/>
                  </a:lnTo>
                  <a:lnTo>
                    <a:pt x="1" y="216"/>
                  </a:lnTo>
                </a:path>
              </a:pathLst>
            </a:custGeom>
            <a:noFill/>
            <a:ln>
              <a:noFill/>
            </a:ln>
          </p:spPr>
          <p:txBody>
            <a:bodyPr spcFirstLastPara="1" wrap="square" lIns="121900" tIns="121900" rIns="121900" bIns="121900" anchor="ctr" anchorCtr="0">
              <a:noAutofit/>
            </a:bodyPr>
            <a:lstStyle/>
            <a:p>
              <a:endParaRPr sz="2400"/>
            </a:p>
          </p:txBody>
        </p:sp>
        <p:sp>
          <p:nvSpPr>
            <p:cNvPr id="1315" name="Google Shape;1383;p29"/>
            <p:cNvSpPr/>
            <p:nvPr/>
          </p:nvSpPr>
          <p:spPr>
            <a:xfrm>
              <a:off x="5267775" y="1581225"/>
              <a:ext cx="64600" cy="72650"/>
            </a:xfrm>
            <a:custGeom>
              <a:avLst/>
              <a:gdLst/>
              <a:ahLst/>
              <a:cxnLst/>
              <a:rect l="l" t="t" r="r" b="b"/>
              <a:pathLst>
                <a:path w="2584" h="2906" extrusionOk="0">
                  <a:moveTo>
                    <a:pt x="1615" y="431"/>
                  </a:moveTo>
                  <a:lnTo>
                    <a:pt x="1938" y="646"/>
                  </a:lnTo>
                  <a:lnTo>
                    <a:pt x="2045" y="1077"/>
                  </a:lnTo>
                  <a:lnTo>
                    <a:pt x="2153" y="1399"/>
                  </a:lnTo>
                  <a:lnTo>
                    <a:pt x="2153" y="1615"/>
                  </a:lnTo>
                  <a:lnTo>
                    <a:pt x="2045" y="1937"/>
                  </a:lnTo>
                  <a:lnTo>
                    <a:pt x="1830" y="2260"/>
                  </a:lnTo>
                  <a:lnTo>
                    <a:pt x="1615" y="2475"/>
                  </a:lnTo>
                  <a:lnTo>
                    <a:pt x="969" y="2475"/>
                  </a:lnTo>
                  <a:lnTo>
                    <a:pt x="646" y="2260"/>
                  </a:lnTo>
                  <a:lnTo>
                    <a:pt x="431" y="1937"/>
                  </a:lnTo>
                  <a:lnTo>
                    <a:pt x="431" y="1507"/>
                  </a:lnTo>
                  <a:lnTo>
                    <a:pt x="324" y="1507"/>
                  </a:lnTo>
                  <a:lnTo>
                    <a:pt x="431" y="1077"/>
                  </a:lnTo>
                  <a:lnTo>
                    <a:pt x="646" y="646"/>
                  </a:lnTo>
                  <a:lnTo>
                    <a:pt x="969" y="431"/>
                  </a:lnTo>
                  <a:close/>
                  <a:moveTo>
                    <a:pt x="1292" y="1"/>
                  </a:moveTo>
                  <a:lnTo>
                    <a:pt x="754" y="108"/>
                  </a:lnTo>
                  <a:lnTo>
                    <a:pt x="324" y="431"/>
                  </a:lnTo>
                  <a:lnTo>
                    <a:pt x="109" y="861"/>
                  </a:lnTo>
                  <a:lnTo>
                    <a:pt x="1" y="1507"/>
                  </a:lnTo>
                  <a:lnTo>
                    <a:pt x="1" y="1615"/>
                  </a:lnTo>
                  <a:lnTo>
                    <a:pt x="109" y="2045"/>
                  </a:lnTo>
                  <a:lnTo>
                    <a:pt x="431" y="2475"/>
                  </a:lnTo>
                  <a:lnTo>
                    <a:pt x="754" y="2798"/>
                  </a:lnTo>
                  <a:lnTo>
                    <a:pt x="1292" y="2906"/>
                  </a:lnTo>
                  <a:lnTo>
                    <a:pt x="1722" y="2798"/>
                  </a:lnTo>
                  <a:lnTo>
                    <a:pt x="2153" y="2475"/>
                  </a:lnTo>
                  <a:lnTo>
                    <a:pt x="2368" y="2152"/>
                  </a:lnTo>
                  <a:lnTo>
                    <a:pt x="2475" y="1615"/>
                  </a:lnTo>
                  <a:lnTo>
                    <a:pt x="2583" y="1399"/>
                  </a:lnTo>
                  <a:lnTo>
                    <a:pt x="2475" y="861"/>
                  </a:lnTo>
                  <a:lnTo>
                    <a:pt x="2153" y="431"/>
                  </a:lnTo>
                  <a:lnTo>
                    <a:pt x="1830" y="108"/>
                  </a:lnTo>
                  <a:lnTo>
                    <a:pt x="129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16" name="Google Shape;1384;p29"/>
            <p:cNvSpPr/>
            <p:nvPr/>
          </p:nvSpPr>
          <p:spPr>
            <a:xfrm>
              <a:off x="5273175" y="1586600"/>
              <a:ext cx="53800" cy="61900"/>
            </a:xfrm>
            <a:custGeom>
              <a:avLst/>
              <a:gdLst/>
              <a:ahLst/>
              <a:cxnLst/>
              <a:rect l="l" t="t" r="r" b="b"/>
              <a:pathLst>
                <a:path w="2152" h="2476" extrusionOk="0">
                  <a:moveTo>
                    <a:pt x="1076" y="1"/>
                  </a:moveTo>
                  <a:lnTo>
                    <a:pt x="646" y="108"/>
                  </a:lnTo>
                  <a:lnTo>
                    <a:pt x="215" y="431"/>
                  </a:lnTo>
                  <a:lnTo>
                    <a:pt x="0" y="862"/>
                  </a:lnTo>
                  <a:lnTo>
                    <a:pt x="0" y="1400"/>
                  </a:lnTo>
                  <a:lnTo>
                    <a:pt x="108" y="1830"/>
                  </a:lnTo>
                  <a:lnTo>
                    <a:pt x="323" y="2153"/>
                  </a:lnTo>
                  <a:lnTo>
                    <a:pt x="646" y="2368"/>
                  </a:lnTo>
                  <a:lnTo>
                    <a:pt x="1076" y="2475"/>
                  </a:lnTo>
                  <a:lnTo>
                    <a:pt x="1399" y="2368"/>
                  </a:lnTo>
                  <a:lnTo>
                    <a:pt x="1722" y="2153"/>
                  </a:lnTo>
                  <a:lnTo>
                    <a:pt x="2044" y="1830"/>
                  </a:lnTo>
                  <a:lnTo>
                    <a:pt x="2152" y="1400"/>
                  </a:lnTo>
                  <a:lnTo>
                    <a:pt x="2044" y="862"/>
                  </a:lnTo>
                  <a:lnTo>
                    <a:pt x="1829" y="431"/>
                  </a:lnTo>
                  <a:lnTo>
                    <a:pt x="1506" y="108"/>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17" name="Google Shape;1385;p29"/>
            <p:cNvSpPr/>
            <p:nvPr/>
          </p:nvSpPr>
          <p:spPr>
            <a:xfrm>
              <a:off x="5214000" y="1460200"/>
              <a:ext cx="112975" cy="209825"/>
            </a:xfrm>
            <a:custGeom>
              <a:avLst/>
              <a:gdLst/>
              <a:ahLst/>
              <a:cxnLst/>
              <a:rect l="l" t="t" r="r" b="b"/>
              <a:pathLst>
                <a:path w="4519" h="8393" extrusionOk="0">
                  <a:moveTo>
                    <a:pt x="2044" y="0"/>
                  </a:moveTo>
                  <a:lnTo>
                    <a:pt x="1506" y="431"/>
                  </a:lnTo>
                  <a:lnTo>
                    <a:pt x="861" y="753"/>
                  </a:lnTo>
                  <a:lnTo>
                    <a:pt x="431" y="1291"/>
                  </a:lnTo>
                  <a:lnTo>
                    <a:pt x="108" y="1722"/>
                  </a:lnTo>
                  <a:lnTo>
                    <a:pt x="108" y="1829"/>
                  </a:lnTo>
                  <a:lnTo>
                    <a:pt x="108" y="2152"/>
                  </a:lnTo>
                  <a:lnTo>
                    <a:pt x="0" y="7639"/>
                  </a:lnTo>
                  <a:lnTo>
                    <a:pt x="1291" y="8284"/>
                  </a:lnTo>
                  <a:lnTo>
                    <a:pt x="1722" y="8392"/>
                  </a:lnTo>
                  <a:lnTo>
                    <a:pt x="2152" y="8284"/>
                  </a:lnTo>
                  <a:lnTo>
                    <a:pt x="4411" y="6886"/>
                  </a:lnTo>
                  <a:lnTo>
                    <a:pt x="4519" y="1399"/>
                  </a:lnTo>
                  <a:lnTo>
                    <a:pt x="4411" y="1076"/>
                  </a:lnTo>
                  <a:lnTo>
                    <a:pt x="4304" y="969"/>
                  </a:lnTo>
                  <a:lnTo>
                    <a:pt x="258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18" name="Google Shape;1386;p29"/>
            <p:cNvSpPr/>
            <p:nvPr/>
          </p:nvSpPr>
          <p:spPr>
            <a:xfrm>
              <a:off x="5238200" y="1834050"/>
              <a:ext cx="18850" cy="18850"/>
            </a:xfrm>
            <a:custGeom>
              <a:avLst/>
              <a:gdLst/>
              <a:ahLst/>
              <a:cxnLst/>
              <a:rect l="l" t="t" r="r" b="b"/>
              <a:pathLst>
                <a:path w="754" h="754" extrusionOk="0">
                  <a:moveTo>
                    <a:pt x="754" y="1"/>
                  </a:moveTo>
                  <a:lnTo>
                    <a:pt x="0" y="431"/>
                  </a:lnTo>
                  <a:lnTo>
                    <a:pt x="0" y="754"/>
                  </a:lnTo>
                  <a:lnTo>
                    <a:pt x="646" y="431"/>
                  </a:lnTo>
                  <a:lnTo>
                    <a:pt x="754" y="324"/>
                  </a:lnTo>
                  <a:lnTo>
                    <a:pt x="754" y="216"/>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19" name="Google Shape;1387;p29"/>
            <p:cNvSpPr/>
            <p:nvPr/>
          </p:nvSpPr>
          <p:spPr>
            <a:xfrm>
              <a:off x="5238200" y="1834050"/>
              <a:ext cx="18850" cy="18850"/>
            </a:xfrm>
            <a:custGeom>
              <a:avLst/>
              <a:gdLst/>
              <a:ahLst/>
              <a:cxnLst/>
              <a:rect l="l" t="t" r="r" b="b"/>
              <a:pathLst>
                <a:path w="754" h="754" fill="none" extrusionOk="0">
                  <a:moveTo>
                    <a:pt x="0" y="754"/>
                  </a:moveTo>
                  <a:lnTo>
                    <a:pt x="0" y="431"/>
                  </a:lnTo>
                  <a:lnTo>
                    <a:pt x="754" y="1"/>
                  </a:lnTo>
                  <a:lnTo>
                    <a:pt x="754" y="216"/>
                  </a:lnTo>
                  <a:lnTo>
                    <a:pt x="754" y="216"/>
                  </a:lnTo>
                  <a:lnTo>
                    <a:pt x="754" y="324"/>
                  </a:lnTo>
                  <a:lnTo>
                    <a:pt x="646" y="431"/>
                  </a:lnTo>
                  <a:lnTo>
                    <a:pt x="0" y="754"/>
                  </a:lnTo>
                </a:path>
              </a:pathLst>
            </a:custGeom>
            <a:noFill/>
            <a:ln>
              <a:noFill/>
            </a:ln>
          </p:spPr>
          <p:txBody>
            <a:bodyPr spcFirstLastPara="1" wrap="square" lIns="121900" tIns="121900" rIns="121900" bIns="121900" anchor="ctr" anchorCtr="0">
              <a:noAutofit/>
            </a:bodyPr>
            <a:lstStyle/>
            <a:p>
              <a:endParaRPr sz="2400"/>
            </a:p>
          </p:txBody>
        </p:sp>
        <p:sp>
          <p:nvSpPr>
            <p:cNvPr id="1320" name="Google Shape;1388;p29"/>
            <p:cNvSpPr/>
            <p:nvPr/>
          </p:nvSpPr>
          <p:spPr>
            <a:xfrm>
              <a:off x="5232825" y="1828675"/>
              <a:ext cx="29600" cy="29625"/>
            </a:xfrm>
            <a:custGeom>
              <a:avLst/>
              <a:gdLst/>
              <a:ahLst/>
              <a:cxnLst/>
              <a:rect l="l" t="t" r="r" b="b"/>
              <a:pathLst>
                <a:path w="1184" h="1185" extrusionOk="0">
                  <a:moveTo>
                    <a:pt x="861" y="1"/>
                  </a:moveTo>
                  <a:lnTo>
                    <a:pt x="108" y="431"/>
                  </a:lnTo>
                  <a:lnTo>
                    <a:pt x="0" y="646"/>
                  </a:lnTo>
                  <a:lnTo>
                    <a:pt x="0" y="969"/>
                  </a:lnTo>
                  <a:lnTo>
                    <a:pt x="108" y="1184"/>
                  </a:lnTo>
                  <a:lnTo>
                    <a:pt x="323" y="1184"/>
                  </a:lnTo>
                  <a:lnTo>
                    <a:pt x="969" y="754"/>
                  </a:lnTo>
                  <a:lnTo>
                    <a:pt x="1076" y="646"/>
                  </a:lnTo>
                  <a:lnTo>
                    <a:pt x="1184" y="431"/>
                  </a:lnTo>
                  <a:lnTo>
                    <a:pt x="1184" y="216"/>
                  </a:lnTo>
                  <a:lnTo>
                    <a:pt x="107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21" name="Google Shape;1389;p29"/>
            <p:cNvSpPr/>
            <p:nvPr/>
          </p:nvSpPr>
          <p:spPr>
            <a:xfrm>
              <a:off x="5232825" y="1828675"/>
              <a:ext cx="29600" cy="29625"/>
            </a:xfrm>
            <a:custGeom>
              <a:avLst/>
              <a:gdLst/>
              <a:ahLst/>
              <a:cxnLst/>
              <a:rect l="l" t="t" r="r" b="b"/>
              <a:pathLst>
                <a:path w="1184" h="1185" fill="none" extrusionOk="0">
                  <a:moveTo>
                    <a:pt x="215" y="969"/>
                  </a:moveTo>
                  <a:lnTo>
                    <a:pt x="431" y="969"/>
                  </a:lnTo>
                  <a:lnTo>
                    <a:pt x="323" y="754"/>
                  </a:lnTo>
                  <a:lnTo>
                    <a:pt x="1076" y="323"/>
                  </a:lnTo>
                  <a:lnTo>
                    <a:pt x="969" y="216"/>
                  </a:lnTo>
                  <a:lnTo>
                    <a:pt x="753" y="216"/>
                  </a:lnTo>
                  <a:lnTo>
                    <a:pt x="753" y="431"/>
                  </a:lnTo>
                  <a:lnTo>
                    <a:pt x="753" y="431"/>
                  </a:lnTo>
                  <a:lnTo>
                    <a:pt x="108" y="861"/>
                  </a:lnTo>
                  <a:lnTo>
                    <a:pt x="215" y="969"/>
                  </a:lnTo>
                  <a:lnTo>
                    <a:pt x="431" y="969"/>
                  </a:lnTo>
                  <a:lnTo>
                    <a:pt x="215" y="969"/>
                  </a:lnTo>
                  <a:lnTo>
                    <a:pt x="323" y="1184"/>
                  </a:lnTo>
                  <a:lnTo>
                    <a:pt x="969" y="754"/>
                  </a:lnTo>
                  <a:lnTo>
                    <a:pt x="969" y="754"/>
                  </a:lnTo>
                  <a:lnTo>
                    <a:pt x="1076" y="646"/>
                  </a:lnTo>
                  <a:lnTo>
                    <a:pt x="1184" y="431"/>
                  </a:lnTo>
                  <a:lnTo>
                    <a:pt x="1184" y="216"/>
                  </a:lnTo>
                  <a:lnTo>
                    <a:pt x="1184" y="216"/>
                  </a:lnTo>
                  <a:lnTo>
                    <a:pt x="1076" y="1"/>
                  </a:lnTo>
                  <a:lnTo>
                    <a:pt x="1076" y="1"/>
                  </a:lnTo>
                  <a:lnTo>
                    <a:pt x="861" y="1"/>
                  </a:lnTo>
                  <a:lnTo>
                    <a:pt x="108" y="431"/>
                  </a:lnTo>
                  <a:lnTo>
                    <a:pt x="108" y="431"/>
                  </a:lnTo>
                  <a:lnTo>
                    <a:pt x="0" y="646"/>
                  </a:lnTo>
                  <a:lnTo>
                    <a:pt x="0" y="969"/>
                  </a:lnTo>
                  <a:lnTo>
                    <a:pt x="0" y="969"/>
                  </a:lnTo>
                  <a:lnTo>
                    <a:pt x="108" y="1184"/>
                  </a:lnTo>
                  <a:lnTo>
                    <a:pt x="108" y="1184"/>
                  </a:lnTo>
                  <a:lnTo>
                    <a:pt x="323" y="1184"/>
                  </a:lnTo>
                  <a:lnTo>
                    <a:pt x="215" y="969"/>
                  </a:lnTo>
                </a:path>
              </a:pathLst>
            </a:custGeom>
            <a:noFill/>
            <a:ln>
              <a:noFill/>
            </a:ln>
          </p:spPr>
          <p:txBody>
            <a:bodyPr spcFirstLastPara="1" wrap="square" lIns="121900" tIns="121900" rIns="121900" bIns="121900" anchor="ctr" anchorCtr="0">
              <a:noAutofit/>
            </a:bodyPr>
            <a:lstStyle/>
            <a:p>
              <a:endParaRPr sz="2400"/>
            </a:p>
          </p:txBody>
        </p:sp>
        <p:sp>
          <p:nvSpPr>
            <p:cNvPr id="1322" name="Google Shape;1390;p29"/>
            <p:cNvSpPr/>
            <p:nvPr/>
          </p:nvSpPr>
          <p:spPr>
            <a:xfrm>
              <a:off x="5205925" y="1812550"/>
              <a:ext cx="51125" cy="32300"/>
            </a:xfrm>
            <a:custGeom>
              <a:avLst/>
              <a:gdLst/>
              <a:ahLst/>
              <a:cxnLst/>
              <a:rect l="l" t="t" r="r" b="b"/>
              <a:pathLst>
                <a:path w="2045" h="1292" extrusionOk="0">
                  <a:moveTo>
                    <a:pt x="646" y="0"/>
                  </a:moveTo>
                  <a:lnTo>
                    <a:pt x="431" y="108"/>
                  </a:lnTo>
                  <a:lnTo>
                    <a:pt x="108" y="215"/>
                  </a:lnTo>
                  <a:lnTo>
                    <a:pt x="0" y="430"/>
                  </a:lnTo>
                  <a:lnTo>
                    <a:pt x="108" y="538"/>
                  </a:lnTo>
                  <a:lnTo>
                    <a:pt x="1291" y="1291"/>
                  </a:lnTo>
                  <a:lnTo>
                    <a:pt x="2045" y="861"/>
                  </a:lnTo>
                  <a:lnTo>
                    <a:pt x="754" y="108"/>
                  </a:lnTo>
                  <a:lnTo>
                    <a:pt x="64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23" name="Google Shape;1391;p29"/>
            <p:cNvSpPr/>
            <p:nvPr/>
          </p:nvSpPr>
          <p:spPr>
            <a:xfrm>
              <a:off x="5205925" y="1812550"/>
              <a:ext cx="51125" cy="32300"/>
            </a:xfrm>
            <a:custGeom>
              <a:avLst/>
              <a:gdLst/>
              <a:ahLst/>
              <a:cxnLst/>
              <a:rect l="l" t="t" r="r" b="b"/>
              <a:pathLst>
                <a:path w="2045" h="1292" fill="none" extrusionOk="0">
                  <a:moveTo>
                    <a:pt x="2045" y="861"/>
                  </a:moveTo>
                  <a:lnTo>
                    <a:pt x="754" y="108"/>
                  </a:lnTo>
                  <a:lnTo>
                    <a:pt x="754" y="108"/>
                  </a:lnTo>
                  <a:lnTo>
                    <a:pt x="646" y="0"/>
                  </a:lnTo>
                  <a:lnTo>
                    <a:pt x="431" y="108"/>
                  </a:lnTo>
                  <a:lnTo>
                    <a:pt x="108" y="215"/>
                  </a:lnTo>
                  <a:lnTo>
                    <a:pt x="108" y="215"/>
                  </a:lnTo>
                  <a:lnTo>
                    <a:pt x="0" y="430"/>
                  </a:lnTo>
                  <a:lnTo>
                    <a:pt x="108" y="538"/>
                  </a:lnTo>
                  <a:lnTo>
                    <a:pt x="1291" y="1291"/>
                  </a:lnTo>
                  <a:lnTo>
                    <a:pt x="2045" y="861"/>
                  </a:lnTo>
                </a:path>
              </a:pathLst>
            </a:custGeom>
            <a:noFill/>
            <a:ln>
              <a:noFill/>
            </a:ln>
          </p:spPr>
          <p:txBody>
            <a:bodyPr spcFirstLastPara="1" wrap="square" lIns="121900" tIns="121900" rIns="121900" bIns="121900" anchor="ctr" anchorCtr="0">
              <a:noAutofit/>
            </a:bodyPr>
            <a:lstStyle/>
            <a:p>
              <a:endParaRPr sz="2400"/>
            </a:p>
          </p:txBody>
        </p:sp>
        <p:sp>
          <p:nvSpPr>
            <p:cNvPr id="1324" name="Google Shape;1392;p29"/>
            <p:cNvSpPr/>
            <p:nvPr/>
          </p:nvSpPr>
          <p:spPr>
            <a:xfrm>
              <a:off x="5200550" y="1807150"/>
              <a:ext cx="61875" cy="40375"/>
            </a:xfrm>
            <a:custGeom>
              <a:avLst/>
              <a:gdLst/>
              <a:ahLst/>
              <a:cxnLst/>
              <a:rect l="l" t="t" r="r" b="b"/>
              <a:pathLst>
                <a:path w="2475" h="1615" extrusionOk="0">
                  <a:moveTo>
                    <a:pt x="969" y="431"/>
                  </a:moveTo>
                  <a:lnTo>
                    <a:pt x="1904" y="1027"/>
                  </a:lnTo>
                  <a:lnTo>
                    <a:pt x="1904" y="1027"/>
                  </a:lnTo>
                  <a:lnTo>
                    <a:pt x="1506" y="1292"/>
                  </a:lnTo>
                  <a:lnTo>
                    <a:pt x="431" y="646"/>
                  </a:lnTo>
                  <a:lnTo>
                    <a:pt x="753" y="431"/>
                  </a:lnTo>
                  <a:close/>
                  <a:moveTo>
                    <a:pt x="753" y="1"/>
                  </a:moveTo>
                  <a:lnTo>
                    <a:pt x="538" y="109"/>
                  </a:lnTo>
                  <a:lnTo>
                    <a:pt x="215" y="324"/>
                  </a:lnTo>
                  <a:lnTo>
                    <a:pt x="108" y="431"/>
                  </a:lnTo>
                  <a:lnTo>
                    <a:pt x="0" y="646"/>
                  </a:lnTo>
                  <a:lnTo>
                    <a:pt x="108" y="754"/>
                  </a:lnTo>
                  <a:lnTo>
                    <a:pt x="215" y="969"/>
                  </a:lnTo>
                  <a:lnTo>
                    <a:pt x="1399" y="1615"/>
                  </a:lnTo>
                  <a:lnTo>
                    <a:pt x="1614" y="1615"/>
                  </a:lnTo>
                  <a:lnTo>
                    <a:pt x="2367" y="1184"/>
                  </a:lnTo>
                  <a:lnTo>
                    <a:pt x="2475" y="1077"/>
                  </a:lnTo>
                  <a:lnTo>
                    <a:pt x="2367" y="862"/>
                  </a:lnTo>
                  <a:lnTo>
                    <a:pt x="1076" y="109"/>
                  </a:lnTo>
                  <a:lnTo>
                    <a:pt x="75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25" name="Google Shape;1393;p29"/>
            <p:cNvSpPr/>
            <p:nvPr/>
          </p:nvSpPr>
          <p:spPr>
            <a:xfrm>
              <a:off x="5200550" y="1807150"/>
              <a:ext cx="61875" cy="40375"/>
            </a:xfrm>
            <a:custGeom>
              <a:avLst/>
              <a:gdLst/>
              <a:ahLst/>
              <a:cxnLst/>
              <a:rect l="l" t="t" r="r" b="b"/>
              <a:pathLst>
                <a:path w="2475" h="1615" fill="none" extrusionOk="0">
                  <a:moveTo>
                    <a:pt x="2260" y="1077"/>
                  </a:moveTo>
                  <a:lnTo>
                    <a:pt x="2367" y="862"/>
                  </a:lnTo>
                  <a:lnTo>
                    <a:pt x="1076" y="109"/>
                  </a:lnTo>
                  <a:lnTo>
                    <a:pt x="1076" y="109"/>
                  </a:lnTo>
                  <a:lnTo>
                    <a:pt x="753" y="1"/>
                  </a:lnTo>
                  <a:lnTo>
                    <a:pt x="753" y="1"/>
                  </a:lnTo>
                  <a:lnTo>
                    <a:pt x="538" y="109"/>
                  </a:lnTo>
                  <a:lnTo>
                    <a:pt x="215" y="324"/>
                  </a:lnTo>
                  <a:lnTo>
                    <a:pt x="215" y="324"/>
                  </a:lnTo>
                  <a:lnTo>
                    <a:pt x="108" y="431"/>
                  </a:lnTo>
                  <a:lnTo>
                    <a:pt x="0" y="646"/>
                  </a:lnTo>
                  <a:lnTo>
                    <a:pt x="0" y="646"/>
                  </a:lnTo>
                  <a:lnTo>
                    <a:pt x="108" y="754"/>
                  </a:lnTo>
                  <a:lnTo>
                    <a:pt x="215" y="969"/>
                  </a:lnTo>
                  <a:lnTo>
                    <a:pt x="1399" y="1615"/>
                  </a:lnTo>
                  <a:lnTo>
                    <a:pt x="1399" y="1615"/>
                  </a:lnTo>
                  <a:lnTo>
                    <a:pt x="1614" y="1615"/>
                  </a:lnTo>
                  <a:lnTo>
                    <a:pt x="2367" y="1184"/>
                  </a:lnTo>
                  <a:lnTo>
                    <a:pt x="2367" y="1184"/>
                  </a:lnTo>
                  <a:lnTo>
                    <a:pt x="2475" y="1077"/>
                  </a:lnTo>
                  <a:lnTo>
                    <a:pt x="2475" y="1077"/>
                  </a:lnTo>
                  <a:lnTo>
                    <a:pt x="2367" y="862"/>
                  </a:lnTo>
                  <a:lnTo>
                    <a:pt x="2260" y="1077"/>
                  </a:lnTo>
                  <a:lnTo>
                    <a:pt x="2152" y="862"/>
                  </a:lnTo>
                  <a:lnTo>
                    <a:pt x="1506" y="1292"/>
                  </a:lnTo>
                  <a:lnTo>
                    <a:pt x="431" y="646"/>
                  </a:lnTo>
                  <a:lnTo>
                    <a:pt x="431" y="646"/>
                  </a:lnTo>
                  <a:lnTo>
                    <a:pt x="431" y="646"/>
                  </a:lnTo>
                  <a:lnTo>
                    <a:pt x="753" y="431"/>
                  </a:lnTo>
                  <a:lnTo>
                    <a:pt x="753" y="431"/>
                  </a:lnTo>
                  <a:lnTo>
                    <a:pt x="969" y="431"/>
                  </a:lnTo>
                  <a:lnTo>
                    <a:pt x="2152" y="1184"/>
                  </a:lnTo>
                  <a:lnTo>
                    <a:pt x="2260" y="1077"/>
                  </a:lnTo>
                  <a:lnTo>
                    <a:pt x="2152" y="862"/>
                  </a:lnTo>
                  <a:lnTo>
                    <a:pt x="2260" y="1077"/>
                  </a:lnTo>
                </a:path>
              </a:pathLst>
            </a:custGeom>
            <a:noFill/>
            <a:ln>
              <a:noFill/>
            </a:ln>
          </p:spPr>
          <p:txBody>
            <a:bodyPr spcFirstLastPara="1" wrap="square" lIns="121900" tIns="121900" rIns="121900" bIns="121900" anchor="ctr" anchorCtr="0">
              <a:noAutofit/>
            </a:bodyPr>
            <a:lstStyle/>
            <a:p>
              <a:endParaRPr sz="2400"/>
            </a:p>
          </p:txBody>
        </p:sp>
        <p:sp>
          <p:nvSpPr>
            <p:cNvPr id="1326" name="Google Shape;1394;p29"/>
            <p:cNvSpPr/>
            <p:nvPr/>
          </p:nvSpPr>
          <p:spPr>
            <a:xfrm>
              <a:off x="5205925" y="1823300"/>
              <a:ext cx="32300" cy="29600"/>
            </a:xfrm>
            <a:custGeom>
              <a:avLst/>
              <a:gdLst/>
              <a:ahLst/>
              <a:cxnLst/>
              <a:rect l="l" t="t" r="r" b="b"/>
              <a:pathLst>
                <a:path w="1292" h="1184" extrusionOk="0">
                  <a:moveTo>
                    <a:pt x="0" y="0"/>
                  </a:moveTo>
                  <a:lnTo>
                    <a:pt x="0" y="216"/>
                  </a:lnTo>
                  <a:lnTo>
                    <a:pt x="0" y="323"/>
                  </a:lnTo>
                  <a:lnTo>
                    <a:pt x="108" y="431"/>
                  </a:lnTo>
                  <a:lnTo>
                    <a:pt x="1291" y="1184"/>
                  </a:lnTo>
                  <a:lnTo>
                    <a:pt x="1291" y="861"/>
                  </a:lnTo>
                  <a:lnTo>
                    <a:pt x="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27" name="Google Shape;1395;p29"/>
            <p:cNvSpPr/>
            <p:nvPr/>
          </p:nvSpPr>
          <p:spPr>
            <a:xfrm>
              <a:off x="5205925" y="1823300"/>
              <a:ext cx="32300" cy="29600"/>
            </a:xfrm>
            <a:custGeom>
              <a:avLst/>
              <a:gdLst/>
              <a:ahLst/>
              <a:cxnLst/>
              <a:rect l="l" t="t" r="r" b="b"/>
              <a:pathLst>
                <a:path w="1292" h="1184" fill="none" extrusionOk="0">
                  <a:moveTo>
                    <a:pt x="1291" y="1184"/>
                  </a:moveTo>
                  <a:lnTo>
                    <a:pt x="108" y="431"/>
                  </a:lnTo>
                  <a:lnTo>
                    <a:pt x="108" y="431"/>
                  </a:lnTo>
                  <a:lnTo>
                    <a:pt x="0" y="323"/>
                  </a:lnTo>
                  <a:lnTo>
                    <a:pt x="0" y="216"/>
                  </a:lnTo>
                  <a:lnTo>
                    <a:pt x="0" y="0"/>
                  </a:lnTo>
                  <a:lnTo>
                    <a:pt x="1291" y="861"/>
                  </a:lnTo>
                  <a:lnTo>
                    <a:pt x="1291" y="1184"/>
                  </a:lnTo>
                </a:path>
              </a:pathLst>
            </a:custGeom>
            <a:noFill/>
            <a:ln>
              <a:noFill/>
            </a:ln>
          </p:spPr>
          <p:txBody>
            <a:bodyPr spcFirstLastPara="1" wrap="square" lIns="121900" tIns="121900" rIns="121900" bIns="121900" anchor="ctr" anchorCtr="0">
              <a:noAutofit/>
            </a:bodyPr>
            <a:lstStyle/>
            <a:p>
              <a:endParaRPr sz="2400"/>
            </a:p>
          </p:txBody>
        </p:sp>
        <p:sp>
          <p:nvSpPr>
            <p:cNvPr id="1328" name="Google Shape;1396;p29"/>
            <p:cNvSpPr/>
            <p:nvPr/>
          </p:nvSpPr>
          <p:spPr>
            <a:xfrm>
              <a:off x="5200550" y="1817925"/>
              <a:ext cx="43050" cy="40375"/>
            </a:xfrm>
            <a:custGeom>
              <a:avLst/>
              <a:gdLst/>
              <a:ahLst/>
              <a:cxnLst/>
              <a:rect l="l" t="t" r="r" b="b"/>
              <a:pathLst>
                <a:path w="1722" h="1615" extrusionOk="0">
                  <a:moveTo>
                    <a:pt x="108" y="0"/>
                  </a:moveTo>
                  <a:lnTo>
                    <a:pt x="0" y="108"/>
                  </a:lnTo>
                  <a:lnTo>
                    <a:pt x="0" y="323"/>
                  </a:lnTo>
                  <a:lnTo>
                    <a:pt x="0" y="431"/>
                  </a:lnTo>
                  <a:lnTo>
                    <a:pt x="0" y="646"/>
                  </a:lnTo>
                  <a:lnTo>
                    <a:pt x="215" y="753"/>
                  </a:lnTo>
                  <a:lnTo>
                    <a:pt x="1399" y="1614"/>
                  </a:lnTo>
                  <a:lnTo>
                    <a:pt x="1614" y="1614"/>
                  </a:lnTo>
                  <a:lnTo>
                    <a:pt x="1722" y="1399"/>
                  </a:lnTo>
                  <a:lnTo>
                    <a:pt x="1614" y="1076"/>
                  </a:lnTo>
                  <a:lnTo>
                    <a:pt x="1614" y="861"/>
                  </a:lnTo>
                  <a:lnTo>
                    <a:pt x="32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29" name="Google Shape;1397;p29"/>
            <p:cNvSpPr/>
            <p:nvPr/>
          </p:nvSpPr>
          <p:spPr>
            <a:xfrm>
              <a:off x="5200550" y="1817925"/>
              <a:ext cx="43050" cy="40375"/>
            </a:xfrm>
            <a:custGeom>
              <a:avLst/>
              <a:gdLst/>
              <a:ahLst/>
              <a:cxnLst/>
              <a:rect l="l" t="t" r="r" b="b"/>
              <a:pathLst>
                <a:path w="1722" h="1615" fill="none" extrusionOk="0">
                  <a:moveTo>
                    <a:pt x="1506" y="1399"/>
                  </a:moveTo>
                  <a:lnTo>
                    <a:pt x="1614" y="1291"/>
                  </a:lnTo>
                  <a:lnTo>
                    <a:pt x="431" y="538"/>
                  </a:lnTo>
                  <a:lnTo>
                    <a:pt x="431" y="538"/>
                  </a:lnTo>
                  <a:lnTo>
                    <a:pt x="323" y="431"/>
                  </a:lnTo>
                  <a:lnTo>
                    <a:pt x="215" y="431"/>
                  </a:lnTo>
                  <a:lnTo>
                    <a:pt x="323" y="431"/>
                  </a:lnTo>
                  <a:lnTo>
                    <a:pt x="431" y="215"/>
                  </a:lnTo>
                  <a:lnTo>
                    <a:pt x="215" y="215"/>
                  </a:lnTo>
                  <a:lnTo>
                    <a:pt x="108" y="323"/>
                  </a:lnTo>
                  <a:lnTo>
                    <a:pt x="1291" y="1184"/>
                  </a:lnTo>
                  <a:lnTo>
                    <a:pt x="1291" y="1399"/>
                  </a:lnTo>
                  <a:lnTo>
                    <a:pt x="1506" y="1399"/>
                  </a:lnTo>
                  <a:lnTo>
                    <a:pt x="1614" y="1291"/>
                  </a:lnTo>
                  <a:lnTo>
                    <a:pt x="1506" y="1399"/>
                  </a:lnTo>
                  <a:lnTo>
                    <a:pt x="1722" y="1399"/>
                  </a:lnTo>
                  <a:lnTo>
                    <a:pt x="1614" y="1076"/>
                  </a:lnTo>
                  <a:lnTo>
                    <a:pt x="1614" y="1076"/>
                  </a:lnTo>
                  <a:lnTo>
                    <a:pt x="1614" y="861"/>
                  </a:lnTo>
                  <a:lnTo>
                    <a:pt x="323" y="0"/>
                  </a:lnTo>
                  <a:lnTo>
                    <a:pt x="323" y="0"/>
                  </a:lnTo>
                  <a:lnTo>
                    <a:pt x="108" y="0"/>
                  </a:lnTo>
                  <a:lnTo>
                    <a:pt x="108" y="0"/>
                  </a:lnTo>
                  <a:lnTo>
                    <a:pt x="0" y="108"/>
                  </a:lnTo>
                  <a:lnTo>
                    <a:pt x="0" y="323"/>
                  </a:lnTo>
                  <a:lnTo>
                    <a:pt x="0" y="431"/>
                  </a:lnTo>
                  <a:lnTo>
                    <a:pt x="0" y="431"/>
                  </a:lnTo>
                  <a:lnTo>
                    <a:pt x="0" y="646"/>
                  </a:lnTo>
                  <a:lnTo>
                    <a:pt x="215" y="753"/>
                  </a:lnTo>
                  <a:lnTo>
                    <a:pt x="1399" y="1614"/>
                  </a:lnTo>
                  <a:lnTo>
                    <a:pt x="1399" y="1614"/>
                  </a:lnTo>
                  <a:lnTo>
                    <a:pt x="1614" y="1614"/>
                  </a:lnTo>
                  <a:lnTo>
                    <a:pt x="1614" y="1614"/>
                  </a:lnTo>
                  <a:lnTo>
                    <a:pt x="1722" y="1399"/>
                  </a:lnTo>
                  <a:lnTo>
                    <a:pt x="1506" y="1399"/>
                  </a:lnTo>
                </a:path>
              </a:pathLst>
            </a:custGeom>
            <a:noFill/>
            <a:ln>
              <a:noFill/>
            </a:ln>
          </p:spPr>
          <p:txBody>
            <a:bodyPr spcFirstLastPara="1" wrap="square" lIns="121900" tIns="121900" rIns="121900" bIns="121900" anchor="ctr" anchorCtr="0">
              <a:noAutofit/>
            </a:bodyPr>
            <a:lstStyle/>
            <a:p>
              <a:endParaRPr sz="2400"/>
            </a:p>
          </p:txBody>
        </p:sp>
        <p:sp>
          <p:nvSpPr>
            <p:cNvPr id="1330" name="Google Shape;1398;p29"/>
            <p:cNvSpPr/>
            <p:nvPr/>
          </p:nvSpPr>
          <p:spPr>
            <a:xfrm>
              <a:off x="5216675" y="1621575"/>
              <a:ext cx="53825" cy="223275"/>
            </a:xfrm>
            <a:custGeom>
              <a:avLst/>
              <a:gdLst/>
              <a:ahLst/>
              <a:cxnLst/>
              <a:rect l="l" t="t" r="r" b="b"/>
              <a:pathLst>
                <a:path w="2153" h="8931" extrusionOk="0">
                  <a:moveTo>
                    <a:pt x="1077" y="1"/>
                  </a:moveTo>
                  <a:lnTo>
                    <a:pt x="646" y="108"/>
                  </a:lnTo>
                  <a:lnTo>
                    <a:pt x="324" y="323"/>
                  </a:lnTo>
                  <a:lnTo>
                    <a:pt x="108" y="861"/>
                  </a:lnTo>
                  <a:lnTo>
                    <a:pt x="1" y="1292"/>
                  </a:lnTo>
                  <a:lnTo>
                    <a:pt x="1" y="1399"/>
                  </a:lnTo>
                  <a:lnTo>
                    <a:pt x="431" y="8607"/>
                  </a:lnTo>
                  <a:lnTo>
                    <a:pt x="539" y="8715"/>
                  </a:lnTo>
                  <a:lnTo>
                    <a:pt x="646" y="8823"/>
                  </a:lnTo>
                  <a:lnTo>
                    <a:pt x="1077" y="8930"/>
                  </a:lnTo>
                  <a:lnTo>
                    <a:pt x="1399" y="8823"/>
                  </a:lnTo>
                  <a:lnTo>
                    <a:pt x="1615" y="8715"/>
                  </a:lnTo>
                  <a:lnTo>
                    <a:pt x="1615" y="8607"/>
                  </a:lnTo>
                  <a:lnTo>
                    <a:pt x="2045" y="2583"/>
                  </a:lnTo>
                  <a:lnTo>
                    <a:pt x="2153" y="1399"/>
                  </a:lnTo>
                  <a:lnTo>
                    <a:pt x="2153" y="1292"/>
                  </a:lnTo>
                  <a:lnTo>
                    <a:pt x="2153" y="861"/>
                  </a:lnTo>
                  <a:lnTo>
                    <a:pt x="1937" y="431"/>
                  </a:lnTo>
                  <a:lnTo>
                    <a:pt x="1507" y="108"/>
                  </a:lnTo>
                  <a:lnTo>
                    <a:pt x="107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31" name="Google Shape;1399;p29"/>
            <p:cNvSpPr/>
            <p:nvPr/>
          </p:nvSpPr>
          <p:spPr>
            <a:xfrm>
              <a:off x="5216675" y="1621575"/>
              <a:ext cx="53825" cy="223275"/>
            </a:xfrm>
            <a:custGeom>
              <a:avLst/>
              <a:gdLst/>
              <a:ahLst/>
              <a:cxnLst/>
              <a:rect l="l" t="t" r="r" b="b"/>
              <a:pathLst>
                <a:path w="2153" h="8931" fill="none" extrusionOk="0">
                  <a:moveTo>
                    <a:pt x="2153" y="1292"/>
                  </a:moveTo>
                  <a:lnTo>
                    <a:pt x="2153" y="1292"/>
                  </a:lnTo>
                  <a:lnTo>
                    <a:pt x="2153" y="861"/>
                  </a:lnTo>
                  <a:lnTo>
                    <a:pt x="1937" y="431"/>
                  </a:lnTo>
                  <a:lnTo>
                    <a:pt x="1507" y="108"/>
                  </a:lnTo>
                  <a:lnTo>
                    <a:pt x="1077" y="1"/>
                  </a:lnTo>
                  <a:lnTo>
                    <a:pt x="1077" y="1"/>
                  </a:lnTo>
                  <a:lnTo>
                    <a:pt x="646" y="108"/>
                  </a:lnTo>
                  <a:lnTo>
                    <a:pt x="324" y="323"/>
                  </a:lnTo>
                  <a:lnTo>
                    <a:pt x="108" y="861"/>
                  </a:lnTo>
                  <a:lnTo>
                    <a:pt x="1" y="1292"/>
                  </a:lnTo>
                  <a:lnTo>
                    <a:pt x="1" y="1399"/>
                  </a:lnTo>
                  <a:lnTo>
                    <a:pt x="1" y="1399"/>
                  </a:lnTo>
                  <a:lnTo>
                    <a:pt x="431" y="8607"/>
                  </a:lnTo>
                  <a:lnTo>
                    <a:pt x="431" y="8607"/>
                  </a:lnTo>
                  <a:lnTo>
                    <a:pt x="539" y="8715"/>
                  </a:lnTo>
                  <a:lnTo>
                    <a:pt x="646" y="8823"/>
                  </a:lnTo>
                  <a:lnTo>
                    <a:pt x="1077" y="8930"/>
                  </a:lnTo>
                  <a:lnTo>
                    <a:pt x="1077" y="8930"/>
                  </a:lnTo>
                  <a:lnTo>
                    <a:pt x="1399" y="8823"/>
                  </a:lnTo>
                  <a:lnTo>
                    <a:pt x="1615" y="8715"/>
                  </a:lnTo>
                  <a:lnTo>
                    <a:pt x="1615" y="8607"/>
                  </a:lnTo>
                  <a:lnTo>
                    <a:pt x="2045" y="2583"/>
                  </a:lnTo>
                  <a:lnTo>
                    <a:pt x="2153" y="1399"/>
                  </a:lnTo>
                  <a:lnTo>
                    <a:pt x="2153" y="1292"/>
                  </a:lnTo>
                </a:path>
              </a:pathLst>
            </a:custGeom>
            <a:noFill/>
            <a:ln>
              <a:noFill/>
            </a:ln>
          </p:spPr>
          <p:txBody>
            <a:bodyPr spcFirstLastPara="1" wrap="square" lIns="121900" tIns="121900" rIns="121900" bIns="121900" anchor="ctr" anchorCtr="0">
              <a:noAutofit/>
            </a:bodyPr>
            <a:lstStyle/>
            <a:p>
              <a:endParaRPr sz="2400"/>
            </a:p>
          </p:txBody>
        </p:sp>
        <p:sp>
          <p:nvSpPr>
            <p:cNvPr id="1332" name="Google Shape;1400;p29"/>
            <p:cNvSpPr/>
            <p:nvPr/>
          </p:nvSpPr>
          <p:spPr>
            <a:xfrm>
              <a:off x="5211300" y="1616200"/>
              <a:ext cx="64575" cy="234025"/>
            </a:xfrm>
            <a:custGeom>
              <a:avLst/>
              <a:gdLst/>
              <a:ahLst/>
              <a:cxnLst/>
              <a:rect l="l" t="t" r="r" b="b"/>
              <a:pathLst>
                <a:path w="2583" h="9361" extrusionOk="0">
                  <a:moveTo>
                    <a:pt x="1614" y="431"/>
                  </a:moveTo>
                  <a:lnTo>
                    <a:pt x="1937" y="646"/>
                  </a:lnTo>
                  <a:lnTo>
                    <a:pt x="2045" y="969"/>
                  </a:lnTo>
                  <a:lnTo>
                    <a:pt x="2152" y="1399"/>
                  </a:lnTo>
                  <a:lnTo>
                    <a:pt x="2152" y="1507"/>
                  </a:lnTo>
                  <a:lnTo>
                    <a:pt x="2152" y="1614"/>
                  </a:lnTo>
                  <a:lnTo>
                    <a:pt x="2045" y="2798"/>
                  </a:lnTo>
                  <a:lnTo>
                    <a:pt x="1614" y="8822"/>
                  </a:lnTo>
                  <a:lnTo>
                    <a:pt x="1507" y="8822"/>
                  </a:lnTo>
                  <a:lnTo>
                    <a:pt x="1292" y="8930"/>
                  </a:lnTo>
                  <a:lnTo>
                    <a:pt x="969" y="8822"/>
                  </a:lnTo>
                  <a:lnTo>
                    <a:pt x="861" y="8822"/>
                  </a:lnTo>
                  <a:lnTo>
                    <a:pt x="444" y="1829"/>
                  </a:lnTo>
                  <a:lnTo>
                    <a:pt x="539" y="1829"/>
                  </a:lnTo>
                  <a:lnTo>
                    <a:pt x="431" y="1507"/>
                  </a:lnTo>
                  <a:lnTo>
                    <a:pt x="431" y="1399"/>
                  </a:lnTo>
                  <a:lnTo>
                    <a:pt x="539" y="1076"/>
                  </a:lnTo>
                  <a:lnTo>
                    <a:pt x="646" y="646"/>
                  </a:lnTo>
                  <a:lnTo>
                    <a:pt x="969" y="431"/>
                  </a:lnTo>
                  <a:close/>
                  <a:moveTo>
                    <a:pt x="1076" y="0"/>
                  </a:moveTo>
                  <a:lnTo>
                    <a:pt x="754" y="108"/>
                  </a:lnTo>
                  <a:lnTo>
                    <a:pt x="323" y="431"/>
                  </a:lnTo>
                  <a:lnTo>
                    <a:pt x="108" y="861"/>
                  </a:lnTo>
                  <a:lnTo>
                    <a:pt x="1" y="1399"/>
                  </a:lnTo>
                  <a:lnTo>
                    <a:pt x="1" y="1507"/>
                  </a:lnTo>
                  <a:lnTo>
                    <a:pt x="1" y="1614"/>
                  </a:lnTo>
                  <a:lnTo>
                    <a:pt x="1" y="1722"/>
                  </a:lnTo>
                  <a:lnTo>
                    <a:pt x="19" y="1713"/>
                  </a:lnTo>
                  <a:lnTo>
                    <a:pt x="431" y="8822"/>
                  </a:lnTo>
                  <a:lnTo>
                    <a:pt x="539" y="9038"/>
                  </a:lnTo>
                  <a:lnTo>
                    <a:pt x="754" y="9253"/>
                  </a:lnTo>
                  <a:lnTo>
                    <a:pt x="969" y="9360"/>
                  </a:lnTo>
                  <a:lnTo>
                    <a:pt x="1507" y="9360"/>
                  </a:lnTo>
                  <a:lnTo>
                    <a:pt x="1830" y="9253"/>
                  </a:lnTo>
                  <a:lnTo>
                    <a:pt x="1937" y="9038"/>
                  </a:lnTo>
                  <a:lnTo>
                    <a:pt x="2045" y="8822"/>
                  </a:lnTo>
                  <a:lnTo>
                    <a:pt x="2475" y="2798"/>
                  </a:lnTo>
                  <a:lnTo>
                    <a:pt x="2583" y="1722"/>
                  </a:lnTo>
                  <a:lnTo>
                    <a:pt x="2583" y="1614"/>
                  </a:lnTo>
                  <a:lnTo>
                    <a:pt x="2583" y="1399"/>
                  </a:lnTo>
                  <a:lnTo>
                    <a:pt x="2475" y="861"/>
                  </a:lnTo>
                  <a:lnTo>
                    <a:pt x="2260" y="431"/>
                  </a:lnTo>
                  <a:lnTo>
                    <a:pt x="1830" y="108"/>
                  </a:lnTo>
                  <a:lnTo>
                    <a:pt x="129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33" name="Google Shape;1401;p29"/>
            <p:cNvSpPr/>
            <p:nvPr/>
          </p:nvSpPr>
          <p:spPr>
            <a:xfrm>
              <a:off x="5211300" y="1616200"/>
              <a:ext cx="64575" cy="234025"/>
            </a:xfrm>
            <a:custGeom>
              <a:avLst/>
              <a:gdLst/>
              <a:ahLst/>
              <a:cxnLst/>
              <a:rect l="l" t="t" r="r" b="b"/>
              <a:pathLst>
                <a:path w="2583" h="9361" fill="none" extrusionOk="0">
                  <a:moveTo>
                    <a:pt x="2368" y="1507"/>
                  </a:moveTo>
                  <a:lnTo>
                    <a:pt x="2583" y="1614"/>
                  </a:lnTo>
                  <a:lnTo>
                    <a:pt x="2583" y="1614"/>
                  </a:lnTo>
                  <a:lnTo>
                    <a:pt x="2583" y="1399"/>
                  </a:lnTo>
                  <a:lnTo>
                    <a:pt x="2583" y="1399"/>
                  </a:lnTo>
                  <a:lnTo>
                    <a:pt x="2475" y="861"/>
                  </a:lnTo>
                  <a:lnTo>
                    <a:pt x="2260" y="431"/>
                  </a:lnTo>
                  <a:lnTo>
                    <a:pt x="2260" y="431"/>
                  </a:lnTo>
                  <a:lnTo>
                    <a:pt x="1830" y="108"/>
                  </a:lnTo>
                  <a:lnTo>
                    <a:pt x="1292" y="0"/>
                  </a:lnTo>
                  <a:lnTo>
                    <a:pt x="1292" y="0"/>
                  </a:lnTo>
                  <a:lnTo>
                    <a:pt x="1292" y="0"/>
                  </a:lnTo>
                  <a:lnTo>
                    <a:pt x="1076" y="0"/>
                  </a:lnTo>
                  <a:lnTo>
                    <a:pt x="754" y="108"/>
                  </a:lnTo>
                  <a:lnTo>
                    <a:pt x="323" y="431"/>
                  </a:lnTo>
                  <a:lnTo>
                    <a:pt x="323" y="431"/>
                  </a:lnTo>
                  <a:lnTo>
                    <a:pt x="108" y="861"/>
                  </a:lnTo>
                  <a:lnTo>
                    <a:pt x="1" y="1399"/>
                  </a:lnTo>
                  <a:lnTo>
                    <a:pt x="1" y="1399"/>
                  </a:lnTo>
                  <a:lnTo>
                    <a:pt x="1" y="1507"/>
                  </a:lnTo>
                  <a:lnTo>
                    <a:pt x="1" y="1614"/>
                  </a:lnTo>
                  <a:lnTo>
                    <a:pt x="1" y="1722"/>
                  </a:lnTo>
                  <a:lnTo>
                    <a:pt x="216" y="1614"/>
                  </a:lnTo>
                  <a:lnTo>
                    <a:pt x="216" y="1399"/>
                  </a:lnTo>
                  <a:lnTo>
                    <a:pt x="216" y="1399"/>
                  </a:lnTo>
                  <a:lnTo>
                    <a:pt x="1" y="1399"/>
                  </a:lnTo>
                  <a:lnTo>
                    <a:pt x="431" y="8822"/>
                  </a:lnTo>
                  <a:lnTo>
                    <a:pt x="431" y="8822"/>
                  </a:lnTo>
                  <a:lnTo>
                    <a:pt x="431" y="8822"/>
                  </a:lnTo>
                  <a:lnTo>
                    <a:pt x="539" y="9038"/>
                  </a:lnTo>
                  <a:lnTo>
                    <a:pt x="754" y="9253"/>
                  </a:lnTo>
                  <a:lnTo>
                    <a:pt x="754" y="9253"/>
                  </a:lnTo>
                  <a:lnTo>
                    <a:pt x="969" y="9360"/>
                  </a:lnTo>
                  <a:lnTo>
                    <a:pt x="1292" y="9360"/>
                  </a:lnTo>
                  <a:lnTo>
                    <a:pt x="1292" y="9360"/>
                  </a:lnTo>
                  <a:lnTo>
                    <a:pt x="1292" y="9360"/>
                  </a:lnTo>
                  <a:lnTo>
                    <a:pt x="1292" y="9360"/>
                  </a:lnTo>
                  <a:lnTo>
                    <a:pt x="1507" y="9360"/>
                  </a:lnTo>
                  <a:lnTo>
                    <a:pt x="1830" y="9253"/>
                  </a:lnTo>
                  <a:lnTo>
                    <a:pt x="1830" y="9253"/>
                  </a:lnTo>
                  <a:lnTo>
                    <a:pt x="1937" y="9038"/>
                  </a:lnTo>
                  <a:lnTo>
                    <a:pt x="2045" y="8822"/>
                  </a:lnTo>
                  <a:lnTo>
                    <a:pt x="2045" y="8822"/>
                  </a:lnTo>
                  <a:lnTo>
                    <a:pt x="2475" y="2798"/>
                  </a:lnTo>
                  <a:lnTo>
                    <a:pt x="2583" y="1722"/>
                  </a:lnTo>
                  <a:lnTo>
                    <a:pt x="2583" y="1614"/>
                  </a:lnTo>
                  <a:lnTo>
                    <a:pt x="2583" y="1614"/>
                  </a:lnTo>
                  <a:lnTo>
                    <a:pt x="2583" y="1614"/>
                  </a:lnTo>
                  <a:lnTo>
                    <a:pt x="2368" y="1507"/>
                  </a:lnTo>
                  <a:lnTo>
                    <a:pt x="2152" y="1507"/>
                  </a:lnTo>
                  <a:lnTo>
                    <a:pt x="2152" y="1614"/>
                  </a:lnTo>
                  <a:lnTo>
                    <a:pt x="2152" y="1614"/>
                  </a:lnTo>
                  <a:lnTo>
                    <a:pt x="2045" y="2798"/>
                  </a:lnTo>
                  <a:lnTo>
                    <a:pt x="1614" y="8822"/>
                  </a:lnTo>
                  <a:lnTo>
                    <a:pt x="1830" y="8822"/>
                  </a:lnTo>
                  <a:lnTo>
                    <a:pt x="1614" y="8822"/>
                  </a:lnTo>
                  <a:lnTo>
                    <a:pt x="1614" y="8822"/>
                  </a:lnTo>
                  <a:lnTo>
                    <a:pt x="1507" y="8822"/>
                  </a:lnTo>
                  <a:lnTo>
                    <a:pt x="1507" y="8822"/>
                  </a:lnTo>
                  <a:lnTo>
                    <a:pt x="1292" y="8930"/>
                  </a:lnTo>
                  <a:lnTo>
                    <a:pt x="1292" y="8930"/>
                  </a:lnTo>
                  <a:lnTo>
                    <a:pt x="1292" y="8930"/>
                  </a:lnTo>
                  <a:lnTo>
                    <a:pt x="1292" y="8930"/>
                  </a:lnTo>
                  <a:lnTo>
                    <a:pt x="969" y="8822"/>
                  </a:lnTo>
                  <a:lnTo>
                    <a:pt x="969" y="8822"/>
                  </a:lnTo>
                  <a:lnTo>
                    <a:pt x="861" y="8822"/>
                  </a:lnTo>
                  <a:lnTo>
                    <a:pt x="861" y="8822"/>
                  </a:lnTo>
                  <a:lnTo>
                    <a:pt x="431" y="1614"/>
                  </a:lnTo>
                  <a:lnTo>
                    <a:pt x="216" y="1614"/>
                  </a:lnTo>
                  <a:lnTo>
                    <a:pt x="216" y="1829"/>
                  </a:lnTo>
                  <a:lnTo>
                    <a:pt x="216" y="1829"/>
                  </a:lnTo>
                  <a:lnTo>
                    <a:pt x="539" y="1829"/>
                  </a:lnTo>
                  <a:lnTo>
                    <a:pt x="431" y="1507"/>
                  </a:lnTo>
                  <a:lnTo>
                    <a:pt x="216" y="1507"/>
                  </a:lnTo>
                  <a:lnTo>
                    <a:pt x="431" y="1507"/>
                  </a:lnTo>
                  <a:lnTo>
                    <a:pt x="431" y="1399"/>
                  </a:lnTo>
                  <a:lnTo>
                    <a:pt x="431" y="1399"/>
                  </a:lnTo>
                  <a:lnTo>
                    <a:pt x="539" y="1076"/>
                  </a:lnTo>
                  <a:lnTo>
                    <a:pt x="646" y="646"/>
                  </a:lnTo>
                  <a:lnTo>
                    <a:pt x="646" y="646"/>
                  </a:lnTo>
                  <a:lnTo>
                    <a:pt x="969" y="431"/>
                  </a:lnTo>
                  <a:lnTo>
                    <a:pt x="1292" y="431"/>
                  </a:lnTo>
                  <a:lnTo>
                    <a:pt x="1292" y="431"/>
                  </a:lnTo>
                  <a:lnTo>
                    <a:pt x="1292" y="431"/>
                  </a:lnTo>
                  <a:lnTo>
                    <a:pt x="1614" y="431"/>
                  </a:lnTo>
                  <a:lnTo>
                    <a:pt x="1937" y="646"/>
                  </a:lnTo>
                  <a:lnTo>
                    <a:pt x="1937" y="646"/>
                  </a:lnTo>
                  <a:lnTo>
                    <a:pt x="2045" y="969"/>
                  </a:lnTo>
                  <a:lnTo>
                    <a:pt x="2152" y="1399"/>
                  </a:lnTo>
                  <a:lnTo>
                    <a:pt x="2152" y="1507"/>
                  </a:lnTo>
                  <a:lnTo>
                    <a:pt x="2368" y="1507"/>
                  </a:lnTo>
                  <a:lnTo>
                    <a:pt x="2152" y="1507"/>
                  </a:lnTo>
                  <a:lnTo>
                    <a:pt x="2368" y="1507"/>
                  </a:lnTo>
                </a:path>
              </a:pathLst>
            </a:custGeom>
            <a:noFill/>
            <a:ln>
              <a:noFill/>
            </a:ln>
          </p:spPr>
          <p:txBody>
            <a:bodyPr spcFirstLastPara="1" wrap="square" lIns="121900" tIns="121900" rIns="121900" bIns="121900" anchor="ctr" anchorCtr="0">
              <a:noAutofit/>
            </a:bodyPr>
            <a:lstStyle/>
            <a:p>
              <a:endParaRPr sz="2400"/>
            </a:p>
          </p:txBody>
        </p:sp>
        <p:sp>
          <p:nvSpPr>
            <p:cNvPr id="1334" name="Google Shape;1402;p29"/>
            <p:cNvSpPr/>
            <p:nvPr/>
          </p:nvSpPr>
          <p:spPr>
            <a:xfrm>
              <a:off x="5211300" y="1460200"/>
              <a:ext cx="88775" cy="209825"/>
            </a:xfrm>
            <a:custGeom>
              <a:avLst/>
              <a:gdLst/>
              <a:ahLst/>
              <a:cxnLst/>
              <a:rect l="l" t="t" r="r" b="b"/>
              <a:pathLst>
                <a:path w="3551" h="8393" extrusionOk="0">
                  <a:moveTo>
                    <a:pt x="2152" y="0"/>
                  </a:moveTo>
                  <a:lnTo>
                    <a:pt x="1614" y="431"/>
                  </a:lnTo>
                  <a:lnTo>
                    <a:pt x="969" y="753"/>
                  </a:lnTo>
                  <a:lnTo>
                    <a:pt x="539" y="1291"/>
                  </a:lnTo>
                  <a:lnTo>
                    <a:pt x="216" y="1722"/>
                  </a:lnTo>
                  <a:lnTo>
                    <a:pt x="216" y="1829"/>
                  </a:lnTo>
                  <a:lnTo>
                    <a:pt x="216" y="2152"/>
                  </a:lnTo>
                  <a:lnTo>
                    <a:pt x="1" y="7639"/>
                  </a:lnTo>
                  <a:lnTo>
                    <a:pt x="1399" y="8284"/>
                  </a:lnTo>
                  <a:lnTo>
                    <a:pt x="1830" y="8392"/>
                  </a:lnTo>
                  <a:lnTo>
                    <a:pt x="2260" y="8284"/>
                  </a:lnTo>
                  <a:lnTo>
                    <a:pt x="2905" y="7854"/>
                  </a:lnTo>
                  <a:lnTo>
                    <a:pt x="3121" y="7639"/>
                  </a:lnTo>
                  <a:lnTo>
                    <a:pt x="3336" y="7101"/>
                  </a:lnTo>
                  <a:lnTo>
                    <a:pt x="3551" y="6348"/>
                  </a:lnTo>
                  <a:lnTo>
                    <a:pt x="3443" y="3658"/>
                  </a:lnTo>
                  <a:lnTo>
                    <a:pt x="3228" y="323"/>
                  </a:lnTo>
                  <a:lnTo>
                    <a:pt x="269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35" name="Google Shape;1403;p29"/>
            <p:cNvSpPr/>
            <p:nvPr/>
          </p:nvSpPr>
          <p:spPr>
            <a:xfrm>
              <a:off x="5176325" y="1479025"/>
              <a:ext cx="129150" cy="80725"/>
            </a:xfrm>
            <a:custGeom>
              <a:avLst/>
              <a:gdLst/>
              <a:ahLst/>
              <a:cxnLst/>
              <a:rect l="l" t="t" r="r" b="b"/>
              <a:pathLst>
                <a:path w="5166" h="3229" extrusionOk="0">
                  <a:moveTo>
                    <a:pt x="754" y="0"/>
                  </a:moveTo>
                  <a:lnTo>
                    <a:pt x="109" y="216"/>
                  </a:lnTo>
                  <a:lnTo>
                    <a:pt x="1" y="538"/>
                  </a:lnTo>
                  <a:lnTo>
                    <a:pt x="539" y="969"/>
                  </a:lnTo>
                  <a:lnTo>
                    <a:pt x="647" y="538"/>
                  </a:lnTo>
                  <a:lnTo>
                    <a:pt x="1400" y="1184"/>
                  </a:lnTo>
                  <a:lnTo>
                    <a:pt x="1507" y="1291"/>
                  </a:lnTo>
                  <a:lnTo>
                    <a:pt x="3659" y="3013"/>
                  </a:lnTo>
                  <a:lnTo>
                    <a:pt x="4089" y="3228"/>
                  </a:lnTo>
                  <a:lnTo>
                    <a:pt x="4842" y="3228"/>
                  </a:lnTo>
                  <a:lnTo>
                    <a:pt x="5058" y="3013"/>
                  </a:lnTo>
                  <a:lnTo>
                    <a:pt x="5165" y="2905"/>
                  </a:lnTo>
                  <a:lnTo>
                    <a:pt x="5165" y="2690"/>
                  </a:lnTo>
                  <a:lnTo>
                    <a:pt x="5058" y="2475"/>
                  </a:lnTo>
                  <a:lnTo>
                    <a:pt x="4735" y="2260"/>
                  </a:lnTo>
                  <a:lnTo>
                    <a:pt x="4412" y="2152"/>
                  </a:lnTo>
                  <a:lnTo>
                    <a:pt x="4412" y="2045"/>
                  </a:lnTo>
                  <a:lnTo>
                    <a:pt x="3013" y="1184"/>
                  </a:lnTo>
                  <a:lnTo>
                    <a:pt x="1938" y="538"/>
                  </a:lnTo>
                  <a:lnTo>
                    <a:pt x="1400" y="108"/>
                  </a:lnTo>
                  <a:lnTo>
                    <a:pt x="75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6" name="Google Shape;1404;p29"/>
            <p:cNvSpPr/>
            <p:nvPr/>
          </p:nvSpPr>
          <p:spPr>
            <a:xfrm>
              <a:off x="5286625" y="1530125"/>
              <a:ext cx="25" cy="2725"/>
            </a:xfrm>
            <a:custGeom>
              <a:avLst/>
              <a:gdLst/>
              <a:ahLst/>
              <a:cxnLst/>
              <a:rect l="l" t="t" r="r" b="b"/>
              <a:pathLst>
                <a:path w="1" h="109" extrusionOk="0">
                  <a:moveTo>
                    <a:pt x="0" y="108"/>
                  </a:moveTo>
                  <a:lnTo>
                    <a:pt x="0" y="1"/>
                  </a:lnTo>
                  <a:lnTo>
                    <a:pt x="0" y="1"/>
                  </a:lnTo>
                  <a:lnTo>
                    <a:pt x="0" y="108"/>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337" name="Google Shape;1405;p29"/>
            <p:cNvSpPr/>
            <p:nvPr/>
          </p:nvSpPr>
          <p:spPr>
            <a:xfrm>
              <a:off x="5173650" y="1473650"/>
              <a:ext cx="137200" cy="91475"/>
            </a:xfrm>
            <a:custGeom>
              <a:avLst/>
              <a:gdLst/>
              <a:ahLst/>
              <a:cxnLst/>
              <a:rect l="l" t="t" r="r" b="b"/>
              <a:pathLst>
                <a:path w="5488" h="3659" extrusionOk="0">
                  <a:moveTo>
                    <a:pt x="861" y="431"/>
                  </a:moveTo>
                  <a:lnTo>
                    <a:pt x="1399" y="538"/>
                  </a:lnTo>
                  <a:lnTo>
                    <a:pt x="1937" y="969"/>
                  </a:lnTo>
                  <a:lnTo>
                    <a:pt x="2367" y="1184"/>
                  </a:lnTo>
                  <a:lnTo>
                    <a:pt x="3443" y="1937"/>
                  </a:lnTo>
                  <a:lnTo>
                    <a:pt x="4304" y="2415"/>
                  </a:lnTo>
                  <a:lnTo>
                    <a:pt x="4304" y="2415"/>
                  </a:lnTo>
                  <a:lnTo>
                    <a:pt x="4304" y="2475"/>
                  </a:lnTo>
                  <a:lnTo>
                    <a:pt x="4519" y="2475"/>
                  </a:lnTo>
                  <a:lnTo>
                    <a:pt x="4949" y="2690"/>
                  </a:lnTo>
                  <a:lnTo>
                    <a:pt x="5057" y="2905"/>
                  </a:lnTo>
                  <a:lnTo>
                    <a:pt x="5057" y="3013"/>
                  </a:lnTo>
                  <a:lnTo>
                    <a:pt x="4949" y="3228"/>
                  </a:lnTo>
                  <a:lnTo>
                    <a:pt x="4196" y="3228"/>
                  </a:lnTo>
                  <a:lnTo>
                    <a:pt x="3874" y="3120"/>
                  </a:lnTo>
                  <a:lnTo>
                    <a:pt x="1722" y="1399"/>
                  </a:lnTo>
                  <a:lnTo>
                    <a:pt x="1614" y="1291"/>
                  </a:lnTo>
                  <a:lnTo>
                    <a:pt x="861" y="646"/>
                  </a:lnTo>
                  <a:lnTo>
                    <a:pt x="754" y="646"/>
                  </a:lnTo>
                  <a:lnTo>
                    <a:pt x="538" y="753"/>
                  </a:lnTo>
                  <a:lnTo>
                    <a:pt x="538" y="861"/>
                  </a:lnTo>
                  <a:lnTo>
                    <a:pt x="323" y="753"/>
                  </a:lnTo>
                  <a:lnTo>
                    <a:pt x="431" y="646"/>
                  </a:lnTo>
                  <a:lnTo>
                    <a:pt x="861" y="431"/>
                  </a:lnTo>
                  <a:close/>
                  <a:moveTo>
                    <a:pt x="861" y="0"/>
                  </a:moveTo>
                  <a:lnTo>
                    <a:pt x="754" y="108"/>
                  </a:lnTo>
                  <a:lnTo>
                    <a:pt x="216" y="323"/>
                  </a:lnTo>
                  <a:lnTo>
                    <a:pt x="108" y="431"/>
                  </a:lnTo>
                  <a:lnTo>
                    <a:pt x="0" y="753"/>
                  </a:lnTo>
                  <a:lnTo>
                    <a:pt x="0" y="861"/>
                  </a:lnTo>
                  <a:lnTo>
                    <a:pt x="0" y="969"/>
                  </a:lnTo>
                  <a:lnTo>
                    <a:pt x="538" y="1291"/>
                  </a:lnTo>
                  <a:lnTo>
                    <a:pt x="754" y="1291"/>
                  </a:lnTo>
                  <a:lnTo>
                    <a:pt x="861" y="1184"/>
                  </a:lnTo>
                  <a:lnTo>
                    <a:pt x="861" y="1076"/>
                  </a:lnTo>
                  <a:lnTo>
                    <a:pt x="1399" y="1614"/>
                  </a:lnTo>
                  <a:lnTo>
                    <a:pt x="1507" y="1722"/>
                  </a:lnTo>
                  <a:lnTo>
                    <a:pt x="3658" y="3443"/>
                  </a:lnTo>
                  <a:lnTo>
                    <a:pt x="3766" y="3443"/>
                  </a:lnTo>
                  <a:lnTo>
                    <a:pt x="4196" y="3551"/>
                  </a:lnTo>
                  <a:lnTo>
                    <a:pt x="4519" y="3658"/>
                  </a:lnTo>
                  <a:lnTo>
                    <a:pt x="4842" y="3658"/>
                  </a:lnTo>
                  <a:lnTo>
                    <a:pt x="5165" y="3551"/>
                  </a:lnTo>
                  <a:lnTo>
                    <a:pt x="5380" y="3335"/>
                  </a:lnTo>
                  <a:lnTo>
                    <a:pt x="5487" y="3120"/>
                  </a:lnTo>
                  <a:lnTo>
                    <a:pt x="5487" y="3013"/>
                  </a:lnTo>
                  <a:lnTo>
                    <a:pt x="5380" y="2690"/>
                  </a:lnTo>
                  <a:lnTo>
                    <a:pt x="5165" y="2475"/>
                  </a:lnTo>
                  <a:lnTo>
                    <a:pt x="4949" y="2260"/>
                  </a:lnTo>
                  <a:lnTo>
                    <a:pt x="4627" y="2152"/>
                  </a:lnTo>
                  <a:lnTo>
                    <a:pt x="4519" y="2086"/>
                  </a:lnTo>
                  <a:lnTo>
                    <a:pt x="4519" y="2044"/>
                  </a:lnTo>
                  <a:lnTo>
                    <a:pt x="4452" y="2044"/>
                  </a:lnTo>
                  <a:lnTo>
                    <a:pt x="3228" y="1291"/>
                  </a:lnTo>
                  <a:lnTo>
                    <a:pt x="2475" y="861"/>
                  </a:lnTo>
                  <a:lnTo>
                    <a:pt x="2152" y="646"/>
                  </a:lnTo>
                  <a:lnTo>
                    <a:pt x="1614" y="215"/>
                  </a:lnTo>
                  <a:lnTo>
                    <a:pt x="1507" y="108"/>
                  </a:lnTo>
                  <a:lnTo>
                    <a:pt x="86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38" name="Google Shape;1406;p29"/>
            <p:cNvSpPr/>
            <p:nvPr/>
          </p:nvSpPr>
          <p:spPr>
            <a:xfrm>
              <a:off x="5283925" y="1527425"/>
              <a:ext cx="8100" cy="8100"/>
            </a:xfrm>
            <a:custGeom>
              <a:avLst/>
              <a:gdLst/>
              <a:ahLst/>
              <a:cxnLst/>
              <a:rect l="l" t="t" r="r" b="b"/>
              <a:pathLst>
                <a:path w="324" h="324" extrusionOk="0">
                  <a:moveTo>
                    <a:pt x="0" y="1"/>
                  </a:moveTo>
                  <a:lnTo>
                    <a:pt x="0" y="109"/>
                  </a:lnTo>
                  <a:lnTo>
                    <a:pt x="0" y="216"/>
                  </a:lnTo>
                  <a:lnTo>
                    <a:pt x="0" y="324"/>
                  </a:lnTo>
                  <a:lnTo>
                    <a:pt x="216" y="324"/>
                  </a:lnTo>
                  <a:lnTo>
                    <a:pt x="323" y="216"/>
                  </a:lnTo>
                  <a:lnTo>
                    <a:pt x="323" y="109"/>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39" name="Google Shape;1407;p29"/>
            <p:cNvSpPr/>
            <p:nvPr/>
          </p:nvSpPr>
          <p:spPr>
            <a:xfrm>
              <a:off x="5270475" y="1436000"/>
              <a:ext cx="53825" cy="123750"/>
            </a:xfrm>
            <a:custGeom>
              <a:avLst/>
              <a:gdLst/>
              <a:ahLst/>
              <a:cxnLst/>
              <a:rect l="l" t="t" r="r" b="b"/>
              <a:pathLst>
                <a:path w="2153" h="4950" extrusionOk="0">
                  <a:moveTo>
                    <a:pt x="1184" y="0"/>
                  </a:moveTo>
                  <a:lnTo>
                    <a:pt x="861" y="108"/>
                  </a:lnTo>
                  <a:lnTo>
                    <a:pt x="538" y="430"/>
                  </a:lnTo>
                  <a:lnTo>
                    <a:pt x="323" y="861"/>
                  </a:lnTo>
                  <a:lnTo>
                    <a:pt x="323" y="1506"/>
                  </a:lnTo>
                  <a:lnTo>
                    <a:pt x="323" y="1829"/>
                  </a:lnTo>
                  <a:lnTo>
                    <a:pt x="108" y="3335"/>
                  </a:lnTo>
                  <a:lnTo>
                    <a:pt x="1" y="3658"/>
                  </a:lnTo>
                  <a:lnTo>
                    <a:pt x="1" y="3981"/>
                  </a:lnTo>
                  <a:lnTo>
                    <a:pt x="1" y="4196"/>
                  </a:lnTo>
                  <a:lnTo>
                    <a:pt x="1" y="4519"/>
                  </a:lnTo>
                  <a:lnTo>
                    <a:pt x="216" y="4734"/>
                  </a:lnTo>
                  <a:lnTo>
                    <a:pt x="431" y="4949"/>
                  </a:lnTo>
                  <a:lnTo>
                    <a:pt x="969" y="4949"/>
                  </a:lnTo>
                  <a:lnTo>
                    <a:pt x="1184" y="4841"/>
                  </a:lnTo>
                  <a:lnTo>
                    <a:pt x="1399" y="4734"/>
                  </a:lnTo>
                  <a:lnTo>
                    <a:pt x="1507" y="4303"/>
                  </a:lnTo>
                  <a:lnTo>
                    <a:pt x="1614" y="3766"/>
                  </a:lnTo>
                  <a:lnTo>
                    <a:pt x="1937" y="2367"/>
                  </a:lnTo>
                  <a:lnTo>
                    <a:pt x="2045" y="2152"/>
                  </a:lnTo>
                  <a:lnTo>
                    <a:pt x="2152" y="1506"/>
                  </a:lnTo>
                  <a:lnTo>
                    <a:pt x="2045" y="861"/>
                  </a:lnTo>
                  <a:lnTo>
                    <a:pt x="1830" y="430"/>
                  </a:lnTo>
                  <a:lnTo>
                    <a:pt x="1507" y="108"/>
                  </a:lnTo>
                  <a:lnTo>
                    <a:pt x="1184"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340" name="Google Shape;1408;p29"/>
            <p:cNvSpPr/>
            <p:nvPr/>
          </p:nvSpPr>
          <p:spPr>
            <a:xfrm>
              <a:off x="5265100" y="1430600"/>
              <a:ext cx="61875" cy="134525"/>
            </a:xfrm>
            <a:custGeom>
              <a:avLst/>
              <a:gdLst/>
              <a:ahLst/>
              <a:cxnLst/>
              <a:rect l="l" t="t" r="r" b="b"/>
              <a:pathLst>
                <a:path w="2475" h="5381" extrusionOk="0">
                  <a:moveTo>
                    <a:pt x="1399" y="324"/>
                  </a:moveTo>
                  <a:lnTo>
                    <a:pt x="1614" y="431"/>
                  </a:lnTo>
                  <a:lnTo>
                    <a:pt x="1829" y="646"/>
                  </a:lnTo>
                  <a:lnTo>
                    <a:pt x="2045" y="862"/>
                  </a:lnTo>
                  <a:lnTo>
                    <a:pt x="2152" y="1292"/>
                  </a:lnTo>
                  <a:lnTo>
                    <a:pt x="2152" y="1722"/>
                  </a:lnTo>
                  <a:lnTo>
                    <a:pt x="2045" y="2260"/>
                  </a:lnTo>
                  <a:lnTo>
                    <a:pt x="2045" y="2583"/>
                  </a:lnTo>
                  <a:lnTo>
                    <a:pt x="1722" y="3982"/>
                  </a:lnTo>
                  <a:lnTo>
                    <a:pt x="1614" y="4412"/>
                  </a:lnTo>
                  <a:lnTo>
                    <a:pt x="1399" y="4842"/>
                  </a:lnTo>
                  <a:lnTo>
                    <a:pt x="1291" y="4950"/>
                  </a:lnTo>
                  <a:lnTo>
                    <a:pt x="969" y="5057"/>
                  </a:lnTo>
                  <a:lnTo>
                    <a:pt x="753" y="4950"/>
                  </a:lnTo>
                  <a:lnTo>
                    <a:pt x="538" y="4842"/>
                  </a:lnTo>
                  <a:lnTo>
                    <a:pt x="431" y="4627"/>
                  </a:lnTo>
                  <a:lnTo>
                    <a:pt x="431" y="4412"/>
                  </a:lnTo>
                  <a:lnTo>
                    <a:pt x="431" y="4197"/>
                  </a:lnTo>
                  <a:lnTo>
                    <a:pt x="431" y="3874"/>
                  </a:lnTo>
                  <a:lnTo>
                    <a:pt x="431" y="3551"/>
                  </a:lnTo>
                  <a:lnTo>
                    <a:pt x="753" y="2045"/>
                  </a:lnTo>
                  <a:lnTo>
                    <a:pt x="646" y="1722"/>
                  </a:lnTo>
                  <a:lnTo>
                    <a:pt x="753" y="1184"/>
                  </a:lnTo>
                  <a:lnTo>
                    <a:pt x="969" y="754"/>
                  </a:lnTo>
                  <a:lnTo>
                    <a:pt x="1184" y="431"/>
                  </a:lnTo>
                  <a:lnTo>
                    <a:pt x="1399" y="324"/>
                  </a:lnTo>
                  <a:close/>
                  <a:moveTo>
                    <a:pt x="1184" y="1"/>
                  </a:moveTo>
                  <a:lnTo>
                    <a:pt x="969" y="108"/>
                  </a:lnTo>
                  <a:lnTo>
                    <a:pt x="646" y="431"/>
                  </a:lnTo>
                  <a:lnTo>
                    <a:pt x="538" y="754"/>
                  </a:lnTo>
                  <a:lnTo>
                    <a:pt x="323" y="1184"/>
                  </a:lnTo>
                  <a:lnTo>
                    <a:pt x="323" y="1722"/>
                  </a:lnTo>
                  <a:lnTo>
                    <a:pt x="323" y="2045"/>
                  </a:lnTo>
                  <a:lnTo>
                    <a:pt x="108" y="3551"/>
                  </a:lnTo>
                  <a:lnTo>
                    <a:pt x="108" y="3766"/>
                  </a:lnTo>
                  <a:lnTo>
                    <a:pt x="0" y="4197"/>
                  </a:lnTo>
                  <a:lnTo>
                    <a:pt x="0" y="4412"/>
                  </a:lnTo>
                  <a:lnTo>
                    <a:pt x="108" y="4842"/>
                  </a:lnTo>
                  <a:lnTo>
                    <a:pt x="323" y="5165"/>
                  </a:lnTo>
                  <a:lnTo>
                    <a:pt x="431" y="5273"/>
                  </a:lnTo>
                  <a:lnTo>
                    <a:pt x="646" y="5380"/>
                  </a:lnTo>
                  <a:lnTo>
                    <a:pt x="1291" y="5380"/>
                  </a:lnTo>
                  <a:lnTo>
                    <a:pt x="1507" y="5273"/>
                  </a:lnTo>
                  <a:lnTo>
                    <a:pt x="1722" y="4950"/>
                  </a:lnTo>
                  <a:lnTo>
                    <a:pt x="1937" y="4519"/>
                  </a:lnTo>
                  <a:lnTo>
                    <a:pt x="2045" y="4089"/>
                  </a:lnTo>
                  <a:lnTo>
                    <a:pt x="2367" y="2691"/>
                  </a:lnTo>
                  <a:lnTo>
                    <a:pt x="2367" y="2368"/>
                  </a:lnTo>
                  <a:lnTo>
                    <a:pt x="2475" y="1722"/>
                  </a:lnTo>
                  <a:lnTo>
                    <a:pt x="2475" y="1077"/>
                  </a:lnTo>
                  <a:lnTo>
                    <a:pt x="2260" y="539"/>
                  </a:lnTo>
                  <a:lnTo>
                    <a:pt x="1829" y="108"/>
                  </a:lnTo>
                  <a:lnTo>
                    <a:pt x="161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41" name="Google Shape;1409;p29"/>
            <p:cNvSpPr/>
            <p:nvPr/>
          </p:nvSpPr>
          <p:spPr>
            <a:xfrm>
              <a:off x="5214000" y="1430600"/>
              <a:ext cx="112975" cy="196375"/>
            </a:xfrm>
            <a:custGeom>
              <a:avLst/>
              <a:gdLst/>
              <a:ahLst/>
              <a:cxnLst/>
              <a:rect l="l" t="t" r="r" b="b"/>
              <a:pathLst>
                <a:path w="4519" h="7855" extrusionOk="0">
                  <a:moveTo>
                    <a:pt x="2260" y="1"/>
                  </a:moveTo>
                  <a:lnTo>
                    <a:pt x="1614" y="108"/>
                  </a:lnTo>
                  <a:lnTo>
                    <a:pt x="1076" y="324"/>
                  </a:lnTo>
                  <a:lnTo>
                    <a:pt x="753" y="539"/>
                  </a:lnTo>
                  <a:lnTo>
                    <a:pt x="431" y="862"/>
                  </a:lnTo>
                  <a:lnTo>
                    <a:pt x="215" y="1184"/>
                  </a:lnTo>
                  <a:lnTo>
                    <a:pt x="108" y="1507"/>
                  </a:lnTo>
                  <a:lnTo>
                    <a:pt x="0" y="6994"/>
                  </a:lnTo>
                  <a:lnTo>
                    <a:pt x="1722" y="7855"/>
                  </a:lnTo>
                  <a:lnTo>
                    <a:pt x="4411" y="6241"/>
                  </a:lnTo>
                  <a:lnTo>
                    <a:pt x="4411" y="4089"/>
                  </a:lnTo>
                  <a:lnTo>
                    <a:pt x="4519" y="3228"/>
                  </a:lnTo>
                  <a:lnTo>
                    <a:pt x="4519" y="2475"/>
                  </a:lnTo>
                  <a:lnTo>
                    <a:pt x="4304" y="1722"/>
                  </a:lnTo>
                  <a:lnTo>
                    <a:pt x="4089" y="969"/>
                  </a:lnTo>
                  <a:lnTo>
                    <a:pt x="3873" y="539"/>
                  </a:lnTo>
                  <a:lnTo>
                    <a:pt x="3551" y="216"/>
                  </a:lnTo>
                  <a:lnTo>
                    <a:pt x="312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342" name="Google Shape;1410;p29"/>
            <p:cNvSpPr/>
            <p:nvPr/>
          </p:nvSpPr>
          <p:spPr>
            <a:xfrm>
              <a:off x="5211300" y="1425225"/>
              <a:ext cx="121075" cy="204450"/>
            </a:xfrm>
            <a:custGeom>
              <a:avLst/>
              <a:gdLst/>
              <a:ahLst/>
              <a:cxnLst/>
              <a:rect l="l" t="t" r="r" b="b"/>
              <a:pathLst>
                <a:path w="4843" h="8178" extrusionOk="0">
                  <a:moveTo>
                    <a:pt x="2583" y="323"/>
                  </a:moveTo>
                  <a:lnTo>
                    <a:pt x="3228" y="431"/>
                  </a:lnTo>
                  <a:lnTo>
                    <a:pt x="3551" y="646"/>
                  </a:lnTo>
                  <a:lnTo>
                    <a:pt x="3766" y="861"/>
                  </a:lnTo>
                  <a:lnTo>
                    <a:pt x="4089" y="1292"/>
                  </a:lnTo>
                  <a:lnTo>
                    <a:pt x="4304" y="1937"/>
                  </a:lnTo>
                  <a:lnTo>
                    <a:pt x="4412" y="2690"/>
                  </a:lnTo>
                  <a:lnTo>
                    <a:pt x="4412" y="3121"/>
                  </a:lnTo>
                  <a:lnTo>
                    <a:pt x="4412" y="4304"/>
                  </a:lnTo>
                  <a:lnTo>
                    <a:pt x="4412" y="6241"/>
                  </a:lnTo>
                  <a:lnTo>
                    <a:pt x="1830" y="7855"/>
                  </a:lnTo>
                  <a:lnTo>
                    <a:pt x="323" y="7101"/>
                  </a:lnTo>
                  <a:lnTo>
                    <a:pt x="431" y="1722"/>
                  </a:lnTo>
                  <a:lnTo>
                    <a:pt x="431" y="1399"/>
                  </a:lnTo>
                  <a:lnTo>
                    <a:pt x="646" y="1184"/>
                  </a:lnTo>
                  <a:lnTo>
                    <a:pt x="969" y="861"/>
                  </a:lnTo>
                  <a:lnTo>
                    <a:pt x="1184" y="646"/>
                  </a:lnTo>
                  <a:lnTo>
                    <a:pt x="1830" y="431"/>
                  </a:lnTo>
                  <a:lnTo>
                    <a:pt x="2368" y="323"/>
                  </a:lnTo>
                  <a:close/>
                  <a:moveTo>
                    <a:pt x="2368" y="1"/>
                  </a:moveTo>
                  <a:lnTo>
                    <a:pt x="1722" y="108"/>
                  </a:lnTo>
                  <a:lnTo>
                    <a:pt x="1076" y="323"/>
                  </a:lnTo>
                  <a:lnTo>
                    <a:pt x="646" y="646"/>
                  </a:lnTo>
                  <a:lnTo>
                    <a:pt x="323" y="969"/>
                  </a:lnTo>
                  <a:lnTo>
                    <a:pt x="108" y="1292"/>
                  </a:lnTo>
                  <a:lnTo>
                    <a:pt x="1" y="1722"/>
                  </a:lnTo>
                  <a:lnTo>
                    <a:pt x="1" y="7209"/>
                  </a:lnTo>
                  <a:lnTo>
                    <a:pt x="1" y="7317"/>
                  </a:lnTo>
                  <a:lnTo>
                    <a:pt x="1722" y="8177"/>
                  </a:lnTo>
                  <a:lnTo>
                    <a:pt x="1937" y="8177"/>
                  </a:lnTo>
                  <a:lnTo>
                    <a:pt x="4627" y="6563"/>
                  </a:lnTo>
                  <a:lnTo>
                    <a:pt x="4734" y="6456"/>
                  </a:lnTo>
                  <a:lnTo>
                    <a:pt x="4734" y="4304"/>
                  </a:lnTo>
                  <a:lnTo>
                    <a:pt x="4842" y="3121"/>
                  </a:lnTo>
                  <a:lnTo>
                    <a:pt x="4734" y="2690"/>
                  </a:lnTo>
                  <a:lnTo>
                    <a:pt x="4627" y="1937"/>
                  </a:lnTo>
                  <a:lnTo>
                    <a:pt x="4412" y="1077"/>
                  </a:lnTo>
                  <a:lnTo>
                    <a:pt x="4089" y="646"/>
                  </a:lnTo>
                  <a:lnTo>
                    <a:pt x="3766" y="323"/>
                  </a:lnTo>
                  <a:lnTo>
                    <a:pt x="3336" y="108"/>
                  </a:lnTo>
                  <a:lnTo>
                    <a:pt x="258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43" name="Google Shape;1411;p29"/>
            <p:cNvSpPr/>
            <p:nvPr/>
          </p:nvSpPr>
          <p:spPr>
            <a:xfrm>
              <a:off x="5058000" y="1495150"/>
              <a:ext cx="131800" cy="72650"/>
            </a:xfrm>
            <a:custGeom>
              <a:avLst/>
              <a:gdLst/>
              <a:ahLst/>
              <a:cxnLst/>
              <a:rect l="l" t="t" r="r" b="b"/>
              <a:pathLst>
                <a:path w="5272" h="2906" extrusionOk="0">
                  <a:moveTo>
                    <a:pt x="646" y="1"/>
                  </a:moveTo>
                  <a:lnTo>
                    <a:pt x="108" y="216"/>
                  </a:lnTo>
                  <a:lnTo>
                    <a:pt x="0" y="646"/>
                  </a:lnTo>
                  <a:lnTo>
                    <a:pt x="538" y="862"/>
                  </a:lnTo>
                  <a:lnTo>
                    <a:pt x="646" y="539"/>
                  </a:lnTo>
                  <a:lnTo>
                    <a:pt x="1399" y="1077"/>
                  </a:lnTo>
                  <a:lnTo>
                    <a:pt x="1614" y="1184"/>
                  </a:lnTo>
                  <a:lnTo>
                    <a:pt x="3873" y="2798"/>
                  </a:lnTo>
                  <a:lnTo>
                    <a:pt x="4304" y="2906"/>
                  </a:lnTo>
                  <a:lnTo>
                    <a:pt x="4949" y="2906"/>
                  </a:lnTo>
                  <a:lnTo>
                    <a:pt x="5164" y="2691"/>
                  </a:lnTo>
                  <a:lnTo>
                    <a:pt x="5272" y="2475"/>
                  </a:lnTo>
                  <a:lnTo>
                    <a:pt x="5272" y="2260"/>
                  </a:lnTo>
                  <a:lnTo>
                    <a:pt x="5164" y="2045"/>
                  </a:lnTo>
                  <a:lnTo>
                    <a:pt x="4842" y="1937"/>
                  </a:lnTo>
                  <a:lnTo>
                    <a:pt x="4519" y="1830"/>
                  </a:lnTo>
                  <a:lnTo>
                    <a:pt x="3013" y="1077"/>
                  </a:lnTo>
                  <a:lnTo>
                    <a:pt x="1937" y="431"/>
                  </a:lnTo>
                  <a:lnTo>
                    <a:pt x="13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44" name="Google Shape;1412;p29"/>
            <p:cNvSpPr/>
            <p:nvPr/>
          </p:nvSpPr>
          <p:spPr>
            <a:xfrm>
              <a:off x="5170950" y="1540875"/>
              <a:ext cx="25" cy="25"/>
            </a:xfrm>
            <a:custGeom>
              <a:avLst/>
              <a:gdLst/>
              <a:ahLst/>
              <a:cxnLst/>
              <a:rect l="l" t="t" r="r" b="b"/>
              <a:pathLst>
                <a:path w="1" h="1" extrusionOk="0">
                  <a:moveTo>
                    <a:pt x="1" y="1"/>
                  </a:moveTo>
                  <a:lnTo>
                    <a:pt x="1" y="1"/>
                  </a:lnTo>
                  <a:lnTo>
                    <a:pt x="1" y="1"/>
                  </a:lnTo>
                  <a:lnTo>
                    <a:pt x="1"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345" name="Google Shape;1413;p29"/>
            <p:cNvSpPr/>
            <p:nvPr/>
          </p:nvSpPr>
          <p:spPr>
            <a:xfrm>
              <a:off x="5055300" y="1489775"/>
              <a:ext cx="139900" cy="83400"/>
            </a:xfrm>
            <a:custGeom>
              <a:avLst/>
              <a:gdLst/>
              <a:ahLst/>
              <a:cxnLst/>
              <a:rect l="l" t="t" r="r" b="b"/>
              <a:pathLst>
                <a:path w="5596" h="3336" extrusionOk="0">
                  <a:moveTo>
                    <a:pt x="1399" y="431"/>
                  </a:moveTo>
                  <a:lnTo>
                    <a:pt x="1830" y="861"/>
                  </a:lnTo>
                  <a:lnTo>
                    <a:pt x="2045" y="861"/>
                  </a:lnTo>
                  <a:lnTo>
                    <a:pt x="3336" y="1507"/>
                  </a:lnTo>
                  <a:lnTo>
                    <a:pt x="4304" y="2035"/>
                  </a:lnTo>
                  <a:lnTo>
                    <a:pt x="4304" y="2045"/>
                  </a:lnTo>
                  <a:lnTo>
                    <a:pt x="4412" y="2152"/>
                  </a:lnTo>
                  <a:lnTo>
                    <a:pt x="4627" y="2152"/>
                  </a:lnTo>
                  <a:lnTo>
                    <a:pt x="5057" y="2368"/>
                  </a:lnTo>
                  <a:lnTo>
                    <a:pt x="5165" y="2583"/>
                  </a:lnTo>
                  <a:lnTo>
                    <a:pt x="5272" y="2690"/>
                  </a:lnTo>
                  <a:lnTo>
                    <a:pt x="5057" y="2906"/>
                  </a:lnTo>
                  <a:lnTo>
                    <a:pt x="4627" y="3013"/>
                  </a:lnTo>
                  <a:lnTo>
                    <a:pt x="4412" y="2906"/>
                  </a:lnTo>
                  <a:lnTo>
                    <a:pt x="4089" y="2798"/>
                  </a:lnTo>
                  <a:lnTo>
                    <a:pt x="3938" y="2798"/>
                  </a:lnTo>
                  <a:lnTo>
                    <a:pt x="1830" y="1292"/>
                  </a:lnTo>
                  <a:lnTo>
                    <a:pt x="1614" y="1184"/>
                  </a:lnTo>
                  <a:lnTo>
                    <a:pt x="861" y="646"/>
                  </a:lnTo>
                  <a:lnTo>
                    <a:pt x="646" y="646"/>
                  </a:lnTo>
                  <a:lnTo>
                    <a:pt x="539" y="754"/>
                  </a:lnTo>
                  <a:lnTo>
                    <a:pt x="539" y="861"/>
                  </a:lnTo>
                  <a:lnTo>
                    <a:pt x="323" y="754"/>
                  </a:lnTo>
                  <a:lnTo>
                    <a:pt x="323" y="646"/>
                  </a:lnTo>
                  <a:lnTo>
                    <a:pt x="861" y="431"/>
                  </a:lnTo>
                  <a:close/>
                  <a:moveTo>
                    <a:pt x="754" y="1"/>
                  </a:moveTo>
                  <a:lnTo>
                    <a:pt x="108" y="324"/>
                  </a:lnTo>
                  <a:lnTo>
                    <a:pt x="1" y="431"/>
                  </a:lnTo>
                  <a:lnTo>
                    <a:pt x="1" y="754"/>
                  </a:lnTo>
                  <a:lnTo>
                    <a:pt x="1" y="861"/>
                  </a:lnTo>
                  <a:lnTo>
                    <a:pt x="1" y="969"/>
                  </a:lnTo>
                  <a:lnTo>
                    <a:pt x="646" y="1292"/>
                  </a:lnTo>
                  <a:lnTo>
                    <a:pt x="754" y="1292"/>
                  </a:lnTo>
                  <a:lnTo>
                    <a:pt x="861" y="1184"/>
                  </a:lnTo>
                  <a:lnTo>
                    <a:pt x="861" y="1077"/>
                  </a:lnTo>
                  <a:lnTo>
                    <a:pt x="1399" y="1507"/>
                  </a:lnTo>
                  <a:lnTo>
                    <a:pt x="1614" y="1615"/>
                  </a:lnTo>
                  <a:lnTo>
                    <a:pt x="3874" y="3121"/>
                  </a:lnTo>
                  <a:lnTo>
                    <a:pt x="4304" y="3336"/>
                  </a:lnTo>
                  <a:lnTo>
                    <a:pt x="4950" y="3336"/>
                  </a:lnTo>
                  <a:lnTo>
                    <a:pt x="5272" y="3228"/>
                  </a:lnTo>
                  <a:lnTo>
                    <a:pt x="5488" y="3013"/>
                  </a:lnTo>
                  <a:lnTo>
                    <a:pt x="5595" y="2690"/>
                  </a:lnTo>
                  <a:lnTo>
                    <a:pt x="5488" y="2368"/>
                  </a:lnTo>
                  <a:lnTo>
                    <a:pt x="5272" y="2152"/>
                  </a:lnTo>
                  <a:lnTo>
                    <a:pt x="5057" y="1937"/>
                  </a:lnTo>
                  <a:lnTo>
                    <a:pt x="4734" y="1830"/>
                  </a:lnTo>
                  <a:lnTo>
                    <a:pt x="3228" y="1077"/>
                  </a:lnTo>
                  <a:lnTo>
                    <a:pt x="2475" y="646"/>
                  </a:lnTo>
                  <a:lnTo>
                    <a:pt x="2152" y="539"/>
                  </a:lnTo>
                  <a:lnTo>
                    <a:pt x="1614" y="108"/>
                  </a:lnTo>
                  <a:lnTo>
                    <a:pt x="1507" y="108"/>
                  </a:lnTo>
                  <a:lnTo>
                    <a:pt x="75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46" name="Google Shape;1414;p29"/>
            <p:cNvSpPr/>
            <p:nvPr/>
          </p:nvSpPr>
          <p:spPr>
            <a:xfrm>
              <a:off x="5165575" y="1535500"/>
              <a:ext cx="10775" cy="8100"/>
            </a:xfrm>
            <a:custGeom>
              <a:avLst/>
              <a:gdLst/>
              <a:ahLst/>
              <a:cxnLst/>
              <a:rect l="l" t="t" r="r" b="b"/>
              <a:pathLst>
                <a:path w="431" h="324" extrusionOk="0">
                  <a:moveTo>
                    <a:pt x="108" y="1"/>
                  </a:moveTo>
                  <a:lnTo>
                    <a:pt x="1" y="108"/>
                  </a:lnTo>
                  <a:lnTo>
                    <a:pt x="1" y="216"/>
                  </a:lnTo>
                  <a:lnTo>
                    <a:pt x="108" y="323"/>
                  </a:lnTo>
                  <a:lnTo>
                    <a:pt x="323" y="323"/>
                  </a:lnTo>
                  <a:lnTo>
                    <a:pt x="431" y="216"/>
                  </a:lnTo>
                  <a:lnTo>
                    <a:pt x="431" y="108"/>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47" name="Google Shape;1415;p29"/>
            <p:cNvSpPr/>
            <p:nvPr/>
          </p:nvSpPr>
          <p:spPr>
            <a:xfrm>
              <a:off x="5154825" y="1468275"/>
              <a:ext cx="99525" cy="102225"/>
            </a:xfrm>
            <a:custGeom>
              <a:avLst/>
              <a:gdLst/>
              <a:ahLst/>
              <a:cxnLst/>
              <a:rect l="l" t="t" r="r" b="b"/>
              <a:pathLst>
                <a:path w="3981" h="4089" extrusionOk="0">
                  <a:moveTo>
                    <a:pt x="3335" y="0"/>
                  </a:moveTo>
                  <a:lnTo>
                    <a:pt x="2905" y="108"/>
                  </a:lnTo>
                  <a:lnTo>
                    <a:pt x="2475" y="323"/>
                  </a:lnTo>
                  <a:lnTo>
                    <a:pt x="2044" y="753"/>
                  </a:lnTo>
                  <a:lnTo>
                    <a:pt x="1829" y="1076"/>
                  </a:lnTo>
                  <a:lnTo>
                    <a:pt x="753" y="2152"/>
                  </a:lnTo>
                  <a:lnTo>
                    <a:pt x="538" y="2367"/>
                  </a:lnTo>
                  <a:lnTo>
                    <a:pt x="323" y="2582"/>
                  </a:lnTo>
                  <a:lnTo>
                    <a:pt x="108" y="2797"/>
                  </a:lnTo>
                  <a:lnTo>
                    <a:pt x="0" y="3012"/>
                  </a:lnTo>
                  <a:lnTo>
                    <a:pt x="0" y="3335"/>
                  </a:lnTo>
                  <a:lnTo>
                    <a:pt x="108" y="3658"/>
                  </a:lnTo>
                  <a:lnTo>
                    <a:pt x="323" y="3873"/>
                  </a:lnTo>
                  <a:lnTo>
                    <a:pt x="538" y="3981"/>
                  </a:lnTo>
                  <a:lnTo>
                    <a:pt x="753" y="4088"/>
                  </a:lnTo>
                  <a:lnTo>
                    <a:pt x="969" y="3981"/>
                  </a:lnTo>
                  <a:lnTo>
                    <a:pt x="1399" y="3766"/>
                  </a:lnTo>
                  <a:lnTo>
                    <a:pt x="1722" y="3443"/>
                  </a:lnTo>
                  <a:lnTo>
                    <a:pt x="2798" y="2582"/>
                  </a:lnTo>
                  <a:lnTo>
                    <a:pt x="3013" y="2367"/>
                  </a:lnTo>
                  <a:lnTo>
                    <a:pt x="3551" y="1937"/>
                  </a:lnTo>
                  <a:lnTo>
                    <a:pt x="3766" y="1399"/>
                  </a:lnTo>
                  <a:lnTo>
                    <a:pt x="3981" y="861"/>
                  </a:lnTo>
                  <a:lnTo>
                    <a:pt x="3873" y="430"/>
                  </a:lnTo>
                  <a:lnTo>
                    <a:pt x="3658" y="108"/>
                  </a:lnTo>
                  <a:lnTo>
                    <a:pt x="3335"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348" name="Google Shape;1416;p29"/>
            <p:cNvSpPr/>
            <p:nvPr/>
          </p:nvSpPr>
          <p:spPr>
            <a:xfrm>
              <a:off x="5149450" y="1462875"/>
              <a:ext cx="107600" cy="110300"/>
            </a:xfrm>
            <a:custGeom>
              <a:avLst/>
              <a:gdLst/>
              <a:ahLst/>
              <a:cxnLst/>
              <a:rect l="l" t="t" r="r" b="b"/>
              <a:pathLst>
                <a:path w="4304" h="4412" extrusionOk="0">
                  <a:moveTo>
                    <a:pt x="3550" y="431"/>
                  </a:moveTo>
                  <a:lnTo>
                    <a:pt x="3766" y="539"/>
                  </a:lnTo>
                  <a:lnTo>
                    <a:pt x="3981" y="646"/>
                  </a:lnTo>
                  <a:lnTo>
                    <a:pt x="3981" y="969"/>
                  </a:lnTo>
                  <a:lnTo>
                    <a:pt x="3873" y="1400"/>
                  </a:lnTo>
                  <a:lnTo>
                    <a:pt x="3550" y="2045"/>
                  </a:lnTo>
                  <a:lnTo>
                    <a:pt x="3120" y="2475"/>
                  </a:lnTo>
                  <a:lnTo>
                    <a:pt x="2905" y="2583"/>
                  </a:lnTo>
                  <a:lnTo>
                    <a:pt x="1829" y="3551"/>
                  </a:lnTo>
                  <a:lnTo>
                    <a:pt x="1506" y="3766"/>
                  </a:lnTo>
                  <a:lnTo>
                    <a:pt x="1076" y="3982"/>
                  </a:lnTo>
                  <a:lnTo>
                    <a:pt x="968" y="4089"/>
                  </a:lnTo>
                  <a:lnTo>
                    <a:pt x="646" y="3874"/>
                  </a:lnTo>
                  <a:lnTo>
                    <a:pt x="430" y="3766"/>
                  </a:lnTo>
                  <a:lnTo>
                    <a:pt x="323" y="3551"/>
                  </a:lnTo>
                  <a:lnTo>
                    <a:pt x="430" y="3336"/>
                  </a:lnTo>
                  <a:lnTo>
                    <a:pt x="538" y="3121"/>
                  </a:lnTo>
                  <a:lnTo>
                    <a:pt x="646" y="2906"/>
                  </a:lnTo>
                  <a:lnTo>
                    <a:pt x="861" y="2691"/>
                  </a:lnTo>
                  <a:lnTo>
                    <a:pt x="1076" y="2475"/>
                  </a:lnTo>
                  <a:lnTo>
                    <a:pt x="2152" y="1400"/>
                  </a:lnTo>
                  <a:lnTo>
                    <a:pt x="2259" y="1400"/>
                  </a:lnTo>
                  <a:lnTo>
                    <a:pt x="2367" y="1077"/>
                  </a:lnTo>
                  <a:lnTo>
                    <a:pt x="2690" y="862"/>
                  </a:lnTo>
                  <a:lnTo>
                    <a:pt x="3013" y="646"/>
                  </a:lnTo>
                  <a:lnTo>
                    <a:pt x="3335" y="431"/>
                  </a:lnTo>
                  <a:close/>
                  <a:moveTo>
                    <a:pt x="3550" y="1"/>
                  </a:moveTo>
                  <a:lnTo>
                    <a:pt x="3120" y="108"/>
                  </a:lnTo>
                  <a:lnTo>
                    <a:pt x="2797" y="324"/>
                  </a:lnTo>
                  <a:lnTo>
                    <a:pt x="2475" y="539"/>
                  </a:lnTo>
                  <a:lnTo>
                    <a:pt x="2152" y="862"/>
                  </a:lnTo>
                  <a:lnTo>
                    <a:pt x="1937" y="1184"/>
                  </a:lnTo>
                  <a:lnTo>
                    <a:pt x="861" y="2260"/>
                  </a:lnTo>
                  <a:lnTo>
                    <a:pt x="646" y="2475"/>
                  </a:lnTo>
                  <a:lnTo>
                    <a:pt x="430" y="2691"/>
                  </a:lnTo>
                  <a:lnTo>
                    <a:pt x="215" y="2906"/>
                  </a:lnTo>
                  <a:lnTo>
                    <a:pt x="108" y="3228"/>
                  </a:lnTo>
                  <a:lnTo>
                    <a:pt x="0" y="3551"/>
                  </a:lnTo>
                  <a:lnTo>
                    <a:pt x="0" y="3766"/>
                  </a:lnTo>
                  <a:lnTo>
                    <a:pt x="108" y="3982"/>
                  </a:lnTo>
                  <a:lnTo>
                    <a:pt x="430" y="4197"/>
                  </a:lnTo>
                  <a:lnTo>
                    <a:pt x="646" y="4412"/>
                  </a:lnTo>
                  <a:lnTo>
                    <a:pt x="1291" y="4412"/>
                  </a:lnTo>
                  <a:lnTo>
                    <a:pt x="1722" y="4089"/>
                  </a:lnTo>
                  <a:lnTo>
                    <a:pt x="2044" y="3766"/>
                  </a:lnTo>
                  <a:lnTo>
                    <a:pt x="3120" y="2906"/>
                  </a:lnTo>
                  <a:lnTo>
                    <a:pt x="3335" y="2691"/>
                  </a:lnTo>
                  <a:lnTo>
                    <a:pt x="3873" y="2260"/>
                  </a:lnTo>
                  <a:lnTo>
                    <a:pt x="4196" y="1615"/>
                  </a:lnTo>
                  <a:lnTo>
                    <a:pt x="4304" y="969"/>
                  </a:lnTo>
                  <a:lnTo>
                    <a:pt x="4304" y="539"/>
                  </a:lnTo>
                  <a:lnTo>
                    <a:pt x="3981" y="216"/>
                  </a:lnTo>
                  <a:lnTo>
                    <a:pt x="3766" y="108"/>
                  </a:lnTo>
                  <a:lnTo>
                    <a:pt x="355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49" name="Google Shape;1417;p29"/>
            <p:cNvSpPr/>
            <p:nvPr/>
          </p:nvSpPr>
          <p:spPr>
            <a:xfrm>
              <a:off x="5238200" y="1392950"/>
              <a:ext cx="43050" cy="59200"/>
            </a:xfrm>
            <a:custGeom>
              <a:avLst/>
              <a:gdLst/>
              <a:ahLst/>
              <a:cxnLst/>
              <a:rect l="l" t="t" r="r" b="b"/>
              <a:pathLst>
                <a:path w="1722" h="2368" extrusionOk="0">
                  <a:moveTo>
                    <a:pt x="969" y="1"/>
                  </a:moveTo>
                  <a:lnTo>
                    <a:pt x="754" y="108"/>
                  </a:lnTo>
                  <a:lnTo>
                    <a:pt x="323" y="323"/>
                  </a:lnTo>
                  <a:lnTo>
                    <a:pt x="0" y="754"/>
                  </a:lnTo>
                  <a:lnTo>
                    <a:pt x="0" y="1722"/>
                  </a:lnTo>
                  <a:lnTo>
                    <a:pt x="0" y="1937"/>
                  </a:lnTo>
                  <a:lnTo>
                    <a:pt x="0" y="2152"/>
                  </a:lnTo>
                  <a:lnTo>
                    <a:pt x="216" y="2260"/>
                  </a:lnTo>
                  <a:lnTo>
                    <a:pt x="431" y="2368"/>
                  </a:lnTo>
                  <a:lnTo>
                    <a:pt x="969" y="2368"/>
                  </a:lnTo>
                  <a:lnTo>
                    <a:pt x="1292" y="2152"/>
                  </a:lnTo>
                  <a:lnTo>
                    <a:pt x="1614" y="1937"/>
                  </a:lnTo>
                  <a:lnTo>
                    <a:pt x="1722" y="1507"/>
                  </a:lnTo>
                  <a:lnTo>
                    <a:pt x="1722" y="861"/>
                  </a:lnTo>
                  <a:lnTo>
                    <a:pt x="1722" y="646"/>
                  </a:lnTo>
                  <a:lnTo>
                    <a:pt x="1614" y="431"/>
                  </a:lnTo>
                  <a:lnTo>
                    <a:pt x="1399" y="216"/>
                  </a:lnTo>
                  <a:lnTo>
                    <a:pt x="107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0" name="Google Shape;1418;p29"/>
            <p:cNvSpPr/>
            <p:nvPr/>
          </p:nvSpPr>
          <p:spPr>
            <a:xfrm>
              <a:off x="5232825" y="1390275"/>
              <a:ext cx="53825" cy="67250"/>
            </a:xfrm>
            <a:custGeom>
              <a:avLst/>
              <a:gdLst/>
              <a:ahLst/>
              <a:cxnLst/>
              <a:rect l="l" t="t" r="r" b="b"/>
              <a:pathLst>
                <a:path w="2153" h="2690" extrusionOk="0">
                  <a:moveTo>
                    <a:pt x="1291" y="323"/>
                  </a:moveTo>
                  <a:lnTo>
                    <a:pt x="1507" y="430"/>
                  </a:lnTo>
                  <a:lnTo>
                    <a:pt x="1722" y="538"/>
                  </a:lnTo>
                  <a:lnTo>
                    <a:pt x="1722" y="968"/>
                  </a:lnTo>
                  <a:lnTo>
                    <a:pt x="1829" y="1506"/>
                  </a:lnTo>
                  <a:lnTo>
                    <a:pt x="1829" y="1614"/>
                  </a:lnTo>
                  <a:lnTo>
                    <a:pt x="1722" y="1937"/>
                  </a:lnTo>
                  <a:lnTo>
                    <a:pt x="1399" y="2152"/>
                  </a:lnTo>
                  <a:lnTo>
                    <a:pt x="1184" y="2259"/>
                  </a:lnTo>
                  <a:lnTo>
                    <a:pt x="538" y="2259"/>
                  </a:lnTo>
                  <a:lnTo>
                    <a:pt x="431" y="2152"/>
                  </a:lnTo>
                  <a:lnTo>
                    <a:pt x="431" y="1937"/>
                  </a:lnTo>
                  <a:lnTo>
                    <a:pt x="431" y="1829"/>
                  </a:lnTo>
                  <a:lnTo>
                    <a:pt x="431" y="968"/>
                  </a:lnTo>
                  <a:lnTo>
                    <a:pt x="753" y="538"/>
                  </a:lnTo>
                  <a:lnTo>
                    <a:pt x="969" y="430"/>
                  </a:lnTo>
                  <a:lnTo>
                    <a:pt x="1184" y="323"/>
                  </a:lnTo>
                  <a:close/>
                  <a:moveTo>
                    <a:pt x="969" y="0"/>
                  </a:moveTo>
                  <a:lnTo>
                    <a:pt x="753" y="108"/>
                  </a:lnTo>
                  <a:lnTo>
                    <a:pt x="431" y="430"/>
                  </a:lnTo>
                  <a:lnTo>
                    <a:pt x="108" y="753"/>
                  </a:lnTo>
                  <a:lnTo>
                    <a:pt x="0" y="861"/>
                  </a:lnTo>
                  <a:lnTo>
                    <a:pt x="0" y="1829"/>
                  </a:lnTo>
                  <a:lnTo>
                    <a:pt x="0" y="1937"/>
                  </a:lnTo>
                  <a:lnTo>
                    <a:pt x="0" y="2152"/>
                  </a:lnTo>
                  <a:lnTo>
                    <a:pt x="108" y="2367"/>
                  </a:lnTo>
                  <a:lnTo>
                    <a:pt x="431" y="2582"/>
                  </a:lnTo>
                  <a:lnTo>
                    <a:pt x="646" y="2690"/>
                  </a:lnTo>
                  <a:lnTo>
                    <a:pt x="861" y="2690"/>
                  </a:lnTo>
                  <a:lnTo>
                    <a:pt x="1291" y="2582"/>
                  </a:lnTo>
                  <a:lnTo>
                    <a:pt x="1614" y="2475"/>
                  </a:lnTo>
                  <a:lnTo>
                    <a:pt x="1937" y="2152"/>
                  </a:lnTo>
                  <a:lnTo>
                    <a:pt x="2152" y="1721"/>
                  </a:lnTo>
                  <a:lnTo>
                    <a:pt x="2152" y="1506"/>
                  </a:lnTo>
                  <a:lnTo>
                    <a:pt x="2152" y="968"/>
                  </a:lnTo>
                  <a:lnTo>
                    <a:pt x="2044" y="753"/>
                  </a:lnTo>
                  <a:lnTo>
                    <a:pt x="2044" y="430"/>
                  </a:lnTo>
                  <a:lnTo>
                    <a:pt x="1722" y="108"/>
                  </a:lnTo>
                  <a:lnTo>
                    <a:pt x="13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51" name="Google Shape;1419;p29"/>
            <p:cNvSpPr/>
            <p:nvPr/>
          </p:nvSpPr>
          <p:spPr>
            <a:xfrm>
              <a:off x="5208625" y="1339150"/>
              <a:ext cx="83400" cy="94175"/>
            </a:xfrm>
            <a:custGeom>
              <a:avLst/>
              <a:gdLst/>
              <a:ahLst/>
              <a:cxnLst/>
              <a:rect l="l" t="t" r="r" b="b"/>
              <a:pathLst>
                <a:path w="3336" h="3767" extrusionOk="0">
                  <a:moveTo>
                    <a:pt x="1399" y="1"/>
                  </a:moveTo>
                  <a:lnTo>
                    <a:pt x="1076" y="109"/>
                  </a:lnTo>
                  <a:lnTo>
                    <a:pt x="753" y="324"/>
                  </a:lnTo>
                  <a:lnTo>
                    <a:pt x="538" y="539"/>
                  </a:lnTo>
                  <a:lnTo>
                    <a:pt x="215" y="1184"/>
                  </a:lnTo>
                  <a:lnTo>
                    <a:pt x="108" y="1507"/>
                  </a:lnTo>
                  <a:lnTo>
                    <a:pt x="0" y="1830"/>
                  </a:lnTo>
                  <a:lnTo>
                    <a:pt x="108" y="2583"/>
                  </a:lnTo>
                  <a:lnTo>
                    <a:pt x="215" y="2906"/>
                  </a:lnTo>
                  <a:lnTo>
                    <a:pt x="323" y="3229"/>
                  </a:lnTo>
                  <a:lnTo>
                    <a:pt x="538" y="3444"/>
                  </a:lnTo>
                  <a:lnTo>
                    <a:pt x="861" y="3659"/>
                  </a:lnTo>
                  <a:lnTo>
                    <a:pt x="1183" y="3766"/>
                  </a:lnTo>
                  <a:lnTo>
                    <a:pt x="1721" y="3766"/>
                  </a:lnTo>
                  <a:lnTo>
                    <a:pt x="2044" y="3659"/>
                  </a:lnTo>
                  <a:lnTo>
                    <a:pt x="2367" y="3551"/>
                  </a:lnTo>
                  <a:lnTo>
                    <a:pt x="2905" y="3229"/>
                  </a:lnTo>
                  <a:lnTo>
                    <a:pt x="3228" y="2583"/>
                  </a:lnTo>
                  <a:lnTo>
                    <a:pt x="3335" y="2260"/>
                  </a:lnTo>
                  <a:lnTo>
                    <a:pt x="3335" y="1830"/>
                  </a:lnTo>
                  <a:lnTo>
                    <a:pt x="3335" y="1507"/>
                  </a:lnTo>
                  <a:lnTo>
                    <a:pt x="3228" y="1184"/>
                  </a:lnTo>
                  <a:lnTo>
                    <a:pt x="2905" y="539"/>
                  </a:lnTo>
                  <a:lnTo>
                    <a:pt x="2582" y="324"/>
                  </a:lnTo>
                  <a:lnTo>
                    <a:pt x="2367" y="109"/>
                  </a:lnTo>
                  <a:lnTo>
                    <a:pt x="20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2" name="Google Shape;1420;p29"/>
            <p:cNvSpPr/>
            <p:nvPr/>
          </p:nvSpPr>
          <p:spPr>
            <a:xfrm>
              <a:off x="5205925" y="1333775"/>
              <a:ext cx="91475" cy="102250"/>
            </a:xfrm>
            <a:custGeom>
              <a:avLst/>
              <a:gdLst/>
              <a:ahLst/>
              <a:cxnLst/>
              <a:rect l="l" t="t" r="r" b="b"/>
              <a:pathLst>
                <a:path w="3659" h="4090" extrusionOk="0">
                  <a:moveTo>
                    <a:pt x="1722" y="1"/>
                  </a:moveTo>
                  <a:lnTo>
                    <a:pt x="1399" y="108"/>
                  </a:lnTo>
                  <a:lnTo>
                    <a:pt x="1076" y="216"/>
                  </a:lnTo>
                  <a:lnTo>
                    <a:pt x="538" y="646"/>
                  </a:lnTo>
                  <a:lnTo>
                    <a:pt x="216" y="969"/>
                  </a:lnTo>
                  <a:lnTo>
                    <a:pt x="108" y="1184"/>
                  </a:lnTo>
                  <a:lnTo>
                    <a:pt x="194" y="1227"/>
                  </a:lnTo>
                  <a:lnTo>
                    <a:pt x="194" y="1227"/>
                  </a:lnTo>
                  <a:lnTo>
                    <a:pt x="0" y="1615"/>
                  </a:lnTo>
                  <a:lnTo>
                    <a:pt x="0" y="2045"/>
                  </a:lnTo>
                  <a:lnTo>
                    <a:pt x="0" y="2690"/>
                  </a:lnTo>
                  <a:lnTo>
                    <a:pt x="108" y="3228"/>
                  </a:lnTo>
                  <a:lnTo>
                    <a:pt x="216" y="3659"/>
                  </a:lnTo>
                  <a:lnTo>
                    <a:pt x="323" y="3766"/>
                  </a:lnTo>
                  <a:lnTo>
                    <a:pt x="431" y="3874"/>
                  </a:lnTo>
                  <a:lnTo>
                    <a:pt x="538" y="3874"/>
                  </a:lnTo>
                  <a:lnTo>
                    <a:pt x="969" y="4089"/>
                  </a:lnTo>
                  <a:lnTo>
                    <a:pt x="1722" y="4089"/>
                  </a:lnTo>
                  <a:lnTo>
                    <a:pt x="1829" y="3981"/>
                  </a:lnTo>
                  <a:lnTo>
                    <a:pt x="2260" y="3444"/>
                  </a:lnTo>
                  <a:lnTo>
                    <a:pt x="2475" y="3228"/>
                  </a:lnTo>
                  <a:lnTo>
                    <a:pt x="2475" y="3121"/>
                  </a:lnTo>
                  <a:lnTo>
                    <a:pt x="2367" y="3013"/>
                  </a:lnTo>
                  <a:lnTo>
                    <a:pt x="2260" y="2906"/>
                  </a:lnTo>
                  <a:lnTo>
                    <a:pt x="2152" y="3013"/>
                  </a:lnTo>
                  <a:lnTo>
                    <a:pt x="2045" y="3121"/>
                  </a:lnTo>
                  <a:lnTo>
                    <a:pt x="1829" y="3444"/>
                  </a:lnTo>
                  <a:lnTo>
                    <a:pt x="1614" y="3659"/>
                  </a:lnTo>
                  <a:lnTo>
                    <a:pt x="1507" y="3766"/>
                  </a:lnTo>
                  <a:lnTo>
                    <a:pt x="969" y="3659"/>
                  </a:lnTo>
                  <a:lnTo>
                    <a:pt x="754" y="3551"/>
                  </a:lnTo>
                  <a:lnTo>
                    <a:pt x="646" y="3551"/>
                  </a:lnTo>
                  <a:lnTo>
                    <a:pt x="646" y="3444"/>
                  </a:lnTo>
                  <a:lnTo>
                    <a:pt x="431" y="2798"/>
                  </a:lnTo>
                  <a:lnTo>
                    <a:pt x="323" y="2045"/>
                  </a:lnTo>
                  <a:lnTo>
                    <a:pt x="323" y="1722"/>
                  </a:lnTo>
                  <a:lnTo>
                    <a:pt x="431" y="1399"/>
                  </a:lnTo>
                  <a:lnTo>
                    <a:pt x="538" y="1292"/>
                  </a:lnTo>
                  <a:lnTo>
                    <a:pt x="646" y="1184"/>
                  </a:lnTo>
                  <a:lnTo>
                    <a:pt x="861" y="754"/>
                  </a:lnTo>
                  <a:lnTo>
                    <a:pt x="1291" y="539"/>
                  </a:lnTo>
                  <a:lnTo>
                    <a:pt x="1507" y="431"/>
                  </a:lnTo>
                  <a:lnTo>
                    <a:pt x="2152" y="431"/>
                  </a:lnTo>
                  <a:lnTo>
                    <a:pt x="2475" y="646"/>
                  </a:lnTo>
                  <a:lnTo>
                    <a:pt x="2690" y="646"/>
                  </a:lnTo>
                  <a:lnTo>
                    <a:pt x="2905" y="861"/>
                  </a:lnTo>
                  <a:lnTo>
                    <a:pt x="3120" y="1292"/>
                  </a:lnTo>
                  <a:lnTo>
                    <a:pt x="3228" y="1937"/>
                  </a:lnTo>
                  <a:lnTo>
                    <a:pt x="3228" y="2475"/>
                  </a:lnTo>
                  <a:lnTo>
                    <a:pt x="3013" y="3121"/>
                  </a:lnTo>
                  <a:lnTo>
                    <a:pt x="2798" y="3444"/>
                  </a:lnTo>
                  <a:lnTo>
                    <a:pt x="2798" y="3551"/>
                  </a:lnTo>
                  <a:lnTo>
                    <a:pt x="2905" y="3766"/>
                  </a:lnTo>
                  <a:lnTo>
                    <a:pt x="3013" y="3766"/>
                  </a:lnTo>
                  <a:lnTo>
                    <a:pt x="3120" y="3659"/>
                  </a:lnTo>
                  <a:lnTo>
                    <a:pt x="3336" y="3228"/>
                  </a:lnTo>
                  <a:lnTo>
                    <a:pt x="3551" y="2475"/>
                  </a:lnTo>
                  <a:lnTo>
                    <a:pt x="3658" y="1937"/>
                  </a:lnTo>
                  <a:lnTo>
                    <a:pt x="3551" y="1507"/>
                  </a:lnTo>
                  <a:lnTo>
                    <a:pt x="3443" y="1184"/>
                  </a:lnTo>
                  <a:lnTo>
                    <a:pt x="3120" y="646"/>
                  </a:lnTo>
                  <a:lnTo>
                    <a:pt x="2798" y="324"/>
                  </a:lnTo>
                  <a:lnTo>
                    <a:pt x="2690" y="324"/>
                  </a:lnTo>
                  <a:lnTo>
                    <a:pt x="2260" y="108"/>
                  </a:lnTo>
                  <a:lnTo>
                    <a:pt x="172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53" name="Google Shape;1421;p29"/>
            <p:cNvSpPr/>
            <p:nvPr/>
          </p:nvSpPr>
          <p:spPr>
            <a:xfrm>
              <a:off x="5273175" y="1479025"/>
              <a:ext cx="34975" cy="69950"/>
            </a:xfrm>
            <a:custGeom>
              <a:avLst/>
              <a:gdLst/>
              <a:ahLst/>
              <a:cxnLst/>
              <a:rect l="l" t="t" r="r" b="b"/>
              <a:pathLst>
                <a:path w="1399" h="2798" extrusionOk="0">
                  <a:moveTo>
                    <a:pt x="753" y="0"/>
                  </a:moveTo>
                  <a:lnTo>
                    <a:pt x="430" y="108"/>
                  </a:lnTo>
                  <a:lnTo>
                    <a:pt x="215" y="431"/>
                  </a:lnTo>
                  <a:lnTo>
                    <a:pt x="0" y="861"/>
                  </a:lnTo>
                  <a:lnTo>
                    <a:pt x="0" y="1399"/>
                  </a:lnTo>
                  <a:lnTo>
                    <a:pt x="0" y="1937"/>
                  </a:lnTo>
                  <a:lnTo>
                    <a:pt x="215" y="2367"/>
                  </a:lnTo>
                  <a:lnTo>
                    <a:pt x="430" y="2690"/>
                  </a:lnTo>
                  <a:lnTo>
                    <a:pt x="753" y="2798"/>
                  </a:lnTo>
                  <a:lnTo>
                    <a:pt x="968" y="2690"/>
                  </a:lnTo>
                  <a:lnTo>
                    <a:pt x="1184" y="2367"/>
                  </a:lnTo>
                  <a:lnTo>
                    <a:pt x="1399" y="1937"/>
                  </a:lnTo>
                  <a:lnTo>
                    <a:pt x="1399" y="1399"/>
                  </a:lnTo>
                  <a:lnTo>
                    <a:pt x="1399" y="861"/>
                  </a:lnTo>
                  <a:lnTo>
                    <a:pt x="1184" y="431"/>
                  </a:lnTo>
                  <a:lnTo>
                    <a:pt x="968" y="108"/>
                  </a:lnTo>
                  <a:lnTo>
                    <a:pt x="75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4" name="Google Shape;1422;p29"/>
            <p:cNvSpPr/>
            <p:nvPr/>
          </p:nvSpPr>
          <p:spPr>
            <a:xfrm>
              <a:off x="5079500" y="1731850"/>
              <a:ext cx="1406725" cy="879550"/>
            </a:xfrm>
            <a:custGeom>
              <a:avLst/>
              <a:gdLst/>
              <a:ahLst/>
              <a:cxnLst/>
              <a:rect l="l" t="t" r="r" b="b"/>
              <a:pathLst>
                <a:path w="56269" h="35182" extrusionOk="0">
                  <a:moveTo>
                    <a:pt x="15386" y="1"/>
                  </a:moveTo>
                  <a:lnTo>
                    <a:pt x="14740" y="108"/>
                  </a:lnTo>
                  <a:lnTo>
                    <a:pt x="14095" y="323"/>
                  </a:lnTo>
                  <a:lnTo>
                    <a:pt x="9469" y="3013"/>
                  </a:lnTo>
                  <a:lnTo>
                    <a:pt x="9253" y="3228"/>
                  </a:lnTo>
                  <a:lnTo>
                    <a:pt x="9038" y="3336"/>
                  </a:lnTo>
                  <a:lnTo>
                    <a:pt x="8608" y="3551"/>
                  </a:lnTo>
                  <a:lnTo>
                    <a:pt x="8500" y="3551"/>
                  </a:lnTo>
                  <a:lnTo>
                    <a:pt x="7317" y="4304"/>
                  </a:lnTo>
                  <a:lnTo>
                    <a:pt x="7209" y="4412"/>
                  </a:lnTo>
                  <a:lnTo>
                    <a:pt x="7102" y="4627"/>
                  </a:lnTo>
                  <a:lnTo>
                    <a:pt x="6456" y="5057"/>
                  </a:lnTo>
                  <a:lnTo>
                    <a:pt x="6241" y="5057"/>
                  </a:lnTo>
                  <a:lnTo>
                    <a:pt x="6133" y="4950"/>
                  </a:lnTo>
                  <a:lnTo>
                    <a:pt x="1292" y="7747"/>
                  </a:lnTo>
                  <a:lnTo>
                    <a:pt x="754" y="8177"/>
                  </a:lnTo>
                  <a:lnTo>
                    <a:pt x="324" y="8715"/>
                  </a:lnTo>
                  <a:lnTo>
                    <a:pt x="108" y="9361"/>
                  </a:lnTo>
                  <a:lnTo>
                    <a:pt x="1" y="10006"/>
                  </a:lnTo>
                  <a:lnTo>
                    <a:pt x="108" y="10652"/>
                  </a:lnTo>
                  <a:lnTo>
                    <a:pt x="324" y="11297"/>
                  </a:lnTo>
                  <a:lnTo>
                    <a:pt x="754" y="11835"/>
                  </a:lnTo>
                  <a:lnTo>
                    <a:pt x="1292" y="12265"/>
                  </a:lnTo>
                  <a:lnTo>
                    <a:pt x="39378" y="34751"/>
                  </a:lnTo>
                  <a:lnTo>
                    <a:pt x="40023" y="35074"/>
                  </a:lnTo>
                  <a:lnTo>
                    <a:pt x="40669" y="35181"/>
                  </a:lnTo>
                  <a:lnTo>
                    <a:pt x="41422" y="35074"/>
                  </a:lnTo>
                  <a:lnTo>
                    <a:pt x="42067" y="34751"/>
                  </a:lnTo>
                  <a:lnTo>
                    <a:pt x="55085" y="27005"/>
                  </a:lnTo>
                  <a:lnTo>
                    <a:pt x="55623" y="26574"/>
                  </a:lnTo>
                  <a:lnTo>
                    <a:pt x="56053" y="26036"/>
                  </a:lnTo>
                  <a:lnTo>
                    <a:pt x="56269" y="25391"/>
                  </a:lnTo>
                  <a:lnTo>
                    <a:pt x="56269" y="24745"/>
                  </a:lnTo>
                  <a:lnTo>
                    <a:pt x="56269" y="24100"/>
                  </a:lnTo>
                  <a:lnTo>
                    <a:pt x="55946" y="23562"/>
                  </a:lnTo>
                  <a:lnTo>
                    <a:pt x="55623" y="22916"/>
                  </a:lnTo>
                  <a:lnTo>
                    <a:pt x="54978" y="22486"/>
                  </a:lnTo>
                  <a:lnTo>
                    <a:pt x="16784" y="323"/>
                  </a:lnTo>
                  <a:lnTo>
                    <a:pt x="16139" y="108"/>
                  </a:lnTo>
                  <a:lnTo>
                    <a:pt x="15386" y="1"/>
                  </a:lnTo>
                  <a:close/>
                </a:path>
              </a:pathLst>
            </a:custGeom>
            <a:solidFill>
              <a:srgbClr val="D8D8D8"/>
            </a:solidFill>
            <a:ln>
              <a:noFill/>
            </a:ln>
          </p:spPr>
          <p:txBody>
            <a:bodyPr spcFirstLastPara="1" wrap="square" lIns="121900" tIns="121900" rIns="121900" bIns="121900" anchor="ctr" anchorCtr="0">
              <a:noAutofit/>
            </a:bodyPr>
            <a:lstStyle/>
            <a:p>
              <a:endParaRPr sz="2400"/>
            </a:p>
          </p:txBody>
        </p:sp>
        <p:sp>
          <p:nvSpPr>
            <p:cNvPr id="1355" name="Google Shape;1423;p29"/>
            <p:cNvSpPr/>
            <p:nvPr/>
          </p:nvSpPr>
          <p:spPr>
            <a:xfrm>
              <a:off x="5079500" y="1731850"/>
              <a:ext cx="1406725" cy="879550"/>
            </a:xfrm>
            <a:custGeom>
              <a:avLst/>
              <a:gdLst/>
              <a:ahLst/>
              <a:cxnLst/>
              <a:rect l="l" t="t" r="r" b="b"/>
              <a:pathLst>
                <a:path w="56269" h="35182" fill="none" extrusionOk="0">
                  <a:moveTo>
                    <a:pt x="15386" y="1"/>
                  </a:moveTo>
                  <a:lnTo>
                    <a:pt x="15386" y="1"/>
                  </a:lnTo>
                  <a:lnTo>
                    <a:pt x="14740" y="108"/>
                  </a:lnTo>
                  <a:lnTo>
                    <a:pt x="14095" y="323"/>
                  </a:lnTo>
                  <a:lnTo>
                    <a:pt x="9469" y="3013"/>
                  </a:lnTo>
                  <a:lnTo>
                    <a:pt x="9469" y="3013"/>
                  </a:lnTo>
                  <a:lnTo>
                    <a:pt x="9253" y="3228"/>
                  </a:lnTo>
                  <a:lnTo>
                    <a:pt x="9253" y="3228"/>
                  </a:lnTo>
                  <a:lnTo>
                    <a:pt x="9038" y="3336"/>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500" y="3551"/>
                  </a:lnTo>
                  <a:lnTo>
                    <a:pt x="7317" y="4304"/>
                  </a:lnTo>
                  <a:lnTo>
                    <a:pt x="7317" y="4304"/>
                  </a:lnTo>
                  <a:lnTo>
                    <a:pt x="7209" y="4412"/>
                  </a:lnTo>
                  <a:lnTo>
                    <a:pt x="7209" y="4412"/>
                  </a:lnTo>
                  <a:lnTo>
                    <a:pt x="7102" y="462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348" y="5057"/>
                  </a:lnTo>
                  <a:lnTo>
                    <a:pt x="6348"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133" y="4950"/>
                  </a:lnTo>
                  <a:lnTo>
                    <a:pt x="1292" y="7747"/>
                  </a:lnTo>
                  <a:lnTo>
                    <a:pt x="1292" y="7747"/>
                  </a:lnTo>
                  <a:lnTo>
                    <a:pt x="754" y="8177"/>
                  </a:lnTo>
                  <a:lnTo>
                    <a:pt x="324" y="8715"/>
                  </a:lnTo>
                  <a:lnTo>
                    <a:pt x="108" y="9361"/>
                  </a:lnTo>
                  <a:lnTo>
                    <a:pt x="1" y="10006"/>
                  </a:lnTo>
                  <a:lnTo>
                    <a:pt x="108" y="10652"/>
                  </a:lnTo>
                  <a:lnTo>
                    <a:pt x="324" y="11297"/>
                  </a:lnTo>
                  <a:lnTo>
                    <a:pt x="754" y="11835"/>
                  </a:lnTo>
                  <a:lnTo>
                    <a:pt x="1292" y="12265"/>
                  </a:lnTo>
                  <a:lnTo>
                    <a:pt x="39378" y="34751"/>
                  </a:lnTo>
                  <a:lnTo>
                    <a:pt x="39378" y="34751"/>
                  </a:lnTo>
                  <a:lnTo>
                    <a:pt x="40023" y="35074"/>
                  </a:lnTo>
                  <a:lnTo>
                    <a:pt x="40669" y="35181"/>
                  </a:lnTo>
                  <a:lnTo>
                    <a:pt x="40669" y="35181"/>
                  </a:lnTo>
                  <a:lnTo>
                    <a:pt x="41422" y="35074"/>
                  </a:lnTo>
                  <a:lnTo>
                    <a:pt x="42067" y="34751"/>
                  </a:lnTo>
                  <a:lnTo>
                    <a:pt x="55085" y="27005"/>
                  </a:lnTo>
                  <a:lnTo>
                    <a:pt x="55085" y="27005"/>
                  </a:lnTo>
                  <a:lnTo>
                    <a:pt x="55623" y="26574"/>
                  </a:lnTo>
                  <a:lnTo>
                    <a:pt x="56053" y="26036"/>
                  </a:lnTo>
                  <a:lnTo>
                    <a:pt x="56269" y="25391"/>
                  </a:lnTo>
                  <a:lnTo>
                    <a:pt x="56269" y="24745"/>
                  </a:lnTo>
                  <a:lnTo>
                    <a:pt x="56269" y="24100"/>
                  </a:lnTo>
                  <a:lnTo>
                    <a:pt x="55946" y="23562"/>
                  </a:lnTo>
                  <a:lnTo>
                    <a:pt x="55623" y="22916"/>
                  </a:lnTo>
                  <a:lnTo>
                    <a:pt x="54978" y="22486"/>
                  </a:lnTo>
                  <a:lnTo>
                    <a:pt x="16784" y="323"/>
                  </a:lnTo>
                  <a:lnTo>
                    <a:pt x="16784" y="323"/>
                  </a:lnTo>
                  <a:lnTo>
                    <a:pt x="16139" y="108"/>
                  </a:lnTo>
                  <a:lnTo>
                    <a:pt x="15386" y="1"/>
                  </a:lnTo>
                </a:path>
              </a:pathLst>
            </a:custGeom>
            <a:noFill/>
            <a:ln>
              <a:noFill/>
            </a:ln>
          </p:spPr>
          <p:txBody>
            <a:bodyPr spcFirstLastPara="1" wrap="square" lIns="121900" tIns="121900" rIns="121900" bIns="121900" anchor="ctr" anchorCtr="0">
              <a:noAutofit/>
            </a:bodyPr>
            <a:lstStyle/>
            <a:p>
              <a:endParaRPr sz="2400"/>
            </a:p>
          </p:txBody>
        </p:sp>
        <p:sp>
          <p:nvSpPr>
            <p:cNvPr id="1356" name="Google Shape;1424;p29"/>
            <p:cNvSpPr/>
            <p:nvPr/>
          </p:nvSpPr>
          <p:spPr>
            <a:xfrm>
              <a:off x="5294675" y="1815225"/>
              <a:ext cx="10800" cy="5400"/>
            </a:xfrm>
            <a:custGeom>
              <a:avLst/>
              <a:gdLst/>
              <a:ahLst/>
              <a:cxnLst/>
              <a:rect l="l" t="t" r="r" b="b"/>
              <a:pathLst>
                <a:path w="432" h="216" extrusionOk="0">
                  <a:moveTo>
                    <a:pt x="324" y="1"/>
                  </a:moveTo>
                  <a:lnTo>
                    <a:pt x="108" y="108"/>
                  </a:lnTo>
                  <a:lnTo>
                    <a:pt x="1" y="216"/>
                  </a:lnTo>
                  <a:lnTo>
                    <a:pt x="431" y="1"/>
                  </a:lnTo>
                  <a:close/>
                </a:path>
              </a:pathLst>
            </a:custGeom>
            <a:solidFill>
              <a:srgbClr val="1F1F1F"/>
            </a:solidFill>
            <a:ln>
              <a:noFill/>
            </a:ln>
          </p:spPr>
          <p:txBody>
            <a:bodyPr spcFirstLastPara="1" wrap="square" lIns="121900" tIns="121900" rIns="121900" bIns="121900" anchor="ctr" anchorCtr="0">
              <a:noAutofit/>
            </a:bodyPr>
            <a:lstStyle/>
            <a:p>
              <a:endParaRPr sz="2400"/>
            </a:p>
          </p:txBody>
        </p:sp>
        <p:sp>
          <p:nvSpPr>
            <p:cNvPr id="1357" name="Google Shape;1425;p29"/>
            <p:cNvSpPr/>
            <p:nvPr/>
          </p:nvSpPr>
          <p:spPr>
            <a:xfrm>
              <a:off x="5292000" y="1820600"/>
              <a:ext cx="2700" cy="25"/>
            </a:xfrm>
            <a:custGeom>
              <a:avLst/>
              <a:gdLst/>
              <a:ahLst/>
              <a:cxnLst/>
              <a:rect l="l" t="t" r="r" b="b"/>
              <a:pathLst>
                <a:path w="108" h="1" fill="none" extrusionOk="0">
                  <a:moveTo>
                    <a:pt x="0" y="1"/>
                  </a:moveTo>
                  <a:lnTo>
                    <a:pt x="0" y="1"/>
                  </a:lnTo>
                  <a:lnTo>
                    <a:pt x="0" y="1"/>
                  </a:lnTo>
                  <a:lnTo>
                    <a:pt x="108" y="1"/>
                  </a:lnTo>
                  <a:lnTo>
                    <a:pt x="108" y="1"/>
                  </a:lnTo>
                  <a:lnTo>
                    <a:pt x="108" y="1"/>
                  </a:lnTo>
                  <a:lnTo>
                    <a:pt x="108" y="1"/>
                  </a:lnTo>
                  <a:lnTo>
                    <a:pt x="108" y="1"/>
                  </a:lnTo>
                  <a:lnTo>
                    <a:pt x="108" y="1"/>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1358" name="Google Shape;1426;p29"/>
            <p:cNvSpPr/>
            <p:nvPr/>
          </p:nvSpPr>
          <p:spPr>
            <a:xfrm>
              <a:off x="5294675" y="18206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1359" name="Google Shape;1427;p29"/>
            <p:cNvSpPr/>
            <p:nvPr/>
          </p:nvSpPr>
          <p:spPr>
            <a:xfrm>
              <a:off x="5294675" y="18206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1360" name="Google Shape;1428;p29"/>
            <p:cNvSpPr/>
            <p:nvPr/>
          </p:nvSpPr>
          <p:spPr>
            <a:xfrm>
              <a:off x="5294675" y="18206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121900" tIns="121900" rIns="121900" bIns="121900" anchor="ctr" anchorCtr="0">
              <a:noAutofit/>
            </a:bodyPr>
            <a:lstStyle/>
            <a:p>
              <a:endParaRPr sz="2400"/>
            </a:p>
          </p:txBody>
        </p:sp>
        <p:sp>
          <p:nvSpPr>
            <p:cNvPr id="1361" name="Google Shape;1429;p29"/>
            <p:cNvSpPr/>
            <p:nvPr/>
          </p:nvSpPr>
          <p:spPr>
            <a:xfrm>
              <a:off x="5294675" y="1815225"/>
              <a:ext cx="10800" cy="5400"/>
            </a:xfrm>
            <a:custGeom>
              <a:avLst/>
              <a:gdLst/>
              <a:ahLst/>
              <a:cxnLst/>
              <a:rect l="l" t="t" r="r" b="b"/>
              <a:pathLst>
                <a:path w="432" h="216" fill="none" extrusionOk="0">
                  <a:moveTo>
                    <a:pt x="431" y="1"/>
                  </a:moveTo>
                  <a:lnTo>
                    <a:pt x="431" y="1"/>
                  </a:lnTo>
                  <a:lnTo>
                    <a:pt x="324" y="1"/>
                  </a:lnTo>
                  <a:lnTo>
                    <a:pt x="108" y="108"/>
                  </a:lnTo>
                  <a:lnTo>
                    <a:pt x="108" y="108"/>
                  </a:lnTo>
                  <a:lnTo>
                    <a:pt x="1" y="216"/>
                  </a:lnTo>
                  <a:lnTo>
                    <a:pt x="431" y="1"/>
                  </a:lnTo>
                </a:path>
              </a:pathLst>
            </a:custGeom>
            <a:noFill/>
            <a:ln>
              <a:noFill/>
            </a:ln>
          </p:spPr>
          <p:txBody>
            <a:bodyPr spcFirstLastPara="1" wrap="square" lIns="121900" tIns="121900" rIns="121900" bIns="121900" anchor="ctr" anchorCtr="0">
              <a:noAutofit/>
            </a:bodyPr>
            <a:lstStyle/>
            <a:p>
              <a:endParaRPr sz="2400"/>
            </a:p>
          </p:txBody>
        </p:sp>
        <p:sp>
          <p:nvSpPr>
            <p:cNvPr id="1362" name="Google Shape;1430;p29"/>
            <p:cNvSpPr/>
            <p:nvPr/>
          </p:nvSpPr>
          <p:spPr>
            <a:xfrm>
              <a:off x="5292000" y="1817925"/>
              <a:ext cx="5400" cy="2700"/>
            </a:xfrm>
            <a:custGeom>
              <a:avLst/>
              <a:gdLst/>
              <a:ahLst/>
              <a:cxnLst/>
              <a:rect l="l" t="t" r="r" b="b"/>
              <a:pathLst>
                <a:path w="216" h="108" extrusionOk="0">
                  <a:moveTo>
                    <a:pt x="215" y="0"/>
                  </a:moveTo>
                  <a:lnTo>
                    <a:pt x="0" y="108"/>
                  </a:lnTo>
                  <a:lnTo>
                    <a:pt x="108" y="108"/>
                  </a:lnTo>
                  <a:lnTo>
                    <a:pt x="215" y="0"/>
                  </a:lnTo>
                  <a:close/>
                </a:path>
              </a:pathLst>
            </a:custGeom>
            <a:solidFill>
              <a:srgbClr val="1F1F1F"/>
            </a:solidFill>
            <a:ln>
              <a:noFill/>
            </a:ln>
          </p:spPr>
          <p:txBody>
            <a:bodyPr spcFirstLastPara="1" wrap="square" lIns="121900" tIns="121900" rIns="121900" bIns="121900" anchor="ctr" anchorCtr="0">
              <a:noAutofit/>
            </a:bodyPr>
            <a:lstStyle/>
            <a:p>
              <a:endParaRPr sz="2400"/>
            </a:p>
          </p:txBody>
        </p:sp>
        <p:sp>
          <p:nvSpPr>
            <p:cNvPr id="1363" name="Google Shape;1431;p29"/>
            <p:cNvSpPr/>
            <p:nvPr/>
          </p:nvSpPr>
          <p:spPr>
            <a:xfrm>
              <a:off x="5292000" y="1817925"/>
              <a:ext cx="5400" cy="2700"/>
            </a:xfrm>
            <a:custGeom>
              <a:avLst/>
              <a:gdLst/>
              <a:ahLst/>
              <a:cxnLst/>
              <a:rect l="l" t="t" r="r" b="b"/>
              <a:pathLst>
                <a:path w="216" h="108" fill="none" extrusionOk="0">
                  <a:moveTo>
                    <a:pt x="215" y="0"/>
                  </a:moveTo>
                  <a:lnTo>
                    <a:pt x="0" y="108"/>
                  </a:lnTo>
                  <a:lnTo>
                    <a:pt x="0"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215" y="0"/>
                  </a:lnTo>
                </a:path>
              </a:pathLst>
            </a:custGeom>
            <a:noFill/>
            <a:ln>
              <a:noFill/>
            </a:ln>
          </p:spPr>
          <p:txBody>
            <a:bodyPr spcFirstLastPara="1" wrap="square" lIns="121900" tIns="121900" rIns="121900" bIns="121900" anchor="ctr" anchorCtr="0">
              <a:noAutofit/>
            </a:bodyPr>
            <a:lstStyle/>
            <a:p>
              <a:endParaRPr sz="2400"/>
            </a:p>
          </p:txBody>
        </p:sp>
        <p:sp>
          <p:nvSpPr>
            <p:cNvPr id="1364" name="Google Shape;1432;p29"/>
            <p:cNvSpPr/>
            <p:nvPr/>
          </p:nvSpPr>
          <p:spPr>
            <a:xfrm>
              <a:off x="5302750" y="1807150"/>
              <a:ext cx="13475" cy="8100"/>
            </a:xfrm>
            <a:custGeom>
              <a:avLst/>
              <a:gdLst/>
              <a:ahLst/>
              <a:cxnLst/>
              <a:rect l="l" t="t" r="r" b="b"/>
              <a:pathLst>
                <a:path w="539" h="324" extrusionOk="0">
                  <a:moveTo>
                    <a:pt x="539" y="1"/>
                  </a:moveTo>
                  <a:lnTo>
                    <a:pt x="539" y="1"/>
                  </a:lnTo>
                  <a:lnTo>
                    <a:pt x="539" y="1"/>
                  </a:lnTo>
                  <a:lnTo>
                    <a:pt x="323" y="216"/>
                  </a:lnTo>
                  <a:lnTo>
                    <a:pt x="323" y="216"/>
                  </a:lnTo>
                  <a:lnTo>
                    <a:pt x="108" y="324"/>
                  </a:lnTo>
                  <a:lnTo>
                    <a:pt x="1" y="324"/>
                  </a:lnTo>
                  <a:lnTo>
                    <a:pt x="1" y="324"/>
                  </a:lnTo>
                  <a:lnTo>
                    <a:pt x="108" y="324"/>
                  </a:lnTo>
                  <a:lnTo>
                    <a:pt x="108" y="324"/>
                  </a:lnTo>
                  <a:lnTo>
                    <a:pt x="323" y="216"/>
                  </a:lnTo>
                  <a:lnTo>
                    <a:pt x="323" y="216"/>
                  </a:lnTo>
                  <a:lnTo>
                    <a:pt x="539" y="1"/>
                  </a:lnTo>
                  <a:close/>
                </a:path>
              </a:pathLst>
            </a:custGeom>
            <a:solidFill>
              <a:srgbClr val="1F1F1F"/>
            </a:solidFill>
            <a:ln>
              <a:noFill/>
            </a:ln>
          </p:spPr>
          <p:txBody>
            <a:bodyPr spcFirstLastPara="1" wrap="square" lIns="121900" tIns="121900" rIns="121900" bIns="121900" anchor="ctr" anchorCtr="0">
              <a:noAutofit/>
            </a:bodyPr>
            <a:lstStyle/>
            <a:p>
              <a:endParaRPr sz="2400"/>
            </a:p>
          </p:txBody>
        </p:sp>
        <p:sp>
          <p:nvSpPr>
            <p:cNvPr id="1365" name="Google Shape;1433;p29"/>
            <p:cNvSpPr/>
            <p:nvPr/>
          </p:nvSpPr>
          <p:spPr>
            <a:xfrm>
              <a:off x="5302750" y="1807150"/>
              <a:ext cx="13475" cy="8100"/>
            </a:xfrm>
            <a:custGeom>
              <a:avLst/>
              <a:gdLst/>
              <a:ahLst/>
              <a:cxnLst/>
              <a:rect l="l" t="t" r="r" b="b"/>
              <a:pathLst>
                <a:path w="539" h="324" fill="none" extrusionOk="0">
                  <a:moveTo>
                    <a:pt x="539" y="1"/>
                  </a:moveTo>
                  <a:lnTo>
                    <a:pt x="539" y="1"/>
                  </a:lnTo>
                  <a:lnTo>
                    <a:pt x="539" y="1"/>
                  </a:lnTo>
                  <a:lnTo>
                    <a:pt x="323" y="216"/>
                  </a:lnTo>
                  <a:lnTo>
                    <a:pt x="323" y="216"/>
                  </a:lnTo>
                  <a:lnTo>
                    <a:pt x="108" y="324"/>
                  </a:lnTo>
                  <a:lnTo>
                    <a:pt x="1" y="324"/>
                  </a:lnTo>
                  <a:lnTo>
                    <a:pt x="1" y="324"/>
                  </a:lnTo>
                  <a:lnTo>
                    <a:pt x="108" y="324"/>
                  </a:lnTo>
                  <a:lnTo>
                    <a:pt x="108" y="324"/>
                  </a:lnTo>
                  <a:lnTo>
                    <a:pt x="323" y="216"/>
                  </a:lnTo>
                  <a:lnTo>
                    <a:pt x="323" y="216"/>
                  </a:lnTo>
                  <a:lnTo>
                    <a:pt x="539" y="1"/>
                  </a:lnTo>
                </a:path>
              </a:pathLst>
            </a:custGeom>
            <a:noFill/>
            <a:ln>
              <a:noFill/>
            </a:ln>
          </p:spPr>
          <p:txBody>
            <a:bodyPr spcFirstLastPara="1" wrap="square" lIns="121900" tIns="121900" rIns="121900" bIns="121900" anchor="ctr" anchorCtr="0">
              <a:noAutofit/>
            </a:bodyPr>
            <a:lstStyle/>
            <a:p>
              <a:endParaRPr sz="2400"/>
            </a:p>
          </p:txBody>
        </p:sp>
        <p:sp>
          <p:nvSpPr>
            <p:cNvPr id="1366" name="Google Shape;1434;p29"/>
            <p:cNvSpPr/>
            <p:nvPr/>
          </p:nvSpPr>
          <p:spPr>
            <a:xfrm>
              <a:off x="5305450" y="1807150"/>
              <a:ext cx="10775" cy="8100"/>
            </a:xfrm>
            <a:custGeom>
              <a:avLst/>
              <a:gdLst/>
              <a:ahLst/>
              <a:cxnLst/>
              <a:rect l="l" t="t" r="r" b="b"/>
              <a:pathLst>
                <a:path w="431" h="324" extrusionOk="0">
                  <a:moveTo>
                    <a:pt x="431" y="1"/>
                  </a:moveTo>
                  <a:lnTo>
                    <a:pt x="0" y="324"/>
                  </a:lnTo>
                  <a:lnTo>
                    <a:pt x="0" y="324"/>
                  </a:lnTo>
                  <a:lnTo>
                    <a:pt x="215" y="216"/>
                  </a:lnTo>
                  <a:lnTo>
                    <a:pt x="431" y="1"/>
                  </a:lnTo>
                  <a:close/>
                </a:path>
              </a:pathLst>
            </a:custGeom>
            <a:solidFill>
              <a:srgbClr val="1F1F1F"/>
            </a:solidFill>
            <a:ln>
              <a:noFill/>
            </a:ln>
          </p:spPr>
          <p:txBody>
            <a:bodyPr spcFirstLastPara="1" wrap="square" lIns="121900" tIns="121900" rIns="121900" bIns="121900" anchor="ctr" anchorCtr="0">
              <a:noAutofit/>
            </a:bodyPr>
            <a:lstStyle/>
            <a:p>
              <a:endParaRPr sz="2400"/>
            </a:p>
          </p:txBody>
        </p:sp>
        <p:sp>
          <p:nvSpPr>
            <p:cNvPr id="1367" name="Google Shape;1435;p29"/>
            <p:cNvSpPr/>
            <p:nvPr/>
          </p:nvSpPr>
          <p:spPr>
            <a:xfrm>
              <a:off x="5305450" y="1807150"/>
              <a:ext cx="10775" cy="8100"/>
            </a:xfrm>
            <a:custGeom>
              <a:avLst/>
              <a:gdLst/>
              <a:ahLst/>
              <a:cxnLst/>
              <a:rect l="l" t="t" r="r" b="b"/>
              <a:pathLst>
                <a:path w="431" h="324" fill="none" extrusionOk="0">
                  <a:moveTo>
                    <a:pt x="431" y="1"/>
                  </a:moveTo>
                  <a:lnTo>
                    <a:pt x="0" y="324"/>
                  </a:lnTo>
                  <a:lnTo>
                    <a:pt x="0" y="324"/>
                  </a:lnTo>
                  <a:lnTo>
                    <a:pt x="215" y="216"/>
                  </a:lnTo>
                  <a:lnTo>
                    <a:pt x="215" y="216"/>
                  </a:lnTo>
                  <a:lnTo>
                    <a:pt x="431" y="1"/>
                  </a:lnTo>
                </a:path>
              </a:pathLst>
            </a:custGeom>
            <a:noFill/>
            <a:ln>
              <a:noFill/>
            </a:ln>
          </p:spPr>
          <p:txBody>
            <a:bodyPr spcFirstLastPara="1" wrap="square" lIns="121900" tIns="121900" rIns="121900" bIns="121900" anchor="ctr" anchorCtr="0">
              <a:noAutofit/>
            </a:bodyPr>
            <a:lstStyle/>
            <a:p>
              <a:endParaRPr sz="2400"/>
            </a:p>
          </p:txBody>
        </p:sp>
        <p:sp>
          <p:nvSpPr>
            <p:cNvPr id="1368" name="Google Shape;1436;p29"/>
            <p:cNvSpPr/>
            <p:nvPr/>
          </p:nvSpPr>
          <p:spPr>
            <a:xfrm>
              <a:off x="5240900" y="1847500"/>
              <a:ext cx="16150" cy="10800"/>
            </a:xfrm>
            <a:custGeom>
              <a:avLst/>
              <a:gdLst/>
              <a:ahLst/>
              <a:cxnLst/>
              <a:rect l="l" t="t" r="r" b="b"/>
              <a:pathLst>
                <a:path w="646" h="432" extrusionOk="0">
                  <a:moveTo>
                    <a:pt x="646" y="1"/>
                  </a:moveTo>
                  <a:lnTo>
                    <a:pt x="323" y="108"/>
                  </a:lnTo>
                  <a:lnTo>
                    <a:pt x="108" y="108"/>
                  </a:lnTo>
                  <a:lnTo>
                    <a:pt x="108" y="216"/>
                  </a:lnTo>
                  <a:lnTo>
                    <a:pt x="0" y="431"/>
                  </a:lnTo>
                  <a:lnTo>
                    <a:pt x="646" y="1"/>
                  </a:lnTo>
                  <a:close/>
                </a:path>
              </a:pathLst>
            </a:custGeom>
            <a:solidFill>
              <a:srgbClr val="1F1F1F"/>
            </a:solidFill>
            <a:ln>
              <a:noFill/>
            </a:ln>
          </p:spPr>
          <p:txBody>
            <a:bodyPr spcFirstLastPara="1" wrap="square" lIns="121900" tIns="121900" rIns="121900" bIns="121900" anchor="ctr" anchorCtr="0">
              <a:noAutofit/>
            </a:bodyPr>
            <a:lstStyle/>
            <a:p>
              <a:endParaRPr sz="2400"/>
            </a:p>
          </p:txBody>
        </p:sp>
        <p:sp>
          <p:nvSpPr>
            <p:cNvPr id="1369" name="Google Shape;1437;p29"/>
            <p:cNvSpPr/>
            <p:nvPr/>
          </p:nvSpPr>
          <p:spPr>
            <a:xfrm>
              <a:off x="5235500" y="1858275"/>
              <a:ext cx="25" cy="25"/>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0" name="Google Shape;1438;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1" name="Google Shape;1439;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2" name="Google Shape;1440;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3" name="Google Shape;1441;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4" name="Google Shape;1442;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5" name="Google Shape;1443;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6" name="Google Shape;1444;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77" name="Google Shape;1445;p29"/>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1378" name="Google Shape;1446;p29"/>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1379" name="Google Shape;1447;p29"/>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1380" name="Google Shape;1448;p29"/>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1381" name="Google Shape;1449;p29"/>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121900" tIns="121900" rIns="121900" bIns="121900" anchor="ctr" anchorCtr="0">
              <a:noAutofit/>
            </a:bodyPr>
            <a:lstStyle/>
            <a:p>
              <a:endParaRPr sz="2400"/>
            </a:p>
          </p:txBody>
        </p:sp>
        <p:sp>
          <p:nvSpPr>
            <p:cNvPr id="1382" name="Google Shape;1450;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83" name="Google Shape;1451;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84" name="Google Shape;1452;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85" name="Google Shape;1453;p29"/>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121900" tIns="121900" rIns="121900" bIns="121900" anchor="ctr" anchorCtr="0">
              <a:noAutofit/>
            </a:bodyPr>
            <a:lstStyle/>
            <a:p>
              <a:endParaRPr sz="2400"/>
            </a:p>
          </p:txBody>
        </p:sp>
        <p:sp>
          <p:nvSpPr>
            <p:cNvPr id="1386" name="Google Shape;1454;p29"/>
            <p:cNvSpPr/>
            <p:nvPr/>
          </p:nvSpPr>
          <p:spPr>
            <a:xfrm>
              <a:off x="5240900" y="1842125"/>
              <a:ext cx="18850" cy="16175"/>
            </a:xfrm>
            <a:custGeom>
              <a:avLst/>
              <a:gdLst/>
              <a:ahLst/>
              <a:cxnLst/>
              <a:rect l="l" t="t" r="r" b="b"/>
              <a:pathLst>
                <a:path w="754" h="647" fill="none" extrusionOk="0">
                  <a:moveTo>
                    <a:pt x="753" y="1"/>
                  </a:moveTo>
                  <a:lnTo>
                    <a:pt x="753" y="1"/>
                  </a:lnTo>
                  <a:lnTo>
                    <a:pt x="646" y="216"/>
                  </a:lnTo>
                  <a:lnTo>
                    <a:pt x="646" y="216"/>
                  </a:lnTo>
                  <a:lnTo>
                    <a:pt x="323" y="323"/>
                  </a:lnTo>
                  <a:lnTo>
                    <a:pt x="108" y="323"/>
                  </a:lnTo>
                  <a:lnTo>
                    <a:pt x="108" y="323"/>
                  </a:lnTo>
                  <a:lnTo>
                    <a:pt x="108" y="431"/>
                  </a:lnTo>
                  <a:lnTo>
                    <a:pt x="108" y="431"/>
                  </a:lnTo>
                  <a:lnTo>
                    <a:pt x="0" y="646"/>
                  </a:lnTo>
                  <a:lnTo>
                    <a:pt x="0" y="646"/>
                  </a:lnTo>
                  <a:lnTo>
                    <a:pt x="0" y="646"/>
                  </a:lnTo>
                  <a:lnTo>
                    <a:pt x="0" y="646"/>
                  </a:lnTo>
                  <a:lnTo>
                    <a:pt x="646" y="216"/>
                  </a:lnTo>
                  <a:lnTo>
                    <a:pt x="646" y="216"/>
                  </a:lnTo>
                  <a:lnTo>
                    <a:pt x="753" y="1"/>
                  </a:lnTo>
                </a:path>
              </a:pathLst>
            </a:custGeom>
            <a:noFill/>
            <a:ln>
              <a:noFill/>
            </a:ln>
          </p:spPr>
          <p:txBody>
            <a:bodyPr spcFirstLastPara="1" wrap="square" lIns="121900" tIns="121900" rIns="121900" bIns="121900" anchor="ctr" anchorCtr="0">
              <a:noAutofit/>
            </a:bodyPr>
            <a:lstStyle/>
            <a:p>
              <a:endParaRPr sz="2400"/>
            </a:p>
          </p:txBody>
        </p:sp>
        <p:sp>
          <p:nvSpPr>
            <p:cNvPr id="1387" name="Google Shape;1455;p29"/>
            <p:cNvSpPr/>
            <p:nvPr/>
          </p:nvSpPr>
          <p:spPr>
            <a:xfrm>
              <a:off x="5232825" y="1850200"/>
              <a:ext cx="10775" cy="8100"/>
            </a:xfrm>
            <a:custGeom>
              <a:avLst/>
              <a:gdLst/>
              <a:ahLst/>
              <a:cxnLst/>
              <a:rect l="l" t="t" r="r" b="b"/>
              <a:pathLst>
                <a:path w="431" h="324" extrusionOk="0">
                  <a:moveTo>
                    <a:pt x="431" y="0"/>
                  </a:moveTo>
                  <a:lnTo>
                    <a:pt x="0" y="216"/>
                  </a:lnTo>
                  <a:lnTo>
                    <a:pt x="108" y="323"/>
                  </a:lnTo>
                  <a:lnTo>
                    <a:pt x="323" y="323"/>
                  </a:lnTo>
                  <a:lnTo>
                    <a:pt x="431" y="108"/>
                  </a:lnTo>
                  <a:lnTo>
                    <a:pt x="431" y="0"/>
                  </a:lnTo>
                  <a:close/>
                </a:path>
              </a:pathLst>
            </a:custGeom>
            <a:solidFill>
              <a:srgbClr val="1F1F1F"/>
            </a:solidFill>
            <a:ln>
              <a:noFill/>
            </a:ln>
          </p:spPr>
          <p:txBody>
            <a:bodyPr spcFirstLastPara="1" wrap="square" lIns="121900" tIns="121900" rIns="121900" bIns="121900" anchor="ctr" anchorCtr="0">
              <a:noAutofit/>
            </a:bodyPr>
            <a:lstStyle/>
            <a:p>
              <a:endParaRPr sz="2400"/>
            </a:p>
          </p:txBody>
        </p:sp>
        <p:sp>
          <p:nvSpPr>
            <p:cNvPr id="1388" name="Google Shape;1456;p29"/>
            <p:cNvSpPr/>
            <p:nvPr/>
          </p:nvSpPr>
          <p:spPr>
            <a:xfrm>
              <a:off x="5238200" y="1852875"/>
              <a:ext cx="5400" cy="25"/>
            </a:xfrm>
            <a:custGeom>
              <a:avLst/>
              <a:gdLst/>
              <a:ahLst/>
              <a:cxnLst/>
              <a:rect l="l" t="t" r="r" b="b"/>
              <a:pathLst>
                <a:path w="216" h="1" fill="none" extrusionOk="0">
                  <a:moveTo>
                    <a:pt x="0" y="1"/>
                  </a:moveTo>
                  <a:lnTo>
                    <a:pt x="216" y="1"/>
                  </a:lnTo>
                  <a:lnTo>
                    <a:pt x="0" y="1"/>
                  </a:lnTo>
                </a:path>
              </a:pathLst>
            </a:custGeom>
            <a:noFill/>
            <a:ln>
              <a:noFill/>
            </a:ln>
          </p:spPr>
          <p:txBody>
            <a:bodyPr spcFirstLastPara="1" wrap="square" lIns="121900" tIns="121900" rIns="121900" bIns="121900" anchor="ctr" anchorCtr="0">
              <a:noAutofit/>
            </a:bodyPr>
            <a:lstStyle/>
            <a:p>
              <a:endParaRPr sz="2400"/>
            </a:p>
          </p:txBody>
        </p:sp>
        <p:sp>
          <p:nvSpPr>
            <p:cNvPr id="1389" name="Google Shape;1457;p29"/>
            <p:cNvSpPr/>
            <p:nvPr/>
          </p:nvSpPr>
          <p:spPr>
            <a:xfrm>
              <a:off x="5232825" y="1850200"/>
              <a:ext cx="10775" cy="8100"/>
            </a:xfrm>
            <a:custGeom>
              <a:avLst/>
              <a:gdLst/>
              <a:ahLst/>
              <a:cxnLst/>
              <a:rect l="l" t="t" r="r" b="b"/>
              <a:pathLst>
                <a:path w="431" h="324" fill="none" extrusionOk="0">
                  <a:moveTo>
                    <a:pt x="431" y="0"/>
                  </a:moveTo>
                  <a:lnTo>
                    <a:pt x="0" y="216"/>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215" y="323"/>
                  </a:lnTo>
                  <a:lnTo>
                    <a:pt x="215"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431" y="108"/>
                  </a:lnTo>
                  <a:lnTo>
                    <a:pt x="431" y="108"/>
                  </a:lnTo>
                  <a:lnTo>
                    <a:pt x="431" y="0"/>
                  </a:lnTo>
                </a:path>
              </a:pathLst>
            </a:custGeom>
            <a:noFill/>
            <a:ln>
              <a:noFill/>
            </a:ln>
          </p:spPr>
          <p:txBody>
            <a:bodyPr spcFirstLastPara="1" wrap="square" lIns="121900" tIns="121900" rIns="121900" bIns="121900" anchor="ctr" anchorCtr="0">
              <a:noAutofit/>
            </a:bodyPr>
            <a:lstStyle/>
            <a:p>
              <a:endParaRPr sz="2400"/>
            </a:p>
          </p:txBody>
        </p:sp>
        <p:sp>
          <p:nvSpPr>
            <p:cNvPr id="1390" name="Google Shape;1458;p29"/>
            <p:cNvSpPr/>
            <p:nvPr/>
          </p:nvSpPr>
          <p:spPr>
            <a:xfrm>
              <a:off x="5243575" y="1839450"/>
              <a:ext cx="18850" cy="10775"/>
            </a:xfrm>
            <a:custGeom>
              <a:avLst/>
              <a:gdLst/>
              <a:ahLst/>
              <a:cxnLst/>
              <a:rect l="l" t="t" r="r" b="b"/>
              <a:pathLst>
                <a:path w="754" h="431" extrusionOk="0">
                  <a:moveTo>
                    <a:pt x="754" y="0"/>
                  </a:moveTo>
                  <a:lnTo>
                    <a:pt x="1" y="430"/>
                  </a:lnTo>
                  <a:lnTo>
                    <a:pt x="216" y="430"/>
                  </a:lnTo>
                  <a:lnTo>
                    <a:pt x="539" y="323"/>
                  </a:lnTo>
                  <a:lnTo>
                    <a:pt x="646" y="108"/>
                  </a:lnTo>
                  <a:lnTo>
                    <a:pt x="754" y="0"/>
                  </a:lnTo>
                  <a:close/>
                </a:path>
              </a:pathLst>
            </a:custGeom>
            <a:solidFill>
              <a:srgbClr val="1F1F1F"/>
            </a:solidFill>
            <a:ln>
              <a:noFill/>
            </a:ln>
          </p:spPr>
          <p:txBody>
            <a:bodyPr spcFirstLastPara="1" wrap="square" lIns="121900" tIns="121900" rIns="121900" bIns="121900" anchor="ctr" anchorCtr="0">
              <a:noAutofit/>
            </a:bodyPr>
            <a:lstStyle/>
            <a:p>
              <a:endParaRPr sz="2400"/>
            </a:p>
          </p:txBody>
        </p:sp>
        <p:sp>
          <p:nvSpPr>
            <p:cNvPr id="1391" name="Google Shape;1459;p29"/>
            <p:cNvSpPr/>
            <p:nvPr/>
          </p:nvSpPr>
          <p:spPr>
            <a:xfrm>
              <a:off x="5243575" y="1839450"/>
              <a:ext cx="18850" cy="10775"/>
            </a:xfrm>
            <a:custGeom>
              <a:avLst/>
              <a:gdLst/>
              <a:ahLst/>
              <a:cxnLst/>
              <a:rect l="l" t="t" r="r" b="b"/>
              <a:pathLst>
                <a:path w="754" h="431" fill="none" extrusionOk="0">
                  <a:moveTo>
                    <a:pt x="754" y="0"/>
                  </a:moveTo>
                  <a:lnTo>
                    <a:pt x="1" y="430"/>
                  </a:lnTo>
                  <a:lnTo>
                    <a:pt x="1" y="430"/>
                  </a:lnTo>
                  <a:lnTo>
                    <a:pt x="216" y="430"/>
                  </a:lnTo>
                  <a:lnTo>
                    <a:pt x="539" y="323"/>
                  </a:lnTo>
                  <a:lnTo>
                    <a:pt x="539" y="323"/>
                  </a:lnTo>
                  <a:lnTo>
                    <a:pt x="646" y="108"/>
                  </a:lnTo>
                  <a:lnTo>
                    <a:pt x="646" y="108"/>
                  </a:lnTo>
                  <a:lnTo>
                    <a:pt x="754" y="0"/>
                  </a:lnTo>
                </a:path>
              </a:pathLst>
            </a:custGeom>
            <a:noFill/>
            <a:ln>
              <a:noFill/>
            </a:ln>
          </p:spPr>
          <p:txBody>
            <a:bodyPr spcFirstLastPara="1" wrap="square" lIns="121900" tIns="121900" rIns="121900" bIns="121900" anchor="ctr" anchorCtr="0">
              <a:noAutofit/>
            </a:bodyPr>
            <a:lstStyle/>
            <a:p>
              <a:endParaRPr sz="2400"/>
            </a:p>
          </p:txBody>
        </p:sp>
        <p:sp>
          <p:nvSpPr>
            <p:cNvPr id="1392" name="Google Shape;1460;p29"/>
            <p:cNvSpPr/>
            <p:nvPr/>
          </p:nvSpPr>
          <p:spPr>
            <a:xfrm>
              <a:off x="5431850" y="2051925"/>
              <a:ext cx="94175" cy="126425"/>
            </a:xfrm>
            <a:custGeom>
              <a:avLst/>
              <a:gdLst/>
              <a:ahLst/>
              <a:cxnLst/>
              <a:rect l="l" t="t" r="r" b="b"/>
              <a:pathLst>
                <a:path w="3767" h="5057" extrusionOk="0">
                  <a:moveTo>
                    <a:pt x="1615" y="0"/>
                  </a:moveTo>
                  <a:lnTo>
                    <a:pt x="1399" y="108"/>
                  </a:lnTo>
                  <a:lnTo>
                    <a:pt x="1" y="646"/>
                  </a:lnTo>
                  <a:lnTo>
                    <a:pt x="1507" y="5057"/>
                  </a:lnTo>
                  <a:lnTo>
                    <a:pt x="3121" y="4089"/>
                  </a:lnTo>
                  <a:lnTo>
                    <a:pt x="3336" y="3981"/>
                  </a:lnTo>
                  <a:lnTo>
                    <a:pt x="3551" y="3766"/>
                  </a:lnTo>
                  <a:lnTo>
                    <a:pt x="3766" y="3120"/>
                  </a:lnTo>
                  <a:lnTo>
                    <a:pt x="3766" y="2260"/>
                  </a:lnTo>
                  <a:lnTo>
                    <a:pt x="3551" y="1507"/>
                  </a:lnTo>
                  <a:lnTo>
                    <a:pt x="3228" y="753"/>
                  </a:lnTo>
                  <a:lnTo>
                    <a:pt x="2690" y="323"/>
                  </a:lnTo>
                  <a:lnTo>
                    <a:pt x="215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93" name="Google Shape;1461;p29"/>
            <p:cNvSpPr/>
            <p:nvPr/>
          </p:nvSpPr>
          <p:spPr>
            <a:xfrm>
              <a:off x="5431850" y="2051925"/>
              <a:ext cx="94175" cy="126425"/>
            </a:xfrm>
            <a:custGeom>
              <a:avLst/>
              <a:gdLst/>
              <a:ahLst/>
              <a:cxnLst/>
              <a:rect l="l" t="t" r="r" b="b"/>
              <a:pathLst>
                <a:path w="3767" h="5057" fill="none" extrusionOk="0">
                  <a:moveTo>
                    <a:pt x="1507" y="5057"/>
                  </a:moveTo>
                  <a:lnTo>
                    <a:pt x="3121" y="4089"/>
                  </a:lnTo>
                  <a:lnTo>
                    <a:pt x="3121" y="4089"/>
                  </a:lnTo>
                  <a:lnTo>
                    <a:pt x="3336" y="3981"/>
                  </a:lnTo>
                  <a:lnTo>
                    <a:pt x="3551" y="3766"/>
                  </a:lnTo>
                  <a:lnTo>
                    <a:pt x="3766" y="3120"/>
                  </a:lnTo>
                  <a:lnTo>
                    <a:pt x="3766" y="2260"/>
                  </a:lnTo>
                  <a:lnTo>
                    <a:pt x="3551" y="1507"/>
                  </a:lnTo>
                  <a:lnTo>
                    <a:pt x="3551" y="1507"/>
                  </a:lnTo>
                  <a:lnTo>
                    <a:pt x="3228" y="753"/>
                  </a:lnTo>
                  <a:lnTo>
                    <a:pt x="2690" y="323"/>
                  </a:lnTo>
                  <a:lnTo>
                    <a:pt x="2152" y="0"/>
                  </a:lnTo>
                  <a:lnTo>
                    <a:pt x="1937" y="0"/>
                  </a:lnTo>
                  <a:lnTo>
                    <a:pt x="1615" y="0"/>
                  </a:lnTo>
                  <a:lnTo>
                    <a:pt x="1399" y="108"/>
                  </a:lnTo>
                  <a:lnTo>
                    <a:pt x="1" y="646"/>
                  </a:lnTo>
                </a:path>
              </a:pathLst>
            </a:custGeom>
            <a:noFill/>
            <a:ln>
              <a:noFill/>
            </a:ln>
          </p:spPr>
          <p:txBody>
            <a:bodyPr spcFirstLastPara="1" wrap="square" lIns="121900" tIns="121900" rIns="121900" bIns="121900" anchor="ctr" anchorCtr="0">
              <a:noAutofit/>
            </a:bodyPr>
            <a:lstStyle/>
            <a:p>
              <a:endParaRPr sz="2400"/>
            </a:p>
          </p:txBody>
        </p:sp>
        <p:sp>
          <p:nvSpPr>
            <p:cNvPr id="1394" name="Google Shape;1462;p29"/>
            <p:cNvSpPr/>
            <p:nvPr/>
          </p:nvSpPr>
          <p:spPr>
            <a:xfrm>
              <a:off x="5429175" y="2049225"/>
              <a:ext cx="102225" cy="131825"/>
            </a:xfrm>
            <a:custGeom>
              <a:avLst/>
              <a:gdLst/>
              <a:ahLst/>
              <a:cxnLst/>
              <a:rect l="l" t="t" r="r" b="b"/>
              <a:pathLst>
                <a:path w="4089" h="5273" extrusionOk="0">
                  <a:moveTo>
                    <a:pt x="1722" y="1"/>
                  </a:moveTo>
                  <a:lnTo>
                    <a:pt x="1506" y="108"/>
                  </a:lnTo>
                  <a:lnTo>
                    <a:pt x="0" y="539"/>
                  </a:lnTo>
                  <a:lnTo>
                    <a:pt x="0" y="646"/>
                  </a:lnTo>
                  <a:lnTo>
                    <a:pt x="0" y="754"/>
                  </a:lnTo>
                  <a:lnTo>
                    <a:pt x="0" y="861"/>
                  </a:lnTo>
                  <a:lnTo>
                    <a:pt x="108" y="861"/>
                  </a:lnTo>
                  <a:lnTo>
                    <a:pt x="1614" y="324"/>
                  </a:lnTo>
                  <a:lnTo>
                    <a:pt x="1829" y="324"/>
                  </a:lnTo>
                  <a:lnTo>
                    <a:pt x="2044" y="216"/>
                  </a:lnTo>
                  <a:lnTo>
                    <a:pt x="2475" y="324"/>
                  </a:lnTo>
                  <a:lnTo>
                    <a:pt x="2905" y="646"/>
                  </a:lnTo>
                  <a:lnTo>
                    <a:pt x="3228" y="1077"/>
                  </a:lnTo>
                  <a:lnTo>
                    <a:pt x="3550" y="1615"/>
                  </a:lnTo>
                  <a:lnTo>
                    <a:pt x="3658" y="2152"/>
                  </a:lnTo>
                  <a:lnTo>
                    <a:pt x="3766" y="2798"/>
                  </a:lnTo>
                  <a:lnTo>
                    <a:pt x="3658" y="3228"/>
                  </a:lnTo>
                  <a:lnTo>
                    <a:pt x="3550" y="3551"/>
                  </a:lnTo>
                  <a:lnTo>
                    <a:pt x="3443" y="3874"/>
                  </a:lnTo>
                  <a:lnTo>
                    <a:pt x="3120" y="4089"/>
                  </a:lnTo>
                  <a:lnTo>
                    <a:pt x="1506" y="5057"/>
                  </a:lnTo>
                  <a:lnTo>
                    <a:pt x="1399" y="5057"/>
                  </a:lnTo>
                  <a:lnTo>
                    <a:pt x="1399" y="5165"/>
                  </a:lnTo>
                  <a:lnTo>
                    <a:pt x="1506" y="5272"/>
                  </a:lnTo>
                  <a:lnTo>
                    <a:pt x="1614" y="5272"/>
                  </a:lnTo>
                  <a:lnTo>
                    <a:pt x="3335" y="4412"/>
                  </a:lnTo>
                  <a:lnTo>
                    <a:pt x="3658" y="4089"/>
                  </a:lnTo>
                  <a:lnTo>
                    <a:pt x="3873" y="3766"/>
                  </a:lnTo>
                  <a:lnTo>
                    <a:pt x="3981" y="3228"/>
                  </a:lnTo>
                  <a:lnTo>
                    <a:pt x="4088" y="2798"/>
                  </a:lnTo>
                  <a:lnTo>
                    <a:pt x="3981" y="2152"/>
                  </a:lnTo>
                  <a:lnTo>
                    <a:pt x="3766" y="1507"/>
                  </a:lnTo>
                  <a:lnTo>
                    <a:pt x="3443" y="861"/>
                  </a:lnTo>
                  <a:lnTo>
                    <a:pt x="3120" y="431"/>
                  </a:lnTo>
                  <a:lnTo>
                    <a:pt x="2582" y="108"/>
                  </a:lnTo>
                  <a:lnTo>
                    <a:pt x="204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95" name="Google Shape;1463;p29"/>
            <p:cNvSpPr/>
            <p:nvPr/>
          </p:nvSpPr>
          <p:spPr>
            <a:xfrm>
              <a:off x="5399575" y="2062675"/>
              <a:ext cx="91475" cy="123750"/>
            </a:xfrm>
            <a:custGeom>
              <a:avLst/>
              <a:gdLst/>
              <a:ahLst/>
              <a:cxnLst/>
              <a:rect l="l" t="t" r="r" b="b"/>
              <a:pathLst>
                <a:path w="3659" h="4950" extrusionOk="0">
                  <a:moveTo>
                    <a:pt x="1507" y="323"/>
                  </a:moveTo>
                  <a:lnTo>
                    <a:pt x="1937" y="431"/>
                  </a:lnTo>
                  <a:lnTo>
                    <a:pt x="2475" y="646"/>
                  </a:lnTo>
                  <a:lnTo>
                    <a:pt x="2798" y="1184"/>
                  </a:lnTo>
                  <a:lnTo>
                    <a:pt x="3121" y="1830"/>
                  </a:lnTo>
                  <a:lnTo>
                    <a:pt x="3228" y="2368"/>
                  </a:lnTo>
                  <a:lnTo>
                    <a:pt x="3336" y="2906"/>
                  </a:lnTo>
                  <a:lnTo>
                    <a:pt x="3228" y="3443"/>
                  </a:lnTo>
                  <a:lnTo>
                    <a:pt x="3121" y="3874"/>
                  </a:lnTo>
                  <a:lnTo>
                    <a:pt x="2906" y="4304"/>
                  </a:lnTo>
                  <a:lnTo>
                    <a:pt x="2583" y="4519"/>
                  </a:lnTo>
                  <a:lnTo>
                    <a:pt x="2368" y="4627"/>
                  </a:lnTo>
                  <a:lnTo>
                    <a:pt x="2045" y="4734"/>
                  </a:lnTo>
                  <a:lnTo>
                    <a:pt x="1614" y="4627"/>
                  </a:lnTo>
                  <a:lnTo>
                    <a:pt x="1184" y="4304"/>
                  </a:lnTo>
                  <a:lnTo>
                    <a:pt x="754" y="3766"/>
                  </a:lnTo>
                  <a:lnTo>
                    <a:pt x="431" y="3013"/>
                  </a:lnTo>
                  <a:lnTo>
                    <a:pt x="323" y="2583"/>
                  </a:lnTo>
                  <a:lnTo>
                    <a:pt x="323" y="2045"/>
                  </a:lnTo>
                  <a:lnTo>
                    <a:pt x="323" y="1507"/>
                  </a:lnTo>
                  <a:lnTo>
                    <a:pt x="539" y="969"/>
                  </a:lnTo>
                  <a:lnTo>
                    <a:pt x="861" y="539"/>
                  </a:lnTo>
                  <a:lnTo>
                    <a:pt x="1184" y="323"/>
                  </a:lnTo>
                  <a:close/>
                  <a:moveTo>
                    <a:pt x="1507" y="1"/>
                  </a:moveTo>
                  <a:lnTo>
                    <a:pt x="1077" y="108"/>
                  </a:lnTo>
                  <a:lnTo>
                    <a:pt x="646" y="323"/>
                  </a:lnTo>
                  <a:lnTo>
                    <a:pt x="323" y="861"/>
                  </a:lnTo>
                  <a:lnTo>
                    <a:pt x="108" y="1399"/>
                  </a:lnTo>
                  <a:lnTo>
                    <a:pt x="1" y="2045"/>
                  </a:lnTo>
                  <a:lnTo>
                    <a:pt x="1" y="2583"/>
                  </a:lnTo>
                  <a:lnTo>
                    <a:pt x="108" y="3121"/>
                  </a:lnTo>
                  <a:lnTo>
                    <a:pt x="431" y="3874"/>
                  </a:lnTo>
                  <a:lnTo>
                    <a:pt x="969" y="4519"/>
                  </a:lnTo>
                  <a:lnTo>
                    <a:pt x="1507" y="4842"/>
                  </a:lnTo>
                  <a:lnTo>
                    <a:pt x="1830" y="4950"/>
                  </a:lnTo>
                  <a:lnTo>
                    <a:pt x="2368" y="4950"/>
                  </a:lnTo>
                  <a:lnTo>
                    <a:pt x="2690" y="4842"/>
                  </a:lnTo>
                  <a:lnTo>
                    <a:pt x="3121" y="4519"/>
                  </a:lnTo>
                  <a:lnTo>
                    <a:pt x="3443" y="3981"/>
                  </a:lnTo>
                  <a:lnTo>
                    <a:pt x="3551" y="3443"/>
                  </a:lnTo>
                  <a:lnTo>
                    <a:pt x="3659" y="2906"/>
                  </a:lnTo>
                  <a:lnTo>
                    <a:pt x="3551" y="2260"/>
                  </a:lnTo>
                  <a:lnTo>
                    <a:pt x="3443" y="1722"/>
                  </a:lnTo>
                  <a:lnTo>
                    <a:pt x="3121" y="969"/>
                  </a:lnTo>
                  <a:lnTo>
                    <a:pt x="2583" y="431"/>
                  </a:lnTo>
                  <a:lnTo>
                    <a:pt x="2152" y="108"/>
                  </a:lnTo>
                  <a:lnTo>
                    <a:pt x="150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96" name="Google Shape;1464;p29"/>
            <p:cNvSpPr/>
            <p:nvPr/>
          </p:nvSpPr>
          <p:spPr>
            <a:xfrm>
              <a:off x="5402275" y="2065375"/>
              <a:ext cx="83400" cy="118375"/>
            </a:xfrm>
            <a:custGeom>
              <a:avLst/>
              <a:gdLst/>
              <a:ahLst/>
              <a:cxnLst/>
              <a:rect l="l" t="t" r="r" b="b"/>
              <a:pathLst>
                <a:path w="3336" h="4735" extrusionOk="0">
                  <a:moveTo>
                    <a:pt x="1399" y="0"/>
                  </a:moveTo>
                  <a:lnTo>
                    <a:pt x="1076" y="108"/>
                  </a:lnTo>
                  <a:lnTo>
                    <a:pt x="753" y="215"/>
                  </a:lnTo>
                  <a:lnTo>
                    <a:pt x="538" y="538"/>
                  </a:lnTo>
                  <a:lnTo>
                    <a:pt x="323" y="753"/>
                  </a:lnTo>
                  <a:lnTo>
                    <a:pt x="108" y="1184"/>
                  </a:lnTo>
                  <a:lnTo>
                    <a:pt x="0" y="1614"/>
                  </a:lnTo>
                  <a:lnTo>
                    <a:pt x="0" y="2044"/>
                  </a:lnTo>
                  <a:lnTo>
                    <a:pt x="108" y="2475"/>
                  </a:lnTo>
                  <a:lnTo>
                    <a:pt x="215" y="3013"/>
                  </a:lnTo>
                  <a:lnTo>
                    <a:pt x="323" y="3443"/>
                  </a:lnTo>
                  <a:lnTo>
                    <a:pt x="646" y="3873"/>
                  </a:lnTo>
                  <a:lnTo>
                    <a:pt x="861" y="4196"/>
                  </a:lnTo>
                  <a:lnTo>
                    <a:pt x="1184" y="4519"/>
                  </a:lnTo>
                  <a:lnTo>
                    <a:pt x="1506" y="4626"/>
                  </a:lnTo>
                  <a:lnTo>
                    <a:pt x="1829" y="4734"/>
                  </a:lnTo>
                  <a:lnTo>
                    <a:pt x="2152" y="4734"/>
                  </a:lnTo>
                  <a:lnTo>
                    <a:pt x="2582" y="4626"/>
                  </a:lnTo>
                  <a:lnTo>
                    <a:pt x="2798" y="4411"/>
                  </a:lnTo>
                  <a:lnTo>
                    <a:pt x="3013" y="4089"/>
                  </a:lnTo>
                  <a:lnTo>
                    <a:pt x="3228" y="3766"/>
                  </a:lnTo>
                  <a:lnTo>
                    <a:pt x="3335" y="3443"/>
                  </a:lnTo>
                  <a:lnTo>
                    <a:pt x="3335" y="2582"/>
                  </a:lnTo>
                  <a:lnTo>
                    <a:pt x="3228" y="1614"/>
                  </a:lnTo>
                  <a:lnTo>
                    <a:pt x="2798" y="861"/>
                  </a:lnTo>
                  <a:lnTo>
                    <a:pt x="2260" y="323"/>
                  </a:lnTo>
                  <a:lnTo>
                    <a:pt x="1937" y="215"/>
                  </a:lnTo>
                  <a:lnTo>
                    <a:pt x="1614" y="108"/>
                  </a:lnTo>
                  <a:lnTo>
                    <a:pt x="139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397" name="Google Shape;1465;p29"/>
            <p:cNvSpPr/>
            <p:nvPr/>
          </p:nvSpPr>
          <p:spPr>
            <a:xfrm>
              <a:off x="5415725" y="2084200"/>
              <a:ext cx="59200" cy="78025"/>
            </a:xfrm>
            <a:custGeom>
              <a:avLst/>
              <a:gdLst/>
              <a:ahLst/>
              <a:cxnLst/>
              <a:rect l="l" t="t" r="r" b="b"/>
              <a:pathLst>
                <a:path w="2368" h="3121" extrusionOk="0">
                  <a:moveTo>
                    <a:pt x="753" y="0"/>
                  </a:moveTo>
                  <a:lnTo>
                    <a:pt x="323" y="323"/>
                  </a:lnTo>
                  <a:lnTo>
                    <a:pt x="108" y="753"/>
                  </a:lnTo>
                  <a:lnTo>
                    <a:pt x="0" y="1399"/>
                  </a:lnTo>
                  <a:lnTo>
                    <a:pt x="108" y="2045"/>
                  </a:lnTo>
                  <a:lnTo>
                    <a:pt x="431" y="2582"/>
                  </a:lnTo>
                  <a:lnTo>
                    <a:pt x="861" y="3013"/>
                  </a:lnTo>
                  <a:lnTo>
                    <a:pt x="1291" y="3120"/>
                  </a:lnTo>
                  <a:lnTo>
                    <a:pt x="1722" y="3120"/>
                  </a:lnTo>
                  <a:lnTo>
                    <a:pt x="2152" y="2798"/>
                  </a:lnTo>
                  <a:lnTo>
                    <a:pt x="2367" y="2260"/>
                  </a:lnTo>
                  <a:lnTo>
                    <a:pt x="2367" y="1722"/>
                  </a:lnTo>
                  <a:lnTo>
                    <a:pt x="2260" y="1076"/>
                  </a:lnTo>
                  <a:lnTo>
                    <a:pt x="1937" y="538"/>
                  </a:lnTo>
                  <a:lnTo>
                    <a:pt x="1614" y="216"/>
                  </a:lnTo>
                  <a:lnTo>
                    <a:pt x="11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98" name="Google Shape;1466;p29"/>
            <p:cNvSpPr/>
            <p:nvPr/>
          </p:nvSpPr>
          <p:spPr>
            <a:xfrm>
              <a:off x="5205925" y="1594675"/>
              <a:ext cx="559475" cy="728925"/>
            </a:xfrm>
            <a:custGeom>
              <a:avLst/>
              <a:gdLst/>
              <a:ahLst/>
              <a:cxnLst/>
              <a:rect l="l" t="t" r="r" b="b"/>
              <a:pathLst>
                <a:path w="22379" h="29157" extrusionOk="0">
                  <a:moveTo>
                    <a:pt x="0" y="1"/>
                  </a:moveTo>
                  <a:lnTo>
                    <a:pt x="0" y="16246"/>
                  </a:lnTo>
                  <a:lnTo>
                    <a:pt x="6025" y="19581"/>
                  </a:lnTo>
                  <a:lnTo>
                    <a:pt x="6886" y="20119"/>
                  </a:lnTo>
                  <a:lnTo>
                    <a:pt x="7101" y="20227"/>
                  </a:lnTo>
                  <a:lnTo>
                    <a:pt x="7316" y="20334"/>
                  </a:lnTo>
                  <a:lnTo>
                    <a:pt x="7316" y="20119"/>
                  </a:lnTo>
                  <a:lnTo>
                    <a:pt x="7424" y="19904"/>
                  </a:lnTo>
                  <a:lnTo>
                    <a:pt x="7639" y="19474"/>
                  </a:lnTo>
                  <a:lnTo>
                    <a:pt x="7962" y="19043"/>
                  </a:lnTo>
                  <a:lnTo>
                    <a:pt x="8069" y="19043"/>
                  </a:lnTo>
                  <a:lnTo>
                    <a:pt x="8500" y="18613"/>
                  </a:lnTo>
                  <a:lnTo>
                    <a:pt x="9145" y="18398"/>
                  </a:lnTo>
                  <a:lnTo>
                    <a:pt x="9791" y="18398"/>
                  </a:lnTo>
                  <a:lnTo>
                    <a:pt x="10436" y="18506"/>
                  </a:lnTo>
                  <a:lnTo>
                    <a:pt x="11082" y="18721"/>
                  </a:lnTo>
                  <a:lnTo>
                    <a:pt x="11405" y="19043"/>
                  </a:lnTo>
                  <a:lnTo>
                    <a:pt x="11727" y="19366"/>
                  </a:lnTo>
                  <a:lnTo>
                    <a:pt x="11943" y="19797"/>
                  </a:lnTo>
                  <a:lnTo>
                    <a:pt x="12158" y="20227"/>
                  </a:lnTo>
                  <a:lnTo>
                    <a:pt x="12265" y="21195"/>
                  </a:lnTo>
                  <a:lnTo>
                    <a:pt x="12265" y="22163"/>
                  </a:lnTo>
                  <a:lnTo>
                    <a:pt x="12158" y="22809"/>
                  </a:lnTo>
                  <a:lnTo>
                    <a:pt x="12050" y="23024"/>
                  </a:lnTo>
                  <a:lnTo>
                    <a:pt x="12158" y="23132"/>
                  </a:lnTo>
                  <a:lnTo>
                    <a:pt x="12373" y="23239"/>
                  </a:lnTo>
                  <a:lnTo>
                    <a:pt x="13879" y="24208"/>
                  </a:lnTo>
                  <a:lnTo>
                    <a:pt x="16784" y="25929"/>
                  </a:lnTo>
                  <a:lnTo>
                    <a:pt x="19796" y="27543"/>
                  </a:lnTo>
                  <a:lnTo>
                    <a:pt x="21841" y="28834"/>
                  </a:lnTo>
                  <a:lnTo>
                    <a:pt x="22378" y="29157"/>
                  </a:lnTo>
                  <a:lnTo>
                    <a:pt x="22271" y="13019"/>
                  </a:lnTo>
                  <a:lnTo>
                    <a:pt x="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399" name="Google Shape;1467;p29"/>
            <p:cNvSpPr/>
            <p:nvPr/>
          </p:nvSpPr>
          <p:spPr>
            <a:xfrm>
              <a:off x="5203225" y="1592000"/>
              <a:ext cx="564875" cy="734300"/>
            </a:xfrm>
            <a:custGeom>
              <a:avLst/>
              <a:gdLst/>
              <a:ahLst/>
              <a:cxnLst/>
              <a:rect l="l" t="t" r="r" b="b"/>
              <a:pathLst>
                <a:path w="22595" h="29372" extrusionOk="0">
                  <a:moveTo>
                    <a:pt x="324" y="430"/>
                  </a:moveTo>
                  <a:lnTo>
                    <a:pt x="22271" y="13233"/>
                  </a:lnTo>
                  <a:lnTo>
                    <a:pt x="22377" y="28962"/>
                  </a:lnTo>
                  <a:lnTo>
                    <a:pt x="22056" y="28833"/>
                  </a:lnTo>
                  <a:lnTo>
                    <a:pt x="19904" y="27542"/>
                  </a:lnTo>
                  <a:lnTo>
                    <a:pt x="17000" y="25821"/>
                  </a:lnTo>
                  <a:lnTo>
                    <a:pt x="14095" y="24207"/>
                  </a:lnTo>
                  <a:lnTo>
                    <a:pt x="12588" y="23239"/>
                  </a:lnTo>
                  <a:lnTo>
                    <a:pt x="12373" y="23131"/>
                  </a:lnTo>
                  <a:lnTo>
                    <a:pt x="12266" y="23131"/>
                  </a:lnTo>
                  <a:lnTo>
                    <a:pt x="12266" y="23024"/>
                  </a:lnTo>
                  <a:lnTo>
                    <a:pt x="12373" y="22916"/>
                  </a:lnTo>
                  <a:lnTo>
                    <a:pt x="12481" y="22270"/>
                  </a:lnTo>
                  <a:lnTo>
                    <a:pt x="12588" y="21410"/>
                  </a:lnTo>
                  <a:lnTo>
                    <a:pt x="12481" y="20657"/>
                  </a:lnTo>
                  <a:lnTo>
                    <a:pt x="12266" y="19904"/>
                  </a:lnTo>
                  <a:lnTo>
                    <a:pt x="11835" y="19258"/>
                  </a:lnTo>
                  <a:lnTo>
                    <a:pt x="11513" y="18935"/>
                  </a:lnTo>
                  <a:lnTo>
                    <a:pt x="11190" y="18720"/>
                  </a:lnTo>
                  <a:lnTo>
                    <a:pt x="10544" y="18397"/>
                  </a:lnTo>
                  <a:lnTo>
                    <a:pt x="9146" y="18397"/>
                  </a:lnTo>
                  <a:lnTo>
                    <a:pt x="8608" y="18613"/>
                  </a:lnTo>
                  <a:lnTo>
                    <a:pt x="8070" y="18935"/>
                  </a:lnTo>
                  <a:lnTo>
                    <a:pt x="7962" y="19043"/>
                  </a:lnTo>
                  <a:lnTo>
                    <a:pt x="7640" y="19473"/>
                  </a:lnTo>
                  <a:lnTo>
                    <a:pt x="7424" y="20011"/>
                  </a:lnTo>
                  <a:lnTo>
                    <a:pt x="7317" y="20226"/>
                  </a:lnTo>
                  <a:lnTo>
                    <a:pt x="7209" y="20226"/>
                  </a:lnTo>
                  <a:lnTo>
                    <a:pt x="7102" y="20119"/>
                  </a:lnTo>
                  <a:lnTo>
                    <a:pt x="6133" y="19581"/>
                  </a:lnTo>
                  <a:lnTo>
                    <a:pt x="324" y="16306"/>
                  </a:lnTo>
                  <a:lnTo>
                    <a:pt x="324" y="16306"/>
                  </a:lnTo>
                  <a:lnTo>
                    <a:pt x="324" y="430"/>
                  </a:lnTo>
                  <a:close/>
                  <a:moveTo>
                    <a:pt x="1" y="0"/>
                  </a:moveTo>
                  <a:lnTo>
                    <a:pt x="1" y="108"/>
                  </a:lnTo>
                  <a:lnTo>
                    <a:pt x="1" y="16353"/>
                  </a:lnTo>
                  <a:lnTo>
                    <a:pt x="1" y="16461"/>
                  </a:lnTo>
                  <a:lnTo>
                    <a:pt x="6026" y="19796"/>
                  </a:lnTo>
                  <a:lnTo>
                    <a:pt x="6886" y="20334"/>
                  </a:lnTo>
                  <a:lnTo>
                    <a:pt x="7102" y="20441"/>
                  </a:lnTo>
                  <a:lnTo>
                    <a:pt x="7209" y="20549"/>
                  </a:lnTo>
                  <a:lnTo>
                    <a:pt x="7532" y="20549"/>
                  </a:lnTo>
                  <a:lnTo>
                    <a:pt x="7532" y="20441"/>
                  </a:lnTo>
                  <a:lnTo>
                    <a:pt x="7640" y="20226"/>
                  </a:lnTo>
                  <a:lnTo>
                    <a:pt x="7640" y="20119"/>
                  </a:lnTo>
                  <a:lnTo>
                    <a:pt x="7855" y="19688"/>
                  </a:lnTo>
                  <a:lnTo>
                    <a:pt x="8177" y="19258"/>
                  </a:lnTo>
                  <a:lnTo>
                    <a:pt x="8285" y="19258"/>
                  </a:lnTo>
                  <a:lnTo>
                    <a:pt x="8715" y="18935"/>
                  </a:lnTo>
                  <a:lnTo>
                    <a:pt x="9253" y="18720"/>
                  </a:lnTo>
                  <a:lnTo>
                    <a:pt x="9791" y="18613"/>
                  </a:lnTo>
                  <a:lnTo>
                    <a:pt x="10437" y="18720"/>
                  </a:lnTo>
                  <a:lnTo>
                    <a:pt x="11082" y="18935"/>
                  </a:lnTo>
                  <a:lnTo>
                    <a:pt x="11620" y="19473"/>
                  </a:lnTo>
                  <a:lnTo>
                    <a:pt x="11943" y="20011"/>
                  </a:lnTo>
                  <a:lnTo>
                    <a:pt x="12158" y="20764"/>
                  </a:lnTo>
                  <a:lnTo>
                    <a:pt x="12266" y="21410"/>
                  </a:lnTo>
                  <a:lnTo>
                    <a:pt x="12158" y="22270"/>
                  </a:lnTo>
                  <a:lnTo>
                    <a:pt x="12051" y="22808"/>
                  </a:lnTo>
                  <a:lnTo>
                    <a:pt x="12051" y="22916"/>
                  </a:lnTo>
                  <a:lnTo>
                    <a:pt x="11943" y="23131"/>
                  </a:lnTo>
                  <a:lnTo>
                    <a:pt x="11943" y="23239"/>
                  </a:lnTo>
                  <a:lnTo>
                    <a:pt x="12051" y="23346"/>
                  </a:lnTo>
                  <a:lnTo>
                    <a:pt x="12266" y="23454"/>
                  </a:lnTo>
                  <a:lnTo>
                    <a:pt x="12373" y="23454"/>
                  </a:lnTo>
                  <a:lnTo>
                    <a:pt x="13987" y="24422"/>
                  </a:lnTo>
                  <a:lnTo>
                    <a:pt x="16892" y="26144"/>
                  </a:lnTo>
                  <a:lnTo>
                    <a:pt x="19797" y="27865"/>
                  </a:lnTo>
                  <a:lnTo>
                    <a:pt x="21841" y="29048"/>
                  </a:lnTo>
                  <a:lnTo>
                    <a:pt x="22379" y="29371"/>
                  </a:lnTo>
                  <a:lnTo>
                    <a:pt x="22594" y="29371"/>
                  </a:lnTo>
                  <a:lnTo>
                    <a:pt x="22594" y="29264"/>
                  </a:lnTo>
                  <a:lnTo>
                    <a:pt x="22594" y="13126"/>
                  </a:lnTo>
                  <a:lnTo>
                    <a:pt x="22486" y="1301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00" name="Google Shape;1468;p29"/>
            <p:cNvSpPr/>
            <p:nvPr/>
          </p:nvSpPr>
          <p:spPr>
            <a:xfrm>
              <a:off x="5765375" y="1753375"/>
              <a:ext cx="285125" cy="570225"/>
            </a:xfrm>
            <a:custGeom>
              <a:avLst/>
              <a:gdLst/>
              <a:ahLst/>
              <a:cxnLst/>
              <a:rect l="l" t="t" r="r" b="b"/>
              <a:pathLst>
                <a:path w="11405" h="22809" extrusionOk="0">
                  <a:moveTo>
                    <a:pt x="11405" y="0"/>
                  </a:moveTo>
                  <a:lnTo>
                    <a:pt x="0" y="6671"/>
                  </a:lnTo>
                  <a:lnTo>
                    <a:pt x="0" y="22809"/>
                  </a:lnTo>
                  <a:lnTo>
                    <a:pt x="11405" y="16138"/>
                  </a:lnTo>
                  <a:lnTo>
                    <a:pt x="11405"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401" name="Google Shape;1469;p29"/>
            <p:cNvSpPr/>
            <p:nvPr/>
          </p:nvSpPr>
          <p:spPr>
            <a:xfrm>
              <a:off x="5760000" y="1750675"/>
              <a:ext cx="293200" cy="575625"/>
            </a:xfrm>
            <a:custGeom>
              <a:avLst/>
              <a:gdLst/>
              <a:ahLst/>
              <a:cxnLst/>
              <a:rect l="l" t="t" r="r" b="b"/>
              <a:pathLst>
                <a:path w="11728" h="23025" extrusionOk="0">
                  <a:moveTo>
                    <a:pt x="11404" y="405"/>
                  </a:moveTo>
                  <a:lnTo>
                    <a:pt x="11404" y="16139"/>
                  </a:lnTo>
                  <a:lnTo>
                    <a:pt x="431" y="22594"/>
                  </a:lnTo>
                  <a:lnTo>
                    <a:pt x="323" y="6886"/>
                  </a:lnTo>
                  <a:lnTo>
                    <a:pt x="11404" y="405"/>
                  </a:lnTo>
                  <a:close/>
                  <a:moveTo>
                    <a:pt x="11512" y="1"/>
                  </a:moveTo>
                  <a:lnTo>
                    <a:pt x="108" y="6671"/>
                  </a:lnTo>
                  <a:lnTo>
                    <a:pt x="0" y="6779"/>
                  </a:lnTo>
                  <a:lnTo>
                    <a:pt x="108" y="22917"/>
                  </a:lnTo>
                  <a:lnTo>
                    <a:pt x="215" y="23024"/>
                  </a:lnTo>
                  <a:lnTo>
                    <a:pt x="323" y="23024"/>
                  </a:lnTo>
                  <a:lnTo>
                    <a:pt x="11727" y="16354"/>
                  </a:lnTo>
                  <a:lnTo>
                    <a:pt x="11727" y="16246"/>
                  </a:lnTo>
                  <a:lnTo>
                    <a:pt x="11727" y="108"/>
                  </a:lnTo>
                  <a:lnTo>
                    <a:pt x="11727"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02" name="Google Shape;1470;p29"/>
            <p:cNvSpPr/>
            <p:nvPr/>
          </p:nvSpPr>
          <p:spPr>
            <a:xfrm>
              <a:off x="5205925" y="1427925"/>
              <a:ext cx="841900" cy="492225"/>
            </a:xfrm>
            <a:custGeom>
              <a:avLst/>
              <a:gdLst/>
              <a:ahLst/>
              <a:cxnLst/>
              <a:rect l="l" t="t" r="r" b="b"/>
              <a:pathLst>
                <a:path w="33676" h="19689" extrusionOk="0">
                  <a:moveTo>
                    <a:pt x="11512" y="0"/>
                  </a:moveTo>
                  <a:lnTo>
                    <a:pt x="0" y="6671"/>
                  </a:lnTo>
                  <a:lnTo>
                    <a:pt x="22271" y="19689"/>
                  </a:lnTo>
                  <a:lnTo>
                    <a:pt x="33675" y="13018"/>
                  </a:lnTo>
                  <a:lnTo>
                    <a:pt x="11512" y="0"/>
                  </a:lnTo>
                  <a:close/>
                </a:path>
              </a:pathLst>
            </a:custGeom>
            <a:solidFill>
              <a:srgbClr val="F25050"/>
            </a:solidFill>
            <a:ln>
              <a:noFill/>
            </a:ln>
          </p:spPr>
          <p:txBody>
            <a:bodyPr spcFirstLastPara="1" wrap="square" lIns="121900" tIns="121900" rIns="121900" bIns="121900" anchor="ctr" anchorCtr="0">
              <a:noAutofit/>
            </a:bodyPr>
            <a:lstStyle/>
            <a:p>
              <a:endParaRPr sz="2400"/>
            </a:p>
          </p:txBody>
        </p:sp>
        <p:sp>
          <p:nvSpPr>
            <p:cNvPr id="1403" name="Google Shape;1471;p29"/>
            <p:cNvSpPr/>
            <p:nvPr/>
          </p:nvSpPr>
          <p:spPr>
            <a:xfrm>
              <a:off x="5203225" y="1425225"/>
              <a:ext cx="849975" cy="500300"/>
            </a:xfrm>
            <a:custGeom>
              <a:avLst/>
              <a:gdLst/>
              <a:ahLst/>
              <a:cxnLst/>
              <a:rect l="l" t="t" r="r" b="b"/>
              <a:pathLst>
                <a:path w="33999" h="20012" extrusionOk="0">
                  <a:moveTo>
                    <a:pt x="11620" y="323"/>
                  </a:moveTo>
                  <a:lnTo>
                    <a:pt x="33568" y="13126"/>
                  </a:lnTo>
                  <a:lnTo>
                    <a:pt x="22379" y="19689"/>
                  </a:lnTo>
                  <a:lnTo>
                    <a:pt x="491" y="6833"/>
                  </a:lnTo>
                  <a:lnTo>
                    <a:pt x="491" y="6833"/>
                  </a:lnTo>
                  <a:lnTo>
                    <a:pt x="11620" y="323"/>
                  </a:lnTo>
                  <a:close/>
                  <a:moveTo>
                    <a:pt x="11620" y="1"/>
                  </a:moveTo>
                  <a:lnTo>
                    <a:pt x="1" y="6671"/>
                  </a:lnTo>
                  <a:lnTo>
                    <a:pt x="1" y="6779"/>
                  </a:lnTo>
                  <a:lnTo>
                    <a:pt x="1" y="6994"/>
                  </a:lnTo>
                  <a:lnTo>
                    <a:pt x="22379" y="20012"/>
                  </a:lnTo>
                  <a:lnTo>
                    <a:pt x="22486" y="20012"/>
                  </a:lnTo>
                  <a:lnTo>
                    <a:pt x="33891" y="13234"/>
                  </a:lnTo>
                  <a:lnTo>
                    <a:pt x="33998" y="13126"/>
                  </a:lnTo>
                  <a:lnTo>
                    <a:pt x="33891" y="13019"/>
                  </a:lnTo>
                  <a:lnTo>
                    <a:pt x="11728"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04" name="Google Shape;1472;p29"/>
            <p:cNvSpPr/>
            <p:nvPr/>
          </p:nvSpPr>
          <p:spPr>
            <a:xfrm>
              <a:off x="5203225" y="1659225"/>
              <a:ext cx="564875" cy="336250"/>
            </a:xfrm>
            <a:custGeom>
              <a:avLst/>
              <a:gdLst/>
              <a:ahLst/>
              <a:cxnLst/>
              <a:rect l="l" t="t" r="r" b="b"/>
              <a:pathLst>
                <a:path w="22595" h="13450" extrusionOk="0">
                  <a:moveTo>
                    <a:pt x="216" y="1"/>
                  </a:moveTo>
                  <a:lnTo>
                    <a:pt x="108" y="108"/>
                  </a:lnTo>
                  <a:lnTo>
                    <a:pt x="1" y="216"/>
                  </a:lnTo>
                  <a:lnTo>
                    <a:pt x="1" y="323"/>
                  </a:lnTo>
                  <a:lnTo>
                    <a:pt x="108" y="323"/>
                  </a:lnTo>
                  <a:lnTo>
                    <a:pt x="216" y="431"/>
                  </a:lnTo>
                  <a:lnTo>
                    <a:pt x="11835" y="7209"/>
                  </a:lnTo>
                  <a:lnTo>
                    <a:pt x="19151" y="11512"/>
                  </a:lnTo>
                  <a:lnTo>
                    <a:pt x="22379" y="13341"/>
                  </a:lnTo>
                  <a:lnTo>
                    <a:pt x="22486" y="13449"/>
                  </a:lnTo>
                  <a:lnTo>
                    <a:pt x="22486" y="13341"/>
                  </a:lnTo>
                  <a:lnTo>
                    <a:pt x="22594" y="13234"/>
                  </a:lnTo>
                  <a:lnTo>
                    <a:pt x="22486" y="13126"/>
                  </a:lnTo>
                  <a:lnTo>
                    <a:pt x="11405" y="6563"/>
                  </a:lnTo>
                  <a:lnTo>
                    <a:pt x="3766" y="2152"/>
                  </a:lnTo>
                  <a:lnTo>
                    <a:pt x="1184" y="646"/>
                  </a:lnTo>
                  <a:lnTo>
                    <a:pt x="539" y="216"/>
                  </a:lnTo>
                  <a:lnTo>
                    <a:pt x="324" y="108"/>
                  </a:lnTo>
                  <a:lnTo>
                    <a:pt x="216" y="108"/>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05" name="Google Shape;1473;p29"/>
            <p:cNvSpPr/>
            <p:nvPr/>
          </p:nvSpPr>
          <p:spPr>
            <a:xfrm>
              <a:off x="5786900" y="1758750"/>
              <a:ext cx="107600" cy="75325"/>
            </a:xfrm>
            <a:custGeom>
              <a:avLst/>
              <a:gdLst/>
              <a:ahLst/>
              <a:cxnLst/>
              <a:rect l="l" t="t" r="r" b="b"/>
              <a:pathLst>
                <a:path w="4304" h="3013" extrusionOk="0">
                  <a:moveTo>
                    <a:pt x="4304" y="0"/>
                  </a:moveTo>
                  <a:lnTo>
                    <a:pt x="0" y="2475"/>
                  </a:lnTo>
                  <a:lnTo>
                    <a:pt x="0" y="3013"/>
                  </a:lnTo>
                  <a:lnTo>
                    <a:pt x="4304" y="538"/>
                  </a:lnTo>
                  <a:lnTo>
                    <a:pt x="4304"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406" name="Google Shape;1474;p29"/>
            <p:cNvSpPr/>
            <p:nvPr/>
          </p:nvSpPr>
          <p:spPr>
            <a:xfrm>
              <a:off x="5784200" y="1756050"/>
              <a:ext cx="113000" cy="80725"/>
            </a:xfrm>
            <a:custGeom>
              <a:avLst/>
              <a:gdLst/>
              <a:ahLst/>
              <a:cxnLst/>
              <a:rect l="l" t="t" r="r" b="b"/>
              <a:pathLst>
                <a:path w="4520" h="3229" extrusionOk="0">
                  <a:moveTo>
                    <a:pt x="4196" y="346"/>
                  </a:moveTo>
                  <a:lnTo>
                    <a:pt x="4196" y="539"/>
                  </a:lnTo>
                  <a:lnTo>
                    <a:pt x="323" y="2906"/>
                  </a:lnTo>
                  <a:lnTo>
                    <a:pt x="323" y="2690"/>
                  </a:lnTo>
                  <a:lnTo>
                    <a:pt x="4196" y="346"/>
                  </a:lnTo>
                  <a:close/>
                  <a:moveTo>
                    <a:pt x="4304" y="1"/>
                  </a:moveTo>
                  <a:lnTo>
                    <a:pt x="108" y="2475"/>
                  </a:lnTo>
                  <a:lnTo>
                    <a:pt x="1" y="2583"/>
                  </a:lnTo>
                  <a:lnTo>
                    <a:pt x="1" y="3121"/>
                  </a:lnTo>
                  <a:lnTo>
                    <a:pt x="108" y="3228"/>
                  </a:lnTo>
                  <a:lnTo>
                    <a:pt x="216" y="3228"/>
                  </a:lnTo>
                  <a:lnTo>
                    <a:pt x="4412" y="754"/>
                  </a:lnTo>
                  <a:lnTo>
                    <a:pt x="4519" y="646"/>
                  </a:lnTo>
                  <a:lnTo>
                    <a:pt x="4519" y="108"/>
                  </a:lnTo>
                  <a:lnTo>
                    <a:pt x="4412"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07" name="Google Shape;1475;p29"/>
            <p:cNvSpPr/>
            <p:nvPr/>
          </p:nvSpPr>
          <p:spPr>
            <a:xfrm>
              <a:off x="5617450" y="1713025"/>
              <a:ext cx="169475" cy="121050"/>
            </a:xfrm>
            <a:custGeom>
              <a:avLst/>
              <a:gdLst/>
              <a:ahLst/>
              <a:cxnLst/>
              <a:rect l="l" t="t" r="r" b="b"/>
              <a:pathLst>
                <a:path w="6779" h="4842" extrusionOk="0">
                  <a:moveTo>
                    <a:pt x="0" y="0"/>
                  </a:moveTo>
                  <a:lnTo>
                    <a:pt x="0" y="861"/>
                  </a:lnTo>
                  <a:lnTo>
                    <a:pt x="6778" y="4842"/>
                  </a:lnTo>
                  <a:lnTo>
                    <a:pt x="6778" y="4304"/>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408" name="Google Shape;1476;p29"/>
            <p:cNvSpPr/>
            <p:nvPr/>
          </p:nvSpPr>
          <p:spPr>
            <a:xfrm>
              <a:off x="5612075" y="1710325"/>
              <a:ext cx="180225" cy="126450"/>
            </a:xfrm>
            <a:custGeom>
              <a:avLst/>
              <a:gdLst/>
              <a:ahLst/>
              <a:cxnLst/>
              <a:rect l="l" t="t" r="r" b="b"/>
              <a:pathLst>
                <a:path w="7209" h="5058" extrusionOk="0">
                  <a:moveTo>
                    <a:pt x="323" y="324"/>
                  </a:moveTo>
                  <a:lnTo>
                    <a:pt x="6886" y="4519"/>
                  </a:lnTo>
                  <a:lnTo>
                    <a:pt x="6886" y="4735"/>
                  </a:lnTo>
                  <a:lnTo>
                    <a:pt x="323" y="862"/>
                  </a:lnTo>
                  <a:lnTo>
                    <a:pt x="323" y="324"/>
                  </a:lnTo>
                  <a:close/>
                  <a:moveTo>
                    <a:pt x="108" y="1"/>
                  </a:moveTo>
                  <a:lnTo>
                    <a:pt x="0" y="108"/>
                  </a:lnTo>
                  <a:lnTo>
                    <a:pt x="0" y="969"/>
                  </a:lnTo>
                  <a:lnTo>
                    <a:pt x="108" y="1077"/>
                  </a:lnTo>
                  <a:lnTo>
                    <a:pt x="6993" y="5057"/>
                  </a:lnTo>
                  <a:lnTo>
                    <a:pt x="7101" y="5057"/>
                  </a:lnTo>
                  <a:lnTo>
                    <a:pt x="7208" y="4950"/>
                  </a:lnTo>
                  <a:lnTo>
                    <a:pt x="7101" y="4412"/>
                  </a:lnTo>
                  <a:lnTo>
                    <a:pt x="7101" y="4304"/>
                  </a:lnTo>
                  <a:lnTo>
                    <a:pt x="32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09" name="Google Shape;1477;p29"/>
            <p:cNvSpPr/>
            <p:nvPr/>
          </p:nvSpPr>
          <p:spPr>
            <a:xfrm>
              <a:off x="5617450" y="1651150"/>
              <a:ext cx="274375" cy="169475"/>
            </a:xfrm>
            <a:custGeom>
              <a:avLst/>
              <a:gdLst/>
              <a:ahLst/>
              <a:cxnLst/>
              <a:rect l="l" t="t" r="r" b="b"/>
              <a:pathLst>
                <a:path w="10975" h="6779" extrusionOk="0">
                  <a:moveTo>
                    <a:pt x="4304" y="1"/>
                  </a:moveTo>
                  <a:lnTo>
                    <a:pt x="0" y="2475"/>
                  </a:lnTo>
                  <a:lnTo>
                    <a:pt x="6778" y="6779"/>
                  </a:lnTo>
                  <a:lnTo>
                    <a:pt x="10974" y="4304"/>
                  </a:lnTo>
                  <a:lnTo>
                    <a:pt x="430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10" name="Google Shape;1478;p29"/>
            <p:cNvSpPr/>
            <p:nvPr/>
          </p:nvSpPr>
          <p:spPr>
            <a:xfrm>
              <a:off x="5614750" y="1648475"/>
              <a:ext cx="282450" cy="174850"/>
            </a:xfrm>
            <a:custGeom>
              <a:avLst/>
              <a:gdLst/>
              <a:ahLst/>
              <a:cxnLst/>
              <a:rect l="l" t="t" r="r" b="b"/>
              <a:pathLst>
                <a:path w="11298" h="6994" extrusionOk="0">
                  <a:moveTo>
                    <a:pt x="4412" y="216"/>
                  </a:moveTo>
                  <a:lnTo>
                    <a:pt x="10867" y="4411"/>
                  </a:lnTo>
                  <a:lnTo>
                    <a:pt x="6886" y="6778"/>
                  </a:lnTo>
                  <a:lnTo>
                    <a:pt x="390" y="2587"/>
                  </a:lnTo>
                  <a:lnTo>
                    <a:pt x="4412" y="216"/>
                  </a:lnTo>
                  <a:close/>
                  <a:moveTo>
                    <a:pt x="4304" y="0"/>
                  </a:moveTo>
                  <a:lnTo>
                    <a:pt x="1" y="2475"/>
                  </a:lnTo>
                  <a:lnTo>
                    <a:pt x="1" y="2582"/>
                  </a:lnTo>
                  <a:lnTo>
                    <a:pt x="1" y="2690"/>
                  </a:lnTo>
                  <a:lnTo>
                    <a:pt x="6779" y="6993"/>
                  </a:lnTo>
                  <a:lnTo>
                    <a:pt x="6994" y="6993"/>
                  </a:lnTo>
                  <a:lnTo>
                    <a:pt x="11190" y="4519"/>
                  </a:lnTo>
                  <a:lnTo>
                    <a:pt x="11297" y="4411"/>
                  </a:lnTo>
                  <a:lnTo>
                    <a:pt x="11190" y="4304"/>
                  </a:lnTo>
                  <a:lnTo>
                    <a:pt x="441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11" name="Google Shape;1479;p29"/>
            <p:cNvSpPr/>
            <p:nvPr/>
          </p:nvSpPr>
          <p:spPr>
            <a:xfrm>
              <a:off x="5614750" y="1718400"/>
              <a:ext cx="174850" cy="115675"/>
            </a:xfrm>
            <a:custGeom>
              <a:avLst/>
              <a:gdLst/>
              <a:ahLst/>
              <a:cxnLst/>
              <a:rect l="l" t="t" r="r" b="b"/>
              <a:pathLst>
                <a:path w="6994" h="4627" extrusionOk="0">
                  <a:moveTo>
                    <a:pt x="1" y="1"/>
                  </a:moveTo>
                  <a:lnTo>
                    <a:pt x="1" y="108"/>
                  </a:lnTo>
                  <a:lnTo>
                    <a:pt x="1" y="216"/>
                  </a:lnTo>
                  <a:lnTo>
                    <a:pt x="54" y="270"/>
                  </a:lnTo>
                  <a:lnTo>
                    <a:pt x="1" y="323"/>
                  </a:lnTo>
                  <a:lnTo>
                    <a:pt x="431" y="539"/>
                  </a:lnTo>
                  <a:lnTo>
                    <a:pt x="4089" y="2905"/>
                  </a:lnTo>
                  <a:lnTo>
                    <a:pt x="6025" y="4089"/>
                  </a:lnTo>
                  <a:lnTo>
                    <a:pt x="6779" y="4627"/>
                  </a:lnTo>
                  <a:lnTo>
                    <a:pt x="6994" y="4627"/>
                  </a:lnTo>
                  <a:lnTo>
                    <a:pt x="6994" y="4519"/>
                  </a:lnTo>
                  <a:lnTo>
                    <a:pt x="6994" y="4412"/>
                  </a:lnTo>
                  <a:lnTo>
                    <a:pt x="3551" y="2260"/>
                  </a:lnTo>
                  <a:lnTo>
                    <a:pt x="1292" y="754"/>
                  </a:lnTo>
                  <a:lnTo>
                    <a:pt x="539" y="216"/>
                  </a:lnTo>
                  <a:lnTo>
                    <a:pt x="323" y="108"/>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12" name="Google Shape;1480;p29"/>
            <p:cNvSpPr/>
            <p:nvPr/>
          </p:nvSpPr>
          <p:spPr>
            <a:xfrm>
              <a:off x="5528675" y="1605425"/>
              <a:ext cx="104925" cy="78025"/>
            </a:xfrm>
            <a:custGeom>
              <a:avLst/>
              <a:gdLst/>
              <a:ahLst/>
              <a:cxnLst/>
              <a:rect l="l" t="t" r="r" b="b"/>
              <a:pathLst>
                <a:path w="4197" h="3121" extrusionOk="0">
                  <a:moveTo>
                    <a:pt x="4197" y="1"/>
                  </a:moveTo>
                  <a:lnTo>
                    <a:pt x="1" y="2583"/>
                  </a:lnTo>
                  <a:lnTo>
                    <a:pt x="1" y="3121"/>
                  </a:lnTo>
                  <a:lnTo>
                    <a:pt x="4197" y="647"/>
                  </a:lnTo>
                  <a:lnTo>
                    <a:pt x="4197" y="1"/>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413" name="Google Shape;1481;p29"/>
            <p:cNvSpPr/>
            <p:nvPr/>
          </p:nvSpPr>
          <p:spPr>
            <a:xfrm>
              <a:off x="5523300" y="1602750"/>
              <a:ext cx="115675" cy="83400"/>
            </a:xfrm>
            <a:custGeom>
              <a:avLst/>
              <a:gdLst/>
              <a:ahLst/>
              <a:cxnLst/>
              <a:rect l="l" t="t" r="r" b="b"/>
              <a:pathLst>
                <a:path w="4627" h="3336" extrusionOk="0">
                  <a:moveTo>
                    <a:pt x="4304" y="445"/>
                  </a:moveTo>
                  <a:lnTo>
                    <a:pt x="4304" y="646"/>
                  </a:lnTo>
                  <a:lnTo>
                    <a:pt x="323" y="2905"/>
                  </a:lnTo>
                  <a:lnTo>
                    <a:pt x="323" y="2690"/>
                  </a:lnTo>
                  <a:lnTo>
                    <a:pt x="4304" y="445"/>
                  </a:lnTo>
                  <a:close/>
                  <a:moveTo>
                    <a:pt x="4304" y="0"/>
                  </a:moveTo>
                  <a:lnTo>
                    <a:pt x="108" y="2475"/>
                  </a:lnTo>
                  <a:lnTo>
                    <a:pt x="1" y="2690"/>
                  </a:lnTo>
                  <a:lnTo>
                    <a:pt x="108" y="3228"/>
                  </a:lnTo>
                  <a:lnTo>
                    <a:pt x="108" y="3336"/>
                  </a:lnTo>
                  <a:lnTo>
                    <a:pt x="323" y="3336"/>
                  </a:lnTo>
                  <a:lnTo>
                    <a:pt x="4519" y="861"/>
                  </a:lnTo>
                  <a:lnTo>
                    <a:pt x="4627" y="754"/>
                  </a:lnTo>
                  <a:lnTo>
                    <a:pt x="4627" y="108"/>
                  </a:lnTo>
                  <a:lnTo>
                    <a:pt x="451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14" name="Google Shape;1482;p29"/>
            <p:cNvSpPr/>
            <p:nvPr/>
          </p:nvSpPr>
          <p:spPr>
            <a:xfrm>
              <a:off x="5356550" y="1559725"/>
              <a:ext cx="172150" cy="123725"/>
            </a:xfrm>
            <a:custGeom>
              <a:avLst/>
              <a:gdLst/>
              <a:ahLst/>
              <a:cxnLst/>
              <a:rect l="l" t="t" r="r" b="b"/>
              <a:pathLst>
                <a:path w="6886" h="4949" extrusionOk="0">
                  <a:moveTo>
                    <a:pt x="0" y="0"/>
                  </a:moveTo>
                  <a:lnTo>
                    <a:pt x="0" y="968"/>
                  </a:lnTo>
                  <a:lnTo>
                    <a:pt x="6886" y="4949"/>
                  </a:lnTo>
                  <a:lnTo>
                    <a:pt x="6886" y="4411"/>
                  </a:lnTo>
                  <a:lnTo>
                    <a:pt x="0"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415" name="Google Shape;1483;p29"/>
            <p:cNvSpPr/>
            <p:nvPr/>
          </p:nvSpPr>
          <p:spPr>
            <a:xfrm>
              <a:off x="5353850" y="1557025"/>
              <a:ext cx="177550" cy="129125"/>
            </a:xfrm>
            <a:custGeom>
              <a:avLst/>
              <a:gdLst/>
              <a:ahLst/>
              <a:cxnLst/>
              <a:rect l="l" t="t" r="r" b="b"/>
              <a:pathLst>
                <a:path w="7102" h="5165" extrusionOk="0">
                  <a:moveTo>
                    <a:pt x="323" y="431"/>
                  </a:moveTo>
                  <a:lnTo>
                    <a:pt x="6779" y="4558"/>
                  </a:lnTo>
                  <a:lnTo>
                    <a:pt x="6779" y="4734"/>
                  </a:lnTo>
                  <a:lnTo>
                    <a:pt x="323" y="969"/>
                  </a:lnTo>
                  <a:lnTo>
                    <a:pt x="323" y="431"/>
                  </a:lnTo>
                  <a:close/>
                  <a:moveTo>
                    <a:pt x="108" y="0"/>
                  </a:moveTo>
                  <a:lnTo>
                    <a:pt x="1" y="108"/>
                  </a:lnTo>
                  <a:lnTo>
                    <a:pt x="1" y="1076"/>
                  </a:lnTo>
                  <a:lnTo>
                    <a:pt x="108" y="1184"/>
                  </a:lnTo>
                  <a:lnTo>
                    <a:pt x="6886" y="5165"/>
                  </a:lnTo>
                  <a:lnTo>
                    <a:pt x="7101" y="5165"/>
                  </a:lnTo>
                  <a:lnTo>
                    <a:pt x="7101" y="5057"/>
                  </a:lnTo>
                  <a:lnTo>
                    <a:pt x="7101" y="4411"/>
                  </a:lnTo>
                  <a:lnTo>
                    <a:pt x="6994" y="4304"/>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16" name="Google Shape;1484;p29"/>
            <p:cNvSpPr/>
            <p:nvPr/>
          </p:nvSpPr>
          <p:spPr>
            <a:xfrm>
              <a:off x="5356550" y="1497850"/>
              <a:ext cx="277050" cy="172175"/>
            </a:xfrm>
            <a:custGeom>
              <a:avLst/>
              <a:gdLst/>
              <a:ahLst/>
              <a:cxnLst/>
              <a:rect l="l" t="t" r="r" b="b"/>
              <a:pathLst>
                <a:path w="11082" h="6887" extrusionOk="0">
                  <a:moveTo>
                    <a:pt x="4304" y="1"/>
                  </a:moveTo>
                  <a:lnTo>
                    <a:pt x="0" y="2475"/>
                  </a:lnTo>
                  <a:lnTo>
                    <a:pt x="6886" y="6886"/>
                  </a:lnTo>
                  <a:lnTo>
                    <a:pt x="11082" y="4304"/>
                  </a:lnTo>
                  <a:lnTo>
                    <a:pt x="430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17" name="Google Shape;1485;p29"/>
            <p:cNvSpPr/>
            <p:nvPr/>
          </p:nvSpPr>
          <p:spPr>
            <a:xfrm>
              <a:off x="5353850" y="1495150"/>
              <a:ext cx="282450" cy="177550"/>
            </a:xfrm>
            <a:custGeom>
              <a:avLst/>
              <a:gdLst/>
              <a:ahLst/>
              <a:cxnLst/>
              <a:rect l="l" t="t" r="r" b="b"/>
              <a:pathLst>
                <a:path w="11298" h="7102" extrusionOk="0">
                  <a:moveTo>
                    <a:pt x="4412" y="324"/>
                  </a:moveTo>
                  <a:lnTo>
                    <a:pt x="10867" y="4412"/>
                  </a:lnTo>
                  <a:lnTo>
                    <a:pt x="6994" y="6779"/>
                  </a:lnTo>
                  <a:lnTo>
                    <a:pt x="479" y="2643"/>
                  </a:lnTo>
                  <a:lnTo>
                    <a:pt x="479" y="2643"/>
                  </a:lnTo>
                  <a:lnTo>
                    <a:pt x="4412" y="324"/>
                  </a:lnTo>
                  <a:close/>
                  <a:moveTo>
                    <a:pt x="4304" y="1"/>
                  </a:moveTo>
                  <a:lnTo>
                    <a:pt x="108" y="2475"/>
                  </a:lnTo>
                  <a:lnTo>
                    <a:pt x="1" y="2583"/>
                  </a:lnTo>
                  <a:lnTo>
                    <a:pt x="108" y="2691"/>
                  </a:lnTo>
                  <a:lnTo>
                    <a:pt x="188" y="2742"/>
                  </a:lnTo>
                  <a:lnTo>
                    <a:pt x="216" y="2798"/>
                  </a:lnTo>
                  <a:lnTo>
                    <a:pt x="246" y="2780"/>
                  </a:lnTo>
                  <a:lnTo>
                    <a:pt x="6886" y="7102"/>
                  </a:lnTo>
                  <a:lnTo>
                    <a:pt x="6994" y="7102"/>
                  </a:lnTo>
                  <a:lnTo>
                    <a:pt x="11297" y="4627"/>
                  </a:lnTo>
                  <a:lnTo>
                    <a:pt x="11297" y="4412"/>
                  </a:lnTo>
                  <a:lnTo>
                    <a:pt x="11297" y="4304"/>
                  </a:lnTo>
                  <a:lnTo>
                    <a:pt x="451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18" name="Google Shape;1486;p29"/>
            <p:cNvSpPr/>
            <p:nvPr/>
          </p:nvSpPr>
          <p:spPr>
            <a:xfrm>
              <a:off x="5353850" y="1565100"/>
              <a:ext cx="177550" cy="118350"/>
            </a:xfrm>
            <a:custGeom>
              <a:avLst/>
              <a:gdLst/>
              <a:ahLst/>
              <a:cxnLst/>
              <a:rect l="l" t="t" r="r" b="b"/>
              <a:pathLst>
                <a:path w="7102" h="4734" extrusionOk="0">
                  <a:moveTo>
                    <a:pt x="216" y="0"/>
                  </a:moveTo>
                  <a:lnTo>
                    <a:pt x="108" y="108"/>
                  </a:lnTo>
                  <a:lnTo>
                    <a:pt x="1" y="215"/>
                  </a:lnTo>
                  <a:lnTo>
                    <a:pt x="1" y="323"/>
                  </a:lnTo>
                  <a:lnTo>
                    <a:pt x="108" y="323"/>
                  </a:lnTo>
                  <a:lnTo>
                    <a:pt x="431" y="538"/>
                  </a:lnTo>
                  <a:lnTo>
                    <a:pt x="4197" y="2905"/>
                  </a:lnTo>
                  <a:lnTo>
                    <a:pt x="6026" y="4196"/>
                  </a:lnTo>
                  <a:lnTo>
                    <a:pt x="6886" y="4626"/>
                  </a:lnTo>
                  <a:lnTo>
                    <a:pt x="6994" y="4734"/>
                  </a:lnTo>
                  <a:lnTo>
                    <a:pt x="7101" y="4626"/>
                  </a:lnTo>
                  <a:lnTo>
                    <a:pt x="7101" y="4519"/>
                  </a:lnTo>
                  <a:lnTo>
                    <a:pt x="6994" y="4411"/>
                  </a:lnTo>
                  <a:lnTo>
                    <a:pt x="3659" y="2260"/>
                  </a:lnTo>
                  <a:lnTo>
                    <a:pt x="1292" y="753"/>
                  </a:lnTo>
                  <a:lnTo>
                    <a:pt x="539" y="215"/>
                  </a:lnTo>
                  <a:lnTo>
                    <a:pt x="323" y="108"/>
                  </a:lnTo>
                  <a:lnTo>
                    <a:pt x="216" y="10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19" name="Google Shape;1487;p29"/>
            <p:cNvSpPr/>
            <p:nvPr/>
          </p:nvSpPr>
          <p:spPr>
            <a:xfrm>
              <a:off x="5251650" y="1734550"/>
              <a:ext cx="470725" cy="416925"/>
            </a:xfrm>
            <a:custGeom>
              <a:avLst/>
              <a:gdLst/>
              <a:ahLst/>
              <a:cxnLst/>
              <a:rect l="l" t="t" r="r" b="b"/>
              <a:pathLst>
                <a:path w="18829" h="16677" extrusionOk="0">
                  <a:moveTo>
                    <a:pt x="0" y="0"/>
                  </a:moveTo>
                  <a:lnTo>
                    <a:pt x="0" y="5487"/>
                  </a:lnTo>
                  <a:lnTo>
                    <a:pt x="18828" y="16676"/>
                  </a:lnTo>
                  <a:lnTo>
                    <a:pt x="18828" y="11297"/>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20" name="Google Shape;1488;p29"/>
            <p:cNvSpPr/>
            <p:nvPr/>
          </p:nvSpPr>
          <p:spPr>
            <a:xfrm>
              <a:off x="5224750" y="1694200"/>
              <a:ext cx="524500" cy="497600"/>
            </a:xfrm>
            <a:custGeom>
              <a:avLst/>
              <a:gdLst/>
              <a:ahLst/>
              <a:cxnLst/>
              <a:rect l="l" t="t" r="r" b="b"/>
              <a:pathLst>
                <a:path w="20980" h="19904" extrusionOk="0">
                  <a:moveTo>
                    <a:pt x="323" y="431"/>
                  </a:moveTo>
                  <a:lnTo>
                    <a:pt x="20657" y="12480"/>
                  </a:lnTo>
                  <a:lnTo>
                    <a:pt x="20657" y="19581"/>
                  </a:lnTo>
                  <a:lnTo>
                    <a:pt x="323" y="7639"/>
                  </a:lnTo>
                  <a:lnTo>
                    <a:pt x="323" y="431"/>
                  </a:lnTo>
                  <a:close/>
                  <a:moveTo>
                    <a:pt x="108" y="0"/>
                  </a:moveTo>
                  <a:lnTo>
                    <a:pt x="1" y="108"/>
                  </a:lnTo>
                  <a:lnTo>
                    <a:pt x="1" y="7747"/>
                  </a:lnTo>
                  <a:lnTo>
                    <a:pt x="108" y="7854"/>
                  </a:lnTo>
                  <a:lnTo>
                    <a:pt x="20657" y="19904"/>
                  </a:lnTo>
                  <a:lnTo>
                    <a:pt x="20872" y="19904"/>
                  </a:lnTo>
                  <a:lnTo>
                    <a:pt x="20980" y="19796"/>
                  </a:lnTo>
                  <a:lnTo>
                    <a:pt x="20980" y="12373"/>
                  </a:lnTo>
                  <a:lnTo>
                    <a:pt x="20872" y="12265"/>
                  </a:lnTo>
                  <a:lnTo>
                    <a:pt x="21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21" name="Google Shape;1489;p29"/>
            <p:cNvSpPr/>
            <p:nvPr/>
          </p:nvSpPr>
          <p:spPr>
            <a:xfrm>
              <a:off x="5784200" y="1828675"/>
              <a:ext cx="443825" cy="255550"/>
            </a:xfrm>
            <a:custGeom>
              <a:avLst/>
              <a:gdLst/>
              <a:ahLst/>
              <a:cxnLst/>
              <a:rect l="l" t="t" r="r" b="b"/>
              <a:pathLst>
                <a:path w="17753" h="10222" extrusionOk="0">
                  <a:moveTo>
                    <a:pt x="10006" y="1"/>
                  </a:moveTo>
                  <a:lnTo>
                    <a:pt x="1" y="5703"/>
                  </a:lnTo>
                  <a:lnTo>
                    <a:pt x="7747" y="10221"/>
                  </a:lnTo>
                  <a:lnTo>
                    <a:pt x="17752" y="4519"/>
                  </a:lnTo>
                  <a:lnTo>
                    <a:pt x="1000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22" name="Google Shape;1490;p29"/>
            <p:cNvSpPr/>
            <p:nvPr/>
          </p:nvSpPr>
          <p:spPr>
            <a:xfrm>
              <a:off x="5781500" y="1823300"/>
              <a:ext cx="449200" cy="266300"/>
            </a:xfrm>
            <a:custGeom>
              <a:avLst/>
              <a:gdLst/>
              <a:ahLst/>
              <a:cxnLst/>
              <a:rect l="l" t="t" r="r" b="b"/>
              <a:pathLst>
                <a:path w="17968" h="10652" extrusionOk="0">
                  <a:moveTo>
                    <a:pt x="10114" y="323"/>
                  </a:moveTo>
                  <a:lnTo>
                    <a:pt x="17538" y="4734"/>
                  </a:lnTo>
                  <a:lnTo>
                    <a:pt x="7855" y="10329"/>
                  </a:lnTo>
                  <a:lnTo>
                    <a:pt x="400" y="5919"/>
                  </a:lnTo>
                  <a:lnTo>
                    <a:pt x="400" y="5919"/>
                  </a:lnTo>
                  <a:lnTo>
                    <a:pt x="10114" y="323"/>
                  </a:lnTo>
                  <a:close/>
                  <a:moveTo>
                    <a:pt x="10114" y="0"/>
                  </a:moveTo>
                  <a:lnTo>
                    <a:pt x="1" y="5810"/>
                  </a:lnTo>
                  <a:lnTo>
                    <a:pt x="1" y="5918"/>
                  </a:lnTo>
                  <a:lnTo>
                    <a:pt x="1" y="6025"/>
                  </a:lnTo>
                  <a:lnTo>
                    <a:pt x="7747" y="10652"/>
                  </a:lnTo>
                  <a:lnTo>
                    <a:pt x="7962" y="10652"/>
                  </a:lnTo>
                  <a:lnTo>
                    <a:pt x="17860" y="4949"/>
                  </a:lnTo>
                  <a:lnTo>
                    <a:pt x="17968" y="4734"/>
                  </a:lnTo>
                  <a:lnTo>
                    <a:pt x="17860" y="4627"/>
                  </a:lnTo>
                  <a:lnTo>
                    <a:pt x="1022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23" name="Google Shape;1491;p29"/>
            <p:cNvSpPr/>
            <p:nvPr/>
          </p:nvSpPr>
          <p:spPr>
            <a:xfrm>
              <a:off x="5838000" y="2261725"/>
              <a:ext cx="110300" cy="147950"/>
            </a:xfrm>
            <a:custGeom>
              <a:avLst/>
              <a:gdLst/>
              <a:ahLst/>
              <a:cxnLst/>
              <a:rect l="l" t="t" r="r" b="b"/>
              <a:pathLst>
                <a:path w="4412" h="5918" extrusionOk="0">
                  <a:moveTo>
                    <a:pt x="2260" y="0"/>
                  </a:moveTo>
                  <a:lnTo>
                    <a:pt x="1937" y="108"/>
                  </a:lnTo>
                  <a:lnTo>
                    <a:pt x="1722" y="215"/>
                  </a:lnTo>
                  <a:lnTo>
                    <a:pt x="0" y="753"/>
                  </a:lnTo>
                  <a:lnTo>
                    <a:pt x="1722" y="5917"/>
                  </a:lnTo>
                  <a:lnTo>
                    <a:pt x="3658" y="4841"/>
                  </a:lnTo>
                  <a:lnTo>
                    <a:pt x="3873" y="4626"/>
                  </a:lnTo>
                  <a:lnTo>
                    <a:pt x="4089" y="4304"/>
                  </a:lnTo>
                  <a:lnTo>
                    <a:pt x="4304" y="3981"/>
                  </a:lnTo>
                  <a:lnTo>
                    <a:pt x="4411" y="3658"/>
                  </a:lnTo>
                  <a:lnTo>
                    <a:pt x="4411" y="2690"/>
                  </a:lnTo>
                  <a:lnTo>
                    <a:pt x="4196" y="1829"/>
                  </a:lnTo>
                  <a:lnTo>
                    <a:pt x="3766" y="968"/>
                  </a:lnTo>
                  <a:lnTo>
                    <a:pt x="3228" y="430"/>
                  </a:lnTo>
                  <a:lnTo>
                    <a:pt x="2905" y="215"/>
                  </a:lnTo>
                  <a:lnTo>
                    <a:pt x="2582" y="108"/>
                  </a:lnTo>
                  <a:lnTo>
                    <a:pt x="2260"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24" name="Google Shape;1492;p29"/>
            <p:cNvSpPr/>
            <p:nvPr/>
          </p:nvSpPr>
          <p:spPr>
            <a:xfrm>
              <a:off x="5838000" y="2261725"/>
              <a:ext cx="110300" cy="147950"/>
            </a:xfrm>
            <a:custGeom>
              <a:avLst/>
              <a:gdLst/>
              <a:ahLst/>
              <a:cxnLst/>
              <a:rect l="l" t="t" r="r" b="b"/>
              <a:pathLst>
                <a:path w="4412" h="5918" fill="none" extrusionOk="0">
                  <a:moveTo>
                    <a:pt x="1722" y="5917"/>
                  </a:moveTo>
                  <a:lnTo>
                    <a:pt x="3658" y="4841"/>
                  </a:lnTo>
                  <a:lnTo>
                    <a:pt x="3658" y="4841"/>
                  </a:lnTo>
                  <a:lnTo>
                    <a:pt x="3873" y="4626"/>
                  </a:lnTo>
                  <a:lnTo>
                    <a:pt x="4089" y="4304"/>
                  </a:lnTo>
                  <a:lnTo>
                    <a:pt x="4304" y="3981"/>
                  </a:lnTo>
                  <a:lnTo>
                    <a:pt x="4411" y="3658"/>
                  </a:lnTo>
                  <a:lnTo>
                    <a:pt x="4411" y="2690"/>
                  </a:lnTo>
                  <a:lnTo>
                    <a:pt x="4196" y="1829"/>
                  </a:lnTo>
                  <a:lnTo>
                    <a:pt x="4196" y="1829"/>
                  </a:lnTo>
                  <a:lnTo>
                    <a:pt x="3766" y="968"/>
                  </a:lnTo>
                  <a:lnTo>
                    <a:pt x="3228" y="430"/>
                  </a:lnTo>
                  <a:lnTo>
                    <a:pt x="2905" y="215"/>
                  </a:lnTo>
                  <a:lnTo>
                    <a:pt x="2582" y="108"/>
                  </a:lnTo>
                  <a:lnTo>
                    <a:pt x="2260" y="0"/>
                  </a:lnTo>
                  <a:lnTo>
                    <a:pt x="1937" y="108"/>
                  </a:lnTo>
                  <a:lnTo>
                    <a:pt x="1722" y="215"/>
                  </a:lnTo>
                  <a:lnTo>
                    <a:pt x="0" y="753"/>
                  </a:lnTo>
                </a:path>
              </a:pathLst>
            </a:custGeom>
            <a:noFill/>
            <a:ln>
              <a:noFill/>
            </a:ln>
          </p:spPr>
          <p:txBody>
            <a:bodyPr spcFirstLastPara="1" wrap="square" lIns="121900" tIns="121900" rIns="121900" bIns="121900" anchor="ctr" anchorCtr="0">
              <a:noAutofit/>
            </a:bodyPr>
            <a:lstStyle/>
            <a:p>
              <a:endParaRPr sz="2400"/>
            </a:p>
          </p:txBody>
        </p:sp>
        <p:sp>
          <p:nvSpPr>
            <p:cNvPr id="1425" name="Google Shape;1493;p29"/>
            <p:cNvSpPr/>
            <p:nvPr/>
          </p:nvSpPr>
          <p:spPr>
            <a:xfrm>
              <a:off x="5835300" y="2259025"/>
              <a:ext cx="115675" cy="153325"/>
            </a:xfrm>
            <a:custGeom>
              <a:avLst/>
              <a:gdLst/>
              <a:ahLst/>
              <a:cxnLst/>
              <a:rect l="l" t="t" r="r" b="b"/>
              <a:pathLst>
                <a:path w="4627" h="6133" extrusionOk="0">
                  <a:moveTo>
                    <a:pt x="2368" y="1"/>
                  </a:moveTo>
                  <a:lnTo>
                    <a:pt x="2045" y="108"/>
                  </a:lnTo>
                  <a:lnTo>
                    <a:pt x="1722" y="108"/>
                  </a:lnTo>
                  <a:lnTo>
                    <a:pt x="108" y="754"/>
                  </a:lnTo>
                  <a:lnTo>
                    <a:pt x="1" y="754"/>
                  </a:lnTo>
                  <a:lnTo>
                    <a:pt x="1" y="861"/>
                  </a:lnTo>
                  <a:lnTo>
                    <a:pt x="1" y="969"/>
                  </a:lnTo>
                  <a:lnTo>
                    <a:pt x="108" y="969"/>
                  </a:lnTo>
                  <a:lnTo>
                    <a:pt x="1830" y="431"/>
                  </a:lnTo>
                  <a:lnTo>
                    <a:pt x="2045" y="323"/>
                  </a:lnTo>
                  <a:lnTo>
                    <a:pt x="2368" y="323"/>
                  </a:lnTo>
                  <a:lnTo>
                    <a:pt x="2906" y="431"/>
                  </a:lnTo>
                  <a:lnTo>
                    <a:pt x="3336" y="754"/>
                  </a:lnTo>
                  <a:lnTo>
                    <a:pt x="3766" y="1292"/>
                  </a:lnTo>
                  <a:lnTo>
                    <a:pt x="4089" y="1937"/>
                  </a:lnTo>
                  <a:lnTo>
                    <a:pt x="4304" y="2583"/>
                  </a:lnTo>
                  <a:lnTo>
                    <a:pt x="4412" y="3228"/>
                  </a:lnTo>
                  <a:lnTo>
                    <a:pt x="4304" y="3766"/>
                  </a:lnTo>
                  <a:lnTo>
                    <a:pt x="4197" y="4196"/>
                  </a:lnTo>
                  <a:lnTo>
                    <a:pt x="3981" y="4627"/>
                  </a:lnTo>
                  <a:lnTo>
                    <a:pt x="3659" y="4842"/>
                  </a:lnTo>
                  <a:lnTo>
                    <a:pt x="1722" y="5918"/>
                  </a:lnTo>
                  <a:lnTo>
                    <a:pt x="1722" y="6025"/>
                  </a:lnTo>
                  <a:lnTo>
                    <a:pt x="1830" y="6133"/>
                  </a:lnTo>
                  <a:lnTo>
                    <a:pt x="1937" y="6133"/>
                  </a:lnTo>
                  <a:lnTo>
                    <a:pt x="3766" y="5057"/>
                  </a:lnTo>
                  <a:lnTo>
                    <a:pt x="4197" y="4734"/>
                  </a:lnTo>
                  <a:lnTo>
                    <a:pt x="4412" y="4304"/>
                  </a:lnTo>
                  <a:lnTo>
                    <a:pt x="4627" y="3766"/>
                  </a:lnTo>
                  <a:lnTo>
                    <a:pt x="4627" y="3228"/>
                  </a:lnTo>
                  <a:lnTo>
                    <a:pt x="4627" y="2583"/>
                  </a:lnTo>
                  <a:lnTo>
                    <a:pt x="4412" y="1829"/>
                  </a:lnTo>
                  <a:lnTo>
                    <a:pt x="4089" y="1076"/>
                  </a:lnTo>
                  <a:lnTo>
                    <a:pt x="3551" y="538"/>
                  </a:lnTo>
                  <a:lnTo>
                    <a:pt x="3013" y="108"/>
                  </a:lnTo>
                  <a:lnTo>
                    <a:pt x="269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26" name="Google Shape;1494;p29"/>
            <p:cNvSpPr/>
            <p:nvPr/>
          </p:nvSpPr>
          <p:spPr>
            <a:xfrm>
              <a:off x="5800350" y="2275175"/>
              <a:ext cx="104900" cy="145250"/>
            </a:xfrm>
            <a:custGeom>
              <a:avLst/>
              <a:gdLst/>
              <a:ahLst/>
              <a:cxnLst/>
              <a:rect l="l" t="t" r="r" b="b"/>
              <a:pathLst>
                <a:path w="4196" h="5810" extrusionOk="0">
                  <a:moveTo>
                    <a:pt x="1829" y="323"/>
                  </a:moveTo>
                  <a:lnTo>
                    <a:pt x="2367" y="430"/>
                  </a:lnTo>
                  <a:lnTo>
                    <a:pt x="2905" y="753"/>
                  </a:lnTo>
                  <a:lnTo>
                    <a:pt x="3335" y="1399"/>
                  </a:lnTo>
                  <a:lnTo>
                    <a:pt x="3658" y="2152"/>
                  </a:lnTo>
                  <a:lnTo>
                    <a:pt x="3873" y="2690"/>
                  </a:lnTo>
                  <a:lnTo>
                    <a:pt x="3873" y="3335"/>
                  </a:lnTo>
                  <a:lnTo>
                    <a:pt x="3873" y="3981"/>
                  </a:lnTo>
                  <a:lnTo>
                    <a:pt x="3658" y="4519"/>
                  </a:lnTo>
                  <a:lnTo>
                    <a:pt x="3443" y="5057"/>
                  </a:lnTo>
                  <a:lnTo>
                    <a:pt x="3013" y="5272"/>
                  </a:lnTo>
                  <a:lnTo>
                    <a:pt x="2690" y="5379"/>
                  </a:lnTo>
                  <a:lnTo>
                    <a:pt x="2475" y="5487"/>
                  </a:lnTo>
                  <a:lnTo>
                    <a:pt x="1937" y="5379"/>
                  </a:lnTo>
                  <a:lnTo>
                    <a:pt x="1291" y="4949"/>
                  </a:lnTo>
                  <a:lnTo>
                    <a:pt x="861" y="4303"/>
                  </a:lnTo>
                  <a:lnTo>
                    <a:pt x="538" y="3550"/>
                  </a:lnTo>
                  <a:lnTo>
                    <a:pt x="323" y="3012"/>
                  </a:lnTo>
                  <a:lnTo>
                    <a:pt x="323" y="2475"/>
                  </a:lnTo>
                  <a:lnTo>
                    <a:pt x="430" y="1721"/>
                  </a:lnTo>
                  <a:lnTo>
                    <a:pt x="646" y="1076"/>
                  </a:lnTo>
                  <a:lnTo>
                    <a:pt x="968" y="646"/>
                  </a:lnTo>
                  <a:lnTo>
                    <a:pt x="1399" y="430"/>
                  </a:lnTo>
                  <a:lnTo>
                    <a:pt x="1829" y="323"/>
                  </a:lnTo>
                  <a:close/>
                  <a:moveTo>
                    <a:pt x="1829" y="0"/>
                  </a:moveTo>
                  <a:lnTo>
                    <a:pt x="1291" y="108"/>
                  </a:lnTo>
                  <a:lnTo>
                    <a:pt x="1076" y="215"/>
                  </a:lnTo>
                  <a:lnTo>
                    <a:pt x="753" y="430"/>
                  </a:lnTo>
                  <a:lnTo>
                    <a:pt x="323" y="968"/>
                  </a:lnTo>
                  <a:lnTo>
                    <a:pt x="108" y="1614"/>
                  </a:lnTo>
                  <a:lnTo>
                    <a:pt x="0" y="2475"/>
                  </a:lnTo>
                  <a:lnTo>
                    <a:pt x="108" y="3012"/>
                  </a:lnTo>
                  <a:lnTo>
                    <a:pt x="215" y="3658"/>
                  </a:lnTo>
                  <a:lnTo>
                    <a:pt x="646" y="4519"/>
                  </a:lnTo>
                  <a:lnTo>
                    <a:pt x="1184" y="5164"/>
                  </a:lnTo>
                  <a:lnTo>
                    <a:pt x="1721" y="5595"/>
                  </a:lnTo>
                  <a:lnTo>
                    <a:pt x="2152" y="5702"/>
                  </a:lnTo>
                  <a:lnTo>
                    <a:pt x="2475" y="5810"/>
                  </a:lnTo>
                  <a:lnTo>
                    <a:pt x="2797" y="5702"/>
                  </a:lnTo>
                  <a:lnTo>
                    <a:pt x="3120" y="5595"/>
                  </a:lnTo>
                  <a:lnTo>
                    <a:pt x="3658" y="5164"/>
                  </a:lnTo>
                  <a:lnTo>
                    <a:pt x="3981" y="4626"/>
                  </a:lnTo>
                  <a:lnTo>
                    <a:pt x="4196" y="4088"/>
                  </a:lnTo>
                  <a:lnTo>
                    <a:pt x="4196" y="3335"/>
                  </a:lnTo>
                  <a:lnTo>
                    <a:pt x="4196" y="2690"/>
                  </a:lnTo>
                  <a:lnTo>
                    <a:pt x="3981" y="2044"/>
                  </a:lnTo>
                  <a:lnTo>
                    <a:pt x="3550" y="1183"/>
                  </a:lnTo>
                  <a:lnTo>
                    <a:pt x="3120" y="538"/>
                  </a:lnTo>
                  <a:lnTo>
                    <a:pt x="2475" y="215"/>
                  </a:lnTo>
                  <a:lnTo>
                    <a:pt x="2152" y="108"/>
                  </a:lnTo>
                  <a:lnTo>
                    <a:pt x="182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27" name="Google Shape;1495;p29"/>
            <p:cNvSpPr/>
            <p:nvPr/>
          </p:nvSpPr>
          <p:spPr>
            <a:xfrm>
              <a:off x="5805725" y="2280550"/>
              <a:ext cx="96850" cy="134500"/>
            </a:xfrm>
            <a:custGeom>
              <a:avLst/>
              <a:gdLst/>
              <a:ahLst/>
              <a:cxnLst/>
              <a:rect l="l" t="t" r="r" b="b"/>
              <a:pathLst>
                <a:path w="3874" h="5380" extrusionOk="0">
                  <a:moveTo>
                    <a:pt x="1184" y="0"/>
                  </a:moveTo>
                  <a:lnTo>
                    <a:pt x="861" y="215"/>
                  </a:lnTo>
                  <a:lnTo>
                    <a:pt x="538" y="431"/>
                  </a:lnTo>
                  <a:lnTo>
                    <a:pt x="323" y="861"/>
                  </a:lnTo>
                  <a:lnTo>
                    <a:pt x="108" y="1291"/>
                  </a:lnTo>
                  <a:lnTo>
                    <a:pt x="0" y="1722"/>
                  </a:lnTo>
                  <a:lnTo>
                    <a:pt x="0" y="2260"/>
                  </a:lnTo>
                  <a:lnTo>
                    <a:pt x="0" y="2797"/>
                  </a:lnTo>
                  <a:lnTo>
                    <a:pt x="108" y="3335"/>
                  </a:lnTo>
                  <a:lnTo>
                    <a:pt x="323" y="3981"/>
                  </a:lnTo>
                  <a:lnTo>
                    <a:pt x="646" y="4411"/>
                  </a:lnTo>
                  <a:lnTo>
                    <a:pt x="969" y="4842"/>
                  </a:lnTo>
                  <a:lnTo>
                    <a:pt x="1291" y="5057"/>
                  </a:lnTo>
                  <a:lnTo>
                    <a:pt x="1722" y="5272"/>
                  </a:lnTo>
                  <a:lnTo>
                    <a:pt x="2152" y="5380"/>
                  </a:lnTo>
                  <a:lnTo>
                    <a:pt x="2475" y="5380"/>
                  </a:lnTo>
                  <a:lnTo>
                    <a:pt x="2905" y="5272"/>
                  </a:lnTo>
                  <a:lnTo>
                    <a:pt x="3228" y="4949"/>
                  </a:lnTo>
                  <a:lnTo>
                    <a:pt x="3443" y="4626"/>
                  </a:lnTo>
                  <a:lnTo>
                    <a:pt x="3658" y="4304"/>
                  </a:lnTo>
                  <a:lnTo>
                    <a:pt x="3766" y="3873"/>
                  </a:lnTo>
                  <a:lnTo>
                    <a:pt x="3873" y="3335"/>
                  </a:lnTo>
                  <a:lnTo>
                    <a:pt x="3873" y="2905"/>
                  </a:lnTo>
                  <a:lnTo>
                    <a:pt x="3766" y="2367"/>
                  </a:lnTo>
                  <a:lnTo>
                    <a:pt x="3658" y="1829"/>
                  </a:lnTo>
                  <a:lnTo>
                    <a:pt x="3443" y="1399"/>
                  </a:lnTo>
                  <a:lnTo>
                    <a:pt x="3120" y="968"/>
                  </a:lnTo>
                  <a:lnTo>
                    <a:pt x="2905" y="646"/>
                  </a:lnTo>
                  <a:lnTo>
                    <a:pt x="2582" y="323"/>
                  </a:lnTo>
                  <a:lnTo>
                    <a:pt x="2260" y="108"/>
                  </a:lnTo>
                  <a:lnTo>
                    <a:pt x="1829"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28" name="Google Shape;1496;p29"/>
            <p:cNvSpPr/>
            <p:nvPr/>
          </p:nvSpPr>
          <p:spPr>
            <a:xfrm>
              <a:off x="5819175" y="2299375"/>
              <a:ext cx="69950" cy="91475"/>
            </a:xfrm>
            <a:custGeom>
              <a:avLst/>
              <a:gdLst/>
              <a:ahLst/>
              <a:cxnLst/>
              <a:rect l="l" t="t" r="r" b="b"/>
              <a:pathLst>
                <a:path w="2798" h="3659" extrusionOk="0">
                  <a:moveTo>
                    <a:pt x="1184" y="0"/>
                  </a:moveTo>
                  <a:lnTo>
                    <a:pt x="861" y="108"/>
                  </a:lnTo>
                  <a:lnTo>
                    <a:pt x="646" y="215"/>
                  </a:lnTo>
                  <a:lnTo>
                    <a:pt x="431" y="431"/>
                  </a:lnTo>
                  <a:lnTo>
                    <a:pt x="108" y="969"/>
                  </a:lnTo>
                  <a:lnTo>
                    <a:pt x="0" y="1614"/>
                  </a:lnTo>
                  <a:lnTo>
                    <a:pt x="215" y="2367"/>
                  </a:lnTo>
                  <a:lnTo>
                    <a:pt x="538" y="3013"/>
                  </a:lnTo>
                  <a:lnTo>
                    <a:pt x="968" y="3551"/>
                  </a:lnTo>
                  <a:lnTo>
                    <a:pt x="1184" y="3658"/>
                  </a:lnTo>
                  <a:lnTo>
                    <a:pt x="1829" y="3658"/>
                  </a:lnTo>
                  <a:lnTo>
                    <a:pt x="2044" y="3551"/>
                  </a:lnTo>
                  <a:lnTo>
                    <a:pt x="2260" y="3443"/>
                  </a:lnTo>
                  <a:lnTo>
                    <a:pt x="2475" y="3228"/>
                  </a:lnTo>
                  <a:lnTo>
                    <a:pt x="2690" y="2690"/>
                  </a:lnTo>
                  <a:lnTo>
                    <a:pt x="2797" y="1937"/>
                  </a:lnTo>
                  <a:lnTo>
                    <a:pt x="2582" y="1291"/>
                  </a:lnTo>
                  <a:lnTo>
                    <a:pt x="2367" y="646"/>
                  </a:lnTo>
                  <a:lnTo>
                    <a:pt x="1937" y="215"/>
                  </a:lnTo>
                  <a:lnTo>
                    <a:pt x="139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29" name="Google Shape;1497;p29"/>
            <p:cNvSpPr/>
            <p:nvPr/>
          </p:nvSpPr>
          <p:spPr>
            <a:xfrm>
              <a:off x="5977850" y="1941650"/>
              <a:ext cx="250175" cy="484150"/>
            </a:xfrm>
            <a:custGeom>
              <a:avLst/>
              <a:gdLst/>
              <a:ahLst/>
              <a:cxnLst/>
              <a:rect l="l" t="t" r="r" b="b"/>
              <a:pathLst>
                <a:path w="10007" h="19366" extrusionOk="0">
                  <a:moveTo>
                    <a:pt x="10006" y="0"/>
                  </a:moveTo>
                  <a:lnTo>
                    <a:pt x="1" y="5702"/>
                  </a:lnTo>
                  <a:lnTo>
                    <a:pt x="1" y="19366"/>
                  </a:lnTo>
                  <a:lnTo>
                    <a:pt x="10006" y="13771"/>
                  </a:lnTo>
                  <a:lnTo>
                    <a:pt x="10006"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430" name="Google Shape;1498;p29"/>
            <p:cNvSpPr/>
            <p:nvPr/>
          </p:nvSpPr>
          <p:spPr>
            <a:xfrm>
              <a:off x="5975175" y="1938950"/>
              <a:ext cx="255525" cy="492250"/>
            </a:xfrm>
            <a:custGeom>
              <a:avLst/>
              <a:gdLst/>
              <a:ahLst/>
              <a:cxnLst/>
              <a:rect l="l" t="t" r="r" b="b"/>
              <a:pathLst>
                <a:path w="10221" h="19690" extrusionOk="0">
                  <a:moveTo>
                    <a:pt x="9898" y="445"/>
                  </a:moveTo>
                  <a:lnTo>
                    <a:pt x="9898" y="13772"/>
                  </a:lnTo>
                  <a:lnTo>
                    <a:pt x="323" y="19259"/>
                  </a:lnTo>
                  <a:lnTo>
                    <a:pt x="215" y="5918"/>
                  </a:lnTo>
                  <a:lnTo>
                    <a:pt x="9898" y="445"/>
                  </a:lnTo>
                  <a:close/>
                  <a:moveTo>
                    <a:pt x="10006" y="1"/>
                  </a:moveTo>
                  <a:lnTo>
                    <a:pt x="0" y="5703"/>
                  </a:lnTo>
                  <a:lnTo>
                    <a:pt x="0" y="5810"/>
                  </a:lnTo>
                  <a:lnTo>
                    <a:pt x="0" y="19474"/>
                  </a:lnTo>
                  <a:lnTo>
                    <a:pt x="108" y="19689"/>
                  </a:lnTo>
                  <a:lnTo>
                    <a:pt x="215" y="19689"/>
                  </a:lnTo>
                  <a:lnTo>
                    <a:pt x="10113" y="13987"/>
                  </a:lnTo>
                  <a:lnTo>
                    <a:pt x="10221" y="13879"/>
                  </a:lnTo>
                  <a:lnTo>
                    <a:pt x="10221" y="108"/>
                  </a:lnTo>
                  <a:lnTo>
                    <a:pt x="1011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31" name="Google Shape;1499;p29"/>
            <p:cNvSpPr/>
            <p:nvPr/>
          </p:nvSpPr>
          <p:spPr>
            <a:xfrm>
              <a:off x="6010125" y="1976600"/>
              <a:ext cx="191000" cy="250175"/>
            </a:xfrm>
            <a:custGeom>
              <a:avLst/>
              <a:gdLst/>
              <a:ahLst/>
              <a:cxnLst/>
              <a:rect l="l" t="t" r="r" b="b"/>
              <a:pathLst>
                <a:path w="7640" h="10007" extrusionOk="0">
                  <a:moveTo>
                    <a:pt x="7639" y="1"/>
                  </a:moveTo>
                  <a:lnTo>
                    <a:pt x="1" y="4520"/>
                  </a:lnTo>
                  <a:lnTo>
                    <a:pt x="1" y="10006"/>
                  </a:lnTo>
                  <a:lnTo>
                    <a:pt x="7639" y="5488"/>
                  </a:lnTo>
                  <a:lnTo>
                    <a:pt x="763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32" name="Google Shape;1500;p29"/>
            <p:cNvSpPr/>
            <p:nvPr/>
          </p:nvSpPr>
          <p:spPr>
            <a:xfrm>
              <a:off x="6004750" y="1973925"/>
              <a:ext cx="199075" cy="255550"/>
            </a:xfrm>
            <a:custGeom>
              <a:avLst/>
              <a:gdLst/>
              <a:ahLst/>
              <a:cxnLst/>
              <a:rect l="l" t="t" r="r" b="b"/>
              <a:pathLst>
                <a:path w="7963" h="10222" extrusionOk="0">
                  <a:moveTo>
                    <a:pt x="7639" y="323"/>
                  </a:moveTo>
                  <a:lnTo>
                    <a:pt x="7639" y="5595"/>
                  </a:lnTo>
                  <a:lnTo>
                    <a:pt x="323" y="9775"/>
                  </a:lnTo>
                  <a:lnTo>
                    <a:pt x="323" y="4627"/>
                  </a:lnTo>
                  <a:lnTo>
                    <a:pt x="7639" y="323"/>
                  </a:lnTo>
                  <a:close/>
                  <a:moveTo>
                    <a:pt x="7747" y="0"/>
                  </a:moveTo>
                  <a:lnTo>
                    <a:pt x="108" y="4411"/>
                  </a:lnTo>
                  <a:lnTo>
                    <a:pt x="1" y="4627"/>
                  </a:lnTo>
                  <a:lnTo>
                    <a:pt x="1" y="10113"/>
                  </a:lnTo>
                  <a:lnTo>
                    <a:pt x="108" y="10221"/>
                  </a:lnTo>
                  <a:lnTo>
                    <a:pt x="216" y="10221"/>
                  </a:lnTo>
                  <a:lnTo>
                    <a:pt x="7962" y="5810"/>
                  </a:lnTo>
                  <a:lnTo>
                    <a:pt x="7962" y="5595"/>
                  </a:lnTo>
                  <a:lnTo>
                    <a:pt x="7962" y="108"/>
                  </a:lnTo>
                  <a:lnTo>
                    <a:pt x="7962"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33" name="Google Shape;1501;p29"/>
            <p:cNvSpPr/>
            <p:nvPr/>
          </p:nvSpPr>
          <p:spPr>
            <a:xfrm>
              <a:off x="6007450" y="2073450"/>
              <a:ext cx="196375" cy="115675"/>
            </a:xfrm>
            <a:custGeom>
              <a:avLst/>
              <a:gdLst/>
              <a:ahLst/>
              <a:cxnLst/>
              <a:rect l="l" t="t" r="r" b="b"/>
              <a:pathLst>
                <a:path w="7855" h="4627" extrusionOk="0">
                  <a:moveTo>
                    <a:pt x="7746" y="0"/>
                  </a:moveTo>
                  <a:lnTo>
                    <a:pt x="7639" y="108"/>
                  </a:lnTo>
                  <a:lnTo>
                    <a:pt x="6455" y="753"/>
                  </a:lnTo>
                  <a:lnTo>
                    <a:pt x="2475" y="3012"/>
                  </a:lnTo>
                  <a:lnTo>
                    <a:pt x="753" y="3981"/>
                  </a:lnTo>
                  <a:lnTo>
                    <a:pt x="215" y="4303"/>
                  </a:lnTo>
                  <a:lnTo>
                    <a:pt x="108" y="4303"/>
                  </a:lnTo>
                  <a:lnTo>
                    <a:pt x="0" y="4411"/>
                  </a:lnTo>
                  <a:lnTo>
                    <a:pt x="0" y="4519"/>
                  </a:lnTo>
                  <a:lnTo>
                    <a:pt x="0" y="4626"/>
                  </a:lnTo>
                  <a:lnTo>
                    <a:pt x="215" y="4626"/>
                  </a:lnTo>
                  <a:lnTo>
                    <a:pt x="646" y="4411"/>
                  </a:lnTo>
                  <a:lnTo>
                    <a:pt x="7854" y="323"/>
                  </a:lnTo>
                  <a:lnTo>
                    <a:pt x="7854" y="215"/>
                  </a:lnTo>
                  <a:lnTo>
                    <a:pt x="7854" y="108"/>
                  </a:lnTo>
                  <a:lnTo>
                    <a:pt x="774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34" name="Google Shape;1502;p29"/>
            <p:cNvSpPr/>
            <p:nvPr/>
          </p:nvSpPr>
          <p:spPr>
            <a:xfrm>
              <a:off x="6085450" y="2202550"/>
              <a:ext cx="247475" cy="290500"/>
            </a:xfrm>
            <a:custGeom>
              <a:avLst/>
              <a:gdLst/>
              <a:ahLst/>
              <a:cxnLst/>
              <a:rect l="l" t="t" r="r" b="b"/>
              <a:pathLst>
                <a:path w="9899" h="11620" extrusionOk="0">
                  <a:moveTo>
                    <a:pt x="9898" y="0"/>
                  </a:moveTo>
                  <a:lnTo>
                    <a:pt x="0" y="5595"/>
                  </a:lnTo>
                  <a:lnTo>
                    <a:pt x="108" y="11620"/>
                  </a:lnTo>
                  <a:lnTo>
                    <a:pt x="9898" y="6025"/>
                  </a:lnTo>
                  <a:lnTo>
                    <a:pt x="9898" y="0"/>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435" name="Google Shape;1503;p29"/>
            <p:cNvSpPr/>
            <p:nvPr/>
          </p:nvSpPr>
          <p:spPr>
            <a:xfrm>
              <a:off x="6082750" y="2199850"/>
              <a:ext cx="252850" cy="295900"/>
            </a:xfrm>
            <a:custGeom>
              <a:avLst/>
              <a:gdLst/>
              <a:ahLst/>
              <a:cxnLst/>
              <a:rect l="l" t="t" r="r" b="b"/>
              <a:pathLst>
                <a:path w="10114" h="11836" extrusionOk="0">
                  <a:moveTo>
                    <a:pt x="9791" y="340"/>
                  </a:moveTo>
                  <a:lnTo>
                    <a:pt x="9791" y="6025"/>
                  </a:lnTo>
                  <a:lnTo>
                    <a:pt x="323" y="11405"/>
                  </a:lnTo>
                  <a:lnTo>
                    <a:pt x="323" y="5810"/>
                  </a:lnTo>
                  <a:lnTo>
                    <a:pt x="9791" y="340"/>
                  </a:lnTo>
                  <a:close/>
                  <a:moveTo>
                    <a:pt x="9899" y="1"/>
                  </a:moveTo>
                  <a:lnTo>
                    <a:pt x="108" y="5595"/>
                  </a:lnTo>
                  <a:lnTo>
                    <a:pt x="1" y="5703"/>
                  </a:lnTo>
                  <a:lnTo>
                    <a:pt x="1" y="11728"/>
                  </a:lnTo>
                  <a:lnTo>
                    <a:pt x="108" y="11835"/>
                  </a:lnTo>
                  <a:lnTo>
                    <a:pt x="216" y="11835"/>
                  </a:lnTo>
                  <a:lnTo>
                    <a:pt x="10006" y="6241"/>
                  </a:lnTo>
                  <a:lnTo>
                    <a:pt x="10114" y="6133"/>
                  </a:lnTo>
                  <a:lnTo>
                    <a:pt x="10114" y="108"/>
                  </a:lnTo>
                  <a:lnTo>
                    <a:pt x="1000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36" name="Google Shape;1504;p29"/>
            <p:cNvSpPr/>
            <p:nvPr/>
          </p:nvSpPr>
          <p:spPr>
            <a:xfrm>
              <a:off x="5977850" y="2116475"/>
              <a:ext cx="355075" cy="225950"/>
            </a:xfrm>
            <a:custGeom>
              <a:avLst/>
              <a:gdLst/>
              <a:ahLst/>
              <a:cxnLst/>
              <a:rect l="l" t="t" r="r" b="b"/>
              <a:pathLst>
                <a:path w="14203" h="9038" extrusionOk="0">
                  <a:moveTo>
                    <a:pt x="9899" y="0"/>
                  </a:moveTo>
                  <a:lnTo>
                    <a:pt x="1" y="5595"/>
                  </a:lnTo>
                  <a:lnTo>
                    <a:pt x="4304" y="9038"/>
                  </a:lnTo>
                  <a:lnTo>
                    <a:pt x="14202" y="3443"/>
                  </a:lnTo>
                  <a:lnTo>
                    <a:pt x="989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37" name="Google Shape;1505;p29"/>
            <p:cNvSpPr/>
            <p:nvPr/>
          </p:nvSpPr>
          <p:spPr>
            <a:xfrm>
              <a:off x="5975175" y="2111100"/>
              <a:ext cx="360425" cy="236700"/>
            </a:xfrm>
            <a:custGeom>
              <a:avLst/>
              <a:gdLst/>
              <a:ahLst/>
              <a:cxnLst/>
              <a:rect l="l" t="t" r="r" b="b"/>
              <a:pathLst>
                <a:path w="14417" h="9468" extrusionOk="0">
                  <a:moveTo>
                    <a:pt x="10006" y="323"/>
                  </a:moveTo>
                  <a:lnTo>
                    <a:pt x="13986" y="3658"/>
                  </a:lnTo>
                  <a:lnTo>
                    <a:pt x="4411" y="9145"/>
                  </a:lnTo>
                  <a:lnTo>
                    <a:pt x="370" y="5829"/>
                  </a:lnTo>
                  <a:lnTo>
                    <a:pt x="370" y="5829"/>
                  </a:lnTo>
                  <a:lnTo>
                    <a:pt x="10006" y="323"/>
                  </a:lnTo>
                  <a:close/>
                  <a:moveTo>
                    <a:pt x="9898" y="0"/>
                  </a:moveTo>
                  <a:lnTo>
                    <a:pt x="0" y="5702"/>
                  </a:lnTo>
                  <a:lnTo>
                    <a:pt x="0" y="5810"/>
                  </a:lnTo>
                  <a:lnTo>
                    <a:pt x="0" y="5918"/>
                  </a:lnTo>
                  <a:lnTo>
                    <a:pt x="4304" y="9360"/>
                  </a:lnTo>
                  <a:lnTo>
                    <a:pt x="4519" y="9468"/>
                  </a:lnTo>
                  <a:lnTo>
                    <a:pt x="14309" y="3766"/>
                  </a:lnTo>
                  <a:lnTo>
                    <a:pt x="14417" y="3658"/>
                  </a:lnTo>
                  <a:lnTo>
                    <a:pt x="14309" y="3551"/>
                  </a:lnTo>
                  <a:lnTo>
                    <a:pt x="10113" y="108"/>
                  </a:lnTo>
                  <a:lnTo>
                    <a:pt x="9898"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38" name="Google Shape;1506;p29"/>
            <p:cNvSpPr/>
            <p:nvPr/>
          </p:nvSpPr>
          <p:spPr>
            <a:xfrm>
              <a:off x="6168825" y="2272475"/>
              <a:ext cx="91475" cy="147950"/>
            </a:xfrm>
            <a:custGeom>
              <a:avLst/>
              <a:gdLst/>
              <a:ahLst/>
              <a:cxnLst/>
              <a:rect l="l" t="t" r="r" b="b"/>
              <a:pathLst>
                <a:path w="3659" h="5918" extrusionOk="0">
                  <a:moveTo>
                    <a:pt x="3658" y="0"/>
                  </a:moveTo>
                  <a:lnTo>
                    <a:pt x="0" y="2152"/>
                  </a:lnTo>
                  <a:lnTo>
                    <a:pt x="0" y="5918"/>
                  </a:lnTo>
                  <a:lnTo>
                    <a:pt x="3658" y="3766"/>
                  </a:lnTo>
                  <a:lnTo>
                    <a:pt x="3658"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439" name="Google Shape;1507;p29"/>
            <p:cNvSpPr/>
            <p:nvPr/>
          </p:nvSpPr>
          <p:spPr>
            <a:xfrm>
              <a:off x="6163450" y="2269775"/>
              <a:ext cx="99525" cy="153350"/>
            </a:xfrm>
            <a:custGeom>
              <a:avLst/>
              <a:gdLst/>
              <a:ahLst/>
              <a:cxnLst/>
              <a:rect l="l" t="t" r="r" b="b"/>
              <a:pathLst>
                <a:path w="3981" h="6134" extrusionOk="0">
                  <a:moveTo>
                    <a:pt x="3766" y="444"/>
                  </a:moveTo>
                  <a:lnTo>
                    <a:pt x="3766" y="3766"/>
                  </a:lnTo>
                  <a:lnTo>
                    <a:pt x="323" y="5703"/>
                  </a:lnTo>
                  <a:lnTo>
                    <a:pt x="323" y="2368"/>
                  </a:lnTo>
                  <a:lnTo>
                    <a:pt x="3766" y="444"/>
                  </a:lnTo>
                  <a:close/>
                  <a:moveTo>
                    <a:pt x="3766" y="1"/>
                  </a:moveTo>
                  <a:lnTo>
                    <a:pt x="108" y="2153"/>
                  </a:lnTo>
                  <a:lnTo>
                    <a:pt x="0" y="2260"/>
                  </a:lnTo>
                  <a:lnTo>
                    <a:pt x="0" y="6026"/>
                  </a:lnTo>
                  <a:lnTo>
                    <a:pt x="108" y="6133"/>
                  </a:lnTo>
                  <a:lnTo>
                    <a:pt x="323" y="6133"/>
                  </a:lnTo>
                  <a:lnTo>
                    <a:pt x="3981" y="3982"/>
                  </a:lnTo>
                  <a:lnTo>
                    <a:pt x="3981" y="3874"/>
                  </a:lnTo>
                  <a:lnTo>
                    <a:pt x="3981" y="108"/>
                  </a:lnTo>
                  <a:lnTo>
                    <a:pt x="3981"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0" name="Google Shape;1508;p29"/>
            <p:cNvSpPr/>
            <p:nvPr/>
          </p:nvSpPr>
          <p:spPr>
            <a:xfrm>
              <a:off x="6088125" y="2380050"/>
              <a:ext cx="61900" cy="78025"/>
            </a:xfrm>
            <a:custGeom>
              <a:avLst/>
              <a:gdLst/>
              <a:ahLst/>
              <a:cxnLst/>
              <a:rect l="l" t="t" r="r" b="b"/>
              <a:pathLst>
                <a:path w="2476" h="3121" extrusionOk="0">
                  <a:moveTo>
                    <a:pt x="539" y="1"/>
                  </a:moveTo>
                  <a:lnTo>
                    <a:pt x="216" y="108"/>
                  </a:lnTo>
                  <a:lnTo>
                    <a:pt x="108" y="216"/>
                  </a:lnTo>
                  <a:lnTo>
                    <a:pt x="1" y="431"/>
                  </a:lnTo>
                  <a:lnTo>
                    <a:pt x="108" y="3121"/>
                  </a:lnTo>
                  <a:lnTo>
                    <a:pt x="2368" y="1722"/>
                  </a:lnTo>
                  <a:lnTo>
                    <a:pt x="2475" y="1615"/>
                  </a:lnTo>
                  <a:lnTo>
                    <a:pt x="2475" y="1507"/>
                  </a:lnTo>
                  <a:lnTo>
                    <a:pt x="2475" y="1077"/>
                  </a:lnTo>
                  <a:lnTo>
                    <a:pt x="2260" y="754"/>
                  </a:lnTo>
                  <a:lnTo>
                    <a:pt x="2045" y="431"/>
                  </a:lnTo>
                  <a:lnTo>
                    <a:pt x="1722" y="216"/>
                  </a:lnTo>
                  <a:lnTo>
                    <a:pt x="1399"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1" name="Google Shape;1509;p29"/>
            <p:cNvSpPr/>
            <p:nvPr/>
          </p:nvSpPr>
          <p:spPr>
            <a:xfrm>
              <a:off x="6085450" y="2377375"/>
              <a:ext cx="69950" cy="83400"/>
            </a:xfrm>
            <a:custGeom>
              <a:avLst/>
              <a:gdLst/>
              <a:ahLst/>
              <a:cxnLst/>
              <a:rect l="l" t="t" r="r" b="b"/>
              <a:pathLst>
                <a:path w="2798" h="3336" extrusionOk="0">
                  <a:moveTo>
                    <a:pt x="969" y="215"/>
                  </a:moveTo>
                  <a:lnTo>
                    <a:pt x="1506" y="431"/>
                  </a:lnTo>
                  <a:lnTo>
                    <a:pt x="2044" y="646"/>
                  </a:lnTo>
                  <a:lnTo>
                    <a:pt x="2367" y="1184"/>
                  </a:lnTo>
                  <a:lnTo>
                    <a:pt x="2475" y="1399"/>
                  </a:lnTo>
                  <a:lnTo>
                    <a:pt x="2475" y="1614"/>
                  </a:lnTo>
                  <a:lnTo>
                    <a:pt x="323" y="2905"/>
                  </a:lnTo>
                  <a:lnTo>
                    <a:pt x="323" y="404"/>
                  </a:lnTo>
                  <a:lnTo>
                    <a:pt x="323" y="404"/>
                  </a:lnTo>
                  <a:lnTo>
                    <a:pt x="646" y="323"/>
                  </a:lnTo>
                  <a:lnTo>
                    <a:pt x="969" y="215"/>
                  </a:lnTo>
                  <a:close/>
                  <a:moveTo>
                    <a:pt x="538" y="0"/>
                  </a:moveTo>
                  <a:lnTo>
                    <a:pt x="108" y="215"/>
                  </a:lnTo>
                  <a:lnTo>
                    <a:pt x="0" y="323"/>
                  </a:lnTo>
                  <a:lnTo>
                    <a:pt x="0" y="3228"/>
                  </a:lnTo>
                  <a:lnTo>
                    <a:pt x="108" y="3335"/>
                  </a:lnTo>
                  <a:lnTo>
                    <a:pt x="215" y="3335"/>
                  </a:lnTo>
                  <a:lnTo>
                    <a:pt x="2690" y="1937"/>
                  </a:lnTo>
                  <a:lnTo>
                    <a:pt x="2798" y="1829"/>
                  </a:lnTo>
                  <a:lnTo>
                    <a:pt x="2798" y="1722"/>
                  </a:lnTo>
                  <a:lnTo>
                    <a:pt x="2690" y="1399"/>
                  </a:lnTo>
                  <a:lnTo>
                    <a:pt x="2582" y="1076"/>
                  </a:lnTo>
                  <a:lnTo>
                    <a:pt x="2475" y="753"/>
                  </a:lnTo>
                  <a:lnTo>
                    <a:pt x="2260" y="431"/>
                  </a:lnTo>
                  <a:lnTo>
                    <a:pt x="1614" y="108"/>
                  </a:lnTo>
                  <a:lnTo>
                    <a:pt x="129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2" name="Google Shape;1510;p29"/>
            <p:cNvSpPr/>
            <p:nvPr/>
          </p:nvSpPr>
          <p:spPr>
            <a:xfrm>
              <a:off x="6281800" y="2256325"/>
              <a:ext cx="51125" cy="86100"/>
            </a:xfrm>
            <a:custGeom>
              <a:avLst/>
              <a:gdLst/>
              <a:ahLst/>
              <a:cxnLst/>
              <a:rect l="l" t="t" r="r" b="b"/>
              <a:pathLst>
                <a:path w="2045" h="3444" extrusionOk="0">
                  <a:moveTo>
                    <a:pt x="2044" y="1"/>
                  </a:moveTo>
                  <a:lnTo>
                    <a:pt x="1721" y="109"/>
                  </a:lnTo>
                  <a:lnTo>
                    <a:pt x="968" y="646"/>
                  </a:lnTo>
                  <a:lnTo>
                    <a:pt x="430" y="1400"/>
                  </a:lnTo>
                  <a:lnTo>
                    <a:pt x="108" y="2153"/>
                  </a:lnTo>
                  <a:lnTo>
                    <a:pt x="0" y="3121"/>
                  </a:lnTo>
                  <a:lnTo>
                    <a:pt x="0" y="3444"/>
                  </a:lnTo>
                  <a:lnTo>
                    <a:pt x="1937" y="2260"/>
                  </a:lnTo>
                  <a:lnTo>
                    <a:pt x="2044"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3" name="Google Shape;1511;p29"/>
            <p:cNvSpPr/>
            <p:nvPr/>
          </p:nvSpPr>
          <p:spPr>
            <a:xfrm>
              <a:off x="6279100" y="2250950"/>
              <a:ext cx="56500" cy="94175"/>
            </a:xfrm>
            <a:custGeom>
              <a:avLst/>
              <a:gdLst/>
              <a:ahLst/>
              <a:cxnLst/>
              <a:rect l="l" t="t" r="r" b="b"/>
              <a:pathLst>
                <a:path w="2260" h="3767" extrusionOk="0">
                  <a:moveTo>
                    <a:pt x="1937" y="431"/>
                  </a:moveTo>
                  <a:lnTo>
                    <a:pt x="1937" y="2368"/>
                  </a:lnTo>
                  <a:lnTo>
                    <a:pt x="216" y="3444"/>
                  </a:lnTo>
                  <a:lnTo>
                    <a:pt x="216" y="3336"/>
                  </a:lnTo>
                  <a:lnTo>
                    <a:pt x="216" y="3228"/>
                  </a:lnTo>
                  <a:lnTo>
                    <a:pt x="323" y="2475"/>
                  </a:lnTo>
                  <a:lnTo>
                    <a:pt x="646" y="1615"/>
                  </a:lnTo>
                  <a:lnTo>
                    <a:pt x="1184" y="969"/>
                  </a:lnTo>
                  <a:lnTo>
                    <a:pt x="1829" y="539"/>
                  </a:lnTo>
                  <a:lnTo>
                    <a:pt x="1937" y="431"/>
                  </a:lnTo>
                  <a:close/>
                  <a:moveTo>
                    <a:pt x="2045" y="1"/>
                  </a:moveTo>
                  <a:lnTo>
                    <a:pt x="1722" y="216"/>
                  </a:lnTo>
                  <a:lnTo>
                    <a:pt x="969" y="754"/>
                  </a:lnTo>
                  <a:lnTo>
                    <a:pt x="431" y="1507"/>
                  </a:lnTo>
                  <a:lnTo>
                    <a:pt x="108" y="2368"/>
                  </a:lnTo>
                  <a:lnTo>
                    <a:pt x="1" y="3228"/>
                  </a:lnTo>
                  <a:lnTo>
                    <a:pt x="1" y="3336"/>
                  </a:lnTo>
                  <a:lnTo>
                    <a:pt x="1" y="3659"/>
                  </a:lnTo>
                  <a:lnTo>
                    <a:pt x="1" y="3766"/>
                  </a:lnTo>
                  <a:lnTo>
                    <a:pt x="216" y="3766"/>
                  </a:lnTo>
                  <a:lnTo>
                    <a:pt x="2152" y="2583"/>
                  </a:lnTo>
                  <a:lnTo>
                    <a:pt x="2260" y="2475"/>
                  </a:lnTo>
                  <a:lnTo>
                    <a:pt x="2260" y="216"/>
                  </a:lnTo>
                  <a:lnTo>
                    <a:pt x="2260"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4" name="Google Shape;1512;p29"/>
            <p:cNvSpPr/>
            <p:nvPr/>
          </p:nvSpPr>
          <p:spPr>
            <a:xfrm>
              <a:off x="6163450" y="2285925"/>
              <a:ext cx="99525" cy="59200"/>
            </a:xfrm>
            <a:custGeom>
              <a:avLst/>
              <a:gdLst/>
              <a:ahLst/>
              <a:cxnLst/>
              <a:rect l="l" t="t" r="r" b="b"/>
              <a:pathLst>
                <a:path w="3981" h="2368" extrusionOk="0">
                  <a:moveTo>
                    <a:pt x="3766" y="0"/>
                  </a:moveTo>
                  <a:lnTo>
                    <a:pt x="108" y="2152"/>
                  </a:lnTo>
                  <a:lnTo>
                    <a:pt x="0" y="2260"/>
                  </a:lnTo>
                  <a:lnTo>
                    <a:pt x="0" y="2367"/>
                  </a:lnTo>
                  <a:lnTo>
                    <a:pt x="215" y="2367"/>
                  </a:lnTo>
                  <a:lnTo>
                    <a:pt x="3981" y="216"/>
                  </a:lnTo>
                  <a:lnTo>
                    <a:pt x="3981" y="108"/>
                  </a:lnTo>
                  <a:lnTo>
                    <a:pt x="3981"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5" name="Google Shape;1513;p29"/>
            <p:cNvSpPr/>
            <p:nvPr/>
          </p:nvSpPr>
          <p:spPr>
            <a:xfrm>
              <a:off x="6163450" y="2285925"/>
              <a:ext cx="99525" cy="59200"/>
            </a:xfrm>
            <a:custGeom>
              <a:avLst/>
              <a:gdLst/>
              <a:ahLst/>
              <a:cxnLst/>
              <a:rect l="l" t="t" r="r" b="b"/>
              <a:pathLst>
                <a:path w="3981" h="2368" fill="none" extrusionOk="0">
                  <a:moveTo>
                    <a:pt x="215" y="2367"/>
                  </a:moveTo>
                  <a:lnTo>
                    <a:pt x="3981" y="216"/>
                  </a:lnTo>
                  <a:lnTo>
                    <a:pt x="3981" y="216"/>
                  </a:lnTo>
                  <a:lnTo>
                    <a:pt x="3981" y="108"/>
                  </a:lnTo>
                  <a:lnTo>
                    <a:pt x="3981" y="0"/>
                  </a:lnTo>
                  <a:lnTo>
                    <a:pt x="3981" y="0"/>
                  </a:lnTo>
                  <a:lnTo>
                    <a:pt x="3873" y="0"/>
                  </a:lnTo>
                  <a:lnTo>
                    <a:pt x="3766" y="0"/>
                  </a:lnTo>
                  <a:lnTo>
                    <a:pt x="108" y="2152"/>
                  </a:lnTo>
                  <a:lnTo>
                    <a:pt x="108" y="2152"/>
                  </a:lnTo>
                  <a:lnTo>
                    <a:pt x="0" y="2260"/>
                  </a:lnTo>
                  <a:lnTo>
                    <a:pt x="0" y="2367"/>
                  </a:lnTo>
                  <a:lnTo>
                    <a:pt x="0" y="2367"/>
                  </a:lnTo>
                  <a:lnTo>
                    <a:pt x="108" y="2367"/>
                  </a:lnTo>
                  <a:lnTo>
                    <a:pt x="215" y="2367"/>
                  </a:lnTo>
                </a:path>
              </a:pathLst>
            </a:custGeom>
            <a:noFill/>
            <a:ln>
              <a:noFill/>
            </a:ln>
          </p:spPr>
          <p:txBody>
            <a:bodyPr spcFirstLastPara="1" wrap="square" lIns="121900" tIns="121900" rIns="121900" bIns="121900" anchor="ctr" anchorCtr="0">
              <a:noAutofit/>
            </a:bodyPr>
            <a:lstStyle/>
            <a:p>
              <a:endParaRPr sz="2400"/>
            </a:p>
          </p:txBody>
        </p:sp>
        <p:sp>
          <p:nvSpPr>
            <p:cNvPr id="1446" name="Google Shape;1514;p29"/>
            <p:cNvSpPr/>
            <p:nvPr/>
          </p:nvSpPr>
          <p:spPr>
            <a:xfrm>
              <a:off x="6163450" y="2304750"/>
              <a:ext cx="99525" cy="61875"/>
            </a:xfrm>
            <a:custGeom>
              <a:avLst/>
              <a:gdLst/>
              <a:ahLst/>
              <a:cxnLst/>
              <a:rect l="l" t="t" r="r" b="b"/>
              <a:pathLst>
                <a:path w="3981" h="2475" extrusionOk="0">
                  <a:moveTo>
                    <a:pt x="3873" y="0"/>
                  </a:moveTo>
                  <a:lnTo>
                    <a:pt x="3766" y="108"/>
                  </a:lnTo>
                  <a:lnTo>
                    <a:pt x="108" y="2260"/>
                  </a:lnTo>
                  <a:lnTo>
                    <a:pt x="0" y="2260"/>
                  </a:lnTo>
                  <a:lnTo>
                    <a:pt x="0" y="2367"/>
                  </a:lnTo>
                  <a:lnTo>
                    <a:pt x="108" y="2475"/>
                  </a:lnTo>
                  <a:lnTo>
                    <a:pt x="215" y="2475"/>
                  </a:lnTo>
                  <a:lnTo>
                    <a:pt x="3981" y="323"/>
                  </a:lnTo>
                  <a:lnTo>
                    <a:pt x="3981" y="216"/>
                  </a:lnTo>
                  <a:lnTo>
                    <a:pt x="3981" y="108"/>
                  </a:lnTo>
                  <a:lnTo>
                    <a:pt x="387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7" name="Google Shape;1515;p29"/>
            <p:cNvSpPr/>
            <p:nvPr/>
          </p:nvSpPr>
          <p:spPr>
            <a:xfrm>
              <a:off x="6163450" y="2304750"/>
              <a:ext cx="99525" cy="61875"/>
            </a:xfrm>
            <a:custGeom>
              <a:avLst/>
              <a:gdLst/>
              <a:ahLst/>
              <a:cxnLst/>
              <a:rect l="l" t="t" r="r" b="b"/>
              <a:pathLst>
                <a:path w="3981" h="2475" fill="none" extrusionOk="0">
                  <a:moveTo>
                    <a:pt x="215" y="2475"/>
                  </a:moveTo>
                  <a:lnTo>
                    <a:pt x="3981" y="323"/>
                  </a:lnTo>
                  <a:lnTo>
                    <a:pt x="3981" y="323"/>
                  </a:lnTo>
                  <a:lnTo>
                    <a:pt x="3981" y="216"/>
                  </a:lnTo>
                  <a:lnTo>
                    <a:pt x="3981" y="108"/>
                  </a:lnTo>
                  <a:lnTo>
                    <a:pt x="3981" y="108"/>
                  </a:lnTo>
                  <a:lnTo>
                    <a:pt x="3873" y="0"/>
                  </a:lnTo>
                  <a:lnTo>
                    <a:pt x="3766" y="108"/>
                  </a:lnTo>
                  <a:lnTo>
                    <a:pt x="108" y="2260"/>
                  </a:lnTo>
                  <a:lnTo>
                    <a:pt x="108" y="2260"/>
                  </a:lnTo>
                  <a:lnTo>
                    <a:pt x="0" y="2260"/>
                  </a:lnTo>
                  <a:lnTo>
                    <a:pt x="0" y="2367"/>
                  </a:lnTo>
                  <a:lnTo>
                    <a:pt x="0" y="2367"/>
                  </a:lnTo>
                  <a:lnTo>
                    <a:pt x="108" y="2475"/>
                  </a:lnTo>
                  <a:lnTo>
                    <a:pt x="215" y="2475"/>
                  </a:lnTo>
                </a:path>
              </a:pathLst>
            </a:custGeom>
            <a:noFill/>
            <a:ln>
              <a:noFill/>
            </a:ln>
          </p:spPr>
          <p:txBody>
            <a:bodyPr spcFirstLastPara="1" wrap="square" lIns="121900" tIns="121900" rIns="121900" bIns="121900" anchor="ctr" anchorCtr="0">
              <a:noAutofit/>
            </a:bodyPr>
            <a:lstStyle/>
            <a:p>
              <a:endParaRPr sz="2400"/>
            </a:p>
          </p:txBody>
        </p:sp>
        <p:sp>
          <p:nvSpPr>
            <p:cNvPr id="1448" name="Google Shape;1516;p29"/>
            <p:cNvSpPr/>
            <p:nvPr/>
          </p:nvSpPr>
          <p:spPr>
            <a:xfrm>
              <a:off x="6163450" y="2326275"/>
              <a:ext cx="99525" cy="61875"/>
            </a:xfrm>
            <a:custGeom>
              <a:avLst/>
              <a:gdLst/>
              <a:ahLst/>
              <a:cxnLst/>
              <a:rect l="l" t="t" r="r" b="b"/>
              <a:pathLst>
                <a:path w="3981" h="2475" extrusionOk="0">
                  <a:moveTo>
                    <a:pt x="3766" y="0"/>
                  </a:moveTo>
                  <a:lnTo>
                    <a:pt x="108" y="2152"/>
                  </a:lnTo>
                  <a:lnTo>
                    <a:pt x="0" y="2259"/>
                  </a:lnTo>
                  <a:lnTo>
                    <a:pt x="0" y="2367"/>
                  </a:lnTo>
                  <a:lnTo>
                    <a:pt x="108" y="2475"/>
                  </a:lnTo>
                  <a:lnTo>
                    <a:pt x="215" y="2475"/>
                  </a:lnTo>
                  <a:lnTo>
                    <a:pt x="3981" y="323"/>
                  </a:lnTo>
                  <a:lnTo>
                    <a:pt x="3981" y="215"/>
                  </a:lnTo>
                  <a:lnTo>
                    <a:pt x="3981" y="108"/>
                  </a:lnTo>
                  <a:lnTo>
                    <a:pt x="387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49" name="Google Shape;1517;p29"/>
            <p:cNvSpPr/>
            <p:nvPr/>
          </p:nvSpPr>
          <p:spPr>
            <a:xfrm>
              <a:off x="6163450" y="2326275"/>
              <a:ext cx="99525" cy="61875"/>
            </a:xfrm>
            <a:custGeom>
              <a:avLst/>
              <a:gdLst/>
              <a:ahLst/>
              <a:cxnLst/>
              <a:rect l="l" t="t" r="r" b="b"/>
              <a:pathLst>
                <a:path w="3981" h="2475" fill="none" extrusionOk="0">
                  <a:moveTo>
                    <a:pt x="215" y="2475"/>
                  </a:moveTo>
                  <a:lnTo>
                    <a:pt x="3981" y="323"/>
                  </a:lnTo>
                  <a:lnTo>
                    <a:pt x="3981" y="323"/>
                  </a:lnTo>
                  <a:lnTo>
                    <a:pt x="3981" y="215"/>
                  </a:lnTo>
                  <a:lnTo>
                    <a:pt x="3981" y="108"/>
                  </a:lnTo>
                  <a:lnTo>
                    <a:pt x="3981" y="108"/>
                  </a:lnTo>
                  <a:lnTo>
                    <a:pt x="3873" y="0"/>
                  </a:lnTo>
                  <a:lnTo>
                    <a:pt x="3766" y="0"/>
                  </a:lnTo>
                  <a:lnTo>
                    <a:pt x="108" y="2152"/>
                  </a:lnTo>
                  <a:lnTo>
                    <a:pt x="108" y="2152"/>
                  </a:lnTo>
                  <a:lnTo>
                    <a:pt x="0" y="2259"/>
                  </a:lnTo>
                  <a:lnTo>
                    <a:pt x="0" y="2367"/>
                  </a:lnTo>
                  <a:lnTo>
                    <a:pt x="0" y="2367"/>
                  </a:lnTo>
                  <a:lnTo>
                    <a:pt x="108" y="2475"/>
                  </a:lnTo>
                  <a:lnTo>
                    <a:pt x="215" y="2475"/>
                  </a:lnTo>
                </a:path>
              </a:pathLst>
            </a:custGeom>
            <a:noFill/>
            <a:ln>
              <a:noFill/>
            </a:ln>
          </p:spPr>
          <p:txBody>
            <a:bodyPr spcFirstLastPara="1" wrap="square" lIns="121900" tIns="121900" rIns="121900" bIns="121900" anchor="ctr" anchorCtr="0">
              <a:noAutofit/>
            </a:bodyPr>
            <a:lstStyle/>
            <a:p>
              <a:endParaRPr sz="2400"/>
            </a:p>
          </p:txBody>
        </p:sp>
        <p:sp>
          <p:nvSpPr>
            <p:cNvPr id="1450" name="Google Shape;1518;p29"/>
            <p:cNvSpPr/>
            <p:nvPr/>
          </p:nvSpPr>
          <p:spPr>
            <a:xfrm>
              <a:off x="6163450" y="2347775"/>
              <a:ext cx="99525" cy="61900"/>
            </a:xfrm>
            <a:custGeom>
              <a:avLst/>
              <a:gdLst/>
              <a:ahLst/>
              <a:cxnLst/>
              <a:rect l="l" t="t" r="r" b="b"/>
              <a:pathLst>
                <a:path w="3981" h="2476" extrusionOk="0">
                  <a:moveTo>
                    <a:pt x="3766" y="1"/>
                  </a:moveTo>
                  <a:lnTo>
                    <a:pt x="108" y="2153"/>
                  </a:lnTo>
                  <a:lnTo>
                    <a:pt x="0" y="2260"/>
                  </a:lnTo>
                  <a:lnTo>
                    <a:pt x="0" y="2368"/>
                  </a:lnTo>
                  <a:lnTo>
                    <a:pt x="108" y="2475"/>
                  </a:lnTo>
                  <a:lnTo>
                    <a:pt x="215" y="2475"/>
                  </a:lnTo>
                  <a:lnTo>
                    <a:pt x="3981" y="324"/>
                  </a:lnTo>
                  <a:lnTo>
                    <a:pt x="3981" y="216"/>
                  </a:lnTo>
                  <a:lnTo>
                    <a:pt x="3981" y="108"/>
                  </a:lnTo>
                  <a:lnTo>
                    <a:pt x="387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51" name="Google Shape;1519;p29"/>
            <p:cNvSpPr/>
            <p:nvPr/>
          </p:nvSpPr>
          <p:spPr>
            <a:xfrm>
              <a:off x="6163450" y="2347775"/>
              <a:ext cx="99525" cy="61900"/>
            </a:xfrm>
            <a:custGeom>
              <a:avLst/>
              <a:gdLst/>
              <a:ahLst/>
              <a:cxnLst/>
              <a:rect l="l" t="t" r="r" b="b"/>
              <a:pathLst>
                <a:path w="3981" h="2476" fill="none" extrusionOk="0">
                  <a:moveTo>
                    <a:pt x="215" y="2475"/>
                  </a:moveTo>
                  <a:lnTo>
                    <a:pt x="3981" y="324"/>
                  </a:lnTo>
                  <a:lnTo>
                    <a:pt x="3981" y="324"/>
                  </a:lnTo>
                  <a:lnTo>
                    <a:pt x="3981" y="216"/>
                  </a:lnTo>
                  <a:lnTo>
                    <a:pt x="3981" y="108"/>
                  </a:lnTo>
                  <a:lnTo>
                    <a:pt x="3981" y="108"/>
                  </a:lnTo>
                  <a:lnTo>
                    <a:pt x="3873" y="1"/>
                  </a:lnTo>
                  <a:lnTo>
                    <a:pt x="3766" y="1"/>
                  </a:lnTo>
                  <a:lnTo>
                    <a:pt x="108" y="2153"/>
                  </a:lnTo>
                  <a:lnTo>
                    <a:pt x="108" y="2153"/>
                  </a:lnTo>
                  <a:lnTo>
                    <a:pt x="0" y="2260"/>
                  </a:lnTo>
                  <a:lnTo>
                    <a:pt x="0" y="2368"/>
                  </a:lnTo>
                  <a:lnTo>
                    <a:pt x="0" y="2368"/>
                  </a:lnTo>
                  <a:lnTo>
                    <a:pt x="108" y="2475"/>
                  </a:lnTo>
                  <a:lnTo>
                    <a:pt x="215" y="2475"/>
                  </a:lnTo>
                </a:path>
              </a:pathLst>
            </a:custGeom>
            <a:noFill/>
            <a:ln>
              <a:noFill/>
            </a:ln>
          </p:spPr>
          <p:txBody>
            <a:bodyPr spcFirstLastPara="1" wrap="square" lIns="121900" tIns="121900" rIns="121900" bIns="121900" anchor="ctr" anchorCtr="0">
              <a:noAutofit/>
            </a:bodyPr>
            <a:lstStyle/>
            <a:p>
              <a:endParaRPr sz="2400"/>
            </a:p>
          </p:txBody>
        </p:sp>
        <p:sp>
          <p:nvSpPr>
            <p:cNvPr id="1452" name="Google Shape;1520;p29"/>
            <p:cNvSpPr/>
            <p:nvPr/>
          </p:nvSpPr>
          <p:spPr>
            <a:xfrm>
              <a:off x="6106950" y="2216000"/>
              <a:ext cx="37700" cy="53800"/>
            </a:xfrm>
            <a:custGeom>
              <a:avLst/>
              <a:gdLst/>
              <a:ahLst/>
              <a:cxnLst/>
              <a:rect l="l" t="t" r="r" b="b"/>
              <a:pathLst>
                <a:path w="1508" h="2152" extrusionOk="0">
                  <a:moveTo>
                    <a:pt x="1" y="0"/>
                  </a:moveTo>
                  <a:lnTo>
                    <a:pt x="1" y="108"/>
                  </a:lnTo>
                  <a:lnTo>
                    <a:pt x="1" y="646"/>
                  </a:lnTo>
                  <a:lnTo>
                    <a:pt x="1" y="1291"/>
                  </a:lnTo>
                  <a:lnTo>
                    <a:pt x="109" y="1291"/>
                  </a:lnTo>
                  <a:lnTo>
                    <a:pt x="109" y="1399"/>
                  </a:lnTo>
                  <a:lnTo>
                    <a:pt x="754" y="1829"/>
                  </a:lnTo>
                  <a:lnTo>
                    <a:pt x="969" y="1829"/>
                  </a:lnTo>
                  <a:lnTo>
                    <a:pt x="1184" y="2044"/>
                  </a:lnTo>
                  <a:lnTo>
                    <a:pt x="1507" y="2152"/>
                  </a:lnTo>
                  <a:lnTo>
                    <a:pt x="1507" y="1184"/>
                  </a:lnTo>
                  <a:lnTo>
                    <a:pt x="1" y="0"/>
                  </a:lnTo>
                  <a:close/>
                </a:path>
              </a:pathLst>
            </a:custGeom>
            <a:solidFill>
              <a:srgbClr val="FDC47C"/>
            </a:solidFill>
            <a:ln>
              <a:noFill/>
            </a:ln>
          </p:spPr>
          <p:txBody>
            <a:bodyPr spcFirstLastPara="1" wrap="square" lIns="121900" tIns="121900" rIns="121900" bIns="121900" anchor="ctr" anchorCtr="0">
              <a:noAutofit/>
            </a:bodyPr>
            <a:lstStyle/>
            <a:p>
              <a:endParaRPr sz="2400"/>
            </a:p>
          </p:txBody>
        </p:sp>
        <p:sp>
          <p:nvSpPr>
            <p:cNvPr id="1453" name="Google Shape;1521;p29"/>
            <p:cNvSpPr/>
            <p:nvPr/>
          </p:nvSpPr>
          <p:spPr>
            <a:xfrm>
              <a:off x="6106950" y="2216000"/>
              <a:ext cx="37700" cy="53800"/>
            </a:xfrm>
            <a:custGeom>
              <a:avLst/>
              <a:gdLst/>
              <a:ahLst/>
              <a:cxnLst/>
              <a:rect l="l" t="t" r="r" b="b"/>
              <a:pathLst>
                <a:path w="1508" h="2152" fill="none" extrusionOk="0">
                  <a:moveTo>
                    <a:pt x="754" y="1829"/>
                  </a:moveTo>
                  <a:lnTo>
                    <a:pt x="754" y="1829"/>
                  </a:lnTo>
                  <a:lnTo>
                    <a:pt x="969" y="1829"/>
                  </a:lnTo>
                  <a:lnTo>
                    <a:pt x="969" y="1829"/>
                  </a:lnTo>
                  <a:lnTo>
                    <a:pt x="1184" y="2044"/>
                  </a:lnTo>
                  <a:lnTo>
                    <a:pt x="1184" y="2044"/>
                  </a:lnTo>
                  <a:lnTo>
                    <a:pt x="1507" y="2152"/>
                  </a:lnTo>
                  <a:lnTo>
                    <a:pt x="1507" y="1184"/>
                  </a:lnTo>
                  <a:lnTo>
                    <a:pt x="1" y="0"/>
                  </a:lnTo>
                  <a:lnTo>
                    <a:pt x="1" y="108"/>
                  </a:lnTo>
                  <a:lnTo>
                    <a:pt x="1" y="108"/>
                  </a:lnTo>
                  <a:lnTo>
                    <a:pt x="1" y="646"/>
                  </a:lnTo>
                  <a:lnTo>
                    <a:pt x="1" y="646"/>
                  </a:lnTo>
                  <a:lnTo>
                    <a:pt x="1" y="968"/>
                  </a:lnTo>
                  <a:lnTo>
                    <a:pt x="1" y="968"/>
                  </a:lnTo>
                  <a:lnTo>
                    <a:pt x="1" y="430"/>
                  </a:lnTo>
                  <a:lnTo>
                    <a:pt x="1" y="430"/>
                  </a:lnTo>
                  <a:lnTo>
                    <a:pt x="1" y="968"/>
                  </a:lnTo>
                  <a:lnTo>
                    <a:pt x="1" y="968"/>
                  </a:lnTo>
                  <a:lnTo>
                    <a:pt x="1" y="1291"/>
                  </a:lnTo>
                  <a:lnTo>
                    <a:pt x="1" y="1291"/>
                  </a:lnTo>
                  <a:lnTo>
                    <a:pt x="1" y="1076"/>
                  </a:lnTo>
                  <a:lnTo>
                    <a:pt x="1" y="1076"/>
                  </a:lnTo>
                  <a:lnTo>
                    <a:pt x="1" y="1399"/>
                  </a:lnTo>
                  <a:lnTo>
                    <a:pt x="1" y="1399"/>
                  </a:lnTo>
                  <a:lnTo>
                    <a:pt x="1" y="538"/>
                  </a:lnTo>
                  <a:lnTo>
                    <a:pt x="1" y="538"/>
                  </a:lnTo>
                  <a:lnTo>
                    <a:pt x="1" y="968"/>
                  </a:lnTo>
                  <a:lnTo>
                    <a:pt x="1" y="968"/>
                  </a:lnTo>
                  <a:lnTo>
                    <a:pt x="1" y="1184"/>
                  </a:lnTo>
                  <a:lnTo>
                    <a:pt x="1" y="1291"/>
                  </a:lnTo>
                  <a:lnTo>
                    <a:pt x="109" y="1291"/>
                  </a:lnTo>
                  <a:lnTo>
                    <a:pt x="109" y="1399"/>
                  </a:lnTo>
                </a:path>
              </a:pathLst>
            </a:custGeom>
            <a:noFill/>
            <a:ln>
              <a:noFill/>
            </a:ln>
          </p:spPr>
          <p:txBody>
            <a:bodyPr spcFirstLastPara="1" wrap="square" lIns="121900" tIns="121900" rIns="121900" bIns="121900" anchor="ctr" anchorCtr="0">
              <a:noAutofit/>
            </a:bodyPr>
            <a:lstStyle/>
            <a:p>
              <a:endParaRPr sz="2400"/>
            </a:p>
          </p:txBody>
        </p:sp>
        <p:sp>
          <p:nvSpPr>
            <p:cNvPr id="1454" name="Google Shape;1522;p29"/>
            <p:cNvSpPr/>
            <p:nvPr/>
          </p:nvSpPr>
          <p:spPr>
            <a:xfrm>
              <a:off x="6104275" y="2213300"/>
              <a:ext cx="43050" cy="61900"/>
            </a:xfrm>
            <a:custGeom>
              <a:avLst/>
              <a:gdLst/>
              <a:ahLst/>
              <a:cxnLst/>
              <a:rect l="l" t="t" r="r" b="b"/>
              <a:pathLst>
                <a:path w="1722" h="2476" extrusionOk="0">
                  <a:moveTo>
                    <a:pt x="323" y="395"/>
                  </a:moveTo>
                  <a:lnTo>
                    <a:pt x="1399" y="1292"/>
                  </a:lnTo>
                  <a:lnTo>
                    <a:pt x="1399" y="2009"/>
                  </a:lnTo>
                  <a:lnTo>
                    <a:pt x="969" y="1722"/>
                  </a:lnTo>
                  <a:lnTo>
                    <a:pt x="431" y="1399"/>
                  </a:lnTo>
                  <a:lnTo>
                    <a:pt x="323" y="1399"/>
                  </a:lnTo>
                  <a:lnTo>
                    <a:pt x="323" y="395"/>
                  </a:lnTo>
                  <a:close/>
                  <a:moveTo>
                    <a:pt x="108" y="1"/>
                  </a:moveTo>
                  <a:lnTo>
                    <a:pt x="0" y="108"/>
                  </a:lnTo>
                  <a:lnTo>
                    <a:pt x="0" y="216"/>
                  </a:lnTo>
                  <a:lnTo>
                    <a:pt x="0" y="1399"/>
                  </a:lnTo>
                  <a:lnTo>
                    <a:pt x="0" y="1507"/>
                  </a:lnTo>
                  <a:lnTo>
                    <a:pt x="108" y="1614"/>
                  </a:lnTo>
                  <a:lnTo>
                    <a:pt x="1507" y="2475"/>
                  </a:lnTo>
                  <a:lnTo>
                    <a:pt x="1614" y="2475"/>
                  </a:lnTo>
                  <a:lnTo>
                    <a:pt x="1722" y="2260"/>
                  </a:lnTo>
                  <a:lnTo>
                    <a:pt x="1722" y="1292"/>
                  </a:lnTo>
                  <a:lnTo>
                    <a:pt x="1614" y="1184"/>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55" name="Google Shape;1523;p29"/>
            <p:cNvSpPr/>
            <p:nvPr/>
          </p:nvSpPr>
          <p:spPr>
            <a:xfrm>
              <a:off x="6144625" y="2199850"/>
              <a:ext cx="78025" cy="69950"/>
            </a:xfrm>
            <a:custGeom>
              <a:avLst/>
              <a:gdLst/>
              <a:ahLst/>
              <a:cxnLst/>
              <a:rect l="l" t="t" r="r" b="b"/>
              <a:pathLst>
                <a:path w="3121" h="2798" extrusionOk="0">
                  <a:moveTo>
                    <a:pt x="3120" y="1"/>
                  </a:moveTo>
                  <a:lnTo>
                    <a:pt x="0" y="1830"/>
                  </a:lnTo>
                  <a:lnTo>
                    <a:pt x="0" y="2798"/>
                  </a:lnTo>
                  <a:lnTo>
                    <a:pt x="3120" y="969"/>
                  </a:lnTo>
                  <a:lnTo>
                    <a:pt x="3120" y="1"/>
                  </a:lnTo>
                  <a:close/>
                </a:path>
              </a:pathLst>
            </a:custGeom>
            <a:solidFill>
              <a:srgbClr val="FA8838"/>
            </a:solidFill>
            <a:ln>
              <a:noFill/>
            </a:ln>
          </p:spPr>
          <p:txBody>
            <a:bodyPr spcFirstLastPara="1" wrap="square" lIns="121900" tIns="121900" rIns="121900" bIns="121900" anchor="ctr" anchorCtr="0">
              <a:noAutofit/>
            </a:bodyPr>
            <a:lstStyle/>
            <a:p>
              <a:endParaRPr sz="2400"/>
            </a:p>
          </p:txBody>
        </p:sp>
        <p:sp>
          <p:nvSpPr>
            <p:cNvPr id="1456" name="Google Shape;1524;p29"/>
            <p:cNvSpPr/>
            <p:nvPr/>
          </p:nvSpPr>
          <p:spPr>
            <a:xfrm>
              <a:off x="6139250" y="2194475"/>
              <a:ext cx="88775" cy="80725"/>
            </a:xfrm>
            <a:custGeom>
              <a:avLst/>
              <a:gdLst/>
              <a:ahLst/>
              <a:cxnLst/>
              <a:rect l="l" t="t" r="r" b="b"/>
              <a:pathLst>
                <a:path w="3551" h="3229" extrusionOk="0">
                  <a:moveTo>
                    <a:pt x="3228" y="442"/>
                  </a:moveTo>
                  <a:lnTo>
                    <a:pt x="3228" y="1184"/>
                  </a:lnTo>
                  <a:lnTo>
                    <a:pt x="323" y="2798"/>
                  </a:lnTo>
                  <a:lnTo>
                    <a:pt x="323" y="2045"/>
                  </a:lnTo>
                  <a:lnTo>
                    <a:pt x="3228" y="442"/>
                  </a:lnTo>
                  <a:close/>
                  <a:moveTo>
                    <a:pt x="3335" y="0"/>
                  </a:moveTo>
                  <a:lnTo>
                    <a:pt x="108" y="1829"/>
                  </a:lnTo>
                  <a:lnTo>
                    <a:pt x="0" y="2045"/>
                  </a:lnTo>
                  <a:lnTo>
                    <a:pt x="0" y="3013"/>
                  </a:lnTo>
                  <a:lnTo>
                    <a:pt x="108" y="3228"/>
                  </a:lnTo>
                  <a:lnTo>
                    <a:pt x="215" y="3228"/>
                  </a:lnTo>
                  <a:lnTo>
                    <a:pt x="3443" y="1399"/>
                  </a:lnTo>
                  <a:lnTo>
                    <a:pt x="3550" y="1184"/>
                  </a:lnTo>
                  <a:lnTo>
                    <a:pt x="3550" y="216"/>
                  </a:lnTo>
                  <a:lnTo>
                    <a:pt x="3443"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57" name="Google Shape;1525;p29"/>
            <p:cNvSpPr/>
            <p:nvPr/>
          </p:nvSpPr>
          <p:spPr>
            <a:xfrm>
              <a:off x="6106950" y="2170275"/>
              <a:ext cx="115700" cy="75325"/>
            </a:xfrm>
            <a:custGeom>
              <a:avLst/>
              <a:gdLst/>
              <a:ahLst/>
              <a:cxnLst/>
              <a:rect l="l" t="t" r="r" b="b"/>
              <a:pathLst>
                <a:path w="4628" h="3013" extrusionOk="0">
                  <a:moveTo>
                    <a:pt x="3229" y="0"/>
                  </a:moveTo>
                  <a:lnTo>
                    <a:pt x="1" y="1829"/>
                  </a:lnTo>
                  <a:lnTo>
                    <a:pt x="1507" y="3013"/>
                  </a:lnTo>
                  <a:lnTo>
                    <a:pt x="4627" y="1184"/>
                  </a:lnTo>
                  <a:lnTo>
                    <a:pt x="32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58" name="Google Shape;1526;p29"/>
            <p:cNvSpPr/>
            <p:nvPr/>
          </p:nvSpPr>
          <p:spPr>
            <a:xfrm>
              <a:off x="6104275" y="2167575"/>
              <a:ext cx="123750" cy="80725"/>
            </a:xfrm>
            <a:custGeom>
              <a:avLst/>
              <a:gdLst/>
              <a:ahLst/>
              <a:cxnLst/>
              <a:rect l="l" t="t" r="r" b="b"/>
              <a:pathLst>
                <a:path w="4950" h="3229" extrusionOk="0">
                  <a:moveTo>
                    <a:pt x="3336" y="323"/>
                  </a:moveTo>
                  <a:lnTo>
                    <a:pt x="4519" y="1184"/>
                  </a:lnTo>
                  <a:lnTo>
                    <a:pt x="1614" y="2905"/>
                  </a:lnTo>
                  <a:lnTo>
                    <a:pt x="378" y="1955"/>
                  </a:lnTo>
                  <a:lnTo>
                    <a:pt x="378" y="1955"/>
                  </a:lnTo>
                  <a:lnTo>
                    <a:pt x="3336" y="323"/>
                  </a:lnTo>
                  <a:close/>
                  <a:moveTo>
                    <a:pt x="3336" y="1"/>
                  </a:moveTo>
                  <a:lnTo>
                    <a:pt x="108" y="1830"/>
                  </a:lnTo>
                  <a:lnTo>
                    <a:pt x="0" y="1937"/>
                  </a:lnTo>
                  <a:lnTo>
                    <a:pt x="108" y="2045"/>
                  </a:lnTo>
                  <a:lnTo>
                    <a:pt x="1507" y="3228"/>
                  </a:lnTo>
                  <a:lnTo>
                    <a:pt x="1614" y="3228"/>
                  </a:lnTo>
                  <a:lnTo>
                    <a:pt x="4842" y="1399"/>
                  </a:lnTo>
                  <a:lnTo>
                    <a:pt x="4949" y="1292"/>
                  </a:lnTo>
                  <a:lnTo>
                    <a:pt x="4842" y="1076"/>
                  </a:lnTo>
                  <a:lnTo>
                    <a:pt x="3443"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59" name="Google Shape;1527;p29"/>
            <p:cNvSpPr/>
            <p:nvPr/>
          </p:nvSpPr>
          <p:spPr>
            <a:xfrm>
              <a:off x="5784200" y="1855575"/>
              <a:ext cx="196375" cy="228650"/>
            </a:xfrm>
            <a:custGeom>
              <a:avLst/>
              <a:gdLst/>
              <a:ahLst/>
              <a:cxnLst/>
              <a:rect l="l" t="t" r="r" b="b"/>
              <a:pathLst>
                <a:path w="7855" h="9146" extrusionOk="0">
                  <a:moveTo>
                    <a:pt x="1" y="1"/>
                  </a:moveTo>
                  <a:lnTo>
                    <a:pt x="108" y="538"/>
                  </a:lnTo>
                  <a:lnTo>
                    <a:pt x="216" y="1184"/>
                  </a:lnTo>
                  <a:lnTo>
                    <a:pt x="216" y="2690"/>
                  </a:lnTo>
                  <a:lnTo>
                    <a:pt x="108" y="4089"/>
                  </a:lnTo>
                  <a:lnTo>
                    <a:pt x="108" y="4734"/>
                  </a:lnTo>
                  <a:lnTo>
                    <a:pt x="7639" y="9145"/>
                  </a:lnTo>
                  <a:lnTo>
                    <a:pt x="7854" y="9145"/>
                  </a:lnTo>
                  <a:lnTo>
                    <a:pt x="7532" y="7962"/>
                  </a:lnTo>
                  <a:lnTo>
                    <a:pt x="7101" y="6778"/>
                  </a:lnTo>
                  <a:lnTo>
                    <a:pt x="6563" y="5703"/>
                  </a:lnTo>
                  <a:lnTo>
                    <a:pt x="6025" y="4842"/>
                  </a:lnTo>
                  <a:lnTo>
                    <a:pt x="5380" y="3981"/>
                  </a:lnTo>
                  <a:lnTo>
                    <a:pt x="4734" y="3228"/>
                  </a:lnTo>
                  <a:lnTo>
                    <a:pt x="3981" y="2583"/>
                  </a:lnTo>
                  <a:lnTo>
                    <a:pt x="3336" y="2045"/>
                  </a:lnTo>
                  <a:lnTo>
                    <a:pt x="2045" y="1076"/>
                  </a:lnTo>
                  <a:lnTo>
                    <a:pt x="969" y="431"/>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60" name="Google Shape;1528;p29"/>
            <p:cNvSpPr/>
            <p:nvPr/>
          </p:nvSpPr>
          <p:spPr>
            <a:xfrm>
              <a:off x="5784200" y="1855575"/>
              <a:ext cx="196375" cy="228650"/>
            </a:xfrm>
            <a:custGeom>
              <a:avLst/>
              <a:gdLst/>
              <a:ahLst/>
              <a:cxnLst/>
              <a:rect l="l" t="t" r="r" b="b"/>
              <a:pathLst>
                <a:path w="7855" h="9146" fill="none" extrusionOk="0">
                  <a:moveTo>
                    <a:pt x="7639" y="9145"/>
                  </a:moveTo>
                  <a:lnTo>
                    <a:pt x="108" y="4734"/>
                  </a:lnTo>
                  <a:lnTo>
                    <a:pt x="108" y="4734"/>
                  </a:lnTo>
                  <a:lnTo>
                    <a:pt x="108" y="4089"/>
                  </a:lnTo>
                  <a:lnTo>
                    <a:pt x="216" y="2690"/>
                  </a:lnTo>
                  <a:lnTo>
                    <a:pt x="216" y="1184"/>
                  </a:lnTo>
                  <a:lnTo>
                    <a:pt x="108" y="538"/>
                  </a:lnTo>
                  <a:lnTo>
                    <a:pt x="1" y="1"/>
                  </a:lnTo>
                  <a:lnTo>
                    <a:pt x="1" y="1"/>
                  </a:lnTo>
                  <a:lnTo>
                    <a:pt x="969" y="431"/>
                  </a:lnTo>
                  <a:lnTo>
                    <a:pt x="2045" y="1076"/>
                  </a:lnTo>
                  <a:lnTo>
                    <a:pt x="3336" y="2045"/>
                  </a:lnTo>
                  <a:lnTo>
                    <a:pt x="3981" y="2583"/>
                  </a:lnTo>
                  <a:lnTo>
                    <a:pt x="4734" y="3228"/>
                  </a:lnTo>
                  <a:lnTo>
                    <a:pt x="5380" y="3981"/>
                  </a:lnTo>
                  <a:lnTo>
                    <a:pt x="6025" y="4842"/>
                  </a:lnTo>
                  <a:lnTo>
                    <a:pt x="6563" y="5703"/>
                  </a:lnTo>
                  <a:lnTo>
                    <a:pt x="7101" y="6778"/>
                  </a:lnTo>
                  <a:lnTo>
                    <a:pt x="7532" y="7962"/>
                  </a:lnTo>
                  <a:lnTo>
                    <a:pt x="7854" y="9145"/>
                  </a:lnTo>
                </a:path>
              </a:pathLst>
            </a:custGeom>
            <a:noFill/>
            <a:ln>
              <a:noFill/>
            </a:ln>
          </p:spPr>
          <p:txBody>
            <a:bodyPr spcFirstLastPara="1" wrap="square" lIns="121900" tIns="121900" rIns="121900" bIns="121900" anchor="ctr" anchorCtr="0">
              <a:noAutofit/>
            </a:bodyPr>
            <a:lstStyle/>
            <a:p>
              <a:endParaRPr sz="2400"/>
            </a:p>
          </p:txBody>
        </p:sp>
        <p:sp>
          <p:nvSpPr>
            <p:cNvPr id="1461" name="Google Shape;1529;p29"/>
            <p:cNvSpPr/>
            <p:nvPr/>
          </p:nvSpPr>
          <p:spPr>
            <a:xfrm>
              <a:off x="5778825" y="1852875"/>
              <a:ext cx="204425" cy="236725"/>
            </a:xfrm>
            <a:custGeom>
              <a:avLst/>
              <a:gdLst/>
              <a:ahLst/>
              <a:cxnLst/>
              <a:rect l="l" t="t" r="r" b="b"/>
              <a:pathLst>
                <a:path w="8177" h="9469" extrusionOk="0">
                  <a:moveTo>
                    <a:pt x="431" y="431"/>
                  </a:moveTo>
                  <a:lnTo>
                    <a:pt x="646" y="539"/>
                  </a:lnTo>
                  <a:lnTo>
                    <a:pt x="1507" y="969"/>
                  </a:lnTo>
                  <a:lnTo>
                    <a:pt x="2582" y="1615"/>
                  </a:lnTo>
                  <a:lnTo>
                    <a:pt x="3766" y="2475"/>
                  </a:lnTo>
                  <a:lnTo>
                    <a:pt x="5057" y="3659"/>
                  </a:lnTo>
                  <a:lnTo>
                    <a:pt x="5702" y="4412"/>
                  </a:lnTo>
                  <a:lnTo>
                    <a:pt x="6240" y="5273"/>
                  </a:lnTo>
                  <a:lnTo>
                    <a:pt x="6778" y="6133"/>
                  </a:lnTo>
                  <a:lnTo>
                    <a:pt x="7209" y="7102"/>
                  </a:lnTo>
                  <a:lnTo>
                    <a:pt x="7639" y="8178"/>
                  </a:lnTo>
                  <a:lnTo>
                    <a:pt x="7798" y="9051"/>
                  </a:lnTo>
                  <a:lnTo>
                    <a:pt x="7798" y="9051"/>
                  </a:lnTo>
                  <a:lnTo>
                    <a:pt x="436" y="4800"/>
                  </a:lnTo>
                  <a:lnTo>
                    <a:pt x="436" y="4800"/>
                  </a:lnTo>
                  <a:lnTo>
                    <a:pt x="538" y="3982"/>
                  </a:lnTo>
                  <a:lnTo>
                    <a:pt x="646" y="2045"/>
                  </a:lnTo>
                  <a:lnTo>
                    <a:pt x="538" y="969"/>
                  </a:lnTo>
                  <a:lnTo>
                    <a:pt x="431" y="431"/>
                  </a:lnTo>
                  <a:close/>
                  <a:moveTo>
                    <a:pt x="0" y="1"/>
                  </a:moveTo>
                  <a:lnTo>
                    <a:pt x="0" y="216"/>
                  </a:lnTo>
                  <a:lnTo>
                    <a:pt x="216" y="539"/>
                  </a:lnTo>
                  <a:lnTo>
                    <a:pt x="216" y="969"/>
                  </a:lnTo>
                  <a:lnTo>
                    <a:pt x="323" y="2045"/>
                  </a:lnTo>
                  <a:lnTo>
                    <a:pt x="216" y="3982"/>
                  </a:lnTo>
                  <a:lnTo>
                    <a:pt x="108" y="4842"/>
                  </a:lnTo>
                  <a:lnTo>
                    <a:pt x="216" y="4950"/>
                  </a:lnTo>
                  <a:lnTo>
                    <a:pt x="7854" y="9361"/>
                  </a:lnTo>
                  <a:lnTo>
                    <a:pt x="7962" y="9469"/>
                  </a:lnTo>
                  <a:lnTo>
                    <a:pt x="7962" y="9361"/>
                  </a:lnTo>
                  <a:lnTo>
                    <a:pt x="8069" y="9469"/>
                  </a:lnTo>
                  <a:lnTo>
                    <a:pt x="8177" y="9361"/>
                  </a:lnTo>
                  <a:lnTo>
                    <a:pt x="8177" y="9253"/>
                  </a:lnTo>
                  <a:lnTo>
                    <a:pt x="7854" y="7962"/>
                  </a:lnTo>
                  <a:lnTo>
                    <a:pt x="7424" y="6779"/>
                  </a:lnTo>
                  <a:lnTo>
                    <a:pt x="6886" y="5811"/>
                  </a:lnTo>
                  <a:lnTo>
                    <a:pt x="6348" y="4842"/>
                  </a:lnTo>
                  <a:lnTo>
                    <a:pt x="5702" y="3982"/>
                  </a:lnTo>
                  <a:lnTo>
                    <a:pt x="5057" y="3229"/>
                  </a:lnTo>
                  <a:lnTo>
                    <a:pt x="4304" y="2583"/>
                  </a:lnTo>
                  <a:lnTo>
                    <a:pt x="3658" y="1938"/>
                  </a:lnTo>
                  <a:lnTo>
                    <a:pt x="2367" y="1077"/>
                  </a:lnTo>
                  <a:lnTo>
                    <a:pt x="1291" y="431"/>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62" name="Google Shape;1530;p29"/>
            <p:cNvSpPr/>
            <p:nvPr/>
          </p:nvSpPr>
          <p:spPr>
            <a:xfrm>
              <a:off x="6031650" y="1713025"/>
              <a:ext cx="196375" cy="228650"/>
            </a:xfrm>
            <a:custGeom>
              <a:avLst/>
              <a:gdLst/>
              <a:ahLst/>
              <a:cxnLst/>
              <a:rect l="l" t="t" r="r" b="b"/>
              <a:pathLst>
                <a:path w="7855" h="9146" extrusionOk="0">
                  <a:moveTo>
                    <a:pt x="1" y="0"/>
                  </a:moveTo>
                  <a:lnTo>
                    <a:pt x="108" y="431"/>
                  </a:lnTo>
                  <a:lnTo>
                    <a:pt x="216" y="1076"/>
                  </a:lnTo>
                  <a:lnTo>
                    <a:pt x="216" y="2690"/>
                  </a:lnTo>
                  <a:lnTo>
                    <a:pt x="108" y="4089"/>
                  </a:lnTo>
                  <a:lnTo>
                    <a:pt x="108" y="4627"/>
                  </a:lnTo>
                  <a:lnTo>
                    <a:pt x="7639" y="9145"/>
                  </a:lnTo>
                  <a:lnTo>
                    <a:pt x="7854" y="9145"/>
                  </a:lnTo>
                  <a:lnTo>
                    <a:pt x="7532" y="7854"/>
                  </a:lnTo>
                  <a:lnTo>
                    <a:pt x="7101" y="6671"/>
                  </a:lnTo>
                  <a:lnTo>
                    <a:pt x="6563" y="5703"/>
                  </a:lnTo>
                  <a:lnTo>
                    <a:pt x="6025" y="4734"/>
                  </a:lnTo>
                  <a:lnTo>
                    <a:pt x="5380" y="3874"/>
                  </a:lnTo>
                  <a:lnTo>
                    <a:pt x="4734" y="3120"/>
                  </a:lnTo>
                  <a:lnTo>
                    <a:pt x="3981" y="2475"/>
                  </a:lnTo>
                  <a:lnTo>
                    <a:pt x="3336" y="1937"/>
                  </a:lnTo>
                  <a:lnTo>
                    <a:pt x="2045" y="969"/>
                  </a:lnTo>
                  <a:lnTo>
                    <a:pt x="969" y="431"/>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63" name="Google Shape;1531;p29"/>
            <p:cNvSpPr/>
            <p:nvPr/>
          </p:nvSpPr>
          <p:spPr>
            <a:xfrm>
              <a:off x="6031650" y="1713025"/>
              <a:ext cx="196375" cy="228650"/>
            </a:xfrm>
            <a:custGeom>
              <a:avLst/>
              <a:gdLst/>
              <a:ahLst/>
              <a:cxnLst/>
              <a:rect l="l" t="t" r="r" b="b"/>
              <a:pathLst>
                <a:path w="7855" h="9146" fill="none" extrusionOk="0">
                  <a:moveTo>
                    <a:pt x="7639" y="9145"/>
                  </a:moveTo>
                  <a:lnTo>
                    <a:pt x="108" y="4627"/>
                  </a:lnTo>
                  <a:lnTo>
                    <a:pt x="108" y="4627"/>
                  </a:lnTo>
                  <a:lnTo>
                    <a:pt x="108" y="4089"/>
                  </a:lnTo>
                  <a:lnTo>
                    <a:pt x="216" y="2690"/>
                  </a:lnTo>
                  <a:lnTo>
                    <a:pt x="216" y="1076"/>
                  </a:lnTo>
                  <a:lnTo>
                    <a:pt x="108" y="431"/>
                  </a:lnTo>
                  <a:lnTo>
                    <a:pt x="1" y="0"/>
                  </a:lnTo>
                  <a:lnTo>
                    <a:pt x="1" y="0"/>
                  </a:lnTo>
                  <a:lnTo>
                    <a:pt x="969" y="431"/>
                  </a:lnTo>
                  <a:lnTo>
                    <a:pt x="2045" y="969"/>
                  </a:lnTo>
                  <a:lnTo>
                    <a:pt x="3336" y="1937"/>
                  </a:lnTo>
                  <a:lnTo>
                    <a:pt x="3981" y="2475"/>
                  </a:lnTo>
                  <a:lnTo>
                    <a:pt x="4734" y="3120"/>
                  </a:lnTo>
                  <a:lnTo>
                    <a:pt x="5380" y="3874"/>
                  </a:lnTo>
                  <a:lnTo>
                    <a:pt x="6025" y="4734"/>
                  </a:lnTo>
                  <a:lnTo>
                    <a:pt x="6563" y="5703"/>
                  </a:lnTo>
                  <a:lnTo>
                    <a:pt x="7101" y="6671"/>
                  </a:lnTo>
                  <a:lnTo>
                    <a:pt x="7532" y="7854"/>
                  </a:lnTo>
                  <a:lnTo>
                    <a:pt x="7854" y="9145"/>
                  </a:lnTo>
                </a:path>
              </a:pathLst>
            </a:custGeom>
            <a:noFill/>
            <a:ln>
              <a:noFill/>
            </a:ln>
          </p:spPr>
          <p:txBody>
            <a:bodyPr spcFirstLastPara="1" wrap="square" lIns="121900" tIns="121900" rIns="121900" bIns="121900" anchor="ctr" anchorCtr="0">
              <a:noAutofit/>
            </a:bodyPr>
            <a:lstStyle/>
            <a:p>
              <a:endParaRPr sz="2400"/>
            </a:p>
          </p:txBody>
        </p:sp>
        <p:sp>
          <p:nvSpPr>
            <p:cNvPr id="1464" name="Google Shape;1532;p29"/>
            <p:cNvSpPr/>
            <p:nvPr/>
          </p:nvSpPr>
          <p:spPr>
            <a:xfrm>
              <a:off x="6026275" y="1707650"/>
              <a:ext cx="204425" cy="236700"/>
            </a:xfrm>
            <a:custGeom>
              <a:avLst/>
              <a:gdLst/>
              <a:ahLst/>
              <a:cxnLst/>
              <a:rect l="l" t="t" r="r" b="b"/>
              <a:pathLst>
                <a:path w="8177" h="9468" extrusionOk="0">
                  <a:moveTo>
                    <a:pt x="400" y="415"/>
                  </a:moveTo>
                  <a:lnTo>
                    <a:pt x="646" y="538"/>
                  </a:lnTo>
                  <a:lnTo>
                    <a:pt x="1507" y="969"/>
                  </a:lnTo>
                  <a:lnTo>
                    <a:pt x="2582" y="1614"/>
                  </a:lnTo>
                  <a:lnTo>
                    <a:pt x="3766" y="2582"/>
                  </a:lnTo>
                  <a:lnTo>
                    <a:pt x="5057" y="3766"/>
                  </a:lnTo>
                  <a:lnTo>
                    <a:pt x="5702" y="4411"/>
                  </a:lnTo>
                  <a:lnTo>
                    <a:pt x="6240" y="5272"/>
                  </a:lnTo>
                  <a:lnTo>
                    <a:pt x="6778" y="6133"/>
                  </a:lnTo>
                  <a:lnTo>
                    <a:pt x="7209" y="7101"/>
                  </a:lnTo>
                  <a:lnTo>
                    <a:pt x="7639" y="8177"/>
                  </a:lnTo>
                  <a:lnTo>
                    <a:pt x="7798" y="9050"/>
                  </a:lnTo>
                  <a:lnTo>
                    <a:pt x="436" y="4799"/>
                  </a:lnTo>
                  <a:lnTo>
                    <a:pt x="436" y="4799"/>
                  </a:lnTo>
                  <a:lnTo>
                    <a:pt x="538" y="3981"/>
                  </a:lnTo>
                  <a:lnTo>
                    <a:pt x="646" y="2152"/>
                  </a:lnTo>
                  <a:lnTo>
                    <a:pt x="538" y="969"/>
                  </a:lnTo>
                  <a:lnTo>
                    <a:pt x="431" y="538"/>
                  </a:lnTo>
                  <a:lnTo>
                    <a:pt x="400" y="415"/>
                  </a:lnTo>
                  <a:close/>
                  <a:moveTo>
                    <a:pt x="216" y="0"/>
                  </a:moveTo>
                  <a:lnTo>
                    <a:pt x="0" y="108"/>
                  </a:lnTo>
                  <a:lnTo>
                    <a:pt x="0" y="215"/>
                  </a:lnTo>
                  <a:lnTo>
                    <a:pt x="216" y="538"/>
                  </a:lnTo>
                  <a:lnTo>
                    <a:pt x="216" y="969"/>
                  </a:lnTo>
                  <a:lnTo>
                    <a:pt x="323" y="2152"/>
                  </a:lnTo>
                  <a:lnTo>
                    <a:pt x="216" y="3981"/>
                  </a:lnTo>
                  <a:lnTo>
                    <a:pt x="108" y="4842"/>
                  </a:lnTo>
                  <a:lnTo>
                    <a:pt x="216" y="4949"/>
                  </a:lnTo>
                  <a:lnTo>
                    <a:pt x="7854" y="9468"/>
                  </a:lnTo>
                  <a:lnTo>
                    <a:pt x="8069" y="9468"/>
                  </a:lnTo>
                  <a:lnTo>
                    <a:pt x="8177" y="9360"/>
                  </a:lnTo>
                  <a:lnTo>
                    <a:pt x="8177" y="9253"/>
                  </a:lnTo>
                  <a:lnTo>
                    <a:pt x="7854" y="8069"/>
                  </a:lnTo>
                  <a:lnTo>
                    <a:pt x="7424" y="6886"/>
                  </a:lnTo>
                  <a:lnTo>
                    <a:pt x="6886" y="5810"/>
                  </a:lnTo>
                  <a:lnTo>
                    <a:pt x="6348" y="4842"/>
                  </a:lnTo>
                  <a:lnTo>
                    <a:pt x="5702" y="3981"/>
                  </a:lnTo>
                  <a:lnTo>
                    <a:pt x="5057" y="3228"/>
                  </a:lnTo>
                  <a:lnTo>
                    <a:pt x="4304" y="2582"/>
                  </a:lnTo>
                  <a:lnTo>
                    <a:pt x="3658" y="2044"/>
                  </a:lnTo>
                  <a:lnTo>
                    <a:pt x="2367" y="1076"/>
                  </a:lnTo>
                  <a:lnTo>
                    <a:pt x="1291" y="538"/>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65" name="Google Shape;1533;p29"/>
            <p:cNvSpPr/>
            <p:nvPr/>
          </p:nvSpPr>
          <p:spPr>
            <a:xfrm>
              <a:off x="5784200" y="1713025"/>
              <a:ext cx="443825" cy="371200"/>
            </a:xfrm>
            <a:custGeom>
              <a:avLst/>
              <a:gdLst/>
              <a:ahLst/>
              <a:cxnLst/>
              <a:rect l="l" t="t" r="r" b="b"/>
              <a:pathLst>
                <a:path w="17753" h="14848" extrusionOk="0">
                  <a:moveTo>
                    <a:pt x="9899" y="0"/>
                  </a:moveTo>
                  <a:lnTo>
                    <a:pt x="8177" y="1399"/>
                  </a:lnTo>
                  <a:lnTo>
                    <a:pt x="6456" y="2583"/>
                  </a:lnTo>
                  <a:lnTo>
                    <a:pt x="4842" y="3658"/>
                  </a:lnTo>
                  <a:lnTo>
                    <a:pt x="3228" y="4411"/>
                  </a:lnTo>
                  <a:lnTo>
                    <a:pt x="1937" y="5057"/>
                  </a:lnTo>
                  <a:lnTo>
                    <a:pt x="861" y="5380"/>
                  </a:lnTo>
                  <a:lnTo>
                    <a:pt x="1" y="5703"/>
                  </a:lnTo>
                  <a:lnTo>
                    <a:pt x="754" y="6133"/>
                  </a:lnTo>
                  <a:lnTo>
                    <a:pt x="1507" y="6563"/>
                  </a:lnTo>
                  <a:lnTo>
                    <a:pt x="2260" y="7101"/>
                  </a:lnTo>
                  <a:lnTo>
                    <a:pt x="2905" y="7854"/>
                  </a:lnTo>
                  <a:lnTo>
                    <a:pt x="4304" y="9253"/>
                  </a:lnTo>
                  <a:lnTo>
                    <a:pt x="5487" y="10867"/>
                  </a:lnTo>
                  <a:lnTo>
                    <a:pt x="6456" y="12373"/>
                  </a:lnTo>
                  <a:lnTo>
                    <a:pt x="7209" y="13664"/>
                  </a:lnTo>
                  <a:lnTo>
                    <a:pt x="7854" y="14847"/>
                  </a:lnTo>
                  <a:lnTo>
                    <a:pt x="17752" y="9145"/>
                  </a:lnTo>
                  <a:lnTo>
                    <a:pt x="17430" y="7854"/>
                  </a:lnTo>
                  <a:lnTo>
                    <a:pt x="17107" y="6778"/>
                  </a:lnTo>
                  <a:lnTo>
                    <a:pt x="16569" y="5703"/>
                  </a:lnTo>
                  <a:lnTo>
                    <a:pt x="16031" y="4842"/>
                  </a:lnTo>
                  <a:lnTo>
                    <a:pt x="15493" y="3981"/>
                  </a:lnTo>
                  <a:lnTo>
                    <a:pt x="14740" y="3228"/>
                  </a:lnTo>
                  <a:lnTo>
                    <a:pt x="14094" y="2583"/>
                  </a:lnTo>
                  <a:lnTo>
                    <a:pt x="13449" y="1937"/>
                  </a:lnTo>
                  <a:lnTo>
                    <a:pt x="12050" y="1076"/>
                  </a:lnTo>
                  <a:lnTo>
                    <a:pt x="10974" y="431"/>
                  </a:lnTo>
                  <a:lnTo>
                    <a:pt x="989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66" name="Google Shape;1534;p29"/>
            <p:cNvSpPr/>
            <p:nvPr/>
          </p:nvSpPr>
          <p:spPr>
            <a:xfrm>
              <a:off x="5778825" y="1707650"/>
              <a:ext cx="451875" cy="381950"/>
            </a:xfrm>
            <a:custGeom>
              <a:avLst/>
              <a:gdLst/>
              <a:ahLst/>
              <a:cxnLst/>
              <a:rect l="l" t="t" r="r" b="b"/>
              <a:pathLst>
                <a:path w="18075" h="15278" extrusionOk="0">
                  <a:moveTo>
                    <a:pt x="10180" y="356"/>
                  </a:moveTo>
                  <a:lnTo>
                    <a:pt x="10544" y="538"/>
                  </a:lnTo>
                  <a:lnTo>
                    <a:pt x="11512" y="969"/>
                  </a:lnTo>
                  <a:lnTo>
                    <a:pt x="12588" y="1614"/>
                  </a:lnTo>
                  <a:lnTo>
                    <a:pt x="13879" y="2582"/>
                  </a:lnTo>
                  <a:lnTo>
                    <a:pt x="14525" y="3120"/>
                  </a:lnTo>
                  <a:lnTo>
                    <a:pt x="15170" y="3766"/>
                  </a:lnTo>
                  <a:lnTo>
                    <a:pt x="15708" y="4519"/>
                  </a:lnTo>
                  <a:lnTo>
                    <a:pt x="16246" y="5380"/>
                  </a:lnTo>
                  <a:lnTo>
                    <a:pt x="16784" y="6240"/>
                  </a:lnTo>
                  <a:lnTo>
                    <a:pt x="17214" y="7209"/>
                  </a:lnTo>
                  <a:lnTo>
                    <a:pt x="17537" y="8177"/>
                  </a:lnTo>
                  <a:lnTo>
                    <a:pt x="17727" y="9223"/>
                  </a:lnTo>
                  <a:lnTo>
                    <a:pt x="17727" y="9223"/>
                  </a:lnTo>
                  <a:lnTo>
                    <a:pt x="8087" y="14882"/>
                  </a:lnTo>
                  <a:lnTo>
                    <a:pt x="8087" y="14882"/>
                  </a:lnTo>
                  <a:lnTo>
                    <a:pt x="7531" y="13771"/>
                  </a:lnTo>
                  <a:lnTo>
                    <a:pt x="6778" y="12480"/>
                  </a:lnTo>
                  <a:lnTo>
                    <a:pt x="5810" y="10974"/>
                  </a:lnTo>
                  <a:lnTo>
                    <a:pt x="4627" y="9468"/>
                  </a:lnTo>
                  <a:lnTo>
                    <a:pt x="3228" y="7962"/>
                  </a:lnTo>
                  <a:lnTo>
                    <a:pt x="2582" y="7209"/>
                  </a:lnTo>
                  <a:lnTo>
                    <a:pt x="1829" y="6671"/>
                  </a:lnTo>
                  <a:lnTo>
                    <a:pt x="969" y="6133"/>
                  </a:lnTo>
                  <a:lnTo>
                    <a:pt x="639" y="5991"/>
                  </a:lnTo>
                  <a:lnTo>
                    <a:pt x="639" y="5991"/>
                  </a:lnTo>
                  <a:lnTo>
                    <a:pt x="1184" y="5810"/>
                  </a:lnTo>
                  <a:lnTo>
                    <a:pt x="2260" y="5380"/>
                  </a:lnTo>
                  <a:lnTo>
                    <a:pt x="3551" y="4734"/>
                  </a:lnTo>
                  <a:lnTo>
                    <a:pt x="5057" y="3981"/>
                  </a:lnTo>
                  <a:lnTo>
                    <a:pt x="6778" y="3013"/>
                  </a:lnTo>
                  <a:lnTo>
                    <a:pt x="8500" y="1722"/>
                  </a:lnTo>
                  <a:lnTo>
                    <a:pt x="10180" y="356"/>
                  </a:lnTo>
                  <a:close/>
                  <a:moveTo>
                    <a:pt x="10114" y="0"/>
                  </a:moveTo>
                  <a:lnTo>
                    <a:pt x="10006" y="108"/>
                  </a:lnTo>
                  <a:lnTo>
                    <a:pt x="8285" y="1506"/>
                  </a:lnTo>
                  <a:lnTo>
                    <a:pt x="6563" y="2690"/>
                  </a:lnTo>
                  <a:lnTo>
                    <a:pt x="4949" y="3658"/>
                  </a:lnTo>
                  <a:lnTo>
                    <a:pt x="3443" y="4519"/>
                  </a:lnTo>
                  <a:lnTo>
                    <a:pt x="2045" y="5057"/>
                  </a:lnTo>
                  <a:lnTo>
                    <a:pt x="1076" y="5487"/>
                  </a:lnTo>
                  <a:lnTo>
                    <a:pt x="323" y="5702"/>
                  </a:lnTo>
                  <a:lnTo>
                    <a:pt x="108" y="5810"/>
                  </a:lnTo>
                  <a:lnTo>
                    <a:pt x="0" y="5918"/>
                  </a:lnTo>
                  <a:lnTo>
                    <a:pt x="108" y="6133"/>
                  </a:lnTo>
                  <a:lnTo>
                    <a:pt x="861" y="6455"/>
                  </a:lnTo>
                  <a:lnTo>
                    <a:pt x="1614" y="6886"/>
                  </a:lnTo>
                  <a:lnTo>
                    <a:pt x="2367" y="7424"/>
                  </a:lnTo>
                  <a:lnTo>
                    <a:pt x="3013" y="8177"/>
                  </a:lnTo>
                  <a:lnTo>
                    <a:pt x="4411" y="9575"/>
                  </a:lnTo>
                  <a:lnTo>
                    <a:pt x="5595" y="11189"/>
                  </a:lnTo>
                  <a:lnTo>
                    <a:pt x="6563" y="12695"/>
                  </a:lnTo>
                  <a:lnTo>
                    <a:pt x="7316" y="13987"/>
                  </a:lnTo>
                  <a:lnTo>
                    <a:pt x="7747" y="14847"/>
                  </a:lnTo>
                  <a:lnTo>
                    <a:pt x="7962" y="15170"/>
                  </a:lnTo>
                  <a:lnTo>
                    <a:pt x="7962" y="15278"/>
                  </a:lnTo>
                  <a:lnTo>
                    <a:pt x="8177" y="15278"/>
                  </a:lnTo>
                  <a:lnTo>
                    <a:pt x="17967" y="9468"/>
                  </a:lnTo>
                  <a:lnTo>
                    <a:pt x="18075" y="9253"/>
                  </a:lnTo>
                  <a:lnTo>
                    <a:pt x="17860" y="8069"/>
                  </a:lnTo>
                  <a:lnTo>
                    <a:pt x="17429" y="6886"/>
                  </a:lnTo>
                  <a:lnTo>
                    <a:pt x="16999" y="5918"/>
                  </a:lnTo>
                  <a:lnTo>
                    <a:pt x="16354" y="4949"/>
                  </a:lnTo>
                  <a:lnTo>
                    <a:pt x="15816" y="4089"/>
                  </a:lnTo>
                  <a:lnTo>
                    <a:pt x="15063" y="3335"/>
                  </a:lnTo>
                  <a:lnTo>
                    <a:pt x="14417" y="2690"/>
                  </a:lnTo>
                  <a:lnTo>
                    <a:pt x="13664" y="2044"/>
                  </a:lnTo>
                  <a:lnTo>
                    <a:pt x="12373" y="1184"/>
                  </a:lnTo>
                  <a:lnTo>
                    <a:pt x="11189" y="538"/>
                  </a:lnTo>
                  <a:lnTo>
                    <a:pt x="10114"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67" name="Google Shape;1535;p29"/>
            <p:cNvSpPr/>
            <p:nvPr/>
          </p:nvSpPr>
          <p:spPr>
            <a:xfrm>
              <a:off x="5784200" y="1971225"/>
              <a:ext cx="303950" cy="519125"/>
            </a:xfrm>
            <a:custGeom>
              <a:avLst/>
              <a:gdLst/>
              <a:ahLst/>
              <a:cxnLst/>
              <a:rect l="l" t="t" r="r" b="b"/>
              <a:pathLst>
                <a:path w="12158" h="20765" extrusionOk="0">
                  <a:moveTo>
                    <a:pt x="1" y="1"/>
                  </a:moveTo>
                  <a:lnTo>
                    <a:pt x="1" y="13449"/>
                  </a:lnTo>
                  <a:lnTo>
                    <a:pt x="323" y="13664"/>
                  </a:lnTo>
                  <a:lnTo>
                    <a:pt x="539" y="12911"/>
                  </a:lnTo>
                  <a:lnTo>
                    <a:pt x="646" y="12588"/>
                  </a:lnTo>
                  <a:lnTo>
                    <a:pt x="861" y="12373"/>
                  </a:lnTo>
                  <a:lnTo>
                    <a:pt x="1184" y="12050"/>
                  </a:lnTo>
                  <a:lnTo>
                    <a:pt x="1507" y="11943"/>
                  </a:lnTo>
                  <a:lnTo>
                    <a:pt x="1937" y="11728"/>
                  </a:lnTo>
                  <a:lnTo>
                    <a:pt x="2475" y="11620"/>
                  </a:lnTo>
                  <a:lnTo>
                    <a:pt x="3443" y="11620"/>
                  </a:lnTo>
                  <a:lnTo>
                    <a:pt x="3874" y="11835"/>
                  </a:lnTo>
                  <a:lnTo>
                    <a:pt x="4304" y="12050"/>
                  </a:lnTo>
                  <a:lnTo>
                    <a:pt x="4627" y="12373"/>
                  </a:lnTo>
                  <a:lnTo>
                    <a:pt x="4950" y="12696"/>
                  </a:lnTo>
                  <a:lnTo>
                    <a:pt x="5380" y="13557"/>
                  </a:lnTo>
                  <a:lnTo>
                    <a:pt x="5595" y="14202"/>
                  </a:lnTo>
                  <a:lnTo>
                    <a:pt x="5703" y="14848"/>
                  </a:lnTo>
                  <a:lnTo>
                    <a:pt x="5703" y="15493"/>
                  </a:lnTo>
                  <a:lnTo>
                    <a:pt x="5703" y="16139"/>
                  </a:lnTo>
                  <a:lnTo>
                    <a:pt x="5595" y="16784"/>
                  </a:lnTo>
                  <a:lnTo>
                    <a:pt x="5595" y="16892"/>
                  </a:lnTo>
                  <a:lnTo>
                    <a:pt x="5595" y="16999"/>
                  </a:lnTo>
                  <a:lnTo>
                    <a:pt x="5918" y="17215"/>
                  </a:lnTo>
                  <a:lnTo>
                    <a:pt x="8177" y="18506"/>
                  </a:lnTo>
                  <a:lnTo>
                    <a:pt x="10867" y="20012"/>
                  </a:lnTo>
                  <a:lnTo>
                    <a:pt x="12158" y="20765"/>
                  </a:lnTo>
                  <a:lnTo>
                    <a:pt x="12158" y="14848"/>
                  </a:lnTo>
                  <a:lnTo>
                    <a:pt x="7854" y="11190"/>
                  </a:lnTo>
                  <a:lnTo>
                    <a:pt x="7747" y="4735"/>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68" name="Google Shape;1536;p29"/>
            <p:cNvSpPr/>
            <p:nvPr/>
          </p:nvSpPr>
          <p:spPr>
            <a:xfrm>
              <a:off x="5840675" y="2076125"/>
              <a:ext cx="139900" cy="287825"/>
            </a:xfrm>
            <a:custGeom>
              <a:avLst/>
              <a:gdLst/>
              <a:ahLst/>
              <a:cxnLst/>
              <a:rect l="l" t="t" r="r" b="b"/>
              <a:pathLst>
                <a:path w="5596" h="11513" extrusionOk="0">
                  <a:moveTo>
                    <a:pt x="324" y="334"/>
                  </a:moveTo>
                  <a:lnTo>
                    <a:pt x="5273" y="3061"/>
                  </a:lnTo>
                  <a:lnTo>
                    <a:pt x="5273" y="3061"/>
                  </a:lnTo>
                  <a:lnTo>
                    <a:pt x="5273" y="11082"/>
                  </a:lnTo>
                  <a:lnTo>
                    <a:pt x="4842" y="10867"/>
                  </a:lnTo>
                  <a:lnTo>
                    <a:pt x="4627" y="10652"/>
                  </a:lnTo>
                  <a:lnTo>
                    <a:pt x="4520" y="10544"/>
                  </a:lnTo>
                  <a:lnTo>
                    <a:pt x="4520" y="10221"/>
                  </a:lnTo>
                  <a:lnTo>
                    <a:pt x="4520" y="9899"/>
                  </a:lnTo>
                  <a:lnTo>
                    <a:pt x="4520" y="9791"/>
                  </a:lnTo>
                  <a:lnTo>
                    <a:pt x="4412" y="9145"/>
                  </a:lnTo>
                  <a:lnTo>
                    <a:pt x="4412" y="8608"/>
                  </a:lnTo>
                  <a:lnTo>
                    <a:pt x="4197" y="8070"/>
                  </a:lnTo>
                  <a:lnTo>
                    <a:pt x="3874" y="7639"/>
                  </a:lnTo>
                  <a:lnTo>
                    <a:pt x="3551" y="7209"/>
                  </a:lnTo>
                  <a:lnTo>
                    <a:pt x="3121" y="6886"/>
                  </a:lnTo>
                  <a:lnTo>
                    <a:pt x="2691" y="6563"/>
                  </a:lnTo>
                  <a:lnTo>
                    <a:pt x="2260" y="6348"/>
                  </a:lnTo>
                  <a:lnTo>
                    <a:pt x="1507" y="6133"/>
                  </a:lnTo>
                  <a:lnTo>
                    <a:pt x="754" y="6025"/>
                  </a:lnTo>
                  <a:lnTo>
                    <a:pt x="431" y="5918"/>
                  </a:lnTo>
                  <a:lnTo>
                    <a:pt x="324" y="5810"/>
                  </a:lnTo>
                  <a:lnTo>
                    <a:pt x="324" y="5595"/>
                  </a:lnTo>
                  <a:lnTo>
                    <a:pt x="324" y="4734"/>
                  </a:lnTo>
                  <a:lnTo>
                    <a:pt x="324" y="3121"/>
                  </a:lnTo>
                  <a:lnTo>
                    <a:pt x="324" y="334"/>
                  </a:lnTo>
                  <a:close/>
                  <a:moveTo>
                    <a:pt x="108" y="1"/>
                  </a:moveTo>
                  <a:lnTo>
                    <a:pt x="1" y="108"/>
                  </a:lnTo>
                  <a:lnTo>
                    <a:pt x="1" y="3121"/>
                  </a:lnTo>
                  <a:lnTo>
                    <a:pt x="1" y="4734"/>
                  </a:lnTo>
                  <a:lnTo>
                    <a:pt x="1" y="5595"/>
                  </a:lnTo>
                  <a:lnTo>
                    <a:pt x="108" y="5918"/>
                  </a:lnTo>
                  <a:lnTo>
                    <a:pt x="216" y="6133"/>
                  </a:lnTo>
                  <a:lnTo>
                    <a:pt x="324" y="6241"/>
                  </a:lnTo>
                  <a:lnTo>
                    <a:pt x="754" y="6348"/>
                  </a:lnTo>
                  <a:lnTo>
                    <a:pt x="1400" y="6456"/>
                  </a:lnTo>
                  <a:lnTo>
                    <a:pt x="2153" y="6671"/>
                  </a:lnTo>
                  <a:lnTo>
                    <a:pt x="3013" y="7101"/>
                  </a:lnTo>
                  <a:lnTo>
                    <a:pt x="3336" y="7424"/>
                  </a:lnTo>
                  <a:lnTo>
                    <a:pt x="3659" y="7747"/>
                  </a:lnTo>
                  <a:lnTo>
                    <a:pt x="3874" y="8177"/>
                  </a:lnTo>
                  <a:lnTo>
                    <a:pt x="4089" y="8715"/>
                  </a:lnTo>
                  <a:lnTo>
                    <a:pt x="4197" y="9253"/>
                  </a:lnTo>
                  <a:lnTo>
                    <a:pt x="4197" y="9791"/>
                  </a:lnTo>
                  <a:lnTo>
                    <a:pt x="4197" y="9899"/>
                  </a:lnTo>
                  <a:lnTo>
                    <a:pt x="4197" y="10221"/>
                  </a:lnTo>
                  <a:lnTo>
                    <a:pt x="4197" y="10544"/>
                  </a:lnTo>
                  <a:lnTo>
                    <a:pt x="4304" y="10759"/>
                  </a:lnTo>
                  <a:lnTo>
                    <a:pt x="4412" y="10974"/>
                  </a:lnTo>
                  <a:lnTo>
                    <a:pt x="4735" y="11082"/>
                  </a:lnTo>
                  <a:lnTo>
                    <a:pt x="5380" y="11512"/>
                  </a:lnTo>
                  <a:lnTo>
                    <a:pt x="5488" y="11512"/>
                  </a:lnTo>
                  <a:lnTo>
                    <a:pt x="5595" y="11297"/>
                  </a:lnTo>
                  <a:lnTo>
                    <a:pt x="5595" y="3013"/>
                  </a:lnTo>
                  <a:lnTo>
                    <a:pt x="5488" y="2905"/>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69" name="Google Shape;1537;p29"/>
            <p:cNvSpPr/>
            <p:nvPr/>
          </p:nvSpPr>
          <p:spPr>
            <a:xfrm>
              <a:off x="5781500" y="2003500"/>
              <a:ext cx="199075" cy="123750"/>
            </a:xfrm>
            <a:custGeom>
              <a:avLst/>
              <a:gdLst/>
              <a:ahLst/>
              <a:cxnLst/>
              <a:rect l="l" t="t" r="r" b="b"/>
              <a:pathLst>
                <a:path w="7963" h="4950" extrusionOk="0">
                  <a:moveTo>
                    <a:pt x="109" y="1"/>
                  </a:moveTo>
                  <a:lnTo>
                    <a:pt x="1" y="108"/>
                  </a:lnTo>
                  <a:lnTo>
                    <a:pt x="1" y="216"/>
                  </a:lnTo>
                  <a:lnTo>
                    <a:pt x="109" y="324"/>
                  </a:lnTo>
                  <a:lnTo>
                    <a:pt x="539" y="539"/>
                  </a:lnTo>
                  <a:lnTo>
                    <a:pt x="4735" y="3121"/>
                  </a:lnTo>
                  <a:lnTo>
                    <a:pt x="6887" y="4412"/>
                  </a:lnTo>
                  <a:lnTo>
                    <a:pt x="7747" y="4950"/>
                  </a:lnTo>
                  <a:lnTo>
                    <a:pt x="7855" y="4950"/>
                  </a:lnTo>
                  <a:lnTo>
                    <a:pt x="7962" y="4842"/>
                  </a:lnTo>
                  <a:lnTo>
                    <a:pt x="7962" y="4735"/>
                  </a:lnTo>
                  <a:lnTo>
                    <a:pt x="7855" y="4627"/>
                  </a:lnTo>
                  <a:lnTo>
                    <a:pt x="4089" y="2368"/>
                  </a:lnTo>
                  <a:lnTo>
                    <a:pt x="1400" y="754"/>
                  </a:lnTo>
                  <a:lnTo>
                    <a:pt x="539" y="216"/>
                  </a:lnTo>
                  <a:lnTo>
                    <a:pt x="324" y="108"/>
                  </a:lnTo>
                  <a:lnTo>
                    <a:pt x="216" y="108"/>
                  </a:lnTo>
                  <a:lnTo>
                    <a:pt x="216" y="1"/>
                  </a:lnTo>
                  <a:close/>
                </a:path>
              </a:pathLst>
            </a:custGeom>
            <a:solidFill>
              <a:srgbClr val="252525"/>
            </a:solidFill>
            <a:ln>
              <a:noFill/>
            </a:ln>
          </p:spPr>
          <p:txBody>
            <a:bodyPr spcFirstLastPara="1" wrap="square" lIns="121900" tIns="121900" rIns="121900" bIns="121900" anchor="ctr" anchorCtr="0">
              <a:noAutofit/>
            </a:bodyPr>
            <a:lstStyle/>
            <a:p>
              <a:endParaRPr sz="2400"/>
            </a:p>
          </p:txBody>
        </p:sp>
        <p:sp>
          <p:nvSpPr>
            <p:cNvPr id="1470" name="Google Shape;1538;p29"/>
            <p:cNvSpPr/>
            <p:nvPr/>
          </p:nvSpPr>
          <p:spPr>
            <a:xfrm>
              <a:off x="5781500" y="1968550"/>
              <a:ext cx="312050" cy="527200"/>
            </a:xfrm>
            <a:custGeom>
              <a:avLst/>
              <a:gdLst/>
              <a:ahLst/>
              <a:cxnLst/>
              <a:rect l="l" t="t" r="r" b="b"/>
              <a:pathLst>
                <a:path w="12482" h="21088" extrusionOk="0">
                  <a:moveTo>
                    <a:pt x="324" y="514"/>
                  </a:moveTo>
                  <a:lnTo>
                    <a:pt x="7640" y="4842"/>
                  </a:lnTo>
                  <a:lnTo>
                    <a:pt x="7747" y="11297"/>
                  </a:lnTo>
                  <a:lnTo>
                    <a:pt x="7855" y="11404"/>
                  </a:lnTo>
                  <a:lnTo>
                    <a:pt x="12051" y="15062"/>
                  </a:lnTo>
                  <a:lnTo>
                    <a:pt x="12154" y="20636"/>
                  </a:lnTo>
                  <a:lnTo>
                    <a:pt x="11082" y="20011"/>
                  </a:lnTo>
                  <a:lnTo>
                    <a:pt x="8285" y="18505"/>
                  </a:lnTo>
                  <a:lnTo>
                    <a:pt x="6026" y="17106"/>
                  </a:lnTo>
                  <a:lnTo>
                    <a:pt x="5811" y="16999"/>
                  </a:lnTo>
                  <a:lnTo>
                    <a:pt x="5918" y="16246"/>
                  </a:lnTo>
                  <a:lnTo>
                    <a:pt x="6026" y="15493"/>
                  </a:lnTo>
                  <a:lnTo>
                    <a:pt x="5918" y="14524"/>
                  </a:lnTo>
                  <a:lnTo>
                    <a:pt x="5595" y="13556"/>
                  </a:lnTo>
                  <a:lnTo>
                    <a:pt x="5380" y="13126"/>
                  </a:lnTo>
                  <a:lnTo>
                    <a:pt x="5165" y="12695"/>
                  </a:lnTo>
                  <a:lnTo>
                    <a:pt x="4842" y="12373"/>
                  </a:lnTo>
                  <a:lnTo>
                    <a:pt x="4520" y="12050"/>
                  </a:lnTo>
                  <a:lnTo>
                    <a:pt x="4089" y="11835"/>
                  </a:lnTo>
                  <a:lnTo>
                    <a:pt x="3659" y="11620"/>
                  </a:lnTo>
                  <a:lnTo>
                    <a:pt x="2260" y="11620"/>
                  </a:lnTo>
                  <a:lnTo>
                    <a:pt x="1507" y="11835"/>
                  </a:lnTo>
                  <a:lnTo>
                    <a:pt x="1184" y="12050"/>
                  </a:lnTo>
                  <a:lnTo>
                    <a:pt x="862" y="12373"/>
                  </a:lnTo>
                  <a:lnTo>
                    <a:pt x="647" y="12695"/>
                  </a:lnTo>
                  <a:lnTo>
                    <a:pt x="431" y="13018"/>
                  </a:lnTo>
                  <a:lnTo>
                    <a:pt x="356" y="13542"/>
                  </a:lnTo>
                  <a:lnTo>
                    <a:pt x="356" y="13542"/>
                  </a:lnTo>
                  <a:lnTo>
                    <a:pt x="324" y="13520"/>
                  </a:lnTo>
                  <a:lnTo>
                    <a:pt x="324" y="13520"/>
                  </a:lnTo>
                  <a:lnTo>
                    <a:pt x="324" y="514"/>
                  </a:lnTo>
                  <a:close/>
                  <a:moveTo>
                    <a:pt x="1" y="0"/>
                  </a:moveTo>
                  <a:lnTo>
                    <a:pt x="1" y="108"/>
                  </a:lnTo>
                  <a:lnTo>
                    <a:pt x="1" y="13556"/>
                  </a:lnTo>
                  <a:lnTo>
                    <a:pt x="109" y="13664"/>
                  </a:lnTo>
                  <a:lnTo>
                    <a:pt x="431" y="13879"/>
                  </a:lnTo>
                  <a:lnTo>
                    <a:pt x="539" y="13879"/>
                  </a:lnTo>
                  <a:lnTo>
                    <a:pt x="647" y="13771"/>
                  </a:lnTo>
                  <a:lnTo>
                    <a:pt x="754" y="13126"/>
                  </a:lnTo>
                  <a:lnTo>
                    <a:pt x="862" y="12803"/>
                  </a:lnTo>
                  <a:lnTo>
                    <a:pt x="1077" y="12588"/>
                  </a:lnTo>
                  <a:lnTo>
                    <a:pt x="1292" y="12373"/>
                  </a:lnTo>
                  <a:lnTo>
                    <a:pt x="1722" y="12157"/>
                  </a:lnTo>
                  <a:lnTo>
                    <a:pt x="2260" y="11942"/>
                  </a:lnTo>
                  <a:lnTo>
                    <a:pt x="3013" y="11835"/>
                  </a:lnTo>
                  <a:lnTo>
                    <a:pt x="3551" y="11942"/>
                  </a:lnTo>
                  <a:lnTo>
                    <a:pt x="3982" y="12050"/>
                  </a:lnTo>
                  <a:lnTo>
                    <a:pt x="4304" y="12265"/>
                  </a:lnTo>
                  <a:lnTo>
                    <a:pt x="4627" y="12588"/>
                  </a:lnTo>
                  <a:lnTo>
                    <a:pt x="4842" y="12911"/>
                  </a:lnTo>
                  <a:lnTo>
                    <a:pt x="5380" y="13664"/>
                  </a:lnTo>
                  <a:lnTo>
                    <a:pt x="5595" y="14524"/>
                  </a:lnTo>
                  <a:lnTo>
                    <a:pt x="5703" y="15493"/>
                  </a:lnTo>
                  <a:lnTo>
                    <a:pt x="5595" y="16246"/>
                  </a:lnTo>
                  <a:lnTo>
                    <a:pt x="5488" y="16891"/>
                  </a:lnTo>
                  <a:lnTo>
                    <a:pt x="5488" y="16999"/>
                  </a:lnTo>
                  <a:lnTo>
                    <a:pt x="5595" y="17106"/>
                  </a:lnTo>
                  <a:lnTo>
                    <a:pt x="5595" y="17214"/>
                  </a:lnTo>
                  <a:lnTo>
                    <a:pt x="5918" y="17429"/>
                  </a:lnTo>
                  <a:lnTo>
                    <a:pt x="8178" y="18720"/>
                  </a:lnTo>
                  <a:lnTo>
                    <a:pt x="10867" y="20334"/>
                  </a:lnTo>
                  <a:lnTo>
                    <a:pt x="12158" y="21087"/>
                  </a:lnTo>
                  <a:lnTo>
                    <a:pt x="12373" y="21087"/>
                  </a:lnTo>
                  <a:lnTo>
                    <a:pt x="12481" y="20872"/>
                  </a:lnTo>
                  <a:lnTo>
                    <a:pt x="12373" y="14955"/>
                  </a:lnTo>
                  <a:lnTo>
                    <a:pt x="12373" y="14847"/>
                  </a:lnTo>
                  <a:lnTo>
                    <a:pt x="8070" y="11189"/>
                  </a:lnTo>
                  <a:lnTo>
                    <a:pt x="7962" y="4734"/>
                  </a:lnTo>
                  <a:lnTo>
                    <a:pt x="7962" y="4626"/>
                  </a:lnTo>
                  <a:lnTo>
                    <a:pt x="216" y="0"/>
                  </a:lnTo>
                  <a:close/>
                </a:path>
              </a:pathLst>
            </a:custGeom>
            <a:solidFill>
              <a:srgbClr val="252525"/>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28004577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5000" fill="hold"/>
                                        <p:tgtEl>
                                          <p:spTgt spid="25"/>
                                        </p:tgtEl>
                                        <p:attrNameLst>
                                          <p:attrName>ppt_x</p:attrName>
                                        </p:attrNameLst>
                                      </p:cBhvr>
                                      <p:tavLst>
                                        <p:tav tm="0">
                                          <p:val>
                                            <p:strVal val="#ppt_x"/>
                                          </p:val>
                                        </p:tav>
                                        <p:tav tm="100000">
                                          <p:val>
                                            <p:strVal val="#ppt_x"/>
                                          </p:val>
                                        </p:tav>
                                      </p:tavLst>
                                    </p:anim>
                                    <p:anim calcmode="lin" valueType="num">
                                      <p:cBhvr>
                                        <p:cTn id="8"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b="1" dirty="0">
                <a:ln w="22225">
                  <a:solidFill>
                    <a:schemeClr val="accent2"/>
                  </a:solidFill>
                  <a:prstDash val="solid"/>
                </a:ln>
                <a:solidFill>
                  <a:schemeClr val="accent2">
                    <a:lumMod val="40000"/>
                    <a:lumOff val="60000"/>
                  </a:schemeClr>
                </a:solidFill>
              </a:rPr>
              <a:t>Back tracking </a:t>
            </a:r>
          </a:p>
        </p:txBody>
      </p:sp>
      <p:sp>
        <p:nvSpPr>
          <p:cNvPr id="3" name="Rectangle 2">
            <a:extLst>
              <a:ext uri="{FF2B5EF4-FFF2-40B4-BE49-F238E27FC236}">
                <a16:creationId xmlns="" xmlns:a16="http://schemas.microsoft.com/office/drawing/2014/main" id="{B972B2B9-AAD0-449B-BF17-F87894A2592E}"/>
              </a:ext>
            </a:extLst>
          </p:cNvPr>
          <p:cNvSpPr/>
          <p:nvPr/>
        </p:nvSpPr>
        <p:spPr>
          <a:xfrm>
            <a:off x="0" y="5754706"/>
            <a:ext cx="12192000" cy="110329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ight Arrow 5">
            <a:extLst>
              <a:ext uri="{FF2B5EF4-FFF2-40B4-BE49-F238E27FC236}">
                <a16:creationId xmlns="" xmlns:a16="http://schemas.microsoft.com/office/drawing/2014/main" id="{2D3A2FE2-0D42-4306-85F3-594E43B4A80E}"/>
              </a:ext>
            </a:extLst>
          </p:cNvPr>
          <p:cNvSpPr/>
          <p:nvPr/>
        </p:nvSpPr>
        <p:spPr>
          <a:xfrm flipH="1">
            <a:off x="748643" y="1835012"/>
            <a:ext cx="8508720" cy="936104"/>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54">
            <a:extLst>
              <a:ext uri="{FF2B5EF4-FFF2-40B4-BE49-F238E27FC236}">
                <a16:creationId xmlns="" xmlns:a16="http://schemas.microsoft.com/office/drawing/2014/main" id="{0FE2AFA6-2E28-44AA-BB33-59CD1A0C16BD}"/>
              </a:ext>
            </a:extLst>
          </p:cNvPr>
          <p:cNvSpPr/>
          <p:nvPr/>
        </p:nvSpPr>
        <p:spPr>
          <a:xfrm flipH="1">
            <a:off x="1524797" y="2685123"/>
            <a:ext cx="7732567" cy="936104"/>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ight Arrow 55">
            <a:extLst>
              <a:ext uri="{FF2B5EF4-FFF2-40B4-BE49-F238E27FC236}">
                <a16:creationId xmlns="" xmlns:a16="http://schemas.microsoft.com/office/drawing/2014/main" id="{529F96B2-E360-4F4E-B593-6CD9AC6832DF}"/>
              </a:ext>
            </a:extLst>
          </p:cNvPr>
          <p:cNvSpPr/>
          <p:nvPr/>
        </p:nvSpPr>
        <p:spPr>
          <a:xfrm flipH="1">
            <a:off x="2295696" y="3535232"/>
            <a:ext cx="6961667" cy="936104"/>
          </a:xfrm>
          <a:prstGeom prst="rightArrow">
            <a:avLst>
              <a:gd name="adj1" fmla="val 66050"/>
              <a:gd name="adj2" fmla="val 756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ight Arrow 56">
            <a:extLst>
              <a:ext uri="{FF2B5EF4-FFF2-40B4-BE49-F238E27FC236}">
                <a16:creationId xmlns="" xmlns:a16="http://schemas.microsoft.com/office/drawing/2014/main" id="{1AE33DF2-E738-498D-B03B-DF47B223D2CC}"/>
              </a:ext>
            </a:extLst>
          </p:cNvPr>
          <p:cNvSpPr/>
          <p:nvPr/>
        </p:nvSpPr>
        <p:spPr>
          <a:xfrm flipH="1">
            <a:off x="3059393" y="4385343"/>
            <a:ext cx="6197968" cy="936104"/>
          </a:xfrm>
          <a:prstGeom prst="rightArrow">
            <a:avLst>
              <a:gd name="adj1" fmla="val 66050"/>
              <a:gd name="adj2" fmla="val 756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 xmlns:a16="http://schemas.microsoft.com/office/drawing/2014/main" id="{75C06F6E-6E13-4448-ACCF-792BA9C9DC6E}"/>
              </a:ext>
            </a:extLst>
          </p:cNvPr>
          <p:cNvGrpSpPr/>
          <p:nvPr/>
        </p:nvGrpSpPr>
        <p:grpSpPr>
          <a:xfrm>
            <a:off x="8033230" y="1658409"/>
            <a:ext cx="3295663" cy="3488971"/>
            <a:chOff x="5304777" y="1737360"/>
            <a:chExt cx="3295663" cy="3488970"/>
          </a:xfrm>
        </p:grpSpPr>
        <p:pic>
          <p:nvPicPr>
            <p:cNvPr id="9" name="Picture 2" descr="E:\002-KIMS BUSINESS\007-02-MaxPPT-Contents\151119-com-Computer Desk\png\노트북.png">
              <a:extLst>
                <a:ext uri="{FF2B5EF4-FFF2-40B4-BE49-F238E27FC236}">
                  <a16:creationId xmlns="" xmlns:a16="http://schemas.microsoft.com/office/drawing/2014/main" id="{4A094E88-D9E2-4288-B93D-148AA2179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48174">
              <a:off x="5081275" y="2280629"/>
              <a:ext cx="3169203" cy="27221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2">
              <a:extLst>
                <a:ext uri="{FF2B5EF4-FFF2-40B4-BE49-F238E27FC236}">
                  <a16:creationId xmlns="" xmlns:a16="http://schemas.microsoft.com/office/drawing/2014/main" id="{80C70D6A-4B80-4A86-BDBE-8DFE867669DC}"/>
                </a:ext>
              </a:extLst>
            </p:cNvPr>
            <p:cNvSpPr/>
            <p:nvPr/>
          </p:nvSpPr>
          <p:spPr>
            <a:xfrm>
              <a:off x="6344920" y="1737360"/>
              <a:ext cx="2255520" cy="2438400"/>
            </a:xfrm>
            <a:custGeom>
              <a:avLst/>
              <a:gdLst>
                <a:gd name="connsiteX0" fmla="*/ 223520 w 2255520"/>
                <a:gd name="connsiteY0" fmla="*/ 0 h 2438400"/>
                <a:gd name="connsiteX1" fmla="*/ 2255520 w 2255520"/>
                <a:gd name="connsiteY1" fmla="*/ 2052320 h 2438400"/>
                <a:gd name="connsiteX2" fmla="*/ 1696720 w 2255520"/>
                <a:gd name="connsiteY2" fmla="*/ 2438400 h 2438400"/>
                <a:gd name="connsiteX3" fmla="*/ 0 w 2255520"/>
                <a:gd name="connsiteY3" fmla="*/ 716280 h 2438400"/>
                <a:gd name="connsiteX4" fmla="*/ 223520 w 2255520"/>
                <a:gd name="connsiteY4" fmla="*/ 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520" h="2438400">
                  <a:moveTo>
                    <a:pt x="223520" y="0"/>
                  </a:moveTo>
                  <a:lnTo>
                    <a:pt x="2255520" y="2052320"/>
                  </a:lnTo>
                  <a:lnTo>
                    <a:pt x="1696720" y="2438400"/>
                  </a:lnTo>
                  <a:lnTo>
                    <a:pt x="0" y="716280"/>
                  </a:lnTo>
                  <a:lnTo>
                    <a:pt x="223520" y="0"/>
                  </a:lnTo>
                  <a:close/>
                </a:path>
              </a:pathLst>
            </a:cu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3" name="TextBox 12">
            <a:extLst>
              <a:ext uri="{FF2B5EF4-FFF2-40B4-BE49-F238E27FC236}">
                <a16:creationId xmlns="" xmlns:a16="http://schemas.microsoft.com/office/drawing/2014/main" id="{A8235F85-A676-4B6F-9F88-8F95AFBF2498}"/>
              </a:ext>
            </a:extLst>
          </p:cNvPr>
          <p:cNvSpPr txBox="1"/>
          <p:nvPr/>
        </p:nvSpPr>
        <p:spPr>
          <a:xfrm>
            <a:off x="1559907" y="2068920"/>
            <a:ext cx="4969080" cy="461665"/>
          </a:xfrm>
          <a:prstGeom prst="rect">
            <a:avLst/>
          </a:prstGeom>
          <a:noFill/>
        </p:spPr>
        <p:txBody>
          <a:bodyPr wrap="square" rtlCol="0">
            <a:spAutoFit/>
          </a:bodyPr>
          <a:lstStyle/>
          <a:p>
            <a:r>
              <a:rPr lang="en-US" altLang="ko-KR" sz="2400" b="1" dirty="0">
                <a:solidFill>
                  <a:schemeClr val="bg1"/>
                </a:solidFill>
                <a:cs typeface="Arial" pitchFamily="34" charset="0"/>
              </a:rPr>
              <a:t>KHÁI NIỆM</a:t>
            </a:r>
            <a:endParaRPr lang="ko-KR" altLang="en-US" sz="2400" b="1" dirty="0">
              <a:solidFill>
                <a:schemeClr val="bg1"/>
              </a:solidFill>
              <a:cs typeface="Arial" pitchFamily="34" charset="0"/>
            </a:endParaRPr>
          </a:p>
        </p:txBody>
      </p:sp>
      <p:sp>
        <p:nvSpPr>
          <p:cNvPr id="16" name="TextBox 15">
            <a:extLst>
              <a:ext uri="{FF2B5EF4-FFF2-40B4-BE49-F238E27FC236}">
                <a16:creationId xmlns="" xmlns:a16="http://schemas.microsoft.com/office/drawing/2014/main" id="{CE4FDF37-A167-4BA1-84FD-D1F29DF6F844}"/>
              </a:ext>
            </a:extLst>
          </p:cNvPr>
          <p:cNvSpPr txBox="1"/>
          <p:nvPr/>
        </p:nvSpPr>
        <p:spPr>
          <a:xfrm>
            <a:off x="3243755" y="3753711"/>
            <a:ext cx="4969080" cy="461665"/>
          </a:xfrm>
          <a:prstGeom prst="rect">
            <a:avLst/>
          </a:prstGeom>
          <a:noFill/>
        </p:spPr>
        <p:txBody>
          <a:bodyPr wrap="square" rtlCol="0">
            <a:spAutoFit/>
          </a:bodyPr>
          <a:lstStyle/>
          <a:p>
            <a:r>
              <a:rPr lang="en-US" altLang="ko-KR" sz="2400" b="1" dirty="0">
                <a:solidFill>
                  <a:schemeClr val="bg1"/>
                </a:solidFill>
                <a:cs typeface="Arial" pitchFamily="34" charset="0"/>
              </a:rPr>
              <a:t>BẢN CHẤT, CẤU TRÚC</a:t>
            </a:r>
            <a:endParaRPr lang="ko-KR" altLang="en-US" sz="2400" b="1" dirty="0">
              <a:solidFill>
                <a:schemeClr val="bg1"/>
              </a:solidFill>
              <a:cs typeface="Arial" pitchFamily="34" charset="0"/>
            </a:endParaRPr>
          </a:p>
        </p:txBody>
      </p:sp>
      <p:sp>
        <p:nvSpPr>
          <p:cNvPr id="19" name="TextBox 18">
            <a:extLst>
              <a:ext uri="{FF2B5EF4-FFF2-40B4-BE49-F238E27FC236}">
                <a16:creationId xmlns="" xmlns:a16="http://schemas.microsoft.com/office/drawing/2014/main" id="{B37B5AB5-688B-401A-A41B-F35EE9E673FC}"/>
              </a:ext>
            </a:extLst>
          </p:cNvPr>
          <p:cNvSpPr txBox="1"/>
          <p:nvPr/>
        </p:nvSpPr>
        <p:spPr>
          <a:xfrm>
            <a:off x="2423809" y="2900388"/>
            <a:ext cx="4969080" cy="461665"/>
          </a:xfrm>
          <a:prstGeom prst="rect">
            <a:avLst/>
          </a:prstGeom>
          <a:noFill/>
        </p:spPr>
        <p:txBody>
          <a:bodyPr wrap="square" rtlCol="0">
            <a:spAutoFit/>
          </a:bodyPr>
          <a:lstStyle/>
          <a:p>
            <a:r>
              <a:rPr lang="en-US" altLang="ko-KR" sz="2400" b="1" dirty="0">
                <a:solidFill>
                  <a:schemeClr val="bg1"/>
                </a:solidFill>
                <a:cs typeface="Arial" pitchFamily="34" charset="0"/>
              </a:rPr>
              <a:t>SO SÁNH VỚI ĐỆ QUY</a:t>
            </a:r>
            <a:endParaRPr lang="ko-KR" altLang="en-US" sz="2400" b="1" dirty="0">
              <a:solidFill>
                <a:schemeClr val="bg1"/>
              </a:solidFill>
              <a:cs typeface="Arial" pitchFamily="34" charset="0"/>
            </a:endParaRPr>
          </a:p>
        </p:txBody>
      </p:sp>
      <p:sp>
        <p:nvSpPr>
          <p:cNvPr id="22" name="TextBox 21">
            <a:extLst>
              <a:ext uri="{FF2B5EF4-FFF2-40B4-BE49-F238E27FC236}">
                <a16:creationId xmlns="" xmlns:a16="http://schemas.microsoft.com/office/drawing/2014/main" id="{775227D8-2B61-454D-82BC-288110ADEF15}"/>
              </a:ext>
            </a:extLst>
          </p:cNvPr>
          <p:cNvSpPr txBox="1"/>
          <p:nvPr/>
        </p:nvSpPr>
        <p:spPr>
          <a:xfrm>
            <a:off x="3873571" y="4618821"/>
            <a:ext cx="4969080" cy="461665"/>
          </a:xfrm>
          <a:prstGeom prst="rect">
            <a:avLst/>
          </a:prstGeom>
          <a:noFill/>
        </p:spPr>
        <p:txBody>
          <a:bodyPr wrap="square" rtlCol="0">
            <a:spAutoFit/>
          </a:bodyPr>
          <a:lstStyle/>
          <a:p>
            <a:r>
              <a:rPr lang="en-US" altLang="ko-KR" sz="2400" b="1" dirty="0">
                <a:solidFill>
                  <a:schemeClr val="bg1"/>
                </a:solidFill>
                <a:cs typeface="Arial" pitchFamily="34" charset="0"/>
              </a:rPr>
              <a:t>ƯU ĐIỂM – NHƯỢC ĐIỂM</a:t>
            </a:r>
            <a:endParaRPr lang="ko-KR" altLang="en-US" sz="2400" b="1" dirty="0">
              <a:solidFill>
                <a:schemeClr val="bg1"/>
              </a:solidFill>
              <a:cs typeface="Arial" pitchFamily="34" charset="0"/>
            </a:endParaRPr>
          </a:p>
        </p:txBody>
      </p:sp>
      <p:sp>
        <p:nvSpPr>
          <p:cNvPr id="24" name="TextBox 23">
            <a:extLst>
              <a:ext uri="{FF2B5EF4-FFF2-40B4-BE49-F238E27FC236}">
                <a16:creationId xmlns="" xmlns:a16="http://schemas.microsoft.com/office/drawing/2014/main" id="{45BDC52A-BEC0-4A62-9171-09589678AB0B}"/>
              </a:ext>
            </a:extLst>
          </p:cNvPr>
          <p:cNvSpPr txBox="1"/>
          <p:nvPr/>
        </p:nvSpPr>
        <p:spPr>
          <a:xfrm>
            <a:off x="854583" y="6169481"/>
            <a:ext cx="10482836" cy="461665"/>
          </a:xfrm>
          <a:prstGeom prst="rect">
            <a:avLst/>
          </a:prstGeom>
          <a:noFill/>
        </p:spPr>
        <p:txBody>
          <a:bodyPr wrap="square" rtlCol="0">
            <a:spAutoFit/>
          </a:bodyPr>
          <a:lstStyle/>
          <a:p>
            <a:pPr algn="r"/>
            <a:r>
              <a:rPr lang="en-US" altLang="ko-KR" sz="1200" dirty="0" err="1">
                <a:solidFill>
                  <a:schemeClr val="bg1"/>
                </a:solidFill>
                <a:cs typeface="Arial" pitchFamily="34" charset="0"/>
              </a:rPr>
              <a:t>Lớp</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Kỹ</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Thuật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Lập</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Trình</a:t>
            </a:r>
            <a:endParaRPr lang="en-US" altLang="ko-KR" sz="1200" dirty="0">
              <a:solidFill>
                <a:schemeClr val="bg1"/>
              </a:solidFill>
              <a:cs typeface="Arial" pitchFamily="34" charset="0"/>
            </a:endParaRPr>
          </a:p>
          <a:p>
            <a:pPr algn="r"/>
            <a:r>
              <a:rPr lang="en-US" altLang="ko-KR" sz="1200" dirty="0" err="1">
                <a:solidFill>
                  <a:schemeClr val="bg1"/>
                </a:solidFill>
                <a:cs typeface="Arial" pitchFamily="34" charset="0"/>
              </a:rPr>
              <a:t>Giảng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viên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Nguyễn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Thiên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Bảo</a:t>
            </a:r>
            <a:endParaRPr lang="en-US" altLang="ko-KR" sz="1200" dirty="0">
              <a:solidFill>
                <a:schemeClr val="bg1"/>
              </a:solidFill>
              <a:cs typeface="Arial" pitchFamily="34" charset="0"/>
            </a:endParaRPr>
          </a:p>
        </p:txBody>
      </p:sp>
      <p:sp>
        <p:nvSpPr>
          <p:cNvPr id="26" name="Rounded Rectangle 27">
            <a:extLst>
              <a:ext uri="{FF2B5EF4-FFF2-40B4-BE49-F238E27FC236}">
                <a16:creationId xmlns="" xmlns:a16="http://schemas.microsoft.com/office/drawing/2014/main" id="{7F477137-F141-43FD-94D5-FFA837F85420}"/>
              </a:ext>
            </a:extLst>
          </p:cNvPr>
          <p:cNvSpPr/>
          <p:nvPr/>
        </p:nvSpPr>
        <p:spPr>
          <a:xfrm>
            <a:off x="1945071" y="2998112"/>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Rounded Rectangle 7">
            <a:extLst>
              <a:ext uri="{FF2B5EF4-FFF2-40B4-BE49-F238E27FC236}">
                <a16:creationId xmlns="" xmlns:a16="http://schemas.microsoft.com/office/drawing/2014/main" id="{23D9B8A2-5666-4684-8A5C-67DD679BD4ED}"/>
              </a:ext>
            </a:extLst>
          </p:cNvPr>
          <p:cNvSpPr/>
          <p:nvPr/>
        </p:nvSpPr>
        <p:spPr>
          <a:xfrm>
            <a:off x="1138201" y="2101908"/>
            <a:ext cx="356479"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Rectangle 16">
            <a:extLst>
              <a:ext uri="{FF2B5EF4-FFF2-40B4-BE49-F238E27FC236}">
                <a16:creationId xmlns="" xmlns:a16="http://schemas.microsoft.com/office/drawing/2014/main" id="{A3FE8ED2-DFE6-435F-881D-B7BBC87BA971}"/>
              </a:ext>
            </a:extLst>
          </p:cNvPr>
          <p:cNvSpPr/>
          <p:nvPr/>
        </p:nvSpPr>
        <p:spPr>
          <a:xfrm rot="2700000">
            <a:off x="3535284" y="4646524"/>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9">
            <a:extLst>
              <a:ext uri="{FF2B5EF4-FFF2-40B4-BE49-F238E27FC236}">
                <a16:creationId xmlns="" xmlns:a16="http://schemas.microsoft.com/office/drawing/2014/main" id="{32D32E8A-0C2E-40FC-B20E-45B93F1B109B}"/>
              </a:ext>
            </a:extLst>
          </p:cNvPr>
          <p:cNvSpPr/>
          <p:nvPr/>
        </p:nvSpPr>
        <p:spPr>
          <a:xfrm>
            <a:off x="2720248" y="3834336"/>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53">
            <a:extLst>
              <a:ext uri="{FF2B5EF4-FFF2-40B4-BE49-F238E27FC236}">
                <a16:creationId xmlns="" xmlns:a16="http://schemas.microsoft.com/office/drawing/2014/main" id="{7FC0DADC-CEA0-45C4-8DB3-CD1BDB15E17B}"/>
              </a:ext>
            </a:extLst>
          </p:cNvPr>
          <p:cNvGrpSpPr/>
          <p:nvPr/>
        </p:nvGrpSpPr>
        <p:grpSpPr>
          <a:xfrm>
            <a:off x="78223" y="4005064"/>
            <a:ext cx="3039651" cy="1804312"/>
            <a:chOff x="7001691" y="2819156"/>
            <a:chExt cx="5190309" cy="4038844"/>
          </a:xfrm>
        </p:grpSpPr>
        <p:grpSp>
          <p:nvGrpSpPr>
            <p:cNvPr id="55" name="Group 54">
              <a:extLst>
                <a:ext uri="{FF2B5EF4-FFF2-40B4-BE49-F238E27FC236}">
                  <a16:creationId xmlns=""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71" name="Freeform: Shape 72">
                <a:extLst>
                  <a:ext uri="{FF2B5EF4-FFF2-40B4-BE49-F238E27FC236}">
                    <a16:creationId xmlns=""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72" name="Freeform: Shape 73">
                <a:extLst>
                  <a:ext uri="{FF2B5EF4-FFF2-40B4-BE49-F238E27FC236}">
                    <a16:creationId xmlns=""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73" name="Freeform: Shape 74">
                <a:extLst>
                  <a:ext uri="{FF2B5EF4-FFF2-40B4-BE49-F238E27FC236}">
                    <a16:creationId xmlns=""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74" name="Freeform: Shape 75">
                <a:extLst>
                  <a:ext uri="{FF2B5EF4-FFF2-40B4-BE49-F238E27FC236}">
                    <a16:creationId xmlns=""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75" name="Freeform: Shape 76">
                <a:extLst>
                  <a:ext uri="{FF2B5EF4-FFF2-40B4-BE49-F238E27FC236}">
                    <a16:creationId xmlns=""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76" name="Freeform: Shape 77">
                <a:extLst>
                  <a:ext uri="{FF2B5EF4-FFF2-40B4-BE49-F238E27FC236}">
                    <a16:creationId xmlns=""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77" name="Freeform: Shape 78">
                <a:extLst>
                  <a:ext uri="{FF2B5EF4-FFF2-40B4-BE49-F238E27FC236}">
                    <a16:creationId xmlns=""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pPr defTabSz="1219170"/>
                <a:endParaRPr lang="en-US" sz="2400" kern="0">
                  <a:solidFill>
                    <a:prstClr val="black"/>
                  </a:solidFill>
                  <a:ea typeface="맑은 고딕"/>
                </a:endParaRPr>
              </a:p>
            </p:txBody>
          </p:sp>
        </p:grpSp>
        <p:grpSp>
          <p:nvGrpSpPr>
            <p:cNvPr id="56" name="Group 55">
              <a:extLst>
                <a:ext uri="{FF2B5EF4-FFF2-40B4-BE49-F238E27FC236}">
                  <a16:creationId xmlns=""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57" name="Freeform: Shape 80">
                <a:extLst>
                  <a:ext uri="{FF2B5EF4-FFF2-40B4-BE49-F238E27FC236}">
                    <a16:creationId xmlns=""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rgbClr val="595959">
                      <a:lumMod val="75000"/>
                    </a:srgbClr>
                  </a:gs>
                  <a:gs pos="72000">
                    <a:srgbClr val="595959">
                      <a:lumMod val="50000"/>
                    </a:srgbClr>
                  </a:gs>
                  <a:gs pos="100000">
                    <a:srgbClr val="595959">
                      <a:lumMod val="50000"/>
                    </a:srgbClr>
                  </a:gs>
                </a:gsLst>
                <a:lin ang="19200000" scaled="0"/>
              </a:gradFill>
              <a:ln w="9525" cap="flat">
                <a:noFill/>
                <a:prstDash val="solid"/>
                <a:miter/>
              </a:ln>
            </p:spPr>
            <p:txBody>
              <a:bodyPr rtlCol="0" anchor="ctr"/>
              <a:lstStyle/>
              <a:p>
                <a:pPr defTabSz="1219170"/>
                <a:endParaRPr lang="en-US" sz="2400" kern="0">
                  <a:solidFill>
                    <a:prstClr val="black"/>
                  </a:solidFill>
                  <a:ea typeface="맑은 고딕"/>
                </a:endParaRPr>
              </a:p>
            </p:txBody>
          </p:sp>
          <p:sp>
            <p:nvSpPr>
              <p:cNvPr id="58" name="Freeform: Shape 81">
                <a:extLst>
                  <a:ext uri="{FF2B5EF4-FFF2-40B4-BE49-F238E27FC236}">
                    <a16:creationId xmlns=""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ysClr val="window" lastClr="FFFFFF">
                      <a:lumMod val="95000"/>
                    </a:sysClr>
                  </a:gs>
                  <a:gs pos="100000">
                    <a:srgbClr val="EABB8B"/>
                  </a:gs>
                </a:gsLst>
                <a:lin ang="9000000" scaled="0"/>
              </a:gra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en-US" sz="2400" kern="0">
                  <a:solidFill>
                    <a:prstClr val="black"/>
                  </a:solidFill>
                  <a:ea typeface="맑은 고딕"/>
                </a:endParaRPr>
              </a:p>
            </p:txBody>
          </p:sp>
          <p:sp>
            <p:nvSpPr>
              <p:cNvPr id="59" name="Freeform: Shape 82">
                <a:extLst>
                  <a:ext uri="{FF2B5EF4-FFF2-40B4-BE49-F238E27FC236}">
                    <a16:creationId xmlns=""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ysClr val="window" lastClr="FFFFFF">
                      <a:lumMod val="95000"/>
                    </a:sysClr>
                  </a:gs>
                  <a:gs pos="100000">
                    <a:srgbClr val="EABB8B"/>
                  </a:gs>
                </a:gsLst>
                <a:lin ang="9000000" scaled="0"/>
              </a:gra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en-US" sz="2400" kern="0">
                  <a:solidFill>
                    <a:prstClr val="black"/>
                  </a:solidFill>
                  <a:ea typeface="맑은 고딕"/>
                </a:endParaRPr>
              </a:p>
            </p:txBody>
          </p:sp>
          <p:sp>
            <p:nvSpPr>
              <p:cNvPr id="60" name="Freeform: Shape 83">
                <a:extLst>
                  <a:ext uri="{FF2B5EF4-FFF2-40B4-BE49-F238E27FC236}">
                    <a16:creationId xmlns=""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rgbClr val="595959">
                  <a:lumMod val="20000"/>
                  <a:lumOff val="80000"/>
                </a:srgbClr>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61" name="Freeform: Shape 84">
                <a:extLst>
                  <a:ext uri="{FF2B5EF4-FFF2-40B4-BE49-F238E27FC236}">
                    <a16:creationId xmlns=""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rgbClr val="00BDFB">
                  <a:lumMod val="75000"/>
                </a:srgbClr>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62" name="Freeform: Shape 85">
                <a:extLst>
                  <a:ext uri="{FF2B5EF4-FFF2-40B4-BE49-F238E27FC236}">
                    <a16:creationId xmlns=""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rgbClr val="00BDFB"/>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63" name="Freeform: Shape 86">
                <a:extLst>
                  <a:ext uri="{FF2B5EF4-FFF2-40B4-BE49-F238E27FC236}">
                    <a16:creationId xmlns=""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ysClr val="window" lastClr="FFFFFF">
                      <a:lumMod val="95000"/>
                    </a:sysClr>
                  </a:gs>
                  <a:gs pos="100000">
                    <a:srgbClr val="EABB8B"/>
                  </a:gs>
                </a:gsLst>
                <a:lin ang="9000000" scaled="0"/>
              </a:gra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en-US" sz="2400" kern="0">
                  <a:solidFill>
                    <a:prstClr val="black"/>
                  </a:solidFill>
                  <a:ea typeface="맑은 고딕"/>
                </a:endParaRPr>
              </a:p>
            </p:txBody>
          </p:sp>
          <p:sp>
            <p:nvSpPr>
              <p:cNvPr id="64" name="Freeform: Shape 87">
                <a:extLst>
                  <a:ext uri="{FF2B5EF4-FFF2-40B4-BE49-F238E27FC236}">
                    <a16:creationId xmlns=""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ysClr val="window" lastClr="FFFFFF">
                      <a:lumMod val="95000"/>
                    </a:sysClr>
                  </a:gs>
                  <a:gs pos="100000">
                    <a:srgbClr val="EABB8B"/>
                  </a:gs>
                </a:gsLst>
                <a:lin ang="9000000" scaled="0"/>
              </a:gradFill>
              <a:ln w="9525"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en-US" sz="2400" kern="0">
                  <a:solidFill>
                    <a:prstClr val="black"/>
                  </a:solidFill>
                  <a:ea typeface="맑은 고딕"/>
                </a:endParaRPr>
              </a:p>
            </p:txBody>
          </p:sp>
          <p:sp>
            <p:nvSpPr>
              <p:cNvPr id="65" name="Freeform: Shape 88">
                <a:extLst>
                  <a:ext uri="{FF2B5EF4-FFF2-40B4-BE49-F238E27FC236}">
                    <a16:creationId xmlns=""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66" name="Freeform: Shape 89">
                <a:extLst>
                  <a:ext uri="{FF2B5EF4-FFF2-40B4-BE49-F238E27FC236}">
                    <a16:creationId xmlns=""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67" name="Freeform: Shape 90">
                <a:extLst>
                  <a:ext uri="{FF2B5EF4-FFF2-40B4-BE49-F238E27FC236}">
                    <a16:creationId xmlns=""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ysClr val="window" lastClr="FFFFFF">
                  <a:lumMod val="85000"/>
                </a:sysClr>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68" name="Freeform: Shape 91">
                <a:extLst>
                  <a:ext uri="{FF2B5EF4-FFF2-40B4-BE49-F238E27FC236}">
                    <a16:creationId xmlns=""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ysClr val="window" lastClr="FFFFFF">
                  <a:lumMod val="85000"/>
                </a:sysClr>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69" name="Freeform: Shape 92">
                <a:extLst>
                  <a:ext uri="{FF2B5EF4-FFF2-40B4-BE49-F238E27FC236}">
                    <a16:creationId xmlns=""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rgbClr val="595959">
                  <a:lumMod val="20000"/>
                  <a:lumOff val="80000"/>
                </a:srgbClr>
              </a:solidFill>
              <a:ln w="5709" cap="flat">
                <a:noFill/>
                <a:prstDash val="solid"/>
                <a:miter/>
              </a:ln>
            </p:spPr>
            <p:txBody>
              <a:bodyPr rtlCol="0" anchor="ctr"/>
              <a:lstStyle/>
              <a:p>
                <a:pPr defTabSz="1219170"/>
                <a:endParaRPr lang="en-US" sz="2400" kern="0">
                  <a:solidFill>
                    <a:prstClr val="black"/>
                  </a:solidFill>
                  <a:ea typeface="맑은 고딕"/>
                </a:endParaRPr>
              </a:p>
            </p:txBody>
          </p:sp>
          <p:sp>
            <p:nvSpPr>
              <p:cNvPr id="70" name="Freeform: Shape 93">
                <a:extLst>
                  <a:ext uri="{FF2B5EF4-FFF2-40B4-BE49-F238E27FC236}">
                    <a16:creationId xmlns=""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rgbClr val="595959">
                  <a:lumMod val="20000"/>
                  <a:lumOff val="80000"/>
                </a:srgbClr>
              </a:solidFill>
              <a:ln w="5709" cap="flat">
                <a:noFill/>
                <a:prstDash val="solid"/>
                <a:miter/>
              </a:ln>
            </p:spPr>
            <p:txBody>
              <a:bodyPr rtlCol="0" anchor="ctr"/>
              <a:lstStyle/>
              <a:p>
                <a:pPr defTabSz="1219170"/>
                <a:endParaRPr lang="en-US" sz="2400" kern="0">
                  <a:solidFill>
                    <a:prstClr val="black"/>
                  </a:solidFill>
                  <a:ea typeface="맑은 고딕"/>
                </a:endParaRPr>
              </a:p>
            </p:txBody>
          </p:sp>
        </p:grpSp>
      </p:grpSp>
    </p:spTree>
    <p:extLst>
      <p:ext uri="{BB962C8B-B14F-4D97-AF65-F5344CB8AC3E}">
        <p14:creationId xmlns:p14="http://schemas.microsoft.com/office/powerpoint/2010/main" val="2572334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19936" y="3130476"/>
            <a:ext cx="6672064" cy="1066610"/>
          </a:xfrm>
        </p:spPr>
        <p:txBody>
          <a:bodyPr/>
          <a:lstStyle/>
          <a:p>
            <a:r>
              <a:rPr lang="en-US" altLang="ko-KR" dirty="0" smtClean="0">
                <a:ea typeface="Batang" panose="02030600000101010101" pitchFamily="18" charset="-127"/>
                <a:cs typeface="Andalus" panose="02020603050405020304" pitchFamily="18" charset="-78"/>
              </a:rPr>
              <a:t>KHÁI NIỆM</a:t>
            </a:r>
            <a:endParaRPr lang="ko-KR" altLang="en-US" dirty="0">
              <a:ea typeface="Batang" panose="02030600000101010101" pitchFamily="18" charset="-127"/>
              <a:cs typeface="Andalus" panose="02020603050405020304" pitchFamily="18" charset="-78"/>
            </a:endParaRPr>
          </a:p>
        </p:txBody>
      </p:sp>
      <p:sp>
        <p:nvSpPr>
          <p:cNvPr id="4" name="Text Placeholder 3"/>
          <p:cNvSpPr>
            <a:spLocks noGrp="1"/>
          </p:cNvSpPr>
          <p:nvPr>
            <p:ph type="body" sz="quarter" idx="11"/>
          </p:nvPr>
        </p:nvSpPr>
        <p:spPr/>
        <p:txBody>
          <a:bodyPr/>
          <a:lstStyle/>
          <a:p>
            <a:r>
              <a:rPr lang="en-US" dirty="0"/>
              <a:t>Back tracking </a:t>
            </a:r>
          </a:p>
          <a:p>
            <a:endParaRPr lang="en-US" dirty="0"/>
          </a:p>
        </p:txBody>
      </p:sp>
    </p:spTree>
    <p:extLst>
      <p:ext uri="{BB962C8B-B14F-4D97-AF65-F5344CB8AC3E}">
        <p14:creationId xmlns:p14="http://schemas.microsoft.com/office/powerpoint/2010/main" val="14163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Thuật toán quay lui (Backtracking)"/>
          <p:cNvPicPr/>
          <p:nvPr/>
        </p:nvPicPr>
        <p:blipFill>
          <a:blip r:embed="rId2">
            <a:extLst>
              <a:ext uri="{28A0092B-C50C-407E-A947-70E740481C1C}">
                <a14:useLocalDpi xmlns:a14="http://schemas.microsoft.com/office/drawing/2010/main" val="0"/>
              </a:ext>
            </a:extLst>
          </a:blip>
          <a:srcRect/>
          <a:stretch>
            <a:fillRect/>
          </a:stretch>
        </p:blipFill>
        <p:spPr bwMode="auto">
          <a:xfrm>
            <a:off x="0" y="1045"/>
            <a:ext cx="12192000" cy="6857999"/>
          </a:xfrm>
          <a:prstGeom prst="rect">
            <a:avLst/>
          </a:prstGeom>
          <a:noFill/>
          <a:ln>
            <a:noFill/>
          </a:ln>
        </p:spPr>
      </p:pic>
      <p:sp>
        <p:nvSpPr>
          <p:cNvPr id="16" name="TextBox 15"/>
          <p:cNvSpPr txBox="1"/>
          <p:nvPr/>
        </p:nvSpPr>
        <p:spPr>
          <a:xfrm>
            <a:off x="-12403" y="-27383"/>
            <a:ext cx="12204403" cy="1631216"/>
          </a:xfrm>
          <a:prstGeom prst="rect">
            <a:avLst/>
          </a:prstGeom>
          <a:noFill/>
        </p:spPr>
        <p:txBody>
          <a:bodyPr wrap="square" rtlCol="0">
            <a:spAutoFit/>
          </a:bodyPr>
          <a:lstStyle/>
          <a:p>
            <a:r>
              <a:rPr lang="vi-VN" altLang="ko-KR" sz="2000" dirty="0">
                <a:ln w="0"/>
                <a:effectLst>
                  <a:outerShdw blurRad="38100" dist="19050" dir="2700000" algn="tl" rotWithShape="0">
                    <a:schemeClr val="dk1">
                      <a:alpha val="40000"/>
                    </a:schemeClr>
                  </a:outerShdw>
                </a:effectLst>
                <a:cs typeface="Arial" pitchFamily="34" charset="0"/>
              </a:rPr>
              <a:t>Thuật toán quay lui là thuật toán tìm lời giải bằng cách xét tất cả các khả năng có thể xảy ra cho bài toán dạng liệt kê cấu hình. Trong đó mỗi cấu hình được xây dựng bằng các phần tử nhỏ hơn, với điều kiện cho trước ở bài toán, lần lượt xây dựng các phần tử tiếp theo dựa theo phần tử trước đó, nếu phần tử này vi phạm bài toán thì sẽ thử tiếp khả năng khác, khi không có khả năng nào của phần tử này đáp ứng được điều kiện của bài toán, ta sẽ quay về khả năng khác của phần tử trước đó.</a:t>
            </a:r>
            <a:endParaRPr lang="en-US" altLang="ko-KR" sz="2000" dirty="0">
              <a:ln w="0"/>
              <a:effectLst>
                <a:outerShdw blurRad="38100" dist="19050" dir="2700000" algn="tl" rotWithShape="0">
                  <a:schemeClr val="dk1">
                    <a:alpha val="40000"/>
                  </a:schemeClr>
                </a:outerShdw>
              </a:effectLst>
              <a:cs typeface="Arial" pitchFamily="34" charset="0"/>
            </a:endParaRPr>
          </a:p>
        </p:txBody>
      </p:sp>
    </p:spTree>
    <p:extLst>
      <p:ext uri="{BB962C8B-B14F-4D97-AF65-F5344CB8AC3E}">
        <p14:creationId xmlns:p14="http://schemas.microsoft.com/office/powerpoint/2010/main" val="862026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800" decel="100000"/>
                                        <p:tgtEl>
                                          <p:spTgt spid="16"/>
                                        </p:tgtEl>
                                      </p:cBhvr>
                                    </p:animEffect>
                                    <p:anim calcmode="lin" valueType="num">
                                      <p:cBhvr>
                                        <p:cTn id="8" dur="800" decel="100000" fill="hold"/>
                                        <p:tgtEl>
                                          <p:spTgt spid="16"/>
                                        </p:tgtEl>
                                        <p:attrNameLst>
                                          <p:attrName>style.rotation</p:attrName>
                                        </p:attrNameLst>
                                      </p:cBhvr>
                                      <p:tavLst>
                                        <p:tav tm="0">
                                          <p:val>
                                            <p:fltVal val="-90"/>
                                          </p:val>
                                        </p:tav>
                                        <p:tav tm="100000">
                                          <p:val>
                                            <p:fltVal val="0"/>
                                          </p:val>
                                        </p:tav>
                                      </p:tavLst>
                                    </p:anim>
                                    <p:anim calcmode="lin" valueType="num">
                                      <p:cBhvr>
                                        <p:cTn id="9" dur="800" decel="100000" fill="hold"/>
                                        <p:tgtEl>
                                          <p:spTgt spid="16"/>
                                        </p:tgtEl>
                                        <p:attrNameLst>
                                          <p:attrName>ppt_x</p:attrName>
                                        </p:attrNameLst>
                                      </p:cBhvr>
                                      <p:tavLst>
                                        <p:tav tm="0">
                                          <p:val>
                                            <p:strVal val="#ppt_x+0.4"/>
                                          </p:val>
                                        </p:tav>
                                        <p:tav tm="100000">
                                          <p:val>
                                            <p:strVal val="#ppt_x-0.05"/>
                                          </p:val>
                                        </p:tav>
                                      </p:tavLst>
                                    </p:anim>
                                    <p:anim calcmode="lin" valueType="num">
                                      <p:cBhvr>
                                        <p:cTn id="10" dur="800" decel="100000" fill="hold"/>
                                        <p:tgtEl>
                                          <p:spTgt spid="1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19936" y="2812976"/>
            <a:ext cx="6672064" cy="1066610"/>
          </a:xfrm>
        </p:spPr>
        <p:txBody>
          <a:bodyPr>
            <a:normAutofit fontScale="92500" lnSpcReduction="20000"/>
          </a:bodyPr>
          <a:lstStyle/>
          <a:p>
            <a:r>
              <a:rPr lang="en-US" altLang="ko-KR" dirty="0" smtClean="0">
                <a:ea typeface="Batang" panose="02030600000101010101" pitchFamily="18" charset="-127"/>
                <a:cs typeface="Andalus" panose="02020603050405020304" pitchFamily="18" charset="-78"/>
              </a:rPr>
              <a:t>KHÁC NHAU GIỮA QUAY LUI VÀ ĐỆ QUY</a:t>
            </a:r>
            <a:endParaRPr lang="ko-KR" altLang="en-US" dirty="0">
              <a:ea typeface="Batang" panose="02030600000101010101" pitchFamily="18" charset="-127"/>
              <a:cs typeface="Andalus" panose="02020603050405020304" pitchFamily="18" charset="-78"/>
            </a:endParaRPr>
          </a:p>
        </p:txBody>
      </p:sp>
      <p:sp>
        <p:nvSpPr>
          <p:cNvPr id="4" name="Text Placeholder 3"/>
          <p:cNvSpPr>
            <a:spLocks noGrp="1"/>
          </p:cNvSpPr>
          <p:nvPr>
            <p:ph type="body" sz="quarter" idx="11"/>
          </p:nvPr>
        </p:nvSpPr>
        <p:spPr/>
        <p:txBody>
          <a:bodyPr/>
          <a:lstStyle/>
          <a:p>
            <a:r>
              <a:rPr lang="en-US" dirty="0"/>
              <a:t>Back tracking </a:t>
            </a:r>
          </a:p>
          <a:p>
            <a:endParaRPr lang="en-US" dirty="0"/>
          </a:p>
        </p:txBody>
      </p:sp>
    </p:spTree>
    <p:extLst>
      <p:ext uri="{BB962C8B-B14F-4D97-AF65-F5344CB8AC3E}">
        <p14:creationId xmlns:p14="http://schemas.microsoft.com/office/powerpoint/2010/main" val="2211016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lvl="0"/>
            <a:r>
              <a:rPr lang="en-US" sz="4000" b="1" dirty="0" err="1"/>
              <a:t>Sự</a:t>
            </a:r>
            <a:r>
              <a:rPr lang="en-US" sz="4000" b="1" dirty="0"/>
              <a:t> </a:t>
            </a:r>
            <a:r>
              <a:rPr lang="en-US" sz="4000" b="1" dirty="0" err="1"/>
              <a:t>khác</a:t>
            </a:r>
            <a:r>
              <a:rPr lang="en-US" sz="4000" b="1" dirty="0"/>
              <a:t> </a:t>
            </a:r>
            <a:r>
              <a:rPr lang="en-US" sz="4000" b="1" dirty="0" err="1"/>
              <a:t>nhau</a:t>
            </a:r>
            <a:r>
              <a:rPr lang="en-US" sz="4000" b="1" dirty="0"/>
              <a:t> </a:t>
            </a:r>
            <a:r>
              <a:rPr lang="en-US" sz="4000" b="1" dirty="0" err="1"/>
              <a:t>giữa</a:t>
            </a:r>
            <a:r>
              <a:rPr lang="en-US" sz="4000" b="1" dirty="0"/>
              <a:t> </a:t>
            </a:r>
            <a:r>
              <a:rPr lang="en-US" sz="4000" b="1" dirty="0" err="1"/>
              <a:t>thuật</a:t>
            </a:r>
            <a:r>
              <a:rPr lang="en-US" sz="4000" b="1" dirty="0"/>
              <a:t> </a:t>
            </a:r>
            <a:r>
              <a:rPr lang="en-US" sz="4000" b="1" dirty="0" err="1"/>
              <a:t>toán</a:t>
            </a:r>
            <a:r>
              <a:rPr lang="en-US" sz="4000" b="1" dirty="0"/>
              <a:t> quay </a:t>
            </a:r>
            <a:r>
              <a:rPr lang="en-US" sz="4000" b="1" dirty="0" err="1"/>
              <a:t>lui</a:t>
            </a:r>
            <a:r>
              <a:rPr lang="en-US" sz="4000" b="1" dirty="0"/>
              <a:t> (backtracking) </a:t>
            </a:r>
            <a:r>
              <a:rPr lang="en-US" sz="4000" b="1" dirty="0" err="1"/>
              <a:t>và</a:t>
            </a:r>
            <a:r>
              <a:rPr lang="en-US" sz="4000" b="1" dirty="0"/>
              <a:t> </a:t>
            </a:r>
            <a:r>
              <a:rPr lang="en-US" sz="4000" b="1" dirty="0" err="1"/>
              <a:t>đệ</a:t>
            </a:r>
            <a:r>
              <a:rPr lang="en-US" sz="4000" b="1" dirty="0"/>
              <a:t> </a:t>
            </a:r>
            <a:r>
              <a:rPr lang="en-US" sz="4000" b="1" dirty="0" err="1"/>
              <a:t>quy</a:t>
            </a:r>
            <a:r>
              <a:rPr lang="en-US" sz="4000" b="1" dirty="0"/>
              <a:t> (recursion)?</a:t>
            </a:r>
          </a:p>
        </p:txBody>
      </p:sp>
      <p:pic>
        <p:nvPicPr>
          <p:cNvPr id="31" name="Picture 30"/>
          <p:cNvPicPr/>
          <p:nvPr/>
        </p:nvPicPr>
        <p:blipFill>
          <a:blip r:embed="rId2">
            <a:extLst>
              <a:ext uri="{28A0092B-C50C-407E-A947-70E740481C1C}">
                <a14:useLocalDpi xmlns:a14="http://schemas.microsoft.com/office/drawing/2010/main" val="0"/>
              </a:ext>
            </a:extLst>
          </a:blip>
          <a:srcRect/>
          <a:stretch>
            <a:fillRect/>
          </a:stretch>
        </p:blipFill>
        <p:spPr bwMode="auto">
          <a:xfrm>
            <a:off x="2392372" y="1753925"/>
            <a:ext cx="5943600" cy="4104640"/>
          </a:xfrm>
          <a:prstGeom prst="rect">
            <a:avLst/>
          </a:prstGeom>
          <a:noFill/>
          <a:ln>
            <a:noFill/>
          </a:ln>
        </p:spPr>
      </p:pic>
      <p:grpSp>
        <p:nvGrpSpPr>
          <p:cNvPr id="32" name="Group 31">
            <a:extLst>
              <a:ext uri="{FF2B5EF4-FFF2-40B4-BE49-F238E27FC236}">
                <a16:creationId xmlns:a16="http://schemas.microsoft.com/office/drawing/2014/main" xmlns="" id="{99F4B42B-14CA-4E81-806F-6104B1EFC216}"/>
              </a:ext>
            </a:extLst>
          </p:cNvPr>
          <p:cNvGrpSpPr/>
          <p:nvPr/>
        </p:nvGrpSpPr>
        <p:grpSpPr>
          <a:xfrm>
            <a:off x="9233042" y="3580929"/>
            <a:ext cx="2848352" cy="2830519"/>
            <a:chOff x="7496004" y="1920263"/>
            <a:chExt cx="3864628" cy="3896248"/>
          </a:xfrm>
        </p:grpSpPr>
        <p:sp>
          <p:nvSpPr>
            <p:cNvPr id="33" name="Isosceles Triangle 20">
              <a:extLst>
                <a:ext uri="{FF2B5EF4-FFF2-40B4-BE49-F238E27FC236}">
                  <a16:creationId xmlns:a16="http://schemas.microsoft.com/office/drawing/2014/main" xmlns=""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1">
              <a:extLst>
                <a:ext uri="{FF2B5EF4-FFF2-40B4-BE49-F238E27FC236}">
                  <a16:creationId xmlns:a16="http://schemas.microsoft.com/office/drawing/2014/main" xmlns=""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Round Same Side Corner Rectangle 2">
              <a:extLst>
                <a:ext uri="{FF2B5EF4-FFF2-40B4-BE49-F238E27FC236}">
                  <a16:creationId xmlns:a16="http://schemas.microsoft.com/office/drawing/2014/main" xmlns=""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Trapezoid 6">
              <a:extLst>
                <a:ext uri="{FF2B5EF4-FFF2-40B4-BE49-F238E27FC236}">
                  <a16:creationId xmlns:a16="http://schemas.microsoft.com/office/drawing/2014/main" xmlns=""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24">
              <a:extLst>
                <a:ext uri="{FF2B5EF4-FFF2-40B4-BE49-F238E27FC236}">
                  <a16:creationId xmlns:a16="http://schemas.microsoft.com/office/drawing/2014/main" xmlns=""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Isosceles Triangle 7">
              <a:extLst>
                <a:ext uri="{FF2B5EF4-FFF2-40B4-BE49-F238E27FC236}">
                  <a16:creationId xmlns:a16="http://schemas.microsoft.com/office/drawing/2014/main" xmlns=""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9" name="Isosceles Triangle 2">
              <a:extLst>
                <a:ext uri="{FF2B5EF4-FFF2-40B4-BE49-F238E27FC236}">
                  <a16:creationId xmlns:a16="http://schemas.microsoft.com/office/drawing/2014/main" xmlns=""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ounded Rectangle 2">
              <a:extLst>
                <a:ext uri="{FF2B5EF4-FFF2-40B4-BE49-F238E27FC236}">
                  <a16:creationId xmlns:a16="http://schemas.microsoft.com/office/drawing/2014/main" xmlns=""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1" name="자유형: 도형 94">
              <a:extLst>
                <a:ext uri="{FF2B5EF4-FFF2-40B4-BE49-F238E27FC236}">
                  <a16:creationId xmlns:a16="http://schemas.microsoft.com/office/drawing/2014/main" xmlns=""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42" name="Rectangle 4">
              <a:extLst>
                <a:ext uri="{FF2B5EF4-FFF2-40B4-BE49-F238E27FC236}">
                  <a16:creationId xmlns:a16="http://schemas.microsoft.com/office/drawing/2014/main" xmlns=""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Isosceles Triangle 33">
              <a:extLst>
                <a:ext uri="{FF2B5EF4-FFF2-40B4-BE49-F238E27FC236}">
                  <a16:creationId xmlns:a16="http://schemas.microsoft.com/office/drawing/2014/main" xmlns=""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Rounded Rectangle 5">
              <a:extLst>
                <a:ext uri="{FF2B5EF4-FFF2-40B4-BE49-F238E27FC236}">
                  <a16:creationId xmlns:a16="http://schemas.microsoft.com/office/drawing/2014/main" xmlns=""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Rectangle 14">
              <a:extLst>
                <a:ext uri="{FF2B5EF4-FFF2-40B4-BE49-F238E27FC236}">
                  <a16:creationId xmlns:a16="http://schemas.microsoft.com/office/drawing/2014/main" xmlns=""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4">
              <a:extLst>
                <a:ext uri="{FF2B5EF4-FFF2-40B4-BE49-F238E27FC236}">
                  <a16:creationId xmlns:a16="http://schemas.microsoft.com/office/drawing/2014/main" xmlns=""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Rectangle 5">
              <a:extLst>
                <a:ext uri="{FF2B5EF4-FFF2-40B4-BE49-F238E27FC236}">
                  <a16:creationId xmlns:a16="http://schemas.microsoft.com/office/drawing/2014/main" xmlns=""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ounded Rectangle 16">
              <a:extLst>
                <a:ext uri="{FF2B5EF4-FFF2-40B4-BE49-F238E27FC236}">
                  <a16:creationId xmlns:a16="http://schemas.microsoft.com/office/drawing/2014/main" xmlns=""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Freeform 25">
              <a:extLst>
                <a:ext uri="{FF2B5EF4-FFF2-40B4-BE49-F238E27FC236}">
                  <a16:creationId xmlns:a16="http://schemas.microsoft.com/office/drawing/2014/main" xmlns=""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Rounded Rectangle 8">
              <a:extLst>
                <a:ext uri="{FF2B5EF4-FFF2-40B4-BE49-F238E27FC236}">
                  <a16:creationId xmlns:a16="http://schemas.microsoft.com/office/drawing/2014/main" xmlns=""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1" name="Oval 10">
              <a:extLst>
                <a:ext uri="{FF2B5EF4-FFF2-40B4-BE49-F238E27FC236}">
                  <a16:creationId xmlns:a16="http://schemas.microsoft.com/office/drawing/2014/main" xmlns=""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Freeform 23">
              <a:extLst>
                <a:ext uri="{FF2B5EF4-FFF2-40B4-BE49-F238E27FC236}">
                  <a16:creationId xmlns:a16="http://schemas.microsoft.com/office/drawing/2014/main" xmlns=""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Rectangle 6">
              <a:extLst>
                <a:ext uri="{FF2B5EF4-FFF2-40B4-BE49-F238E27FC236}">
                  <a16:creationId xmlns:a16="http://schemas.microsoft.com/office/drawing/2014/main" xmlns=""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자유형: 도형 16">
              <a:extLst>
                <a:ext uri="{FF2B5EF4-FFF2-40B4-BE49-F238E27FC236}">
                  <a16:creationId xmlns:a16="http://schemas.microsoft.com/office/drawing/2014/main" xmlns=""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Rounded Rectangle 1">
              <a:extLst>
                <a:ext uri="{FF2B5EF4-FFF2-40B4-BE49-F238E27FC236}">
                  <a16:creationId xmlns:a16="http://schemas.microsoft.com/office/drawing/2014/main" xmlns=""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6" name="Oval 2">
              <a:extLst>
                <a:ext uri="{FF2B5EF4-FFF2-40B4-BE49-F238E27FC236}">
                  <a16:creationId xmlns:a16="http://schemas.microsoft.com/office/drawing/2014/main" xmlns=""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7" name="Block Arc 5">
              <a:extLst>
                <a:ext uri="{FF2B5EF4-FFF2-40B4-BE49-F238E27FC236}">
                  <a16:creationId xmlns:a16="http://schemas.microsoft.com/office/drawing/2014/main" xmlns=""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Rounded Rectangle 9">
              <a:extLst>
                <a:ext uri="{FF2B5EF4-FFF2-40B4-BE49-F238E27FC236}">
                  <a16:creationId xmlns:a16="http://schemas.microsoft.com/office/drawing/2014/main" xmlns=""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Freeform 20">
              <a:extLst>
                <a:ext uri="{FF2B5EF4-FFF2-40B4-BE49-F238E27FC236}">
                  <a16:creationId xmlns:a16="http://schemas.microsoft.com/office/drawing/2014/main" xmlns=""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60" name="Donut 93">
            <a:extLst>
              <a:ext uri="{FF2B5EF4-FFF2-40B4-BE49-F238E27FC236}">
                <a16:creationId xmlns:a16="http://schemas.microsoft.com/office/drawing/2014/main" xmlns="" id="{0315BCAD-63A7-487F-9761-42B651CD051C}"/>
              </a:ext>
            </a:extLst>
          </p:cNvPr>
          <p:cNvSpPr/>
          <p:nvPr/>
        </p:nvSpPr>
        <p:spPr>
          <a:xfrm>
            <a:off x="9187030" y="3490037"/>
            <a:ext cx="3127956" cy="3083146"/>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62" name="Group 61">
            <a:extLst>
              <a:ext uri="{FF2B5EF4-FFF2-40B4-BE49-F238E27FC236}">
                <a16:creationId xmlns:a16="http://schemas.microsoft.com/office/drawing/2014/main" xmlns="" id="{009BFDD0-4923-4D76-A2E0-18E0CC660462}"/>
              </a:ext>
            </a:extLst>
          </p:cNvPr>
          <p:cNvGrpSpPr/>
          <p:nvPr/>
        </p:nvGrpSpPr>
        <p:grpSpPr>
          <a:xfrm>
            <a:off x="9491121" y="3723618"/>
            <a:ext cx="2651654" cy="3597075"/>
            <a:chOff x="7907899" y="2308624"/>
            <a:chExt cx="3597749" cy="4951423"/>
          </a:xfrm>
        </p:grpSpPr>
        <p:sp>
          <p:nvSpPr>
            <p:cNvPr id="63" name="자유형: 도형 96">
              <a:extLst>
                <a:ext uri="{FF2B5EF4-FFF2-40B4-BE49-F238E27FC236}">
                  <a16:creationId xmlns:a16="http://schemas.microsoft.com/office/drawing/2014/main" xmlns="" id="{FBC0F355-2D4B-4EBE-838F-0690108AA72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64" name="Donut 4">
              <a:extLst>
                <a:ext uri="{FF2B5EF4-FFF2-40B4-BE49-F238E27FC236}">
                  <a16:creationId xmlns:a16="http://schemas.microsoft.com/office/drawing/2014/main" xmlns=""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5" name="Round Same Side Corner Rectangle 5">
              <a:extLst>
                <a:ext uri="{FF2B5EF4-FFF2-40B4-BE49-F238E27FC236}">
                  <a16:creationId xmlns:a16="http://schemas.microsoft.com/office/drawing/2014/main" xmlns=""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6" name="Group 65">
            <a:extLst>
              <a:ext uri="{FF2B5EF4-FFF2-40B4-BE49-F238E27FC236}">
                <a16:creationId xmlns:a16="http://schemas.microsoft.com/office/drawing/2014/main" xmlns="" id="{96275C19-BA54-4650-B131-3F27D4E65004}"/>
              </a:ext>
            </a:extLst>
          </p:cNvPr>
          <p:cNvGrpSpPr/>
          <p:nvPr/>
        </p:nvGrpSpPr>
        <p:grpSpPr>
          <a:xfrm>
            <a:off x="9505583" y="3782498"/>
            <a:ext cx="2071900" cy="2066805"/>
            <a:chOff x="8045579" y="2409380"/>
            <a:chExt cx="2811142" cy="2844985"/>
          </a:xfrm>
        </p:grpSpPr>
        <p:sp>
          <p:nvSpPr>
            <p:cNvPr id="67" name="Freeform 43">
              <a:extLst>
                <a:ext uri="{FF2B5EF4-FFF2-40B4-BE49-F238E27FC236}">
                  <a16:creationId xmlns:a16="http://schemas.microsoft.com/office/drawing/2014/main" xmlns=""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ectangle 15">
              <a:extLst>
                <a:ext uri="{FF2B5EF4-FFF2-40B4-BE49-F238E27FC236}">
                  <a16:creationId xmlns:a16="http://schemas.microsoft.com/office/drawing/2014/main" xmlns=""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1">
              <a:extLst>
                <a:ext uri="{FF2B5EF4-FFF2-40B4-BE49-F238E27FC236}">
                  <a16:creationId xmlns:a16="http://schemas.microsoft.com/office/drawing/2014/main" xmlns=""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0" name="Trapezoid 11">
              <a:extLst>
                <a:ext uri="{FF2B5EF4-FFF2-40B4-BE49-F238E27FC236}">
                  <a16:creationId xmlns:a16="http://schemas.microsoft.com/office/drawing/2014/main" xmlns=""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1" name="Rectangle 3">
              <a:extLst>
                <a:ext uri="{FF2B5EF4-FFF2-40B4-BE49-F238E27FC236}">
                  <a16:creationId xmlns:a16="http://schemas.microsoft.com/office/drawing/2014/main" xmlns=""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2" name="Rectangle 15">
              <a:extLst>
                <a:ext uri="{FF2B5EF4-FFF2-40B4-BE49-F238E27FC236}">
                  <a16:creationId xmlns:a16="http://schemas.microsoft.com/office/drawing/2014/main" xmlns=""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3" name="Donut 2">
              <a:extLst>
                <a:ext uri="{FF2B5EF4-FFF2-40B4-BE49-F238E27FC236}">
                  <a16:creationId xmlns:a16="http://schemas.microsoft.com/office/drawing/2014/main" xmlns=""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4" name="Rectangle 19">
              <a:extLst>
                <a:ext uri="{FF2B5EF4-FFF2-40B4-BE49-F238E27FC236}">
                  <a16:creationId xmlns:a16="http://schemas.microsoft.com/office/drawing/2014/main" xmlns=""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Rounded Rectangle 12">
              <a:extLst>
                <a:ext uri="{FF2B5EF4-FFF2-40B4-BE49-F238E27FC236}">
                  <a16:creationId xmlns:a16="http://schemas.microsoft.com/office/drawing/2014/main" xmlns=""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Down Arrow 1">
              <a:extLst>
                <a:ext uri="{FF2B5EF4-FFF2-40B4-BE49-F238E27FC236}">
                  <a16:creationId xmlns:a16="http://schemas.microsoft.com/office/drawing/2014/main" xmlns=""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Isosceles Triangle 7">
              <a:extLst>
                <a:ext uri="{FF2B5EF4-FFF2-40B4-BE49-F238E27FC236}">
                  <a16:creationId xmlns:a16="http://schemas.microsoft.com/office/drawing/2014/main" xmlns=""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Oval 6">
              <a:extLst>
                <a:ext uri="{FF2B5EF4-FFF2-40B4-BE49-F238E27FC236}">
                  <a16:creationId xmlns:a16="http://schemas.microsoft.com/office/drawing/2014/main" xmlns=""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Freeform 14">
              <a:extLst>
                <a:ext uri="{FF2B5EF4-FFF2-40B4-BE49-F238E27FC236}">
                  <a16:creationId xmlns:a16="http://schemas.microsoft.com/office/drawing/2014/main" xmlns=""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0" name="Rounded Rectangle 7">
              <a:extLst>
                <a:ext uri="{FF2B5EF4-FFF2-40B4-BE49-F238E27FC236}">
                  <a16:creationId xmlns:a16="http://schemas.microsoft.com/office/drawing/2014/main" xmlns=""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1" name="Rounded Rectangle 1">
              <a:extLst>
                <a:ext uri="{FF2B5EF4-FFF2-40B4-BE49-F238E27FC236}">
                  <a16:creationId xmlns:a16="http://schemas.microsoft.com/office/drawing/2014/main" xmlns=""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2" name="Freeform 22">
              <a:extLst>
                <a:ext uri="{FF2B5EF4-FFF2-40B4-BE49-F238E27FC236}">
                  <a16:creationId xmlns:a16="http://schemas.microsoft.com/office/drawing/2014/main" xmlns=""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Freeform: Shape 53">
              <a:extLst>
                <a:ext uri="{FF2B5EF4-FFF2-40B4-BE49-F238E27FC236}">
                  <a16:creationId xmlns:a16="http://schemas.microsoft.com/office/drawing/2014/main" xmlns=""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4" name="Freeform: Shape 54">
              <a:extLst>
                <a:ext uri="{FF2B5EF4-FFF2-40B4-BE49-F238E27FC236}">
                  <a16:creationId xmlns:a16="http://schemas.microsoft.com/office/drawing/2014/main" xmlns=""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5" name="Freeform: Shape 55">
              <a:extLst>
                <a:ext uri="{FF2B5EF4-FFF2-40B4-BE49-F238E27FC236}">
                  <a16:creationId xmlns:a16="http://schemas.microsoft.com/office/drawing/2014/main" xmlns=""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aphic 21">
            <a:extLst>
              <a:ext uri="{FF2B5EF4-FFF2-40B4-BE49-F238E27FC236}">
                <a16:creationId xmlns:a16="http://schemas.microsoft.com/office/drawing/2014/main" xmlns="" id="{136A6F70-EC0E-44A0-92BC-82B2BEB44690}"/>
              </a:ext>
            </a:extLst>
          </p:cNvPr>
          <p:cNvGrpSpPr/>
          <p:nvPr/>
        </p:nvGrpSpPr>
        <p:grpSpPr>
          <a:xfrm>
            <a:off x="10418341" y="4527136"/>
            <a:ext cx="506924" cy="641492"/>
            <a:chOff x="3425127" y="0"/>
            <a:chExt cx="5341746" cy="6858000"/>
          </a:xfrm>
        </p:grpSpPr>
        <p:sp>
          <p:nvSpPr>
            <p:cNvPr id="87" name="Freeform: Shape 69">
              <a:extLst>
                <a:ext uri="{FF2B5EF4-FFF2-40B4-BE49-F238E27FC236}">
                  <a16:creationId xmlns:a16="http://schemas.microsoft.com/office/drawing/2014/main" xmlns="" id="{299BCC67-341C-42B6-8A43-DD85BF18602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88" name="Freeform: Shape 70">
              <a:extLst>
                <a:ext uri="{FF2B5EF4-FFF2-40B4-BE49-F238E27FC236}">
                  <a16:creationId xmlns:a16="http://schemas.microsoft.com/office/drawing/2014/main" xmlns="" id="{F8AFCEAF-F4F5-4EF4-A7E9-9C9498ACDDF2}"/>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89" name="Freeform: Shape 71">
              <a:extLst>
                <a:ext uri="{FF2B5EF4-FFF2-40B4-BE49-F238E27FC236}">
                  <a16:creationId xmlns:a16="http://schemas.microsoft.com/office/drawing/2014/main" xmlns="" id="{5197606A-71FB-4B0F-8F14-0903161DE588}"/>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90" name="Freeform: Shape 72">
              <a:extLst>
                <a:ext uri="{FF2B5EF4-FFF2-40B4-BE49-F238E27FC236}">
                  <a16:creationId xmlns:a16="http://schemas.microsoft.com/office/drawing/2014/main" xmlns="" id="{5A038230-1B10-40D1-88FC-2BB96F9ABBB2}"/>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91" name="Freeform: Shape 73">
              <a:extLst>
                <a:ext uri="{FF2B5EF4-FFF2-40B4-BE49-F238E27FC236}">
                  <a16:creationId xmlns:a16="http://schemas.microsoft.com/office/drawing/2014/main" xmlns="" id="{4FCB2FB4-751A-4CF8-AB19-A88C8FA55DA2}"/>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grpSp>
        <p:nvGrpSpPr>
          <p:cNvPr id="92" name="Group 91">
            <a:extLst>
              <a:ext uri="{FF2B5EF4-FFF2-40B4-BE49-F238E27FC236}">
                <a16:creationId xmlns:a16="http://schemas.microsoft.com/office/drawing/2014/main" xmlns="" id="{ADF884BF-B33D-42B9-BF57-CD0BE35F4DF2}"/>
              </a:ext>
            </a:extLst>
          </p:cNvPr>
          <p:cNvGrpSpPr/>
          <p:nvPr/>
        </p:nvGrpSpPr>
        <p:grpSpPr>
          <a:xfrm>
            <a:off x="2993625" y="4713687"/>
            <a:ext cx="1364656" cy="2141033"/>
            <a:chOff x="1458926" y="2548476"/>
            <a:chExt cx="1197231" cy="3664322"/>
          </a:xfrm>
        </p:grpSpPr>
        <p:grpSp>
          <p:nvGrpSpPr>
            <p:cNvPr id="93" name="Group 92">
              <a:extLst>
                <a:ext uri="{FF2B5EF4-FFF2-40B4-BE49-F238E27FC236}">
                  <a16:creationId xmlns:a16="http://schemas.microsoft.com/office/drawing/2014/main" xmlns="" id="{C24EA0D4-0175-4E86-9545-DE5864AF6545}"/>
                </a:ext>
              </a:extLst>
            </p:cNvPr>
            <p:cNvGrpSpPr/>
            <p:nvPr/>
          </p:nvGrpSpPr>
          <p:grpSpPr>
            <a:xfrm>
              <a:off x="1458926" y="4098584"/>
              <a:ext cx="1197231" cy="2114214"/>
              <a:chOff x="1044497" y="4026539"/>
              <a:chExt cx="1761073" cy="2730457"/>
            </a:xfrm>
          </p:grpSpPr>
          <p:sp>
            <p:nvSpPr>
              <p:cNvPr id="102" name="Graphic 116">
                <a:extLst>
                  <a:ext uri="{FF2B5EF4-FFF2-40B4-BE49-F238E27FC236}">
                    <a16:creationId xmlns:a16="http://schemas.microsoft.com/office/drawing/2014/main" xmlns="" id="{0328FB10-4BD5-4B69-B0AD-88C27B68C6C8}"/>
                  </a:ext>
                </a:extLst>
              </p:cNvPr>
              <p:cNvSpPr/>
              <p:nvPr/>
            </p:nvSpPr>
            <p:spPr>
              <a:xfrm>
                <a:off x="1044497" y="4229090"/>
                <a:ext cx="1362086" cy="2527906"/>
              </a:xfrm>
              <a:custGeom>
                <a:avLst/>
                <a:gdLst>
                  <a:gd name="connsiteX0" fmla="*/ 125375 w 3419482"/>
                  <a:gd name="connsiteY0" fmla="*/ 4462418 h 6346242"/>
                  <a:gd name="connsiteX1" fmla="*/ 117865 w 3419482"/>
                  <a:gd name="connsiteY1" fmla="*/ 4460009 h 6346242"/>
                  <a:gd name="connsiteX2" fmla="*/ 27323 w 3419482"/>
                  <a:gd name="connsiteY2" fmla="*/ 4208573 h 6346242"/>
                  <a:gd name="connsiteX3" fmla="*/ 1196654 w 3419482"/>
                  <a:gd name="connsiteY3" fmla="*/ 4647 h 6346242"/>
                  <a:gd name="connsiteX4" fmla="*/ 1261196 w 3419482"/>
                  <a:gd name="connsiteY4" fmla="*/ 30860 h 6346242"/>
                  <a:gd name="connsiteX5" fmla="*/ 2194607 w 3419482"/>
                  <a:gd name="connsiteY5" fmla="*/ 572061 h 6346242"/>
                  <a:gd name="connsiteX6" fmla="*/ 2245829 w 3419482"/>
                  <a:gd name="connsiteY6" fmla="*/ 612090 h 6346242"/>
                  <a:gd name="connsiteX7" fmla="*/ 2287063 w 3419482"/>
                  <a:gd name="connsiteY7" fmla="*/ 751305 h 6346242"/>
                  <a:gd name="connsiteX8" fmla="*/ 2521496 w 3419482"/>
                  <a:gd name="connsiteY8" fmla="*/ 1902783 h 6346242"/>
                  <a:gd name="connsiteX9" fmla="*/ 2807647 w 3419482"/>
                  <a:gd name="connsiteY9" fmla="*/ 3314695 h 6346242"/>
                  <a:gd name="connsiteX10" fmla="*/ 3025360 w 3419482"/>
                  <a:gd name="connsiteY10" fmla="*/ 4389091 h 6346242"/>
                  <a:gd name="connsiteX11" fmla="*/ 3350832 w 3419482"/>
                  <a:gd name="connsiteY11" fmla="*/ 6016803 h 6346242"/>
                  <a:gd name="connsiteX12" fmla="*/ 3419483 w 3419482"/>
                  <a:gd name="connsiteY12" fmla="*/ 6338591 h 6346242"/>
                  <a:gd name="connsiteX13" fmla="*/ 3244986 w 3419482"/>
                  <a:gd name="connsiteY13" fmla="*/ 6245710 h 6346242"/>
                  <a:gd name="connsiteX14" fmla="*/ 3014875 w 3419482"/>
                  <a:gd name="connsiteY14" fmla="*/ 5117541 h 6346242"/>
                  <a:gd name="connsiteX15" fmla="*/ 2550614 w 3419482"/>
                  <a:gd name="connsiteY15" fmla="*/ 2806296 h 6346242"/>
                  <a:gd name="connsiteX16" fmla="*/ 2131978 w 3419482"/>
                  <a:gd name="connsiteY16" fmla="*/ 749463 h 6346242"/>
                  <a:gd name="connsiteX17" fmla="*/ 2075159 w 3419482"/>
                  <a:gd name="connsiteY17" fmla="*/ 668697 h 6346242"/>
                  <a:gd name="connsiteX18" fmla="*/ 1320637 w 3419482"/>
                  <a:gd name="connsiteY18" fmla="*/ 237380 h 6346242"/>
                  <a:gd name="connsiteX19" fmla="*/ 125375 w 3419482"/>
                  <a:gd name="connsiteY19" fmla="*/ 4462418 h 6346242"/>
                  <a:gd name="connsiteX20" fmla="*/ 125375 w 3419482"/>
                  <a:gd name="connsiteY20" fmla="*/ 4462418 h 634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9482" h="6346242">
                    <a:moveTo>
                      <a:pt x="125375" y="4462418"/>
                    </a:moveTo>
                    <a:cubicBezTo>
                      <a:pt x="122966" y="4461709"/>
                      <a:pt x="120062" y="4461213"/>
                      <a:pt x="117865" y="4460009"/>
                    </a:cubicBezTo>
                    <a:cubicBezTo>
                      <a:pt x="-20003" y="4368121"/>
                      <a:pt x="-17311" y="4367412"/>
                      <a:pt x="27323" y="4208573"/>
                    </a:cubicBezTo>
                    <a:cubicBezTo>
                      <a:pt x="181415" y="3662058"/>
                      <a:pt x="1112205" y="312336"/>
                      <a:pt x="1196654" y="4647"/>
                    </a:cubicBezTo>
                    <a:cubicBezTo>
                      <a:pt x="1219680" y="-11577"/>
                      <a:pt x="1240792" y="18958"/>
                      <a:pt x="1261196" y="30860"/>
                    </a:cubicBezTo>
                    <a:cubicBezTo>
                      <a:pt x="1576253" y="212937"/>
                      <a:pt x="1885147" y="380491"/>
                      <a:pt x="2194607" y="572061"/>
                    </a:cubicBezTo>
                    <a:cubicBezTo>
                      <a:pt x="2205801" y="578863"/>
                      <a:pt x="2237328" y="601888"/>
                      <a:pt x="2245829" y="612090"/>
                    </a:cubicBezTo>
                    <a:cubicBezTo>
                      <a:pt x="2279340" y="662746"/>
                      <a:pt x="2263754" y="697177"/>
                      <a:pt x="2287063" y="751305"/>
                    </a:cubicBezTo>
                    <a:cubicBezTo>
                      <a:pt x="2370095" y="1134162"/>
                      <a:pt x="2442643" y="1518933"/>
                      <a:pt x="2521496" y="1902783"/>
                    </a:cubicBezTo>
                    <a:cubicBezTo>
                      <a:pt x="2618060" y="2373207"/>
                      <a:pt x="2712003" y="2844057"/>
                      <a:pt x="2807647" y="3314695"/>
                    </a:cubicBezTo>
                    <a:cubicBezTo>
                      <a:pt x="2880478" y="3672827"/>
                      <a:pt x="2954726" y="4030676"/>
                      <a:pt x="3025360" y="4389091"/>
                    </a:cubicBezTo>
                    <a:cubicBezTo>
                      <a:pt x="3132127" y="4931992"/>
                      <a:pt x="3249379" y="5472698"/>
                      <a:pt x="3350832" y="6016803"/>
                    </a:cubicBezTo>
                    <a:cubicBezTo>
                      <a:pt x="3370952" y="6124491"/>
                      <a:pt x="3392844" y="6232108"/>
                      <a:pt x="3419483" y="6338591"/>
                    </a:cubicBezTo>
                    <a:cubicBezTo>
                      <a:pt x="3334041" y="6364025"/>
                      <a:pt x="3260998" y="6324280"/>
                      <a:pt x="3244986" y="6245710"/>
                    </a:cubicBezTo>
                    <a:cubicBezTo>
                      <a:pt x="3168542" y="5869654"/>
                      <a:pt x="3090894" y="5493810"/>
                      <a:pt x="3014875" y="5117541"/>
                    </a:cubicBezTo>
                    <a:cubicBezTo>
                      <a:pt x="2859791" y="4347221"/>
                      <a:pt x="2706407" y="3576404"/>
                      <a:pt x="2550614" y="2806296"/>
                    </a:cubicBezTo>
                    <a:cubicBezTo>
                      <a:pt x="2411824" y="2120567"/>
                      <a:pt x="2269776" y="1435404"/>
                      <a:pt x="2131978" y="749463"/>
                    </a:cubicBezTo>
                    <a:cubicBezTo>
                      <a:pt x="2125177" y="716235"/>
                      <a:pt x="2107678" y="687400"/>
                      <a:pt x="2075159" y="668697"/>
                    </a:cubicBezTo>
                    <a:cubicBezTo>
                      <a:pt x="2033146" y="645176"/>
                      <a:pt x="1354360" y="224769"/>
                      <a:pt x="1320637" y="237380"/>
                    </a:cubicBezTo>
                    <a:cubicBezTo>
                      <a:pt x="1279900" y="254595"/>
                      <a:pt x="150384" y="4389162"/>
                      <a:pt x="125375" y="4462418"/>
                    </a:cubicBezTo>
                    <a:lnTo>
                      <a:pt x="125375" y="4462418"/>
                    </a:lnTo>
                    <a:close/>
                  </a:path>
                </a:pathLst>
              </a:custGeom>
              <a:solidFill>
                <a:srgbClr val="C8C6C5"/>
              </a:solidFill>
              <a:ln w="7083" cap="flat">
                <a:noFill/>
                <a:prstDash val="solid"/>
                <a:miter/>
              </a:ln>
            </p:spPr>
            <p:txBody>
              <a:bodyPr rtlCol="0" anchor="ctr"/>
              <a:lstStyle/>
              <a:p>
                <a:endParaRPr lang="en-US"/>
              </a:p>
            </p:txBody>
          </p:sp>
          <p:sp>
            <p:nvSpPr>
              <p:cNvPr id="103" name="Graphic 116">
                <a:extLst>
                  <a:ext uri="{FF2B5EF4-FFF2-40B4-BE49-F238E27FC236}">
                    <a16:creationId xmlns:a16="http://schemas.microsoft.com/office/drawing/2014/main" xmlns="" id="{C5B800E7-609F-4FAF-989D-EA53428A688D}"/>
                  </a:ext>
                </a:extLst>
              </p:cNvPr>
              <p:cNvSpPr/>
              <p:nvPr/>
            </p:nvSpPr>
            <p:spPr>
              <a:xfrm>
                <a:off x="1431682" y="4443978"/>
                <a:ext cx="417459" cy="1335824"/>
              </a:xfrm>
              <a:custGeom>
                <a:avLst/>
                <a:gdLst>
                  <a:gd name="connsiteX0" fmla="*/ 895344 w 1048020"/>
                  <a:gd name="connsiteY0" fmla="*/ 0 h 3353552"/>
                  <a:gd name="connsiteX1" fmla="*/ 1048020 w 1048020"/>
                  <a:gd name="connsiteY1" fmla="*/ 90401 h 3353552"/>
                  <a:gd name="connsiteX2" fmla="*/ 163139 w 1048020"/>
                  <a:gd name="connsiteY2" fmla="*/ 3297508 h 3353552"/>
                  <a:gd name="connsiteX3" fmla="*/ 134801 w 1048020"/>
                  <a:gd name="connsiteY3" fmla="*/ 3353477 h 3353552"/>
                  <a:gd name="connsiteX4" fmla="*/ 12589 w 1048020"/>
                  <a:gd name="connsiteY4" fmla="*/ 3253157 h 3353552"/>
                  <a:gd name="connsiteX5" fmla="*/ 4371 w 1048020"/>
                  <a:gd name="connsiteY5" fmla="*/ 3180964 h 3353552"/>
                  <a:gd name="connsiteX6" fmla="*/ 895344 w 1048020"/>
                  <a:gd name="connsiteY6" fmla="*/ 0 h 3353552"/>
                  <a:gd name="connsiteX7" fmla="*/ 895344 w 1048020"/>
                  <a:gd name="connsiteY7" fmla="*/ 0 h 3353552"/>
                  <a:gd name="connsiteX8" fmla="*/ 895344 w 1048020"/>
                  <a:gd name="connsiteY8" fmla="*/ 0 h 3353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020" h="3353552">
                    <a:moveTo>
                      <a:pt x="895344" y="0"/>
                    </a:moveTo>
                    <a:lnTo>
                      <a:pt x="1048020" y="90401"/>
                    </a:lnTo>
                    <a:lnTo>
                      <a:pt x="163139" y="3297508"/>
                    </a:lnTo>
                    <a:cubicBezTo>
                      <a:pt x="157543" y="3317629"/>
                      <a:pt x="155630" y="3355461"/>
                      <a:pt x="134801" y="3353477"/>
                    </a:cubicBezTo>
                    <a:lnTo>
                      <a:pt x="12589" y="3253157"/>
                    </a:lnTo>
                    <a:cubicBezTo>
                      <a:pt x="-2430" y="3234029"/>
                      <a:pt x="-2430" y="3204202"/>
                      <a:pt x="4371" y="3180964"/>
                    </a:cubicBezTo>
                    <a:lnTo>
                      <a:pt x="895344" y="0"/>
                    </a:lnTo>
                    <a:lnTo>
                      <a:pt x="895344" y="0"/>
                    </a:lnTo>
                    <a:lnTo>
                      <a:pt x="895344" y="0"/>
                    </a:lnTo>
                    <a:close/>
                  </a:path>
                </a:pathLst>
              </a:custGeom>
              <a:solidFill>
                <a:srgbClr val="B4B4B5"/>
              </a:solidFill>
              <a:ln w="7083" cap="flat">
                <a:noFill/>
                <a:prstDash val="solid"/>
                <a:miter/>
              </a:ln>
            </p:spPr>
            <p:txBody>
              <a:bodyPr rtlCol="0" anchor="ctr"/>
              <a:lstStyle/>
              <a:p>
                <a:endParaRPr lang="en-US"/>
              </a:p>
            </p:txBody>
          </p:sp>
          <p:sp>
            <p:nvSpPr>
              <p:cNvPr id="104" name="Graphic 116">
                <a:extLst>
                  <a:ext uri="{FF2B5EF4-FFF2-40B4-BE49-F238E27FC236}">
                    <a16:creationId xmlns:a16="http://schemas.microsoft.com/office/drawing/2014/main" xmlns="" id="{25ECDFF8-3CC7-4836-8E6C-EF06C9978D38}"/>
                  </a:ext>
                </a:extLst>
              </p:cNvPr>
              <p:cNvSpPr/>
              <p:nvPr/>
            </p:nvSpPr>
            <p:spPr>
              <a:xfrm>
                <a:off x="2291330" y="4289358"/>
                <a:ext cx="500916" cy="2241789"/>
              </a:xfrm>
              <a:custGeom>
                <a:avLst/>
                <a:gdLst>
                  <a:gd name="connsiteX0" fmla="*/ 1170890 w 1257536"/>
                  <a:gd name="connsiteY0" fmla="*/ 5227313 h 5627952"/>
                  <a:gd name="connsiteX1" fmla="*/ 1170182 w 1257536"/>
                  <a:gd name="connsiteY1" fmla="*/ 5227809 h 5627952"/>
                  <a:gd name="connsiteX2" fmla="*/ 172087 w 1257536"/>
                  <a:gd name="connsiteY2" fmla="*/ 235071 h 5627952"/>
                  <a:gd name="connsiteX3" fmla="*/ 120794 w 1257536"/>
                  <a:gd name="connsiteY3" fmla="*/ 0 h 5627952"/>
                  <a:gd name="connsiteX4" fmla="*/ 0 w 1257536"/>
                  <a:gd name="connsiteY4" fmla="*/ 76657 h 5627952"/>
                  <a:gd name="connsiteX5" fmla="*/ 32164 w 1257536"/>
                  <a:gd name="connsiteY5" fmla="*/ 204961 h 5627952"/>
                  <a:gd name="connsiteX6" fmla="*/ 1053497 w 1257536"/>
                  <a:gd name="connsiteY6" fmla="*/ 5294688 h 5627952"/>
                  <a:gd name="connsiteX7" fmla="*/ 1053001 w 1257536"/>
                  <a:gd name="connsiteY7" fmla="*/ 5294901 h 5627952"/>
                  <a:gd name="connsiteX8" fmla="*/ 1117401 w 1257536"/>
                  <a:gd name="connsiteY8" fmla="*/ 5611729 h 5627952"/>
                  <a:gd name="connsiteX9" fmla="*/ 1257536 w 1257536"/>
                  <a:gd name="connsiteY9" fmla="*/ 5627953 h 5627952"/>
                  <a:gd name="connsiteX10" fmla="*/ 1170890 w 1257536"/>
                  <a:gd name="connsiteY10" fmla="*/ 5227313 h 5627952"/>
                  <a:gd name="connsiteX11" fmla="*/ 1170890 w 1257536"/>
                  <a:gd name="connsiteY11" fmla="*/ 5227313 h 56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536" h="5627952">
                    <a:moveTo>
                      <a:pt x="1170890" y="5227313"/>
                    </a:moveTo>
                    <a:cubicBezTo>
                      <a:pt x="1170678" y="5227525"/>
                      <a:pt x="1170394" y="5227525"/>
                      <a:pt x="1170182" y="5227809"/>
                    </a:cubicBezTo>
                    <a:lnTo>
                      <a:pt x="172087" y="235071"/>
                    </a:lnTo>
                    <a:cubicBezTo>
                      <a:pt x="157068" y="155509"/>
                      <a:pt x="134114" y="66455"/>
                      <a:pt x="120794" y="0"/>
                    </a:cubicBezTo>
                    <a:cubicBezTo>
                      <a:pt x="76019" y="24726"/>
                      <a:pt x="25222" y="60433"/>
                      <a:pt x="0" y="76657"/>
                    </a:cubicBezTo>
                    <a:cubicBezTo>
                      <a:pt x="19129" y="135105"/>
                      <a:pt x="18137" y="155226"/>
                      <a:pt x="32164" y="204961"/>
                    </a:cubicBezTo>
                    <a:lnTo>
                      <a:pt x="1053497" y="5294688"/>
                    </a:lnTo>
                    <a:cubicBezTo>
                      <a:pt x="1053284" y="5294688"/>
                      <a:pt x="1053284" y="5294901"/>
                      <a:pt x="1053001" y="5294901"/>
                    </a:cubicBezTo>
                    <a:cubicBezTo>
                      <a:pt x="1088070" y="5463233"/>
                      <a:pt x="1105286" y="5551296"/>
                      <a:pt x="1117401" y="5611729"/>
                    </a:cubicBezTo>
                    <a:cubicBezTo>
                      <a:pt x="1168481" y="5619239"/>
                      <a:pt x="1193632" y="5618034"/>
                      <a:pt x="1257536" y="5627953"/>
                    </a:cubicBezTo>
                    <a:cubicBezTo>
                      <a:pt x="1236991" y="5538331"/>
                      <a:pt x="1192215" y="5320193"/>
                      <a:pt x="1170890" y="5227313"/>
                    </a:cubicBezTo>
                    <a:lnTo>
                      <a:pt x="1170890" y="5227313"/>
                    </a:lnTo>
                    <a:close/>
                  </a:path>
                </a:pathLst>
              </a:custGeom>
              <a:solidFill>
                <a:srgbClr val="C8C6C5"/>
              </a:solidFill>
              <a:ln w="7083" cap="flat">
                <a:noFill/>
                <a:prstDash val="solid"/>
                <a:miter/>
              </a:ln>
            </p:spPr>
            <p:txBody>
              <a:bodyPr rtlCol="0" anchor="ctr"/>
              <a:lstStyle/>
              <a:p>
                <a:endParaRPr lang="en-US"/>
              </a:p>
            </p:txBody>
          </p:sp>
          <p:sp>
            <p:nvSpPr>
              <p:cNvPr id="105" name="Graphic 116">
                <a:extLst>
                  <a:ext uri="{FF2B5EF4-FFF2-40B4-BE49-F238E27FC236}">
                    <a16:creationId xmlns:a16="http://schemas.microsoft.com/office/drawing/2014/main" xmlns="" id="{6830AEA8-3EFE-4686-8119-D7EFCC3F0303}"/>
                  </a:ext>
                </a:extLst>
              </p:cNvPr>
              <p:cNvSpPr/>
              <p:nvPr/>
            </p:nvSpPr>
            <p:spPr>
              <a:xfrm>
                <a:off x="2291133" y="4290261"/>
                <a:ext cx="499307" cy="2242128"/>
              </a:xfrm>
              <a:custGeom>
                <a:avLst/>
                <a:gdLst>
                  <a:gd name="connsiteX0" fmla="*/ 1170961 w 1253497"/>
                  <a:gd name="connsiteY0" fmla="*/ 5227242 h 5628802"/>
                  <a:gd name="connsiteX1" fmla="*/ 1170253 w 1253497"/>
                  <a:gd name="connsiteY1" fmla="*/ 5227738 h 5628802"/>
                  <a:gd name="connsiteX2" fmla="*/ 172088 w 1253497"/>
                  <a:gd name="connsiteY2" fmla="*/ 235071 h 5628802"/>
                  <a:gd name="connsiteX3" fmla="*/ 120794 w 1253497"/>
                  <a:gd name="connsiteY3" fmla="*/ 0 h 5628802"/>
                  <a:gd name="connsiteX4" fmla="*/ 0 w 1253497"/>
                  <a:gd name="connsiteY4" fmla="*/ 76657 h 5628802"/>
                  <a:gd name="connsiteX5" fmla="*/ 32165 w 1253497"/>
                  <a:gd name="connsiteY5" fmla="*/ 204961 h 5628802"/>
                  <a:gd name="connsiteX6" fmla="*/ 1053497 w 1253497"/>
                  <a:gd name="connsiteY6" fmla="*/ 5294688 h 5628802"/>
                  <a:gd name="connsiteX7" fmla="*/ 1053001 w 1253497"/>
                  <a:gd name="connsiteY7" fmla="*/ 5294901 h 5628802"/>
                  <a:gd name="connsiteX8" fmla="*/ 1117401 w 1253497"/>
                  <a:gd name="connsiteY8" fmla="*/ 5611729 h 5628802"/>
                  <a:gd name="connsiteX9" fmla="*/ 1253498 w 1253497"/>
                  <a:gd name="connsiteY9" fmla="*/ 5628803 h 5628802"/>
                  <a:gd name="connsiteX10" fmla="*/ 1170961 w 1253497"/>
                  <a:gd name="connsiteY10" fmla="*/ 5227242 h 5628802"/>
                  <a:gd name="connsiteX11" fmla="*/ 1170961 w 1253497"/>
                  <a:gd name="connsiteY11" fmla="*/ 5227242 h 562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3497" h="5628802">
                    <a:moveTo>
                      <a:pt x="1170961" y="5227242"/>
                    </a:moveTo>
                    <a:cubicBezTo>
                      <a:pt x="1170749" y="5227454"/>
                      <a:pt x="1170465" y="5227454"/>
                      <a:pt x="1170253" y="5227738"/>
                    </a:cubicBezTo>
                    <a:lnTo>
                      <a:pt x="172088" y="235071"/>
                    </a:lnTo>
                    <a:cubicBezTo>
                      <a:pt x="157068" y="155509"/>
                      <a:pt x="134114" y="66455"/>
                      <a:pt x="120794" y="0"/>
                    </a:cubicBezTo>
                    <a:cubicBezTo>
                      <a:pt x="76019" y="24726"/>
                      <a:pt x="25222" y="60433"/>
                      <a:pt x="0" y="76657"/>
                    </a:cubicBezTo>
                    <a:cubicBezTo>
                      <a:pt x="19129" y="135105"/>
                      <a:pt x="18137" y="155226"/>
                      <a:pt x="32165" y="204961"/>
                    </a:cubicBezTo>
                    <a:lnTo>
                      <a:pt x="1053497" y="5294688"/>
                    </a:lnTo>
                    <a:cubicBezTo>
                      <a:pt x="1053284" y="5294688"/>
                      <a:pt x="1053284" y="5294901"/>
                      <a:pt x="1053001" y="5294901"/>
                    </a:cubicBezTo>
                    <a:cubicBezTo>
                      <a:pt x="1088070" y="5463233"/>
                      <a:pt x="1105286" y="5551296"/>
                      <a:pt x="1117401" y="5611729"/>
                    </a:cubicBezTo>
                    <a:cubicBezTo>
                      <a:pt x="1168481" y="5619238"/>
                      <a:pt x="1188035" y="5620655"/>
                      <a:pt x="1253498" y="5628803"/>
                    </a:cubicBezTo>
                    <a:cubicBezTo>
                      <a:pt x="1233023" y="5539110"/>
                      <a:pt x="1192286" y="5320193"/>
                      <a:pt x="1170961" y="5227242"/>
                    </a:cubicBezTo>
                    <a:lnTo>
                      <a:pt x="1170961" y="5227242"/>
                    </a:lnTo>
                    <a:close/>
                  </a:path>
                </a:pathLst>
              </a:custGeom>
              <a:solidFill>
                <a:srgbClr val="C8C6C5"/>
              </a:solidFill>
              <a:ln w="7083" cap="flat">
                <a:noFill/>
                <a:prstDash val="solid"/>
                <a:miter/>
              </a:ln>
            </p:spPr>
            <p:txBody>
              <a:bodyPr rtlCol="0" anchor="ctr"/>
              <a:lstStyle/>
              <a:p>
                <a:endParaRPr lang="en-US"/>
              </a:p>
            </p:txBody>
          </p:sp>
          <p:sp>
            <p:nvSpPr>
              <p:cNvPr id="106" name="Freeform: Shape 19">
                <a:extLst>
                  <a:ext uri="{FF2B5EF4-FFF2-40B4-BE49-F238E27FC236}">
                    <a16:creationId xmlns:a16="http://schemas.microsoft.com/office/drawing/2014/main" xmlns="" id="{74704C17-8B09-46ED-B712-7D031B1704E4}"/>
                  </a:ext>
                </a:extLst>
              </p:cNvPr>
              <p:cNvSpPr/>
              <p:nvPr/>
            </p:nvSpPr>
            <p:spPr>
              <a:xfrm>
                <a:off x="1980564" y="4380594"/>
                <a:ext cx="769944" cy="2176862"/>
              </a:xfrm>
              <a:custGeom>
                <a:avLst/>
                <a:gdLst>
                  <a:gd name="connsiteX0" fmla="*/ 717425 w 769944"/>
                  <a:gd name="connsiteY0" fmla="*/ 1954814 h 2176862"/>
                  <a:gd name="connsiteX1" fmla="*/ 769944 w 769944"/>
                  <a:gd name="connsiteY1" fmla="*/ 1968275 h 2176862"/>
                  <a:gd name="connsiteX2" fmla="*/ 424184 w 769944"/>
                  <a:gd name="connsiteY2" fmla="*/ 2171662 h 2176862"/>
                  <a:gd name="connsiteX3" fmla="*/ 404091 w 769944"/>
                  <a:gd name="connsiteY3" fmla="*/ 2163816 h 2176862"/>
                  <a:gd name="connsiteX4" fmla="*/ 398870 w 769944"/>
                  <a:gd name="connsiteY4" fmla="*/ 2136245 h 2176862"/>
                  <a:gd name="connsiteX5" fmla="*/ 513841 w 769944"/>
                  <a:gd name="connsiteY5" fmla="*/ 2069983 h 2176862"/>
                  <a:gd name="connsiteX6" fmla="*/ 717425 w 769944"/>
                  <a:gd name="connsiteY6" fmla="*/ 1954814 h 2176862"/>
                  <a:gd name="connsiteX7" fmla="*/ 672610 w 769944"/>
                  <a:gd name="connsiteY7" fmla="*/ 1733140 h 2176862"/>
                  <a:gd name="connsiteX8" fmla="*/ 725637 w 769944"/>
                  <a:gd name="connsiteY8" fmla="*/ 1753177 h 2176862"/>
                  <a:gd name="connsiteX9" fmla="*/ 401411 w 769944"/>
                  <a:gd name="connsiteY9" fmla="*/ 1938925 h 2176862"/>
                  <a:gd name="connsiteX10" fmla="*/ 355580 w 769944"/>
                  <a:gd name="connsiteY10" fmla="*/ 1919453 h 2176862"/>
                  <a:gd name="connsiteX11" fmla="*/ 672610 w 769944"/>
                  <a:gd name="connsiteY11" fmla="*/ 1733140 h 2176862"/>
                  <a:gd name="connsiteX12" fmla="*/ 630223 w 769944"/>
                  <a:gd name="connsiteY12" fmla="*/ 1518241 h 2176862"/>
                  <a:gd name="connsiteX13" fmla="*/ 682516 w 769944"/>
                  <a:gd name="connsiteY13" fmla="*/ 1530574 h 2176862"/>
                  <a:gd name="connsiteX14" fmla="*/ 320699 w 769944"/>
                  <a:gd name="connsiteY14" fmla="*/ 1745502 h 2176862"/>
                  <a:gd name="connsiteX15" fmla="*/ 310822 w 769944"/>
                  <a:gd name="connsiteY15" fmla="*/ 1702268 h 2176862"/>
                  <a:gd name="connsiteX16" fmla="*/ 630223 w 769944"/>
                  <a:gd name="connsiteY16" fmla="*/ 1518241 h 2176862"/>
                  <a:gd name="connsiteX17" fmla="*/ 587920 w 769944"/>
                  <a:gd name="connsiteY17" fmla="*/ 1300265 h 2176862"/>
                  <a:gd name="connsiteX18" fmla="*/ 638520 w 769944"/>
                  <a:gd name="connsiteY18" fmla="*/ 1311130 h 2176862"/>
                  <a:gd name="connsiteX19" fmla="*/ 524000 w 769944"/>
                  <a:gd name="connsiteY19" fmla="*/ 1383798 h 2176862"/>
                  <a:gd name="connsiteX20" fmla="*/ 313362 w 769944"/>
                  <a:gd name="connsiteY20" fmla="*/ 1508702 h 2176862"/>
                  <a:gd name="connsiteX21" fmla="*/ 267475 w 769944"/>
                  <a:gd name="connsiteY21" fmla="*/ 1488835 h 2176862"/>
                  <a:gd name="connsiteX22" fmla="*/ 540791 w 769944"/>
                  <a:gd name="connsiteY22" fmla="*/ 1328655 h 2176862"/>
                  <a:gd name="connsiteX23" fmla="*/ 587920 w 769944"/>
                  <a:gd name="connsiteY23" fmla="*/ 1300265 h 2176862"/>
                  <a:gd name="connsiteX24" fmla="*/ 541638 w 769944"/>
                  <a:gd name="connsiteY24" fmla="*/ 1083304 h 2176862"/>
                  <a:gd name="connsiteX25" fmla="*/ 597204 w 769944"/>
                  <a:gd name="connsiteY25" fmla="*/ 1099700 h 2176862"/>
                  <a:gd name="connsiteX26" fmla="*/ 228333 w 769944"/>
                  <a:gd name="connsiteY26" fmla="*/ 1311044 h 2176862"/>
                  <a:gd name="connsiteX27" fmla="*/ 219528 w 769944"/>
                  <a:gd name="connsiteY27" fmla="*/ 1267415 h 2176862"/>
                  <a:gd name="connsiteX28" fmla="*/ 541638 w 769944"/>
                  <a:gd name="connsiteY28" fmla="*/ 1083304 h 2176862"/>
                  <a:gd name="connsiteX29" fmla="*/ 498772 w 769944"/>
                  <a:gd name="connsiteY29" fmla="*/ 864256 h 2176862"/>
                  <a:gd name="connsiteX30" fmla="*/ 550783 w 769944"/>
                  <a:gd name="connsiteY30" fmla="*/ 882769 h 2176862"/>
                  <a:gd name="connsiteX31" fmla="*/ 218992 w 769944"/>
                  <a:gd name="connsiteY31" fmla="*/ 1074810 h 2176862"/>
                  <a:gd name="connsiteX32" fmla="*/ 174714 w 769944"/>
                  <a:gd name="connsiteY32" fmla="*/ 1049637 h 2176862"/>
                  <a:gd name="connsiteX33" fmla="*/ 498772 w 769944"/>
                  <a:gd name="connsiteY33" fmla="*/ 864256 h 2176862"/>
                  <a:gd name="connsiteX34" fmla="*/ 454352 w 769944"/>
                  <a:gd name="connsiteY34" fmla="*/ 648340 h 2176862"/>
                  <a:gd name="connsiteX35" fmla="*/ 507125 w 769944"/>
                  <a:gd name="connsiteY35" fmla="*/ 664567 h 2176862"/>
                  <a:gd name="connsiteX36" fmla="*/ 177366 w 769944"/>
                  <a:gd name="connsiteY36" fmla="*/ 859261 h 2176862"/>
                  <a:gd name="connsiteX37" fmla="*/ 131423 w 769944"/>
                  <a:gd name="connsiteY37" fmla="*/ 837701 h 2176862"/>
                  <a:gd name="connsiteX38" fmla="*/ 454352 w 769944"/>
                  <a:gd name="connsiteY38" fmla="*/ 648340 h 2176862"/>
                  <a:gd name="connsiteX39" fmla="*/ 412106 w 769944"/>
                  <a:gd name="connsiteY39" fmla="*/ 428276 h 2176862"/>
                  <a:gd name="connsiteX40" fmla="*/ 463778 w 769944"/>
                  <a:gd name="connsiteY40" fmla="*/ 443882 h 2176862"/>
                  <a:gd name="connsiteX41" fmla="*/ 342542 w 769944"/>
                  <a:gd name="connsiteY41" fmla="*/ 519711 h 2176862"/>
                  <a:gd name="connsiteX42" fmla="*/ 128573 w 769944"/>
                  <a:gd name="connsiteY42" fmla="*/ 643572 h 2176862"/>
                  <a:gd name="connsiteX43" fmla="*/ 91209 w 769944"/>
                  <a:gd name="connsiteY43" fmla="*/ 615859 h 2176862"/>
                  <a:gd name="connsiteX44" fmla="*/ 243064 w 769944"/>
                  <a:gd name="connsiteY44" fmla="*/ 531705 h 2176862"/>
                  <a:gd name="connsiteX45" fmla="*/ 388739 w 769944"/>
                  <a:gd name="connsiteY45" fmla="*/ 446874 h 2176862"/>
                  <a:gd name="connsiteX46" fmla="*/ 412106 w 769944"/>
                  <a:gd name="connsiteY46" fmla="*/ 428276 h 2176862"/>
                  <a:gd name="connsiteX47" fmla="*/ 368251 w 769944"/>
                  <a:gd name="connsiteY47" fmla="*/ 214900 h 2176862"/>
                  <a:gd name="connsiteX48" fmla="*/ 415774 w 769944"/>
                  <a:gd name="connsiteY48" fmla="*/ 234909 h 2176862"/>
                  <a:gd name="connsiteX49" fmla="*/ 80993 w 769944"/>
                  <a:gd name="connsiteY49" fmla="*/ 429349 h 2176862"/>
                  <a:gd name="connsiteX50" fmla="*/ 44842 w 769944"/>
                  <a:gd name="connsiteY50" fmla="*/ 402624 h 2176862"/>
                  <a:gd name="connsiteX51" fmla="*/ 353661 w 769944"/>
                  <a:gd name="connsiteY51" fmla="*/ 225681 h 2176862"/>
                  <a:gd name="connsiteX52" fmla="*/ 368251 w 769944"/>
                  <a:gd name="connsiteY52" fmla="*/ 214900 h 2176862"/>
                  <a:gd name="connsiteX53" fmla="*/ 324876 w 769944"/>
                  <a:gd name="connsiteY53" fmla="*/ 0 h 2176862"/>
                  <a:gd name="connsiteX54" fmla="*/ 369521 w 769944"/>
                  <a:gd name="connsiteY54" fmla="*/ 16143 h 2176862"/>
                  <a:gd name="connsiteX55" fmla="*/ 259320 w 769944"/>
                  <a:gd name="connsiteY55" fmla="*/ 83420 h 2176862"/>
                  <a:gd name="connsiteX56" fmla="*/ 28672 w 769944"/>
                  <a:gd name="connsiteY56" fmla="*/ 216114 h 2176862"/>
                  <a:gd name="connsiteX57" fmla="*/ 7083 w 769944"/>
                  <a:gd name="connsiteY57" fmla="*/ 214562 h 2176862"/>
                  <a:gd name="connsiteX58" fmla="*/ 0 w 769944"/>
                  <a:gd name="connsiteY58" fmla="*/ 181882 h 2176862"/>
                  <a:gd name="connsiteX59" fmla="*/ 145647 w 769944"/>
                  <a:gd name="connsiteY59" fmla="*/ 102639 h 2176862"/>
                  <a:gd name="connsiteX60" fmla="*/ 300098 w 769944"/>
                  <a:gd name="connsiteY60" fmla="*/ 13913 h 2176862"/>
                  <a:gd name="connsiteX61" fmla="*/ 324876 w 769944"/>
                  <a:gd name="connsiteY61" fmla="*/ 0 h 21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69944" h="2176862">
                    <a:moveTo>
                      <a:pt x="717425" y="1954814"/>
                    </a:moveTo>
                    <a:cubicBezTo>
                      <a:pt x="740820" y="1960317"/>
                      <a:pt x="753152" y="1961277"/>
                      <a:pt x="769944" y="1968275"/>
                    </a:cubicBezTo>
                    <a:cubicBezTo>
                      <a:pt x="652856" y="2036569"/>
                      <a:pt x="541074" y="2103001"/>
                      <a:pt x="424184" y="2171662"/>
                    </a:cubicBezTo>
                    <a:cubicBezTo>
                      <a:pt x="412021" y="2178830"/>
                      <a:pt x="405728" y="2180579"/>
                      <a:pt x="404091" y="2163816"/>
                    </a:cubicBezTo>
                    <a:cubicBezTo>
                      <a:pt x="402651" y="2154644"/>
                      <a:pt x="400620" y="2145332"/>
                      <a:pt x="398870" y="2136245"/>
                    </a:cubicBezTo>
                    <a:cubicBezTo>
                      <a:pt x="443797" y="2118917"/>
                      <a:pt x="472385" y="2093632"/>
                      <a:pt x="513841" y="2069983"/>
                    </a:cubicBezTo>
                    <a:cubicBezTo>
                      <a:pt x="581571" y="2031348"/>
                      <a:pt x="645180" y="1996609"/>
                      <a:pt x="717425" y="1954814"/>
                    </a:cubicBezTo>
                    <a:close/>
                    <a:moveTo>
                      <a:pt x="672610" y="1733140"/>
                    </a:moveTo>
                    <a:cubicBezTo>
                      <a:pt x="690644" y="1739151"/>
                      <a:pt x="705121" y="1746319"/>
                      <a:pt x="725637" y="1753177"/>
                    </a:cubicBezTo>
                    <a:cubicBezTo>
                      <a:pt x="615944" y="1816109"/>
                      <a:pt x="511301" y="1876388"/>
                      <a:pt x="401411" y="1938925"/>
                    </a:cubicBezTo>
                    <a:cubicBezTo>
                      <a:pt x="359164" y="1963082"/>
                      <a:pt x="365062" y="1965113"/>
                      <a:pt x="355580" y="1919453"/>
                    </a:cubicBezTo>
                    <a:cubicBezTo>
                      <a:pt x="455425" y="1862024"/>
                      <a:pt x="661887" y="1744147"/>
                      <a:pt x="672610" y="1733140"/>
                    </a:cubicBezTo>
                    <a:close/>
                    <a:moveTo>
                      <a:pt x="630223" y="1518241"/>
                    </a:moveTo>
                    <a:cubicBezTo>
                      <a:pt x="650711" y="1523349"/>
                      <a:pt x="658415" y="1525127"/>
                      <a:pt x="682516" y="1530574"/>
                    </a:cubicBezTo>
                    <a:cubicBezTo>
                      <a:pt x="614843" y="1570280"/>
                      <a:pt x="383518" y="1709407"/>
                      <a:pt x="320699" y="1745502"/>
                    </a:cubicBezTo>
                    <a:cubicBezTo>
                      <a:pt x="316127" y="1729303"/>
                      <a:pt x="310145" y="1716858"/>
                      <a:pt x="310822" y="1702268"/>
                    </a:cubicBezTo>
                    <a:cubicBezTo>
                      <a:pt x="387469" y="1665383"/>
                      <a:pt x="619019" y="1525099"/>
                      <a:pt x="630223" y="1518241"/>
                    </a:cubicBezTo>
                    <a:close/>
                    <a:moveTo>
                      <a:pt x="587920" y="1300265"/>
                    </a:moveTo>
                    <a:cubicBezTo>
                      <a:pt x="610101" y="1305401"/>
                      <a:pt x="619922" y="1306756"/>
                      <a:pt x="638520" y="1311130"/>
                    </a:cubicBezTo>
                    <a:cubicBezTo>
                      <a:pt x="591955" y="1342907"/>
                      <a:pt x="562549" y="1360262"/>
                      <a:pt x="524000" y="1383798"/>
                    </a:cubicBezTo>
                    <a:cubicBezTo>
                      <a:pt x="451417" y="1428076"/>
                      <a:pt x="386623" y="1465497"/>
                      <a:pt x="313362" y="1508702"/>
                    </a:cubicBezTo>
                    <a:cubicBezTo>
                      <a:pt x="275772" y="1530997"/>
                      <a:pt x="274220" y="1533903"/>
                      <a:pt x="267475" y="1488835"/>
                    </a:cubicBezTo>
                    <a:cubicBezTo>
                      <a:pt x="361760" y="1434172"/>
                      <a:pt x="446507" y="1383403"/>
                      <a:pt x="540791" y="1328655"/>
                    </a:cubicBezTo>
                    <a:cubicBezTo>
                      <a:pt x="555918" y="1319850"/>
                      <a:pt x="570593" y="1314601"/>
                      <a:pt x="587920" y="1300265"/>
                    </a:cubicBezTo>
                    <a:close/>
                    <a:moveTo>
                      <a:pt x="541638" y="1083304"/>
                    </a:moveTo>
                    <a:cubicBezTo>
                      <a:pt x="563340" y="1088525"/>
                      <a:pt x="585775" y="1092758"/>
                      <a:pt x="597204" y="1099700"/>
                    </a:cubicBezTo>
                    <a:cubicBezTo>
                      <a:pt x="475291" y="1170308"/>
                      <a:pt x="352109" y="1239393"/>
                      <a:pt x="228333" y="1311044"/>
                    </a:cubicBezTo>
                    <a:cubicBezTo>
                      <a:pt x="224862" y="1293604"/>
                      <a:pt x="222153" y="1280566"/>
                      <a:pt x="219528" y="1267415"/>
                    </a:cubicBezTo>
                    <a:cubicBezTo>
                      <a:pt x="291180" y="1232252"/>
                      <a:pt x="525213" y="1093887"/>
                      <a:pt x="541638" y="1083304"/>
                    </a:cubicBezTo>
                    <a:close/>
                    <a:moveTo>
                      <a:pt x="498772" y="864256"/>
                    </a:moveTo>
                    <a:cubicBezTo>
                      <a:pt x="518780" y="869562"/>
                      <a:pt x="536644" y="878141"/>
                      <a:pt x="550783" y="882769"/>
                    </a:cubicBezTo>
                    <a:cubicBezTo>
                      <a:pt x="509411" y="911526"/>
                      <a:pt x="295950" y="1030927"/>
                      <a:pt x="218992" y="1074810"/>
                    </a:cubicBezTo>
                    <a:cubicBezTo>
                      <a:pt x="181854" y="1095947"/>
                      <a:pt x="181854" y="1096032"/>
                      <a:pt x="174714" y="1049637"/>
                    </a:cubicBezTo>
                    <a:cubicBezTo>
                      <a:pt x="233893" y="1022348"/>
                      <a:pt x="490278" y="873231"/>
                      <a:pt x="498772" y="864256"/>
                    </a:cubicBezTo>
                    <a:close/>
                    <a:moveTo>
                      <a:pt x="454352" y="648340"/>
                    </a:moveTo>
                    <a:cubicBezTo>
                      <a:pt x="474981" y="653138"/>
                      <a:pt x="488217" y="657879"/>
                      <a:pt x="507125" y="664567"/>
                    </a:cubicBezTo>
                    <a:cubicBezTo>
                      <a:pt x="411569" y="720839"/>
                      <a:pt x="193509" y="849695"/>
                      <a:pt x="177366" y="859261"/>
                    </a:cubicBezTo>
                    <a:cubicBezTo>
                      <a:pt x="140764" y="880935"/>
                      <a:pt x="140877" y="881019"/>
                      <a:pt x="131423" y="837701"/>
                    </a:cubicBezTo>
                    <a:cubicBezTo>
                      <a:pt x="200648" y="798446"/>
                      <a:pt x="435360" y="663805"/>
                      <a:pt x="454352" y="648340"/>
                    </a:cubicBezTo>
                    <a:close/>
                    <a:moveTo>
                      <a:pt x="412106" y="428276"/>
                    </a:moveTo>
                    <a:cubicBezTo>
                      <a:pt x="428614" y="432735"/>
                      <a:pt x="447748" y="437561"/>
                      <a:pt x="463778" y="443882"/>
                    </a:cubicBezTo>
                    <a:cubicBezTo>
                      <a:pt x="427655" y="476025"/>
                      <a:pt x="383405" y="495215"/>
                      <a:pt x="342542" y="519711"/>
                    </a:cubicBezTo>
                    <a:cubicBezTo>
                      <a:pt x="271821" y="562127"/>
                      <a:pt x="199943" y="602426"/>
                      <a:pt x="128573" y="643572"/>
                    </a:cubicBezTo>
                    <a:cubicBezTo>
                      <a:pt x="97192" y="663411"/>
                      <a:pt x="97192" y="648199"/>
                      <a:pt x="91209" y="615859"/>
                    </a:cubicBezTo>
                    <a:cubicBezTo>
                      <a:pt x="148892" y="593790"/>
                      <a:pt x="188965" y="560462"/>
                      <a:pt x="243064" y="531705"/>
                    </a:cubicBezTo>
                    <a:cubicBezTo>
                      <a:pt x="292620" y="505262"/>
                      <a:pt x="340143" y="475151"/>
                      <a:pt x="388739" y="446874"/>
                    </a:cubicBezTo>
                    <a:cubicBezTo>
                      <a:pt x="397911" y="441540"/>
                      <a:pt x="399547" y="439424"/>
                      <a:pt x="412106" y="428276"/>
                    </a:cubicBezTo>
                    <a:close/>
                    <a:moveTo>
                      <a:pt x="368251" y="214900"/>
                    </a:moveTo>
                    <a:cubicBezTo>
                      <a:pt x="387864" y="221024"/>
                      <a:pt x="431126" y="224326"/>
                      <a:pt x="415774" y="234909"/>
                    </a:cubicBezTo>
                    <a:cubicBezTo>
                      <a:pt x="304895" y="299139"/>
                      <a:pt x="192069" y="365401"/>
                      <a:pt x="80993" y="429349"/>
                    </a:cubicBezTo>
                    <a:cubicBezTo>
                      <a:pt x="58839" y="442274"/>
                      <a:pt x="50035" y="444221"/>
                      <a:pt x="44842" y="402624"/>
                    </a:cubicBezTo>
                    <a:cubicBezTo>
                      <a:pt x="150020" y="342288"/>
                      <a:pt x="248369" y="285819"/>
                      <a:pt x="353661" y="225681"/>
                    </a:cubicBezTo>
                    <a:cubicBezTo>
                      <a:pt x="359559" y="222266"/>
                      <a:pt x="359559" y="222266"/>
                      <a:pt x="368251" y="214900"/>
                    </a:cubicBezTo>
                    <a:close/>
                    <a:moveTo>
                      <a:pt x="324876" y="0"/>
                    </a:moveTo>
                    <a:cubicBezTo>
                      <a:pt x="345308" y="1157"/>
                      <a:pt x="352081" y="8607"/>
                      <a:pt x="369521" y="16143"/>
                    </a:cubicBezTo>
                    <a:cubicBezTo>
                      <a:pt x="327501" y="41851"/>
                      <a:pt x="298546" y="60223"/>
                      <a:pt x="259320" y="83420"/>
                    </a:cubicBezTo>
                    <a:cubicBezTo>
                      <a:pt x="183011" y="128658"/>
                      <a:pt x="104981" y="170989"/>
                      <a:pt x="28672" y="216114"/>
                    </a:cubicBezTo>
                    <a:cubicBezTo>
                      <a:pt x="17243" y="222294"/>
                      <a:pt x="10667" y="223762"/>
                      <a:pt x="7083" y="214562"/>
                    </a:cubicBezTo>
                    <a:cubicBezTo>
                      <a:pt x="4939" y="204995"/>
                      <a:pt x="1157" y="187018"/>
                      <a:pt x="0" y="181882"/>
                    </a:cubicBezTo>
                    <a:cubicBezTo>
                      <a:pt x="58304" y="154339"/>
                      <a:pt x="94031" y="129787"/>
                      <a:pt x="145647" y="102639"/>
                    </a:cubicBezTo>
                    <a:cubicBezTo>
                      <a:pt x="198137" y="75011"/>
                      <a:pt x="248567" y="43404"/>
                      <a:pt x="300098" y="13913"/>
                    </a:cubicBezTo>
                    <a:cubicBezTo>
                      <a:pt x="309383" y="8607"/>
                      <a:pt x="314519" y="5419"/>
                      <a:pt x="324876"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107" name="Freeform: Shape 20">
                <a:extLst>
                  <a:ext uri="{FF2B5EF4-FFF2-40B4-BE49-F238E27FC236}">
                    <a16:creationId xmlns:a16="http://schemas.microsoft.com/office/drawing/2014/main" xmlns="" id="{D655C77E-2A25-4E68-9FF2-6C68523ADD71}"/>
                  </a:ext>
                </a:extLst>
              </p:cNvPr>
              <p:cNvSpPr/>
              <p:nvPr/>
            </p:nvSpPr>
            <p:spPr>
              <a:xfrm>
                <a:off x="1150286" y="4372890"/>
                <a:ext cx="692704" cy="1485759"/>
              </a:xfrm>
              <a:custGeom>
                <a:avLst/>
                <a:gdLst>
                  <a:gd name="connsiteX0" fmla="*/ 315112 w 692704"/>
                  <a:gd name="connsiteY0" fmla="*/ 1230645 h 1485759"/>
                  <a:gd name="connsiteX1" fmla="*/ 371073 w 692704"/>
                  <a:gd name="connsiteY1" fmla="*/ 1274133 h 1485759"/>
                  <a:gd name="connsiteX2" fmla="*/ 0 w 692704"/>
                  <a:gd name="connsiteY2" fmla="*/ 1485759 h 1485759"/>
                  <a:gd name="connsiteX3" fmla="*/ 26104 w 692704"/>
                  <a:gd name="connsiteY3" fmla="*/ 1396413 h 1485759"/>
                  <a:gd name="connsiteX4" fmla="*/ 315112 w 692704"/>
                  <a:gd name="connsiteY4" fmla="*/ 1230645 h 1485759"/>
                  <a:gd name="connsiteX5" fmla="*/ 359955 w 692704"/>
                  <a:gd name="connsiteY5" fmla="*/ 1066768 h 1485759"/>
                  <a:gd name="connsiteX6" fmla="*/ 415916 w 692704"/>
                  <a:gd name="connsiteY6" fmla="*/ 1110256 h 1485759"/>
                  <a:gd name="connsiteX7" fmla="*/ 44843 w 692704"/>
                  <a:gd name="connsiteY7" fmla="*/ 1321882 h 1485759"/>
                  <a:gd name="connsiteX8" fmla="*/ 70947 w 692704"/>
                  <a:gd name="connsiteY8" fmla="*/ 1232536 h 1485759"/>
                  <a:gd name="connsiteX9" fmla="*/ 359955 w 692704"/>
                  <a:gd name="connsiteY9" fmla="*/ 1066768 h 1485759"/>
                  <a:gd name="connsiteX10" fmla="*/ 405023 w 692704"/>
                  <a:gd name="connsiteY10" fmla="*/ 902891 h 1485759"/>
                  <a:gd name="connsiteX11" fmla="*/ 460758 w 692704"/>
                  <a:gd name="connsiteY11" fmla="*/ 946407 h 1485759"/>
                  <a:gd name="connsiteX12" fmla="*/ 97418 w 692704"/>
                  <a:gd name="connsiteY12" fmla="*/ 1153350 h 1485759"/>
                  <a:gd name="connsiteX13" fmla="*/ 117257 w 692704"/>
                  <a:gd name="connsiteY13" fmla="*/ 1069224 h 1485759"/>
                  <a:gd name="connsiteX14" fmla="*/ 405023 w 692704"/>
                  <a:gd name="connsiteY14" fmla="*/ 902891 h 1485759"/>
                  <a:gd name="connsiteX15" fmla="*/ 453364 w 692704"/>
                  <a:gd name="connsiteY15" fmla="*/ 734357 h 1485759"/>
                  <a:gd name="connsiteX16" fmla="*/ 510229 w 692704"/>
                  <a:gd name="connsiteY16" fmla="*/ 778353 h 1485759"/>
                  <a:gd name="connsiteX17" fmla="*/ 137152 w 692704"/>
                  <a:gd name="connsiteY17" fmla="*/ 995652 h 1485759"/>
                  <a:gd name="connsiteX18" fmla="*/ 136080 w 692704"/>
                  <a:gd name="connsiteY18" fmla="*/ 994580 h 1485759"/>
                  <a:gd name="connsiteX19" fmla="*/ 164667 w 692704"/>
                  <a:gd name="connsiteY19" fmla="*/ 897332 h 1485759"/>
                  <a:gd name="connsiteX20" fmla="*/ 453364 w 692704"/>
                  <a:gd name="connsiteY20" fmla="*/ 734357 h 1485759"/>
                  <a:gd name="connsiteX21" fmla="*/ 502610 w 692704"/>
                  <a:gd name="connsiteY21" fmla="*/ 564300 h 1485759"/>
                  <a:gd name="connsiteX22" fmla="*/ 553520 w 692704"/>
                  <a:gd name="connsiteY22" fmla="*/ 615295 h 1485759"/>
                  <a:gd name="connsiteX23" fmla="*/ 180923 w 692704"/>
                  <a:gd name="connsiteY23" fmla="*/ 833327 h 1485759"/>
                  <a:gd name="connsiteX24" fmla="*/ 208353 w 692704"/>
                  <a:gd name="connsiteY24" fmla="*/ 737180 h 1485759"/>
                  <a:gd name="connsiteX25" fmla="*/ 225342 w 692704"/>
                  <a:gd name="connsiteY25" fmla="*/ 726710 h 1485759"/>
                  <a:gd name="connsiteX26" fmla="*/ 502610 w 692704"/>
                  <a:gd name="connsiteY26" fmla="*/ 564300 h 1485759"/>
                  <a:gd name="connsiteX27" fmla="*/ 545336 w 692704"/>
                  <a:gd name="connsiteY27" fmla="*/ 405051 h 1485759"/>
                  <a:gd name="connsiteX28" fmla="*/ 602990 w 692704"/>
                  <a:gd name="connsiteY28" fmla="*/ 445604 h 1485759"/>
                  <a:gd name="connsiteX29" fmla="*/ 495103 w 692704"/>
                  <a:gd name="connsiteY29" fmla="*/ 512657 h 1485759"/>
                  <a:gd name="connsiteX30" fmla="*/ 227289 w 692704"/>
                  <a:gd name="connsiteY30" fmla="*/ 667870 h 1485759"/>
                  <a:gd name="connsiteX31" fmla="*/ 255256 w 692704"/>
                  <a:gd name="connsiteY31" fmla="*/ 572456 h 1485759"/>
                  <a:gd name="connsiteX32" fmla="*/ 465697 w 692704"/>
                  <a:gd name="connsiteY32" fmla="*/ 450430 h 1485759"/>
                  <a:gd name="connsiteX33" fmla="*/ 545336 w 692704"/>
                  <a:gd name="connsiteY33" fmla="*/ 405051 h 1485759"/>
                  <a:gd name="connsiteX34" fmla="*/ 589924 w 692704"/>
                  <a:gd name="connsiteY34" fmla="*/ 241146 h 1485759"/>
                  <a:gd name="connsiteX35" fmla="*/ 646309 w 692704"/>
                  <a:gd name="connsiteY35" fmla="*/ 287682 h 1485759"/>
                  <a:gd name="connsiteX36" fmla="*/ 539776 w 692704"/>
                  <a:gd name="connsiteY36" fmla="*/ 348752 h 1485759"/>
                  <a:gd name="connsiteX37" fmla="*/ 272160 w 692704"/>
                  <a:gd name="connsiteY37" fmla="*/ 503965 h 1485759"/>
                  <a:gd name="connsiteX38" fmla="*/ 300098 w 692704"/>
                  <a:gd name="connsiteY38" fmla="*/ 408551 h 1485759"/>
                  <a:gd name="connsiteX39" fmla="*/ 510371 w 692704"/>
                  <a:gd name="connsiteY39" fmla="*/ 286525 h 1485759"/>
                  <a:gd name="connsiteX40" fmla="*/ 589924 w 692704"/>
                  <a:gd name="connsiteY40" fmla="*/ 241146 h 1485759"/>
                  <a:gd name="connsiteX41" fmla="*/ 637646 w 692704"/>
                  <a:gd name="connsiteY41" fmla="*/ 75716 h 1485759"/>
                  <a:gd name="connsiteX42" fmla="*/ 692704 w 692704"/>
                  <a:gd name="connsiteY42" fmla="*/ 120615 h 1485759"/>
                  <a:gd name="connsiteX43" fmla="*/ 589388 w 692704"/>
                  <a:gd name="connsiteY43" fmla="*/ 180302 h 1485759"/>
                  <a:gd name="connsiteX44" fmla="*/ 321631 w 692704"/>
                  <a:gd name="connsiteY44" fmla="*/ 335459 h 1485759"/>
                  <a:gd name="connsiteX45" fmla="*/ 349597 w 692704"/>
                  <a:gd name="connsiteY45" fmla="*/ 240073 h 1485759"/>
                  <a:gd name="connsiteX46" fmla="*/ 559983 w 692704"/>
                  <a:gd name="connsiteY46" fmla="*/ 118076 h 1485759"/>
                  <a:gd name="connsiteX47" fmla="*/ 637646 w 692704"/>
                  <a:gd name="connsiteY47" fmla="*/ 75716 h 1485759"/>
                  <a:gd name="connsiteX48" fmla="*/ 521574 w 692704"/>
                  <a:gd name="connsiteY48" fmla="*/ 0 h 1485759"/>
                  <a:gd name="connsiteX49" fmla="*/ 593734 w 692704"/>
                  <a:gd name="connsiteY49" fmla="*/ 42726 h 1485759"/>
                  <a:gd name="connsiteX50" fmla="*/ 366473 w 692704"/>
                  <a:gd name="connsiteY50" fmla="*/ 176238 h 1485759"/>
                  <a:gd name="connsiteX51" fmla="*/ 400282 w 692704"/>
                  <a:gd name="connsiteY51" fmla="*/ 70495 h 1485759"/>
                  <a:gd name="connsiteX52" fmla="*/ 521574 w 692704"/>
                  <a:gd name="connsiteY52" fmla="*/ 0 h 148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92704" h="1485759">
                    <a:moveTo>
                      <a:pt x="315112" y="1230645"/>
                    </a:moveTo>
                    <a:cubicBezTo>
                      <a:pt x="331451" y="1244247"/>
                      <a:pt x="355721" y="1263522"/>
                      <a:pt x="371073" y="1274133"/>
                    </a:cubicBezTo>
                    <a:cubicBezTo>
                      <a:pt x="334528" y="1293493"/>
                      <a:pt x="93382" y="1433043"/>
                      <a:pt x="0" y="1485759"/>
                    </a:cubicBezTo>
                    <a:cubicBezTo>
                      <a:pt x="11909" y="1445376"/>
                      <a:pt x="20601" y="1415293"/>
                      <a:pt x="26104" y="1396413"/>
                    </a:cubicBezTo>
                    <a:cubicBezTo>
                      <a:pt x="61098" y="1377138"/>
                      <a:pt x="233836" y="1277012"/>
                      <a:pt x="315112" y="1230645"/>
                    </a:cubicBezTo>
                    <a:close/>
                    <a:moveTo>
                      <a:pt x="359955" y="1066768"/>
                    </a:moveTo>
                    <a:cubicBezTo>
                      <a:pt x="376294" y="1080342"/>
                      <a:pt x="400564" y="1099645"/>
                      <a:pt x="415916" y="1110256"/>
                    </a:cubicBezTo>
                    <a:cubicBezTo>
                      <a:pt x="379371" y="1129616"/>
                      <a:pt x="138225" y="1269166"/>
                      <a:pt x="44843" y="1321882"/>
                    </a:cubicBezTo>
                    <a:cubicBezTo>
                      <a:pt x="56752" y="1281499"/>
                      <a:pt x="65444" y="1251416"/>
                      <a:pt x="70947" y="1232536"/>
                    </a:cubicBezTo>
                    <a:cubicBezTo>
                      <a:pt x="105941" y="1213261"/>
                      <a:pt x="278679" y="1113135"/>
                      <a:pt x="359955" y="1066768"/>
                    </a:cubicBezTo>
                    <a:close/>
                    <a:moveTo>
                      <a:pt x="405023" y="902891"/>
                    </a:moveTo>
                    <a:cubicBezTo>
                      <a:pt x="421193" y="916522"/>
                      <a:pt x="445463" y="935853"/>
                      <a:pt x="460758" y="946407"/>
                    </a:cubicBezTo>
                    <a:cubicBezTo>
                      <a:pt x="424354" y="965936"/>
                      <a:pt x="190405" y="1100464"/>
                      <a:pt x="97418" y="1153350"/>
                    </a:cubicBezTo>
                    <a:cubicBezTo>
                      <a:pt x="105800" y="1113897"/>
                      <a:pt x="111782" y="1088188"/>
                      <a:pt x="117257" y="1069224"/>
                    </a:cubicBezTo>
                    <a:cubicBezTo>
                      <a:pt x="152081" y="1049893"/>
                      <a:pt x="324086" y="949399"/>
                      <a:pt x="405023" y="902891"/>
                    </a:cubicBezTo>
                    <a:close/>
                    <a:moveTo>
                      <a:pt x="453364" y="734357"/>
                    </a:moveTo>
                    <a:cubicBezTo>
                      <a:pt x="476139" y="748665"/>
                      <a:pt x="490955" y="763368"/>
                      <a:pt x="510229" y="778353"/>
                    </a:cubicBezTo>
                    <a:cubicBezTo>
                      <a:pt x="388852" y="849102"/>
                      <a:pt x="267447" y="919767"/>
                      <a:pt x="137152" y="995652"/>
                    </a:cubicBezTo>
                    <a:cubicBezTo>
                      <a:pt x="136842" y="995257"/>
                      <a:pt x="136475" y="994975"/>
                      <a:pt x="136080" y="994580"/>
                    </a:cubicBezTo>
                    <a:cubicBezTo>
                      <a:pt x="147227" y="956595"/>
                      <a:pt x="155947" y="926907"/>
                      <a:pt x="164667" y="897332"/>
                    </a:cubicBezTo>
                    <a:cubicBezTo>
                      <a:pt x="264343" y="843599"/>
                      <a:pt x="356681" y="793338"/>
                      <a:pt x="453364" y="734357"/>
                    </a:cubicBezTo>
                    <a:close/>
                    <a:moveTo>
                      <a:pt x="502610" y="564300"/>
                    </a:moveTo>
                    <a:cubicBezTo>
                      <a:pt x="520587" y="581261"/>
                      <a:pt x="535656" y="598701"/>
                      <a:pt x="553520" y="615295"/>
                    </a:cubicBezTo>
                    <a:cubicBezTo>
                      <a:pt x="431805" y="686496"/>
                      <a:pt x="310174" y="757724"/>
                      <a:pt x="180923" y="833327"/>
                    </a:cubicBezTo>
                    <a:cubicBezTo>
                      <a:pt x="193368" y="790489"/>
                      <a:pt x="208353" y="737180"/>
                      <a:pt x="208353" y="737180"/>
                    </a:cubicBezTo>
                    <a:cubicBezTo>
                      <a:pt x="215380" y="731931"/>
                      <a:pt x="217412" y="731366"/>
                      <a:pt x="225342" y="726710"/>
                    </a:cubicBezTo>
                    <a:cubicBezTo>
                      <a:pt x="317708" y="672357"/>
                      <a:pt x="410159" y="618371"/>
                      <a:pt x="502610" y="564300"/>
                    </a:cubicBezTo>
                    <a:close/>
                    <a:moveTo>
                      <a:pt x="545336" y="405051"/>
                    </a:moveTo>
                    <a:cubicBezTo>
                      <a:pt x="575898" y="425173"/>
                      <a:pt x="583462" y="429152"/>
                      <a:pt x="602990" y="445604"/>
                    </a:cubicBezTo>
                    <a:cubicBezTo>
                      <a:pt x="564385" y="470749"/>
                      <a:pt x="531395" y="490983"/>
                      <a:pt x="495103" y="512657"/>
                    </a:cubicBezTo>
                    <a:cubicBezTo>
                      <a:pt x="408607" y="564329"/>
                      <a:pt x="320756" y="613884"/>
                      <a:pt x="227289" y="667870"/>
                    </a:cubicBezTo>
                    <a:cubicBezTo>
                      <a:pt x="238606" y="629264"/>
                      <a:pt x="253619" y="578270"/>
                      <a:pt x="255256" y="572456"/>
                    </a:cubicBezTo>
                    <a:cubicBezTo>
                      <a:pt x="265330" y="566756"/>
                      <a:pt x="401947" y="489713"/>
                      <a:pt x="465697" y="450430"/>
                    </a:cubicBezTo>
                    <a:cubicBezTo>
                      <a:pt x="495893" y="431861"/>
                      <a:pt x="507802" y="425568"/>
                      <a:pt x="545336" y="405051"/>
                    </a:cubicBezTo>
                    <a:close/>
                    <a:moveTo>
                      <a:pt x="589924" y="241146"/>
                    </a:moveTo>
                    <a:cubicBezTo>
                      <a:pt x="621249" y="264965"/>
                      <a:pt x="626752" y="271173"/>
                      <a:pt x="646309" y="287682"/>
                    </a:cubicBezTo>
                    <a:cubicBezTo>
                      <a:pt x="646309" y="287682"/>
                      <a:pt x="576040" y="327078"/>
                      <a:pt x="539776" y="348752"/>
                    </a:cubicBezTo>
                    <a:cubicBezTo>
                      <a:pt x="453337" y="400424"/>
                      <a:pt x="365542" y="449979"/>
                      <a:pt x="272160" y="503965"/>
                    </a:cubicBezTo>
                    <a:cubicBezTo>
                      <a:pt x="283477" y="465359"/>
                      <a:pt x="298462" y="414365"/>
                      <a:pt x="300098" y="408551"/>
                    </a:cubicBezTo>
                    <a:cubicBezTo>
                      <a:pt x="310145" y="402851"/>
                      <a:pt x="446648" y="325808"/>
                      <a:pt x="510371" y="286525"/>
                    </a:cubicBezTo>
                    <a:cubicBezTo>
                      <a:pt x="540510" y="267956"/>
                      <a:pt x="552419" y="261663"/>
                      <a:pt x="589924" y="241146"/>
                    </a:cubicBezTo>
                    <a:close/>
                    <a:moveTo>
                      <a:pt x="637646" y="75716"/>
                    </a:moveTo>
                    <a:cubicBezTo>
                      <a:pt x="669253" y="100578"/>
                      <a:pt x="673148" y="104078"/>
                      <a:pt x="692704" y="120615"/>
                    </a:cubicBezTo>
                    <a:cubicBezTo>
                      <a:pt x="692704" y="120615"/>
                      <a:pt x="625652" y="158628"/>
                      <a:pt x="589388" y="180302"/>
                    </a:cubicBezTo>
                    <a:cubicBezTo>
                      <a:pt x="502892" y="231946"/>
                      <a:pt x="415070" y="281472"/>
                      <a:pt x="321631" y="335459"/>
                    </a:cubicBezTo>
                    <a:cubicBezTo>
                      <a:pt x="332948" y="296853"/>
                      <a:pt x="347961" y="245886"/>
                      <a:pt x="349597" y="240073"/>
                    </a:cubicBezTo>
                    <a:cubicBezTo>
                      <a:pt x="359644" y="234344"/>
                      <a:pt x="496232" y="157359"/>
                      <a:pt x="559983" y="118076"/>
                    </a:cubicBezTo>
                    <a:cubicBezTo>
                      <a:pt x="590150" y="99506"/>
                      <a:pt x="600112" y="96233"/>
                      <a:pt x="637646" y="75716"/>
                    </a:cubicBezTo>
                    <a:close/>
                    <a:moveTo>
                      <a:pt x="521574" y="0"/>
                    </a:moveTo>
                    <a:cubicBezTo>
                      <a:pt x="544884" y="14760"/>
                      <a:pt x="570424" y="27967"/>
                      <a:pt x="593734" y="42726"/>
                    </a:cubicBezTo>
                    <a:cubicBezTo>
                      <a:pt x="520897" y="85452"/>
                      <a:pt x="445717" y="129731"/>
                      <a:pt x="366473" y="176238"/>
                    </a:cubicBezTo>
                    <a:cubicBezTo>
                      <a:pt x="365598" y="175646"/>
                      <a:pt x="392013" y="96402"/>
                      <a:pt x="400282" y="70495"/>
                    </a:cubicBezTo>
                    <a:cubicBezTo>
                      <a:pt x="438351" y="50882"/>
                      <a:pt x="500691" y="9708"/>
                      <a:pt x="521574"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108" name="Graphic 116">
                <a:extLst>
                  <a:ext uri="{FF2B5EF4-FFF2-40B4-BE49-F238E27FC236}">
                    <a16:creationId xmlns:a16="http://schemas.microsoft.com/office/drawing/2014/main" xmlns="" id="{A9CA592A-C809-41BD-AD46-CA0108D38C00}"/>
                  </a:ext>
                </a:extLst>
              </p:cNvPr>
              <p:cNvSpPr/>
              <p:nvPr/>
            </p:nvSpPr>
            <p:spPr>
              <a:xfrm>
                <a:off x="1094664" y="4320249"/>
                <a:ext cx="766867" cy="1685231"/>
              </a:xfrm>
              <a:custGeom>
                <a:avLst/>
                <a:gdLst>
                  <a:gd name="connsiteX0" fmla="*/ 1893106 w 1925199"/>
                  <a:gd name="connsiteY0" fmla="*/ 396838 h 4230729"/>
                  <a:gd name="connsiteX1" fmla="*/ 1879007 w 1925199"/>
                  <a:gd name="connsiteY1" fmla="*/ 434175 h 4230729"/>
                  <a:gd name="connsiteX2" fmla="*/ 949210 w 1925199"/>
                  <a:gd name="connsiteY2" fmla="*/ 972613 h 4230729"/>
                  <a:gd name="connsiteX3" fmla="*/ 1059944 w 1925199"/>
                  <a:gd name="connsiteY3" fmla="*/ 600878 h 4230729"/>
                  <a:gd name="connsiteX4" fmla="*/ 1654138 w 1925199"/>
                  <a:gd name="connsiteY4" fmla="*/ 252169 h 4230729"/>
                  <a:gd name="connsiteX5" fmla="*/ 1654138 w 1925199"/>
                  <a:gd name="connsiteY5" fmla="*/ 252169 h 4230729"/>
                  <a:gd name="connsiteX6" fmla="*/ 1623816 w 1925199"/>
                  <a:gd name="connsiteY6" fmla="*/ 236370 h 4230729"/>
                  <a:gd name="connsiteX7" fmla="*/ 1061148 w 1925199"/>
                  <a:gd name="connsiteY7" fmla="*/ 570981 h 4230729"/>
                  <a:gd name="connsiteX8" fmla="*/ 1189098 w 1925199"/>
                  <a:gd name="connsiteY8" fmla="*/ 169136 h 4230729"/>
                  <a:gd name="connsiteX9" fmla="*/ 1363949 w 1925199"/>
                  <a:gd name="connsiteY9" fmla="*/ 85182 h 4230729"/>
                  <a:gd name="connsiteX10" fmla="*/ 1313931 w 1925199"/>
                  <a:gd name="connsiteY10" fmla="*/ 56560 h 4230729"/>
                  <a:gd name="connsiteX11" fmla="*/ 1214390 w 1925199"/>
                  <a:gd name="connsiteY11" fmla="*/ 105586 h 4230729"/>
                  <a:gd name="connsiteX12" fmla="*/ 1240604 w 1925199"/>
                  <a:gd name="connsiteY12" fmla="*/ 18444 h 4230729"/>
                  <a:gd name="connsiteX13" fmla="*/ 1169473 w 1925199"/>
                  <a:gd name="connsiteY13" fmla="*/ 71579 h 4230729"/>
                  <a:gd name="connsiteX14" fmla="*/ 0 w 1925199"/>
                  <a:gd name="connsiteY14" fmla="*/ 4230730 h 4230729"/>
                  <a:gd name="connsiteX15" fmla="*/ 51931 w 1925199"/>
                  <a:gd name="connsiteY15" fmla="*/ 4171998 h 4230729"/>
                  <a:gd name="connsiteX16" fmla="*/ 132342 w 1925199"/>
                  <a:gd name="connsiteY16" fmla="*/ 3901928 h 4230729"/>
                  <a:gd name="connsiteX17" fmla="*/ 1071350 w 1925199"/>
                  <a:gd name="connsiteY17" fmla="*/ 3361861 h 4230729"/>
                  <a:gd name="connsiteX18" fmla="*/ 976415 w 1925199"/>
                  <a:gd name="connsiteY18" fmla="*/ 3663953 h 4230729"/>
                  <a:gd name="connsiteX19" fmla="*/ 976415 w 1925199"/>
                  <a:gd name="connsiteY19" fmla="*/ 3663953 h 4230729"/>
                  <a:gd name="connsiteX20" fmla="*/ 976415 w 1925199"/>
                  <a:gd name="connsiteY20" fmla="*/ 3663953 h 4230729"/>
                  <a:gd name="connsiteX21" fmla="*/ 1050025 w 1925199"/>
                  <a:gd name="connsiteY21" fmla="*/ 3554990 h 4230729"/>
                  <a:gd name="connsiteX22" fmla="*/ 1925199 w 1925199"/>
                  <a:gd name="connsiteY22" fmla="*/ 416463 h 4230729"/>
                  <a:gd name="connsiteX23" fmla="*/ 1893106 w 1925199"/>
                  <a:gd name="connsiteY23" fmla="*/ 396838 h 4230729"/>
                  <a:gd name="connsiteX24" fmla="*/ 1893106 w 1925199"/>
                  <a:gd name="connsiteY24" fmla="*/ 396838 h 4230729"/>
                  <a:gd name="connsiteX25" fmla="*/ 1069933 w 1925199"/>
                  <a:gd name="connsiteY25" fmla="*/ 3331822 h 4230729"/>
                  <a:gd name="connsiteX26" fmla="*/ 1069933 w 1925199"/>
                  <a:gd name="connsiteY26" fmla="*/ 3331822 h 4230729"/>
                  <a:gd name="connsiteX27" fmla="*/ 1069933 w 1925199"/>
                  <a:gd name="connsiteY27" fmla="*/ 3331822 h 4230729"/>
                  <a:gd name="connsiteX28" fmla="*/ 137727 w 1925199"/>
                  <a:gd name="connsiteY28" fmla="*/ 3864663 h 4230729"/>
                  <a:gd name="connsiteX29" fmla="*/ 248461 w 1925199"/>
                  <a:gd name="connsiteY29" fmla="*/ 3489031 h 4230729"/>
                  <a:gd name="connsiteX30" fmla="*/ 1189948 w 1925199"/>
                  <a:gd name="connsiteY30" fmla="*/ 2947901 h 4230729"/>
                  <a:gd name="connsiteX31" fmla="*/ 1069933 w 1925199"/>
                  <a:gd name="connsiteY31" fmla="*/ 3331822 h 4230729"/>
                  <a:gd name="connsiteX32" fmla="*/ 1069933 w 1925199"/>
                  <a:gd name="connsiteY32" fmla="*/ 3331822 h 4230729"/>
                  <a:gd name="connsiteX33" fmla="*/ 1186973 w 1925199"/>
                  <a:gd name="connsiteY33" fmla="*/ 2911273 h 4230729"/>
                  <a:gd name="connsiteX34" fmla="*/ 1181163 w 1925199"/>
                  <a:gd name="connsiteY34" fmla="*/ 2921475 h 4230729"/>
                  <a:gd name="connsiteX35" fmla="*/ 1180667 w 1925199"/>
                  <a:gd name="connsiteY35" fmla="*/ 2922184 h 4230729"/>
                  <a:gd name="connsiteX36" fmla="*/ 1180667 w 1925199"/>
                  <a:gd name="connsiteY36" fmla="*/ 2922184 h 4230729"/>
                  <a:gd name="connsiteX37" fmla="*/ 1180667 w 1925199"/>
                  <a:gd name="connsiteY37" fmla="*/ 2922184 h 4230729"/>
                  <a:gd name="connsiteX38" fmla="*/ 252287 w 1925199"/>
                  <a:gd name="connsiteY38" fmla="*/ 3452899 h 4230729"/>
                  <a:gd name="connsiteX39" fmla="*/ 367909 w 1925199"/>
                  <a:gd name="connsiteY39" fmla="*/ 3065862 h 4230729"/>
                  <a:gd name="connsiteX40" fmla="*/ 1071633 w 1925199"/>
                  <a:gd name="connsiteY40" fmla="*/ 2670606 h 4230729"/>
                  <a:gd name="connsiteX41" fmla="*/ 1071633 w 1925199"/>
                  <a:gd name="connsiteY41" fmla="*/ 2670606 h 4230729"/>
                  <a:gd name="connsiteX42" fmla="*/ 1305500 w 1925199"/>
                  <a:gd name="connsiteY42" fmla="*/ 2537413 h 4230729"/>
                  <a:gd name="connsiteX43" fmla="*/ 1186973 w 1925199"/>
                  <a:gd name="connsiteY43" fmla="*/ 2911273 h 4230729"/>
                  <a:gd name="connsiteX44" fmla="*/ 1186973 w 1925199"/>
                  <a:gd name="connsiteY44" fmla="*/ 2911273 h 4230729"/>
                  <a:gd name="connsiteX45" fmla="*/ 1305216 w 1925199"/>
                  <a:gd name="connsiteY45" fmla="*/ 2509216 h 4230729"/>
                  <a:gd name="connsiteX46" fmla="*/ 381724 w 1925199"/>
                  <a:gd name="connsiteY46" fmla="*/ 3022220 h 4230729"/>
                  <a:gd name="connsiteX47" fmla="*/ 466953 w 1925199"/>
                  <a:gd name="connsiteY47" fmla="*/ 2678115 h 4230729"/>
                  <a:gd name="connsiteX48" fmla="*/ 1181872 w 1925199"/>
                  <a:gd name="connsiteY48" fmla="*/ 2260968 h 4230729"/>
                  <a:gd name="connsiteX49" fmla="*/ 1181872 w 1925199"/>
                  <a:gd name="connsiteY49" fmla="*/ 2260968 h 4230729"/>
                  <a:gd name="connsiteX50" fmla="*/ 1181872 w 1925199"/>
                  <a:gd name="connsiteY50" fmla="*/ 2260968 h 4230729"/>
                  <a:gd name="connsiteX51" fmla="*/ 1414959 w 1925199"/>
                  <a:gd name="connsiteY51" fmla="*/ 2127279 h 4230729"/>
                  <a:gd name="connsiteX52" fmla="*/ 1305216 w 1925199"/>
                  <a:gd name="connsiteY52" fmla="*/ 2509216 h 4230729"/>
                  <a:gd name="connsiteX53" fmla="*/ 1305216 w 1925199"/>
                  <a:gd name="connsiteY53" fmla="*/ 2509216 h 4230729"/>
                  <a:gd name="connsiteX54" fmla="*/ 1419351 w 1925199"/>
                  <a:gd name="connsiteY54" fmla="*/ 2087463 h 4230729"/>
                  <a:gd name="connsiteX55" fmla="*/ 1419351 w 1925199"/>
                  <a:gd name="connsiteY55" fmla="*/ 2087463 h 4230729"/>
                  <a:gd name="connsiteX56" fmla="*/ 483957 w 1925199"/>
                  <a:gd name="connsiteY56" fmla="*/ 2632986 h 4230729"/>
                  <a:gd name="connsiteX57" fmla="*/ 479848 w 1925199"/>
                  <a:gd name="connsiteY57" fmla="*/ 2635395 h 4230729"/>
                  <a:gd name="connsiteX58" fmla="*/ 481335 w 1925199"/>
                  <a:gd name="connsiteY58" fmla="*/ 2630294 h 4230729"/>
                  <a:gd name="connsiteX59" fmla="*/ 552962 w 1925199"/>
                  <a:gd name="connsiteY59" fmla="*/ 2386154 h 4230729"/>
                  <a:gd name="connsiteX60" fmla="*/ 552962 w 1925199"/>
                  <a:gd name="connsiteY60" fmla="*/ 2386154 h 4230729"/>
                  <a:gd name="connsiteX61" fmla="*/ 552962 w 1925199"/>
                  <a:gd name="connsiteY61" fmla="*/ 2386154 h 4230729"/>
                  <a:gd name="connsiteX62" fmla="*/ 589165 w 1925199"/>
                  <a:gd name="connsiteY62" fmla="*/ 2259763 h 4230729"/>
                  <a:gd name="connsiteX63" fmla="*/ 1320803 w 1925199"/>
                  <a:gd name="connsiteY63" fmla="*/ 1838010 h 4230729"/>
                  <a:gd name="connsiteX64" fmla="*/ 1320803 w 1925199"/>
                  <a:gd name="connsiteY64" fmla="*/ 1838010 h 4230729"/>
                  <a:gd name="connsiteX65" fmla="*/ 1320803 w 1925199"/>
                  <a:gd name="connsiteY65" fmla="*/ 1838010 h 4230729"/>
                  <a:gd name="connsiteX66" fmla="*/ 1534265 w 1925199"/>
                  <a:gd name="connsiteY66" fmla="*/ 1712327 h 4230729"/>
                  <a:gd name="connsiteX67" fmla="*/ 1419351 w 1925199"/>
                  <a:gd name="connsiteY67" fmla="*/ 2087463 h 4230729"/>
                  <a:gd name="connsiteX68" fmla="*/ 1419351 w 1925199"/>
                  <a:gd name="connsiteY68" fmla="*/ 2087463 h 4230729"/>
                  <a:gd name="connsiteX69" fmla="*/ 1531290 w 1925199"/>
                  <a:gd name="connsiteY69" fmla="*/ 1678108 h 4230729"/>
                  <a:gd name="connsiteX70" fmla="*/ 1531290 w 1925199"/>
                  <a:gd name="connsiteY70" fmla="*/ 1678108 h 4230729"/>
                  <a:gd name="connsiteX71" fmla="*/ 594691 w 1925199"/>
                  <a:gd name="connsiteY71" fmla="*/ 2224056 h 4230729"/>
                  <a:gd name="connsiteX72" fmla="*/ 702237 w 1925199"/>
                  <a:gd name="connsiteY72" fmla="*/ 1848425 h 4230729"/>
                  <a:gd name="connsiteX73" fmla="*/ 1431962 w 1925199"/>
                  <a:gd name="connsiteY73" fmla="*/ 1427664 h 4230729"/>
                  <a:gd name="connsiteX74" fmla="*/ 1431962 w 1925199"/>
                  <a:gd name="connsiteY74" fmla="*/ 1427664 h 4230729"/>
                  <a:gd name="connsiteX75" fmla="*/ 1431962 w 1925199"/>
                  <a:gd name="connsiteY75" fmla="*/ 1427664 h 4230729"/>
                  <a:gd name="connsiteX76" fmla="*/ 1638836 w 1925199"/>
                  <a:gd name="connsiteY76" fmla="*/ 1309278 h 4230729"/>
                  <a:gd name="connsiteX77" fmla="*/ 1531290 w 1925199"/>
                  <a:gd name="connsiteY77" fmla="*/ 1678108 h 4230729"/>
                  <a:gd name="connsiteX78" fmla="*/ 1531290 w 1925199"/>
                  <a:gd name="connsiteY78" fmla="*/ 1678108 h 4230729"/>
                  <a:gd name="connsiteX79" fmla="*/ 1653643 w 1925199"/>
                  <a:gd name="connsiteY79" fmla="*/ 1252459 h 4230729"/>
                  <a:gd name="connsiteX80" fmla="*/ 1653643 w 1925199"/>
                  <a:gd name="connsiteY80" fmla="*/ 1252459 h 4230729"/>
                  <a:gd name="connsiteX81" fmla="*/ 1653643 w 1925199"/>
                  <a:gd name="connsiteY81" fmla="*/ 1252459 h 4230729"/>
                  <a:gd name="connsiteX82" fmla="*/ 1382865 w 1925199"/>
                  <a:gd name="connsiteY82" fmla="*/ 1420650 h 4230729"/>
                  <a:gd name="connsiteX83" fmla="*/ 710738 w 1925199"/>
                  <a:gd name="connsiteY83" fmla="*/ 1809884 h 4230729"/>
                  <a:gd name="connsiteX84" fmla="*/ 786757 w 1925199"/>
                  <a:gd name="connsiteY84" fmla="*/ 1550513 h 4230729"/>
                  <a:gd name="connsiteX85" fmla="*/ 786757 w 1925199"/>
                  <a:gd name="connsiteY85" fmla="*/ 1550513 h 4230729"/>
                  <a:gd name="connsiteX86" fmla="*/ 817080 w 1925199"/>
                  <a:gd name="connsiteY86" fmla="*/ 1433048 h 4230729"/>
                  <a:gd name="connsiteX87" fmla="*/ 1755166 w 1925199"/>
                  <a:gd name="connsiteY87" fmla="*/ 902333 h 4230729"/>
                  <a:gd name="connsiteX88" fmla="*/ 1653643 w 1925199"/>
                  <a:gd name="connsiteY88" fmla="*/ 1252459 h 4230729"/>
                  <a:gd name="connsiteX89" fmla="*/ 1653643 w 1925199"/>
                  <a:gd name="connsiteY89" fmla="*/ 1252459 h 4230729"/>
                  <a:gd name="connsiteX90" fmla="*/ 1763881 w 1925199"/>
                  <a:gd name="connsiteY90" fmla="*/ 856424 h 4230729"/>
                  <a:gd name="connsiteX91" fmla="*/ 1763881 w 1925199"/>
                  <a:gd name="connsiteY91" fmla="*/ 856424 h 4230729"/>
                  <a:gd name="connsiteX92" fmla="*/ 1763881 w 1925199"/>
                  <a:gd name="connsiteY92" fmla="*/ 856424 h 4230729"/>
                  <a:gd name="connsiteX93" fmla="*/ 824094 w 1925199"/>
                  <a:gd name="connsiteY93" fmla="*/ 1398758 h 4230729"/>
                  <a:gd name="connsiteX94" fmla="*/ 897704 w 1925199"/>
                  <a:gd name="connsiteY94" fmla="*/ 1157099 h 4230729"/>
                  <a:gd name="connsiteX95" fmla="*/ 897704 w 1925199"/>
                  <a:gd name="connsiteY95" fmla="*/ 1157099 h 4230729"/>
                  <a:gd name="connsiteX96" fmla="*/ 911519 w 1925199"/>
                  <a:gd name="connsiteY96" fmla="*/ 1095958 h 4230729"/>
                  <a:gd name="connsiteX97" fmla="*/ 934615 w 1925199"/>
                  <a:gd name="connsiteY97" fmla="*/ 1018097 h 4230729"/>
                  <a:gd name="connsiteX98" fmla="*/ 1872206 w 1925199"/>
                  <a:gd name="connsiteY98" fmla="*/ 477958 h 4230729"/>
                  <a:gd name="connsiteX99" fmla="*/ 1763881 w 1925199"/>
                  <a:gd name="connsiteY99" fmla="*/ 856424 h 4230729"/>
                  <a:gd name="connsiteX100" fmla="*/ 1763881 w 1925199"/>
                  <a:gd name="connsiteY100" fmla="*/ 856424 h 42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925199" h="4230729">
                    <a:moveTo>
                      <a:pt x="1893106" y="396838"/>
                    </a:moveTo>
                    <a:cubicBezTo>
                      <a:pt x="1887509" y="409449"/>
                      <a:pt x="1885313" y="418163"/>
                      <a:pt x="1879007" y="434175"/>
                    </a:cubicBezTo>
                    <a:cubicBezTo>
                      <a:pt x="1799092" y="485397"/>
                      <a:pt x="1188602" y="837012"/>
                      <a:pt x="949210" y="972613"/>
                    </a:cubicBezTo>
                    <a:cubicBezTo>
                      <a:pt x="978611" y="873639"/>
                      <a:pt x="1051655" y="628296"/>
                      <a:pt x="1059944" y="600878"/>
                    </a:cubicBezTo>
                    <a:cubicBezTo>
                      <a:pt x="1238195" y="498221"/>
                      <a:pt x="1495370" y="349017"/>
                      <a:pt x="1654138" y="252169"/>
                    </a:cubicBezTo>
                    <a:lnTo>
                      <a:pt x="1654138" y="252169"/>
                    </a:lnTo>
                    <a:cubicBezTo>
                      <a:pt x="1644645" y="248059"/>
                      <a:pt x="1633239" y="240550"/>
                      <a:pt x="1623816" y="236370"/>
                    </a:cubicBezTo>
                    <a:cubicBezTo>
                      <a:pt x="1623816" y="236370"/>
                      <a:pt x="1063840" y="569280"/>
                      <a:pt x="1061148" y="570981"/>
                    </a:cubicBezTo>
                    <a:cubicBezTo>
                      <a:pt x="1062140" y="567793"/>
                      <a:pt x="1170678" y="234669"/>
                      <a:pt x="1189098" y="169136"/>
                    </a:cubicBezTo>
                    <a:cubicBezTo>
                      <a:pt x="1209502" y="159217"/>
                      <a:pt x="1316835" y="107995"/>
                      <a:pt x="1363949" y="85182"/>
                    </a:cubicBezTo>
                    <a:cubicBezTo>
                      <a:pt x="1353747" y="80364"/>
                      <a:pt x="1324133" y="61377"/>
                      <a:pt x="1313931" y="56560"/>
                    </a:cubicBezTo>
                    <a:cubicBezTo>
                      <a:pt x="1261716" y="79160"/>
                      <a:pt x="1255411" y="91771"/>
                      <a:pt x="1214390" y="105586"/>
                    </a:cubicBezTo>
                    <a:cubicBezTo>
                      <a:pt x="1226080" y="75263"/>
                      <a:pt x="1233590" y="51459"/>
                      <a:pt x="1240604" y="18444"/>
                    </a:cubicBezTo>
                    <a:cubicBezTo>
                      <a:pt x="1175495" y="-14783"/>
                      <a:pt x="1195899" y="-6565"/>
                      <a:pt x="1169473" y="71579"/>
                    </a:cubicBezTo>
                    <a:cubicBezTo>
                      <a:pt x="1024237" y="501550"/>
                      <a:pt x="120440" y="3800475"/>
                      <a:pt x="0" y="4230730"/>
                    </a:cubicBezTo>
                    <a:cubicBezTo>
                      <a:pt x="37407" y="4228817"/>
                      <a:pt x="44421" y="4200407"/>
                      <a:pt x="51931" y="4171998"/>
                    </a:cubicBezTo>
                    <a:cubicBezTo>
                      <a:pt x="67730" y="4113974"/>
                      <a:pt x="112151" y="3957472"/>
                      <a:pt x="132342" y="3901928"/>
                    </a:cubicBezTo>
                    <a:cubicBezTo>
                      <a:pt x="337303" y="3787014"/>
                      <a:pt x="988530" y="3409682"/>
                      <a:pt x="1071350" y="3361861"/>
                    </a:cubicBezTo>
                    <a:cubicBezTo>
                      <a:pt x="1040036" y="3474224"/>
                      <a:pt x="1024237" y="3573694"/>
                      <a:pt x="976415" y="3663953"/>
                    </a:cubicBezTo>
                    <a:lnTo>
                      <a:pt x="976415" y="3663953"/>
                    </a:lnTo>
                    <a:lnTo>
                      <a:pt x="976415" y="3663953"/>
                    </a:lnTo>
                    <a:cubicBezTo>
                      <a:pt x="1051442" y="3662253"/>
                      <a:pt x="1038548" y="3595302"/>
                      <a:pt x="1050025" y="3554990"/>
                    </a:cubicBezTo>
                    <a:cubicBezTo>
                      <a:pt x="1343332" y="2509145"/>
                      <a:pt x="1634018" y="1462804"/>
                      <a:pt x="1925199" y="416463"/>
                    </a:cubicBezTo>
                    <a:cubicBezTo>
                      <a:pt x="1914714" y="411645"/>
                      <a:pt x="1903804" y="402223"/>
                      <a:pt x="1893106" y="396838"/>
                    </a:cubicBezTo>
                    <a:lnTo>
                      <a:pt x="1893106" y="396838"/>
                    </a:lnTo>
                    <a:close/>
                    <a:moveTo>
                      <a:pt x="1069933" y="3331822"/>
                    </a:moveTo>
                    <a:lnTo>
                      <a:pt x="1069933" y="3331822"/>
                    </a:lnTo>
                    <a:lnTo>
                      <a:pt x="1069933" y="3331822"/>
                    </a:lnTo>
                    <a:cubicBezTo>
                      <a:pt x="949281" y="3397072"/>
                      <a:pt x="372302" y="3732179"/>
                      <a:pt x="137727" y="3864663"/>
                    </a:cubicBezTo>
                    <a:cubicBezTo>
                      <a:pt x="167624" y="3762997"/>
                      <a:pt x="229545" y="3548259"/>
                      <a:pt x="248461" y="3489031"/>
                    </a:cubicBezTo>
                    <a:cubicBezTo>
                      <a:pt x="390793" y="3411879"/>
                      <a:pt x="1099335" y="3000045"/>
                      <a:pt x="1189948" y="2947901"/>
                    </a:cubicBezTo>
                    <a:cubicBezTo>
                      <a:pt x="1140568" y="3088674"/>
                      <a:pt x="1127957" y="3216554"/>
                      <a:pt x="1069933" y="3331822"/>
                    </a:cubicBezTo>
                    <a:lnTo>
                      <a:pt x="1069933" y="3331822"/>
                    </a:lnTo>
                    <a:close/>
                    <a:moveTo>
                      <a:pt x="1186973" y="2911273"/>
                    </a:moveTo>
                    <a:cubicBezTo>
                      <a:pt x="1185485" y="2914674"/>
                      <a:pt x="1183784" y="2918075"/>
                      <a:pt x="1181163" y="2921475"/>
                    </a:cubicBezTo>
                    <a:cubicBezTo>
                      <a:pt x="1180951" y="2921688"/>
                      <a:pt x="1180951" y="2921971"/>
                      <a:pt x="1180667" y="2922184"/>
                    </a:cubicBezTo>
                    <a:lnTo>
                      <a:pt x="1180667" y="2922184"/>
                    </a:lnTo>
                    <a:lnTo>
                      <a:pt x="1180667" y="2922184"/>
                    </a:lnTo>
                    <a:cubicBezTo>
                      <a:pt x="1006525" y="3015348"/>
                      <a:pt x="419415" y="3359452"/>
                      <a:pt x="252287" y="3452899"/>
                    </a:cubicBezTo>
                    <a:cubicBezTo>
                      <a:pt x="281405" y="3352934"/>
                      <a:pt x="365713" y="3066854"/>
                      <a:pt x="367909" y="3065862"/>
                    </a:cubicBezTo>
                    <a:cubicBezTo>
                      <a:pt x="367909" y="3065862"/>
                      <a:pt x="850874" y="2796501"/>
                      <a:pt x="1071633" y="2670606"/>
                    </a:cubicBezTo>
                    <a:lnTo>
                      <a:pt x="1071633" y="2670606"/>
                    </a:lnTo>
                    <a:cubicBezTo>
                      <a:pt x="1143543" y="2629585"/>
                      <a:pt x="1215666" y="2588565"/>
                      <a:pt x="1305500" y="2537413"/>
                    </a:cubicBezTo>
                    <a:cubicBezTo>
                      <a:pt x="1253498" y="2669826"/>
                      <a:pt x="1238195" y="2778293"/>
                      <a:pt x="1186973" y="2911273"/>
                    </a:cubicBezTo>
                    <a:lnTo>
                      <a:pt x="1186973" y="2911273"/>
                    </a:lnTo>
                    <a:close/>
                    <a:moveTo>
                      <a:pt x="1305216" y="2509216"/>
                    </a:moveTo>
                    <a:cubicBezTo>
                      <a:pt x="1158563" y="2587573"/>
                      <a:pt x="383425" y="3023637"/>
                      <a:pt x="381724" y="3022220"/>
                    </a:cubicBezTo>
                    <a:cubicBezTo>
                      <a:pt x="396035" y="2957678"/>
                      <a:pt x="453351" y="2715027"/>
                      <a:pt x="466953" y="2678115"/>
                    </a:cubicBezTo>
                    <a:cubicBezTo>
                      <a:pt x="470141" y="2675423"/>
                      <a:pt x="955798" y="2391326"/>
                      <a:pt x="1181872" y="2260968"/>
                    </a:cubicBezTo>
                    <a:lnTo>
                      <a:pt x="1181872" y="2260968"/>
                    </a:lnTo>
                    <a:lnTo>
                      <a:pt x="1181872" y="2260968"/>
                    </a:lnTo>
                    <a:cubicBezTo>
                      <a:pt x="1253285" y="2219947"/>
                      <a:pt x="1324629" y="2179210"/>
                      <a:pt x="1414959" y="2127279"/>
                    </a:cubicBezTo>
                    <a:cubicBezTo>
                      <a:pt x="1380031" y="2257780"/>
                      <a:pt x="1331430" y="2427671"/>
                      <a:pt x="1305216" y="2509216"/>
                    </a:cubicBezTo>
                    <a:lnTo>
                      <a:pt x="1305216" y="2509216"/>
                    </a:lnTo>
                    <a:close/>
                    <a:moveTo>
                      <a:pt x="1419351" y="2087463"/>
                    </a:moveTo>
                    <a:lnTo>
                      <a:pt x="1419351" y="2087463"/>
                    </a:lnTo>
                    <a:cubicBezTo>
                      <a:pt x="1115063" y="2264864"/>
                      <a:pt x="810845" y="2442478"/>
                      <a:pt x="483957" y="2632986"/>
                    </a:cubicBezTo>
                    <a:cubicBezTo>
                      <a:pt x="482469" y="2633694"/>
                      <a:pt x="481052" y="2634686"/>
                      <a:pt x="479848" y="2635395"/>
                    </a:cubicBezTo>
                    <a:cubicBezTo>
                      <a:pt x="480343" y="2633694"/>
                      <a:pt x="480839" y="2631994"/>
                      <a:pt x="481335" y="2630294"/>
                    </a:cubicBezTo>
                    <a:cubicBezTo>
                      <a:pt x="509249" y="2534933"/>
                      <a:pt x="531141" y="2460402"/>
                      <a:pt x="552962" y="2386154"/>
                    </a:cubicBezTo>
                    <a:lnTo>
                      <a:pt x="552962" y="2386154"/>
                    </a:lnTo>
                    <a:lnTo>
                      <a:pt x="552962" y="2386154"/>
                    </a:lnTo>
                    <a:cubicBezTo>
                      <a:pt x="568477" y="2318708"/>
                      <a:pt x="576270" y="2304397"/>
                      <a:pt x="589165" y="2259763"/>
                    </a:cubicBezTo>
                    <a:cubicBezTo>
                      <a:pt x="805744" y="2142086"/>
                      <a:pt x="1107128" y="1961072"/>
                      <a:pt x="1320803" y="1838010"/>
                    </a:cubicBezTo>
                    <a:lnTo>
                      <a:pt x="1320803" y="1838010"/>
                    </a:lnTo>
                    <a:lnTo>
                      <a:pt x="1320803" y="1838010"/>
                    </a:lnTo>
                    <a:cubicBezTo>
                      <a:pt x="1384919" y="1800178"/>
                      <a:pt x="1449036" y="1762558"/>
                      <a:pt x="1534265" y="1712327"/>
                    </a:cubicBezTo>
                    <a:cubicBezTo>
                      <a:pt x="1486089" y="1851330"/>
                      <a:pt x="1470786" y="1974391"/>
                      <a:pt x="1419351" y="2087463"/>
                    </a:cubicBezTo>
                    <a:lnTo>
                      <a:pt x="1419351" y="2087463"/>
                    </a:lnTo>
                    <a:close/>
                    <a:moveTo>
                      <a:pt x="1531290" y="1678108"/>
                    </a:moveTo>
                    <a:lnTo>
                      <a:pt x="1531290" y="1678108"/>
                    </a:lnTo>
                    <a:cubicBezTo>
                      <a:pt x="1225301" y="1856430"/>
                      <a:pt x="919596" y="2034824"/>
                      <a:pt x="594691" y="2224056"/>
                    </a:cubicBezTo>
                    <a:lnTo>
                      <a:pt x="702237" y="1848425"/>
                    </a:lnTo>
                    <a:cubicBezTo>
                      <a:pt x="926114" y="1723947"/>
                      <a:pt x="1210211" y="1555756"/>
                      <a:pt x="1431962" y="1427664"/>
                    </a:cubicBezTo>
                    <a:lnTo>
                      <a:pt x="1431962" y="1427664"/>
                    </a:lnTo>
                    <a:lnTo>
                      <a:pt x="1431962" y="1427664"/>
                    </a:lnTo>
                    <a:cubicBezTo>
                      <a:pt x="1496291" y="1390753"/>
                      <a:pt x="1560904" y="1353912"/>
                      <a:pt x="1638836" y="1309278"/>
                    </a:cubicBezTo>
                    <a:cubicBezTo>
                      <a:pt x="1599515" y="1451964"/>
                      <a:pt x="1571602" y="1550442"/>
                      <a:pt x="1531290" y="1678108"/>
                    </a:cubicBezTo>
                    <a:lnTo>
                      <a:pt x="1531290" y="1678108"/>
                    </a:lnTo>
                    <a:close/>
                    <a:moveTo>
                      <a:pt x="1653643" y="1252459"/>
                    </a:moveTo>
                    <a:lnTo>
                      <a:pt x="1653643" y="1252459"/>
                    </a:lnTo>
                    <a:lnTo>
                      <a:pt x="1653643" y="1252459"/>
                    </a:lnTo>
                    <a:cubicBezTo>
                      <a:pt x="1552119" y="1317213"/>
                      <a:pt x="1474187" y="1366240"/>
                      <a:pt x="1382865" y="1420650"/>
                    </a:cubicBezTo>
                    <a:cubicBezTo>
                      <a:pt x="1165789" y="1550229"/>
                      <a:pt x="945313" y="1674495"/>
                      <a:pt x="710738" y="1809884"/>
                    </a:cubicBezTo>
                    <a:cubicBezTo>
                      <a:pt x="739148" y="1713036"/>
                      <a:pt x="762953" y="1631774"/>
                      <a:pt x="786757" y="1550513"/>
                    </a:cubicBezTo>
                    <a:lnTo>
                      <a:pt x="786757" y="1550513"/>
                    </a:lnTo>
                    <a:cubicBezTo>
                      <a:pt x="800856" y="1481366"/>
                      <a:pt x="806453" y="1464859"/>
                      <a:pt x="817080" y="1433048"/>
                    </a:cubicBezTo>
                    <a:cubicBezTo>
                      <a:pt x="1027141" y="1317284"/>
                      <a:pt x="1676951" y="944132"/>
                      <a:pt x="1755166" y="902333"/>
                    </a:cubicBezTo>
                    <a:cubicBezTo>
                      <a:pt x="1718255" y="1039634"/>
                      <a:pt x="1691333" y="1124863"/>
                      <a:pt x="1653643" y="1252459"/>
                    </a:cubicBezTo>
                    <a:lnTo>
                      <a:pt x="1653643" y="1252459"/>
                    </a:lnTo>
                    <a:close/>
                    <a:moveTo>
                      <a:pt x="1763881" y="856424"/>
                    </a:moveTo>
                    <a:lnTo>
                      <a:pt x="1763881" y="856424"/>
                    </a:lnTo>
                    <a:lnTo>
                      <a:pt x="1763881" y="856424"/>
                    </a:lnTo>
                    <a:cubicBezTo>
                      <a:pt x="1457396" y="1033329"/>
                      <a:pt x="1150982" y="1210234"/>
                      <a:pt x="824094" y="1398758"/>
                    </a:cubicBezTo>
                    <a:cubicBezTo>
                      <a:pt x="852716" y="1305098"/>
                      <a:pt x="875104" y="1231063"/>
                      <a:pt x="897704" y="1157099"/>
                    </a:cubicBezTo>
                    <a:lnTo>
                      <a:pt x="897704" y="1157099"/>
                    </a:lnTo>
                    <a:cubicBezTo>
                      <a:pt x="897208" y="1153911"/>
                      <a:pt x="913007" y="1098366"/>
                      <a:pt x="911519" y="1095958"/>
                    </a:cubicBezTo>
                    <a:cubicBezTo>
                      <a:pt x="931427" y="1024402"/>
                      <a:pt x="924626" y="1049128"/>
                      <a:pt x="934615" y="1018097"/>
                    </a:cubicBezTo>
                    <a:cubicBezTo>
                      <a:pt x="1132066" y="909417"/>
                      <a:pt x="1764589" y="544413"/>
                      <a:pt x="1872206" y="477958"/>
                    </a:cubicBezTo>
                    <a:cubicBezTo>
                      <a:pt x="1833878" y="601161"/>
                      <a:pt x="1805184" y="713525"/>
                      <a:pt x="1763881" y="856424"/>
                    </a:cubicBezTo>
                    <a:lnTo>
                      <a:pt x="1763881" y="856424"/>
                    </a:lnTo>
                    <a:close/>
                  </a:path>
                </a:pathLst>
              </a:custGeom>
              <a:solidFill>
                <a:srgbClr val="959593"/>
              </a:solidFill>
              <a:ln w="7083" cap="flat">
                <a:noFill/>
                <a:prstDash val="solid"/>
                <a:miter/>
              </a:ln>
            </p:spPr>
            <p:txBody>
              <a:bodyPr rtlCol="0" anchor="ctr"/>
              <a:lstStyle/>
              <a:p>
                <a:endParaRPr lang="en-US"/>
              </a:p>
            </p:txBody>
          </p:sp>
          <p:sp>
            <p:nvSpPr>
              <p:cNvPr id="109" name="Graphic 116">
                <a:extLst>
                  <a:ext uri="{FF2B5EF4-FFF2-40B4-BE49-F238E27FC236}">
                    <a16:creationId xmlns:a16="http://schemas.microsoft.com/office/drawing/2014/main" xmlns="" id="{1AC3DC2B-24B7-4897-B08E-C35725E6CFD5}"/>
                  </a:ext>
                </a:extLst>
              </p:cNvPr>
              <p:cNvSpPr/>
              <p:nvPr/>
            </p:nvSpPr>
            <p:spPr>
              <a:xfrm>
                <a:off x="1286394" y="5367018"/>
                <a:ext cx="1524" cy="3104"/>
              </a:xfrm>
              <a:custGeom>
                <a:avLst/>
                <a:gdLst>
                  <a:gd name="connsiteX0" fmla="*/ 3826 w 3825"/>
                  <a:gd name="connsiteY0" fmla="*/ 4038 h 7793"/>
                  <a:gd name="connsiteX1" fmla="*/ 1346 w 3825"/>
                  <a:gd name="connsiteY1" fmla="*/ 0 h 7793"/>
                  <a:gd name="connsiteX2" fmla="*/ 0 w 3825"/>
                  <a:gd name="connsiteY2" fmla="*/ 7793 h 7793"/>
                  <a:gd name="connsiteX3" fmla="*/ 3826 w 3825"/>
                  <a:gd name="connsiteY3" fmla="*/ 4038 h 7793"/>
                  <a:gd name="connsiteX4" fmla="*/ 3826 w 3825"/>
                  <a:gd name="connsiteY4" fmla="*/ 4038 h 7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5" h="7793">
                    <a:moveTo>
                      <a:pt x="3826" y="4038"/>
                    </a:moveTo>
                    <a:cubicBezTo>
                      <a:pt x="2905" y="2550"/>
                      <a:pt x="1984" y="1417"/>
                      <a:pt x="1346" y="0"/>
                    </a:cubicBezTo>
                    <a:cubicBezTo>
                      <a:pt x="921" y="2621"/>
                      <a:pt x="425" y="5172"/>
                      <a:pt x="0" y="7793"/>
                    </a:cubicBezTo>
                    <a:cubicBezTo>
                      <a:pt x="1063" y="6589"/>
                      <a:pt x="2480" y="5455"/>
                      <a:pt x="3826" y="4038"/>
                    </a:cubicBezTo>
                    <a:lnTo>
                      <a:pt x="3826" y="4038"/>
                    </a:lnTo>
                    <a:close/>
                  </a:path>
                </a:pathLst>
              </a:custGeom>
              <a:solidFill>
                <a:srgbClr val="DCDADA"/>
              </a:solidFill>
              <a:ln w="7083" cap="flat">
                <a:noFill/>
                <a:prstDash val="solid"/>
                <a:miter/>
              </a:ln>
            </p:spPr>
            <p:txBody>
              <a:bodyPr rtlCol="0" anchor="ctr"/>
              <a:lstStyle/>
              <a:p>
                <a:endParaRPr lang="en-US"/>
              </a:p>
            </p:txBody>
          </p:sp>
          <p:sp>
            <p:nvSpPr>
              <p:cNvPr id="110" name="Graphic 116">
                <a:extLst>
                  <a:ext uri="{FF2B5EF4-FFF2-40B4-BE49-F238E27FC236}">
                    <a16:creationId xmlns:a16="http://schemas.microsoft.com/office/drawing/2014/main" xmlns="" id="{81656DD4-4EC0-4B5E-A65A-D3D0C74FFD43}"/>
                  </a:ext>
                </a:extLst>
              </p:cNvPr>
              <p:cNvSpPr/>
              <p:nvPr/>
            </p:nvSpPr>
            <p:spPr>
              <a:xfrm>
                <a:off x="1929542" y="4229106"/>
                <a:ext cx="876028" cy="2524757"/>
              </a:xfrm>
              <a:custGeom>
                <a:avLst/>
                <a:gdLst>
                  <a:gd name="connsiteX0" fmla="*/ 2192081 w 2199245"/>
                  <a:gd name="connsiteY0" fmla="*/ 5714103 h 6338336"/>
                  <a:gd name="connsiteX1" fmla="*/ 1069508 w 2199245"/>
                  <a:gd name="connsiteY1" fmla="*/ 172867 h 6338336"/>
                  <a:gd name="connsiteX2" fmla="*/ 1038690 w 2199245"/>
                  <a:gd name="connsiteY2" fmla="*/ 0 h 6338336"/>
                  <a:gd name="connsiteX3" fmla="*/ 0 w 2199245"/>
                  <a:gd name="connsiteY3" fmla="*/ 582930 h 6338336"/>
                  <a:gd name="connsiteX4" fmla="*/ 1138159 w 2199245"/>
                  <a:gd name="connsiteY4" fmla="*/ 6166887 h 6338336"/>
                  <a:gd name="connsiteX5" fmla="*/ 1180596 w 2199245"/>
                  <a:gd name="connsiteY5" fmla="*/ 6338337 h 6338336"/>
                  <a:gd name="connsiteX6" fmla="*/ 1239825 w 2199245"/>
                  <a:gd name="connsiteY6" fmla="*/ 6317224 h 6338336"/>
                  <a:gd name="connsiteX7" fmla="*/ 1158067 w 2199245"/>
                  <a:gd name="connsiteY7" fmla="*/ 5931675 h 6338336"/>
                  <a:gd name="connsiteX8" fmla="*/ 1195404 w 2199245"/>
                  <a:gd name="connsiteY8" fmla="*/ 5881940 h 6338336"/>
                  <a:gd name="connsiteX9" fmla="*/ 2071499 w 2199245"/>
                  <a:gd name="connsiteY9" fmla="*/ 5381476 h 6338336"/>
                  <a:gd name="connsiteX10" fmla="*/ 2158358 w 2199245"/>
                  <a:gd name="connsiteY10" fmla="*/ 5782329 h 6338336"/>
                  <a:gd name="connsiteX11" fmla="*/ 2192081 w 2199245"/>
                  <a:gd name="connsiteY11" fmla="*/ 5714103 h 6338336"/>
                  <a:gd name="connsiteX12" fmla="*/ 2192081 w 2199245"/>
                  <a:gd name="connsiteY12" fmla="*/ 5714103 h 6338336"/>
                  <a:gd name="connsiteX13" fmla="*/ 91251 w 2199245"/>
                  <a:gd name="connsiteY13" fmla="*/ 688351 h 6338336"/>
                  <a:gd name="connsiteX14" fmla="*/ 747083 w 2199245"/>
                  <a:gd name="connsiteY14" fmla="*/ 315199 h 6338336"/>
                  <a:gd name="connsiteX15" fmla="*/ 897491 w 2199245"/>
                  <a:gd name="connsiteY15" fmla="*/ 232520 h 6338336"/>
                  <a:gd name="connsiteX16" fmla="*/ 965930 w 2199245"/>
                  <a:gd name="connsiteY16" fmla="*/ 189587 h 6338336"/>
                  <a:gd name="connsiteX17" fmla="*/ 1013751 w 2199245"/>
                  <a:gd name="connsiteY17" fmla="*/ 220618 h 6338336"/>
                  <a:gd name="connsiteX18" fmla="*/ 1054772 w 2199245"/>
                  <a:gd name="connsiteY18" fmla="*/ 413605 h 6338336"/>
                  <a:gd name="connsiteX19" fmla="*/ 1007942 w 2199245"/>
                  <a:gd name="connsiteY19" fmla="*/ 455051 h 6338336"/>
                  <a:gd name="connsiteX20" fmla="*/ 232804 w 2199245"/>
                  <a:gd name="connsiteY20" fmla="*/ 905072 h 6338336"/>
                  <a:gd name="connsiteX21" fmla="*/ 129721 w 2199245"/>
                  <a:gd name="connsiteY21" fmla="*/ 838405 h 6338336"/>
                  <a:gd name="connsiteX22" fmla="*/ 91251 w 2199245"/>
                  <a:gd name="connsiteY22" fmla="*/ 688351 h 6338336"/>
                  <a:gd name="connsiteX23" fmla="*/ 91251 w 2199245"/>
                  <a:gd name="connsiteY23" fmla="*/ 688351 h 6338336"/>
                  <a:gd name="connsiteX24" fmla="*/ 250161 w 2199245"/>
                  <a:gd name="connsiteY24" fmla="*/ 1448044 h 6338336"/>
                  <a:gd name="connsiteX25" fmla="*/ 170600 w 2199245"/>
                  <a:gd name="connsiteY25" fmla="*/ 1063699 h 6338336"/>
                  <a:gd name="connsiteX26" fmla="*/ 192704 w 2199245"/>
                  <a:gd name="connsiteY26" fmla="*/ 989734 h 6338336"/>
                  <a:gd name="connsiteX27" fmla="*/ 960333 w 2199245"/>
                  <a:gd name="connsiteY27" fmla="*/ 549632 h 6338336"/>
                  <a:gd name="connsiteX28" fmla="*/ 960333 w 2199245"/>
                  <a:gd name="connsiteY28" fmla="*/ 549632 h 6338336"/>
                  <a:gd name="connsiteX29" fmla="*/ 971243 w 2199245"/>
                  <a:gd name="connsiteY29" fmla="*/ 538721 h 6338336"/>
                  <a:gd name="connsiteX30" fmla="*/ 1108049 w 2199245"/>
                  <a:gd name="connsiteY30" fmla="*/ 592565 h 6338336"/>
                  <a:gd name="connsiteX31" fmla="*/ 1177904 w 2199245"/>
                  <a:gd name="connsiteY31" fmla="*/ 926468 h 6338336"/>
                  <a:gd name="connsiteX32" fmla="*/ 1165293 w 2199245"/>
                  <a:gd name="connsiteY32" fmla="*/ 975706 h 6338336"/>
                  <a:gd name="connsiteX33" fmla="*/ 329439 w 2199245"/>
                  <a:gd name="connsiteY33" fmla="*/ 1456546 h 6338336"/>
                  <a:gd name="connsiteX34" fmla="*/ 250161 w 2199245"/>
                  <a:gd name="connsiteY34" fmla="*/ 1448044 h 6338336"/>
                  <a:gd name="connsiteX35" fmla="*/ 250161 w 2199245"/>
                  <a:gd name="connsiteY35" fmla="*/ 1448044 h 6338336"/>
                  <a:gd name="connsiteX36" fmla="*/ 369751 w 2199245"/>
                  <a:gd name="connsiteY36" fmla="*/ 1998951 h 6338336"/>
                  <a:gd name="connsiteX37" fmla="*/ 281405 w 2199245"/>
                  <a:gd name="connsiteY37" fmla="*/ 1614393 h 6338336"/>
                  <a:gd name="connsiteX38" fmla="*/ 308114 w 2199245"/>
                  <a:gd name="connsiteY38" fmla="*/ 1531219 h 6338336"/>
                  <a:gd name="connsiteX39" fmla="*/ 1054630 w 2199245"/>
                  <a:gd name="connsiteY39" fmla="*/ 1101318 h 6338336"/>
                  <a:gd name="connsiteX40" fmla="*/ 1054630 w 2199245"/>
                  <a:gd name="connsiteY40" fmla="*/ 1101318 h 6338336"/>
                  <a:gd name="connsiteX41" fmla="*/ 1088141 w 2199245"/>
                  <a:gd name="connsiteY41" fmla="*/ 1082898 h 6338336"/>
                  <a:gd name="connsiteX42" fmla="*/ 1223034 w 2199245"/>
                  <a:gd name="connsiteY42" fmla="*/ 1143047 h 6338336"/>
                  <a:gd name="connsiteX43" fmla="*/ 1290268 w 2199245"/>
                  <a:gd name="connsiteY43" fmla="*/ 1496362 h 6338336"/>
                  <a:gd name="connsiteX44" fmla="*/ 427279 w 2199245"/>
                  <a:gd name="connsiteY44" fmla="*/ 2005115 h 6338336"/>
                  <a:gd name="connsiteX45" fmla="*/ 369751 w 2199245"/>
                  <a:gd name="connsiteY45" fmla="*/ 1998951 h 6338336"/>
                  <a:gd name="connsiteX46" fmla="*/ 369751 w 2199245"/>
                  <a:gd name="connsiteY46" fmla="*/ 1998951 h 6338336"/>
                  <a:gd name="connsiteX47" fmla="*/ 470708 w 2199245"/>
                  <a:gd name="connsiteY47" fmla="*/ 2543128 h 6338336"/>
                  <a:gd name="connsiteX48" fmla="*/ 387250 w 2199245"/>
                  <a:gd name="connsiteY48" fmla="*/ 2150281 h 6338336"/>
                  <a:gd name="connsiteX49" fmla="*/ 406875 w 2199245"/>
                  <a:gd name="connsiteY49" fmla="*/ 2084322 h 6338336"/>
                  <a:gd name="connsiteX50" fmla="*/ 1249956 w 2199245"/>
                  <a:gd name="connsiteY50" fmla="*/ 1594981 h 6338336"/>
                  <a:gd name="connsiteX51" fmla="*/ 1320803 w 2199245"/>
                  <a:gd name="connsiteY51" fmla="*/ 1627004 h 6338336"/>
                  <a:gd name="connsiteX52" fmla="*/ 1400152 w 2199245"/>
                  <a:gd name="connsiteY52" fmla="*/ 2048190 h 6338336"/>
                  <a:gd name="connsiteX53" fmla="*/ 550765 w 2199245"/>
                  <a:gd name="connsiteY53" fmla="*/ 2544545 h 6338336"/>
                  <a:gd name="connsiteX54" fmla="*/ 470708 w 2199245"/>
                  <a:gd name="connsiteY54" fmla="*/ 2543128 h 6338336"/>
                  <a:gd name="connsiteX55" fmla="*/ 470708 w 2199245"/>
                  <a:gd name="connsiteY55" fmla="*/ 2543128 h 6338336"/>
                  <a:gd name="connsiteX56" fmla="*/ 585197 w 2199245"/>
                  <a:gd name="connsiteY56" fmla="*/ 3095735 h 6338336"/>
                  <a:gd name="connsiteX57" fmla="*/ 503227 w 2199245"/>
                  <a:gd name="connsiteY57" fmla="*/ 2702676 h 6338336"/>
                  <a:gd name="connsiteX58" fmla="*/ 523631 w 2199245"/>
                  <a:gd name="connsiteY58" fmla="*/ 2624815 h 6338336"/>
                  <a:gd name="connsiteX59" fmla="*/ 1194978 w 2199245"/>
                  <a:gd name="connsiteY59" fmla="*/ 2237068 h 6338336"/>
                  <a:gd name="connsiteX60" fmla="*/ 1275744 w 2199245"/>
                  <a:gd name="connsiteY60" fmla="*/ 2189034 h 6338336"/>
                  <a:gd name="connsiteX61" fmla="*/ 1275744 w 2199245"/>
                  <a:gd name="connsiteY61" fmla="*/ 2189034 h 6338336"/>
                  <a:gd name="connsiteX62" fmla="*/ 1450453 w 2199245"/>
                  <a:gd name="connsiteY62" fmla="*/ 2277026 h 6338336"/>
                  <a:gd name="connsiteX63" fmla="*/ 1510886 w 2199245"/>
                  <a:gd name="connsiteY63" fmla="*/ 2583794 h 6338336"/>
                  <a:gd name="connsiteX64" fmla="*/ 679211 w 2199245"/>
                  <a:gd name="connsiteY64" fmla="*/ 3078945 h 6338336"/>
                  <a:gd name="connsiteX65" fmla="*/ 585197 w 2199245"/>
                  <a:gd name="connsiteY65" fmla="*/ 3095735 h 6338336"/>
                  <a:gd name="connsiteX66" fmla="*/ 585197 w 2199245"/>
                  <a:gd name="connsiteY66" fmla="*/ 3095735 h 6338336"/>
                  <a:gd name="connsiteX67" fmla="*/ 697065 w 2199245"/>
                  <a:gd name="connsiteY67" fmla="*/ 3641542 h 6338336"/>
                  <a:gd name="connsiteX68" fmla="*/ 617999 w 2199245"/>
                  <a:gd name="connsiteY68" fmla="*/ 3271720 h 6338336"/>
                  <a:gd name="connsiteX69" fmla="*/ 660224 w 2199245"/>
                  <a:gd name="connsiteY69" fmla="*/ 3150004 h 6338336"/>
                  <a:gd name="connsiteX70" fmla="*/ 1486089 w 2199245"/>
                  <a:gd name="connsiteY70" fmla="*/ 2675966 h 6338336"/>
                  <a:gd name="connsiteX71" fmla="*/ 1541917 w 2199245"/>
                  <a:gd name="connsiteY71" fmla="*/ 2702888 h 6338336"/>
                  <a:gd name="connsiteX72" fmla="*/ 1622116 w 2199245"/>
                  <a:gd name="connsiteY72" fmla="*/ 3115289 h 6338336"/>
                  <a:gd name="connsiteX73" fmla="*/ 1605041 w 2199245"/>
                  <a:gd name="connsiteY73" fmla="*/ 3154113 h 6338336"/>
                  <a:gd name="connsiteX74" fmla="*/ 749775 w 2199245"/>
                  <a:gd name="connsiteY74" fmla="*/ 3644729 h 6338336"/>
                  <a:gd name="connsiteX75" fmla="*/ 697065 w 2199245"/>
                  <a:gd name="connsiteY75" fmla="*/ 3641542 h 6338336"/>
                  <a:gd name="connsiteX76" fmla="*/ 697065 w 2199245"/>
                  <a:gd name="connsiteY76" fmla="*/ 3641542 h 6338336"/>
                  <a:gd name="connsiteX77" fmla="*/ 815167 w 2199245"/>
                  <a:gd name="connsiteY77" fmla="*/ 4195141 h 6338336"/>
                  <a:gd name="connsiteX78" fmla="*/ 727813 w 2199245"/>
                  <a:gd name="connsiteY78" fmla="*/ 3775868 h 6338336"/>
                  <a:gd name="connsiteX79" fmla="*/ 756931 w 2199245"/>
                  <a:gd name="connsiteY79" fmla="*/ 3707500 h 6338336"/>
                  <a:gd name="connsiteX80" fmla="*/ 1642378 w 2199245"/>
                  <a:gd name="connsiteY80" fmla="*/ 3194638 h 6338336"/>
                  <a:gd name="connsiteX81" fmla="*/ 1731079 w 2199245"/>
                  <a:gd name="connsiteY81" fmla="*/ 3670872 h 6338336"/>
                  <a:gd name="connsiteX82" fmla="*/ 871490 w 2199245"/>
                  <a:gd name="connsiteY82" fmla="*/ 4182246 h 6338336"/>
                  <a:gd name="connsiteX83" fmla="*/ 815167 w 2199245"/>
                  <a:gd name="connsiteY83" fmla="*/ 4195141 h 6338336"/>
                  <a:gd name="connsiteX84" fmla="*/ 815167 w 2199245"/>
                  <a:gd name="connsiteY84" fmla="*/ 4195141 h 6338336"/>
                  <a:gd name="connsiteX85" fmla="*/ 922713 w 2199245"/>
                  <a:gd name="connsiteY85" fmla="*/ 4734217 h 6338336"/>
                  <a:gd name="connsiteX86" fmla="*/ 837342 w 2199245"/>
                  <a:gd name="connsiteY86" fmla="*/ 4310338 h 6338336"/>
                  <a:gd name="connsiteX87" fmla="*/ 852858 w 2199245"/>
                  <a:gd name="connsiteY87" fmla="*/ 4256495 h 6338336"/>
                  <a:gd name="connsiteX88" fmla="*/ 1740147 w 2199245"/>
                  <a:gd name="connsiteY88" fmla="*/ 3734634 h 6338336"/>
                  <a:gd name="connsiteX89" fmla="*/ 1841529 w 2199245"/>
                  <a:gd name="connsiteY89" fmla="*/ 4222771 h 6338336"/>
                  <a:gd name="connsiteX90" fmla="*/ 979745 w 2199245"/>
                  <a:gd name="connsiteY90" fmla="*/ 4729824 h 6338336"/>
                  <a:gd name="connsiteX91" fmla="*/ 922713 w 2199245"/>
                  <a:gd name="connsiteY91" fmla="*/ 4734217 h 6338336"/>
                  <a:gd name="connsiteX92" fmla="*/ 922713 w 2199245"/>
                  <a:gd name="connsiteY92" fmla="*/ 4734217 h 6338336"/>
                  <a:gd name="connsiteX93" fmla="*/ 1036919 w 2199245"/>
                  <a:gd name="connsiteY93" fmla="*/ 5280731 h 6338336"/>
                  <a:gd name="connsiteX94" fmla="*/ 948855 w 2199245"/>
                  <a:gd name="connsiteY94" fmla="*/ 4859545 h 6338336"/>
                  <a:gd name="connsiteX95" fmla="*/ 968055 w 2199245"/>
                  <a:gd name="connsiteY95" fmla="*/ 4798687 h 6338336"/>
                  <a:gd name="connsiteX96" fmla="*/ 1848756 w 2199245"/>
                  <a:gd name="connsiteY96" fmla="*/ 4291918 h 6338336"/>
                  <a:gd name="connsiteX97" fmla="*/ 1945320 w 2199245"/>
                  <a:gd name="connsiteY97" fmla="*/ 4755542 h 6338336"/>
                  <a:gd name="connsiteX98" fmla="*/ 1936393 w 2199245"/>
                  <a:gd name="connsiteY98" fmla="*/ 4788273 h 6338336"/>
                  <a:gd name="connsiteX99" fmla="*/ 1102735 w 2199245"/>
                  <a:gd name="connsiteY99" fmla="*/ 5267412 h 6338336"/>
                  <a:gd name="connsiteX100" fmla="*/ 1036919 w 2199245"/>
                  <a:gd name="connsiteY100" fmla="*/ 5280731 h 6338336"/>
                  <a:gd name="connsiteX101" fmla="*/ 1036919 w 2199245"/>
                  <a:gd name="connsiteY101" fmla="*/ 5280731 h 6338336"/>
                  <a:gd name="connsiteX102" fmla="*/ 2052441 w 2199245"/>
                  <a:gd name="connsiteY102" fmla="*/ 5326640 h 6338336"/>
                  <a:gd name="connsiteX103" fmla="*/ 1220838 w 2199245"/>
                  <a:gd name="connsiteY103" fmla="*/ 5805283 h 6338336"/>
                  <a:gd name="connsiteX104" fmla="*/ 1143898 w 2199245"/>
                  <a:gd name="connsiteY104" fmla="*/ 5815202 h 6338336"/>
                  <a:gd name="connsiteX105" fmla="*/ 1055126 w 2199245"/>
                  <a:gd name="connsiteY105" fmla="*/ 5399613 h 6338336"/>
                  <a:gd name="connsiteX106" fmla="*/ 1070925 w 2199245"/>
                  <a:gd name="connsiteY106" fmla="*/ 5346052 h 6338336"/>
                  <a:gd name="connsiteX107" fmla="*/ 1966503 w 2199245"/>
                  <a:gd name="connsiteY107" fmla="*/ 4841975 h 6338336"/>
                  <a:gd name="connsiteX108" fmla="*/ 2060872 w 2199245"/>
                  <a:gd name="connsiteY108" fmla="*/ 5310416 h 6338336"/>
                  <a:gd name="connsiteX109" fmla="*/ 2052441 w 2199245"/>
                  <a:gd name="connsiteY109" fmla="*/ 5326640 h 63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99245" h="6338336">
                    <a:moveTo>
                      <a:pt x="2192081" y="5714103"/>
                    </a:moveTo>
                    <a:cubicBezTo>
                      <a:pt x="2132144" y="5422142"/>
                      <a:pt x="1069508" y="172867"/>
                      <a:pt x="1069508" y="172867"/>
                    </a:cubicBezTo>
                    <a:cubicBezTo>
                      <a:pt x="1059306" y="115127"/>
                      <a:pt x="1048892" y="57457"/>
                      <a:pt x="1038690" y="0"/>
                    </a:cubicBezTo>
                    <a:cubicBezTo>
                      <a:pt x="984066" y="11619"/>
                      <a:pt x="165286" y="490049"/>
                      <a:pt x="0" y="582930"/>
                    </a:cubicBezTo>
                    <a:cubicBezTo>
                      <a:pt x="24726" y="632381"/>
                      <a:pt x="1093950" y="5976520"/>
                      <a:pt x="1138159" y="6166887"/>
                    </a:cubicBezTo>
                    <a:cubicBezTo>
                      <a:pt x="1151266" y="6222927"/>
                      <a:pt x="1156083" y="6260972"/>
                      <a:pt x="1180596" y="6338337"/>
                    </a:cubicBezTo>
                    <a:cubicBezTo>
                      <a:pt x="1197104" y="6335928"/>
                      <a:pt x="1233023" y="6319421"/>
                      <a:pt x="1239825" y="6317224"/>
                    </a:cubicBezTo>
                    <a:cubicBezTo>
                      <a:pt x="1219704" y="6217330"/>
                      <a:pt x="1180880" y="6030860"/>
                      <a:pt x="1158067" y="5931675"/>
                    </a:cubicBezTo>
                    <a:cubicBezTo>
                      <a:pt x="1150274" y="5897455"/>
                      <a:pt x="1158279" y="5902556"/>
                      <a:pt x="1195404" y="5881940"/>
                    </a:cubicBezTo>
                    <a:cubicBezTo>
                      <a:pt x="1457467" y="5738403"/>
                      <a:pt x="2056196" y="5389198"/>
                      <a:pt x="2071499" y="5381476"/>
                    </a:cubicBezTo>
                    <a:cubicBezTo>
                      <a:pt x="2074687" y="5399400"/>
                      <a:pt x="2127043" y="5654237"/>
                      <a:pt x="2158358" y="5782329"/>
                    </a:cubicBezTo>
                    <a:cubicBezTo>
                      <a:pt x="2204692" y="5776873"/>
                      <a:pt x="2204692" y="5776873"/>
                      <a:pt x="2192081" y="5714103"/>
                    </a:cubicBezTo>
                    <a:lnTo>
                      <a:pt x="2192081" y="5714103"/>
                    </a:lnTo>
                    <a:close/>
                    <a:moveTo>
                      <a:pt x="91251" y="688351"/>
                    </a:moveTo>
                    <a:cubicBezTo>
                      <a:pt x="312507" y="562243"/>
                      <a:pt x="525544" y="441023"/>
                      <a:pt x="747083" y="315199"/>
                    </a:cubicBezTo>
                    <a:cubicBezTo>
                      <a:pt x="796818" y="287073"/>
                      <a:pt x="847261" y="260151"/>
                      <a:pt x="897491" y="232520"/>
                    </a:cubicBezTo>
                    <a:cubicBezTo>
                      <a:pt x="922217" y="216296"/>
                      <a:pt x="938016" y="205102"/>
                      <a:pt x="965930" y="189587"/>
                    </a:cubicBezTo>
                    <a:cubicBezTo>
                      <a:pt x="987255" y="177685"/>
                      <a:pt x="1003762" y="178180"/>
                      <a:pt x="1013751" y="220618"/>
                    </a:cubicBezTo>
                    <a:cubicBezTo>
                      <a:pt x="1027354" y="288773"/>
                      <a:pt x="1041878" y="331423"/>
                      <a:pt x="1054772" y="413605"/>
                    </a:cubicBezTo>
                    <a:cubicBezTo>
                      <a:pt x="1060581" y="429404"/>
                      <a:pt x="1025441" y="444424"/>
                      <a:pt x="1007942" y="455051"/>
                    </a:cubicBezTo>
                    <a:cubicBezTo>
                      <a:pt x="752467" y="609994"/>
                      <a:pt x="490191" y="753813"/>
                      <a:pt x="232804" y="905072"/>
                    </a:cubicBezTo>
                    <a:cubicBezTo>
                      <a:pt x="157139" y="949706"/>
                      <a:pt x="150763" y="927601"/>
                      <a:pt x="129721" y="838405"/>
                    </a:cubicBezTo>
                    <a:cubicBezTo>
                      <a:pt x="113993" y="789945"/>
                      <a:pt x="122495" y="785057"/>
                      <a:pt x="91251" y="688351"/>
                    </a:cubicBezTo>
                    <a:lnTo>
                      <a:pt x="91251" y="688351"/>
                    </a:lnTo>
                    <a:close/>
                    <a:moveTo>
                      <a:pt x="250161" y="1448044"/>
                    </a:moveTo>
                    <a:cubicBezTo>
                      <a:pt x="228340" y="1338231"/>
                      <a:pt x="195538" y="1172590"/>
                      <a:pt x="170600" y="1063699"/>
                    </a:cubicBezTo>
                    <a:cubicBezTo>
                      <a:pt x="161106" y="1022466"/>
                      <a:pt x="157989" y="1009359"/>
                      <a:pt x="192704" y="989734"/>
                    </a:cubicBezTo>
                    <a:cubicBezTo>
                      <a:pt x="449171" y="844002"/>
                      <a:pt x="704645" y="696569"/>
                      <a:pt x="960333" y="549632"/>
                    </a:cubicBezTo>
                    <a:lnTo>
                      <a:pt x="960333" y="549632"/>
                    </a:lnTo>
                    <a:cubicBezTo>
                      <a:pt x="963946" y="546019"/>
                      <a:pt x="966851" y="541414"/>
                      <a:pt x="971243" y="538721"/>
                    </a:cubicBezTo>
                    <a:cubicBezTo>
                      <a:pt x="1081127" y="473967"/>
                      <a:pt x="1081906" y="473755"/>
                      <a:pt x="1108049" y="592565"/>
                    </a:cubicBezTo>
                    <a:cubicBezTo>
                      <a:pt x="1132279" y="703654"/>
                      <a:pt x="1154666" y="815167"/>
                      <a:pt x="1177904" y="926468"/>
                    </a:cubicBezTo>
                    <a:cubicBezTo>
                      <a:pt x="1181801" y="944888"/>
                      <a:pt x="1183005" y="962812"/>
                      <a:pt x="1165293" y="975706"/>
                    </a:cubicBezTo>
                    <a:cubicBezTo>
                      <a:pt x="1107553" y="1007446"/>
                      <a:pt x="555087" y="1324416"/>
                      <a:pt x="329439" y="1456546"/>
                    </a:cubicBezTo>
                    <a:cubicBezTo>
                      <a:pt x="301100" y="1473266"/>
                      <a:pt x="267377" y="1500896"/>
                      <a:pt x="250161" y="1448044"/>
                    </a:cubicBezTo>
                    <a:lnTo>
                      <a:pt x="250161" y="1448044"/>
                    </a:lnTo>
                    <a:close/>
                    <a:moveTo>
                      <a:pt x="369751" y="1998951"/>
                    </a:moveTo>
                    <a:cubicBezTo>
                      <a:pt x="348426" y="1894452"/>
                      <a:pt x="309319" y="1717192"/>
                      <a:pt x="281405" y="1614393"/>
                    </a:cubicBezTo>
                    <a:cubicBezTo>
                      <a:pt x="267590" y="1563241"/>
                      <a:pt x="271911" y="1552048"/>
                      <a:pt x="308114" y="1531219"/>
                    </a:cubicBezTo>
                    <a:cubicBezTo>
                      <a:pt x="557071" y="1388178"/>
                      <a:pt x="805744" y="1244571"/>
                      <a:pt x="1054630" y="1101318"/>
                    </a:cubicBezTo>
                    <a:lnTo>
                      <a:pt x="1054630" y="1101318"/>
                    </a:lnTo>
                    <a:cubicBezTo>
                      <a:pt x="1065824" y="1095225"/>
                      <a:pt x="1076947" y="1088920"/>
                      <a:pt x="1088141" y="1082898"/>
                    </a:cubicBezTo>
                    <a:cubicBezTo>
                      <a:pt x="1198025" y="1025654"/>
                      <a:pt x="1199229" y="1025441"/>
                      <a:pt x="1223034" y="1143047"/>
                    </a:cubicBezTo>
                    <a:cubicBezTo>
                      <a:pt x="1246838" y="1260654"/>
                      <a:pt x="1267951" y="1378472"/>
                      <a:pt x="1290268" y="1496362"/>
                    </a:cubicBezTo>
                    <a:cubicBezTo>
                      <a:pt x="1210707" y="1556724"/>
                      <a:pt x="659445" y="1873198"/>
                      <a:pt x="427279" y="2005115"/>
                    </a:cubicBezTo>
                    <a:cubicBezTo>
                      <a:pt x="403262" y="2018859"/>
                      <a:pt x="384558" y="2032887"/>
                      <a:pt x="369751" y="1998951"/>
                    </a:cubicBezTo>
                    <a:lnTo>
                      <a:pt x="369751" y="1998951"/>
                    </a:lnTo>
                    <a:close/>
                    <a:moveTo>
                      <a:pt x="470708" y="2543128"/>
                    </a:moveTo>
                    <a:cubicBezTo>
                      <a:pt x="448391" y="2433315"/>
                      <a:pt x="411268" y="2259669"/>
                      <a:pt x="387250" y="2150281"/>
                    </a:cubicBezTo>
                    <a:cubicBezTo>
                      <a:pt x="381158" y="2122650"/>
                      <a:pt x="376340" y="2102034"/>
                      <a:pt x="406875" y="2084322"/>
                    </a:cubicBezTo>
                    <a:cubicBezTo>
                      <a:pt x="669647" y="1933984"/>
                      <a:pt x="1230544" y="1607592"/>
                      <a:pt x="1249956" y="1594981"/>
                    </a:cubicBezTo>
                    <a:cubicBezTo>
                      <a:pt x="1290976" y="1568555"/>
                      <a:pt x="1312585" y="1583362"/>
                      <a:pt x="1320803" y="1627004"/>
                    </a:cubicBezTo>
                    <a:cubicBezTo>
                      <a:pt x="1347512" y="1767423"/>
                      <a:pt x="1373726" y="1907771"/>
                      <a:pt x="1400152" y="2048190"/>
                    </a:cubicBezTo>
                    <a:cubicBezTo>
                      <a:pt x="1282758" y="2117053"/>
                      <a:pt x="782436" y="2410431"/>
                      <a:pt x="550765" y="2544545"/>
                    </a:cubicBezTo>
                    <a:cubicBezTo>
                      <a:pt x="527669" y="2557864"/>
                      <a:pt x="482540" y="2588470"/>
                      <a:pt x="470708" y="2543128"/>
                    </a:cubicBezTo>
                    <a:lnTo>
                      <a:pt x="470708" y="2543128"/>
                    </a:lnTo>
                    <a:close/>
                    <a:moveTo>
                      <a:pt x="585197" y="3095735"/>
                    </a:moveTo>
                    <a:cubicBezTo>
                      <a:pt x="563872" y="2991236"/>
                      <a:pt x="527457" y="2806679"/>
                      <a:pt x="503227" y="2702676"/>
                    </a:cubicBezTo>
                    <a:cubicBezTo>
                      <a:pt x="493521" y="2660734"/>
                      <a:pt x="483602" y="2647415"/>
                      <a:pt x="523631" y="2624815"/>
                    </a:cubicBezTo>
                    <a:cubicBezTo>
                      <a:pt x="748571" y="2497786"/>
                      <a:pt x="971527" y="2366789"/>
                      <a:pt x="1194978" y="2237068"/>
                    </a:cubicBezTo>
                    <a:cubicBezTo>
                      <a:pt x="1222184" y="2221340"/>
                      <a:pt x="1248822" y="2205045"/>
                      <a:pt x="1275744" y="2189034"/>
                    </a:cubicBezTo>
                    <a:lnTo>
                      <a:pt x="1275744" y="2189034"/>
                    </a:lnTo>
                    <a:cubicBezTo>
                      <a:pt x="1427357" y="2105647"/>
                      <a:pt x="1424735" y="2105859"/>
                      <a:pt x="1450453" y="2277026"/>
                    </a:cubicBezTo>
                    <a:cubicBezTo>
                      <a:pt x="1465968" y="2380109"/>
                      <a:pt x="1490482" y="2481704"/>
                      <a:pt x="1510886" y="2583794"/>
                    </a:cubicBezTo>
                    <a:cubicBezTo>
                      <a:pt x="1412621" y="2666756"/>
                      <a:pt x="906772" y="2949436"/>
                      <a:pt x="679211" y="3078945"/>
                    </a:cubicBezTo>
                    <a:cubicBezTo>
                      <a:pt x="651156" y="3095027"/>
                      <a:pt x="592707" y="3136260"/>
                      <a:pt x="585197" y="3095735"/>
                    </a:cubicBezTo>
                    <a:lnTo>
                      <a:pt x="585197" y="3095735"/>
                    </a:lnTo>
                    <a:close/>
                    <a:moveTo>
                      <a:pt x="697065" y="3641542"/>
                    </a:moveTo>
                    <a:cubicBezTo>
                      <a:pt x="676236" y="3544764"/>
                      <a:pt x="642938" y="3367292"/>
                      <a:pt x="617999" y="3271720"/>
                    </a:cubicBezTo>
                    <a:cubicBezTo>
                      <a:pt x="600996" y="3206257"/>
                      <a:pt x="599296" y="3183444"/>
                      <a:pt x="660224" y="3150004"/>
                    </a:cubicBezTo>
                    <a:cubicBezTo>
                      <a:pt x="879567" y="3028997"/>
                      <a:pt x="1461860" y="2690702"/>
                      <a:pt x="1486089" y="2675966"/>
                    </a:cubicBezTo>
                    <a:cubicBezTo>
                      <a:pt x="1516412" y="2657263"/>
                      <a:pt x="1535328" y="2669165"/>
                      <a:pt x="1541917" y="2702888"/>
                    </a:cubicBezTo>
                    <a:cubicBezTo>
                      <a:pt x="1568130" y="2837923"/>
                      <a:pt x="1593564" y="2980467"/>
                      <a:pt x="1622116" y="3115289"/>
                    </a:cubicBezTo>
                    <a:cubicBezTo>
                      <a:pt x="1628988" y="3147808"/>
                      <a:pt x="1634797" y="3136472"/>
                      <a:pt x="1605041" y="3154113"/>
                    </a:cubicBezTo>
                    <a:cubicBezTo>
                      <a:pt x="1542767" y="3191025"/>
                      <a:pt x="984846" y="3511325"/>
                      <a:pt x="749775" y="3644729"/>
                    </a:cubicBezTo>
                    <a:cubicBezTo>
                      <a:pt x="728096" y="3656632"/>
                      <a:pt x="701670" y="3675052"/>
                      <a:pt x="697065" y="3641542"/>
                    </a:cubicBezTo>
                    <a:lnTo>
                      <a:pt x="697065" y="3641542"/>
                    </a:lnTo>
                    <a:close/>
                    <a:moveTo>
                      <a:pt x="815167" y="4195141"/>
                    </a:moveTo>
                    <a:cubicBezTo>
                      <a:pt x="792638" y="4082139"/>
                      <a:pt x="753530" y="3888160"/>
                      <a:pt x="727813" y="3775868"/>
                    </a:cubicBezTo>
                    <a:cubicBezTo>
                      <a:pt x="720019" y="3741436"/>
                      <a:pt x="726325" y="3724928"/>
                      <a:pt x="756931" y="3707500"/>
                    </a:cubicBezTo>
                    <a:cubicBezTo>
                      <a:pt x="1016798" y="3559855"/>
                      <a:pt x="1585204" y="3229211"/>
                      <a:pt x="1642378" y="3194638"/>
                    </a:cubicBezTo>
                    <a:cubicBezTo>
                      <a:pt x="1658389" y="3302751"/>
                      <a:pt x="1710462" y="3563397"/>
                      <a:pt x="1731079" y="3670872"/>
                    </a:cubicBezTo>
                    <a:cubicBezTo>
                      <a:pt x="1646133" y="3740444"/>
                      <a:pt x="1100539" y="4055714"/>
                      <a:pt x="871490" y="4182246"/>
                    </a:cubicBezTo>
                    <a:cubicBezTo>
                      <a:pt x="847473" y="4195920"/>
                      <a:pt x="823456" y="4213844"/>
                      <a:pt x="815167" y="4195141"/>
                    </a:cubicBezTo>
                    <a:lnTo>
                      <a:pt x="815167" y="4195141"/>
                    </a:lnTo>
                    <a:close/>
                    <a:moveTo>
                      <a:pt x="922713" y="4734217"/>
                    </a:moveTo>
                    <a:cubicBezTo>
                      <a:pt x="899687" y="4621924"/>
                      <a:pt x="861572" y="4422347"/>
                      <a:pt x="837342" y="4310338"/>
                    </a:cubicBezTo>
                    <a:cubicBezTo>
                      <a:pt x="832525" y="4287809"/>
                      <a:pt x="829832" y="4269389"/>
                      <a:pt x="852858" y="4256495"/>
                    </a:cubicBezTo>
                    <a:cubicBezTo>
                      <a:pt x="1123352" y="4105165"/>
                      <a:pt x="1639828" y="3798043"/>
                      <a:pt x="1740147" y="3734634"/>
                    </a:cubicBezTo>
                    <a:cubicBezTo>
                      <a:pt x="1762676" y="3865064"/>
                      <a:pt x="1815812" y="4092837"/>
                      <a:pt x="1841529" y="4222771"/>
                    </a:cubicBezTo>
                    <a:cubicBezTo>
                      <a:pt x="1672205" y="4322453"/>
                      <a:pt x="1214816" y="4596419"/>
                      <a:pt x="979745" y="4729824"/>
                    </a:cubicBezTo>
                    <a:cubicBezTo>
                      <a:pt x="958066" y="4741939"/>
                      <a:pt x="929018" y="4773749"/>
                      <a:pt x="922713" y="4734217"/>
                    </a:cubicBezTo>
                    <a:lnTo>
                      <a:pt x="922713" y="4734217"/>
                    </a:lnTo>
                    <a:close/>
                    <a:moveTo>
                      <a:pt x="1036919" y="5280731"/>
                    </a:moveTo>
                    <a:cubicBezTo>
                      <a:pt x="1014814" y="5170422"/>
                      <a:pt x="975281" y="4968862"/>
                      <a:pt x="948855" y="4859545"/>
                    </a:cubicBezTo>
                    <a:cubicBezTo>
                      <a:pt x="937662" y="4813211"/>
                      <a:pt x="931640" y="4819304"/>
                      <a:pt x="968055" y="4798687"/>
                    </a:cubicBezTo>
                    <a:cubicBezTo>
                      <a:pt x="1223530" y="4654159"/>
                      <a:pt x="1771036" y="4336269"/>
                      <a:pt x="1848756" y="4291918"/>
                    </a:cubicBezTo>
                    <a:cubicBezTo>
                      <a:pt x="1864979" y="4383594"/>
                      <a:pt x="1926333" y="4664078"/>
                      <a:pt x="1945320" y="4755542"/>
                    </a:cubicBezTo>
                    <a:cubicBezTo>
                      <a:pt x="1951130" y="4783455"/>
                      <a:pt x="1954176" y="4777221"/>
                      <a:pt x="1936393" y="4788273"/>
                    </a:cubicBezTo>
                    <a:cubicBezTo>
                      <a:pt x="1840821" y="4840912"/>
                      <a:pt x="1336885" y="5132873"/>
                      <a:pt x="1102735" y="5267412"/>
                    </a:cubicBezTo>
                    <a:cubicBezTo>
                      <a:pt x="1082827" y="5279031"/>
                      <a:pt x="1062423" y="5293342"/>
                      <a:pt x="1036919" y="5280731"/>
                    </a:cubicBezTo>
                    <a:lnTo>
                      <a:pt x="1036919" y="5280731"/>
                    </a:lnTo>
                    <a:close/>
                    <a:moveTo>
                      <a:pt x="2052441" y="5326640"/>
                    </a:moveTo>
                    <a:cubicBezTo>
                      <a:pt x="1959986" y="5380484"/>
                      <a:pt x="1437984" y="5680592"/>
                      <a:pt x="1220838" y="5805283"/>
                    </a:cubicBezTo>
                    <a:cubicBezTo>
                      <a:pt x="1191224" y="5822287"/>
                      <a:pt x="1153604" y="5851334"/>
                      <a:pt x="1143898" y="5815202"/>
                    </a:cubicBezTo>
                    <a:cubicBezTo>
                      <a:pt x="1121085" y="5702909"/>
                      <a:pt x="1079356" y="5511339"/>
                      <a:pt x="1055126" y="5399613"/>
                    </a:cubicBezTo>
                    <a:cubicBezTo>
                      <a:pt x="1050309" y="5376800"/>
                      <a:pt x="1047829" y="5358663"/>
                      <a:pt x="1070925" y="5346052"/>
                    </a:cubicBezTo>
                    <a:cubicBezTo>
                      <a:pt x="1341703" y="5195502"/>
                      <a:pt x="1878441" y="4889301"/>
                      <a:pt x="1966503" y="4841975"/>
                    </a:cubicBezTo>
                    <a:cubicBezTo>
                      <a:pt x="1987829" y="4953276"/>
                      <a:pt x="2037138" y="5199328"/>
                      <a:pt x="2060872" y="5310416"/>
                    </a:cubicBezTo>
                    <a:cubicBezTo>
                      <a:pt x="2064343" y="5323240"/>
                      <a:pt x="2052441" y="5326640"/>
                      <a:pt x="2052441" y="5326640"/>
                    </a:cubicBezTo>
                    <a:close/>
                  </a:path>
                </a:pathLst>
              </a:custGeom>
              <a:solidFill>
                <a:srgbClr val="B4B4B5"/>
              </a:solidFill>
              <a:ln w="7083" cap="flat">
                <a:noFill/>
                <a:prstDash val="solid"/>
                <a:miter/>
              </a:ln>
            </p:spPr>
            <p:txBody>
              <a:bodyPr rtlCol="0" anchor="ctr"/>
              <a:lstStyle/>
              <a:p>
                <a:endParaRPr lang="en-US"/>
              </a:p>
            </p:txBody>
          </p:sp>
          <p:sp>
            <p:nvSpPr>
              <p:cNvPr id="111" name="Graphic 116">
                <a:extLst>
                  <a:ext uri="{FF2B5EF4-FFF2-40B4-BE49-F238E27FC236}">
                    <a16:creationId xmlns:a16="http://schemas.microsoft.com/office/drawing/2014/main" xmlns="" id="{A23B470C-52A4-4B3E-B535-00664F39613F}"/>
                  </a:ext>
                </a:extLst>
              </p:cNvPr>
              <p:cNvSpPr/>
              <p:nvPr/>
            </p:nvSpPr>
            <p:spPr>
              <a:xfrm>
                <a:off x="1516207" y="4026539"/>
                <a:ext cx="822546" cy="435990"/>
              </a:xfrm>
              <a:custGeom>
                <a:avLst/>
                <a:gdLst>
                  <a:gd name="connsiteX0" fmla="*/ 1025300 w 2064980"/>
                  <a:gd name="connsiteY0" fmla="*/ 0 h 1094541"/>
                  <a:gd name="connsiteX1" fmla="*/ 0 w 2064980"/>
                  <a:gd name="connsiteY1" fmla="*/ 506557 h 1094541"/>
                  <a:gd name="connsiteX2" fmla="*/ 64613 w 2064980"/>
                  <a:gd name="connsiteY2" fmla="*/ 532770 h 1094541"/>
                  <a:gd name="connsiteX3" fmla="*/ 1025583 w 2064980"/>
                  <a:gd name="connsiteY3" fmla="*/ 1090550 h 1094541"/>
                  <a:gd name="connsiteX4" fmla="*/ 1063699 w 2064980"/>
                  <a:gd name="connsiteY4" fmla="*/ 1090762 h 1094541"/>
                  <a:gd name="connsiteX5" fmla="*/ 2064981 w 2064980"/>
                  <a:gd name="connsiteY5" fmla="*/ 506769 h 1094541"/>
                  <a:gd name="connsiteX6" fmla="*/ 1025300 w 2064980"/>
                  <a:gd name="connsiteY6" fmla="*/ 0 h 1094541"/>
                  <a:gd name="connsiteX7" fmla="*/ 1025300 w 2064980"/>
                  <a:gd name="connsiteY7" fmla="*/ 0 h 109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4980" h="1094541">
                    <a:moveTo>
                      <a:pt x="1025300" y="0"/>
                    </a:moveTo>
                    <a:cubicBezTo>
                      <a:pt x="1025300" y="0"/>
                      <a:pt x="45413" y="471133"/>
                      <a:pt x="0" y="506557"/>
                    </a:cubicBezTo>
                    <a:cubicBezTo>
                      <a:pt x="24796" y="507053"/>
                      <a:pt x="44209" y="520868"/>
                      <a:pt x="64613" y="532770"/>
                    </a:cubicBezTo>
                    <a:cubicBezTo>
                      <a:pt x="384842" y="718815"/>
                      <a:pt x="705071" y="904788"/>
                      <a:pt x="1025583" y="1090550"/>
                    </a:cubicBezTo>
                    <a:cubicBezTo>
                      <a:pt x="1038194" y="1094942"/>
                      <a:pt x="1051796" y="1096642"/>
                      <a:pt x="1063699" y="1090762"/>
                    </a:cubicBezTo>
                    <a:cubicBezTo>
                      <a:pt x="1212549" y="1016939"/>
                      <a:pt x="1970258" y="581513"/>
                      <a:pt x="2064981" y="506769"/>
                    </a:cubicBezTo>
                    <a:cubicBezTo>
                      <a:pt x="2054779" y="498764"/>
                      <a:pt x="1025300" y="0"/>
                      <a:pt x="1025300" y="0"/>
                    </a:cubicBezTo>
                    <a:lnTo>
                      <a:pt x="1025300" y="0"/>
                    </a:lnTo>
                    <a:close/>
                  </a:path>
                </a:pathLst>
              </a:custGeom>
              <a:solidFill>
                <a:srgbClr val="DCDADA"/>
              </a:solidFill>
              <a:ln w="7083" cap="flat">
                <a:noFill/>
                <a:prstDash val="solid"/>
                <a:miter/>
              </a:ln>
            </p:spPr>
            <p:txBody>
              <a:bodyPr rtlCol="0" anchor="ctr"/>
              <a:lstStyle/>
              <a:p>
                <a:endParaRPr lang="en-US"/>
              </a:p>
            </p:txBody>
          </p:sp>
        </p:grpSp>
        <p:grpSp>
          <p:nvGrpSpPr>
            <p:cNvPr id="94" name="Group 93">
              <a:extLst>
                <a:ext uri="{FF2B5EF4-FFF2-40B4-BE49-F238E27FC236}">
                  <a16:creationId xmlns:a16="http://schemas.microsoft.com/office/drawing/2014/main" xmlns="" id="{3099C90C-5FED-4090-85F8-84D79C63FBE3}"/>
                </a:ext>
              </a:extLst>
            </p:cNvPr>
            <p:cNvGrpSpPr/>
            <p:nvPr/>
          </p:nvGrpSpPr>
          <p:grpSpPr>
            <a:xfrm>
              <a:off x="1865230" y="2548476"/>
              <a:ext cx="617376" cy="1846375"/>
              <a:chOff x="1642152" y="2024611"/>
              <a:chExt cx="908132" cy="2384550"/>
            </a:xfrm>
          </p:grpSpPr>
          <p:sp>
            <p:nvSpPr>
              <p:cNvPr id="95" name="Graphic 2">
                <a:extLst>
                  <a:ext uri="{FF2B5EF4-FFF2-40B4-BE49-F238E27FC236}">
                    <a16:creationId xmlns:a16="http://schemas.microsoft.com/office/drawing/2014/main" xmlns="" id="{F9CB947F-9B65-46A6-BFAF-EF650ECB8678}"/>
                  </a:ext>
                </a:extLst>
              </p:cNvPr>
              <p:cNvSpPr/>
              <p:nvPr/>
            </p:nvSpPr>
            <p:spPr>
              <a:xfrm>
                <a:off x="1642152" y="2550487"/>
                <a:ext cx="536425" cy="743574"/>
              </a:xfrm>
              <a:custGeom>
                <a:avLst/>
                <a:gdLst>
                  <a:gd name="connsiteX0" fmla="*/ 5799 w 536425"/>
                  <a:gd name="connsiteY0" fmla="*/ 257080 h 743574"/>
                  <a:gd name="connsiteX1" fmla="*/ 43042 w 536425"/>
                  <a:gd name="connsiteY1" fmla="*/ 34766 h 743574"/>
                  <a:gd name="connsiteX2" fmla="*/ 54377 w 536425"/>
                  <a:gd name="connsiteY2" fmla="*/ 0 h 743574"/>
                  <a:gd name="connsiteX3" fmla="*/ 62282 w 536425"/>
                  <a:gd name="connsiteY3" fmla="*/ 49244 h 743574"/>
                  <a:gd name="connsiteX4" fmla="*/ 125528 w 536425"/>
                  <a:gd name="connsiteY4" fmla="*/ 119063 h 743574"/>
                  <a:gd name="connsiteX5" fmla="*/ 160390 w 536425"/>
                  <a:gd name="connsiteY5" fmla="*/ 136303 h 743574"/>
                  <a:gd name="connsiteX6" fmla="*/ 160104 w 536425"/>
                  <a:gd name="connsiteY6" fmla="*/ 193072 h 743574"/>
                  <a:gd name="connsiteX7" fmla="*/ 237066 w 536425"/>
                  <a:gd name="connsiteY7" fmla="*/ 210217 h 743574"/>
                  <a:gd name="connsiteX8" fmla="*/ 261736 w 536425"/>
                  <a:gd name="connsiteY8" fmla="*/ 189928 h 743574"/>
                  <a:gd name="connsiteX9" fmla="*/ 321458 w 536425"/>
                  <a:gd name="connsiteY9" fmla="*/ 202025 h 743574"/>
                  <a:gd name="connsiteX10" fmla="*/ 441187 w 536425"/>
                  <a:gd name="connsiteY10" fmla="*/ 184404 h 743574"/>
                  <a:gd name="connsiteX11" fmla="*/ 493860 w 536425"/>
                  <a:gd name="connsiteY11" fmla="*/ 181642 h 743574"/>
                  <a:gd name="connsiteX12" fmla="*/ 536151 w 536425"/>
                  <a:gd name="connsiteY12" fmla="*/ 285941 h 743574"/>
                  <a:gd name="connsiteX13" fmla="*/ 517958 w 536425"/>
                  <a:gd name="connsiteY13" fmla="*/ 310706 h 743574"/>
                  <a:gd name="connsiteX14" fmla="*/ 430805 w 536425"/>
                  <a:gd name="connsiteY14" fmla="*/ 348615 h 743574"/>
                  <a:gd name="connsiteX15" fmla="*/ 393086 w 536425"/>
                  <a:gd name="connsiteY15" fmla="*/ 403003 h 743574"/>
                  <a:gd name="connsiteX16" fmla="*/ 410993 w 536425"/>
                  <a:gd name="connsiteY16" fmla="*/ 625126 h 743574"/>
                  <a:gd name="connsiteX17" fmla="*/ 413564 w 536425"/>
                  <a:gd name="connsiteY17" fmla="*/ 701231 h 743574"/>
                  <a:gd name="connsiteX18" fmla="*/ 55710 w 536425"/>
                  <a:gd name="connsiteY18" fmla="*/ 665702 h 743574"/>
                  <a:gd name="connsiteX19" fmla="*/ 38470 w 536425"/>
                  <a:gd name="connsiteY19" fmla="*/ 644938 h 743574"/>
                  <a:gd name="connsiteX20" fmla="*/ 35327 w 536425"/>
                  <a:gd name="connsiteY20" fmla="*/ 636842 h 743574"/>
                  <a:gd name="connsiteX21" fmla="*/ 5799 w 536425"/>
                  <a:gd name="connsiteY21" fmla="*/ 257080 h 74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425" h="743574">
                    <a:moveTo>
                      <a:pt x="5799" y="257080"/>
                    </a:moveTo>
                    <a:cubicBezTo>
                      <a:pt x="-8488" y="180594"/>
                      <a:pt x="3513" y="104299"/>
                      <a:pt x="43042" y="34766"/>
                    </a:cubicBezTo>
                    <a:cubicBezTo>
                      <a:pt x="49233" y="23908"/>
                      <a:pt x="53900" y="12668"/>
                      <a:pt x="54377" y="0"/>
                    </a:cubicBezTo>
                    <a:cubicBezTo>
                      <a:pt x="64378" y="15050"/>
                      <a:pt x="60568" y="41529"/>
                      <a:pt x="62282" y="49244"/>
                    </a:cubicBezTo>
                    <a:cubicBezTo>
                      <a:pt x="69331" y="82010"/>
                      <a:pt x="91334" y="95917"/>
                      <a:pt x="125528" y="119063"/>
                    </a:cubicBezTo>
                    <a:cubicBezTo>
                      <a:pt x="135625" y="125921"/>
                      <a:pt x="154770" y="135636"/>
                      <a:pt x="160390" y="136303"/>
                    </a:cubicBezTo>
                    <a:cubicBezTo>
                      <a:pt x="134958" y="156115"/>
                      <a:pt x="139911" y="176879"/>
                      <a:pt x="160104" y="193072"/>
                    </a:cubicBezTo>
                    <a:cubicBezTo>
                      <a:pt x="182202" y="210788"/>
                      <a:pt x="210968" y="215075"/>
                      <a:pt x="237066" y="210217"/>
                    </a:cubicBezTo>
                    <a:cubicBezTo>
                      <a:pt x="246210" y="208502"/>
                      <a:pt x="252782" y="201930"/>
                      <a:pt x="261736" y="189928"/>
                    </a:cubicBezTo>
                    <a:cubicBezTo>
                      <a:pt x="282500" y="189548"/>
                      <a:pt x="300884" y="200692"/>
                      <a:pt x="321458" y="202025"/>
                    </a:cubicBezTo>
                    <a:cubicBezTo>
                      <a:pt x="362701" y="204692"/>
                      <a:pt x="402801" y="201073"/>
                      <a:pt x="441187" y="184404"/>
                    </a:cubicBezTo>
                    <a:cubicBezTo>
                      <a:pt x="458237" y="177070"/>
                      <a:pt x="475667" y="170783"/>
                      <a:pt x="493860" y="181642"/>
                    </a:cubicBezTo>
                    <a:cubicBezTo>
                      <a:pt x="517958" y="197834"/>
                      <a:pt x="538342" y="239268"/>
                      <a:pt x="536151" y="285941"/>
                    </a:cubicBezTo>
                    <a:cubicBezTo>
                      <a:pt x="538151" y="300133"/>
                      <a:pt x="528912" y="305943"/>
                      <a:pt x="517958" y="310706"/>
                    </a:cubicBezTo>
                    <a:cubicBezTo>
                      <a:pt x="488907" y="323374"/>
                      <a:pt x="460142" y="336709"/>
                      <a:pt x="430805" y="348615"/>
                    </a:cubicBezTo>
                    <a:cubicBezTo>
                      <a:pt x="405849" y="358711"/>
                      <a:pt x="390990" y="372237"/>
                      <a:pt x="393086" y="403003"/>
                    </a:cubicBezTo>
                    <a:cubicBezTo>
                      <a:pt x="398134" y="477107"/>
                      <a:pt x="384227" y="552259"/>
                      <a:pt x="410993" y="625126"/>
                    </a:cubicBezTo>
                    <a:cubicBezTo>
                      <a:pt x="417184" y="641985"/>
                      <a:pt x="415565" y="694753"/>
                      <a:pt x="413564" y="701231"/>
                    </a:cubicBezTo>
                    <a:cubicBezTo>
                      <a:pt x="285834" y="774478"/>
                      <a:pt x="168200" y="746284"/>
                      <a:pt x="55710" y="665702"/>
                    </a:cubicBezTo>
                    <a:cubicBezTo>
                      <a:pt x="48566" y="659892"/>
                      <a:pt x="43137" y="652748"/>
                      <a:pt x="38470" y="644938"/>
                    </a:cubicBezTo>
                    <a:cubicBezTo>
                      <a:pt x="36946" y="642461"/>
                      <a:pt x="35993" y="639699"/>
                      <a:pt x="35327" y="636842"/>
                    </a:cubicBezTo>
                    <a:cubicBezTo>
                      <a:pt x="35327" y="635508"/>
                      <a:pt x="29135" y="381667"/>
                      <a:pt x="5799" y="257080"/>
                    </a:cubicBezTo>
                    <a:close/>
                  </a:path>
                </a:pathLst>
              </a:custGeom>
              <a:solidFill>
                <a:srgbClr val="DBDADA"/>
              </a:solidFill>
              <a:ln w="9525" cap="flat">
                <a:noFill/>
                <a:prstDash val="solid"/>
                <a:miter/>
              </a:ln>
            </p:spPr>
            <p:txBody>
              <a:bodyPr rtlCol="0" anchor="ctr"/>
              <a:lstStyle/>
              <a:p>
                <a:endParaRPr lang="en-US"/>
              </a:p>
            </p:txBody>
          </p:sp>
          <p:sp>
            <p:nvSpPr>
              <p:cNvPr id="96" name="Graphic 2">
                <a:extLst>
                  <a:ext uri="{FF2B5EF4-FFF2-40B4-BE49-F238E27FC236}">
                    <a16:creationId xmlns:a16="http://schemas.microsoft.com/office/drawing/2014/main" xmlns="" id="{07444643-740F-4BD2-BB94-1F5E24D8C20D}"/>
                  </a:ext>
                </a:extLst>
              </p:cNvPr>
              <p:cNvSpPr/>
              <p:nvPr/>
            </p:nvSpPr>
            <p:spPr>
              <a:xfrm>
                <a:off x="1674359" y="3288103"/>
                <a:ext cx="207019" cy="817587"/>
              </a:xfrm>
              <a:custGeom>
                <a:avLst/>
                <a:gdLst>
                  <a:gd name="connsiteX0" fmla="*/ 9216 w 207019"/>
                  <a:gd name="connsiteY0" fmla="*/ 795528 h 817587"/>
                  <a:gd name="connsiteX1" fmla="*/ 2644 w 207019"/>
                  <a:gd name="connsiteY1" fmla="*/ 767906 h 817587"/>
                  <a:gd name="connsiteX2" fmla="*/ 15788 w 207019"/>
                  <a:gd name="connsiteY2" fmla="*/ 631889 h 817587"/>
                  <a:gd name="connsiteX3" fmla="*/ 23027 w 207019"/>
                  <a:gd name="connsiteY3" fmla="*/ 498348 h 817587"/>
                  <a:gd name="connsiteX4" fmla="*/ 38172 w 207019"/>
                  <a:gd name="connsiteY4" fmla="*/ 384239 h 817587"/>
                  <a:gd name="connsiteX5" fmla="*/ 33505 w 207019"/>
                  <a:gd name="connsiteY5" fmla="*/ 173546 h 817587"/>
                  <a:gd name="connsiteX6" fmla="*/ 21408 w 207019"/>
                  <a:gd name="connsiteY6" fmla="*/ 54197 h 817587"/>
                  <a:gd name="connsiteX7" fmla="*/ 18455 w 207019"/>
                  <a:gd name="connsiteY7" fmla="*/ 0 h 817587"/>
                  <a:gd name="connsiteX8" fmla="*/ 45221 w 207019"/>
                  <a:gd name="connsiteY8" fmla="*/ 53626 h 817587"/>
                  <a:gd name="connsiteX9" fmla="*/ 148948 w 207019"/>
                  <a:gd name="connsiteY9" fmla="*/ 118682 h 817587"/>
                  <a:gd name="connsiteX10" fmla="*/ 191620 w 207019"/>
                  <a:gd name="connsiteY10" fmla="*/ 185547 h 817587"/>
                  <a:gd name="connsiteX11" fmla="*/ 206955 w 207019"/>
                  <a:gd name="connsiteY11" fmla="*/ 378428 h 817587"/>
                  <a:gd name="connsiteX12" fmla="*/ 114182 w 207019"/>
                  <a:gd name="connsiteY12" fmla="*/ 787908 h 817587"/>
                  <a:gd name="connsiteX13" fmla="*/ 72557 w 207019"/>
                  <a:gd name="connsiteY13" fmla="*/ 817531 h 817587"/>
                  <a:gd name="connsiteX14" fmla="*/ 9216 w 207019"/>
                  <a:gd name="connsiteY14" fmla="*/ 795528 h 8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7019" h="817587">
                    <a:moveTo>
                      <a:pt x="9216" y="795528"/>
                    </a:moveTo>
                    <a:cubicBezTo>
                      <a:pt x="4073" y="787051"/>
                      <a:pt x="-4309" y="779241"/>
                      <a:pt x="2644" y="767906"/>
                    </a:cubicBezTo>
                    <a:cubicBezTo>
                      <a:pt x="11693" y="723043"/>
                      <a:pt x="17122" y="677704"/>
                      <a:pt x="15788" y="631889"/>
                    </a:cubicBezTo>
                    <a:cubicBezTo>
                      <a:pt x="15312" y="627698"/>
                      <a:pt x="20646" y="538639"/>
                      <a:pt x="23027" y="498348"/>
                    </a:cubicBezTo>
                    <a:cubicBezTo>
                      <a:pt x="23599" y="477869"/>
                      <a:pt x="36648" y="392240"/>
                      <a:pt x="38172" y="384239"/>
                    </a:cubicBezTo>
                    <a:cubicBezTo>
                      <a:pt x="51031" y="318897"/>
                      <a:pt x="34934" y="178499"/>
                      <a:pt x="33505" y="173546"/>
                    </a:cubicBezTo>
                    <a:cubicBezTo>
                      <a:pt x="25599" y="147066"/>
                      <a:pt x="22265" y="78296"/>
                      <a:pt x="21408" y="54197"/>
                    </a:cubicBezTo>
                    <a:cubicBezTo>
                      <a:pt x="21408" y="49054"/>
                      <a:pt x="18741" y="14097"/>
                      <a:pt x="18455" y="0"/>
                    </a:cubicBezTo>
                    <a:cubicBezTo>
                      <a:pt x="37315" y="38672"/>
                      <a:pt x="43316" y="48959"/>
                      <a:pt x="45221" y="53626"/>
                    </a:cubicBezTo>
                    <a:cubicBezTo>
                      <a:pt x="62366" y="89249"/>
                      <a:pt x="104752" y="104013"/>
                      <a:pt x="148948" y="118682"/>
                    </a:cubicBezTo>
                    <a:cubicBezTo>
                      <a:pt x="181809" y="129540"/>
                      <a:pt x="189334" y="151448"/>
                      <a:pt x="191620" y="185547"/>
                    </a:cubicBezTo>
                    <a:cubicBezTo>
                      <a:pt x="196001" y="252127"/>
                      <a:pt x="208003" y="311372"/>
                      <a:pt x="206955" y="378428"/>
                    </a:cubicBezTo>
                    <a:cubicBezTo>
                      <a:pt x="172284" y="525018"/>
                      <a:pt x="145900" y="651510"/>
                      <a:pt x="114182" y="787908"/>
                    </a:cubicBezTo>
                    <a:cubicBezTo>
                      <a:pt x="108752" y="812197"/>
                      <a:pt x="96084" y="816578"/>
                      <a:pt x="72557" y="817531"/>
                    </a:cubicBezTo>
                    <a:cubicBezTo>
                      <a:pt x="45602" y="818484"/>
                      <a:pt x="19979" y="807339"/>
                      <a:pt x="9216" y="795528"/>
                    </a:cubicBezTo>
                    <a:close/>
                  </a:path>
                </a:pathLst>
              </a:custGeom>
              <a:solidFill>
                <a:srgbClr val="3F3F52"/>
              </a:solidFill>
              <a:ln w="9525" cap="flat">
                <a:noFill/>
                <a:prstDash val="solid"/>
                <a:miter/>
              </a:ln>
            </p:spPr>
            <p:txBody>
              <a:bodyPr rtlCol="0" anchor="ctr"/>
              <a:lstStyle/>
              <a:p>
                <a:endParaRPr lang="en-US"/>
              </a:p>
            </p:txBody>
          </p:sp>
          <p:sp>
            <p:nvSpPr>
              <p:cNvPr id="97" name="Freeform: Shape 10">
                <a:extLst>
                  <a:ext uri="{FF2B5EF4-FFF2-40B4-BE49-F238E27FC236}">
                    <a16:creationId xmlns:a16="http://schemas.microsoft.com/office/drawing/2014/main" xmlns="" id="{07F745E5-BE39-4E87-AFF9-2ECA6EA2E6E6}"/>
                  </a:ext>
                </a:extLst>
              </p:cNvPr>
              <p:cNvSpPr/>
              <p:nvPr/>
            </p:nvSpPr>
            <p:spPr>
              <a:xfrm>
                <a:off x="1763585" y="2024611"/>
                <a:ext cx="786699" cy="811911"/>
              </a:xfrm>
              <a:custGeom>
                <a:avLst/>
                <a:gdLst>
                  <a:gd name="connsiteX0" fmla="*/ 136779 w 786699"/>
                  <a:gd name="connsiteY0" fmla="*/ 434626 h 811911"/>
                  <a:gd name="connsiteX1" fmla="*/ 210026 w 786699"/>
                  <a:gd name="connsiteY1" fmla="*/ 583026 h 811911"/>
                  <a:gd name="connsiteX2" fmla="*/ 166878 w 786699"/>
                  <a:gd name="connsiteY2" fmla="*/ 657606 h 811911"/>
                  <a:gd name="connsiteX3" fmla="*/ 136684 w 786699"/>
                  <a:gd name="connsiteY3" fmla="*/ 719043 h 811911"/>
                  <a:gd name="connsiteX4" fmla="*/ 71819 w 786699"/>
                  <a:gd name="connsiteY4" fmla="*/ 736092 h 811911"/>
                  <a:gd name="connsiteX5" fmla="*/ 20574 w 786699"/>
                  <a:gd name="connsiteY5" fmla="*/ 697326 h 811911"/>
                  <a:gd name="connsiteX6" fmla="*/ 37052 w 786699"/>
                  <a:gd name="connsiteY6" fmla="*/ 663702 h 811911"/>
                  <a:gd name="connsiteX7" fmla="*/ 91726 w 786699"/>
                  <a:gd name="connsiteY7" fmla="*/ 619697 h 811911"/>
                  <a:gd name="connsiteX8" fmla="*/ 83153 w 786699"/>
                  <a:gd name="connsiteY8" fmla="*/ 596742 h 811911"/>
                  <a:gd name="connsiteX9" fmla="*/ 71247 w 786699"/>
                  <a:gd name="connsiteY9" fmla="*/ 565118 h 811911"/>
                  <a:gd name="connsiteX10" fmla="*/ 111824 w 786699"/>
                  <a:gd name="connsiteY10" fmla="*/ 559022 h 811911"/>
                  <a:gd name="connsiteX11" fmla="*/ 121730 w 786699"/>
                  <a:gd name="connsiteY11" fmla="*/ 566357 h 811911"/>
                  <a:gd name="connsiteX12" fmla="*/ 139351 w 786699"/>
                  <a:gd name="connsiteY12" fmla="*/ 570929 h 811911"/>
                  <a:gd name="connsiteX13" fmla="*/ 136398 w 786699"/>
                  <a:gd name="connsiteY13" fmla="*/ 553022 h 811911"/>
                  <a:gd name="connsiteX14" fmla="*/ 136779 w 786699"/>
                  <a:gd name="connsiteY14" fmla="*/ 434626 h 811911"/>
                  <a:gd name="connsiteX15" fmla="*/ 778288 w 786699"/>
                  <a:gd name="connsiteY15" fmla="*/ 313754 h 811911"/>
                  <a:gd name="connsiteX16" fmla="*/ 786575 w 786699"/>
                  <a:gd name="connsiteY16" fmla="*/ 341376 h 811911"/>
                  <a:gd name="connsiteX17" fmla="*/ 785527 w 786699"/>
                  <a:gd name="connsiteY17" fmla="*/ 371761 h 811911"/>
                  <a:gd name="connsiteX18" fmla="*/ 708660 w 786699"/>
                  <a:gd name="connsiteY18" fmla="*/ 435959 h 811911"/>
                  <a:gd name="connsiteX19" fmla="*/ 674466 w 786699"/>
                  <a:gd name="connsiteY19" fmla="*/ 473012 h 811911"/>
                  <a:gd name="connsiteX20" fmla="*/ 579406 w 786699"/>
                  <a:gd name="connsiteY20" fmla="*/ 693992 h 811911"/>
                  <a:gd name="connsiteX21" fmla="*/ 532257 w 786699"/>
                  <a:gd name="connsiteY21" fmla="*/ 744760 h 811911"/>
                  <a:gd name="connsiteX22" fmla="*/ 414719 w 786699"/>
                  <a:gd name="connsiteY22" fmla="*/ 811911 h 811911"/>
                  <a:gd name="connsiteX23" fmla="*/ 370999 w 786699"/>
                  <a:gd name="connsiteY23" fmla="*/ 712851 h 811911"/>
                  <a:gd name="connsiteX24" fmla="*/ 425863 w 786699"/>
                  <a:gd name="connsiteY24" fmla="*/ 681609 h 811911"/>
                  <a:gd name="connsiteX25" fmla="*/ 517208 w 786699"/>
                  <a:gd name="connsiteY25" fmla="*/ 596646 h 811911"/>
                  <a:gd name="connsiteX26" fmla="*/ 616268 w 786699"/>
                  <a:gd name="connsiteY26" fmla="*/ 404908 h 811911"/>
                  <a:gd name="connsiteX27" fmla="*/ 724281 w 786699"/>
                  <a:gd name="connsiteY27" fmla="*/ 341948 h 811911"/>
                  <a:gd name="connsiteX28" fmla="*/ 751808 w 786699"/>
                  <a:gd name="connsiteY28" fmla="*/ 323945 h 811911"/>
                  <a:gd name="connsiteX29" fmla="*/ 778288 w 786699"/>
                  <a:gd name="connsiteY29" fmla="*/ 313754 h 811911"/>
                  <a:gd name="connsiteX30" fmla="*/ 136208 w 786699"/>
                  <a:gd name="connsiteY30" fmla="*/ 0 h 811911"/>
                  <a:gd name="connsiteX31" fmla="*/ 210598 w 786699"/>
                  <a:gd name="connsiteY31" fmla="*/ 44482 h 811911"/>
                  <a:gd name="connsiteX32" fmla="*/ 190214 w 786699"/>
                  <a:gd name="connsiteY32" fmla="*/ 109633 h 811911"/>
                  <a:gd name="connsiteX33" fmla="*/ 158591 w 786699"/>
                  <a:gd name="connsiteY33" fmla="*/ 194215 h 811911"/>
                  <a:gd name="connsiteX34" fmla="*/ 144304 w 786699"/>
                  <a:gd name="connsiteY34" fmla="*/ 312134 h 811911"/>
                  <a:gd name="connsiteX35" fmla="*/ 131445 w 786699"/>
                  <a:gd name="connsiteY35" fmla="*/ 378619 h 811911"/>
                  <a:gd name="connsiteX36" fmla="*/ 35719 w 786699"/>
                  <a:gd name="connsiteY36" fmla="*/ 400336 h 811911"/>
                  <a:gd name="connsiteX37" fmla="*/ 0 w 786699"/>
                  <a:gd name="connsiteY37" fmla="*/ 417386 h 811911"/>
                  <a:gd name="connsiteX38" fmla="*/ 14192 w 786699"/>
                  <a:gd name="connsiteY38" fmla="*/ 386906 h 811911"/>
                  <a:gd name="connsiteX39" fmla="*/ 61532 w 786699"/>
                  <a:gd name="connsiteY39" fmla="*/ 204883 h 811911"/>
                  <a:gd name="connsiteX40" fmla="*/ 86487 w 786699"/>
                  <a:gd name="connsiteY40" fmla="*/ 72295 h 811911"/>
                  <a:gd name="connsiteX41" fmla="*/ 136208 w 786699"/>
                  <a:gd name="connsiteY41" fmla="*/ 0 h 81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86699" h="811911">
                    <a:moveTo>
                      <a:pt x="136779" y="434626"/>
                    </a:moveTo>
                    <a:cubicBezTo>
                      <a:pt x="179165" y="475203"/>
                      <a:pt x="196977" y="528543"/>
                      <a:pt x="210026" y="583026"/>
                    </a:cubicBezTo>
                    <a:cubicBezTo>
                      <a:pt x="218504" y="618268"/>
                      <a:pt x="192119" y="638556"/>
                      <a:pt x="166878" y="657606"/>
                    </a:cubicBezTo>
                    <a:cubicBezTo>
                      <a:pt x="146971" y="672656"/>
                      <a:pt x="125444" y="688181"/>
                      <a:pt x="136684" y="719043"/>
                    </a:cubicBezTo>
                    <a:cubicBezTo>
                      <a:pt x="122015" y="749999"/>
                      <a:pt x="93917" y="738093"/>
                      <a:pt x="71819" y="736092"/>
                    </a:cubicBezTo>
                    <a:cubicBezTo>
                      <a:pt x="49340" y="734092"/>
                      <a:pt x="28575" y="721900"/>
                      <a:pt x="20574" y="697326"/>
                    </a:cubicBezTo>
                    <a:cubicBezTo>
                      <a:pt x="15431" y="681514"/>
                      <a:pt x="28099" y="673227"/>
                      <a:pt x="37052" y="663702"/>
                    </a:cubicBezTo>
                    <a:cubicBezTo>
                      <a:pt x="67913" y="664750"/>
                      <a:pt x="84201" y="647414"/>
                      <a:pt x="91726" y="619697"/>
                    </a:cubicBezTo>
                    <a:cubicBezTo>
                      <a:pt x="94202" y="610553"/>
                      <a:pt x="94964" y="601599"/>
                      <a:pt x="83153" y="596742"/>
                    </a:cubicBezTo>
                    <a:cubicBezTo>
                      <a:pt x="68199" y="590646"/>
                      <a:pt x="61246" y="578454"/>
                      <a:pt x="71247" y="565118"/>
                    </a:cubicBezTo>
                    <a:cubicBezTo>
                      <a:pt x="81153" y="551784"/>
                      <a:pt x="96298" y="547593"/>
                      <a:pt x="111824" y="559022"/>
                    </a:cubicBezTo>
                    <a:cubicBezTo>
                      <a:pt x="115157" y="561499"/>
                      <a:pt x="118110" y="564452"/>
                      <a:pt x="121730" y="566357"/>
                    </a:cubicBezTo>
                    <a:cubicBezTo>
                      <a:pt x="127159" y="569214"/>
                      <a:pt x="130969" y="579501"/>
                      <a:pt x="139351" y="570929"/>
                    </a:cubicBezTo>
                    <a:cubicBezTo>
                      <a:pt x="146495" y="563595"/>
                      <a:pt x="140875" y="559118"/>
                      <a:pt x="136398" y="553022"/>
                    </a:cubicBezTo>
                    <a:cubicBezTo>
                      <a:pt x="95726" y="497586"/>
                      <a:pt x="95822" y="497491"/>
                      <a:pt x="136779" y="434626"/>
                    </a:cubicBezTo>
                    <a:close/>
                    <a:moveTo>
                      <a:pt x="778288" y="313754"/>
                    </a:moveTo>
                    <a:cubicBezTo>
                      <a:pt x="788861" y="319278"/>
                      <a:pt x="786384" y="331470"/>
                      <a:pt x="786575" y="341376"/>
                    </a:cubicBezTo>
                    <a:cubicBezTo>
                      <a:pt x="786765" y="351473"/>
                      <a:pt x="785908" y="361664"/>
                      <a:pt x="785527" y="371761"/>
                    </a:cubicBezTo>
                    <a:cubicBezTo>
                      <a:pt x="766096" y="400526"/>
                      <a:pt x="741331" y="423101"/>
                      <a:pt x="708660" y="435959"/>
                    </a:cubicBezTo>
                    <a:cubicBezTo>
                      <a:pt x="691134" y="442913"/>
                      <a:pt x="681704" y="455676"/>
                      <a:pt x="674466" y="473012"/>
                    </a:cubicBezTo>
                    <a:cubicBezTo>
                      <a:pt x="643986" y="547116"/>
                      <a:pt x="615791" y="622364"/>
                      <a:pt x="579406" y="693992"/>
                    </a:cubicBezTo>
                    <a:cubicBezTo>
                      <a:pt x="568262" y="715899"/>
                      <a:pt x="553974" y="732282"/>
                      <a:pt x="532257" y="744760"/>
                    </a:cubicBezTo>
                    <a:cubicBezTo>
                      <a:pt x="493109" y="767525"/>
                      <a:pt x="456438" y="794004"/>
                      <a:pt x="414719" y="811911"/>
                    </a:cubicBezTo>
                    <a:cubicBezTo>
                      <a:pt x="419195" y="770477"/>
                      <a:pt x="395288" y="741617"/>
                      <a:pt x="370999" y="712851"/>
                    </a:cubicBezTo>
                    <a:cubicBezTo>
                      <a:pt x="395954" y="697897"/>
                      <a:pt x="406337" y="688658"/>
                      <a:pt x="425863" y="681609"/>
                    </a:cubicBezTo>
                    <a:cubicBezTo>
                      <a:pt x="469107" y="666083"/>
                      <a:pt x="497396" y="639032"/>
                      <a:pt x="517208" y="596646"/>
                    </a:cubicBezTo>
                    <a:cubicBezTo>
                      <a:pt x="547592" y="531590"/>
                      <a:pt x="580263" y="467392"/>
                      <a:pt x="616268" y="404908"/>
                    </a:cubicBezTo>
                    <a:cubicBezTo>
                      <a:pt x="641985" y="360331"/>
                      <a:pt x="678466" y="345948"/>
                      <a:pt x="724281" y="341948"/>
                    </a:cubicBezTo>
                    <a:cubicBezTo>
                      <a:pt x="736569" y="340614"/>
                      <a:pt x="742950" y="330518"/>
                      <a:pt x="751808" y="323945"/>
                    </a:cubicBezTo>
                    <a:cubicBezTo>
                      <a:pt x="759619" y="318135"/>
                      <a:pt x="767334" y="308134"/>
                      <a:pt x="778288" y="313754"/>
                    </a:cubicBezTo>
                    <a:close/>
                    <a:moveTo>
                      <a:pt x="136208" y="0"/>
                    </a:moveTo>
                    <a:cubicBezTo>
                      <a:pt x="160973" y="14859"/>
                      <a:pt x="185833" y="29623"/>
                      <a:pt x="210598" y="44482"/>
                    </a:cubicBezTo>
                    <a:cubicBezTo>
                      <a:pt x="216884" y="70295"/>
                      <a:pt x="206407" y="92583"/>
                      <a:pt x="190214" y="109633"/>
                    </a:cubicBezTo>
                    <a:cubicBezTo>
                      <a:pt x="167069" y="134112"/>
                      <a:pt x="160115" y="162782"/>
                      <a:pt x="158591" y="194215"/>
                    </a:cubicBezTo>
                    <a:cubicBezTo>
                      <a:pt x="156210" y="243650"/>
                      <a:pt x="148781" y="262795"/>
                      <a:pt x="144304" y="312134"/>
                    </a:cubicBezTo>
                    <a:cubicBezTo>
                      <a:pt x="143066" y="326231"/>
                      <a:pt x="136112" y="357664"/>
                      <a:pt x="131445" y="378619"/>
                    </a:cubicBezTo>
                    <a:cubicBezTo>
                      <a:pt x="96488" y="366332"/>
                      <a:pt x="65532" y="388715"/>
                      <a:pt x="35719" y="400336"/>
                    </a:cubicBezTo>
                    <a:cubicBezTo>
                      <a:pt x="23432" y="405098"/>
                      <a:pt x="11906" y="411671"/>
                      <a:pt x="0" y="417386"/>
                    </a:cubicBezTo>
                    <a:cubicBezTo>
                      <a:pt x="2191" y="410623"/>
                      <a:pt x="10192" y="392240"/>
                      <a:pt x="14192" y="386906"/>
                    </a:cubicBezTo>
                    <a:cubicBezTo>
                      <a:pt x="45910" y="320421"/>
                      <a:pt x="50578" y="270891"/>
                      <a:pt x="61532" y="204883"/>
                    </a:cubicBezTo>
                    <a:cubicBezTo>
                      <a:pt x="68961" y="160496"/>
                      <a:pt x="74962" y="115824"/>
                      <a:pt x="86487" y="72295"/>
                    </a:cubicBezTo>
                    <a:cubicBezTo>
                      <a:pt x="94298" y="42672"/>
                      <a:pt x="117634" y="22765"/>
                      <a:pt x="136208" y="0"/>
                    </a:cubicBezTo>
                    <a:close/>
                  </a:path>
                </a:pathLst>
              </a:custGeom>
              <a:solidFill>
                <a:srgbClr val="F1B8B8"/>
              </a:solidFill>
              <a:ln w="9525" cap="flat">
                <a:noFill/>
                <a:prstDash val="solid"/>
                <a:miter/>
              </a:ln>
            </p:spPr>
            <p:txBody>
              <a:bodyPr wrap="square" rtlCol="0" anchor="ctr">
                <a:noAutofit/>
              </a:bodyPr>
              <a:lstStyle/>
              <a:p>
                <a:endParaRPr lang="en-US"/>
              </a:p>
            </p:txBody>
          </p:sp>
          <p:sp>
            <p:nvSpPr>
              <p:cNvPr id="98" name="Graphic 2">
                <a:extLst>
                  <a:ext uri="{FF2B5EF4-FFF2-40B4-BE49-F238E27FC236}">
                    <a16:creationId xmlns:a16="http://schemas.microsoft.com/office/drawing/2014/main" xmlns="" id="{C81B16FA-5353-4979-8CE2-0E5C8E515B87}"/>
                  </a:ext>
                </a:extLst>
              </p:cNvPr>
              <p:cNvSpPr/>
              <p:nvPr/>
            </p:nvSpPr>
            <p:spPr>
              <a:xfrm>
                <a:off x="1696435" y="2399058"/>
                <a:ext cx="211447" cy="289479"/>
              </a:xfrm>
              <a:custGeom>
                <a:avLst/>
                <a:gdLst>
                  <a:gd name="connsiteX0" fmla="*/ 104297 w 211447"/>
                  <a:gd name="connsiteY0" fmla="*/ 289350 h 289479"/>
                  <a:gd name="connsiteX1" fmla="*/ 53910 w 211447"/>
                  <a:gd name="connsiteY1" fmla="*/ 259537 h 289479"/>
                  <a:gd name="connsiteX2" fmla="*/ 5142 w 211447"/>
                  <a:gd name="connsiteY2" fmla="*/ 172098 h 289479"/>
                  <a:gd name="connsiteX3" fmla="*/ 94 w 211447"/>
                  <a:gd name="connsiteY3" fmla="*/ 151428 h 289479"/>
                  <a:gd name="connsiteX4" fmla="*/ 67150 w 211447"/>
                  <a:gd name="connsiteY4" fmla="*/ 42939 h 289479"/>
                  <a:gd name="connsiteX5" fmla="*/ 192975 w 211447"/>
                  <a:gd name="connsiteY5" fmla="*/ 1219 h 289479"/>
                  <a:gd name="connsiteX6" fmla="*/ 206501 w 211447"/>
                  <a:gd name="connsiteY6" fmla="*/ 13602 h 289479"/>
                  <a:gd name="connsiteX7" fmla="*/ 209834 w 211447"/>
                  <a:gd name="connsiteY7" fmla="*/ 49130 h 289479"/>
                  <a:gd name="connsiteX8" fmla="*/ 208787 w 211447"/>
                  <a:gd name="connsiteY8" fmla="*/ 65037 h 289479"/>
                  <a:gd name="connsiteX9" fmla="*/ 186974 w 211447"/>
                  <a:gd name="connsiteY9" fmla="*/ 89325 h 289479"/>
                  <a:gd name="connsiteX10" fmla="*/ 198595 w 211447"/>
                  <a:gd name="connsiteY10" fmla="*/ 169526 h 289479"/>
                  <a:gd name="connsiteX11" fmla="*/ 210882 w 211447"/>
                  <a:gd name="connsiteY11" fmla="*/ 187147 h 289479"/>
                  <a:gd name="connsiteX12" fmla="*/ 194213 w 211447"/>
                  <a:gd name="connsiteY12" fmla="*/ 198577 h 289479"/>
                  <a:gd name="connsiteX13" fmla="*/ 179735 w 211447"/>
                  <a:gd name="connsiteY13" fmla="*/ 186671 h 289479"/>
                  <a:gd name="connsiteX14" fmla="*/ 142778 w 211447"/>
                  <a:gd name="connsiteY14" fmla="*/ 187814 h 289479"/>
                  <a:gd name="connsiteX15" fmla="*/ 158590 w 211447"/>
                  <a:gd name="connsiteY15" fmla="*/ 227152 h 289479"/>
                  <a:gd name="connsiteX16" fmla="*/ 148684 w 211447"/>
                  <a:gd name="connsiteY16" fmla="*/ 270205 h 289479"/>
                  <a:gd name="connsiteX17" fmla="*/ 104297 w 211447"/>
                  <a:gd name="connsiteY17" fmla="*/ 289350 h 28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447" h="289479">
                    <a:moveTo>
                      <a:pt x="104297" y="289350"/>
                    </a:moveTo>
                    <a:cubicBezTo>
                      <a:pt x="87438" y="279540"/>
                      <a:pt x="69817" y="270777"/>
                      <a:pt x="53910" y="259537"/>
                    </a:cubicBezTo>
                    <a:cubicBezTo>
                      <a:pt x="24002" y="238487"/>
                      <a:pt x="3047" y="211722"/>
                      <a:pt x="5142" y="172098"/>
                    </a:cubicBezTo>
                    <a:cubicBezTo>
                      <a:pt x="5523" y="165335"/>
                      <a:pt x="1904" y="158382"/>
                      <a:pt x="94" y="151428"/>
                    </a:cubicBezTo>
                    <a:cubicBezTo>
                      <a:pt x="-2002" y="100184"/>
                      <a:pt x="31336" y="70752"/>
                      <a:pt x="67150" y="42939"/>
                    </a:cubicBezTo>
                    <a:cubicBezTo>
                      <a:pt x="98201" y="21888"/>
                      <a:pt x="151827" y="-6210"/>
                      <a:pt x="192975" y="1219"/>
                    </a:cubicBezTo>
                    <a:cubicBezTo>
                      <a:pt x="199262" y="4172"/>
                      <a:pt x="204786" y="6934"/>
                      <a:pt x="206501" y="13602"/>
                    </a:cubicBezTo>
                    <a:cubicBezTo>
                      <a:pt x="211454" y="26937"/>
                      <a:pt x="210311" y="37509"/>
                      <a:pt x="209834" y="49130"/>
                    </a:cubicBezTo>
                    <a:cubicBezTo>
                      <a:pt x="210120" y="52178"/>
                      <a:pt x="209263" y="62084"/>
                      <a:pt x="208787" y="65037"/>
                    </a:cubicBezTo>
                    <a:cubicBezTo>
                      <a:pt x="201452" y="57036"/>
                      <a:pt x="190403" y="85611"/>
                      <a:pt x="186974" y="89325"/>
                    </a:cubicBezTo>
                    <a:cubicBezTo>
                      <a:pt x="164305" y="122949"/>
                      <a:pt x="176116" y="140760"/>
                      <a:pt x="198595" y="169526"/>
                    </a:cubicBezTo>
                    <a:cubicBezTo>
                      <a:pt x="202976" y="175146"/>
                      <a:pt x="206691" y="181146"/>
                      <a:pt x="210882" y="187147"/>
                    </a:cubicBezTo>
                    <a:cubicBezTo>
                      <a:pt x="213930" y="191529"/>
                      <a:pt x="204119" y="208007"/>
                      <a:pt x="194213" y="198577"/>
                    </a:cubicBezTo>
                    <a:cubicBezTo>
                      <a:pt x="190689" y="195243"/>
                      <a:pt x="184307" y="188957"/>
                      <a:pt x="179735" y="186671"/>
                    </a:cubicBezTo>
                    <a:cubicBezTo>
                      <a:pt x="171163" y="182385"/>
                      <a:pt x="159733" y="170002"/>
                      <a:pt x="142778" y="187814"/>
                    </a:cubicBezTo>
                    <a:cubicBezTo>
                      <a:pt x="118490" y="213341"/>
                      <a:pt x="153256" y="220008"/>
                      <a:pt x="158590" y="227152"/>
                    </a:cubicBezTo>
                    <a:cubicBezTo>
                      <a:pt x="162971" y="230010"/>
                      <a:pt x="161257" y="256203"/>
                      <a:pt x="148684" y="270205"/>
                    </a:cubicBezTo>
                    <a:cubicBezTo>
                      <a:pt x="136587" y="284016"/>
                      <a:pt x="128300" y="290493"/>
                      <a:pt x="104297" y="289350"/>
                    </a:cubicBezTo>
                    <a:close/>
                  </a:path>
                </a:pathLst>
              </a:custGeom>
              <a:solidFill>
                <a:srgbClr val="3E384B"/>
              </a:solidFill>
              <a:ln w="9525" cap="flat">
                <a:noFill/>
                <a:prstDash val="solid"/>
                <a:miter/>
              </a:ln>
            </p:spPr>
            <p:txBody>
              <a:bodyPr rtlCol="0" anchor="ctr"/>
              <a:lstStyle/>
              <a:p>
                <a:endParaRPr lang="en-US"/>
              </a:p>
            </p:txBody>
          </p:sp>
          <p:sp>
            <p:nvSpPr>
              <p:cNvPr id="99" name="Graphic 2">
                <a:extLst>
                  <a:ext uri="{FF2B5EF4-FFF2-40B4-BE49-F238E27FC236}">
                    <a16:creationId xmlns:a16="http://schemas.microsoft.com/office/drawing/2014/main" xmlns="" id="{91125D75-4687-4590-AFBD-22B357558C8C}"/>
                  </a:ext>
                </a:extLst>
              </p:cNvPr>
              <p:cNvSpPr/>
              <p:nvPr/>
            </p:nvSpPr>
            <p:spPr>
              <a:xfrm>
                <a:off x="1664330" y="4067702"/>
                <a:ext cx="187073" cy="169823"/>
              </a:xfrm>
              <a:custGeom>
                <a:avLst/>
                <a:gdLst>
                  <a:gd name="connsiteX0" fmla="*/ 186790 w 187073"/>
                  <a:gd name="connsiteY0" fmla="*/ 25073 h 169823"/>
                  <a:gd name="connsiteX1" fmla="*/ 144594 w 187073"/>
                  <a:gd name="connsiteY1" fmla="*/ 96130 h 169823"/>
                  <a:gd name="connsiteX2" fmla="*/ 100874 w 187073"/>
                  <a:gd name="connsiteY2" fmla="*/ 134135 h 169823"/>
                  <a:gd name="connsiteX3" fmla="*/ 28770 w 187073"/>
                  <a:gd name="connsiteY3" fmla="*/ 166710 h 169823"/>
                  <a:gd name="connsiteX4" fmla="*/ 5 w 187073"/>
                  <a:gd name="connsiteY4" fmla="*/ 102797 h 169823"/>
                  <a:gd name="connsiteX5" fmla="*/ 19340 w 187073"/>
                  <a:gd name="connsiteY5" fmla="*/ 16024 h 169823"/>
                  <a:gd name="connsiteX6" fmla="*/ 90016 w 187073"/>
                  <a:gd name="connsiteY6" fmla="*/ 36408 h 169823"/>
                  <a:gd name="connsiteX7" fmla="*/ 124115 w 187073"/>
                  <a:gd name="connsiteY7" fmla="*/ 8214 h 169823"/>
                  <a:gd name="connsiteX8" fmla="*/ 169169 w 187073"/>
                  <a:gd name="connsiteY8" fmla="*/ 1642 h 169823"/>
                  <a:gd name="connsiteX9" fmla="*/ 186790 w 187073"/>
                  <a:gd name="connsiteY9" fmla="*/ 25073 h 16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073" h="169823">
                    <a:moveTo>
                      <a:pt x="186790" y="25073"/>
                    </a:moveTo>
                    <a:cubicBezTo>
                      <a:pt x="189171" y="58506"/>
                      <a:pt x="176693" y="82223"/>
                      <a:pt x="144594" y="96130"/>
                    </a:cubicBezTo>
                    <a:cubicBezTo>
                      <a:pt x="126687" y="103845"/>
                      <a:pt x="111352" y="116894"/>
                      <a:pt x="100874" y="134135"/>
                    </a:cubicBezTo>
                    <a:cubicBezTo>
                      <a:pt x="84206" y="161757"/>
                      <a:pt x="61346" y="176711"/>
                      <a:pt x="28770" y="166710"/>
                    </a:cubicBezTo>
                    <a:cubicBezTo>
                      <a:pt x="-3710" y="156709"/>
                      <a:pt x="386" y="128705"/>
                      <a:pt x="5" y="102797"/>
                    </a:cubicBezTo>
                    <a:cubicBezTo>
                      <a:pt x="-281" y="80318"/>
                      <a:pt x="12768" y="41932"/>
                      <a:pt x="19340" y="16024"/>
                    </a:cubicBezTo>
                    <a:cubicBezTo>
                      <a:pt x="40391" y="31455"/>
                      <a:pt x="63155" y="40694"/>
                      <a:pt x="90016" y="36408"/>
                    </a:cubicBezTo>
                    <a:cubicBezTo>
                      <a:pt x="107161" y="33741"/>
                      <a:pt x="120877" y="27454"/>
                      <a:pt x="124115" y="8214"/>
                    </a:cubicBezTo>
                    <a:cubicBezTo>
                      <a:pt x="139260" y="3832"/>
                      <a:pt x="147737" y="-3216"/>
                      <a:pt x="169169" y="1642"/>
                    </a:cubicBezTo>
                    <a:cubicBezTo>
                      <a:pt x="182789" y="4690"/>
                      <a:pt x="185933" y="15167"/>
                      <a:pt x="186790" y="25073"/>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100" name="Graphic 2">
                <a:extLst>
                  <a:ext uri="{FF2B5EF4-FFF2-40B4-BE49-F238E27FC236}">
                    <a16:creationId xmlns:a16="http://schemas.microsoft.com/office/drawing/2014/main" xmlns="" id="{767888FD-89D7-465D-95C5-A1F52C44C9F6}"/>
                  </a:ext>
                </a:extLst>
              </p:cNvPr>
              <p:cNvSpPr/>
              <p:nvPr/>
            </p:nvSpPr>
            <p:spPr>
              <a:xfrm>
                <a:off x="1880747" y="4236793"/>
                <a:ext cx="286146" cy="172368"/>
              </a:xfrm>
              <a:custGeom>
                <a:avLst/>
                <a:gdLst>
                  <a:gd name="connsiteX0" fmla="*/ 111248 w 286146"/>
                  <a:gd name="connsiteY0" fmla="*/ 9335 h 172368"/>
                  <a:gd name="connsiteX1" fmla="*/ 122773 w 286146"/>
                  <a:gd name="connsiteY1" fmla="*/ 6953 h 172368"/>
                  <a:gd name="connsiteX2" fmla="*/ 181352 w 286146"/>
                  <a:gd name="connsiteY2" fmla="*/ 47720 h 172368"/>
                  <a:gd name="connsiteX3" fmla="*/ 239264 w 286146"/>
                  <a:gd name="connsiteY3" fmla="*/ 53340 h 172368"/>
                  <a:gd name="connsiteX4" fmla="*/ 283841 w 286146"/>
                  <a:gd name="connsiteY4" fmla="*/ 79248 h 172368"/>
                  <a:gd name="connsiteX5" fmla="*/ 267648 w 286146"/>
                  <a:gd name="connsiteY5" fmla="*/ 131921 h 172368"/>
                  <a:gd name="connsiteX6" fmla="*/ 259266 w 286146"/>
                  <a:gd name="connsiteY6" fmla="*/ 140779 h 172368"/>
                  <a:gd name="connsiteX7" fmla="*/ 236216 w 286146"/>
                  <a:gd name="connsiteY7" fmla="*/ 151352 h 172368"/>
                  <a:gd name="connsiteX8" fmla="*/ 80768 w 286146"/>
                  <a:gd name="connsiteY8" fmla="*/ 170402 h 172368"/>
                  <a:gd name="connsiteX9" fmla="*/ 37905 w 286146"/>
                  <a:gd name="connsiteY9" fmla="*/ 168974 h 172368"/>
                  <a:gd name="connsiteX10" fmla="*/ 948 w 286146"/>
                  <a:gd name="connsiteY10" fmla="*/ 118015 h 172368"/>
                  <a:gd name="connsiteX11" fmla="*/ 24189 w 286146"/>
                  <a:gd name="connsiteY11" fmla="*/ 0 h 172368"/>
                  <a:gd name="connsiteX12" fmla="*/ 111248 w 286146"/>
                  <a:gd name="connsiteY12" fmla="*/ 9335 h 17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46" h="172368">
                    <a:moveTo>
                      <a:pt x="111248" y="9335"/>
                    </a:moveTo>
                    <a:cubicBezTo>
                      <a:pt x="115058" y="8572"/>
                      <a:pt x="118963" y="7715"/>
                      <a:pt x="122773" y="6953"/>
                    </a:cubicBezTo>
                    <a:cubicBezTo>
                      <a:pt x="130965" y="36862"/>
                      <a:pt x="155158" y="44101"/>
                      <a:pt x="181352" y="47720"/>
                    </a:cubicBezTo>
                    <a:cubicBezTo>
                      <a:pt x="200497" y="50387"/>
                      <a:pt x="219928" y="51435"/>
                      <a:pt x="239264" y="53340"/>
                    </a:cubicBezTo>
                    <a:cubicBezTo>
                      <a:pt x="258123" y="55150"/>
                      <a:pt x="277459" y="58388"/>
                      <a:pt x="283841" y="79248"/>
                    </a:cubicBezTo>
                    <a:cubicBezTo>
                      <a:pt x="290032" y="99346"/>
                      <a:pt x="283460" y="117538"/>
                      <a:pt x="267648" y="131921"/>
                    </a:cubicBezTo>
                    <a:cubicBezTo>
                      <a:pt x="264600" y="134684"/>
                      <a:pt x="262029" y="137827"/>
                      <a:pt x="259266" y="140779"/>
                    </a:cubicBezTo>
                    <a:cubicBezTo>
                      <a:pt x="251551" y="144304"/>
                      <a:pt x="243836" y="147828"/>
                      <a:pt x="236216" y="151352"/>
                    </a:cubicBezTo>
                    <a:cubicBezTo>
                      <a:pt x="183638" y="151733"/>
                      <a:pt x="131917" y="157448"/>
                      <a:pt x="80768" y="170402"/>
                    </a:cubicBezTo>
                    <a:cubicBezTo>
                      <a:pt x="67052" y="173831"/>
                      <a:pt x="52193" y="172403"/>
                      <a:pt x="37905" y="168974"/>
                    </a:cubicBezTo>
                    <a:cubicBezTo>
                      <a:pt x="10759" y="162496"/>
                      <a:pt x="-4005" y="146590"/>
                      <a:pt x="948" y="118015"/>
                    </a:cubicBezTo>
                    <a:cubicBezTo>
                      <a:pt x="7806" y="78581"/>
                      <a:pt x="16379" y="39338"/>
                      <a:pt x="24189" y="0"/>
                    </a:cubicBezTo>
                    <a:cubicBezTo>
                      <a:pt x="52860" y="5429"/>
                      <a:pt x="81530" y="12763"/>
                      <a:pt x="111248" y="9335"/>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101" name="Graphic 2">
                <a:extLst>
                  <a:ext uri="{FF2B5EF4-FFF2-40B4-BE49-F238E27FC236}">
                    <a16:creationId xmlns:a16="http://schemas.microsoft.com/office/drawing/2014/main" xmlns="" id="{34AA447D-794C-47D9-9AB3-C29F893E9F3D}"/>
                  </a:ext>
                </a:extLst>
              </p:cNvPr>
              <p:cNvSpPr/>
              <p:nvPr/>
            </p:nvSpPr>
            <p:spPr>
              <a:xfrm>
                <a:off x="1682710" y="3190662"/>
                <a:ext cx="377936" cy="1058091"/>
              </a:xfrm>
              <a:custGeom>
                <a:avLst/>
                <a:gdLst>
                  <a:gd name="connsiteX0" fmla="*/ 377102 w 377936"/>
                  <a:gd name="connsiteY0" fmla="*/ 320421 h 1058091"/>
                  <a:gd name="connsiteX1" fmla="*/ 377102 w 377936"/>
                  <a:gd name="connsiteY1" fmla="*/ 172403 h 1058091"/>
                  <a:gd name="connsiteX2" fmla="*/ 371387 w 377936"/>
                  <a:gd name="connsiteY2" fmla="*/ 61531 h 1058091"/>
                  <a:gd name="connsiteX3" fmla="*/ 349385 w 377936"/>
                  <a:gd name="connsiteY3" fmla="*/ 61246 h 1058091"/>
                  <a:gd name="connsiteX4" fmla="*/ 261659 w 377936"/>
                  <a:gd name="connsiteY4" fmla="*/ 92678 h 1058091"/>
                  <a:gd name="connsiteX5" fmla="*/ 15629 w 377936"/>
                  <a:gd name="connsiteY5" fmla="*/ 16478 h 1058091"/>
                  <a:gd name="connsiteX6" fmla="*/ 1246 w 377936"/>
                  <a:gd name="connsiteY6" fmla="*/ 0 h 1058091"/>
                  <a:gd name="connsiteX7" fmla="*/ 1436 w 377936"/>
                  <a:gd name="connsiteY7" fmla="*/ 10287 h 1058091"/>
                  <a:gd name="connsiteX8" fmla="*/ 103 w 377936"/>
                  <a:gd name="connsiteY8" fmla="*/ 56197 h 1058091"/>
                  <a:gd name="connsiteX9" fmla="*/ 6485 w 377936"/>
                  <a:gd name="connsiteY9" fmla="*/ 97536 h 1058091"/>
                  <a:gd name="connsiteX10" fmla="*/ 22296 w 377936"/>
                  <a:gd name="connsiteY10" fmla="*/ 134493 h 1058091"/>
                  <a:gd name="connsiteX11" fmla="*/ 64873 w 377936"/>
                  <a:gd name="connsiteY11" fmla="*/ 187738 h 1058091"/>
                  <a:gd name="connsiteX12" fmla="*/ 99449 w 377936"/>
                  <a:gd name="connsiteY12" fmla="*/ 204216 h 1058091"/>
                  <a:gd name="connsiteX13" fmla="*/ 147931 w 377936"/>
                  <a:gd name="connsiteY13" fmla="*/ 223456 h 1058091"/>
                  <a:gd name="connsiteX14" fmla="*/ 179363 w 377936"/>
                  <a:gd name="connsiteY14" fmla="*/ 263366 h 1058091"/>
                  <a:gd name="connsiteX15" fmla="*/ 186317 w 377936"/>
                  <a:gd name="connsiteY15" fmla="*/ 351949 h 1058091"/>
                  <a:gd name="connsiteX16" fmla="*/ 198413 w 377936"/>
                  <a:gd name="connsiteY16" fmla="*/ 475774 h 1058091"/>
                  <a:gd name="connsiteX17" fmla="*/ 204033 w 377936"/>
                  <a:gd name="connsiteY17" fmla="*/ 871538 h 1058091"/>
                  <a:gd name="connsiteX18" fmla="*/ 210891 w 377936"/>
                  <a:gd name="connsiteY18" fmla="*/ 1038225 h 1058091"/>
                  <a:gd name="connsiteX19" fmla="*/ 218321 w 377936"/>
                  <a:gd name="connsiteY19" fmla="*/ 1043464 h 1058091"/>
                  <a:gd name="connsiteX20" fmla="*/ 289568 w 377936"/>
                  <a:gd name="connsiteY20" fmla="*/ 1057561 h 1058091"/>
                  <a:gd name="connsiteX21" fmla="*/ 320905 w 377936"/>
                  <a:gd name="connsiteY21" fmla="*/ 1053179 h 1058091"/>
                  <a:gd name="connsiteX22" fmla="*/ 334621 w 377936"/>
                  <a:gd name="connsiteY22" fmla="*/ 1038606 h 1058091"/>
                  <a:gd name="connsiteX23" fmla="*/ 361767 w 377936"/>
                  <a:gd name="connsiteY23" fmla="*/ 707803 h 1058091"/>
                  <a:gd name="connsiteX24" fmla="*/ 371006 w 377936"/>
                  <a:gd name="connsiteY24" fmla="*/ 541591 h 1058091"/>
                  <a:gd name="connsiteX25" fmla="*/ 377102 w 377936"/>
                  <a:gd name="connsiteY25" fmla="*/ 320421 h 1058091"/>
                  <a:gd name="connsiteX26" fmla="*/ 373007 w 377936"/>
                  <a:gd name="connsiteY26" fmla="*/ 421767 h 1058091"/>
                  <a:gd name="connsiteX27" fmla="*/ 373007 w 377936"/>
                  <a:gd name="connsiteY27" fmla="*/ 420814 h 1058091"/>
                  <a:gd name="connsiteX28" fmla="*/ 373673 w 377936"/>
                  <a:gd name="connsiteY28" fmla="*/ 420910 h 1058091"/>
                  <a:gd name="connsiteX29" fmla="*/ 373007 w 377936"/>
                  <a:gd name="connsiteY29" fmla="*/ 421767 h 1058091"/>
                  <a:gd name="connsiteX30" fmla="*/ 373007 w 377936"/>
                  <a:gd name="connsiteY30" fmla="*/ 421767 h 1058091"/>
                  <a:gd name="connsiteX31" fmla="*/ 373007 w 377936"/>
                  <a:gd name="connsiteY31" fmla="*/ 421767 h 1058091"/>
                  <a:gd name="connsiteX32" fmla="*/ 359291 w 377936"/>
                  <a:gd name="connsiteY32" fmla="*/ 599408 h 1058091"/>
                  <a:gd name="connsiteX33" fmla="*/ 359386 w 377936"/>
                  <a:gd name="connsiteY33" fmla="*/ 599218 h 1058091"/>
                  <a:gd name="connsiteX34" fmla="*/ 359386 w 377936"/>
                  <a:gd name="connsiteY34" fmla="*/ 599218 h 1058091"/>
                  <a:gd name="connsiteX35" fmla="*/ 359386 w 377936"/>
                  <a:gd name="connsiteY35" fmla="*/ 599218 h 1058091"/>
                  <a:gd name="connsiteX36" fmla="*/ 359386 w 377936"/>
                  <a:gd name="connsiteY36" fmla="*/ 599504 h 1058091"/>
                  <a:gd name="connsiteX37" fmla="*/ 359291 w 377936"/>
                  <a:gd name="connsiteY37" fmla="*/ 599408 h 105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7936" h="1058091">
                    <a:moveTo>
                      <a:pt x="377102" y="320421"/>
                    </a:moveTo>
                    <a:cubicBezTo>
                      <a:pt x="377102" y="271081"/>
                      <a:pt x="377102" y="221742"/>
                      <a:pt x="377102" y="172403"/>
                    </a:cubicBezTo>
                    <a:cubicBezTo>
                      <a:pt x="380722" y="135160"/>
                      <a:pt x="371387" y="98584"/>
                      <a:pt x="371387" y="61531"/>
                    </a:cubicBezTo>
                    <a:cubicBezTo>
                      <a:pt x="364148" y="49816"/>
                      <a:pt x="357386" y="54102"/>
                      <a:pt x="349385" y="61246"/>
                    </a:cubicBezTo>
                    <a:cubicBezTo>
                      <a:pt x="324429" y="83439"/>
                      <a:pt x="294044" y="90678"/>
                      <a:pt x="261659" y="92678"/>
                    </a:cubicBezTo>
                    <a:cubicBezTo>
                      <a:pt x="170029" y="98298"/>
                      <a:pt x="87828" y="73628"/>
                      <a:pt x="15629" y="16478"/>
                    </a:cubicBezTo>
                    <a:cubicBezTo>
                      <a:pt x="10866" y="10954"/>
                      <a:pt x="6008" y="5429"/>
                      <a:pt x="1246" y="0"/>
                    </a:cubicBezTo>
                    <a:cubicBezTo>
                      <a:pt x="2389" y="1238"/>
                      <a:pt x="1341" y="8477"/>
                      <a:pt x="1436" y="10287"/>
                    </a:cubicBezTo>
                    <a:cubicBezTo>
                      <a:pt x="1532" y="14097"/>
                      <a:pt x="-469" y="43815"/>
                      <a:pt x="103" y="56197"/>
                    </a:cubicBezTo>
                    <a:cubicBezTo>
                      <a:pt x="484" y="64484"/>
                      <a:pt x="865" y="77819"/>
                      <a:pt x="6485" y="97536"/>
                    </a:cubicBezTo>
                    <a:cubicBezTo>
                      <a:pt x="7151" y="99917"/>
                      <a:pt x="22582" y="137255"/>
                      <a:pt x="22296" y="134493"/>
                    </a:cubicBezTo>
                    <a:cubicBezTo>
                      <a:pt x="31535" y="158782"/>
                      <a:pt x="43251" y="172498"/>
                      <a:pt x="64873" y="187738"/>
                    </a:cubicBezTo>
                    <a:cubicBezTo>
                      <a:pt x="75350" y="195167"/>
                      <a:pt x="87161" y="200596"/>
                      <a:pt x="99449" y="204216"/>
                    </a:cubicBezTo>
                    <a:cubicBezTo>
                      <a:pt x="116022" y="209169"/>
                      <a:pt x="131167" y="219361"/>
                      <a:pt x="147931" y="223456"/>
                    </a:cubicBezTo>
                    <a:cubicBezTo>
                      <a:pt x="170029" y="228886"/>
                      <a:pt x="177363" y="244221"/>
                      <a:pt x="179363" y="263366"/>
                    </a:cubicBezTo>
                    <a:cubicBezTo>
                      <a:pt x="182507" y="292798"/>
                      <a:pt x="183650" y="322516"/>
                      <a:pt x="186317" y="351949"/>
                    </a:cubicBezTo>
                    <a:cubicBezTo>
                      <a:pt x="190031" y="393287"/>
                      <a:pt x="194318" y="434530"/>
                      <a:pt x="198413" y="475774"/>
                    </a:cubicBezTo>
                    <a:cubicBezTo>
                      <a:pt x="205938" y="577024"/>
                      <a:pt x="204414" y="807625"/>
                      <a:pt x="204033" y="871538"/>
                    </a:cubicBezTo>
                    <a:cubicBezTo>
                      <a:pt x="204319" y="900874"/>
                      <a:pt x="198794" y="1014317"/>
                      <a:pt x="210891" y="1038225"/>
                    </a:cubicBezTo>
                    <a:cubicBezTo>
                      <a:pt x="212891" y="1040035"/>
                      <a:pt x="216225" y="1041845"/>
                      <a:pt x="218321" y="1043464"/>
                    </a:cubicBezTo>
                    <a:cubicBezTo>
                      <a:pt x="234418" y="1055656"/>
                      <a:pt x="260707" y="1056037"/>
                      <a:pt x="289568" y="1057561"/>
                    </a:cubicBezTo>
                    <a:cubicBezTo>
                      <a:pt x="296807" y="1058704"/>
                      <a:pt x="312904" y="1058323"/>
                      <a:pt x="320905" y="1053179"/>
                    </a:cubicBezTo>
                    <a:cubicBezTo>
                      <a:pt x="325953" y="1048798"/>
                      <a:pt x="333478" y="1046702"/>
                      <a:pt x="334621" y="1038606"/>
                    </a:cubicBezTo>
                    <a:cubicBezTo>
                      <a:pt x="334907" y="1033558"/>
                      <a:pt x="361577" y="709613"/>
                      <a:pt x="361767" y="707803"/>
                    </a:cubicBezTo>
                    <a:cubicBezTo>
                      <a:pt x="361767" y="707707"/>
                      <a:pt x="369863" y="567023"/>
                      <a:pt x="371006" y="541591"/>
                    </a:cubicBezTo>
                    <a:cubicBezTo>
                      <a:pt x="371578" y="525685"/>
                      <a:pt x="377198" y="352425"/>
                      <a:pt x="377102" y="320421"/>
                    </a:cubicBezTo>
                    <a:close/>
                    <a:moveTo>
                      <a:pt x="373007" y="421767"/>
                    </a:moveTo>
                    <a:cubicBezTo>
                      <a:pt x="373007" y="421481"/>
                      <a:pt x="373007" y="421100"/>
                      <a:pt x="373007" y="420814"/>
                    </a:cubicBezTo>
                    <a:cubicBezTo>
                      <a:pt x="373292" y="420910"/>
                      <a:pt x="373483" y="420910"/>
                      <a:pt x="373673" y="420910"/>
                    </a:cubicBezTo>
                    <a:cubicBezTo>
                      <a:pt x="373388" y="421196"/>
                      <a:pt x="373197" y="421481"/>
                      <a:pt x="373007" y="421767"/>
                    </a:cubicBezTo>
                    <a:cubicBezTo>
                      <a:pt x="373007" y="421767"/>
                      <a:pt x="373007" y="421767"/>
                      <a:pt x="373007" y="421767"/>
                    </a:cubicBezTo>
                    <a:cubicBezTo>
                      <a:pt x="373007" y="421767"/>
                      <a:pt x="373007" y="421767"/>
                      <a:pt x="373007" y="421767"/>
                    </a:cubicBezTo>
                    <a:close/>
                    <a:moveTo>
                      <a:pt x="359291" y="599408"/>
                    </a:moveTo>
                    <a:cubicBezTo>
                      <a:pt x="359291" y="599313"/>
                      <a:pt x="359386" y="599218"/>
                      <a:pt x="359386" y="599218"/>
                    </a:cubicBezTo>
                    <a:cubicBezTo>
                      <a:pt x="359386" y="599218"/>
                      <a:pt x="359386" y="599218"/>
                      <a:pt x="359386" y="599218"/>
                    </a:cubicBezTo>
                    <a:cubicBezTo>
                      <a:pt x="359386" y="599218"/>
                      <a:pt x="359386" y="599218"/>
                      <a:pt x="359386" y="599218"/>
                    </a:cubicBezTo>
                    <a:cubicBezTo>
                      <a:pt x="359386" y="599313"/>
                      <a:pt x="359386" y="599408"/>
                      <a:pt x="359386" y="599504"/>
                    </a:cubicBezTo>
                    <a:cubicBezTo>
                      <a:pt x="359386" y="599408"/>
                      <a:pt x="359291" y="599408"/>
                      <a:pt x="359291" y="599408"/>
                    </a:cubicBezTo>
                    <a:close/>
                  </a:path>
                </a:pathLst>
              </a:custGeom>
              <a:solidFill>
                <a:srgbClr val="3A3E59"/>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83729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heel(1)">
                                      <p:cBhvr>
                                        <p:cTn id="1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1"/>
          <p:cNvSpPr>
            <a:spLocks noGrp="1"/>
          </p:cNvSpPr>
          <p:nvPr>
            <p:ph type="body" sz="quarter" idx="10"/>
          </p:nvPr>
        </p:nvSpPr>
        <p:spPr>
          <a:xfrm>
            <a:off x="1468225" y="261635"/>
            <a:ext cx="9144000" cy="576064"/>
          </a:xfrm>
          <a:prstGeom prst="rect">
            <a:avLst/>
          </a:prstGeom>
        </p:spPr>
        <p:txBody>
          <a:bodyPr>
            <a:normAutofit fontScale="85000" lnSpcReduction="20000"/>
          </a:bodyPr>
          <a:lstStyle/>
          <a:p>
            <a:r>
              <a:rPr lang="en-US" altLang="ko-KR" dirty="0">
                <a:solidFill>
                  <a:srgbClr val="0070C0"/>
                </a:solidFill>
              </a:rPr>
              <a:t>KHÁC NHAU GIỮA QUAY LUI VÀ ĐỆ QUY</a:t>
            </a:r>
          </a:p>
        </p:txBody>
      </p:sp>
      <p:grpSp>
        <p:nvGrpSpPr>
          <p:cNvPr id="41" name="Group 40"/>
          <p:cNvGrpSpPr/>
          <p:nvPr/>
        </p:nvGrpSpPr>
        <p:grpSpPr>
          <a:xfrm>
            <a:off x="5532760" y="1916469"/>
            <a:ext cx="434302" cy="3683814"/>
            <a:chOff x="4211960" y="1264200"/>
            <a:chExt cx="434302" cy="3683814"/>
          </a:xfrm>
        </p:grpSpPr>
        <p:sp>
          <p:nvSpPr>
            <p:cNvPr id="42" name="Rectangle 41"/>
            <p:cNvSpPr/>
            <p:nvPr/>
          </p:nvSpPr>
          <p:spPr>
            <a:xfrm>
              <a:off x="4466262" y="1264200"/>
              <a:ext cx="180000" cy="3600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ounded Rectangle 3"/>
            <p:cNvSpPr/>
            <p:nvPr/>
          </p:nvSpPr>
          <p:spPr>
            <a:xfrm rot="10800000">
              <a:off x="4211960" y="1272212"/>
              <a:ext cx="434302" cy="3675802"/>
            </a:xfrm>
            <a:custGeom>
              <a:avLst/>
              <a:gdLst/>
              <a:ahLst/>
              <a:cxnLst/>
              <a:rect l="l" t="t" r="r" b="b"/>
              <a:pathLst>
                <a:path w="727470" h="5112569">
                  <a:moveTo>
                    <a:pt x="727470" y="3816423"/>
                  </a:moveTo>
                  <a:lnTo>
                    <a:pt x="727470" y="5112569"/>
                  </a:lnTo>
                  <a:lnTo>
                    <a:pt x="6695" y="5112569"/>
                  </a:lnTo>
                  <a:lnTo>
                    <a:pt x="6695" y="3816425"/>
                  </a:lnTo>
                  <a:lnTo>
                    <a:pt x="1" y="3816425"/>
                  </a:lnTo>
                  <a:lnTo>
                    <a:pt x="1" y="2520281"/>
                  </a:lnTo>
                  <a:lnTo>
                    <a:pt x="0" y="2520281"/>
                  </a:lnTo>
                  <a:lnTo>
                    <a:pt x="0" y="1224135"/>
                  </a:lnTo>
                  <a:lnTo>
                    <a:pt x="0" y="768850"/>
                  </a:lnTo>
                  <a:lnTo>
                    <a:pt x="0" y="120129"/>
                  </a:lnTo>
                  <a:cubicBezTo>
                    <a:pt x="0" y="53784"/>
                    <a:pt x="53784" y="0"/>
                    <a:pt x="120129" y="0"/>
                  </a:cubicBezTo>
                  <a:cubicBezTo>
                    <a:pt x="186474" y="0"/>
                    <a:pt x="240258" y="53784"/>
                    <a:pt x="240258" y="120129"/>
                  </a:cubicBezTo>
                  <a:lnTo>
                    <a:pt x="240258" y="120152"/>
                  </a:lnTo>
                  <a:cubicBezTo>
                    <a:pt x="240258" y="53807"/>
                    <a:pt x="294042" y="23"/>
                    <a:pt x="360387" y="23"/>
                  </a:cubicBezTo>
                  <a:cubicBezTo>
                    <a:pt x="426733" y="23"/>
                    <a:pt x="480516" y="53807"/>
                    <a:pt x="480516" y="120152"/>
                  </a:cubicBezTo>
                  <a:lnTo>
                    <a:pt x="480516" y="120175"/>
                  </a:lnTo>
                  <a:cubicBezTo>
                    <a:pt x="480516" y="53829"/>
                    <a:pt x="534300" y="45"/>
                    <a:pt x="600645" y="45"/>
                  </a:cubicBezTo>
                  <a:cubicBezTo>
                    <a:pt x="666991" y="45"/>
                    <a:pt x="720775" y="53829"/>
                    <a:pt x="720775" y="120175"/>
                  </a:cubicBezTo>
                  <a:lnTo>
                    <a:pt x="720775" y="768849"/>
                  </a:lnTo>
                  <a:lnTo>
                    <a:pt x="720775" y="1224135"/>
                  </a:lnTo>
                  <a:lnTo>
                    <a:pt x="720775" y="2520279"/>
                  </a:lnTo>
                  <a:lnTo>
                    <a:pt x="720776" y="2520279"/>
                  </a:lnTo>
                  <a:lnTo>
                    <a:pt x="720776" y="3816423"/>
                  </a:lnTo>
                  <a:close/>
                </a:path>
              </a:pathLst>
            </a:custGeom>
            <a:gradFill>
              <a:gsLst>
                <a:gs pos="48000">
                  <a:schemeClr val="tx1">
                    <a:alpha val="0"/>
                  </a:schemeClr>
                </a:gs>
                <a:gs pos="100000">
                  <a:schemeClr val="tx1">
                    <a:alpha val="39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4" name="Group 43"/>
          <p:cNvGrpSpPr/>
          <p:nvPr/>
        </p:nvGrpSpPr>
        <p:grpSpPr>
          <a:xfrm>
            <a:off x="5129287" y="1760465"/>
            <a:ext cx="972000" cy="200950"/>
            <a:chOff x="4264755" y="1264200"/>
            <a:chExt cx="381507" cy="3683814"/>
          </a:xfrm>
        </p:grpSpPr>
        <p:sp>
          <p:nvSpPr>
            <p:cNvPr id="45" name="Rectangle 44"/>
            <p:cNvSpPr/>
            <p:nvPr/>
          </p:nvSpPr>
          <p:spPr>
            <a:xfrm>
              <a:off x="4466262" y="1264200"/>
              <a:ext cx="180000" cy="3600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ounded Rectangle 3"/>
            <p:cNvSpPr/>
            <p:nvPr/>
          </p:nvSpPr>
          <p:spPr>
            <a:xfrm rot="10800000">
              <a:off x="4264755" y="1272211"/>
              <a:ext cx="381507" cy="3675803"/>
            </a:xfrm>
            <a:custGeom>
              <a:avLst/>
              <a:gdLst/>
              <a:ahLst/>
              <a:cxnLst/>
              <a:rect l="l" t="t" r="r" b="b"/>
              <a:pathLst>
                <a:path w="727470" h="5112569">
                  <a:moveTo>
                    <a:pt x="727470" y="3816423"/>
                  </a:moveTo>
                  <a:lnTo>
                    <a:pt x="727470" y="5112569"/>
                  </a:lnTo>
                  <a:lnTo>
                    <a:pt x="6695" y="5112569"/>
                  </a:lnTo>
                  <a:lnTo>
                    <a:pt x="6695" y="3816425"/>
                  </a:lnTo>
                  <a:lnTo>
                    <a:pt x="1" y="3816425"/>
                  </a:lnTo>
                  <a:lnTo>
                    <a:pt x="1" y="2520281"/>
                  </a:lnTo>
                  <a:lnTo>
                    <a:pt x="0" y="2520281"/>
                  </a:lnTo>
                  <a:lnTo>
                    <a:pt x="0" y="1224135"/>
                  </a:lnTo>
                  <a:lnTo>
                    <a:pt x="0" y="768850"/>
                  </a:lnTo>
                  <a:lnTo>
                    <a:pt x="0" y="120129"/>
                  </a:lnTo>
                  <a:cubicBezTo>
                    <a:pt x="0" y="53784"/>
                    <a:pt x="53784" y="0"/>
                    <a:pt x="120129" y="0"/>
                  </a:cubicBezTo>
                  <a:cubicBezTo>
                    <a:pt x="186474" y="0"/>
                    <a:pt x="240258" y="53784"/>
                    <a:pt x="240258" y="120129"/>
                  </a:cubicBezTo>
                  <a:lnTo>
                    <a:pt x="240258" y="120152"/>
                  </a:lnTo>
                  <a:cubicBezTo>
                    <a:pt x="240258" y="53807"/>
                    <a:pt x="294042" y="23"/>
                    <a:pt x="360387" y="23"/>
                  </a:cubicBezTo>
                  <a:cubicBezTo>
                    <a:pt x="426733" y="23"/>
                    <a:pt x="480516" y="53807"/>
                    <a:pt x="480516" y="120152"/>
                  </a:cubicBezTo>
                  <a:lnTo>
                    <a:pt x="480516" y="120175"/>
                  </a:lnTo>
                  <a:cubicBezTo>
                    <a:pt x="480516" y="53829"/>
                    <a:pt x="534300" y="45"/>
                    <a:pt x="600645" y="45"/>
                  </a:cubicBezTo>
                  <a:cubicBezTo>
                    <a:pt x="666991" y="45"/>
                    <a:pt x="720775" y="53829"/>
                    <a:pt x="720775" y="120175"/>
                  </a:cubicBezTo>
                  <a:lnTo>
                    <a:pt x="720775" y="768849"/>
                  </a:lnTo>
                  <a:lnTo>
                    <a:pt x="720775" y="1224135"/>
                  </a:lnTo>
                  <a:lnTo>
                    <a:pt x="720775" y="2520279"/>
                  </a:lnTo>
                  <a:lnTo>
                    <a:pt x="720776" y="2520279"/>
                  </a:lnTo>
                  <a:lnTo>
                    <a:pt x="720776" y="3816423"/>
                  </a:lnTo>
                  <a:close/>
                </a:path>
              </a:pathLst>
            </a:custGeom>
            <a:gradFill>
              <a:gsLst>
                <a:gs pos="48000">
                  <a:schemeClr val="tx1">
                    <a:alpha val="0"/>
                  </a:schemeClr>
                </a:gs>
                <a:gs pos="100000">
                  <a:schemeClr val="tx1">
                    <a:alpha val="39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Pentagon 46"/>
          <p:cNvSpPr/>
          <p:nvPr/>
        </p:nvSpPr>
        <p:spPr>
          <a:xfrm>
            <a:off x="5103019" y="2047508"/>
            <a:ext cx="2340000" cy="576064"/>
          </a:xfrm>
          <a:prstGeom prst="homePlate">
            <a:avLst>
              <a:gd name="adj" fmla="val 3511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Pentagon 47"/>
          <p:cNvSpPr/>
          <p:nvPr/>
        </p:nvSpPr>
        <p:spPr>
          <a:xfrm rot="10800000">
            <a:off x="4389027" y="2764554"/>
            <a:ext cx="2340000" cy="576064"/>
          </a:xfrm>
          <a:prstGeom prst="homePlate">
            <a:avLst>
              <a:gd name="adj" fmla="val 35119"/>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Pentagon 48"/>
          <p:cNvSpPr/>
          <p:nvPr/>
        </p:nvSpPr>
        <p:spPr>
          <a:xfrm>
            <a:off x="5103019" y="3481600"/>
            <a:ext cx="2340000" cy="576064"/>
          </a:xfrm>
          <a:prstGeom prst="homePlate">
            <a:avLst>
              <a:gd name="adj" fmla="val 35119"/>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Pentagon 49"/>
          <p:cNvSpPr/>
          <p:nvPr/>
        </p:nvSpPr>
        <p:spPr>
          <a:xfrm rot="10800000">
            <a:off x="4389027" y="4198646"/>
            <a:ext cx="2340000" cy="576064"/>
          </a:xfrm>
          <a:prstGeom prst="homePlate">
            <a:avLst>
              <a:gd name="adj" fmla="val 35119"/>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9"/>
          <p:cNvSpPr/>
          <p:nvPr/>
        </p:nvSpPr>
        <p:spPr>
          <a:xfrm>
            <a:off x="6285335" y="2913067"/>
            <a:ext cx="298087" cy="27903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Rectangle 16"/>
          <p:cNvSpPr/>
          <p:nvPr/>
        </p:nvSpPr>
        <p:spPr>
          <a:xfrm rot="2700000">
            <a:off x="5303408" y="3567192"/>
            <a:ext cx="225833" cy="40487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Pie 24"/>
          <p:cNvSpPr/>
          <p:nvPr/>
        </p:nvSpPr>
        <p:spPr>
          <a:xfrm>
            <a:off x="6234952" y="4319531"/>
            <a:ext cx="336154" cy="33429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Frame 17"/>
          <p:cNvSpPr/>
          <p:nvPr/>
        </p:nvSpPr>
        <p:spPr>
          <a:xfrm>
            <a:off x="5313268" y="2184530"/>
            <a:ext cx="302019" cy="302019"/>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5" name="TextBox 54"/>
          <p:cNvSpPr txBox="1"/>
          <p:nvPr/>
        </p:nvSpPr>
        <p:spPr>
          <a:xfrm>
            <a:off x="5658263" y="2100852"/>
            <a:ext cx="1598607"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KHÁI NIỆM</a:t>
            </a:r>
          </a:p>
        </p:txBody>
      </p:sp>
      <p:sp>
        <p:nvSpPr>
          <p:cNvPr id="56" name="TextBox 55"/>
          <p:cNvSpPr txBox="1"/>
          <p:nvPr/>
        </p:nvSpPr>
        <p:spPr>
          <a:xfrm>
            <a:off x="4709291" y="2829136"/>
            <a:ext cx="1598607"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CẤU TRÚC</a:t>
            </a:r>
            <a:endParaRPr lang="ko-KR" altLang="en-US" sz="2400" b="1" dirty="0">
              <a:solidFill>
                <a:schemeClr val="bg1"/>
              </a:solidFill>
              <a:cs typeface="Arial" pitchFamily="34" charset="0"/>
            </a:endParaRPr>
          </a:p>
        </p:txBody>
      </p:sp>
      <p:sp>
        <p:nvSpPr>
          <p:cNvPr id="57" name="TextBox 56"/>
          <p:cNvSpPr txBox="1"/>
          <p:nvPr/>
        </p:nvSpPr>
        <p:spPr>
          <a:xfrm>
            <a:off x="4962318" y="3532020"/>
            <a:ext cx="1598607" cy="461665"/>
          </a:xfrm>
          <a:prstGeom prst="rect">
            <a:avLst/>
          </a:prstGeom>
          <a:noFill/>
        </p:spPr>
        <p:txBody>
          <a:bodyPr wrap="square" rtlCol="0">
            <a:spAutoFit/>
          </a:bodyPr>
          <a:lstStyle/>
          <a:p>
            <a:pPr algn="r"/>
            <a:r>
              <a:rPr lang="en-US" altLang="ko-KR" sz="2400" b="1" dirty="0">
                <a:solidFill>
                  <a:schemeClr val="bg1"/>
                </a:solidFill>
                <a:cs typeface="Arial" pitchFamily="34" charset="0"/>
              </a:rPr>
              <a:t>CODE</a:t>
            </a:r>
            <a:endParaRPr lang="ko-KR" altLang="en-US" sz="2400" b="1" dirty="0">
              <a:solidFill>
                <a:schemeClr val="bg1"/>
              </a:solidFill>
              <a:cs typeface="Arial" pitchFamily="34" charset="0"/>
            </a:endParaRPr>
          </a:p>
        </p:txBody>
      </p:sp>
      <p:sp>
        <p:nvSpPr>
          <p:cNvPr id="58" name="TextBox 57"/>
          <p:cNvSpPr txBox="1"/>
          <p:nvPr/>
        </p:nvSpPr>
        <p:spPr>
          <a:xfrm>
            <a:off x="4620391" y="4247604"/>
            <a:ext cx="1598607" cy="461665"/>
          </a:xfrm>
          <a:prstGeom prst="rect">
            <a:avLst/>
          </a:prstGeom>
          <a:noFill/>
        </p:spPr>
        <p:txBody>
          <a:bodyPr wrap="square" rtlCol="0">
            <a:spAutoFit/>
          </a:bodyPr>
          <a:lstStyle/>
          <a:p>
            <a:pPr algn="r"/>
            <a:r>
              <a:rPr lang="en-US" altLang="ko-KR" sz="2400" b="1" dirty="0">
                <a:solidFill>
                  <a:schemeClr val="bg1"/>
                </a:solidFill>
                <a:cs typeface="Arial" pitchFamily="34" charset="0"/>
              </a:rPr>
              <a:t>MINH HOẠ</a:t>
            </a:r>
            <a:endParaRPr lang="ko-KR" altLang="en-US" sz="2400" b="1" dirty="0">
              <a:solidFill>
                <a:schemeClr val="bg1"/>
              </a:solidFill>
              <a:cs typeface="Arial" pitchFamily="34" charset="0"/>
            </a:endParaRPr>
          </a:p>
        </p:txBody>
      </p:sp>
      <p:sp>
        <p:nvSpPr>
          <p:cNvPr id="64" name="TextBox 63"/>
          <p:cNvSpPr txBox="1"/>
          <p:nvPr/>
        </p:nvSpPr>
        <p:spPr>
          <a:xfrm>
            <a:off x="891418" y="1237245"/>
            <a:ext cx="3203471" cy="523220"/>
          </a:xfrm>
          <a:prstGeom prst="rect">
            <a:avLst/>
          </a:prstGeom>
          <a:noFill/>
        </p:spPr>
        <p:txBody>
          <a:bodyPr wrap="square" rtlCol="0">
            <a:spAutoFit/>
          </a:bodyPr>
          <a:lstStyle/>
          <a:p>
            <a:pPr algn="r"/>
            <a:r>
              <a:rPr lang="en-US" altLang="ko-KR" sz="2800" b="1" dirty="0" err="1">
                <a:solidFill>
                  <a:schemeClr val="accent4"/>
                </a:solidFill>
                <a:cs typeface="Arial" pitchFamily="34" charset="0"/>
              </a:rPr>
              <a:t>Đệ</a:t>
            </a:r>
            <a:r>
              <a:rPr lang="en-US" altLang="ko-KR" sz="2800" b="1" dirty="0">
                <a:solidFill>
                  <a:schemeClr val="accent4"/>
                </a:solidFill>
                <a:cs typeface="Arial" pitchFamily="34" charset="0"/>
              </a:rPr>
              <a:t> </a:t>
            </a:r>
            <a:r>
              <a:rPr lang="en-US" altLang="ko-KR" sz="2800" b="1" dirty="0" err="1">
                <a:solidFill>
                  <a:schemeClr val="accent4"/>
                </a:solidFill>
                <a:cs typeface="Arial" pitchFamily="34" charset="0"/>
              </a:rPr>
              <a:t>quy</a:t>
            </a:r>
            <a:r>
              <a:rPr lang="en-US" altLang="ko-KR" sz="2800" b="1" dirty="0">
                <a:solidFill>
                  <a:schemeClr val="accent4"/>
                </a:solidFill>
                <a:cs typeface="Arial" pitchFamily="34" charset="0"/>
              </a:rPr>
              <a:t> – Recursion</a:t>
            </a:r>
            <a:endParaRPr lang="ko-KR" altLang="en-US" sz="2800" b="1" dirty="0">
              <a:solidFill>
                <a:schemeClr val="accent4"/>
              </a:solidFill>
              <a:cs typeface="Arial" pitchFamily="34" charset="0"/>
            </a:endParaRPr>
          </a:p>
        </p:txBody>
      </p:sp>
      <p:sp>
        <p:nvSpPr>
          <p:cNvPr id="75" name="TextBox 74"/>
          <p:cNvSpPr txBox="1"/>
          <p:nvPr/>
        </p:nvSpPr>
        <p:spPr>
          <a:xfrm>
            <a:off x="7927218" y="1237245"/>
            <a:ext cx="3769482" cy="523220"/>
          </a:xfrm>
          <a:prstGeom prst="rect">
            <a:avLst/>
          </a:prstGeom>
          <a:noFill/>
        </p:spPr>
        <p:txBody>
          <a:bodyPr wrap="square" rtlCol="0">
            <a:spAutoFit/>
          </a:bodyPr>
          <a:lstStyle/>
          <a:p>
            <a:pPr algn="ctr"/>
            <a:r>
              <a:rPr lang="en-US" altLang="ko-KR" sz="2800" b="1" dirty="0">
                <a:solidFill>
                  <a:schemeClr val="accent4"/>
                </a:solidFill>
                <a:cs typeface="Arial" pitchFamily="34" charset="0"/>
              </a:rPr>
              <a:t>Quay </a:t>
            </a:r>
            <a:r>
              <a:rPr lang="en-US" altLang="ko-KR" sz="2800" b="1" dirty="0" err="1">
                <a:solidFill>
                  <a:schemeClr val="accent4"/>
                </a:solidFill>
                <a:cs typeface="Arial" pitchFamily="34" charset="0"/>
              </a:rPr>
              <a:t>lui</a:t>
            </a:r>
            <a:r>
              <a:rPr lang="en-US" altLang="ko-KR" sz="2800" b="1" dirty="0">
                <a:solidFill>
                  <a:schemeClr val="accent4"/>
                </a:solidFill>
                <a:cs typeface="Arial" pitchFamily="34" charset="0"/>
              </a:rPr>
              <a:t> – Backtracking</a:t>
            </a:r>
          </a:p>
        </p:txBody>
      </p:sp>
      <p:sp>
        <p:nvSpPr>
          <p:cNvPr id="79" name="TextBox 78">
            <a:extLst>
              <a:ext uri="{FF2B5EF4-FFF2-40B4-BE49-F238E27FC236}">
                <a16:creationId xmlns:a16="http://schemas.microsoft.com/office/drawing/2014/main" xmlns="" id="{03B4C724-0776-4328-8F0A-B72DA1579537}"/>
              </a:ext>
            </a:extLst>
          </p:cNvPr>
          <p:cNvSpPr txBox="1"/>
          <p:nvPr/>
        </p:nvSpPr>
        <p:spPr>
          <a:xfrm>
            <a:off x="165644" y="2239908"/>
            <a:ext cx="4253011" cy="2246769"/>
          </a:xfrm>
          <a:prstGeom prst="rect">
            <a:avLst/>
          </a:prstGeom>
          <a:noFill/>
        </p:spPr>
        <p:txBody>
          <a:bodyPr wrap="square" rtlCol="0" anchor="ctr">
            <a:spAutoFit/>
          </a:bodyPr>
          <a:lstStyle/>
          <a:p>
            <a:r>
              <a:rPr lang="en-US" sz="2000" b="1" dirty="0" err="1"/>
              <a:t>Đệ</a:t>
            </a:r>
            <a:r>
              <a:rPr lang="en-US" sz="2000" b="1" dirty="0"/>
              <a:t> </a:t>
            </a:r>
            <a:r>
              <a:rPr lang="en-US" sz="2000" b="1" dirty="0" err="1"/>
              <a:t>quy</a:t>
            </a:r>
            <a:r>
              <a:rPr lang="en-US" sz="2000" b="1" dirty="0"/>
              <a:t> – recursion</a:t>
            </a:r>
            <a:r>
              <a:rPr lang="en-US" sz="2000" dirty="0"/>
              <a:t> </a:t>
            </a:r>
            <a:r>
              <a:rPr lang="en-US" sz="2000" dirty="0" err="1"/>
              <a:t>là</a:t>
            </a:r>
            <a:r>
              <a:rPr lang="en-US" sz="2000" dirty="0"/>
              <a:t> </a:t>
            </a:r>
            <a:r>
              <a:rPr lang="en-US" sz="2000" dirty="0" err="1"/>
              <a:t>hàm</a:t>
            </a:r>
            <a:r>
              <a:rPr lang="en-US" sz="2000" dirty="0"/>
              <a:t> </a:t>
            </a:r>
            <a:r>
              <a:rPr lang="en-US" sz="2000" dirty="0" err="1"/>
              <a:t>sẽ</a:t>
            </a:r>
            <a:r>
              <a:rPr lang="en-US" sz="2000" dirty="0"/>
              <a:t> </a:t>
            </a:r>
            <a:r>
              <a:rPr lang="en-US" sz="2000" dirty="0" err="1"/>
              <a:t>gọi</a:t>
            </a:r>
            <a:r>
              <a:rPr lang="en-US" sz="2000" dirty="0"/>
              <a:t> </a:t>
            </a:r>
            <a:r>
              <a:rPr lang="en-US" sz="2000" dirty="0" err="1"/>
              <a:t>lại</a:t>
            </a:r>
            <a:r>
              <a:rPr lang="en-US" sz="2000" dirty="0"/>
              <a:t> </a:t>
            </a:r>
            <a:r>
              <a:rPr lang="en-US" sz="2000" dirty="0" err="1"/>
              <a:t>chính</a:t>
            </a:r>
            <a:r>
              <a:rPr lang="en-US" sz="2000" dirty="0"/>
              <a:t> </a:t>
            </a:r>
            <a:r>
              <a:rPr lang="en-US" sz="2000" dirty="0" err="1"/>
              <a:t>nó</a:t>
            </a:r>
            <a:r>
              <a:rPr lang="en-US" sz="2000" dirty="0"/>
              <a:t> </a:t>
            </a:r>
            <a:r>
              <a:rPr lang="en-US" sz="2000" dirty="0" err="1"/>
              <a:t>cho</a:t>
            </a:r>
            <a:r>
              <a:rPr lang="en-US" sz="2000" dirty="0"/>
              <a:t> </a:t>
            </a:r>
            <a:r>
              <a:rPr lang="en-US" sz="2000" dirty="0" err="1"/>
              <a:t>đến</a:t>
            </a:r>
            <a:r>
              <a:rPr lang="en-US" sz="2000" dirty="0"/>
              <a:t> </a:t>
            </a:r>
            <a:r>
              <a:rPr lang="en-US" sz="2000" dirty="0" err="1"/>
              <a:t>khi</a:t>
            </a:r>
            <a:r>
              <a:rPr lang="en-US" sz="2000" dirty="0"/>
              <a:t> </a:t>
            </a:r>
            <a:r>
              <a:rPr lang="en-US" sz="2000" dirty="0" err="1"/>
              <a:t>đến</a:t>
            </a:r>
            <a:r>
              <a:rPr lang="en-US" sz="2000" dirty="0"/>
              <a:t> </a:t>
            </a:r>
            <a:r>
              <a:rPr lang="en-US" sz="2000" dirty="0" err="1"/>
              <a:t>một</a:t>
            </a:r>
            <a:r>
              <a:rPr lang="en-US" sz="2000" dirty="0"/>
              <a:t> </a:t>
            </a:r>
            <a:r>
              <a:rPr lang="en-US" sz="2000" dirty="0" err="1"/>
              <a:t>trường</a:t>
            </a:r>
            <a:r>
              <a:rPr lang="en-US" sz="2000" dirty="0"/>
              <a:t> </a:t>
            </a:r>
            <a:r>
              <a:rPr lang="en-US" sz="2000" dirty="0" err="1"/>
              <a:t>hợp</a:t>
            </a:r>
            <a:r>
              <a:rPr lang="en-US" sz="2000" dirty="0"/>
              <a:t> </a:t>
            </a:r>
            <a:r>
              <a:rPr lang="en-US" sz="2000" dirty="0" err="1"/>
              <a:t>cơ</a:t>
            </a:r>
            <a:r>
              <a:rPr lang="en-US" sz="2000" dirty="0"/>
              <a:t> </a:t>
            </a:r>
            <a:r>
              <a:rPr lang="en-US" sz="2000" dirty="0" err="1"/>
              <a:t>sở</a:t>
            </a:r>
            <a:r>
              <a:rPr lang="en-US" sz="2000" dirty="0"/>
              <a:t> </a:t>
            </a:r>
            <a:r>
              <a:rPr lang="en-US" sz="2000" dirty="0" err="1"/>
              <a:t>để</a:t>
            </a:r>
            <a:r>
              <a:rPr lang="en-US" sz="2000" dirty="0"/>
              <a:t> </a:t>
            </a:r>
            <a:r>
              <a:rPr lang="en-US" sz="2000" dirty="0" err="1"/>
              <a:t>giải</a:t>
            </a:r>
            <a:r>
              <a:rPr lang="en-US" sz="2000" dirty="0"/>
              <a:t> </a:t>
            </a:r>
            <a:r>
              <a:rPr lang="en-US" sz="2000" dirty="0" err="1"/>
              <a:t>quyết</a:t>
            </a:r>
            <a:r>
              <a:rPr lang="en-US" sz="2000" dirty="0"/>
              <a:t>.</a:t>
            </a:r>
          </a:p>
          <a:p>
            <a:r>
              <a:rPr lang="en-US" sz="2000" dirty="0"/>
              <a:t>Ý </a:t>
            </a:r>
            <a:r>
              <a:rPr lang="en-US" sz="2000" dirty="0" err="1"/>
              <a:t>tưởng</a:t>
            </a:r>
            <a:r>
              <a:rPr lang="en-US" sz="2000" dirty="0"/>
              <a:t>: </a:t>
            </a:r>
            <a:r>
              <a:rPr lang="en-US" sz="2000" dirty="0" err="1"/>
              <a:t>phân</a:t>
            </a:r>
            <a:r>
              <a:rPr lang="en-US" sz="2000" dirty="0"/>
              <a:t> </a:t>
            </a:r>
            <a:r>
              <a:rPr lang="en-US" sz="2000" dirty="0" err="1"/>
              <a:t>rã</a:t>
            </a:r>
            <a:r>
              <a:rPr lang="en-US" sz="2000" dirty="0"/>
              <a:t> </a:t>
            </a:r>
            <a:r>
              <a:rPr lang="en-US" sz="2000" dirty="0" err="1"/>
              <a:t>thành</a:t>
            </a:r>
            <a:r>
              <a:rPr lang="en-US" sz="2000" dirty="0"/>
              <a:t> </a:t>
            </a:r>
            <a:r>
              <a:rPr lang="en-US" sz="2000" dirty="0" err="1"/>
              <a:t>các</a:t>
            </a:r>
            <a:r>
              <a:rPr lang="en-US" sz="2000" dirty="0"/>
              <a:t> </a:t>
            </a:r>
            <a:r>
              <a:rPr lang="en-US" sz="2000" dirty="0" err="1"/>
              <a:t>bài</a:t>
            </a:r>
            <a:r>
              <a:rPr lang="en-US" sz="2000" dirty="0"/>
              <a:t> </a:t>
            </a:r>
            <a:r>
              <a:rPr lang="en-US" sz="2000" dirty="0" err="1"/>
              <a:t>toán</a:t>
            </a:r>
            <a:r>
              <a:rPr lang="en-US" sz="2000" dirty="0"/>
              <a:t> </a:t>
            </a:r>
            <a:r>
              <a:rPr lang="en-US" sz="2000" dirty="0" err="1"/>
              <a:t>nhỏ</a:t>
            </a:r>
            <a:r>
              <a:rPr lang="en-US" sz="2000" dirty="0"/>
              <a:t> </a:t>
            </a:r>
            <a:r>
              <a:rPr lang="en-US" sz="2000" dirty="0" err="1"/>
              <a:t>hơn</a:t>
            </a:r>
            <a:r>
              <a:rPr lang="en-US" sz="2000" dirty="0"/>
              <a:t> </a:t>
            </a:r>
            <a:r>
              <a:rPr lang="en-US" sz="2000" dirty="0" err="1"/>
              <a:t>nhưng</a:t>
            </a:r>
            <a:r>
              <a:rPr lang="en-US" sz="2000" dirty="0"/>
              <a:t> </a:t>
            </a:r>
            <a:r>
              <a:rPr lang="en-US" sz="2000" dirty="0" err="1"/>
              <a:t>mang</a:t>
            </a:r>
            <a:r>
              <a:rPr lang="en-US" sz="2000" dirty="0"/>
              <a:t> </a:t>
            </a:r>
            <a:r>
              <a:rPr lang="en-US" sz="2000" dirty="0" err="1"/>
              <a:t>cùng</a:t>
            </a:r>
            <a:r>
              <a:rPr lang="en-US" sz="2000" dirty="0"/>
              <a:t> </a:t>
            </a:r>
            <a:r>
              <a:rPr lang="en-US" sz="2000" dirty="0" err="1"/>
              <a:t>tính</a:t>
            </a:r>
            <a:r>
              <a:rPr lang="en-US" sz="2000" dirty="0"/>
              <a:t> </a:t>
            </a:r>
            <a:r>
              <a:rPr lang="en-US" sz="2000" dirty="0" err="1"/>
              <a:t>chất</a:t>
            </a:r>
            <a:r>
              <a:rPr lang="en-US" sz="2000" dirty="0"/>
              <a:t> </a:t>
            </a:r>
            <a:r>
              <a:rPr lang="en-US" sz="2000" dirty="0" err="1"/>
              <a:t>với</a:t>
            </a:r>
            <a:r>
              <a:rPr lang="en-US" sz="2000" dirty="0"/>
              <a:t> </a:t>
            </a:r>
            <a:r>
              <a:rPr lang="en-US" sz="2000" dirty="0" err="1"/>
              <a:t>bài</a:t>
            </a:r>
            <a:r>
              <a:rPr lang="en-US" sz="2000" dirty="0"/>
              <a:t> </a:t>
            </a:r>
            <a:r>
              <a:rPr lang="en-US" sz="2000" dirty="0" err="1"/>
              <a:t>toán</a:t>
            </a:r>
            <a:r>
              <a:rPr lang="en-US" sz="2000" dirty="0"/>
              <a:t> ban </a:t>
            </a:r>
            <a:r>
              <a:rPr lang="en-US" sz="2000" dirty="0" err="1"/>
              <a:t>đầu</a:t>
            </a:r>
            <a:r>
              <a:rPr lang="en-US" sz="2000" dirty="0"/>
              <a:t>.</a:t>
            </a:r>
            <a:endParaRPr lang="en-US" sz="2000" dirty="0">
              <a:solidFill>
                <a:schemeClr val="bg1"/>
              </a:solidFill>
              <a:cs typeface="Arial" pitchFamily="34" charset="0"/>
            </a:endParaRPr>
          </a:p>
          <a:p>
            <a:endParaRPr lang="en-US" sz="2000" dirty="0"/>
          </a:p>
        </p:txBody>
      </p:sp>
      <p:sp>
        <p:nvSpPr>
          <p:cNvPr id="80" name="TextBox 79">
            <a:extLst>
              <a:ext uri="{FF2B5EF4-FFF2-40B4-BE49-F238E27FC236}">
                <a16:creationId xmlns:a16="http://schemas.microsoft.com/office/drawing/2014/main" xmlns="" id="{03B4C724-0776-4328-8F0A-B72DA1579537}"/>
              </a:ext>
            </a:extLst>
          </p:cNvPr>
          <p:cNvSpPr txBox="1"/>
          <p:nvPr/>
        </p:nvSpPr>
        <p:spPr>
          <a:xfrm>
            <a:off x="7782444" y="2219121"/>
            <a:ext cx="4253011" cy="2246769"/>
          </a:xfrm>
          <a:prstGeom prst="rect">
            <a:avLst/>
          </a:prstGeom>
          <a:noFill/>
        </p:spPr>
        <p:txBody>
          <a:bodyPr wrap="square" rtlCol="0" anchor="ctr">
            <a:spAutoFit/>
          </a:bodyPr>
          <a:lstStyle/>
          <a:p>
            <a:r>
              <a:rPr lang="en-US" sz="2000" b="1" dirty="0"/>
              <a:t>Quay </a:t>
            </a:r>
            <a:r>
              <a:rPr lang="en-US" sz="2000" b="1" dirty="0" err="1"/>
              <a:t>lui</a:t>
            </a:r>
            <a:r>
              <a:rPr lang="en-US" sz="2000" b="1" dirty="0"/>
              <a:t> – backtracking</a:t>
            </a:r>
            <a:r>
              <a:rPr lang="en-US" sz="2000" dirty="0"/>
              <a:t> </a:t>
            </a:r>
            <a:r>
              <a:rPr lang="en-US" sz="2000" dirty="0" err="1"/>
              <a:t>bạn</a:t>
            </a:r>
            <a:r>
              <a:rPr lang="en-US" sz="2000" dirty="0"/>
              <a:t> </a:t>
            </a:r>
            <a:r>
              <a:rPr lang="en-US" sz="2000" dirty="0" err="1"/>
              <a:t>sẽ</a:t>
            </a:r>
            <a:r>
              <a:rPr lang="en-US" sz="2000" dirty="0"/>
              <a:t> </a:t>
            </a:r>
            <a:r>
              <a:rPr lang="en-US" sz="2000" dirty="0" err="1"/>
              <a:t>sử</a:t>
            </a:r>
            <a:r>
              <a:rPr lang="en-US" sz="2000" dirty="0"/>
              <a:t> </a:t>
            </a:r>
            <a:r>
              <a:rPr lang="en-US" sz="2000" dirty="0" err="1"/>
              <a:t>dụng</a:t>
            </a:r>
            <a:r>
              <a:rPr lang="en-US" sz="2000" dirty="0"/>
              <a:t> </a:t>
            </a:r>
            <a:r>
              <a:rPr lang="en-US" sz="2000" dirty="0" err="1"/>
              <a:t>đệ</a:t>
            </a:r>
            <a:r>
              <a:rPr lang="en-US" sz="2000" dirty="0"/>
              <a:t> </a:t>
            </a:r>
            <a:r>
              <a:rPr lang="en-US" sz="2000" dirty="0" err="1"/>
              <a:t>quy</a:t>
            </a:r>
            <a:r>
              <a:rPr lang="en-US" sz="2000" dirty="0"/>
              <a:t> </a:t>
            </a:r>
            <a:r>
              <a:rPr lang="en-US" sz="2000" dirty="0" err="1"/>
              <a:t>để</a:t>
            </a:r>
            <a:r>
              <a:rPr lang="en-US" sz="2000" dirty="0"/>
              <a:t> </a:t>
            </a:r>
            <a:r>
              <a:rPr lang="en-US" sz="2000" dirty="0" err="1"/>
              <a:t>tìm</a:t>
            </a:r>
            <a:r>
              <a:rPr lang="en-US" sz="2000" dirty="0"/>
              <a:t> </a:t>
            </a:r>
            <a:r>
              <a:rPr lang="en-US" sz="2000" dirty="0" err="1"/>
              <a:t>hết</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trường</a:t>
            </a:r>
            <a:r>
              <a:rPr lang="en-US" sz="2000" dirty="0"/>
              <a:t> </a:t>
            </a:r>
            <a:r>
              <a:rPr lang="en-US" sz="2000" dirty="0" err="1"/>
              <a:t>hợp</a:t>
            </a:r>
            <a:r>
              <a:rPr lang="en-US" sz="2000" dirty="0"/>
              <a:t> </a:t>
            </a:r>
            <a:r>
              <a:rPr lang="en-US" sz="2000" dirty="0" err="1"/>
              <a:t>có</a:t>
            </a:r>
            <a:r>
              <a:rPr lang="en-US" sz="2000" dirty="0"/>
              <a:t> </a:t>
            </a:r>
            <a:r>
              <a:rPr lang="en-US" sz="2000" dirty="0" err="1"/>
              <a:t>thể</a:t>
            </a:r>
            <a:r>
              <a:rPr lang="en-US" sz="2000" dirty="0"/>
              <a:t> </a:t>
            </a:r>
            <a:r>
              <a:rPr lang="en-US" sz="2000" dirty="0" err="1"/>
              <a:t>xảy</a:t>
            </a:r>
            <a:r>
              <a:rPr lang="en-US" sz="2000" dirty="0"/>
              <a:t> ra </a:t>
            </a:r>
            <a:r>
              <a:rPr lang="en-US" sz="2000" dirty="0" err="1"/>
              <a:t>để</a:t>
            </a:r>
            <a:r>
              <a:rPr lang="en-US" sz="2000" dirty="0"/>
              <a:t> </a:t>
            </a:r>
            <a:r>
              <a:rPr lang="en-US" sz="2000" dirty="0" err="1"/>
              <a:t>cho</a:t>
            </a:r>
            <a:r>
              <a:rPr lang="en-US" sz="2000" dirty="0"/>
              <a:t> </a:t>
            </a:r>
            <a:r>
              <a:rPr lang="en-US" sz="2000" dirty="0" err="1"/>
              <a:t>kết</a:t>
            </a:r>
            <a:r>
              <a:rPr lang="en-US" sz="2000" dirty="0"/>
              <a:t> </a:t>
            </a:r>
            <a:r>
              <a:rPr lang="en-US" sz="2000" dirty="0" err="1"/>
              <a:t>quả</a:t>
            </a:r>
            <a:r>
              <a:rPr lang="en-US" sz="2000" dirty="0"/>
              <a:t> </a:t>
            </a:r>
            <a:r>
              <a:rPr lang="en-US" sz="2000" dirty="0" err="1"/>
              <a:t>tốt</a:t>
            </a:r>
            <a:r>
              <a:rPr lang="en-US" sz="2000" dirty="0"/>
              <a:t> </a:t>
            </a:r>
            <a:r>
              <a:rPr lang="en-US" sz="2000" dirty="0" err="1"/>
              <a:t>nhất</a:t>
            </a:r>
            <a:r>
              <a:rPr lang="en-US" sz="2000" dirty="0"/>
              <a:t> </a:t>
            </a:r>
            <a:r>
              <a:rPr lang="en-US" sz="2000" dirty="0" err="1"/>
              <a:t>của</a:t>
            </a:r>
            <a:r>
              <a:rPr lang="en-US" sz="2000" dirty="0"/>
              <a:t> </a:t>
            </a:r>
            <a:r>
              <a:rPr lang="en-US" sz="2000" dirty="0" err="1"/>
              <a:t>vấn</a:t>
            </a:r>
            <a:r>
              <a:rPr lang="en-US" sz="2000" dirty="0"/>
              <a:t> </a:t>
            </a:r>
            <a:r>
              <a:rPr lang="en-US" sz="2000" dirty="0" err="1"/>
              <a:t>đề</a:t>
            </a:r>
            <a:r>
              <a:rPr lang="en-US" sz="2000" dirty="0"/>
              <a:t> </a:t>
            </a:r>
            <a:r>
              <a:rPr lang="en-US" sz="2000" dirty="0" err="1"/>
              <a:t>đặt</a:t>
            </a:r>
            <a:r>
              <a:rPr lang="en-US" sz="2000" dirty="0"/>
              <a:t> ra. </a:t>
            </a:r>
          </a:p>
          <a:p>
            <a:r>
              <a:rPr lang="en-US" sz="2000" dirty="0"/>
              <a:t>Ý </a:t>
            </a:r>
            <a:r>
              <a:rPr lang="en-US" sz="2000" dirty="0" err="1"/>
              <a:t>tưởng</a:t>
            </a:r>
            <a:r>
              <a:rPr lang="en-US" sz="2000" dirty="0"/>
              <a:t> </a:t>
            </a:r>
            <a:r>
              <a:rPr lang="en-US" sz="2000" dirty="0" err="1"/>
              <a:t>của</a:t>
            </a:r>
            <a:r>
              <a:rPr lang="en-US" sz="2000" dirty="0"/>
              <a:t> quay </a:t>
            </a:r>
            <a:r>
              <a:rPr lang="en-US" sz="2000" dirty="0" err="1"/>
              <a:t>lui</a:t>
            </a:r>
            <a:r>
              <a:rPr lang="en-US" sz="2000" dirty="0"/>
              <a:t> </a:t>
            </a:r>
            <a:r>
              <a:rPr lang="en-US" sz="2000" dirty="0" err="1"/>
              <a:t>là</a:t>
            </a:r>
            <a:r>
              <a:rPr lang="en-US" sz="2000" dirty="0"/>
              <a:t> </a:t>
            </a:r>
            <a:r>
              <a:rPr lang="en-US" sz="2000" dirty="0" err="1"/>
              <a:t>tìm</a:t>
            </a:r>
            <a:r>
              <a:rPr lang="en-US" sz="2000" dirty="0"/>
              <a:t> </a:t>
            </a:r>
            <a:r>
              <a:rPr lang="en-US" sz="2000" dirty="0" err="1"/>
              <a:t>lời</a:t>
            </a:r>
            <a:r>
              <a:rPr lang="en-US" sz="2000" dirty="0"/>
              <a:t> </a:t>
            </a:r>
            <a:r>
              <a:rPr lang="en-US" sz="2000" dirty="0" err="1"/>
              <a:t>giải</a:t>
            </a:r>
            <a:r>
              <a:rPr lang="en-US" sz="2000" dirty="0"/>
              <a:t> </a:t>
            </a:r>
            <a:r>
              <a:rPr lang="en-US" sz="2000" dirty="0" err="1"/>
              <a:t>từng</a:t>
            </a:r>
            <a:r>
              <a:rPr lang="en-US" sz="2000" dirty="0"/>
              <a:t> </a:t>
            </a:r>
            <a:r>
              <a:rPr lang="en-US" sz="2000" dirty="0" err="1"/>
              <a:t>bước</a:t>
            </a:r>
            <a:r>
              <a:rPr lang="en-US" sz="2000" dirty="0"/>
              <a:t>, </a:t>
            </a:r>
            <a:r>
              <a:rPr lang="en-US" sz="2000" dirty="0" err="1"/>
              <a:t>mỗi</a:t>
            </a:r>
            <a:r>
              <a:rPr lang="en-US" sz="2000" dirty="0"/>
              <a:t> </a:t>
            </a:r>
            <a:r>
              <a:rPr lang="en-US" sz="2000" dirty="0" err="1"/>
              <a:t>bước</a:t>
            </a:r>
            <a:r>
              <a:rPr lang="en-US" sz="2000" dirty="0"/>
              <a:t> </a:t>
            </a:r>
            <a:r>
              <a:rPr lang="en-US" sz="2000" dirty="0" err="1"/>
              <a:t>chọn</a:t>
            </a:r>
            <a:r>
              <a:rPr lang="en-US" sz="2000" dirty="0"/>
              <a:t> </a:t>
            </a:r>
            <a:r>
              <a:rPr lang="en-US" sz="2000" dirty="0" err="1"/>
              <a:t>một</a:t>
            </a:r>
            <a:r>
              <a:rPr lang="en-US" sz="2000" dirty="0"/>
              <a:t> </a:t>
            </a:r>
            <a:r>
              <a:rPr lang="en-US" sz="2000" dirty="0" err="1"/>
              <a:t>trong</a:t>
            </a:r>
            <a:r>
              <a:rPr lang="en-US" sz="2000" dirty="0"/>
              <a:t> </a:t>
            </a:r>
            <a:r>
              <a:rPr lang="en-US" sz="2000" dirty="0" err="1"/>
              <a:t>số</a:t>
            </a:r>
            <a:r>
              <a:rPr lang="en-US" sz="2000" dirty="0"/>
              <a:t>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khả</a:t>
            </a:r>
            <a:r>
              <a:rPr lang="en-US" sz="2000" dirty="0"/>
              <a:t> </a:t>
            </a:r>
            <a:r>
              <a:rPr lang="en-US" sz="2000" dirty="0" err="1"/>
              <a:t>dĩ</a:t>
            </a:r>
            <a:r>
              <a:rPr lang="en-US" sz="2000" dirty="0"/>
              <a:t> </a:t>
            </a:r>
            <a:r>
              <a:rPr lang="en-US" sz="2000" dirty="0" err="1"/>
              <a:t>và</a:t>
            </a:r>
            <a:r>
              <a:rPr lang="en-US" sz="2000" dirty="0"/>
              <a:t> </a:t>
            </a:r>
            <a:r>
              <a:rPr lang="en-US" sz="2000" dirty="0" err="1"/>
              <a:t>đệ</a:t>
            </a:r>
            <a:r>
              <a:rPr lang="en-US" sz="2000" dirty="0"/>
              <a:t> </a:t>
            </a:r>
            <a:r>
              <a:rPr lang="en-US" sz="2000" dirty="0" err="1"/>
              <a:t>quy</a:t>
            </a:r>
            <a:r>
              <a:rPr lang="en-US" sz="2000" dirty="0"/>
              <a:t>. </a:t>
            </a:r>
          </a:p>
        </p:txBody>
      </p:sp>
      <p:sp>
        <p:nvSpPr>
          <p:cNvPr id="81" name="TextBox 80">
            <a:extLst>
              <a:ext uri="{FF2B5EF4-FFF2-40B4-BE49-F238E27FC236}">
                <a16:creationId xmlns:a16="http://schemas.microsoft.com/office/drawing/2014/main" xmlns="" id="{03B4C724-0776-4328-8F0A-B72DA1579537}"/>
              </a:ext>
            </a:extLst>
          </p:cNvPr>
          <p:cNvSpPr txBox="1"/>
          <p:nvPr/>
        </p:nvSpPr>
        <p:spPr>
          <a:xfrm>
            <a:off x="637381" y="2781952"/>
            <a:ext cx="3592510" cy="1015663"/>
          </a:xfrm>
          <a:prstGeom prst="rect">
            <a:avLst/>
          </a:prstGeom>
          <a:noFill/>
        </p:spPr>
        <p:txBody>
          <a:bodyPr wrap="square" rtlCol="0" anchor="ctr">
            <a:spAutoFit/>
          </a:bodyPr>
          <a:lstStyle/>
          <a:p>
            <a:pPr lvl="0"/>
            <a:r>
              <a:rPr lang="en-US" sz="2000" dirty="0"/>
              <a:t>- </a:t>
            </a:r>
            <a:r>
              <a:rPr lang="en-US" sz="2000" dirty="0" err="1"/>
              <a:t>Lời</a:t>
            </a:r>
            <a:r>
              <a:rPr lang="en-US" sz="2000" dirty="0"/>
              <a:t> </a:t>
            </a:r>
            <a:r>
              <a:rPr lang="en-US" sz="2000" dirty="0" err="1"/>
              <a:t>gọi</a:t>
            </a:r>
            <a:r>
              <a:rPr lang="en-US" sz="2000" dirty="0"/>
              <a:t> </a:t>
            </a:r>
            <a:r>
              <a:rPr lang="en-US" sz="2000" dirty="0" err="1"/>
              <a:t>đệ</a:t>
            </a:r>
            <a:r>
              <a:rPr lang="en-US" sz="2000" dirty="0"/>
              <a:t> </a:t>
            </a:r>
            <a:r>
              <a:rPr lang="en-US" sz="2000" dirty="0" err="1"/>
              <a:t>quy</a:t>
            </a:r>
            <a:endParaRPr lang="en-US" sz="2000" dirty="0"/>
          </a:p>
          <a:p>
            <a:r>
              <a:rPr lang="en-US" sz="2000" dirty="0"/>
              <a:t>- </a:t>
            </a:r>
            <a:r>
              <a:rPr lang="en-US" sz="2000" dirty="0" err="1"/>
              <a:t>Điều</a:t>
            </a:r>
            <a:r>
              <a:rPr lang="en-US" sz="2000" dirty="0"/>
              <a:t> </a:t>
            </a:r>
            <a:r>
              <a:rPr lang="en-US" sz="2000" dirty="0" err="1"/>
              <a:t>kiện</a:t>
            </a:r>
            <a:r>
              <a:rPr lang="en-US" sz="2000" dirty="0"/>
              <a:t> </a:t>
            </a:r>
            <a:r>
              <a:rPr lang="en-US" sz="2000" dirty="0" err="1"/>
              <a:t>dừng</a:t>
            </a:r>
            <a:r>
              <a:rPr lang="en-US" sz="2000" dirty="0"/>
              <a:t> </a:t>
            </a:r>
            <a:r>
              <a:rPr lang="en-US" sz="2000" dirty="0" err="1"/>
              <a:t>để</a:t>
            </a:r>
            <a:r>
              <a:rPr lang="en-US" sz="2000" dirty="0"/>
              <a:t> </a:t>
            </a:r>
            <a:r>
              <a:rPr lang="en-US" sz="2000" dirty="0" err="1"/>
              <a:t>tránh</a:t>
            </a:r>
            <a:r>
              <a:rPr lang="en-US" sz="2000" dirty="0"/>
              <a:t> </a:t>
            </a:r>
            <a:r>
              <a:rPr lang="en-US" sz="2000" dirty="0" err="1"/>
              <a:t>đệ</a:t>
            </a:r>
            <a:r>
              <a:rPr lang="en-US" sz="2000" dirty="0"/>
              <a:t> </a:t>
            </a:r>
            <a:r>
              <a:rPr lang="en-US" sz="2000" dirty="0" err="1"/>
              <a:t>quy</a:t>
            </a:r>
            <a:r>
              <a:rPr lang="en-US" sz="2000" dirty="0"/>
              <a:t> </a:t>
            </a:r>
            <a:r>
              <a:rPr lang="en-US" sz="2000" dirty="0" err="1"/>
              <a:t>vô</a:t>
            </a:r>
            <a:r>
              <a:rPr lang="en-US" sz="2000" dirty="0"/>
              <a:t> </a:t>
            </a:r>
            <a:r>
              <a:rPr lang="en-US" sz="2000" dirty="0" err="1"/>
              <a:t>tận</a:t>
            </a:r>
            <a:r>
              <a:rPr lang="en-US" sz="2000" dirty="0"/>
              <a:t>.</a:t>
            </a:r>
          </a:p>
        </p:txBody>
      </p:sp>
      <p:sp>
        <p:nvSpPr>
          <p:cNvPr id="82" name="TextBox 81">
            <a:extLst>
              <a:ext uri="{FF2B5EF4-FFF2-40B4-BE49-F238E27FC236}">
                <a16:creationId xmlns:a16="http://schemas.microsoft.com/office/drawing/2014/main" xmlns="" id="{03B4C724-0776-4328-8F0A-B72DA1579537}"/>
              </a:ext>
            </a:extLst>
          </p:cNvPr>
          <p:cNvSpPr txBox="1"/>
          <p:nvPr/>
        </p:nvSpPr>
        <p:spPr>
          <a:xfrm>
            <a:off x="7927218" y="2456794"/>
            <a:ext cx="4253011" cy="1323439"/>
          </a:xfrm>
          <a:prstGeom prst="rect">
            <a:avLst/>
          </a:prstGeom>
          <a:noFill/>
        </p:spPr>
        <p:txBody>
          <a:bodyPr wrap="square" rtlCol="0" anchor="ctr">
            <a:spAutoFit/>
          </a:bodyPr>
          <a:lstStyle/>
          <a:p>
            <a:pPr lvl="0"/>
            <a:r>
              <a:rPr lang="en-US" sz="2000" dirty="0"/>
              <a:t>- </a:t>
            </a:r>
            <a:r>
              <a:rPr lang="en-US" sz="2000" dirty="0" err="1"/>
              <a:t>Lời</a:t>
            </a:r>
            <a:r>
              <a:rPr lang="en-US" sz="2000" dirty="0"/>
              <a:t> </a:t>
            </a:r>
            <a:r>
              <a:rPr lang="en-US" sz="2000" dirty="0" err="1"/>
              <a:t>gọi</a:t>
            </a:r>
            <a:r>
              <a:rPr lang="en-US" sz="2000" dirty="0"/>
              <a:t> </a:t>
            </a:r>
            <a:r>
              <a:rPr lang="en-US" sz="2000" dirty="0" err="1"/>
              <a:t>đệ</a:t>
            </a:r>
            <a:r>
              <a:rPr lang="en-US" sz="2000" dirty="0"/>
              <a:t> </a:t>
            </a:r>
            <a:r>
              <a:rPr lang="en-US" sz="2000" dirty="0" err="1"/>
              <a:t>quy</a:t>
            </a:r>
            <a:endParaRPr lang="en-US" sz="2000" dirty="0"/>
          </a:p>
          <a:p>
            <a:pPr lvl="0"/>
            <a:r>
              <a:rPr lang="en-US" sz="2000" dirty="0"/>
              <a:t>- </a:t>
            </a:r>
            <a:r>
              <a:rPr lang="en-US" sz="2000" dirty="0" err="1"/>
              <a:t>Điều</a:t>
            </a:r>
            <a:r>
              <a:rPr lang="en-US" sz="2000" dirty="0"/>
              <a:t> </a:t>
            </a:r>
            <a:r>
              <a:rPr lang="en-US" sz="2000" dirty="0" err="1"/>
              <a:t>kiện</a:t>
            </a:r>
            <a:r>
              <a:rPr lang="en-US" sz="2000" dirty="0"/>
              <a:t> </a:t>
            </a:r>
            <a:r>
              <a:rPr lang="en-US" sz="2000" dirty="0" err="1"/>
              <a:t>dừng</a:t>
            </a:r>
            <a:r>
              <a:rPr lang="en-US" sz="2000" dirty="0"/>
              <a:t> </a:t>
            </a:r>
            <a:r>
              <a:rPr lang="en-US" sz="2000" dirty="0" err="1"/>
              <a:t>đệ</a:t>
            </a:r>
            <a:r>
              <a:rPr lang="en-US" sz="2000" dirty="0"/>
              <a:t> </a:t>
            </a:r>
            <a:r>
              <a:rPr lang="en-US" sz="2000" dirty="0" err="1"/>
              <a:t>quy</a:t>
            </a:r>
            <a:endParaRPr lang="en-US" sz="2000" dirty="0"/>
          </a:p>
          <a:p>
            <a:pPr lvl="0"/>
            <a:r>
              <a:rPr lang="en-US" sz="2000" dirty="0"/>
              <a:t>- </a:t>
            </a:r>
            <a:r>
              <a:rPr lang="en-US" sz="2000" dirty="0" err="1"/>
              <a:t>Cập</a:t>
            </a:r>
            <a:r>
              <a:rPr lang="en-US" sz="2000" dirty="0"/>
              <a:t> </a:t>
            </a:r>
            <a:r>
              <a:rPr lang="en-US" sz="2000" dirty="0" err="1"/>
              <a:t>nhật</a:t>
            </a:r>
            <a:r>
              <a:rPr lang="en-US" sz="2000" dirty="0"/>
              <a:t> </a:t>
            </a:r>
            <a:r>
              <a:rPr lang="en-US" sz="2000" dirty="0" err="1"/>
              <a:t>trạng</a:t>
            </a:r>
            <a:r>
              <a:rPr lang="en-US" sz="2000" dirty="0"/>
              <a:t> </a:t>
            </a:r>
            <a:r>
              <a:rPr lang="en-US" sz="2000" dirty="0" err="1"/>
              <a:t>thái</a:t>
            </a:r>
            <a:endParaRPr lang="en-US" sz="2000" dirty="0"/>
          </a:p>
          <a:p>
            <a:pPr lvl="0"/>
            <a:r>
              <a:rPr lang="en-US" sz="2000" dirty="0"/>
              <a:t>- </a:t>
            </a:r>
            <a:r>
              <a:rPr lang="en-US" sz="2000" dirty="0" err="1"/>
              <a:t>Khôi</a:t>
            </a:r>
            <a:r>
              <a:rPr lang="en-US" sz="2000" dirty="0"/>
              <a:t> </a:t>
            </a:r>
            <a:r>
              <a:rPr lang="en-US" sz="2000" dirty="0" err="1"/>
              <a:t>phục</a:t>
            </a:r>
            <a:r>
              <a:rPr lang="en-US" sz="2000" dirty="0"/>
              <a:t> </a:t>
            </a:r>
            <a:r>
              <a:rPr lang="en-US" sz="2000" dirty="0" err="1"/>
              <a:t>trạng</a:t>
            </a:r>
            <a:r>
              <a:rPr lang="en-US" sz="2000" dirty="0"/>
              <a:t> </a:t>
            </a:r>
            <a:r>
              <a:rPr lang="en-US" sz="2000" dirty="0" err="1"/>
              <a:t>thái</a:t>
            </a:r>
            <a:r>
              <a:rPr lang="en-US" sz="2000" dirty="0"/>
              <a:t> </a:t>
            </a:r>
          </a:p>
        </p:txBody>
      </p:sp>
      <p:grpSp>
        <p:nvGrpSpPr>
          <p:cNvPr id="83" name="Group 82"/>
          <p:cNvGrpSpPr/>
          <p:nvPr/>
        </p:nvGrpSpPr>
        <p:grpSpPr>
          <a:xfrm>
            <a:off x="1619172" y="5173335"/>
            <a:ext cx="1146953" cy="1682763"/>
            <a:chOff x="6588223" y="1088557"/>
            <a:chExt cx="1687608" cy="3594532"/>
          </a:xfrm>
          <a:solidFill>
            <a:schemeClr val="bg1"/>
          </a:solidFill>
        </p:grpSpPr>
        <p:sp>
          <p:nvSpPr>
            <p:cNvPr id="84" name="Rectangle 17"/>
            <p:cNvSpPr/>
            <p:nvPr/>
          </p:nvSpPr>
          <p:spPr>
            <a:xfrm>
              <a:off x="7089708" y="3968557"/>
              <a:ext cx="684492" cy="360000"/>
            </a:xfrm>
            <a:custGeom>
              <a:avLst/>
              <a:gdLst/>
              <a:ahLst/>
              <a:cxnLst/>
              <a:rect l="l" t="t" r="r" b="b"/>
              <a:pathLst>
                <a:path w="684492" h="360000">
                  <a:moveTo>
                    <a:pt x="378422" y="0"/>
                  </a:moveTo>
                  <a:lnTo>
                    <a:pt x="684492" y="0"/>
                  </a:lnTo>
                  <a:lnTo>
                    <a:pt x="684492" y="360000"/>
                  </a:lnTo>
                  <a:lnTo>
                    <a:pt x="378422" y="360000"/>
                  </a:lnTo>
                  <a:close/>
                  <a:moveTo>
                    <a:pt x="0" y="0"/>
                  </a:moveTo>
                  <a:lnTo>
                    <a:pt x="306070" y="0"/>
                  </a:lnTo>
                  <a:lnTo>
                    <a:pt x="3060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85000"/>
                  </a:schemeClr>
                </a:solidFill>
              </a:endParaRPr>
            </a:p>
          </p:txBody>
        </p:sp>
        <p:sp>
          <p:nvSpPr>
            <p:cNvPr id="85" name="Rectangle 18"/>
            <p:cNvSpPr/>
            <p:nvPr/>
          </p:nvSpPr>
          <p:spPr>
            <a:xfrm>
              <a:off x="7089708" y="3608557"/>
              <a:ext cx="684492" cy="360000"/>
            </a:xfrm>
            <a:custGeom>
              <a:avLst/>
              <a:gdLst/>
              <a:ahLst/>
              <a:cxnLst/>
              <a:rect l="l" t="t" r="r" b="b"/>
              <a:pathLst>
                <a:path w="684492" h="360000">
                  <a:moveTo>
                    <a:pt x="378422" y="0"/>
                  </a:moveTo>
                  <a:lnTo>
                    <a:pt x="684492" y="0"/>
                  </a:lnTo>
                  <a:lnTo>
                    <a:pt x="684492" y="360000"/>
                  </a:lnTo>
                  <a:lnTo>
                    <a:pt x="378422" y="360000"/>
                  </a:lnTo>
                  <a:close/>
                  <a:moveTo>
                    <a:pt x="0" y="0"/>
                  </a:moveTo>
                  <a:lnTo>
                    <a:pt x="306070" y="0"/>
                  </a:lnTo>
                  <a:lnTo>
                    <a:pt x="3060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85000"/>
                  </a:schemeClr>
                </a:solidFill>
              </a:endParaRPr>
            </a:p>
          </p:txBody>
        </p:sp>
        <p:sp>
          <p:nvSpPr>
            <p:cNvPr id="86" name="Rectangle 19"/>
            <p:cNvSpPr/>
            <p:nvPr/>
          </p:nvSpPr>
          <p:spPr>
            <a:xfrm>
              <a:off x="6792541" y="3248557"/>
              <a:ext cx="1277561" cy="360000"/>
            </a:xfrm>
            <a:custGeom>
              <a:avLst/>
              <a:gdLst/>
              <a:ahLst/>
              <a:cxnLst/>
              <a:rect l="l" t="t" r="r" b="b"/>
              <a:pathLst>
                <a:path w="1277561" h="360000">
                  <a:moveTo>
                    <a:pt x="82969" y="0"/>
                  </a:moveTo>
                  <a:lnTo>
                    <a:pt x="1194592" y="0"/>
                  </a:lnTo>
                  <a:lnTo>
                    <a:pt x="1277561" y="334133"/>
                  </a:lnTo>
                  <a:lnTo>
                    <a:pt x="981660" y="334133"/>
                  </a:lnTo>
                  <a:lnTo>
                    <a:pt x="981660" y="360000"/>
                  </a:lnTo>
                  <a:lnTo>
                    <a:pt x="675590" y="360000"/>
                  </a:lnTo>
                  <a:lnTo>
                    <a:pt x="675590" y="334133"/>
                  </a:lnTo>
                  <a:lnTo>
                    <a:pt x="603238" y="334133"/>
                  </a:lnTo>
                  <a:lnTo>
                    <a:pt x="603238" y="360000"/>
                  </a:lnTo>
                  <a:lnTo>
                    <a:pt x="297168" y="360000"/>
                  </a:lnTo>
                  <a:lnTo>
                    <a:pt x="297168" y="334133"/>
                  </a:lnTo>
                  <a:lnTo>
                    <a:pt x="0" y="3341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85000"/>
                  </a:schemeClr>
                </a:solidFill>
              </a:endParaRPr>
            </a:p>
          </p:txBody>
        </p:sp>
        <p:sp>
          <p:nvSpPr>
            <p:cNvPr id="87" name="Rectangle 20"/>
            <p:cNvSpPr/>
            <p:nvPr/>
          </p:nvSpPr>
          <p:spPr>
            <a:xfrm>
              <a:off x="6588223" y="2888557"/>
              <a:ext cx="1687608" cy="360000"/>
            </a:xfrm>
            <a:custGeom>
              <a:avLst/>
              <a:gdLst/>
              <a:ahLst/>
              <a:cxnLst/>
              <a:rect l="l" t="t" r="r" b="b"/>
              <a:pathLst>
                <a:path w="1687608" h="360000">
                  <a:moveTo>
                    <a:pt x="1423821" y="0"/>
                  </a:moveTo>
                  <a:lnTo>
                    <a:pt x="1669008" y="0"/>
                  </a:lnTo>
                  <a:lnTo>
                    <a:pt x="1680060" y="28981"/>
                  </a:lnTo>
                  <a:cubicBezTo>
                    <a:pt x="1702600" y="88092"/>
                    <a:pt x="1672955" y="154284"/>
                    <a:pt x="1613844" y="176826"/>
                  </a:cubicBezTo>
                  <a:cubicBezTo>
                    <a:pt x="1554733" y="199366"/>
                    <a:pt x="1488541" y="169721"/>
                    <a:pt x="1466000" y="110610"/>
                  </a:cubicBezTo>
                  <a:close/>
                  <a:moveTo>
                    <a:pt x="376677" y="0"/>
                  </a:moveTo>
                  <a:lnTo>
                    <a:pt x="1309518" y="0"/>
                  </a:lnTo>
                  <a:lnTo>
                    <a:pt x="1398909" y="360000"/>
                  </a:lnTo>
                  <a:lnTo>
                    <a:pt x="287286" y="360000"/>
                  </a:lnTo>
                  <a:close/>
                  <a:moveTo>
                    <a:pt x="18601" y="0"/>
                  </a:moveTo>
                  <a:lnTo>
                    <a:pt x="263788" y="0"/>
                  </a:lnTo>
                  <a:lnTo>
                    <a:pt x="221609" y="110610"/>
                  </a:lnTo>
                  <a:cubicBezTo>
                    <a:pt x="199069" y="169721"/>
                    <a:pt x="132876" y="199366"/>
                    <a:pt x="73765" y="176826"/>
                  </a:cubicBezTo>
                  <a:cubicBezTo>
                    <a:pt x="14654" y="154284"/>
                    <a:pt x="-14991" y="88092"/>
                    <a:pt x="7549" y="289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85000"/>
                  </a:schemeClr>
                </a:solidFill>
              </a:endParaRPr>
            </a:p>
          </p:txBody>
        </p:sp>
        <p:sp>
          <p:nvSpPr>
            <p:cNvPr id="88" name="Rectangle 21"/>
            <p:cNvSpPr/>
            <p:nvPr/>
          </p:nvSpPr>
          <p:spPr>
            <a:xfrm>
              <a:off x="6606825" y="2528557"/>
              <a:ext cx="1650407" cy="360000"/>
            </a:xfrm>
            <a:custGeom>
              <a:avLst/>
              <a:gdLst/>
              <a:ahLst/>
              <a:cxnLst/>
              <a:rect l="l" t="t" r="r" b="b"/>
              <a:pathLst>
                <a:path w="1650407" h="360000">
                  <a:moveTo>
                    <a:pt x="1267940" y="0"/>
                  </a:moveTo>
                  <a:lnTo>
                    <a:pt x="1513127" y="0"/>
                  </a:lnTo>
                  <a:lnTo>
                    <a:pt x="1650407" y="360000"/>
                  </a:lnTo>
                  <a:lnTo>
                    <a:pt x="1405220" y="360000"/>
                  </a:lnTo>
                  <a:close/>
                  <a:moveTo>
                    <a:pt x="447467" y="0"/>
                  </a:moveTo>
                  <a:lnTo>
                    <a:pt x="1201526" y="0"/>
                  </a:lnTo>
                  <a:lnTo>
                    <a:pt x="1290917" y="360000"/>
                  </a:lnTo>
                  <a:lnTo>
                    <a:pt x="358076" y="360000"/>
                  </a:lnTo>
                  <a:close/>
                  <a:moveTo>
                    <a:pt x="137280" y="0"/>
                  </a:moveTo>
                  <a:lnTo>
                    <a:pt x="382467" y="0"/>
                  </a:lnTo>
                  <a:lnTo>
                    <a:pt x="245187"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85000"/>
                  </a:schemeClr>
                </a:solidFill>
              </a:endParaRPr>
            </a:p>
          </p:txBody>
        </p:sp>
        <p:sp>
          <p:nvSpPr>
            <p:cNvPr id="89" name="Rectangle 22"/>
            <p:cNvSpPr/>
            <p:nvPr/>
          </p:nvSpPr>
          <p:spPr>
            <a:xfrm>
              <a:off x="6744105" y="2168557"/>
              <a:ext cx="1375847" cy="360000"/>
            </a:xfrm>
            <a:custGeom>
              <a:avLst/>
              <a:gdLst/>
              <a:ahLst/>
              <a:cxnLst/>
              <a:rect l="l" t="t" r="r" b="b"/>
              <a:pathLst>
                <a:path w="1375847" h="360000">
                  <a:moveTo>
                    <a:pt x="137281" y="0"/>
                  </a:moveTo>
                  <a:lnTo>
                    <a:pt x="1238567" y="0"/>
                  </a:lnTo>
                  <a:lnTo>
                    <a:pt x="1375847" y="360000"/>
                  </a:lnTo>
                  <a:lnTo>
                    <a:pt x="1130660" y="360000"/>
                  </a:lnTo>
                  <a:lnTo>
                    <a:pt x="1072837" y="208365"/>
                  </a:lnTo>
                  <a:lnTo>
                    <a:pt x="1026593" y="208365"/>
                  </a:lnTo>
                  <a:lnTo>
                    <a:pt x="1064246" y="360000"/>
                  </a:lnTo>
                  <a:lnTo>
                    <a:pt x="310187" y="360000"/>
                  </a:lnTo>
                  <a:lnTo>
                    <a:pt x="347840" y="208365"/>
                  </a:lnTo>
                  <a:lnTo>
                    <a:pt x="303011" y="208365"/>
                  </a:lnTo>
                  <a:lnTo>
                    <a:pt x="245187"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85000"/>
                  </a:schemeClr>
                </a:solidFill>
              </a:endParaRPr>
            </a:p>
          </p:txBody>
        </p:sp>
        <p:sp>
          <p:nvSpPr>
            <p:cNvPr id="90" name="Rectangle 23"/>
            <p:cNvSpPr/>
            <p:nvPr/>
          </p:nvSpPr>
          <p:spPr>
            <a:xfrm>
              <a:off x="6881385" y="1808557"/>
              <a:ext cx="1101286" cy="360000"/>
            </a:xfrm>
            <a:custGeom>
              <a:avLst/>
              <a:gdLst/>
              <a:ahLst/>
              <a:cxnLst/>
              <a:rect l="l" t="t" r="r" b="b"/>
              <a:pathLst>
                <a:path w="1101286" h="360000">
                  <a:moveTo>
                    <a:pt x="139434" y="0"/>
                  </a:moveTo>
                  <a:lnTo>
                    <a:pt x="963091" y="0"/>
                  </a:lnTo>
                  <a:cubicBezTo>
                    <a:pt x="965342" y="4777"/>
                    <a:pt x="967637" y="10158"/>
                    <a:pt x="970168" y="16161"/>
                  </a:cubicBezTo>
                  <a:lnTo>
                    <a:pt x="1101286" y="360000"/>
                  </a:lnTo>
                  <a:lnTo>
                    <a:pt x="0" y="360000"/>
                  </a:lnTo>
                  <a:lnTo>
                    <a:pt x="131117" y="161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85000"/>
                  </a:schemeClr>
                </a:solidFill>
              </a:endParaRPr>
            </a:p>
          </p:txBody>
        </p:sp>
        <p:sp>
          <p:nvSpPr>
            <p:cNvPr id="91" name="Round Same Side Corner Rectangle 20"/>
            <p:cNvSpPr>
              <a:spLocks noChangeAspect="1"/>
            </p:cNvSpPr>
            <p:nvPr/>
          </p:nvSpPr>
          <p:spPr>
            <a:xfrm rot="10800000">
              <a:off x="7020819" y="1448557"/>
              <a:ext cx="823657" cy="360000"/>
            </a:xfrm>
            <a:custGeom>
              <a:avLst/>
              <a:gdLst/>
              <a:ahLst/>
              <a:cxnLst/>
              <a:rect l="l" t="t" r="r" b="b"/>
              <a:pathLst>
                <a:path w="823657" h="360000">
                  <a:moveTo>
                    <a:pt x="685544" y="47954"/>
                  </a:moveTo>
                  <a:lnTo>
                    <a:pt x="134730" y="47954"/>
                  </a:lnTo>
                  <a:cubicBezTo>
                    <a:pt x="28649" y="38134"/>
                    <a:pt x="24162" y="54767"/>
                    <a:pt x="0" y="0"/>
                  </a:cubicBezTo>
                  <a:lnTo>
                    <a:pt x="823657" y="0"/>
                  </a:lnTo>
                  <a:cubicBezTo>
                    <a:pt x="795302" y="54766"/>
                    <a:pt x="792331" y="38135"/>
                    <a:pt x="685544" y="47954"/>
                  </a:cubicBezTo>
                  <a:close/>
                  <a:moveTo>
                    <a:pt x="695118" y="360000"/>
                  </a:moveTo>
                  <a:lnTo>
                    <a:pt x="125156" y="360000"/>
                  </a:lnTo>
                  <a:cubicBezTo>
                    <a:pt x="156058" y="231467"/>
                    <a:pt x="271992" y="136365"/>
                    <a:pt x="410137" y="136365"/>
                  </a:cubicBezTo>
                  <a:cubicBezTo>
                    <a:pt x="548282" y="136365"/>
                    <a:pt x="664216" y="231467"/>
                    <a:pt x="695118" y="360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92" name="Round Same Side Corner Rectangle 20"/>
            <p:cNvSpPr>
              <a:spLocks noChangeAspect="1"/>
            </p:cNvSpPr>
            <p:nvPr/>
          </p:nvSpPr>
          <p:spPr>
            <a:xfrm rot="10800000">
              <a:off x="7139787" y="1088557"/>
              <a:ext cx="589102" cy="360000"/>
            </a:xfrm>
            <a:custGeom>
              <a:avLst/>
              <a:gdLst/>
              <a:ahLst/>
              <a:cxnLst/>
              <a:rect l="l" t="t" r="r" b="b"/>
              <a:pathLst>
                <a:path w="589102" h="360000">
                  <a:moveTo>
                    <a:pt x="348782" y="360000"/>
                  </a:moveTo>
                  <a:lnTo>
                    <a:pt x="240319" y="360000"/>
                  </a:lnTo>
                  <a:cubicBezTo>
                    <a:pt x="103504" y="334979"/>
                    <a:pt x="0" y="215035"/>
                    <a:pt x="0" y="70916"/>
                  </a:cubicBezTo>
                  <a:cubicBezTo>
                    <a:pt x="0" y="46385"/>
                    <a:pt x="2998" y="22555"/>
                    <a:pt x="9570" y="0"/>
                  </a:cubicBezTo>
                  <a:lnTo>
                    <a:pt x="579532" y="0"/>
                  </a:lnTo>
                  <a:cubicBezTo>
                    <a:pt x="586104" y="22555"/>
                    <a:pt x="589102" y="46385"/>
                    <a:pt x="589102" y="70916"/>
                  </a:cubicBezTo>
                  <a:cubicBezTo>
                    <a:pt x="589102" y="215035"/>
                    <a:pt x="485598" y="334979"/>
                    <a:pt x="348782" y="360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93" name="Round Same Side Corner Rectangle 20"/>
            <p:cNvSpPr>
              <a:spLocks noChangeAspect="1"/>
            </p:cNvSpPr>
            <p:nvPr/>
          </p:nvSpPr>
          <p:spPr>
            <a:xfrm rot="10800000">
              <a:off x="7089708" y="4328557"/>
              <a:ext cx="684491" cy="354532"/>
            </a:xfrm>
            <a:custGeom>
              <a:avLst/>
              <a:gdLst/>
              <a:ahLst/>
              <a:cxnLst/>
              <a:rect l="l" t="t" r="r" b="b"/>
              <a:pathLst>
                <a:path w="684491" h="354532">
                  <a:moveTo>
                    <a:pt x="306069" y="354532"/>
                  </a:moveTo>
                  <a:lnTo>
                    <a:pt x="0" y="354532"/>
                  </a:lnTo>
                  <a:lnTo>
                    <a:pt x="0" y="153035"/>
                  </a:lnTo>
                  <a:cubicBezTo>
                    <a:pt x="0" y="68516"/>
                    <a:pt x="68516" y="0"/>
                    <a:pt x="153034" y="0"/>
                  </a:cubicBezTo>
                  <a:cubicBezTo>
                    <a:pt x="237553" y="0"/>
                    <a:pt x="306069" y="68516"/>
                    <a:pt x="306069" y="153035"/>
                  </a:cubicBezTo>
                  <a:close/>
                  <a:moveTo>
                    <a:pt x="684491" y="354532"/>
                  </a:moveTo>
                  <a:lnTo>
                    <a:pt x="378422" y="354532"/>
                  </a:lnTo>
                  <a:lnTo>
                    <a:pt x="378422" y="153035"/>
                  </a:lnTo>
                  <a:cubicBezTo>
                    <a:pt x="378422" y="68516"/>
                    <a:pt x="446937" y="0"/>
                    <a:pt x="531456" y="0"/>
                  </a:cubicBezTo>
                  <a:cubicBezTo>
                    <a:pt x="615975" y="0"/>
                    <a:pt x="684491" y="68516"/>
                    <a:pt x="684491" y="1530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grpSp>
      <p:grpSp>
        <p:nvGrpSpPr>
          <p:cNvPr id="105" name="Group 104"/>
          <p:cNvGrpSpPr/>
          <p:nvPr/>
        </p:nvGrpSpPr>
        <p:grpSpPr>
          <a:xfrm>
            <a:off x="9251562" y="5186302"/>
            <a:ext cx="1120794" cy="1682496"/>
            <a:chOff x="7223079" y="2883091"/>
            <a:chExt cx="1366873" cy="3600000"/>
          </a:xfrm>
          <a:solidFill>
            <a:schemeClr val="bg1"/>
          </a:solidFill>
        </p:grpSpPr>
        <p:sp>
          <p:nvSpPr>
            <p:cNvPr id="106" name="Round Same Side Corner Rectangle 8"/>
            <p:cNvSpPr>
              <a:spLocks noChangeAspect="1"/>
            </p:cNvSpPr>
            <p:nvPr/>
          </p:nvSpPr>
          <p:spPr>
            <a:xfrm>
              <a:off x="7597032" y="2883091"/>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07" name="Round Same Side Corner Rectangle 8"/>
            <p:cNvSpPr>
              <a:spLocks noChangeAspect="1"/>
            </p:cNvSpPr>
            <p:nvPr/>
          </p:nvSpPr>
          <p:spPr>
            <a:xfrm>
              <a:off x="7359870" y="3243091"/>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08" name="Round Same Side Corner Rectangle 8"/>
            <p:cNvSpPr>
              <a:spLocks noChangeAspect="1"/>
            </p:cNvSpPr>
            <p:nvPr/>
          </p:nvSpPr>
          <p:spPr>
            <a:xfrm>
              <a:off x="7223079" y="3603091"/>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09" name="Round Same Side Corner Rectangle 8"/>
            <p:cNvSpPr>
              <a:spLocks noChangeAspect="1"/>
            </p:cNvSpPr>
            <p:nvPr/>
          </p:nvSpPr>
          <p:spPr>
            <a:xfrm>
              <a:off x="7223079" y="3963091"/>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10" name="Round Same Side Corner Rectangle 8"/>
            <p:cNvSpPr>
              <a:spLocks noChangeAspect="1"/>
            </p:cNvSpPr>
            <p:nvPr/>
          </p:nvSpPr>
          <p:spPr>
            <a:xfrm>
              <a:off x="7223080" y="4323091"/>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11" name="Round Same Side Corner Rectangle 8"/>
            <p:cNvSpPr>
              <a:spLocks noChangeAspect="1"/>
            </p:cNvSpPr>
            <p:nvPr/>
          </p:nvSpPr>
          <p:spPr>
            <a:xfrm>
              <a:off x="7223080" y="4683091"/>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12" name="Round Same Side Corner Rectangle 8"/>
            <p:cNvSpPr>
              <a:spLocks noChangeAspect="1"/>
            </p:cNvSpPr>
            <p:nvPr/>
          </p:nvSpPr>
          <p:spPr>
            <a:xfrm>
              <a:off x="7522951" y="5043091"/>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13" name="Round Same Side Corner Rectangle 8"/>
            <p:cNvSpPr>
              <a:spLocks noChangeAspect="1"/>
            </p:cNvSpPr>
            <p:nvPr/>
          </p:nvSpPr>
          <p:spPr>
            <a:xfrm>
              <a:off x="7521875" y="5403091"/>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14" name="Round Same Side Corner Rectangle 8"/>
            <p:cNvSpPr>
              <a:spLocks noChangeAspect="1"/>
            </p:cNvSpPr>
            <p:nvPr/>
          </p:nvSpPr>
          <p:spPr>
            <a:xfrm>
              <a:off x="7520798" y="5763091"/>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sp>
          <p:nvSpPr>
            <p:cNvPr id="115" name="Round Same Side Corner Rectangle 8"/>
            <p:cNvSpPr>
              <a:spLocks noChangeAspect="1"/>
            </p:cNvSpPr>
            <p:nvPr/>
          </p:nvSpPr>
          <p:spPr>
            <a:xfrm>
              <a:off x="7520216" y="6123091"/>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85000"/>
                  </a:schemeClr>
                </a:solidFill>
              </a:endParaRPr>
            </a:p>
          </p:txBody>
        </p:sp>
      </p:grpSp>
    </p:spTree>
    <p:extLst>
      <p:ext uri="{BB962C8B-B14F-4D97-AF65-F5344CB8AC3E}">
        <p14:creationId xmlns:p14="http://schemas.microsoft.com/office/powerpoint/2010/main" val="2530893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fill="hold"/>
                                        <p:tgtEl>
                                          <p:spTgt spid="54"/>
                                        </p:tgtEl>
                                        <p:attrNameLst>
                                          <p:attrName>ppt_x</p:attrName>
                                        </p:attrNameLst>
                                      </p:cBhvr>
                                      <p:tavLst>
                                        <p:tav tm="0">
                                          <p:val>
                                            <p:strVal val="#ppt_x"/>
                                          </p:val>
                                        </p:tav>
                                        <p:tav tm="100000">
                                          <p:val>
                                            <p:strVal val="#ppt_x"/>
                                          </p:val>
                                        </p:tav>
                                      </p:tavLst>
                                    </p:anim>
                                    <p:anim calcmode="lin" valueType="num">
                                      <p:cBhvr additive="base">
                                        <p:cTn id="34" dur="500" fill="hold"/>
                                        <p:tgtEl>
                                          <p:spTgt spid="5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wheel(1)">
                                      <p:cBhvr>
                                        <p:cTn id="43" dur="2000"/>
                                        <p:tgtEl>
                                          <p:spTgt spid="79"/>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wheel(1)">
                                      <p:cBhvr>
                                        <p:cTn id="46" dur="2000"/>
                                        <p:tgtEl>
                                          <p:spTgt spid="8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xit" presetSubtype="21" fill="hold" grpId="1" nodeType="clickEffect">
                                  <p:stCondLst>
                                    <p:cond delay="0"/>
                                  </p:stCondLst>
                                  <p:childTnLst>
                                    <p:animEffect transition="out" filter="barn(inVertical)">
                                      <p:cBhvr>
                                        <p:cTn id="50" dur="500"/>
                                        <p:tgtEl>
                                          <p:spTgt spid="79"/>
                                        </p:tgtEl>
                                      </p:cBhvr>
                                    </p:animEffect>
                                    <p:set>
                                      <p:cBhvr>
                                        <p:cTn id="51" dur="1" fill="hold">
                                          <p:stCondLst>
                                            <p:cond delay="499"/>
                                          </p:stCondLst>
                                        </p:cTn>
                                        <p:tgtEl>
                                          <p:spTgt spid="79"/>
                                        </p:tgtEl>
                                        <p:attrNameLst>
                                          <p:attrName>style.visibility</p:attrName>
                                        </p:attrNameLst>
                                      </p:cBhvr>
                                      <p:to>
                                        <p:strVal val="hidden"/>
                                      </p:to>
                                    </p:set>
                                  </p:childTnLst>
                                </p:cTn>
                              </p:par>
                              <p:par>
                                <p:cTn id="52" presetID="16" presetClass="exit" presetSubtype="21" fill="hold" grpId="1" nodeType="withEffect">
                                  <p:stCondLst>
                                    <p:cond delay="0"/>
                                  </p:stCondLst>
                                  <p:childTnLst>
                                    <p:animEffect transition="out" filter="barn(inVertical)">
                                      <p:cBhvr>
                                        <p:cTn id="53" dur="500"/>
                                        <p:tgtEl>
                                          <p:spTgt spid="80"/>
                                        </p:tgtEl>
                                      </p:cBhvr>
                                    </p:animEffect>
                                    <p:set>
                                      <p:cBhvr>
                                        <p:cTn id="54" dur="1" fill="hold">
                                          <p:stCondLst>
                                            <p:cond delay="499"/>
                                          </p:stCondLst>
                                        </p:cTn>
                                        <p:tgtEl>
                                          <p:spTgt spid="8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ppt_x"/>
                                          </p:val>
                                        </p:tav>
                                        <p:tav tm="100000">
                                          <p:val>
                                            <p:strVal val="#ppt_x"/>
                                          </p:val>
                                        </p:tav>
                                      </p:tavLst>
                                    </p:anim>
                                    <p:anim calcmode="lin" valueType="num">
                                      <p:cBhvr additive="base">
                                        <p:cTn id="60" dur="500" fill="hold"/>
                                        <p:tgtEl>
                                          <p:spTgt spid="5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wheel(1)">
                                      <p:cBhvr>
                                        <p:cTn id="73" dur="2000"/>
                                        <p:tgtEl>
                                          <p:spTgt spid="81"/>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wheel(1)">
                                      <p:cBhvr>
                                        <p:cTn id="76" dur="2000"/>
                                        <p:tgtEl>
                                          <p:spTgt spid="82"/>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xit" presetSubtype="21" fill="hold" grpId="1" nodeType="clickEffect">
                                  <p:stCondLst>
                                    <p:cond delay="0"/>
                                  </p:stCondLst>
                                  <p:childTnLst>
                                    <p:animEffect transition="out" filter="barn(inVertical)">
                                      <p:cBhvr>
                                        <p:cTn id="80" dur="500"/>
                                        <p:tgtEl>
                                          <p:spTgt spid="81"/>
                                        </p:tgtEl>
                                      </p:cBhvr>
                                    </p:animEffect>
                                    <p:set>
                                      <p:cBhvr>
                                        <p:cTn id="81" dur="1" fill="hold">
                                          <p:stCondLst>
                                            <p:cond delay="499"/>
                                          </p:stCondLst>
                                        </p:cTn>
                                        <p:tgtEl>
                                          <p:spTgt spid="81"/>
                                        </p:tgtEl>
                                        <p:attrNameLst>
                                          <p:attrName>style.visibility</p:attrName>
                                        </p:attrNameLst>
                                      </p:cBhvr>
                                      <p:to>
                                        <p:strVal val="hidden"/>
                                      </p:to>
                                    </p:set>
                                  </p:childTnLst>
                                </p:cTn>
                              </p:par>
                              <p:par>
                                <p:cTn id="82" presetID="16" presetClass="exit" presetSubtype="21" fill="hold" grpId="1" nodeType="withEffect">
                                  <p:stCondLst>
                                    <p:cond delay="0"/>
                                  </p:stCondLst>
                                  <p:childTnLst>
                                    <p:animEffect transition="out" filter="barn(inVertical)">
                                      <p:cBhvr>
                                        <p:cTn id="83" dur="500"/>
                                        <p:tgtEl>
                                          <p:spTgt spid="82"/>
                                        </p:tgtEl>
                                      </p:cBhvr>
                                    </p:animEffect>
                                    <p:set>
                                      <p:cBhvr>
                                        <p:cTn id="84" dur="1" fill="hold">
                                          <p:stCondLst>
                                            <p:cond delay="499"/>
                                          </p:stCondLst>
                                        </p:cTn>
                                        <p:tgtEl>
                                          <p:spTgt spid="8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additive="base">
                                        <p:cTn id="89" dur="500" fill="hold"/>
                                        <p:tgtEl>
                                          <p:spTgt spid="49"/>
                                        </p:tgtEl>
                                        <p:attrNameLst>
                                          <p:attrName>ppt_x</p:attrName>
                                        </p:attrNameLst>
                                      </p:cBhvr>
                                      <p:tavLst>
                                        <p:tav tm="0">
                                          <p:val>
                                            <p:strVal val="#ppt_x"/>
                                          </p:val>
                                        </p:tav>
                                        <p:tav tm="100000">
                                          <p:val>
                                            <p:strVal val="#ppt_x"/>
                                          </p:val>
                                        </p:tav>
                                      </p:tavLst>
                                    </p:anim>
                                    <p:anim calcmode="lin" valueType="num">
                                      <p:cBhvr additive="base">
                                        <p:cTn id="90" dur="500" fill="hold"/>
                                        <p:tgtEl>
                                          <p:spTgt spid="4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 calcmode="lin" valueType="num">
                                      <p:cBhvr additive="base">
                                        <p:cTn id="97" dur="500" fill="hold"/>
                                        <p:tgtEl>
                                          <p:spTgt spid="52"/>
                                        </p:tgtEl>
                                        <p:attrNameLst>
                                          <p:attrName>ppt_x</p:attrName>
                                        </p:attrNameLst>
                                      </p:cBhvr>
                                      <p:tavLst>
                                        <p:tav tm="0">
                                          <p:val>
                                            <p:strVal val="#ppt_x"/>
                                          </p:val>
                                        </p:tav>
                                        <p:tav tm="100000">
                                          <p:val>
                                            <p:strVal val="#ppt_x"/>
                                          </p:val>
                                        </p:tav>
                                      </p:tavLst>
                                    </p:anim>
                                    <p:anim calcmode="lin" valueType="num">
                                      <p:cBhvr additive="base">
                                        <p:cTn id="98" dur="500" fill="hold"/>
                                        <p:tgtEl>
                                          <p:spTgt spid="5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ppt_x"/>
                                          </p:val>
                                        </p:tav>
                                        <p:tav tm="100000">
                                          <p:val>
                                            <p:strVal val="#ppt_x"/>
                                          </p:val>
                                        </p:tav>
                                      </p:tavLst>
                                    </p:anim>
                                    <p:anim calcmode="lin" valueType="num">
                                      <p:cBhvr additive="base">
                                        <p:cTn id="102" dur="500" fill="hold"/>
                                        <p:tgtEl>
                                          <p:spTgt spid="5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 calcmode="lin" valueType="num">
                                      <p:cBhvr additive="base">
                                        <p:cTn id="105" dur="500" fill="hold"/>
                                        <p:tgtEl>
                                          <p:spTgt spid="57"/>
                                        </p:tgtEl>
                                        <p:attrNameLst>
                                          <p:attrName>ppt_x</p:attrName>
                                        </p:attrNameLst>
                                      </p:cBhvr>
                                      <p:tavLst>
                                        <p:tav tm="0">
                                          <p:val>
                                            <p:strVal val="#ppt_x"/>
                                          </p:val>
                                        </p:tav>
                                        <p:tav tm="100000">
                                          <p:val>
                                            <p:strVal val="#ppt_x"/>
                                          </p:val>
                                        </p:tav>
                                      </p:tavLst>
                                    </p:anim>
                                    <p:anim calcmode="lin" valueType="num">
                                      <p:cBhvr additive="base">
                                        <p:cTn id="106" dur="500" fill="hold"/>
                                        <p:tgtEl>
                                          <p:spTgt spid="5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anim calcmode="lin" valueType="num">
                                      <p:cBhvr additive="base">
                                        <p:cTn id="109" dur="500" fill="hold"/>
                                        <p:tgtEl>
                                          <p:spTgt spid="58"/>
                                        </p:tgtEl>
                                        <p:attrNameLst>
                                          <p:attrName>ppt_x</p:attrName>
                                        </p:attrNameLst>
                                      </p:cBhvr>
                                      <p:tavLst>
                                        <p:tav tm="0">
                                          <p:val>
                                            <p:strVal val="#ppt_x"/>
                                          </p:val>
                                        </p:tav>
                                        <p:tav tm="100000">
                                          <p:val>
                                            <p:strVal val="#ppt_x"/>
                                          </p:val>
                                        </p:tav>
                                      </p:tavLst>
                                    </p:anim>
                                    <p:anim calcmode="lin" valueType="num">
                                      <p:cBhvr additive="base">
                                        <p:cTn id="11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64" grpId="0"/>
      <p:bldP spid="75" grpId="0"/>
      <p:bldP spid="79" grpId="0"/>
      <p:bldP spid="79" grpId="1"/>
      <p:bldP spid="80" grpId="0"/>
      <p:bldP spid="80" grpId="1"/>
      <p:bldP spid="81" grpId="0"/>
      <p:bldP spid="81" grpId="1"/>
      <p:bldP spid="82" grpId="0"/>
      <p:bldP spid="8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8605" y="164638"/>
            <a:ext cx="11460480" cy="1083293"/>
          </a:xfrm>
        </p:spPr>
        <p:txBody>
          <a:bodyPr>
            <a:noAutofit/>
          </a:bodyPr>
          <a:lstStyle/>
          <a:p>
            <a:pPr lvl="0"/>
            <a:r>
              <a:rPr lang="en-US" sz="4000" b="1" dirty="0" err="1"/>
              <a:t>Sự</a:t>
            </a:r>
            <a:r>
              <a:rPr lang="en-US" sz="4000" b="1" dirty="0"/>
              <a:t> </a:t>
            </a:r>
            <a:r>
              <a:rPr lang="en-US" sz="4000" b="1" dirty="0" err="1"/>
              <a:t>khác</a:t>
            </a:r>
            <a:r>
              <a:rPr lang="en-US" sz="4000" b="1" dirty="0"/>
              <a:t> </a:t>
            </a:r>
            <a:r>
              <a:rPr lang="en-US" sz="4000" b="1" dirty="0" err="1"/>
              <a:t>nhau</a:t>
            </a:r>
            <a:r>
              <a:rPr lang="en-US" sz="4000" b="1" dirty="0"/>
              <a:t> </a:t>
            </a:r>
            <a:r>
              <a:rPr lang="en-US" sz="4000" b="1" dirty="0" err="1"/>
              <a:t>giữa</a:t>
            </a:r>
            <a:r>
              <a:rPr lang="en-US" sz="4000" b="1" dirty="0"/>
              <a:t> </a:t>
            </a:r>
            <a:r>
              <a:rPr lang="en-US" sz="4000" b="1" dirty="0" err="1"/>
              <a:t>thuật</a:t>
            </a:r>
            <a:r>
              <a:rPr lang="en-US" sz="4000" b="1" dirty="0"/>
              <a:t> </a:t>
            </a:r>
            <a:r>
              <a:rPr lang="en-US" sz="4000" b="1" dirty="0" err="1"/>
              <a:t>toán</a:t>
            </a:r>
            <a:r>
              <a:rPr lang="en-US" sz="4000" b="1" dirty="0"/>
              <a:t> </a:t>
            </a:r>
          </a:p>
          <a:p>
            <a:pPr lvl="0"/>
            <a:r>
              <a:rPr lang="en-US" sz="4000" b="1" dirty="0"/>
              <a:t>quay </a:t>
            </a:r>
            <a:r>
              <a:rPr lang="en-US" sz="4000" b="1" dirty="0" err="1"/>
              <a:t>lui</a:t>
            </a:r>
            <a:r>
              <a:rPr lang="en-US" sz="4000" b="1" dirty="0"/>
              <a:t> </a:t>
            </a:r>
            <a:r>
              <a:rPr lang="en-US" sz="4000" b="1" dirty="0" err="1"/>
              <a:t>và</a:t>
            </a:r>
            <a:r>
              <a:rPr lang="en-US" sz="4000" b="1" dirty="0"/>
              <a:t> </a:t>
            </a:r>
            <a:r>
              <a:rPr lang="en-US" sz="4000" b="1" dirty="0" err="1"/>
              <a:t>đệ</a:t>
            </a:r>
            <a:r>
              <a:rPr lang="en-US" sz="4000" b="1" dirty="0"/>
              <a:t> </a:t>
            </a:r>
            <a:r>
              <a:rPr lang="en-US" sz="4000" b="1" dirty="0" err="1"/>
              <a:t>quy</a:t>
            </a:r>
            <a:endParaRPr lang="en-US" sz="4000" b="1" dirty="0"/>
          </a:p>
        </p:txBody>
      </p:sp>
      <p:grpSp>
        <p:nvGrpSpPr>
          <p:cNvPr id="32" name="Group 31">
            <a:extLst>
              <a:ext uri="{FF2B5EF4-FFF2-40B4-BE49-F238E27FC236}">
                <a16:creationId xmlns:a16="http://schemas.microsoft.com/office/drawing/2014/main" xmlns="" id="{99F4B42B-14CA-4E81-806F-6104B1EFC216}"/>
              </a:ext>
            </a:extLst>
          </p:cNvPr>
          <p:cNvGrpSpPr/>
          <p:nvPr/>
        </p:nvGrpSpPr>
        <p:grpSpPr>
          <a:xfrm>
            <a:off x="9714698" y="4318157"/>
            <a:ext cx="2112696" cy="1813891"/>
            <a:chOff x="7496004" y="1920263"/>
            <a:chExt cx="3864628" cy="3896248"/>
          </a:xfrm>
        </p:grpSpPr>
        <p:sp>
          <p:nvSpPr>
            <p:cNvPr id="33" name="Isosceles Triangle 20">
              <a:extLst>
                <a:ext uri="{FF2B5EF4-FFF2-40B4-BE49-F238E27FC236}">
                  <a16:creationId xmlns:a16="http://schemas.microsoft.com/office/drawing/2014/main" xmlns=""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1">
              <a:extLst>
                <a:ext uri="{FF2B5EF4-FFF2-40B4-BE49-F238E27FC236}">
                  <a16:creationId xmlns:a16="http://schemas.microsoft.com/office/drawing/2014/main" xmlns=""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Round Same Side Corner Rectangle 2">
              <a:extLst>
                <a:ext uri="{FF2B5EF4-FFF2-40B4-BE49-F238E27FC236}">
                  <a16:creationId xmlns:a16="http://schemas.microsoft.com/office/drawing/2014/main" xmlns=""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Trapezoid 6">
              <a:extLst>
                <a:ext uri="{FF2B5EF4-FFF2-40B4-BE49-F238E27FC236}">
                  <a16:creationId xmlns:a16="http://schemas.microsoft.com/office/drawing/2014/main" xmlns=""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24">
              <a:extLst>
                <a:ext uri="{FF2B5EF4-FFF2-40B4-BE49-F238E27FC236}">
                  <a16:creationId xmlns:a16="http://schemas.microsoft.com/office/drawing/2014/main" xmlns=""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Isosceles Triangle 7">
              <a:extLst>
                <a:ext uri="{FF2B5EF4-FFF2-40B4-BE49-F238E27FC236}">
                  <a16:creationId xmlns:a16="http://schemas.microsoft.com/office/drawing/2014/main" xmlns=""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9" name="Isosceles Triangle 2">
              <a:extLst>
                <a:ext uri="{FF2B5EF4-FFF2-40B4-BE49-F238E27FC236}">
                  <a16:creationId xmlns:a16="http://schemas.microsoft.com/office/drawing/2014/main" xmlns=""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ounded Rectangle 2">
              <a:extLst>
                <a:ext uri="{FF2B5EF4-FFF2-40B4-BE49-F238E27FC236}">
                  <a16:creationId xmlns:a16="http://schemas.microsoft.com/office/drawing/2014/main" xmlns=""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1" name="자유형: 도형 94">
              <a:extLst>
                <a:ext uri="{FF2B5EF4-FFF2-40B4-BE49-F238E27FC236}">
                  <a16:creationId xmlns:a16="http://schemas.microsoft.com/office/drawing/2014/main" xmlns=""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42" name="Rectangle 4">
              <a:extLst>
                <a:ext uri="{FF2B5EF4-FFF2-40B4-BE49-F238E27FC236}">
                  <a16:creationId xmlns:a16="http://schemas.microsoft.com/office/drawing/2014/main" xmlns=""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Isosceles Triangle 33">
              <a:extLst>
                <a:ext uri="{FF2B5EF4-FFF2-40B4-BE49-F238E27FC236}">
                  <a16:creationId xmlns:a16="http://schemas.microsoft.com/office/drawing/2014/main" xmlns=""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Rounded Rectangle 5">
              <a:extLst>
                <a:ext uri="{FF2B5EF4-FFF2-40B4-BE49-F238E27FC236}">
                  <a16:creationId xmlns:a16="http://schemas.microsoft.com/office/drawing/2014/main" xmlns=""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Rectangle 14">
              <a:extLst>
                <a:ext uri="{FF2B5EF4-FFF2-40B4-BE49-F238E27FC236}">
                  <a16:creationId xmlns:a16="http://schemas.microsoft.com/office/drawing/2014/main" xmlns=""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4">
              <a:extLst>
                <a:ext uri="{FF2B5EF4-FFF2-40B4-BE49-F238E27FC236}">
                  <a16:creationId xmlns:a16="http://schemas.microsoft.com/office/drawing/2014/main" xmlns=""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Rectangle 5">
              <a:extLst>
                <a:ext uri="{FF2B5EF4-FFF2-40B4-BE49-F238E27FC236}">
                  <a16:creationId xmlns:a16="http://schemas.microsoft.com/office/drawing/2014/main" xmlns=""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ounded Rectangle 16">
              <a:extLst>
                <a:ext uri="{FF2B5EF4-FFF2-40B4-BE49-F238E27FC236}">
                  <a16:creationId xmlns:a16="http://schemas.microsoft.com/office/drawing/2014/main" xmlns=""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Freeform 25">
              <a:extLst>
                <a:ext uri="{FF2B5EF4-FFF2-40B4-BE49-F238E27FC236}">
                  <a16:creationId xmlns:a16="http://schemas.microsoft.com/office/drawing/2014/main" xmlns=""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Rounded Rectangle 8">
              <a:extLst>
                <a:ext uri="{FF2B5EF4-FFF2-40B4-BE49-F238E27FC236}">
                  <a16:creationId xmlns:a16="http://schemas.microsoft.com/office/drawing/2014/main" xmlns=""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1" name="Oval 10">
              <a:extLst>
                <a:ext uri="{FF2B5EF4-FFF2-40B4-BE49-F238E27FC236}">
                  <a16:creationId xmlns:a16="http://schemas.microsoft.com/office/drawing/2014/main" xmlns=""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Freeform 23">
              <a:extLst>
                <a:ext uri="{FF2B5EF4-FFF2-40B4-BE49-F238E27FC236}">
                  <a16:creationId xmlns:a16="http://schemas.microsoft.com/office/drawing/2014/main" xmlns=""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Rectangle 6">
              <a:extLst>
                <a:ext uri="{FF2B5EF4-FFF2-40B4-BE49-F238E27FC236}">
                  <a16:creationId xmlns:a16="http://schemas.microsoft.com/office/drawing/2014/main" xmlns=""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자유형: 도형 16">
              <a:extLst>
                <a:ext uri="{FF2B5EF4-FFF2-40B4-BE49-F238E27FC236}">
                  <a16:creationId xmlns:a16="http://schemas.microsoft.com/office/drawing/2014/main" xmlns=""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Rounded Rectangle 1">
              <a:extLst>
                <a:ext uri="{FF2B5EF4-FFF2-40B4-BE49-F238E27FC236}">
                  <a16:creationId xmlns:a16="http://schemas.microsoft.com/office/drawing/2014/main" xmlns=""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6" name="Oval 2">
              <a:extLst>
                <a:ext uri="{FF2B5EF4-FFF2-40B4-BE49-F238E27FC236}">
                  <a16:creationId xmlns:a16="http://schemas.microsoft.com/office/drawing/2014/main" xmlns=""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7" name="Block Arc 5">
              <a:extLst>
                <a:ext uri="{FF2B5EF4-FFF2-40B4-BE49-F238E27FC236}">
                  <a16:creationId xmlns:a16="http://schemas.microsoft.com/office/drawing/2014/main" xmlns=""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Rounded Rectangle 9">
              <a:extLst>
                <a:ext uri="{FF2B5EF4-FFF2-40B4-BE49-F238E27FC236}">
                  <a16:creationId xmlns:a16="http://schemas.microsoft.com/office/drawing/2014/main" xmlns=""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Freeform 20">
              <a:extLst>
                <a:ext uri="{FF2B5EF4-FFF2-40B4-BE49-F238E27FC236}">
                  <a16:creationId xmlns:a16="http://schemas.microsoft.com/office/drawing/2014/main" xmlns=""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60" name="Donut 93">
            <a:extLst>
              <a:ext uri="{FF2B5EF4-FFF2-40B4-BE49-F238E27FC236}">
                <a16:creationId xmlns:a16="http://schemas.microsoft.com/office/drawing/2014/main" xmlns="" id="{0315BCAD-63A7-487F-9761-42B651CD051C}"/>
              </a:ext>
            </a:extLst>
          </p:cNvPr>
          <p:cNvSpPr/>
          <p:nvPr/>
        </p:nvSpPr>
        <p:spPr>
          <a:xfrm>
            <a:off x="9994900" y="4597399"/>
            <a:ext cx="2320086" cy="197578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62" name="Group 61">
            <a:extLst>
              <a:ext uri="{FF2B5EF4-FFF2-40B4-BE49-F238E27FC236}">
                <a16:creationId xmlns:a16="http://schemas.microsoft.com/office/drawing/2014/main" xmlns="" id="{009BFDD0-4923-4D76-A2E0-18E0CC660462}"/>
              </a:ext>
            </a:extLst>
          </p:cNvPr>
          <p:cNvGrpSpPr/>
          <p:nvPr/>
        </p:nvGrpSpPr>
        <p:grpSpPr>
          <a:xfrm>
            <a:off x="9971966" y="4519769"/>
            <a:ext cx="1966800" cy="2305126"/>
            <a:chOff x="7907899" y="2308624"/>
            <a:chExt cx="3597749" cy="4951423"/>
          </a:xfrm>
        </p:grpSpPr>
        <p:sp>
          <p:nvSpPr>
            <p:cNvPr id="63" name="자유형: 도형 96">
              <a:extLst>
                <a:ext uri="{FF2B5EF4-FFF2-40B4-BE49-F238E27FC236}">
                  <a16:creationId xmlns:a16="http://schemas.microsoft.com/office/drawing/2014/main" xmlns="" id="{FBC0F355-2D4B-4EBE-838F-0690108AA72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64" name="Donut 4">
              <a:extLst>
                <a:ext uri="{FF2B5EF4-FFF2-40B4-BE49-F238E27FC236}">
                  <a16:creationId xmlns:a16="http://schemas.microsoft.com/office/drawing/2014/main" xmlns=""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5" name="Round Same Side Corner Rectangle 5">
              <a:extLst>
                <a:ext uri="{FF2B5EF4-FFF2-40B4-BE49-F238E27FC236}">
                  <a16:creationId xmlns:a16="http://schemas.microsoft.com/office/drawing/2014/main" xmlns=""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6" name="Group 65">
            <a:extLst>
              <a:ext uri="{FF2B5EF4-FFF2-40B4-BE49-F238E27FC236}">
                <a16:creationId xmlns:a16="http://schemas.microsoft.com/office/drawing/2014/main" xmlns="" id="{96275C19-BA54-4650-B131-3F27D4E65004}"/>
              </a:ext>
            </a:extLst>
          </p:cNvPr>
          <p:cNvGrpSpPr/>
          <p:nvPr/>
        </p:nvGrpSpPr>
        <p:grpSpPr>
          <a:xfrm>
            <a:off x="10040701" y="4524825"/>
            <a:ext cx="1536782" cy="1324478"/>
            <a:chOff x="8045579" y="2409380"/>
            <a:chExt cx="2811142" cy="2844985"/>
          </a:xfrm>
        </p:grpSpPr>
        <p:sp>
          <p:nvSpPr>
            <p:cNvPr id="67" name="Freeform 43">
              <a:extLst>
                <a:ext uri="{FF2B5EF4-FFF2-40B4-BE49-F238E27FC236}">
                  <a16:creationId xmlns:a16="http://schemas.microsoft.com/office/drawing/2014/main" xmlns=""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ectangle 15">
              <a:extLst>
                <a:ext uri="{FF2B5EF4-FFF2-40B4-BE49-F238E27FC236}">
                  <a16:creationId xmlns:a16="http://schemas.microsoft.com/office/drawing/2014/main" xmlns=""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1">
              <a:extLst>
                <a:ext uri="{FF2B5EF4-FFF2-40B4-BE49-F238E27FC236}">
                  <a16:creationId xmlns:a16="http://schemas.microsoft.com/office/drawing/2014/main" xmlns=""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0" name="Trapezoid 11">
              <a:extLst>
                <a:ext uri="{FF2B5EF4-FFF2-40B4-BE49-F238E27FC236}">
                  <a16:creationId xmlns:a16="http://schemas.microsoft.com/office/drawing/2014/main" xmlns=""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1" name="Rectangle 3">
              <a:extLst>
                <a:ext uri="{FF2B5EF4-FFF2-40B4-BE49-F238E27FC236}">
                  <a16:creationId xmlns:a16="http://schemas.microsoft.com/office/drawing/2014/main" xmlns=""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2" name="Rectangle 15">
              <a:extLst>
                <a:ext uri="{FF2B5EF4-FFF2-40B4-BE49-F238E27FC236}">
                  <a16:creationId xmlns:a16="http://schemas.microsoft.com/office/drawing/2014/main" xmlns=""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3" name="Donut 2">
              <a:extLst>
                <a:ext uri="{FF2B5EF4-FFF2-40B4-BE49-F238E27FC236}">
                  <a16:creationId xmlns:a16="http://schemas.microsoft.com/office/drawing/2014/main" xmlns=""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4" name="Rectangle 19">
              <a:extLst>
                <a:ext uri="{FF2B5EF4-FFF2-40B4-BE49-F238E27FC236}">
                  <a16:creationId xmlns:a16="http://schemas.microsoft.com/office/drawing/2014/main" xmlns=""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Rounded Rectangle 12">
              <a:extLst>
                <a:ext uri="{FF2B5EF4-FFF2-40B4-BE49-F238E27FC236}">
                  <a16:creationId xmlns:a16="http://schemas.microsoft.com/office/drawing/2014/main" xmlns=""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Down Arrow 1">
              <a:extLst>
                <a:ext uri="{FF2B5EF4-FFF2-40B4-BE49-F238E27FC236}">
                  <a16:creationId xmlns:a16="http://schemas.microsoft.com/office/drawing/2014/main" xmlns=""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Isosceles Triangle 7">
              <a:extLst>
                <a:ext uri="{FF2B5EF4-FFF2-40B4-BE49-F238E27FC236}">
                  <a16:creationId xmlns:a16="http://schemas.microsoft.com/office/drawing/2014/main" xmlns=""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Oval 6">
              <a:extLst>
                <a:ext uri="{FF2B5EF4-FFF2-40B4-BE49-F238E27FC236}">
                  <a16:creationId xmlns:a16="http://schemas.microsoft.com/office/drawing/2014/main" xmlns=""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Freeform 14">
              <a:extLst>
                <a:ext uri="{FF2B5EF4-FFF2-40B4-BE49-F238E27FC236}">
                  <a16:creationId xmlns:a16="http://schemas.microsoft.com/office/drawing/2014/main" xmlns=""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0" name="Rounded Rectangle 7">
              <a:extLst>
                <a:ext uri="{FF2B5EF4-FFF2-40B4-BE49-F238E27FC236}">
                  <a16:creationId xmlns:a16="http://schemas.microsoft.com/office/drawing/2014/main" xmlns=""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1" name="Rounded Rectangle 1">
              <a:extLst>
                <a:ext uri="{FF2B5EF4-FFF2-40B4-BE49-F238E27FC236}">
                  <a16:creationId xmlns:a16="http://schemas.microsoft.com/office/drawing/2014/main" xmlns=""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2" name="Freeform 22">
              <a:extLst>
                <a:ext uri="{FF2B5EF4-FFF2-40B4-BE49-F238E27FC236}">
                  <a16:creationId xmlns:a16="http://schemas.microsoft.com/office/drawing/2014/main" xmlns=""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Freeform: Shape 53">
              <a:extLst>
                <a:ext uri="{FF2B5EF4-FFF2-40B4-BE49-F238E27FC236}">
                  <a16:creationId xmlns:a16="http://schemas.microsoft.com/office/drawing/2014/main" xmlns=""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4" name="Freeform: Shape 54">
              <a:extLst>
                <a:ext uri="{FF2B5EF4-FFF2-40B4-BE49-F238E27FC236}">
                  <a16:creationId xmlns:a16="http://schemas.microsoft.com/office/drawing/2014/main" xmlns=""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5" name="Freeform: Shape 55">
              <a:extLst>
                <a:ext uri="{FF2B5EF4-FFF2-40B4-BE49-F238E27FC236}">
                  <a16:creationId xmlns:a16="http://schemas.microsoft.com/office/drawing/2014/main" xmlns=""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2"/>
          <a:stretch>
            <a:fillRect/>
          </a:stretch>
        </p:blipFill>
        <p:spPr>
          <a:xfrm>
            <a:off x="1581921" y="1992993"/>
            <a:ext cx="7981356" cy="4853693"/>
          </a:xfrm>
          <a:prstGeom prst="rect">
            <a:avLst/>
          </a:prstGeom>
        </p:spPr>
      </p:pic>
      <p:pic>
        <p:nvPicPr>
          <p:cNvPr id="1026" name="Picture 2" descr="No photo description available.">
            <a:extLst>
              <a:ext uri="{FF2B5EF4-FFF2-40B4-BE49-F238E27FC236}">
                <a16:creationId xmlns:a16="http://schemas.microsoft.com/office/drawing/2014/main" xmlns="" id="{092F8928-25C6-4ADB-AAE0-ADE80AC15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555" y="2188218"/>
            <a:ext cx="7443262" cy="323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0102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1296</Words>
  <Application>Microsoft Office PowerPoint</Application>
  <PresentationFormat>Widescreen</PresentationFormat>
  <Paragraphs>159</Paragraphs>
  <Slides>24</Slides>
  <Notes>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24</vt:i4>
      </vt:variant>
    </vt:vector>
  </HeadingPairs>
  <TitlesOfParts>
    <vt:vector size="37" baseType="lpstr">
      <vt:lpstr>Arial Unicode MS</vt:lpstr>
      <vt:lpstr>Batang</vt:lpstr>
      <vt:lpstr>맑은 고딕</vt:lpstr>
      <vt:lpstr>Andalus</vt:lpstr>
      <vt:lpstr>Arial</vt:lpstr>
      <vt:lpstr>Calibri</vt:lpstr>
      <vt:lpstr>Calibri Light</vt:lpstr>
      <vt:lpstr>Consolas</vt:lpstr>
      <vt:lpstr>Times New Roman</vt:lpstr>
      <vt:lpstr>Cover and End Slide Master</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cp:revision>
  <dcterms:created xsi:type="dcterms:W3CDTF">2021-10-24T00:33:47Z</dcterms:created>
  <dcterms:modified xsi:type="dcterms:W3CDTF">2021-11-19T13:41:29Z</dcterms:modified>
</cp:coreProperties>
</file>