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8" r:id="rId8"/>
    <p:sldId id="261" r:id="rId9"/>
    <p:sldId id="266" r:id="rId10"/>
    <p:sldId id="267" r:id="rId11"/>
    <p:sldId id="262" r:id="rId12"/>
    <p:sldId id="263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C5FB-F96F-44C6-9EC2-E4D87F80D4C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552E5-C4F3-4FF5-9ABD-287B271E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552E5-C4F3-4FF5-9ABD-287B271E8B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552E5-C4F3-4FF5-9ABD-287B271E8B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552E5-C4F3-4FF5-9ABD-287B271E8B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Smood tắt</a:t>
            </a:r>
            <a:r>
              <a:rPr lang="vi-VN" baseline="0" dirty="0" smtClean="0"/>
              <a:t> ở hàng trên, bật ở hàng dưới.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552E5-C4F3-4FF5-9ABD-287B271E8B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1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1100-DD1F-432B-A413-82C80D716C64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C1F-0895-4489-B6EF-AF1BA4AC859A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0621-0177-43A1-9713-6327FBEB6933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7493-1016-4D7D-A253-1BE91A0EF864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4E5-63A3-4C15-8F5C-3632F0C2483F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F9C-5AB2-4AEB-8599-08695D1BA2D8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AF17-6FE7-46C5-BF24-1E3AF7B5A255}" type="datetime1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3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F136-2041-40B1-B190-A2BF0A94BF04}" type="datetime1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9A9F-38A7-45BE-826B-1A0C3181A0F7}" type="datetime1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35D-5D00-42D4-BFBC-E9AADCE607E9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844-8C21-42FC-86AB-365FBC1468F8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7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4000">
              <a:schemeClr val="accent1">
                <a:lumMod val="40000"/>
                <a:lumOff val="60000"/>
              </a:schemeClr>
            </a:gs>
            <a:gs pos="77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CE8C-D289-4D90-8883-2EE10B5E70AC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2D16-E212-4462-B5B0-DD3A40B97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UI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vi-VN" sz="2800" dirty="0" smtClean="0">
                <a:latin typeface="+mj-lt"/>
              </a:rPr>
              <a:t>Thành viên:  </a:t>
            </a:r>
            <a:r>
              <a:rPr lang="vi-VN" sz="2800" dirty="0" smtClean="0">
                <a:latin typeface="+mj-lt"/>
              </a:rPr>
              <a:t>Mai </a:t>
            </a:r>
            <a:r>
              <a:rPr lang="vi-VN" sz="2800" dirty="0" smtClean="0">
                <a:latin typeface="+mj-lt"/>
              </a:rPr>
              <a:t>Hồng Anh</a:t>
            </a:r>
          </a:p>
          <a:p>
            <a:pPr lvl="4" algn="l"/>
            <a:r>
              <a:rPr lang="vi-VN" sz="2800" dirty="0" smtClean="0">
                <a:latin typeface="+mj-lt"/>
              </a:rPr>
              <a:t>Đoàn Văn </a:t>
            </a:r>
            <a:r>
              <a:rPr lang="vi-VN" sz="2800" dirty="0" smtClean="0">
                <a:latin typeface="+mj-lt"/>
              </a:rPr>
              <a:t>Bắc</a:t>
            </a:r>
          </a:p>
          <a:p>
            <a:pPr lvl="4" algn="l"/>
            <a:r>
              <a:rPr lang="vi-VN" sz="2800" dirty="0">
                <a:latin typeface="+mj-lt"/>
              </a:rPr>
              <a:t>Đoàn Trung </a:t>
            </a:r>
            <a:r>
              <a:rPr lang="vi-VN" sz="2800" dirty="0" smtClean="0">
                <a:latin typeface="+mj-lt"/>
              </a:rPr>
              <a:t>Định</a:t>
            </a:r>
            <a:endParaRPr lang="vi-VN" sz="2800" dirty="0" smtClean="0">
              <a:latin typeface="+mj-lt"/>
            </a:endParaRPr>
          </a:p>
          <a:p>
            <a:pPr lvl="4" algn="l"/>
            <a:r>
              <a:rPr lang="vi-VN" sz="2800" dirty="0" smtClean="0">
                <a:latin typeface="+mj-lt"/>
              </a:rPr>
              <a:t>Nguyễn Thị </a:t>
            </a:r>
            <a:r>
              <a:rPr lang="vi-VN" sz="2800" dirty="0" smtClean="0">
                <a:latin typeface="+mj-lt"/>
              </a:rPr>
              <a:t>Là</a:t>
            </a:r>
            <a:endParaRPr lang="vi-VN" sz="2800" dirty="0" smtClean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99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2762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Smool làm cân bằng hoặc chuyển đổi các thuộc tính: màu sắc, độ mịn,...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Chất lượng hình ảnh tốt hơn nhưng chậm hơn.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72" y="2306591"/>
            <a:ext cx="8869013" cy="45514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4" y="410368"/>
            <a:ext cx="10515600" cy="1325563"/>
          </a:xfrm>
        </p:spPr>
        <p:txBody>
          <a:bodyPr/>
          <a:lstStyle/>
          <a:p>
            <a:pPr algn="ctr"/>
            <a:r>
              <a:rPr lang="vi-VN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Chức năng: hiển thị hình ảnh mà người dùng khai báo.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Nguồn ảnh được khai báo ở thuộc tính url.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H</a:t>
            </a:r>
            <a:r>
              <a:rPr lang="vi-VN" dirty="0" smtClean="0">
                <a:latin typeface="+mj-lt"/>
              </a:rPr>
              <a:t>ỗ trợ nhiều định dạng ảnh như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sz="2800" dirty="0" smtClean="0">
                <a:latin typeface="+mj-lt"/>
              </a:rPr>
              <a:t>PNG, JPEG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sz="2800" dirty="0" smtClean="0">
                <a:latin typeface="+mj-lt"/>
              </a:rPr>
              <a:t>Định dạng đồ họa vecto như SVG.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vi-VN" sz="2800" dirty="0">
                <a:latin typeface="+mj-lt"/>
              </a:rPr>
              <a:t>H</a:t>
            </a:r>
            <a:r>
              <a:rPr lang="vi-VN" sz="2800" dirty="0" smtClean="0">
                <a:latin typeface="+mj-lt"/>
              </a:rPr>
              <a:t>ình ảnh động, sử dụng AnimatedImage.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Nếu không đặt kích thước cho ảnh, thì ảnh sẽ hiển thị đúng kích cỡ tự nhiên của ảnh.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Hiển thị văn bản.</a:t>
            </a:r>
          </a:p>
          <a:p>
            <a:pPr marL="0" indent="0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 văn bản đơn giản và phức tạp.</a:t>
            </a:r>
          </a:p>
          <a:p>
            <a:pPr marL="0" indent="0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 chỉnh màu sắc, kích thước, định dạng font chữ,....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MouseArea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phép thao tác chuột đơn giản.</a:t>
            </a:r>
          </a:p>
          <a:p>
            <a:pPr marL="0" indent="0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với 1 item hiển thị để cung cấp chức năng xử lí chuột cho item đó.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211" y="1828800"/>
            <a:ext cx="10753578" cy="5029200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8800" b="1" dirty="0" smtClean="0">
                <a:solidFill>
                  <a:schemeClr val="accent1"/>
                </a:solidFill>
                <a:latin typeface="+mj-lt"/>
              </a:rPr>
              <a:t>Thank</a:t>
            </a:r>
            <a:r>
              <a:rPr lang="vi-VN" sz="88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vi-VN" sz="8800" b="1" dirty="0" smtClean="0">
                <a:solidFill>
                  <a:schemeClr val="accent1"/>
                </a:solidFill>
                <a:latin typeface="+mj-lt"/>
              </a:rPr>
              <a:t>you!</a:t>
            </a:r>
            <a:endParaRPr lang="en-US" sz="8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>
              <a:buFont typeface="Wingdings" panose="05000000000000000000" pitchFamily="2" charset="2"/>
              <a:buChar char="v"/>
            </a:pPr>
            <a:r>
              <a:rPr lang="vi-VN" sz="3200" dirty="0" smtClean="0">
                <a:latin typeface="+mj-lt"/>
              </a:rPr>
              <a:t>Item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vi-VN" sz="3200" dirty="0" smtClean="0">
                <a:latin typeface="+mj-lt"/>
              </a:rPr>
              <a:t>Component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vi-VN" sz="3200" dirty="0" smtClean="0">
                <a:latin typeface="+mj-lt"/>
              </a:rPr>
              <a:t>Layout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vi-VN" sz="3200" dirty="0" smtClean="0">
                <a:latin typeface="+mj-lt"/>
              </a:rPr>
              <a:t>Rectangle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vi-VN" sz="3200" dirty="0" smtClean="0">
                <a:latin typeface="+mj-lt"/>
              </a:rPr>
              <a:t>Image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vi-VN" sz="3200" dirty="0" smtClean="0">
                <a:latin typeface="+mj-lt"/>
              </a:rPr>
              <a:t>Text</a:t>
            </a:r>
          </a:p>
          <a:p>
            <a:pPr lvl="6">
              <a:buFont typeface="Wingdings" panose="05000000000000000000" pitchFamily="2" charset="2"/>
              <a:buChar char="v"/>
            </a:pPr>
            <a:r>
              <a:rPr lang="vi-VN" sz="3200" dirty="0" smtClean="0">
                <a:latin typeface="+mj-lt"/>
              </a:rPr>
              <a:t>MouseArea</a:t>
            </a:r>
            <a:endParaRPr lang="en-US" sz="32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UI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QT </a:t>
            </a:r>
            <a:r>
              <a:rPr lang="vi-VN" dirty="0">
                <a:latin typeface="+mj-lt"/>
              </a:rPr>
              <a:t>có nhiều công nghệ để tạo giao diện người dùng như QT Widgets, QT Quick,...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UI (User Interface): giao diện người dùng.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Widget </a:t>
            </a:r>
            <a:r>
              <a:rPr lang="vi-VN" dirty="0">
                <a:latin typeface="+mj-lt"/>
              </a:rPr>
              <a:t>là các thành phần </a:t>
            </a:r>
            <a:r>
              <a:rPr lang="vi-VN" dirty="0" smtClean="0">
                <a:latin typeface="+mj-lt"/>
              </a:rPr>
              <a:t>chính, cơ bản của UI như label, button,....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Widget </a:t>
            </a:r>
            <a:r>
              <a:rPr lang="vi-VN" dirty="0">
                <a:latin typeface="+mj-lt"/>
              </a:rPr>
              <a:t>có thể hiển thị dữ liệu và thông tin trạng thái, nhận dữ liệu người dùng </a:t>
            </a:r>
            <a:r>
              <a:rPr lang="vi-VN" dirty="0" smtClean="0">
                <a:latin typeface="+mj-lt"/>
              </a:rPr>
              <a:t>nhập.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690688"/>
            <a:ext cx="11244618" cy="44862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Item là thành phần cơ bản nhất trong </a:t>
            </a:r>
            <a:r>
              <a:rPr lang="vi-VN" dirty="0">
                <a:latin typeface="+mj-lt"/>
              </a:rPr>
              <a:t>Q</a:t>
            </a:r>
            <a:r>
              <a:rPr lang="vi-VN" dirty="0" smtClean="0">
                <a:latin typeface="+mj-lt"/>
              </a:rPr>
              <a:t>ML</a:t>
            </a:r>
            <a:r>
              <a:rPr lang="vi-VN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vi-V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Tất cả các thành phần hiển thị trong QT đều </a:t>
            </a:r>
          </a:p>
          <a:p>
            <a:pPr marL="0" indent="0">
              <a:buNone/>
            </a:pPr>
            <a:r>
              <a:rPr lang="vi-VN" dirty="0" smtClean="0">
                <a:latin typeface="+mj-lt"/>
              </a:rPr>
              <a:t>được kế thừa từ Item.</a:t>
            </a:r>
          </a:p>
          <a:p>
            <a:pPr marL="0" indent="0">
              <a:buNone/>
            </a:pPr>
            <a:endParaRPr lang="vi-V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Định nghĩa các thuộc tính như vị trí x, y, chiều </a:t>
            </a:r>
          </a:p>
          <a:p>
            <a:pPr marL="0" indent="0">
              <a:buNone/>
            </a:pPr>
            <a:r>
              <a:rPr lang="vi-VN" dirty="0" smtClean="0">
                <a:latin typeface="+mj-lt"/>
              </a:rPr>
              <a:t>cao, chiều rộng... cho các thành phần hiện thị.</a:t>
            </a:r>
          </a:p>
          <a:p>
            <a:pPr marL="0" indent="0">
              <a:buNone/>
            </a:pPr>
            <a:endParaRPr lang="vi-V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Hữu ích trong việc gộp nhóm các mục với nhau</a:t>
            </a:r>
            <a:r>
              <a:rPr lang="en-US" dirty="0" smtClean="0">
                <a:latin typeface="+mj-lt"/>
              </a:rPr>
              <a:t>.</a:t>
            </a:r>
            <a:endParaRPr lang="vi-V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84" y="1690688"/>
            <a:ext cx="4057934" cy="44862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Component có thể tái sử dụng với các thuộc tính hoặc trạng thái khác nhau.</a:t>
            </a:r>
          </a:p>
          <a:p>
            <a:pPr marL="0" indent="0">
              <a:buNone/>
            </a:pPr>
            <a:endParaRPr lang="vi-V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Component thường được định nghĩa bởi component file - file .qml</a:t>
            </a:r>
          </a:p>
          <a:p>
            <a:pPr marL="0" indent="0">
              <a:buNone/>
            </a:pPr>
            <a:endParaRPr lang="vi-V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Component cho phép các thành phần QML được xác định bên trong một tài liệu QML, chứ không phải 1 file riêng biệt.</a:t>
            </a:r>
          </a:p>
          <a:p>
            <a:pPr marL="0" indent="0">
              <a:buNone/>
            </a:pPr>
            <a:endParaRPr lang="vi-VN" dirty="0" smtClean="0">
              <a:latin typeface="+mj-lt"/>
            </a:endParaRPr>
          </a:p>
          <a:p>
            <a:pPr marL="0" indent="0">
              <a:buNone/>
            </a:pPr>
            <a:r>
              <a:rPr lang="vi-VN" dirty="0" smtClean="0">
                <a:latin typeface="+mj-lt"/>
              </a:rPr>
              <a:t>=&gt; Có thể sử dụng lại 1 thành phần nhỏ trong tệp QML.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pPr algn="ctr"/>
            <a:r>
              <a:rPr lang="vi-VN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85"/>
            <a:ext cx="10515600" cy="52543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layout quản lí các widget(button, label,...).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4 loại layout: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QHBoxLayout: sắp xếp các widget theo hàng ngang, từ trái sang phải.</a:t>
            </a:r>
          </a:p>
          <a:p>
            <a:pPr marL="0" indent="0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QVBoxLayout: sắp xếp các widget theo cột dọc,</a:t>
            </a:r>
          </a:p>
          <a:p>
            <a:pPr marL="0" indent="0">
              <a:buNone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từ trên xuống dưới.</a:t>
            </a:r>
          </a:p>
          <a:p>
            <a:pPr marL="0" indent="0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33" y="3095578"/>
            <a:ext cx="4534533" cy="1312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51" y="3937379"/>
            <a:ext cx="1651380" cy="26271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191070"/>
            <a:ext cx="10515600" cy="1740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501"/>
            <a:ext cx="10515600" cy="557646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vi-VN" dirty="0" smtClean="0">
                <a:latin typeface="+mj-lt"/>
              </a:rPr>
              <a:t>QFormLayout: gồm 2 cột: 1 bên là tên các trường, 1 bên là các trường để điền thông tin, có thể là các text box hay spin box.</a:t>
            </a:r>
          </a:p>
          <a:p>
            <a:pPr marL="0" indent="0">
              <a:buNone/>
            </a:pPr>
            <a:endParaRPr lang="vi-VN" dirty="0" smtClean="0">
              <a:latin typeface="+mj-lt"/>
            </a:endParaRP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marL="0" indent="0">
              <a:buNone/>
            </a:pPr>
            <a:endParaRPr lang="vi-VN" dirty="0" smtClean="0">
              <a:latin typeface="+mj-lt"/>
            </a:endParaRPr>
          </a:p>
          <a:p>
            <a:pPr marL="0" indent="0">
              <a:buNone/>
            </a:pPr>
            <a:endParaRPr lang="vi-VN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dirty="0" smtClean="0">
                <a:latin typeface="+mj-lt"/>
              </a:rPr>
              <a:t>QGridLayout: thiết kế các widget theo dạng lưới hay bảng.</a:t>
            </a:r>
          </a:p>
          <a:p>
            <a:pPr marL="0" indent="0">
              <a:buNone/>
            </a:pPr>
            <a:endParaRPr lang="vi-VN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23" y="4197825"/>
            <a:ext cx="2714420" cy="2214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23" y="1470381"/>
            <a:ext cx="3121329" cy="213051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55"/>
            <a:ext cx="10515600" cy="1325563"/>
          </a:xfrm>
        </p:spPr>
        <p:txBody>
          <a:bodyPr/>
          <a:lstStyle/>
          <a:p>
            <a:pPr algn="ctr"/>
            <a:r>
              <a:rPr lang="vi-VN" dirty="0" smtClean="0"/>
              <a:t>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tạo một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 hình chữ nhật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định dạng tùy chọn.</a:t>
            </a:r>
          </a:p>
          <a:p>
            <a:pPr marL="0" indent="0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 thường được dùng để chứa các item khác.</a:t>
            </a:r>
          </a:p>
          <a:p>
            <a:pPr marL="0" indent="0">
              <a:buNone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thuộc tính chính: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order: border.width và border.color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 color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radient: gradient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adius: real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mooth: bool</a:t>
            </a:r>
          </a:p>
          <a:p>
            <a:pPr>
              <a:buFont typeface="Courier New" panose="02070309020205020404" pitchFamily="49" charset="0"/>
              <a:buChar char="o"/>
            </a:pPr>
            <a:endParaRPr lang="vi-V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72956"/>
            <a:ext cx="10515600" cy="9217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11" y="1951918"/>
            <a:ext cx="4915586" cy="41058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322" y="1897186"/>
            <a:ext cx="1095528" cy="29817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08211" y="973856"/>
            <a:ext cx="9860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>
                <a:latin typeface="+mj-lt"/>
              </a:rPr>
              <a:t>Gradient: cách thức, định dạng các yếu tố trong rectangle.</a:t>
            </a:r>
            <a:endParaRPr lang="en-US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2D16-E212-4462-B5B0-DD3A40B971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563</Words>
  <Application>Microsoft Office PowerPoint</Application>
  <PresentationFormat>Widescreen</PresentationFormat>
  <Paragraphs>102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UI Elements</vt:lpstr>
      <vt:lpstr>PowerPoint Presentation</vt:lpstr>
      <vt:lpstr>UI Element</vt:lpstr>
      <vt:lpstr>Item</vt:lpstr>
      <vt:lpstr>Component</vt:lpstr>
      <vt:lpstr>Layout</vt:lpstr>
      <vt:lpstr>PowerPoint Presentation</vt:lpstr>
      <vt:lpstr>Rectangle</vt:lpstr>
      <vt:lpstr>PowerPoint Presentation</vt:lpstr>
      <vt:lpstr>PowerPoint Presentation</vt:lpstr>
      <vt:lpstr>Image</vt:lpstr>
      <vt:lpstr>Text</vt:lpstr>
      <vt:lpstr>MouseArea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Elements</dc:title>
  <dc:creator>ADMIN</dc:creator>
  <cp:lastModifiedBy>ADMIN</cp:lastModifiedBy>
  <cp:revision>36</cp:revision>
  <dcterms:created xsi:type="dcterms:W3CDTF">2018-03-20T14:20:53Z</dcterms:created>
  <dcterms:modified xsi:type="dcterms:W3CDTF">2018-03-22T03:21:26Z</dcterms:modified>
</cp:coreProperties>
</file>