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F03"/>
    <a:srgbClr val="0E5C85"/>
    <a:srgbClr val="184D88"/>
    <a:srgbClr val="F6F6F6"/>
    <a:srgbClr val="40B7C5"/>
    <a:srgbClr val="FDB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61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3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11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1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1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54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6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9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E3CCC-A918-442D-A292-67984530101D}" type="datetimeFigureOut">
              <a:rPr lang="en-GB" smtClean="0"/>
              <a:t>24/10/2016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2892-3E6B-4ADA-ACC0-67894C7D3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71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38312"/>
            <a:ext cx="7478771" cy="5319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>
          <a:xfrm>
            <a:off x="179512" y="1700808"/>
            <a:ext cx="4315449" cy="2396480"/>
          </a:xfrm>
          <a:prstGeom prst="parallelogram">
            <a:avLst/>
          </a:prstGeom>
          <a:solidFill>
            <a:srgbClr val="FDBF03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arallelogram 7"/>
          <p:cNvSpPr/>
          <p:nvPr/>
        </p:nvSpPr>
        <p:spPr>
          <a:xfrm>
            <a:off x="4494962" y="1700808"/>
            <a:ext cx="4320480" cy="2396480"/>
          </a:xfrm>
          <a:prstGeom prst="parallelogram">
            <a:avLst/>
          </a:prstGeom>
          <a:solidFill>
            <a:srgbClr val="184D88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195736" y="2276872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Your email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9632" y="2276872"/>
            <a:ext cx="792088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Email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5781" y="2727472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Password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7584" y="2754077"/>
            <a:ext cx="1286189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Password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9936" y="3250833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Password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1739" y="3277438"/>
            <a:ext cx="1286189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Re-Type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44208" y="2276872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Your email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08104" y="2276872"/>
            <a:ext cx="792088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Email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4253" y="2727472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Password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76056" y="2754077"/>
            <a:ext cx="1286189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Password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28408" y="3250833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Password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70211" y="3277438"/>
            <a:ext cx="1286189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Re-Type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98356" y="1772816"/>
            <a:ext cx="1653563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bg1"/>
                </a:solidFill>
              </a:rPr>
              <a:t>TeamSport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28408" y="1753640"/>
            <a:ext cx="1653563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Own-Business</a:t>
            </a:r>
            <a:endParaRPr lang="en-GB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7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63" y="1213339"/>
            <a:ext cx="7441645" cy="3911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arallelogram 4"/>
          <p:cNvSpPr/>
          <p:nvPr/>
        </p:nvSpPr>
        <p:spPr>
          <a:xfrm>
            <a:off x="454482" y="2001169"/>
            <a:ext cx="4315449" cy="2396480"/>
          </a:xfrm>
          <a:prstGeom prst="parallelogram">
            <a:avLst/>
          </a:prstGeom>
          <a:solidFill>
            <a:srgbClr val="FDBF03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arallelogram 5"/>
          <p:cNvSpPr/>
          <p:nvPr/>
        </p:nvSpPr>
        <p:spPr>
          <a:xfrm>
            <a:off x="4769932" y="2001169"/>
            <a:ext cx="4320480" cy="2396480"/>
          </a:xfrm>
          <a:prstGeom prst="parallelogram">
            <a:avLst/>
          </a:prstGeom>
          <a:solidFill>
            <a:srgbClr val="184D88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470706" y="2577233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Your email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4602" y="2577233"/>
            <a:ext cx="792088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Email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60751" y="3027833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Password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2554" y="3054438"/>
            <a:ext cx="1286189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Password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4906" y="3551194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Password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6709" y="3577799"/>
            <a:ext cx="1286189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Re-Type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9178" y="2577233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Your email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83074" y="2577233"/>
            <a:ext cx="792088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Email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09223" y="3027833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Password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51026" y="3054438"/>
            <a:ext cx="1286189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Password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03378" y="3551194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Password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45181" y="3577799"/>
            <a:ext cx="1286189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Re-Type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73326" y="2073177"/>
            <a:ext cx="1653563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 smtClean="0">
                <a:solidFill>
                  <a:schemeClr val="bg1"/>
                </a:solidFill>
              </a:rPr>
              <a:t>Sportteam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03378" y="2054001"/>
            <a:ext cx="1653563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Own-Business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6990" y="1340768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Your email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637215" y="1354229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Your Password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55976" y="1333281"/>
            <a:ext cx="576064" cy="21602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email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6170000" y="1354229"/>
            <a:ext cx="576064" cy="21602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Pass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844868" y="1354229"/>
            <a:ext cx="576064" cy="216024"/>
          </a:xfrm>
          <a:prstGeom prst="rect">
            <a:avLst/>
          </a:prstGeom>
          <a:solidFill>
            <a:srgbClr val="FDBF03">
              <a:alpha val="63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 smtClean="0">
                <a:solidFill>
                  <a:schemeClr val="bg1"/>
                </a:solidFill>
              </a:rPr>
              <a:t>Login</a:t>
            </a:r>
            <a:endParaRPr lang="en-GB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7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1"/>
            <a:ext cx="9144000" cy="688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01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9" r="1061" b="1921"/>
          <a:stretch/>
        </p:blipFill>
        <p:spPr bwMode="auto">
          <a:xfrm>
            <a:off x="333375" y="1227667"/>
            <a:ext cx="8387292" cy="4385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2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901194" cy="36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Parallelogram 6"/>
          <p:cNvSpPr/>
          <p:nvPr/>
        </p:nvSpPr>
        <p:spPr>
          <a:xfrm>
            <a:off x="107504" y="1700808"/>
            <a:ext cx="8901194" cy="2592288"/>
          </a:xfrm>
          <a:prstGeom prst="parallelogram">
            <a:avLst>
              <a:gd name="adj" fmla="val 0"/>
            </a:avLst>
          </a:prstGeom>
          <a:solidFill>
            <a:srgbClr val="184D88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699792" y="2620023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Your email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3688" y="2620023"/>
            <a:ext cx="792088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Email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9837" y="3070623"/>
            <a:ext cx="1656184" cy="3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smtClean="0">
                <a:solidFill>
                  <a:schemeClr val="bg1">
                    <a:lumMod val="65000"/>
                  </a:schemeClr>
                </a:solidFill>
              </a:rPr>
              <a:t>Password  </a:t>
            </a: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1640" y="3097228"/>
            <a:ext cx="1286189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bg1"/>
                </a:solidFill>
              </a:rPr>
              <a:t>Password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3992" y="2096791"/>
            <a:ext cx="1653563" cy="343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Log-in here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076056" y="1988840"/>
            <a:ext cx="0" cy="19442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79948"/>
            <a:ext cx="12477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78303"/>
            <a:ext cx="12477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13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19"/>
            <a:ext cx="1368151" cy="58206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19"/>
            <a:ext cx="4273674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812360" y="148419"/>
            <a:ext cx="792088" cy="323850"/>
          </a:xfrm>
          <a:prstGeom prst="rect">
            <a:avLst/>
          </a:prstGeom>
          <a:solidFill>
            <a:srgbClr val="184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Account</a:t>
            </a:r>
            <a:endParaRPr lang="en-GB" sz="1000" dirty="0"/>
          </a:p>
        </p:txBody>
      </p:sp>
      <p:sp>
        <p:nvSpPr>
          <p:cNvPr id="10" name="Rectangle 9"/>
          <p:cNvSpPr/>
          <p:nvPr/>
        </p:nvSpPr>
        <p:spPr>
          <a:xfrm>
            <a:off x="6948264" y="3068960"/>
            <a:ext cx="2160240" cy="158417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948264" y="3068960"/>
            <a:ext cx="2160240" cy="50405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184D88"/>
                </a:solidFill>
              </a:rPr>
              <a:t>What’New</a:t>
            </a:r>
            <a:endParaRPr lang="en-GB" dirty="0">
              <a:solidFill>
                <a:srgbClr val="184D88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96525" y="3501008"/>
            <a:ext cx="208823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84D88"/>
                </a:solidFill>
              </a:rPr>
              <a:t>Update your Status</a:t>
            </a:r>
            <a:endParaRPr lang="en-GB" sz="1200" dirty="0">
              <a:solidFill>
                <a:srgbClr val="184D8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46" y="5085184"/>
            <a:ext cx="829730" cy="945881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56266" y="2805088"/>
            <a:ext cx="1590110" cy="400828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804248" y="148419"/>
            <a:ext cx="311779" cy="323850"/>
          </a:xfrm>
          <a:prstGeom prst="rect">
            <a:avLst/>
          </a:prstGeom>
          <a:solidFill>
            <a:srgbClr val="184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83" y="152413"/>
            <a:ext cx="282561" cy="28256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43608" y="620688"/>
            <a:ext cx="8100392" cy="187220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7" b="18512"/>
          <a:stretch/>
        </p:blipFill>
        <p:spPr>
          <a:xfrm>
            <a:off x="1051000" y="620688"/>
            <a:ext cx="8093000" cy="21844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93558" y="1283143"/>
            <a:ext cx="1440160" cy="1521945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15816" y="2492897"/>
            <a:ext cx="1262909" cy="31219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E5C85"/>
                </a:solidFill>
              </a:rPr>
              <a:t>Home</a:t>
            </a:r>
            <a:endParaRPr lang="en-GB" dirty="0">
              <a:solidFill>
                <a:srgbClr val="0E5C8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8725" y="2493806"/>
            <a:ext cx="1262909" cy="311282"/>
          </a:xfrm>
          <a:prstGeom prst="rect">
            <a:avLst/>
          </a:prstGeom>
          <a:solidFill>
            <a:srgbClr val="184D8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TimeLine</a:t>
            </a:r>
            <a:endParaRPr lang="en-GB" sz="1000" dirty="0"/>
          </a:p>
        </p:txBody>
      </p:sp>
      <p:sp>
        <p:nvSpPr>
          <p:cNvPr id="34" name="Rectangle 33"/>
          <p:cNvSpPr/>
          <p:nvPr/>
        </p:nvSpPr>
        <p:spPr>
          <a:xfrm>
            <a:off x="2915816" y="3068960"/>
            <a:ext cx="3816424" cy="158417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987824" y="3501008"/>
            <a:ext cx="367240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rgbClr val="184D88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77283" y="3604131"/>
            <a:ext cx="739974" cy="729857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47" y="3786191"/>
            <a:ext cx="365736" cy="36573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995936" y="3786191"/>
            <a:ext cx="2520280" cy="290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E5C85"/>
                </a:solidFill>
              </a:rPr>
              <a:t>Start </a:t>
            </a:r>
            <a:r>
              <a:rPr lang="en-US" dirty="0">
                <a:solidFill>
                  <a:srgbClr val="0E5C85"/>
                </a:solidFill>
              </a:rPr>
              <a:t>y</a:t>
            </a:r>
            <a:r>
              <a:rPr lang="en-US" dirty="0" smtClean="0">
                <a:solidFill>
                  <a:srgbClr val="0E5C85"/>
                </a:solidFill>
              </a:rPr>
              <a:t>our own-business</a:t>
            </a:r>
            <a:endParaRPr lang="en-GB" dirty="0">
              <a:solidFill>
                <a:srgbClr val="0E5C85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00324" y="5085184"/>
            <a:ext cx="829730" cy="945881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97620" y="5085184"/>
            <a:ext cx="829730" cy="945881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59598" y="5085184"/>
            <a:ext cx="829730" cy="945881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S4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75" y="1283143"/>
            <a:ext cx="1394367" cy="152194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218875" y="3068960"/>
            <a:ext cx="126489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1218874" y="3501008"/>
            <a:ext cx="126489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Bookings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218875" y="3969059"/>
            <a:ext cx="126489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Photos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1218873" y="4437112"/>
            <a:ext cx="1264893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55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8619"/>
            <a:ext cx="1368151" cy="58206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19"/>
            <a:ext cx="4273674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812360" y="148419"/>
            <a:ext cx="792088" cy="323850"/>
          </a:xfrm>
          <a:prstGeom prst="rect">
            <a:avLst/>
          </a:prstGeom>
          <a:solidFill>
            <a:srgbClr val="FDB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Account</a:t>
            </a:r>
            <a:endParaRPr lang="en-GB" sz="1000" dirty="0"/>
          </a:p>
        </p:txBody>
      </p:sp>
      <p:sp>
        <p:nvSpPr>
          <p:cNvPr id="10" name="Rectangle 9"/>
          <p:cNvSpPr/>
          <p:nvPr/>
        </p:nvSpPr>
        <p:spPr>
          <a:xfrm>
            <a:off x="6948264" y="3068960"/>
            <a:ext cx="2160240" cy="158417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948264" y="3068960"/>
            <a:ext cx="2160240" cy="50405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184D88"/>
                </a:solidFill>
              </a:rPr>
              <a:t>What’New</a:t>
            </a:r>
            <a:endParaRPr lang="en-GB" dirty="0">
              <a:solidFill>
                <a:srgbClr val="184D88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96525" y="3501008"/>
            <a:ext cx="208823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84D88"/>
                </a:solidFill>
              </a:rPr>
              <a:t>Update your Status</a:t>
            </a:r>
            <a:endParaRPr lang="en-GB" sz="1200" dirty="0">
              <a:solidFill>
                <a:srgbClr val="184D88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56266" y="2805088"/>
            <a:ext cx="1590110" cy="400828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804248" y="148419"/>
            <a:ext cx="311779" cy="323850"/>
          </a:xfrm>
          <a:prstGeom prst="rect">
            <a:avLst/>
          </a:prstGeom>
          <a:solidFill>
            <a:srgbClr val="FDB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83" y="152413"/>
            <a:ext cx="282561" cy="28256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43608" y="620688"/>
            <a:ext cx="8100392" cy="187220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7" b="18512"/>
          <a:stretch/>
        </p:blipFill>
        <p:spPr>
          <a:xfrm>
            <a:off x="1051000" y="620688"/>
            <a:ext cx="8093000" cy="21844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193558" y="1283143"/>
            <a:ext cx="1440160" cy="1521945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15816" y="2492897"/>
            <a:ext cx="1262909" cy="31219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E5C85"/>
                </a:solidFill>
              </a:rPr>
              <a:t>Home</a:t>
            </a:r>
            <a:endParaRPr lang="en-GB" dirty="0">
              <a:solidFill>
                <a:srgbClr val="0E5C8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8725" y="2493806"/>
            <a:ext cx="1262909" cy="311282"/>
          </a:xfrm>
          <a:prstGeom prst="rect">
            <a:avLst/>
          </a:prstGeom>
          <a:solidFill>
            <a:srgbClr val="FDBF0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Events</a:t>
            </a:r>
            <a:endParaRPr lang="en-GB" sz="1000" dirty="0"/>
          </a:p>
        </p:txBody>
      </p:sp>
      <p:sp>
        <p:nvSpPr>
          <p:cNvPr id="34" name="Rectangle 33"/>
          <p:cNvSpPr/>
          <p:nvPr/>
        </p:nvSpPr>
        <p:spPr>
          <a:xfrm>
            <a:off x="2915816" y="3068960"/>
            <a:ext cx="3816424" cy="158417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987824" y="3501008"/>
            <a:ext cx="367240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rgbClr val="184D88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47" y="3786191"/>
            <a:ext cx="365736" cy="36573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722383" y="3825044"/>
            <a:ext cx="2520280" cy="290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E5C85"/>
                </a:solidFill>
              </a:rPr>
              <a:t>Start Booking to Play Sports</a:t>
            </a:r>
            <a:endParaRPr lang="en-GB" sz="1600" dirty="0">
              <a:solidFill>
                <a:srgbClr val="0E5C85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75" y="1283143"/>
            <a:ext cx="1394367" cy="1521945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218875" y="3068960"/>
            <a:ext cx="1264893" cy="360040"/>
          </a:xfrm>
          <a:prstGeom prst="rect">
            <a:avLst/>
          </a:prstGeom>
          <a:solidFill>
            <a:srgbClr val="FDB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Teams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1218874" y="3501008"/>
            <a:ext cx="1264893" cy="360040"/>
          </a:xfrm>
          <a:prstGeom prst="rect">
            <a:avLst/>
          </a:prstGeom>
          <a:solidFill>
            <a:srgbClr val="FDB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Sports</a:t>
            </a:r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1218875" y="3969059"/>
            <a:ext cx="1264893" cy="360040"/>
          </a:xfrm>
          <a:prstGeom prst="rect">
            <a:avLst/>
          </a:prstGeom>
          <a:solidFill>
            <a:srgbClr val="FDB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Bookings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1218873" y="4437112"/>
            <a:ext cx="1264893" cy="360040"/>
          </a:xfrm>
          <a:prstGeom prst="rect">
            <a:avLst/>
          </a:prstGeom>
          <a:solidFill>
            <a:srgbClr val="FDB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Videos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5436096" y="2493806"/>
            <a:ext cx="1262909" cy="311282"/>
          </a:xfrm>
          <a:prstGeom prst="rect">
            <a:avLst/>
          </a:prstGeom>
          <a:solidFill>
            <a:srgbClr val="FDBF0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TimeLine</a:t>
            </a:r>
            <a:endParaRPr lang="en-GB" sz="1000" dirty="0"/>
          </a:p>
        </p:txBody>
      </p:sp>
      <p:sp>
        <p:nvSpPr>
          <p:cNvPr id="41" name="Rectangle 40"/>
          <p:cNvSpPr/>
          <p:nvPr/>
        </p:nvSpPr>
        <p:spPr>
          <a:xfrm>
            <a:off x="1218872" y="4905164"/>
            <a:ext cx="1264893" cy="360040"/>
          </a:xfrm>
          <a:prstGeom prst="rect">
            <a:avLst/>
          </a:prstGeom>
          <a:solidFill>
            <a:srgbClr val="FDB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Photos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2987824" y="3068960"/>
            <a:ext cx="2160240" cy="43204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184D88"/>
                </a:solidFill>
              </a:rPr>
              <a:t>Let’s Start </a:t>
            </a:r>
            <a:endParaRPr lang="en-GB" dirty="0">
              <a:solidFill>
                <a:srgbClr val="184D88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09210" y="5416438"/>
            <a:ext cx="1264893" cy="360040"/>
          </a:xfrm>
          <a:prstGeom prst="rect">
            <a:avLst/>
          </a:prstGeom>
          <a:solidFill>
            <a:srgbClr val="FDB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70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85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Vu Tran</dc:creator>
  <cp:lastModifiedBy>Minh Vu Tran</cp:lastModifiedBy>
  <cp:revision>23</cp:revision>
  <dcterms:created xsi:type="dcterms:W3CDTF">2016-10-19T03:16:12Z</dcterms:created>
  <dcterms:modified xsi:type="dcterms:W3CDTF">2016-10-24T10:17:42Z</dcterms:modified>
</cp:coreProperties>
</file>