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3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4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5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notesSlides/notesSlide6.xml" ContentType="application/vnd.openxmlformats-officedocument.presentationml.notesSlide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62"/>
  </p:notesMasterIdLst>
  <p:sldIdLst>
    <p:sldId id="262" r:id="rId2"/>
    <p:sldId id="293" r:id="rId3"/>
    <p:sldId id="294" r:id="rId4"/>
    <p:sldId id="300" r:id="rId5"/>
    <p:sldId id="295" r:id="rId6"/>
    <p:sldId id="297" r:id="rId7"/>
    <p:sldId id="299" r:id="rId8"/>
    <p:sldId id="305" r:id="rId9"/>
    <p:sldId id="298" r:id="rId10"/>
    <p:sldId id="301" r:id="rId11"/>
    <p:sldId id="302" r:id="rId12"/>
    <p:sldId id="303" r:id="rId13"/>
    <p:sldId id="309" r:id="rId14"/>
    <p:sldId id="308" r:id="rId15"/>
    <p:sldId id="307" r:id="rId16"/>
    <p:sldId id="310" r:id="rId17"/>
    <p:sldId id="311" r:id="rId18"/>
    <p:sldId id="312" r:id="rId19"/>
    <p:sldId id="313" r:id="rId20"/>
    <p:sldId id="315" r:id="rId21"/>
    <p:sldId id="316" r:id="rId22"/>
    <p:sldId id="317" r:id="rId23"/>
    <p:sldId id="318" r:id="rId24"/>
    <p:sldId id="319" r:id="rId25"/>
    <p:sldId id="320" r:id="rId26"/>
    <p:sldId id="321" r:id="rId27"/>
    <p:sldId id="322" r:id="rId28"/>
    <p:sldId id="323" r:id="rId29"/>
    <p:sldId id="324" r:id="rId30"/>
    <p:sldId id="325" r:id="rId31"/>
    <p:sldId id="326" r:id="rId32"/>
    <p:sldId id="354" r:id="rId33"/>
    <p:sldId id="350" r:id="rId34"/>
    <p:sldId id="351" r:id="rId35"/>
    <p:sldId id="352" r:id="rId36"/>
    <p:sldId id="355" r:id="rId37"/>
    <p:sldId id="327" r:id="rId38"/>
    <p:sldId id="328" r:id="rId39"/>
    <p:sldId id="329" r:id="rId40"/>
    <p:sldId id="356" r:id="rId41"/>
    <p:sldId id="357" r:id="rId42"/>
    <p:sldId id="358" r:id="rId43"/>
    <p:sldId id="332" r:id="rId44"/>
    <p:sldId id="333" r:id="rId45"/>
    <p:sldId id="334" r:id="rId46"/>
    <p:sldId id="335" r:id="rId47"/>
    <p:sldId id="336" r:id="rId48"/>
    <p:sldId id="337" r:id="rId49"/>
    <p:sldId id="338" r:id="rId50"/>
    <p:sldId id="339" r:id="rId51"/>
    <p:sldId id="340" r:id="rId52"/>
    <p:sldId id="341" r:id="rId53"/>
    <p:sldId id="342" r:id="rId54"/>
    <p:sldId id="344" r:id="rId55"/>
    <p:sldId id="345" r:id="rId56"/>
    <p:sldId id="346" r:id="rId57"/>
    <p:sldId id="348" r:id="rId58"/>
    <p:sldId id="347" r:id="rId59"/>
    <p:sldId id="343" r:id="rId60"/>
    <p:sldId id="269" r:id="rId6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bg1"/>
        </a:solidFill>
        <a:latin typeface="Times New Roman" pitchFamily="18" charset="0"/>
        <a:ea typeface="Gulim" pitchFamily="34" charset="-127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bg1"/>
        </a:solidFill>
        <a:latin typeface="Times New Roman" pitchFamily="18" charset="0"/>
        <a:ea typeface="Gulim" pitchFamily="34" charset="-127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bg1"/>
        </a:solidFill>
        <a:latin typeface="Times New Roman" pitchFamily="18" charset="0"/>
        <a:ea typeface="Gulim" pitchFamily="34" charset="-127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bg1"/>
        </a:solidFill>
        <a:latin typeface="Times New Roman" pitchFamily="18" charset="0"/>
        <a:ea typeface="Gulim" pitchFamily="34" charset="-127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bg1"/>
        </a:solidFill>
        <a:latin typeface="Times New Roman" pitchFamily="18" charset="0"/>
        <a:ea typeface="Gulim" pitchFamily="34" charset="-127"/>
        <a:cs typeface="+mn-cs"/>
      </a:defRPr>
    </a:lvl5pPr>
    <a:lvl6pPr marL="2286000" algn="l" defTabSz="914400" rtl="0" eaLnBrk="1" latinLnBrk="0" hangingPunct="1">
      <a:defRPr sz="1400" kern="1200">
        <a:solidFill>
          <a:schemeClr val="bg1"/>
        </a:solidFill>
        <a:latin typeface="Times New Roman" pitchFamily="18" charset="0"/>
        <a:ea typeface="Gulim" pitchFamily="34" charset="-127"/>
        <a:cs typeface="+mn-cs"/>
      </a:defRPr>
    </a:lvl6pPr>
    <a:lvl7pPr marL="2743200" algn="l" defTabSz="914400" rtl="0" eaLnBrk="1" latinLnBrk="0" hangingPunct="1">
      <a:defRPr sz="1400" kern="1200">
        <a:solidFill>
          <a:schemeClr val="bg1"/>
        </a:solidFill>
        <a:latin typeface="Times New Roman" pitchFamily="18" charset="0"/>
        <a:ea typeface="Gulim" pitchFamily="34" charset="-127"/>
        <a:cs typeface="+mn-cs"/>
      </a:defRPr>
    </a:lvl7pPr>
    <a:lvl8pPr marL="3200400" algn="l" defTabSz="914400" rtl="0" eaLnBrk="1" latinLnBrk="0" hangingPunct="1">
      <a:defRPr sz="1400" kern="1200">
        <a:solidFill>
          <a:schemeClr val="bg1"/>
        </a:solidFill>
        <a:latin typeface="Times New Roman" pitchFamily="18" charset="0"/>
        <a:ea typeface="Gulim" pitchFamily="34" charset="-127"/>
        <a:cs typeface="+mn-cs"/>
      </a:defRPr>
    </a:lvl8pPr>
    <a:lvl9pPr marL="3657600" algn="l" defTabSz="914400" rtl="0" eaLnBrk="1" latinLnBrk="0" hangingPunct="1">
      <a:defRPr sz="1400" kern="1200">
        <a:solidFill>
          <a:schemeClr val="bg1"/>
        </a:solidFill>
        <a:latin typeface="Times New Roman" pitchFamily="18" charset="0"/>
        <a:ea typeface="Gulim" pitchFamily="34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1111"/>
    <a:srgbClr val="2B7C02"/>
    <a:srgbClr val="026974"/>
    <a:srgbClr val="328F03"/>
    <a:srgbClr val="01484F"/>
    <a:srgbClr val="005817"/>
    <a:srgbClr val="D0D505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18" autoAdjust="0"/>
    <p:restoredTop sz="85424" autoAdjust="0"/>
  </p:normalViewPr>
  <p:slideViewPr>
    <p:cSldViewPr snapToGrid="0">
      <p:cViewPr>
        <p:scale>
          <a:sx n="66" d="100"/>
          <a:sy n="66" d="100"/>
        </p:scale>
        <p:origin x="-138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FE8555-2EE2-4493-A45C-D5FC04344E86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0E998E7-53E3-433B-BABC-F49BA002403C}">
      <dgm:prSet phldrT="[Text]"/>
      <dgm:spPr/>
      <dgm:t>
        <a:bodyPr/>
        <a:lstStyle/>
        <a:p>
          <a:r>
            <a:rPr lang="en-US" dirty="0" err="1" smtClean="0"/>
            <a:t>Dự</a:t>
          </a:r>
          <a:r>
            <a:rPr lang="en-US" dirty="0" smtClean="0"/>
            <a:t> </a:t>
          </a:r>
          <a:r>
            <a:rPr lang="en-US" dirty="0" err="1" smtClean="0"/>
            <a:t>báo</a:t>
          </a:r>
          <a:r>
            <a:rPr lang="en-US" dirty="0" smtClean="0"/>
            <a:t> &amp; </a:t>
          </a:r>
          <a:r>
            <a:rPr lang="en-US" dirty="0" err="1" smtClean="0"/>
            <a:t>lập</a:t>
          </a:r>
          <a:r>
            <a:rPr lang="en-US" dirty="0" smtClean="0"/>
            <a:t> </a:t>
          </a:r>
          <a:r>
            <a:rPr lang="en-US" dirty="0" err="1" smtClean="0"/>
            <a:t>kế</a:t>
          </a:r>
          <a:r>
            <a:rPr lang="en-US" dirty="0" smtClean="0"/>
            <a:t> </a:t>
          </a:r>
          <a:r>
            <a:rPr lang="en-US" dirty="0" err="1" smtClean="0"/>
            <a:t>hoạch</a:t>
          </a:r>
          <a:r>
            <a:rPr lang="en-US" dirty="0" smtClean="0"/>
            <a:t> </a:t>
          </a:r>
          <a:r>
            <a:rPr lang="en-US" dirty="0" err="1" smtClean="0"/>
            <a:t>sơ</a:t>
          </a:r>
          <a:r>
            <a:rPr lang="en-US" dirty="0" smtClean="0"/>
            <a:t> </a:t>
          </a:r>
          <a:r>
            <a:rPr lang="en-US" dirty="0" err="1" smtClean="0"/>
            <a:t>bộ</a:t>
          </a:r>
          <a:endParaRPr lang="en-US" dirty="0"/>
        </a:p>
      </dgm:t>
    </dgm:pt>
    <dgm:pt modelId="{646EBB87-7B61-41E6-A854-38E9810FB252}" type="parTrans" cxnId="{B5BB8668-86A4-4F2B-B3F5-CE9E974F8851}">
      <dgm:prSet/>
      <dgm:spPr/>
      <dgm:t>
        <a:bodyPr/>
        <a:lstStyle/>
        <a:p>
          <a:endParaRPr lang="en-US"/>
        </a:p>
      </dgm:t>
    </dgm:pt>
    <dgm:pt modelId="{F4FE2CCC-D749-406B-8749-16E2B98D3FDF}" type="sibTrans" cxnId="{B5BB8668-86A4-4F2B-B3F5-CE9E974F8851}">
      <dgm:prSet/>
      <dgm:spPr/>
      <dgm:t>
        <a:bodyPr/>
        <a:lstStyle/>
        <a:p>
          <a:endParaRPr lang="en-US"/>
        </a:p>
      </dgm:t>
    </dgm:pt>
    <dgm:pt modelId="{A9A599D3-E279-458A-BF82-DBE62798106E}">
      <dgm:prSet phldrT="[Text]"/>
      <dgm:spPr/>
      <dgm:t>
        <a:bodyPr/>
        <a:lstStyle/>
        <a:p>
          <a:r>
            <a:rPr lang="en-US" dirty="0" err="1" smtClean="0"/>
            <a:t>Bán</a:t>
          </a:r>
          <a:r>
            <a:rPr lang="en-US" dirty="0" smtClean="0"/>
            <a:t> </a:t>
          </a:r>
          <a:r>
            <a:rPr lang="en-US" dirty="0" err="1" smtClean="0"/>
            <a:t>hàng</a:t>
          </a:r>
          <a:r>
            <a:rPr lang="en-US" dirty="0" smtClean="0"/>
            <a:t> &amp; </a:t>
          </a:r>
          <a:r>
            <a:rPr lang="en-US" dirty="0" err="1" smtClean="0"/>
            <a:t>phân</a:t>
          </a:r>
          <a:r>
            <a:rPr lang="en-US" dirty="0" smtClean="0"/>
            <a:t> </a:t>
          </a:r>
          <a:r>
            <a:rPr lang="en-US" dirty="0" err="1" smtClean="0"/>
            <a:t>phối</a:t>
          </a:r>
          <a:endParaRPr lang="en-US" dirty="0"/>
        </a:p>
      </dgm:t>
    </dgm:pt>
    <dgm:pt modelId="{418C106C-096A-413A-87A3-AA19E2876C44}" type="parTrans" cxnId="{931D92FC-6589-4E50-BB6E-708298E4394C}">
      <dgm:prSet/>
      <dgm:spPr/>
      <dgm:t>
        <a:bodyPr/>
        <a:lstStyle/>
        <a:p>
          <a:endParaRPr lang="en-US"/>
        </a:p>
      </dgm:t>
    </dgm:pt>
    <dgm:pt modelId="{49106D0F-840F-4B1D-87A5-D52CC92E9F8E}" type="sibTrans" cxnId="{931D92FC-6589-4E50-BB6E-708298E4394C}">
      <dgm:prSet/>
      <dgm:spPr/>
      <dgm:t>
        <a:bodyPr/>
        <a:lstStyle/>
        <a:p>
          <a:endParaRPr lang="en-US"/>
        </a:p>
      </dgm:t>
    </dgm:pt>
    <dgm:pt modelId="{3044CD13-6C59-49B2-9AD9-C5B0EA0068D5}">
      <dgm:prSet phldrT="[Text]"/>
      <dgm:spPr/>
      <dgm:t>
        <a:bodyPr/>
        <a:lstStyle/>
        <a:p>
          <a:r>
            <a:rPr lang="en-US" dirty="0" err="1" smtClean="0"/>
            <a:t>Sản</a:t>
          </a:r>
          <a:r>
            <a:rPr lang="en-US" dirty="0" smtClean="0"/>
            <a:t> </a:t>
          </a:r>
          <a:r>
            <a:rPr lang="en-US" dirty="0" err="1" smtClean="0"/>
            <a:t>xuất</a:t>
          </a:r>
          <a:endParaRPr lang="en-US" dirty="0"/>
        </a:p>
      </dgm:t>
    </dgm:pt>
    <dgm:pt modelId="{3CBA0167-4864-4E57-A74A-8443F7EADCC1}" type="parTrans" cxnId="{EAFA3894-C3DE-479A-9B31-0E0CFFBC721A}">
      <dgm:prSet/>
      <dgm:spPr/>
      <dgm:t>
        <a:bodyPr/>
        <a:lstStyle/>
        <a:p>
          <a:endParaRPr lang="en-US"/>
        </a:p>
      </dgm:t>
    </dgm:pt>
    <dgm:pt modelId="{B2A2548D-3812-472E-ACB1-24EB0878C67F}" type="sibTrans" cxnId="{EAFA3894-C3DE-479A-9B31-0E0CFFBC721A}">
      <dgm:prSet/>
      <dgm:spPr/>
      <dgm:t>
        <a:bodyPr/>
        <a:lstStyle/>
        <a:p>
          <a:endParaRPr lang="en-US"/>
        </a:p>
      </dgm:t>
    </dgm:pt>
    <dgm:pt modelId="{32EF7420-C693-4A8D-A6AD-6085193BB299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 err="1" smtClean="0"/>
            <a:t>Vật</a:t>
          </a:r>
          <a:r>
            <a:rPr lang="en-US" dirty="0" smtClean="0"/>
            <a:t> </a:t>
          </a:r>
          <a:r>
            <a:rPr lang="en-US" dirty="0" err="1" smtClean="0"/>
            <a:t>tư</a:t>
          </a:r>
          <a:r>
            <a:rPr lang="en-US" dirty="0" smtClean="0"/>
            <a:t> &amp; </a:t>
          </a:r>
          <a:r>
            <a:rPr lang="en-US" dirty="0" err="1" smtClean="0"/>
            <a:t>Kho</a:t>
          </a:r>
          <a:r>
            <a:rPr lang="en-US" dirty="0" smtClean="0"/>
            <a:t> </a:t>
          </a:r>
          <a:r>
            <a:rPr lang="en-US" dirty="0" err="1" smtClean="0"/>
            <a:t>bãi</a:t>
          </a:r>
          <a:endParaRPr lang="en-US" dirty="0"/>
        </a:p>
      </dgm:t>
    </dgm:pt>
    <dgm:pt modelId="{BE731406-791A-43E1-857B-ACAACDFB4841}" type="parTrans" cxnId="{933843E3-168C-4DED-84AB-8310FB66C9A5}">
      <dgm:prSet/>
      <dgm:spPr/>
      <dgm:t>
        <a:bodyPr/>
        <a:lstStyle/>
        <a:p>
          <a:endParaRPr lang="en-US"/>
        </a:p>
      </dgm:t>
    </dgm:pt>
    <dgm:pt modelId="{E0A60218-2E78-45EF-9330-A7676D90914D}" type="sibTrans" cxnId="{933843E3-168C-4DED-84AB-8310FB66C9A5}">
      <dgm:prSet/>
      <dgm:spPr/>
      <dgm:t>
        <a:bodyPr/>
        <a:lstStyle/>
        <a:p>
          <a:endParaRPr lang="en-US"/>
        </a:p>
      </dgm:t>
    </dgm:pt>
    <dgm:pt modelId="{47A6095E-A09C-4220-BC75-9F43A605AD11}">
      <dgm:prSet phldrT="[Text]"/>
      <dgm:spPr/>
      <dgm:t>
        <a:bodyPr/>
        <a:lstStyle/>
        <a:p>
          <a:r>
            <a:rPr lang="en-US" dirty="0" err="1" smtClean="0"/>
            <a:t>Kế</a:t>
          </a:r>
          <a:r>
            <a:rPr lang="en-US" dirty="0" smtClean="0"/>
            <a:t> </a:t>
          </a:r>
          <a:r>
            <a:rPr lang="en-US" dirty="0" err="1" smtClean="0"/>
            <a:t>toán</a:t>
          </a:r>
          <a:r>
            <a:rPr lang="en-US" dirty="0" smtClean="0"/>
            <a:t> </a:t>
          </a:r>
          <a:r>
            <a:rPr lang="en-US" dirty="0" err="1" smtClean="0"/>
            <a:t>trong</a:t>
          </a:r>
          <a:r>
            <a:rPr lang="en-US" dirty="0" smtClean="0"/>
            <a:t> Logistics</a:t>
          </a:r>
          <a:endParaRPr lang="en-US" dirty="0"/>
        </a:p>
      </dgm:t>
    </dgm:pt>
    <dgm:pt modelId="{7D287B95-5428-431E-9E90-7E9DE1906213}" type="parTrans" cxnId="{42A06044-78BA-4568-841D-F2E5EE96F7F6}">
      <dgm:prSet/>
      <dgm:spPr/>
      <dgm:t>
        <a:bodyPr/>
        <a:lstStyle/>
        <a:p>
          <a:endParaRPr lang="en-US"/>
        </a:p>
      </dgm:t>
    </dgm:pt>
    <dgm:pt modelId="{2793D4F4-35A1-4A21-AE69-8F1500BC245F}" type="sibTrans" cxnId="{42A06044-78BA-4568-841D-F2E5EE96F7F6}">
      <dgm:prSet/>
      <dgm:spPr/>
      <dgm:t>
        <a:bodyPr/>
        <a:lstStyle/>
        <a:p>
          <a:endParaRPr lang="en-US"/>
        </a:p>
      </dgm:t>
    </dgm:pt>
    <dgm:pt modelId="{4895322D-B012-4562-A2E0-C3B5AE3253DC}" type="pres">
      <dgm:prSet presAssocID="{28FE8555-2EE2-4493-A45C-D5FC04344E86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E5A0B2A-36CD-4BB3-BAB6-1AA0282AAB60}" type="pres">
      <dgm:prSet presAssocID="{00E998E7-53E3-433B-BABC-F49BA002403C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CD7B35-6221-4848-BEFA-7EE011283102}" type="pres">
      <dgm:prSet presAssocID="{F4FE2CCC-D749-406B-8749-16E2B98D3FDF}" presName="sibTrans" presStyleLbl="sibTrans2D1" presStyleIdx="0" presStyleCnt="5"/>
      <dgm:spPr/>
      <dgm:t>
        <a:bodyPr/>
        <a:lstStyle/>
        <a:p>
          <a:endParaRPr lang="en-US"/>
        </a:p>
      </dgm:t>
    </dgm:pt>
    <dgm:pt modelId="{1EFA03F3-9A93-4610-9ADA-EB04CE70D58B}" type="pres">
      <dgm:prSet presAssocID="{F4FE2CCC-D749-406B-8749-16E2B98D3FDF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5CAF4070-4720-49B4-8942-0E3BCE1C3FE2}" type="pres">
      <dgm:prSet presAssocID="{A9A599D3-E279-458A-BF82-DBE62798106E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732328-6A7A-4855-9405-EA3A381C1969}" type="pres">
      <dgm:prSet presAssocID="{49106D0F-840F-4B1D-87A5-D52CC92E9F8E}" presName="sibTrans" presStyleLbl="sibTrans2D1" presStyleIdx="1" presStyleCnt="5"/>
      <dgm:spPr/>
      <dgm:t>
        <a:bodyPr/>
        <a:lstStyle/>
        <a:p>
          <a:endParaRPr lang="en-US"/>
        </a:p>
      </dgm:t>
    </dgm:pt>
    <dgm:pt modelId="{3765930A-371F-496C-89E6-708913F6F837}" type="pres">
      <dgm:prSet presAssocID="{49106D0F-840F-4B1D-87A5-D52CC92E9F8E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3C5A5709-CB27-4310-9471-599DEDEE0861}" type="pres">
      <dgm:prSet presAssocID="{3044CD13-6C59-49B2-9AD9-C5B0EA0068D5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01E43E-C3FA-4EBF-98C2-0A8BD847917E}" type="pres">
      <dgm:prSet presAssocID="{B2A2548D-3812-472E-ACB1-24EB0878C67F}" presName="sibTrans" presStyleLbl="sibTrans2D1" presStyleIdx="2" presStyleCnt="5"/>
      <dgm:spPr/>
      <dgm:t>
        <a:bodyPr/>
        <a:lstStyle/>
        <a:p>
          <a:endParaRPr lang="en-US"/>
        </a:p>
      </dgm:t>
    </dgm:pt>
    <dgm:pt modelId="{A8DEFAD7-A0C6-45AA-B363-98D6C8224E42}" type="pres">
      <dgm:prSet presAssocID="{B2A2548D-3812-472E-ACB1-24EB0878C67F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C2161161-A643-4938-B875-0561ADF601B7}" type="pres">
      <dgm:prSet presAssocID="{32EF7420-C693-4A8D-A6AD-6085193BB299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6933F3-4F05-4D7D-B04B-AA6DDFEEA700}" type="pres">
      <dgm:prSet presAssocID="{E0A60218-2E78-45EF-9330-A7676D90914D}" presName="sibTrans" presStyleLbl="sibTrans2D1" presStyleIdx="3" presStyleCnt="5"/>
      <dgm:spPr/>
      <dgm:t>
        <a:bodyPr/>
        <a:lstStyle/>
        <a:p>
          <a:endParaRPr lang="en-US"/>
        </a:p>
      </dgm:t>
    </dgm:pt>
    <dgm:pt modelId="{C26FF785-3895-4E82-A6AA-62ADD284A7F7}" type="pres">
      <dgm:prSet presAssocID="{E0A60218-2E78-45EF-9330-A7676D90914D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F0E286A6-94E2-466C-90D5-BE3B0FA21445}" type="pres">
      <dgm:prSet presAssocID="{47A6095E-A09C-4220-BC75-9F43A605AD11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4E74CE-2538-4280-8C28-ACD548973B36}" type="pres">
      <dgm:prSet presAssocID="{2793D4F4-35A1-4A21-AE69-8F1500BC245F}" presName="sibTrans" presStyleLbl="sibTrans2D1" presStyleIdx="4" presStyleCnt="5"/>
      <dgm:spPr/>
      <dgm:t>
        <a:bodyPr/>
        <a:lstStyle/>
        <a:p>
          <a:endParaRPr lang="en-US"/>
        </a:p>
      </dgm:t>
    </dgm:pt>
    <dgm:pt modelId="{02FC84FA-5578-482A-B4E3-435423EEFF21}" type="pres">
      <dgm:prSet presAssocID="{2793D4F4-35A1-4A21-AE69-8F1500BC245F}" presName="connectorText" presStyleLbl="sibTrans2D1" presStyleIdx="4" presStyleCnt="5"/>
      <dgm:spPr/>
      <dgm:t>
        <a:bodyPr/>
        <a:lstStyle/>
        <a:p>
          <a:endParaRPr lang="en-US"/>
        </a:p>
      </dgm:t>
    </dgm:pt>
  </dgm:ptLst>
  <dgm:cxnLst>
    <dgm:cxn modelId="{905BB39D-06B1-416F-AA03-39A88DD975D4}" type="presOf" srcId="{2793D4F4-35A1-4A21-AE69-8F1500BC245F}" destId="{EF4E74CE-2538-4280-8C28-ACD548973B36}" srcOrd="0" destOrd="0" presId="urn:microsoft.com/office/officeart/2005/8/layout/cycle2"/>
    <dgm:cxn modelId="{933843E3-168C-4DED-84AB-8310FB66C9A5}" srcId="{28FE8555-2EE2-4493-A45C-D5FC04344E86}" destId="{32EF7420-C693-4A8D-A6AD-6085193BB299}" srcOrd="3" destOrd="0" parTransId="{BE731406-791A-43E1-857B-ACAACDFB4841}" sibTransId="{E0A60218-2E78-45EF-9330-A7676D90914D}"/>
    <dgm:cxn modelId="{6C85C355-F83A-4FC6-9AAC-2110E7E90321}" type="presOf" srcId="{E0A60218-2E78-45EF-9330-A7676D90914D}" destId="{C26FF785-3895-4E82-A6AA-62ADD284A7F7}" srcOrd="1" destOrd="0" presId="urn:microsoft.com/office/officeart/2005/8/layout/cycle2"/>
    <dgm:cxn modelId="{CF991B4D-DC04-4003-BF1E-2367C3C17D6B}" type="presOf" srcId="{B2A2548D-3812-472E-ACB1-24EB0878C67F}" destId="{5401E43E-C3FA-4EBF-98C2-0A8BD847917E}" srcOrd="0" destOrd="0" presId="urn:microsoft.com/office/officeart/2005/8/layout/cycle2"/>
    <dgm:cxn modelId="{0EE81083-09F6-4477-B0D3-B66516CA7B04}" type="presOf" srcId="{B2A2548D-3812-472E-ACB1-24EB0878C67F}" destId="{A8DEFAD7-A0C6-45AA-B363-98D6C8224E42}" srcOrd="1" destOrd="0" presId="urn:microsoft.com/office/officeart/2005/8/layout/cycle2"/>
    <dgm:cxn modelId="{16831130-B71A-480E-A78F-D7640EEA785C}" type="presOf" srcId="{F4FE2CCC-D749-406B-8749-16E2B98D3FDF}" destId="{98CD7B35-6221-4848-BEFA-7EE011283102}" srcOrd="0" destOrd="0" presId="urn:microsoft.com/office/officeart/2005/8/layout/cycle2"/>
    <dgm:cxn modelId="{931D92FC-6589-4E50-BB6E-708298E4394C}" srcId="{28FE8555-2EE2-4493-A45C-D5FC04344E86}" destId="{A9A599D3-E279-458A-BF82-DBE62798106E}" srcOrd="1" destOrd="0" parTransId="{418C106C-096A-413A-87A3-AA19E2876C44}" sibTransId="{49106D0F-840F-4B1D-87A5-D52CC92E9F8E}"/>
    <dgm:cxn modelId="{77229999-92D7-4EDF-AE26-81171C874349}" type="presOf" srcId="{49106D0F-840F-4B1D-87A5-D52CC92E9F8E}" destId="{3765930A-371F-496C-89E6-708913F6F837}" srcOrd="1" destOrd="0" presId="urn:microsoft.com/office/officeart/2005/8/layout/cycle2"/>
    <dgm:cxn modelId="{4F88B884-CE58-40C8-8F51-4A737E400798}" type="presOf" srcId="{F4FE2CCC-D749-406B-8749-16E2B98D3FDF}" destId="{1EFA03F3-9A93-4610-9ADA-EB04CE70D58B}" srcOrd="1" destOrd="0" presId="urn:microsoft.com/office/officeart/2005/8/layout/cycle2"/>
    <dgm:cxn modelId="{1D6C5F36-7484-4D7C-958A-8B1856AED381}" type="presOf" srcId="{47A6095E-A09C-4220-BC75-9F43A605AD11}" destId="{F0E286A6-94E2-466C-90D5-BE3B0FA21445}" srcOrd="0" destOrd="0" presId="urn:microsoft.com/office/officeart/2005/8/layout/cycle2"/>
    <dgm:cxn modelId="{9E0EB27D-DFEB-4687-B670-A3FD952F82BB}" type="presOf" srcId="{E0A60218-2E78-45EF-9330-A7676D90914D}" destId="{046933F3-4F05-4D7D-B04B-AA6DDFEEA700}" srcOrd="0" destOrd="0" presId="urn:microsoft.com/office/officeart/2005/8/layout/cycle2"/>
    <dgm:cxn modelId="{FC62B096-6B8A-4242-B82D-5D766A9E08D1}" type="presOf" srcId="{49106D0F-840F-4B1D-87A5-D52CC92E9F8E}" destId="{ED732328-6A7A-4855-9405-EA3A381C1969}" srcOrd="0" destOrd="0" presId="urn:microsoft.com/office/officeart/2005/8/layout/cycle2"/>
    <dgm:cxn modelId="{EAFA3894-C3DE-479A-9B31-0E0CFFBC721A}" srcId="{28FE8555-2EE2-4493-A45C-D5FC04344E86}" destId="{3044CD13-6C59-49B2-9AD9-C5B0EA0068D5}" srcOrd="2" destOrd="0" parTransId="{3CBA0167-4864-4E57-A74A-8443F7EADCC1}" sibTransId="{B2A2548D-3812-472E-ACB1-24EB0878C67F}"/>
    <dgm:cxn modelId="{4FFDCB61-A807-4035-85DC-30085C01709B}" type="presOf" srcId="{A9A599D3-E279-458A-BF82-DBE62798106E}" destId="{5CAF4070-4720-49B4-8942-0E3BCE1C3FE2}" srcOrd="0" destOrd="0" presId="urn:microsoft.com/office/officeart/2005/8/layout/cycle2"/>
    <dgm:cxn modelId="{9F1E4094-6A9A-4F70-A343-AB34C6101CC4}" type="presOf" srcId="{32EF7420-C693-4A8D-A6AD-6085193BB299}" destId="{C2161161-A643-4938-B875-0561ADF601B7}" srcOrd="0" destOrd="0" presId="urn:microsoft.com/office/officeart/2005/8/layout/cycle2"/>
    <dgm:cxn modelId="{42A06044-78BA-4568-841D-F2E5EE96F7F6}" srcId="{28FE8555-2EE2-4493-A45C-D5FC04344E86}" destId="{47A6095E-A09C-4220-BC75-9F43A605AD11}" srcOrd="4" destOrd="0" parTransId="{7D287B95-5428-431E-9E90-7E9DE1906213}" sibTransId="{2793D4F4-35A1-4A21-AE69-8F1500BC245F}"/>
    <dgm:cxn modelId="{584AC843-137C-45FA-BBA5-D1DC3373F69D}" type="presOf" srcId="{2793D4F4-35A1-4A21-AE69-8F1500BC245F}" destId="{02FC84FA-5578-482A-B4E3-435423EEFF21}" srcOrd="1" destOrd="0" presId="urn:microsoft.com/office/officeart/2005/8/layout/cycle2"/>
    <dgm:cxn modelId="{190F3DA6-9E1B-47C7-91D8-82B1354F61F6}" type="presOf" srcId="{28FE8555-2EE2-4493-A45C-D5FC04344E86}" destId="{4895322D-B012-4562-A2E0-C3B5AE3253DC}" srcOrd="0" destOrd="0" presId="urn:microsoft.com/office/officeart/2005/8/layout/cycle2"/>
    <dgm:cxn modelId="{A153D930-A562-421E-B8C0-7A678CFDC6E3}" type="presOf" srcId="{00E998E7-53E3-433B-BABC-F49BA002403C}" destId="{CE5A0B2A-36CD-4BB3-BAB6-1AA0282AAB60}" srcOrd="0" destOrd="0" presId="urn:microsoft.com/office/officeart/2005/8/layout/cycle2"/>
    <dgm:cxn modelId="{5174193A-4378-450C-ABE2-534DAEEE8474}" type="presOf" srcId="{3044CD13-6C59-49B2-9AD9-C5B0EA0068D5}" destId="{3C5A5709-CB27-4310-9471-599DEDEE0861}" srcOrd="0" destOrd="0" presId="urn:microsoft.com/office/officeart/2005/8/layout/cycle2"/>
    <dgm:cxn modelId="{B5BB8668-86A4-4F2B-B3F5-CE9E974F8851}" srcId="{28FE8555-2EE2-4493-A45C-D5FC04344E86}" destId="{00E998E7-53E3-433B-BABC-F49BA002403C}" srcOrd="0" destOrd="0" parTransId="{646EBB87-7B61-41E6-A854-38E9810FB252}" sibTransId="{F4FE2CCC-D749-406B-8749-16E2B98D3FDF}"/>
    <dgm:cxn modelId="{09E0E9D7-BF2F-45FB-A8DA-1B8204DE3CD5}" type="presParOf" srcId="{4895322D-B012-4562-A2E0-C3B5AE3253DC}" destId="{CE5A0B2A-36CD-4BB3-BAB6-1AA0282AAB60}" srcOrd="0" destOrd="0" presId="urn:microsoft.com/office/officeart/2005/8/layout/cycle2"/>
    <dgm:cxn modelId="{BA14DE12-756B-4BD8-9C66-623A1EA856D6}" type="presParOf" srcId="{4895322D-B012-4562-A2E0-C3B5AE3253DC}" destId="{98CD7B35-6221-4848-BEFA-7EE011283102}" srcOrd="1" destOrd="0" presId="urn:microsoft.com/office/officeart/2005/8/layout/cycle2"/>
    <dgm:cxn modelId="{A694F97B-38D9-4824-839F-D5A2E46AF8EC}" type="presParOf" srcId="{98CD7B35-6221-4848-BEFA-7EE011283102}" destId="{1EFA03F3-9A93-4610-9ADA-EB04CE70D58B}" srcOrd="0" destOrd="0" presId="urn:microsoft.com/office/officeart/2005/8/layout/cycle2"/>
    <dgm:cxn modelId="{FCD2B754-70A5-4B77-BA1E-3507B98FC186}" type="presParOf" srcId="{4895322D-B012-4562-A2E0-C3B5AE3253DC}" destId="{5CAF4070-4720-49B4-8942-0E3BCE1C3FE2}" srcOrd="2" destOrd="0" presId="urn:microsoft.com/office/officeart/2005/8/layout/cycle2"/>
    <dgm:cxn modelId="{A71B3F93-9322-4202-B3DE-FDB5328AE670}" type="presParOf" srcId="{4895322D-B012-4562-A2E0-C3B5AE3253DC}" destId="{ED732328-6A7A-4855-9405-EA3A381C1969}" srcOrd="3" destOrd="0" presId="urn:microsoft.com/office/officeart/2005/8/layout/cycle2"/>
    <dgm:cxn modelId="{D4DAC17B-CB14-4559-BC04-1E85AE61E84D}" type="presParOf" srcId="{ED732328-6A7A-4855-9405-EA3A381C1969}" destId="{3765930A-371F-496C-89E6-708913F6F837}" srcOrd="0" destOrd="0" presId="urn:microsoft.com/office/officeart/2005/8/layout/cycle2"/>
    <dgm:cxn modelId="{02A38717-1EA0-429D-A0DB-91AEC4F358BC}" type="presParOf" srcId="{4895322D-B012-4562-A2E0-C3B5AE3253DC}" destId="{3C5A5709-CB27-4310-9471-599DEDEE0861}" srcOrd="4" destOrd="0" presId="urn:microsoft.com/office/officeart/2005/8/layout/cycle2"/>
    <dgm:cxn modelId="{B649C56E-8D9F-4A2B-A0F6-279DF5F6D850}" type="presParOf" srcId="{4895322D-B012-4562-A2E0-C3B5AE3253DC}" destId="{5401E43E-C3FA-4EBF-98C2-0A8BD847917E}" srcOrd="5" destOrd="0" presId="urn:microsoft.com/office/officeart/2005/8/layout/cycle2"/>
    <dgm:cxn modelId="{DE8E0BF3-6778-4C54-9A6B-EA6A874A92AC}" type="presParOf" srcId="{5401E43E-C3FA-4EBF-98C2-0A8BD847917E}" destId="{A8DEFAD7-A0C6-45AA-B363-98D6C8224E42}" srcOrd="0" destOrd="0" presId="urn:microsoft.com/office/officeart/2005/8/layout/cycle2"/>
    <dgm:cxn modelId="{829495B0-DD30-402A-9805-345BBEC734DC}" type="presParOf" srcId="{4895322D-B012-4562-A2E0-C3B5AE3253DC}" destId="{C2161161-A643-4938-B875-0561ADF601B7}" srcOrd="6" destOrd="0" presId="urn:microsoft.com/office/officeart/2005/8/layout/cycle2"/>
    <dgm:cxn modelId="{F968EAA9-308D-408F-92FB-0F281B4D92CC}" type="presParOf" srcId="{4895322D-B012-4562-A2E0-C3B5AE3253DC}" destId="{046933F3-4F05-4D7D-B04B-AA6DDFEEA700}" srcOrd="7" destOrd="0" presId="urn:microsoft.com/office/officeart/2005/8/layout/cycle2"/>
    <dgm:cxn modelId="{162C86A6-69C1-49DE-B589-A2D576A95E02}" type="presParOf" srcId="{046933F3-4F05-4D7D-B04B-AA6DDFEEA700}" destId="{C26FF785-3895-4E82-A6AA-62ADD284A7F7}" srcOrd="0" destOrd="0" presId="urn:microsoft.com/office/officeart/2005/8/layout/cycle2"/>
    <dgm:cxn modelId="{560ABA89-3B3B-474A-83A8-858AB4BD4363}" type="presParOf" srcId="{4895322D-B012-4562-A2E0-C3B5AE3253DC}" destId="{F0E286A6-94E2-466C-90D5-BE3B0FA21445}" srcOrd="8" destOrd="0" presId="urn:microsoft.com/office/officeart/2005/8/layout/cycle2"/>
    <dgm:cxn modelId="{A7EE29D7-BF8F-4836-9B9E-CCC73FA9B9F3}" type="presParOf" srcId="{4895322D-B012-4562-A2E0-C3B5AE3253DC}" destId="{EF4E74CE-2538-4280-8C28-ACD548973B36}" srcOrd="9" destOrd="0" presId="urn:microsoft.com/office/officeart/2005/8/layout/cycle2"/>
    <dgm:cxn modelId="{83A48656-269A-4126-83BF-A39303319660}" type="presParOf" srcId="{EF4E74CE-2538-4280-8C28-ACD548973B36}" destId="{02FC84FA-5578-482A-B4E3-435423EEFF21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3379DF0-CADA-4D55-AF0E-D59199864C52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E305A5A0-6A5F-499E-986F-CD08075C6A25}">
      <dgm:prSet phldrT="[Text]"/>
      <dgm:spPr>
        <a:solidFill>
          <a:srgbClr val="FF0000"/>
        </a:solidFill>
      </dgm:spPr>
      <dgm:t>
        <a:bodyPr/>
        <a:lstStyle/>
        <a:p>
          <a:pPr algn="ctr"/>
          <a:r>
            <a:rPr lang="en-US" dirty="0" err="1" smtClean="0"/>
            <a:t>Puchase</a:t>
          </a:r>
          <a:r>
            <a:rPr lang="en-US" dirty="0" smtClean="0"/>
            <a:t> </a:t>
          </a:r>
          <a:r>
            <a:rPr lang="en-US" dirty="0" err="1" smtClean="0"/>
            <a:t>Requistion</a:t>
          </a:r>
          <a:endParaRPr lang="en-US" dirty="0"/>
        </a:p>
      </dgm:t>
    </dgm:pt>
    <dgm:pt modelId="{C7FF8924-ED05-41E8-9013-F90F2EC92DA6}" type="parTrans" cxnId="{A4BD7FA5-760E-439A-BF2B-5B07721B7B52}">
      <dgm:prSet/>
      <dgm:spPr/>
      <dgm:t>
        <a:bodyPr/>
        <a:lstStyle/>
        <a:p>
          <a:endParaRPr lang="en-US"/>
        </a:p>
      </dgm:t>
    </dgm:pt>
    <dgm:pt modelId="{E8DD8257-31BA-43EA-8EC3-B0C3D4B53FF9}" type="sibTrans" cxnId="{A4BD7FA5-760E-439A-BF2B-5B07721B7B52}">
      <dgm:prSet/>
      <dgm:spPr/>
      <dgm:t>
        <a:bodyPr/>
        <a:lstStyle/>
        <a:p>
          <a:pPr algn="ctr"/>
          <a:endParaRPr lang="en-US"/>
        </a:p>
      </dgm:t>
    </dgm:pt>
    <dgm:pt modelId="{D055E146-DA82-4F40-959A-717C2720BD59}">
      <dgm:prSet phldrT="[Text]"/>
      <dgm:spPr/>
      <dgm:t>
        <a:bodyPr/>
        <a:lstStyle/>
        <a:p>
          <a:pPr algn="ctr"/>
          <a:r>
            <a:rPr lang="en-US" dirty="0" smtClean="0"/>
            <a:t>RFQ</a:t>
          </a:r>
          <a:endParaRPr lang="en-US" dirty="0"/>
        </a:p>
      </dgm:t>
    </dgm:pt>
    <dgm:pt modelId="{64BC0E01-C45D-4ADD-A40C-6C8EE84EAEB6}" type="parTrans" cxnId="{92DCC49E-C32C-4A72-83B6-9383B47070A5}">
      <dgm:prSet/>
      <dgm:spPr/>
      <dgm:t>
        <a:bodyPr/>
        <a:lstStyle/>
        <a:p>
          <a:endParaRPr lang="en-US"/>
        </a:p>
      </dgm:t>
    </dgm:pt>
    <dgm:pt modelId="{F71C3A5C-D8E8-45CA-A165-D74A285EAE03}" type="sibTrans" cxnId="{92DCC49E-C32C-4A72-83B6-9383B47070A5}">
      <dgm:prSet/>
      <dgm:spPr/>
      <dgm:t>
        <a:bodyPr/>
        <a:lstStyle/>
        <a:p>
          <a:pPr algn="ctr"/>
          <a:endParaRPr lang="en-US"/>
        </a:p>
      </dgm:t>
    </dgm:pt>
    <dgm:pt modelId="{058776C9-2F61-4F36-893B-12537C8F1CAA}">
      <dgm:prSet phldrT="[Text]"/>
      <dgm:spPr/>
      <dgm:t>
        <a:bodyPr/>
        <a:lstStyle/>
        <a:p>
          <a:pPr algn="ctr"/>
          <a:r>
            <a:rPr lang="en-US" dirty="0" smtClean="0"/>
            <a:t>Vendor Evaluation</a:t>
          </a:r>
          <a:endParaRPr lang="en-US" dirty="0"/>
        </a:p>
      </dgm:t>
    </dgm:pt>
    <dgm:pt modelId="{FB73AB84-3B8E-4509-BB5C-637503661805}" type="parTrans" cxnId="{497CE8B9-8688-472C-A2DB-590C97752D53}">
      <dgm:prSet/>
      <dgm:spPr/>
      <dgm:t>
        <a:bodyPr/>
        <a:lstStyle/>
        <a:p>
          <a:endParaRPr lang="en-US"/>
        </a:p>
      </dgm:t>
    </dgm:pt>
    <dgm:pt modelId="{F47B9A51-12F9-4704-AC2C-4E9DD53561F4}" type="sibTrans" cxnId="{497CE8B9-8688-472C-A2DB-590C97752D53}">
      <dgm:prSet/>
      <dgm:spPr/>
      <dgm:t>
        <a:bodyPr/>
        <a:lstStyle/>
        <a:p>
          <a:endParaRPr lang="en-US"/>
        </a:p>
      </dgm:t>
    </dgm:pt>
    <dgm:pt modelId="{7B5C4767-27AF-487E-81E9-0A32F6664AAA}">
      <dgm:prSet phldrT="[Text]"/>
      <dgm:spPr/>
      <dgm:t>
        <a:bodyPr/>
        <a:lstStyle/>
        <a:p>
          <a:pPr algn="ctr"/>
          <a:r>
            <a:rPr lang="en-US" dirty="0" smtClean="0"/>
            <a:t>Purchase Order Processing</a:t>
          </a:r>
          <a:endParaRPr lang="en-US" dirty="0"/>
        </a:p>
      </dgm:t>
    </dgm:pt>
    <dgm:pt modelId="{3085206F-7ED9-497E-B206-F0DD24502F26}" type="parTrans" cxnId="{A2D1C6C6-1E28-4720-A4F4-3B3037E000D1}">
      <dgm:prSet/>
      <dgm:spPr/>
      <dgm:t>
        <a:bodyPr/>
        <a:lstStyle/>
        <a:p>
          <a:endParaRPr lang="en-US"/>
        </a:p>
      </dgm:t>
    </dgm:pt>
    <dgm:pt modelId="{D2A8DF7A-1E43-4C2F-89DF-6AB89AC03AA7}" type="sibTrans" cxnId="{A2D1C6C6-1E28-4720-A4F4-3B3037E000D1}">
      <dgm:prSet/>
      <dgm:spPr/>
      <dgm:t>
        <a:bodyPr/>
        <a:lstStyle/>
        <a:p>
          <a:endParaRPr lang="en-US"/>
        </a:p>
      </dgm:t>
    </dgm:pt>
    <dgm:pt modelId="{4BBD01A5-68CD-4FDE-B574-E25149DBBFFB}">
      <dgm:prSet phldrT="[Text]"/>
      <dgm:spPr/>
      <dgm:t>
        <a:bodyPr/>
        <a:lstStyle/>
        <a:p>
          <a:pPr algn="ctr"/>
          <a:r>
            <a:rPr lang="en-US" dirty="0" smtClean="0"/>
            <a:t>Purchase Order  Monitoring</a:t>
          </a:r>
          <a:endParaRPr lang="en-US" dirty="0"/>
        </a:p>
      </dgm:t>
    </dgm:pt>
    <dgm:pt modelId="{B337F8F6-5419-4D92-AE83-1EADE85AD149}" type="parTrans" cxnId="{43A08A04-21F7-43D5-AA79-179A61855011}">
      <dgm:prSet/>
      <dgm:spPr/>
      <dgm:t>
        <a:bodyPr/>
        <a:lstStyle/>
        <a:p>
          <a:endParaRPr lang="en-US"/>
        </a:p>
      </dgm:t>
    </dgm:pt>
    <dgm:pt modelId="{9F5800D7-6D79-424B-A2B5-F141BCC5430E}" type="sibTrans" cxnId="{43A08A04-21F7-43D5-AA79-179A61855011}">
      <dgm:prSet/>
      <dgm:spPr/>
      <dgm:t>
        <a:bodyPr/>
        <a:lstStyle/>
        <a:p>
          <a:endParaRPr lang="en-US"/>
        </a:p>
      </dgm:t>
    </dgm:pt>
    <dgm:pt modelId="{0B8E238B-AEDF-4707-A0F6-CD6EA41439CD}">
      <dgm:prSet phldrT="[Text]"/>
      <dgm:spPr/>
      <dgm:t>
        <a:bodyPr/>
        <a:lstStyle/>
        <a:p>
          <a:pPr algn="ctr"/>
          <a:r>
            <a:rPr lang="en-US" dirty="0" smtClean="0"/>
            <a:t>Good Receipt</a:t>
          </a:r>
          <a:endParaRPr lang="en-US" dirty="0"/>
        </a:p>
      </dgm:t>
    </dgm:pt>
    <dgm:pt modelId="{56E2AE3A-0541-430B-806D-3675835AA1DF}" type="parTrans" cxnId="{8FD7076A-A22F-43AD-842C-53053ABDBAB1}">
      <dgm:prSet/>
      <dgm:spPr/>
      <dgm:t>
        <a:bodyPr/>
        <a:lstStyle/>
        <a:p>
          <a:endParaRPr lang="en-US"/>
        </a:p>
      </dgm:t>
    </dgm:pt>
    <dgm:pt modelId="{401B2694-05E9-44CD-ACE2-FB1F8D40F93D}" type="sibTrans" cxnId="{8FD7076A-A22F-43AD-842C-53053ABDBAB1}">
      <dgm:prSet/>
      <dgm:spPr/>
      <dgm:t>
        <a:bodyPr/>
        <a:lstStyle/>
        <a:p>
          <a:endParaRPr lang="en-US"/>
        </a:p>
      </dgm:t>
    </dgm:pt>
    <dgm:pt modelId="{6964B0B0-F55F-424C-9914-4B04CC13B0C8}">
      <dgm:prSet phldrT="[Text]"/>
      <dgm:spPr/>
      <dgm:t>
        <a:bodyPr/>
        <a:lstStyle/>
        <a:p>
          <a:pPr algn="ctr"/>
          <a:r>
            <a:rPr lang="en-US" dirty="0" smtClean="0"/>
            <a:t>Invoice Verification</a:t>
          </a:r>
          <a:endParaRPr lang="en-US" dirty="0"/>
        </a:p>
      </dgm:t>
    </dgm:pt>
    <dgm:pt modelId="{4D5E74CA-3EA1-4E81-BA6F-4D3A96C0FAC5}" type="parTrans" cxnId="{438C8832-DB6D-4ADA-9280-A66D6BDC3288}">
      <dgm:prSet/>
      <dgm:spPr/>
      <dgm:t>
        <a:bodyPr/>
        <a:lstStyle/>
        <a:p>
          <a:endParaRPr lang="en-US"/>
        </a:p>
      </dgm:t>
    </dgm:pt>
    <dgm:pt modelId="{1C496418-DF12-4ED5-8847-758EC5221A32}" type="sibTrans" cxnId="{438C8832-DB6D-4ADA-9280-A66D6BDC3288}">
      <dgm:prSet/>
      <dgm:spPr/>
      <dgm:t>
        <a:bodyPr/>
        <a:lstStyle/>
        <a:p>
          <a:endParaRPr lang="en-US"/>
        </a:p>
      </dgm:t>
    </dgm:pt>
    <dgm:pt modelId="{AC26E04C-5137-4075-A5B6-A195AC892ED8}">
      <dgm:prSet phldrT="[Text]"/>
      <dgm:spPr/>
      <dgm:t>
        <a:bodyPr/>
        <a:lstStyle/>
        <a:p>
          <a:pPr algn="ctr"/>
          <a:r>
            <a:rPr lang="en-US" dirty="0" smtClean="0"/>
            <a:t>Payment</a:t>
          </a:r>
          <a:endParaRPr lang="en-US" dirty="0"/>
        </a:p>
      </dgm:t>
    </dgm:pt>
    <dgm:pt modelId="{FDB1C88F-6DE2-4CBB-A3FD-37D481732D4E}" type="parTrans" cxnId="{5E2DBF3A-DAAE-4920-A65B-6F007BC8DCFF}">
      <dgm:prSet/>
      <dgm:spPr/>
      <dgm:t>
        <a:bodyPr/>
        <a:lstStyle/>
        <a:p>
          <a:endParaRPr lang="en-US"/>
        </a:p>
      </dgm:t>
    </dgm:pt>
    <dgm:pt modelId="{E04E6648-BFAC-442A-8DC2-924EEEF5374B}" type="sibTrans" cxnId="{5E2DBF3A-DAAE-4920-A65B-6F007BC8DCFF}">
      <dgm:prSet/>
      <dgm:spPr/>
      <dgm:t>
        <a:bodyPr/>
        <a:lstStyle/>
        <a:p>
          <a:endParaRPr lang="en-US"/>
        </a:p>
      </dgm:t>
    </dgm:pt>
    <dgm:pt modelId="{973071E0-B929-4185-BCAE-9EDBCE041F4D}" type="pres">
      <dgm:prSet presAssocID="{23379DF0-CADA-4D55-AF0E-D59199864C52}" presName="linearFlow" presStyleCnt="0">
        <dgm:presLayoutVars>
          <dgm:resizeHandles val="exact"/>
        </dgm:presLayoutVars>
      </dgm:prSet>
      <dgm:spPr/>
    </dgm:pt>
    <dgm:pt modelId="{BBE00986-5D1C-4FCE-8B5F-16A8EB9F9B2A}" type="pres">
      <dgm:prSet presAssocID="{E305A5A0-6A5F-499E-986F-CD08075C6A25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35C907-7539-4394-8E14-9260C197F62A}" type="pres">
      <dgm:prSet presAssocID="{E8DD8257-31BA-43EA-8EC3-B0C3D4B53FF9}" presName="sibTrans" presStyleLbl="sibTrans2D1" presStyleIdx="0" presStyleCnt="7"/>
      <dgm:spPr/>
      <dgm:t>
        <a:bodyPr/>
        <a:lstStyle/>
        <a:p>
          <a:endParaRPr lang="en-US"/>
        </a:p>
      </dgm:t>
    </dgm:pt>
    <dgm:pt modelId="{B33828D6-7692-4565-AFEF-525C60CE6F1F}" type="pres">
      <dgm:prSet presAssocID="{E8DD8257-31BA-43EA-8EC3-B0C3D4B53FF9}" presName="connectorText" presStyleLbl="sibTrans2D1" presStyleIdx="0" presStyleCnt="7"/>
      <dgm:spPr/>
      <dgm:t>
        <a:bodyPr/>
        <a:lstStyle/>
        <a:p>
          <a:endParaRPr lang="en-US"/>
        </a:p>
      </dgm:t>
    </dgm:pt>
    <dgm:pt modelId="{FAABFB98-4E39-4FD0-BE86-9708182E1DF5}" type="pres">
      <dgm:prSet presAssocID="{D055E146-DA82-4F40-959A-717C2720BD59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F24BA8-F4F9-47A9-9ADC-D22CA140D8E5}" type="pres">
      <dgm:prSet presAssocID="{F71C3A5C-D8E8-45CA-A165-D74A285EAE03}" presName="sibTrans" presStyleLbl="sibTrans2D1" presStyleIdx="1" presStyleCnt="7"/>
      <dgm:spPr/>
      <dgm:t>
        <a:bodyPr/>
        <a:lstStyle/>
        <a:p>
          <a:endParaRPr lang="en-US"/>
        </a:p>
      </dgm:t>
    </dgm:pt>
    <dgm:pt modelId="{A3F26DB2-D06C-4A8C-B119-7E26684092E7}" type="pres">
      <dgm:prSet presAssocID="{F71C3A5C-D8E8-45CA-A165-D74A285EAE03}" presName="connectorText" presStyleLbl="sibTrans2D1" presStyleIdx="1" presStyleCnt="7"/>
      <dgm:spPr/>
      <dgm:t>
        <a:bodyPr/>
        <a:lstStyle/>
        <a:p>
          <a:endParaRPr lang="en-US"/>
        </a:p>
      </dgm:t>
    </dgm:pt>
    <dgm:pt modelId="{99207C87-398D-45BC-B4D8-5C03C1F4CDEB}" type="pres">
      <dgm:prSet presAssocID="{058776C9-2F61-4F36-893B-12537C8F1CAA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E799D3-EA6D-4F2B-B6FF-09D488FD873A}" type="pres">
      <dgm:prSet presAssocID="{F47B9A51-12F9-4704-AC2C-4E9DD53561F4}" presName="sibTrans" presStyleLbl="sibTrans2D1" presStyleIdx="2" presStyleCnt="7"/>
      <dgm:spPr/>
      <dgm:t>
        <a:bodyPr/>
        <a:lstStyle/>
        <a:p>
          <a:endParaRPr lang="en-US"/>
        </a:p>
      </dgm:t>
    </dgm:pt>
    <dgm:pt modelId="{F7949DF6-6660-47A0-8879-225D16F17A23}" type="pres">
      <dgm:prSet presAssocID="{F47B9A51-12F9-4704-AC2C-4E9DD53561F4}" presName="connectorText" presStyleLbl="sibTrans2D1" presStyleIdx="2" presStyleCnt="7"/>
      <dgm:spPr/>
      <dgm:t>
        <a:bodyPr/>
        <a:lstStyle/>
        <a:p>
          <a:endParaRPr lang="en-US"/>
        </a:p>
      </dgm:t>
    </dgm:pt>
    <dgm:pt modelId="{9212DD4D-FFFC-4873-8AEC-044BC6827D92}" type="pres">
      <dgm:prSet presAssocID="{7B5C4767-27AF-487E-81E9-0A32F6664AAA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EB4EDF-8C6F-4D40-BD37-6F0E3767D9B1}" type="pres">
      <dgm:prSet presAssocID="{D2A8DF7A-1E43-4C2F-89DF-6AB89AC03AA7}" presName="sibTrans" presStyleLbl="sibTrans2D1" presStyleIdx="3" presStyleCnt="7"/>
      <dgm:spPr/>
      <dgm:t>
        <a:bodyPr/>
        <a:lstStyle/>
        <a:p>
          <a:endParaRPr lang="en-US"/>
        </a:p>
      </dgm:t>
    </dgm:pt>
    <dgm:pt modelId="{03BB18CD-E660-4BEC-80BA-43D0DCDC5EC7}" type="pres">
      <dgm:prSet presAssocID="{D2A8DF7A-1E43-4C2F-89DF-6AB89AC03AA7}" presName="connectorText" presStyleLbl="sibTrans2D1" presStyleIdx="3" presStyleCnt="7"/>
      <dgm:spPr/>
      <dgm:t>
        <a:bodyPr/>
        <a:lstStyle/>
        <a:p>
          <a:endParaRPr lang="en-US"/>
        </a:p>
      </dgm:t>
    </dgm:pt>
    <dgm:pt modelId="{23EB6FED-A1F1-47CE-8A12-45DBDDFF880B}" type="pres">
      <dgm:prSet presAssocID="{4BBD01A5-68CD-4FDE-B574-E25149DBBFFB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9494F7-8FB9-4AEC-8740-D2EB647D5EE5}" type="pres">
      <dgm:prSet presAssocID="{9F5800D7-6D79-424B-A2B5-F141BCC5430E}" presName="sibTrans" presStyleLbl="sibTrans2D1" presStyleIdx="4" presStyleCnt="7"/>
      <dgm:spPr/>
      <dgm:t>
        <a:bodyPr/>
        <a:lstStyle/>
        <a:p>
          <a:endParaRPr lang="en-US"/>
        </a:p>
      </dgm:t>
    </dgm:pt>
    <dgm:pt modelId="{D7A78326-C763-48EB-8CF4-D0E94DB0F1AC}" type="pres">
      <dgm:prSet presAssocID="{9F5800D7-6D79-424B-A2B5-F141BCC5430E}" presName="connectorText" presStyleLbl="sibTrans2D1" presStyleIdx="4" presStyleCnt="7"/>
      <dgm:spPr/>
      <dgm:t>
        <a:bodyPr/>
        <a:lstStyle/>
        <a:p>
          <a:endParaRPr lang="en-US"/>
        </a:p>
      </dgm:t>
    </dgm:pt>
    <dgm:pt modelId="{31A87791-3DED-4C18-9390-8C690967EF1C}" type="pres">
      <dgm:prSet presAssocID="{0B8E238B-AEDF-4707-A0F6-CD6EA41439CD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90CBB2-916B-45DB-89C5-64B43C870489}" type="pres">
      <dgm:prSet presAssocID="{401B2694-05E9-44CD-ACE2-FB1F8D40F93D}" presName="sibTrans" presStyleLbl="sibTrans2D1" presStyleIdx="5" presStyleCnt="7"/>
      <dgm:spPr/>
      <dgm:t>
        <a:bodyPr/>
        <a:lstStyle/>
        <a:p>
          <a:endParaRPr lang="en-US"/>
        </a:p>
      </dgm:t>
    </dgm:pt>
    <dgm:pt modelId="{1D1892FE-81C0-4E96-8A5D-17CB2A6F4C5B}" type="pres">
      <dgm:prSet presAssocID="{401B2694-05E9-44CD-ACE2-FB1F8D40F93D}" presName="connectorText" presStyleLbl="sibTrans2D1" presStyleIdx="5" presStyleCnt="7"/>
      <dgm:spPr/>
      <dgm:t>
        <a:bodyPr/>
        <a:lstStyle/>
        <a:p>
          <a:endParaRPr lang="en-US"/>
        </a:p>
      </dgm:t>
    </dgm:pt>
    <dgm:pt modelId="{85DCF4DA-9AB0-4AD6-899E-12CF50C073C7}" type="pres">
      <dgm:prSet presAssocID="{6964B0B0-F55F-424C-9914-4B04CC13B0C8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509C29-351D-4A57-9D6A-9AE803777C90}" type="pres">
      <dgm:prSet presAssocID="{1C496418-DF12-4ED5-8847-758EC5221A32}" presName="sibTrans" presStyleLbl="sibTrans2D1" presStyleIdx="6" presStyleCnt="7"/>
      <dgm:spPr/>
      <dgm:t>
        <a:bodyPr/>
        <a:lstStyle/>
        <a:p>
          <a:endParaRPr lang="en-US"/>
        </a:p>
      </dgm:t>
    </dgm:pt>
    <dgm:pt modelId="{1D255EBA-D614-48A7-A81B-00681CBFC4D2}" type="pres">
      <dgm:prSet presAssocID="{1C496418-DF12-4ED5-8847-758EC5221A32}" presName="connectorText" presStyleLbl="sibTrans2D1" presStyleIdx="6" presStyleCnt="7"/>
      <dgm:spPr/>
      <dgm:t>
        <a:bodyPr/>
        <a:lstStyle/>
        <a:p>
          <a:endParaRPr lang="en-US"/>
        </a:p>
      </dgm:t>
    </dgm:pt>
    <dgm:pt modelId="{E8C661F0-D8E6-414A-892C-A63711DD8119}" type="pres">
      <dgm:prSet presAssocID="{AC26E04C-5137-4075-A5B6-A195AC892ED8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7E2418A-B938-4E0C-AFEB-B9F545201957}" type="presOf" srcId="{9F5800D7-6D79-424B-A2B5-F141BCC5430E}" destId="{D7A78326-C763-48EB-8CF4-D0E94DB0F1AC}" srcOrd="1" destOrd="0" presId="urn:microsoft.com/office/officeart/2005/8/layout/process2"/>
    <dgm:cxn modelId="{8D6D722D-E73A-4993-9297-8C69F87EFC4B}" type="presOf" srcId="{AC26E04C-5137-4075-A5B6-A195AC892ED8}" destId="{E8C661F0-D8E6-414A-892C-A63711DD8119}" srcOrd="0" destOrd="0" presId="urn:microsoft.com/office/officeart/2005/8/layout/process2"/>
    <dgm:cxn modelId="{F8004033-36BA-4E8E-9318-92674EF766FC}" type="presOf" srcId="{9F5800D7-6D79-424B-A2B5-F141BCC5430E}" destId="{D49494F7-8FB9-4AEC-8740-D2EB647D5EE5}" srcOrd="0" destOrd="0" presId="urn:microsoft.com/office/officeart/2005/8/layout/process2"/>
    <dgm:cxn modelId="{8FD7076A-A22F-43AD-842C-53053ABDBAB1}" srcId="{23379DF0-CADA-4D55-AF0E-D59199864C52}" destId="{0B8E238B-AEDF-4707-A0F6-CD6EA41439CD}" srcOrd="5" destOrd="0" parTransId="{56E2AE3A-0541-430B-806D-3675835AA1DF}" sibTransId="{401B2694-05E9-44CD-ACE2-FB1F8D40F93D}"/>
    <dgm:cxn modelId="{438C8832-DB6D-4ADA-9280-A66D6BDC3288}" srcId="{23379DF0-CADA-4D55-AF0E-D59199864C52}" destId="{6964B0B0-F55F-424C-9914-4B04CC13B0C8}" srcOrd="6" destOrd="0" parTransId="{4D5E74CA-3EA1-4E81-BA6F-4D3A96C0FAC5}" sibTransId="{1C496418-DF12-4ED5-8847-758EC5221A32}"/>
    <dgm:cxn modelId="{45ACCD5C-B97B-49E3-9CC4-2068061E9550}" type="presOf" srcId="{D055E146-DA82-4F40-959A-717C2720BD59}" destId="{FAABFB98-4E39-4FD0-BE86-9708182E1DF5}" srcOrd="0" destOrd="0" presId="urn:microsoft.com/office/officeart/2005/8/layout/process2"/>
    <dgm:cxn modelId="{A4BD7FA5-760E-439A-BF2B-5B07721B7B52}" srcId="{23379DF0-CADA-4D55-AF0E-D59199864C52}" destId="{E305A5A0-6A5F-499E-986F-CD08075C6A25}" srcOrd="0" destOrd="0" parTransId="{C7FF8924-ED05-41E8-9013-F90F2EC92DA6}" sibTransId="{E8DD8257-31BA-43EA-8EC3-B0C3D4B53FF9}"/>
    <dgm:cxn modelId="{750748D5-801B-4F1B-AB37-482877ECCBC1}" type="presOf" srcId="{E305A5A0-6A5F-499E-986F-CD08075C6A25}" destId="{BBE00986-5D1C-4FCE-8B5F-16A8EB9F9B2A}" srcOrd="0" destOrd="0" presId="urn:microsoft.com/office/officeart/2005/8/layout/process2"/>
    <dgm:cxn modelId="{0E1CBB91-6E1B-4FF8-8DCD-D030174DC7EA}" type="presOf" srcId="{0B8E238B-AEDF-4707-A0F6-CD6EA41439CD}" destId="{31A87791-3DED-4C18-9390-8C690967EF1C}" srcOrd="0" destOrd="0" presId="urn:microsoft.com/office/officeart/2005/8/layout/process2"/>
    <dgm:cxn modelId="{014BE937-6641-4012-9A94-0C8850F3BE86}" type="presOf" srcId="{D2A8DF7A-1E43-4C2F-89DF-6AB89AC03AA7}" destId="{03BB18CD-E660-4BEC-80BA-43D0DCDC5EC7}" srcOrd="1" destOrd="0" presId="urn:microsoft.com/office/officeart/2005/8/layout/process2"/>
    <dgm:cxn modelId="{40721534-5619-41F6-B4E0-C4D20FEEC03D}" type="presOf" srcId="{058776C9-2F61-4F36-893B-12537C8F1CAA}" destId="{99207C87-398D-45BC-B4D8-5C03C1F4CDEB}" srcOrd="0" destOrd="0" presId="urn:microsoft.com/office/officeart/2005/8/layout/process2"/>
    <dgm:cxn modelId="{B693F4AA-A4A0-42A6-B01A-645195FE0075}" type="presOf" srcId="{E8DD8257-31BA-43EA-8EC3-B0C3D4B53FF9}" destId="{3935C907-7539-4394-8E14-9260C197F62A}" srcOrd="0" destOrd="0" presId="urn:microsoft.com/office/officeart/2005/8/layout/process2"/>
    <dgm:cxn modelId="{8C460CC2-496A-4E02-A7A5-263BD7654B72}" type="presOf" srcId="{4BBD01A5-68CD-4FDE-B574-E25149DBBFFB}" destId="{23EB6FED-A1F1-47CE-8A12-45DBDDFF880B}" srcOrd="0" destOrd="0" presId="urn:microsoft.com/office/officeart/2005/8/layout/process2"/>
    <dgm:cxn modelId="{8AEBA792-8B7D-4911-AA3E-BFF1568FB23B}" type="presOf" srcId="{F71C3A5C-D8E8-45CA-A165-D74A285EAE03}" destId="{04F24BA8-F4F9-47A9-9ADC-D22CA140D8E5}" srcOrd="0" destOrd="0" presId="urn:microsoft.com/office/officeart/2005/8/layout/process2"/>
    <dgm:cxn modelId="{E34E8513-AD01-4974-A3EB-3D193AA6D209}" type="presOf" srcId="{401B2694-05E9-44CD-ACE2-FB1F8D40F93D}" destId="{E190CBB2-916B-45DB-89C5-64B43C870489}" srcOrd="0" destOrd="0" presId="urn:microsoft.com/office/officeart/2005/8/layout/process2"/>
    <dgm:cxn modelId="{1AA67FE8-E1FC-4E65-BA0E-E84F59B3BC8F}" type="presOf" srcId="{401B2694-05E9-44CD-ACE2-FB1F8D40F93D}" destId="{1D1892FE-81C0-4E96-8A5D-17CB2A6F4C5B}" srcOrd="1" destOrd="0" presId="urn:microsoft.com/office/officeart/2005/8/layout/process2"/>
    <dgm:cxn modelId="{0102CC70-2CCB-4DF1-996B-2FF0D6E5B478}" type="presOf" srcId="{E8DD8257-31BA-43EA-8EC3-B0C3D4B53FF9}" destId="{B33828D6-7692-4565-AFEF-525C60CE6F1F}" srcOrd="1" destOrd="0" presId="urn:microsoft.com/office/officeart/2005/8/layout/process2"/>
    <dgm:cxn modelId="{A2D1C6C6-1E28-4720-A4F4-3B3037E000D1}" srcId="{23379DF0-CADA-4D55-AF0E-D59199864C52}" destId="{7B5C4767-27AF-487E-81E9-0A32F6664AAA}" srcOrd="3" destOrd="0" parTransId="{3085206F-7ED9-497E-B206-F0DD24502F26}" sibTransId="{D2A8DF7A-1E43-4C2F-89DF-6AB89AC03AA7}"/>
    <dgm:cxn modelId="{A0C168E5-54D9-4F35-A847-0AC3ECE3CA64}" type="presOf" srcId="{F47B9A51-12F9-4704-AC2C-4E9DD53561F4}" destId="{A9E799D3-EA6D-4F2B-B6FF-09D488FD873A}" srcOrd="0" destOrd="0" presId="urn:microsoft.com/office/officeart/2005/8/layout/process2"/>
    <dgm:cxn modelId="{43A08A04-21F7-43D5-AA79-179A61855011}" srcId="{23379DF0-CADA-4D55-AF0E-D59199864C52}" destId="{4BBD01A5-68CD-4FDE-B574-E25149DBBFFB}" srcOrd="4" destOrd="0" parTransId="{B337F8F6-5419-4D92-AE83-1EADE85AD149}" sibTransId="{9F5800D7-6D79-424B-A2B5-F141BCC5430E}"/>
    <dgm:cxn modelId="{23514A8D-D4B2-4DCF-A0E3-15ACE9CDF3A0}" type="presOf" srcId="{1C496418-DF12-4ED5-8847-758EC5221A32}" destId="{E3509C29-351D-4A57-9D6A-9AE803777C90}" srcOrd="0" destOrd="0" presId="urn:microsoft.com/office/officeart/2005/8/layout/process2"/>
    <dgm:cxn modelId="{92DCC49E-C32C-4A72-83B6-9383B47070A5}" srcId="{23379DF0-CADA-4D55-AF0E-D59199864C52}" destId="{D055E146-DA82-4F40-959A-717C2720BD59}" srcOrd="1" destOrd="0" parTransId="{64BC0E01-C45D-4ADD-A40C-6C8EE84EAEB6}" sibTransId="{F71C3A5C-D8E8-45CA-A165-D74A285EAE03}"/>
    <dgm:cxn modelId="{5E2DBF3A-DAAE-4920-A65B-6F007BC8DCFF}" srcId="{23379DF0-CADA-4D55-AF0E-D59199864C52}" destId="{AC26E04C-5137-4075-A5B6-A195AC892ED8}" srcOrd="7" destOrd="0" parTransId="{FDB1C88F-6DE2-4CBB-A3FD-37D481732D4E}" sibTransId="{E04E6648-BFAC-442A-8DC2-924EEEF5374B}"/>
    <dgm:cxn modelId="{3024918D-8B88-438F-A82D-D5CF4DF559A6}" type="presOf" srcId="{1C496418-DF12-4ED5-8847-758EC5221A32}" destId="{1D255EBA-D614-48A7-A81B-00681CBFC4D2}" srcOrd="1" destOrd="0" presId="urn:microsoft.com/office/officeart/2005/8/layout/process2"/>
    <dgm:cxn modelId="{D1D56DFF-FD55-4D59-86DD-E1067C655C59}" type="presOf" srcId="{23379DF0-CADA-4D55-AF0E-D59199864C52}" destId="{973071E0-B929-4185-BCAE-9EDBCE041F4D}" srcOrd="0" destOrd="0" presId="urn:microsoft.com/office/officeart/2005/8/layout/process2"/>
    <dgm:cxn modelId="{160D896A-F7A3-4B27-AA4D-03542C2C0FA7}" type="presOf" srcId="{F47B9A51-12F9-4704-AC2C-4E9DD53561F4}" destId="{F7949DF6-6660-47A0-8879-225D16F17A23}" srcOrd="1" destOrd="0" presId="urn:microsoft.com/office/officeart/2005/8/layout/process2"/>
    <dgm:cxn modelId="{497CE8B9-8688-472C-A2DB-590C97752D53}" srcId="{23379DF0-CADA-4D55-AF0E-D59199864C52}" destId="{058776C9-2F61-4F36-893B-12537C8F1CAA}" srcOrd="2" destOrd="0" parTransId="{FB73AB84-3B8E-4509-BB5C-637503661805}" sibTransId="{F47B9A51-12F9-4704-AC2C-4E9DD53561F4}"/>
    <dgm:cxn modelId="{A54ACBFC-B0C8-4FD7-95F9-368EB0A96F57}" type="presOf" srcId="{6964B0B0-F55F-424C-9914-4B04CC13B0C8}" destId="{85DCF4DA-9AB0-4AD6-899E-12CF50C073C7}" srcOrd="0" destOrd="0" presId="urn:microsoft.com/office/officeart/2005/8/layout/process2"/>
    <dgm:cxn modelId="{A223043A-834E-4F51-8D54-89BCE46A3D4C}" type="presOf" srcId="{7B5C4767-27AF-487E-81E9-0A32F6664AAA}" destId="{9212DD4D-FFFC-4873-8AEC-044BC6827D92}" srcOrd="0" destOrd="0" presId="urn:microsoft.com/office/officeart/2005/8/layout/process2"/>
    <dgm:cxn modelId="{01BBF044-11EC-4F01-9DD7-938DD34E6962}" type="presOf" srcId="{F71C3A5C-D8E8-45CA-A165-D74A285EAE03}" destId="{A3F26DB2-D06C-4A8C-B119-7E26684092E7}" srcOrd="1" destOrd="0" presId="urn:microsoft.com/office/officeart/2005/8/layout/process2"/>
    <dgm:cxn modelId="{A5E162C3-FD39-4C07-829E-7A6A82531002}" type="presOf" srcId="{D2A8DF7A-1E43-4C2F-89DF-6AB89AC03AA7}" destId="{14EB4EDF-8C6F-4D40-BD37-6F0E3767D9B1}" srcOrd="0" destOrd="0" presId="urn:microsoft.com/office/officeart/2005/8/layout/process2"/>
    <dgm:cxn modelId="{280334CC-8FAD-484B-88F2-9A049FF59B22}" type="presParOf" srcId="{973071E0-B929-4185-BCAE-9EDBCE041F4D}" destId="{BBE00986-5D1C-4FCE-8B5F-16A8EB9F9B2A}" srcOrd="0" destOrd="0" presId="urn:microsoft.com/office/officeart/2005/8/layout/process2"/>
    <dgm:cxn modelId="{7BA87C71-BB95-497F-94AC-66961F9B67E0}" type="presParOf" srcId="{973071E0-B929-4185-BCAE-9EDBCE041F4D}" destId="{3935C907-7539-4394-8E14-9260C197F62A}" srcOrd="1" destOrd="0" presId="urn:microsoft.com/office/officeart/2005/8/layout/process2"/>
    <dgm:cxn modelId="{483079A9-18A8-4B17-8F89-D48A86EF8881}" type="presParOf" srcId="{3935C907-7539-4394-8E14-9260C197F62A}" destId="{B33828D6-7692-4565-AFEF-525C60CE6F1F}" srcOrd="0" destOrd="0" presId="urn:microsoft.com/office/officeart/2005/8/layout/process2"/>
    <dgm:cxn modelId="{4CF2DC6B-3548-4C0A-92ED-DEC315E08918}" type="presParOf" srcId="{973071E0-B929-4185-BCAE-9EDBCE041F4D}" destId="{FAABFB98-4E39-4FD0-BE86-9708182E1DF5}" srcOrd="2" destOrd="0" presId="urn:microsoft.com/office/officeart/2005/8/layout/process2"/>
    <dgm:cxn modelId="{F8F8E767-C498-4662-B649-E7D05706BA08}" type="presParOf" srcId="{973071E0-B929-4185-BCAE-9EDBCE041F4D}" destId="{04F24BA8-F4F9-47A9-9ADC-D22CA140D8E5}" srcOrd="3" destOrd="0" presId="urn:microsoft.com/office/officeart/2005/8/layout/process2"/>
    <dgm:cxn modelId="{68054145-B110-46A4-B5B5-85FFCDE22C8C}" type="presParOf" srcId="{04F24BA8-F4F9-47A9-9ADC-D22CA140D8E5}" destId="{A3F26DB2-D06C-4A8C-B119-7E26684092E7}" srcOrd="0" destOrd="0" presId="urn:microsoft.com/office/officeart/2005/8/layout/process2"/>
    <dgm:cxn modelId="{1714651D-7A4F-432A-93C6-95CF184BEF73}" type="presParOf" srcId="{973071E0-B929-4185-BCAE-9EDBCE041F4D}" destId="{99207C87-398D-45BC-B4D8-5C03C1F4CDEB}" srcOrd="4" destOrd="0" presId="urn:microsoft.com/office/officeart/2005/8/layout/process2"/>
    <dgm:cxn modelId="{5C3131F7-FDE4-476D-A47D-E62547FF851A}" type="presParOf" srcId="{973071E0-B929-4185-BCAE-9EDBCE041F4D}" destId="{A9E799D3-EA6D-4F2B-B6FF-09D488FD873A}" srcOrd="5" destOrd="0" presId="urn:microsoft.com/office/officeart/2005/8/layout/process2"/>
    <dgm:cxn modelId="{651FDC67-E072-405A-BFBC-5C5946A4CBC5}" type="presParOf" srcId="{A9E799D3-EA6D-4F2B-B6FF-09D488FD873A}" destId="{F7949DF6-6660-47A0-8879-225D16F17A23}" srcOrd="0" destOrd="0" presId="urn:microsoft.com/office/officeart/2005/8/layout/process2"/>
    <dgm:cxn modelId="{9B5F2CCF-F912-47E5-ACC3-E6C0DC346E02}" type="presParOf" srcId="{973071E0-B929-4185-BCAE-9EDBCE041F4D}" destId="{9212DD4D-FFFC-4873-8AEC-044BC6827D92}" srcOrd="6" destOrd="0" presId="urn:microsoft.com/office/officeart/2005/8/layout/process2"/>
    <dgm:cxn modelId="{D4EDC12C-5BD0-478E-9D38-F3779A3E4B6E}" type="presParOf" srcId="{973071E0-B929-4185-BCAE-9EDBCE041F4D}" destId="{14EB4EDF-8C6F-4D40-BD37-6F0E3767D9B1}" srcOrd="7" destOrd="0" presId="urn:microsoft.com/office/officeart/2005/8/layout/process2"/>
    <dgm:cxn modelId="{DBC7FE9D-4E0E-4A48-BD6E-D17A48297384}" type="presParOf" srcId="{14EB4EDF-8C6F-4D40-BD37-6F0E3767D9B1}" destId="{03BB18CD-E660-4BEC-80BA-43D0DCDC5EC7}" srcOrd="0" destOrd="0" presId="urn:microsoft.com/office/officeart/2005/8/layout/process2"/>
    <dgm:cxn modelId="{A28A9274-7FB8-40EA-BF75-7E96ADE8EF7D}" type="presParOf" srcId="{973071E0-B929-4185-BCAE-9EDBCE041F4D}" destId="{23EB6FED-A1F1-47CE-8A12-45DBDDFF880B}" srcOrd="8" destOrd="0" presId="urn:microsoft.com/office/officeart/2005/8/layout/process2"/>
    <dgm:cxn modelId="{57BA2F82-0B55-49D2-9EAA-612FEFE04028}" type="presParOf" srcId="{973071E0-B929-4185-BCAE-9EDBCE041F4D}" destId="{D49494F7-8FB9-4AEC-8740-D2EB647D5EE5}" srcOrd="9" destOrd="0" presId="urn:microsoft.com/office/officeart/2005/8/layout/process2"/>
    <dgm:cxn modelId="{2A244F32-0488-41FE-A534-A38518A217CF}" type="presParOf" srcId="{D49494F7-8FB9-4AEC-8740-D2EB647D5EE5}" destId="{D7A78326-C763-48EB-8CF4-D0E94DB0F1AC}" srcOrd="0" destOrd="0" presId="urn:microsoft.com/office/officeart/2005/8/layout/process2"/>
    <dgm:cxn modelId="{75B548B7-169F-442D-B1CE-831F12620EDD}" type="presParOf" srcId="{973071E0-B929-4185-BCAE-9EDBCE041F4D}" destId="{31A87791-3DED-4C18-9390-8C690967EF1C}" srcOrd="10" destOrd="0" presId="urn:microsoft.com/office/officeart/2005/8/layout/process2"/>
    <dgm:cxn modelId="{90DB9D52-2FF8-4B42-B067-8C6095823FE6}" type="presParOf" srcId="{973071E0-B929-4185-BCAE-9EDBCE041F4D}" destId="{E190CBB2-916B-45DB-89C5-64B43C870489}" srcOrd="11" destOrd="0" presId="urn:microsoft.com/office/officeart/2005/8/layout/process2"/>
    <dgm:cxn modelId="{5074C7E8-BF41-42E1-9EF3-BB7A602C594E}" type="presParOf" srcId="{E190CBB2-916B-45DB-89C5-64B43C870489}" destId="{1D1892FE-81C0-4E96-8A5D-17CB2A6F4C5B}" srcOrd="0" destOrd="0" presId="urn:microsoft.com/office/officeart/2005/8/layout/process2"/>
    <dgm:cxn modelId="{AF3CF31E-9B85-44E1-B9DC-805801793377}" type="presParOf" srcId="{973071E0-B929-4185-BCAE-9EDBCE041F4D}" destId="{85DCF4DA-9AB0-4AD6-899E-12CF50C073C7}" srcOrd="12" destOrd="0" presId="urn:microsoft.com/office/officeart/2005/8/layout/process2"/>
    <dgm:cxn modelId="{E750E3DC-2A25-4F70-A800-463287231E6A}" type="presParOf" srcId="{973071E0-B929-4185-BCAE-9EDBCE041F4D}" destId="{E3509C29-351D-4A57-9D6A-9AE803777C90}" srcOrd="13" destOrd="0" presId="urn:microsoft.com/office/officeart/2005/8/layout/process2"/>
    <dgm:cxn modelId="{5E5A3A5C-1E48-42EE-BFA1-374BA886675E}" type="presParOf" srcId="{E3509C29-351D-4A57-9D6A-9AE803777C90}" destId="{1D255EBA-D614-48A7-A81B-00681CBFC4D2}" srcOrd="0" destOrd="0" presId="urn:microsoft.com/office/officeart/2005/8/layout/process2"/>
    <dgm:cxn modelId="{D55046F5-413D-4B42-96DF-54C5BEAE0FEA}" type="presParOf" srcId="{973071E0-B929-4185-BCAE-9EDBCE041F4D}" destId="{E8C661F0-D8E6-414A-892C-A63711DD8119}" srcOrd="1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23379DF0-CADA-4D55-AF0E-D59199864C52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E305A5A0-6A5F-499E-986F-CD08075C6A25}">
      <dgm:prSet phldrT="[Text]"/>
      <dgm:spPr>
        <a:solidFill>
          <a:srgbClr val="FF0000"/>
        </a:solidFill>
      </dgm:spPr>
      <dgm:t>
        <a:bodyPr/>
        <a:lstStyle/>
        <a:p>
          <a:pPr algn="ctr"/>
          <a:r>
            <a:rPr lang="en-US" dirty="0" err="1" smtClean="0"/>
            <a:t>Puchase</a:t>
          </a:r>
          <a:r>
            <a:rPr lang="en-US" dirty="0" smtClean="0"/>
            <a:t> </a:t>
          </a:r>
          <a:r>
            <a:rPr lang="en-US" dirty="0" err="1" smtClean="0"/>
            <a:t>Requistion</a:t>
          </a:r>
          <a:endParaRPr lang="en-US" dirty="0"/>
        </a:p>
      </dgm:t>
    </dgm:pt>
    <dgm:pt modelId="{C7FF8924-ED05-41E8-9013-F90F2EC92DA6}" type="parTrans" cxnId="{A4BD7FA5-760E-439A-BF2B-5B07721B7B52}">
      <dgm:prSet/>
      <dgm:spPr/>
      <dgm:t>
        <a:bodyPr/>
        <a:lstStyle/>
        <a:p>
          <a:endParaRPr lang="en-US"/>
        </a:p>
      </dgm:t>
    </dgm:pt>
    <dgm:pt modelId="{E8DD8257-31BA-43EA-8EC3-B0C3D4B53FF9}" type="sibTrans" cxnId="{A4BD7FA5-760E-439A-BF2B-5B07721B7B52}">
      <dgm:prSet/>
      <dgm:spPr/>
      <dgm:t>
        <a:bodyPr/>
        <a:lstStyle/>
        <a:p>
          <a:pPr algn="ctr"/>
          <a:endParaRPr lang="en-US"/>
        </a:p>
      </dgm:t>
    </dgm:pt>
    <dgm:pt modelId="{D055E146-DA82-4F40-959A-717C2720BD59}">
      <dgm:prSet phldrT="[Text]"/>
      <dgm:spPr/>
      <dgm:t>
        <a:bodyPr/>
        <a:lstStyle/>
        <a:p>
          <a:pPr algn="ctr"/>
          <a:r>
            <a:rPr lang="en-US" dirty="0" smtClean="0"/>
            <a:t>RFQ</a:t>
          </a:r>
          <a:endParaRPr lang="en-US" dirty="0"/>
        </a:p>
      </dgm:t>
    </dgm:pt>
    <dgm:pt modelId="{64BC0E01-C45D-4ADD-A40C-6C8EE84EAEB6}" type="parTrans" cxnId="{92DCC49E-C32C-4A72-83B6-9383B47070A5}">
      <dgm:prSet/>
      <dgm:spPr/>
      <dgm:t>
        <a:bodyPr/>
        <a:lstStyle/>
        <a:p>
          <a:endParaRPr lang="en-US"/>
        </a:p>
      </dgm:t>
    </dgm:pt>
    <dgm:pt modelId="{F71C3A5C-D8E8-45CA-A165-D74A285EAE03}" type="sibTrans" cxnId="{92DCC49E-C32C-4A72-83B6-9383B47070A5}">
      <dgm:prSet/>
      <dgm:spPr/>
      <dgm:t>
        <a:bodyPr/>
        <a:lstStyle/>
        <a:p>
          <a:pPr algn="ctr"/>
          <a:endParaRPr lang="en-US"/>
        </a:p>
      </dgm:t>
    </dgm:pt>
    <dgm:pt modelId="{058776C9-2F61-4F36-893B-12537C8F1CAA}">
      <dgm:prSet phldrT="[Text]"/>
      <dgm:spPr/>
      <dgm:t>
        <a:bodyPr/>
        <a:lstStyle/>
        <a:p>
          <a:pPr algn="ctr"/>
          <a:r>
            <a:rPr lang="en-US" dirty="0" smtClean="0"/>
            <a:t>Vendor Evaluation</a:t>
          </a:r>
          <a:endParaRPr lang="en-US" dirty="0"/>
        </a:p>
      </dgm:t>
    </dgm:pt>
    <dgm:pt modelId="{FB73AB84-3B8E-4509-BB5C-637503661805}" type="parTrans" cxnId="{497CE8B9-8688-472C-A2DB-590C97752D53}">
      <dgm:prSet/>
      <dgm:spPr/>
      <dgm:t>
        <a:bodyPr/>
        <a:lstStyle/>
        <a:p>
          <a:endParaRPr lang="en-US"/>
        </a:p>
      </dgm:t>
    </dgm:pt>
    <dgm:pt modelId="{F47B9A51-12F9-4704-AC2C-4E9DD53561F4}" type="sibTrans" cxnId="{497CE8B9-8688-472C-A2DB-590C97752D53}">
      <dgm:prSet/>
      <dgm:spPr/>
      <dgm:t>
        <a:bodyPr/>
        <a:lstStyle/>
        <a:p>
          <a:endParaRPr lang="en-US"/>
        </a:p>
      </dgm:t>
    </dgm:pt>
    <dgm:pt modelId="{7B5C4767-27AF-487E-81E9-0A32F6664AAA}">
      <dgm:prSet phldrT="[Text]"/>
      <dgm:spPr/>
      <dgm:t>
        <a:bodyPr/>
        <a:lstStyle/>
        <a:p>
          <a:pPr algn="ctr"/>
          <a:r>
            <a:rPr lang="en-US" dirty="0" smtClean="0"/>
            <a:t>Purchase Order Processing</a:t>
          </a:r>
          <a:endParaRPr lang="en-US" dirty="0"/>
        </a:p>
      </dgm:t>
    </dgm:pt>
    <dgm:pt modelId="{3085206F-7ED9-497E-B206-F0DD24502F26}" type="parTrans" cxnId="{A2D1C6C6-1E28-4720-A4F4-3B3037E000D1}">
      <dgm:prSet/>
      <dgm:spPr/>
      <dgm:t>
        <a:bodyPr/>
        <a:lstStyle/>
        <a:p>
          <a:endParaRPr lang="en-US"/>
        </a:p>
      </dgm:t>
    </dgm:pt>
    <dgm:pt modelId="{D2A8DF7A-1E43-4C2F-89DF-6AB89AC03AA7}" type="sibTrans" cxnId="{A2D1C6C6-1E28-4720-A4F4-3B3037E000D1}">
      <dgm:prSet/>
      <dgm:spPr/>
      <dgm:t>
        <a:bodyPr/>
        <a:lstStyle/>
        <a:p>
          <a:endParaRPr lang="en-US"/>
        </a:p>
      </dgm:t>
    </dgm:pt>
    <dgm:pt modelId="{4BBD01A5-68CD-4FDE-B574-E25149DBBFFB}">
      <dgm:prSet phldrT="[Text]"/>
      <dgm:spPr/>
      <dgm:t>
        <a:bodyPr/>
        <a:lstStyle/>
        <a:p>
          <a:pPr algn="ctr"/>
          <a:r>
            <a:rPr lang="en-US" dirty="0" smtClean="0"/>
            <a:t>Purchase Order  Monitoring</a:t>
          </a:r>
          <a:endParaRPr lang="en-US" dirty="0"/>
        </a:p>
      </dgm:t>
    </dgm:pt>
    <dgm:pt modelId="{B337F8F6-5419-4D92-AE83-1EADE85AD149}" type="parTrans" cxnId="{43A08A04-21F7-43D5-AA79-179A61855011}">
      <dgm:prSet/>
      <dgm:spPr/>
      <dgm:t>
        <a:bodyPr/>
        <a:lstStyle/>
        <a:p>
          <a:endParaRPr lang="en-US"/>
        </a:p>
      </dgm:t>
    </dgm:pt>
    <dgm:pt modelId="{9F5800D7-6D79-424B-A2B5-F141BCC5430E}" type="sibTrans" cxnId="{43A08A04-21F7-43D5-AA79-179A61855011}">
      <dgm:prSet/>
      <dgm:spPr/>
      <dgm:t>
        <a:bodyPr/>
        <a:lstStyle/>
        <a:p>
          <a:endParaRPr lang="en-US"/>
        </a:p>
      </dgm:t>
    </dgm:pt>
    <dgm:pt modelId="{0B8E238B-AEDF-4707-A0F6-CD6EA41439CD}">
      <dgm:prSet phldrT="[Text]"/>
      <dgm:spPr/>
      <dgm:t>
        <a:bodyPr/>
        <a:lstStyle/>
        <a:p>
          <a:pPr algn="ctr"/>
          <a:r>
            <a:rPr lang="en-US" dirty="0" smtClean="0"/>
            <a:t>Good Receipt</a:t>
          </a:r>
          <a:endParaRPr lang="en-US" dirty="0"/>
        </a:p>
      </dgm:t>
    </dgm:pt>
    <dgm:pt modelId="{56E2AE3A-0541-430B-806D-3675835AA1DF}" type="parTrans" cxnId="{8FD7076A-A22F-43AD-842C-53053ABDBAB1}">
      <dgm:prSet/>
      <dgm:spPr/>
      <dgm:t>
        <a:bodyPr/>
        <a:lstStyle/>
        <a:p>
          <a:endParaRPr lang="en-US"/>
        </a:p>
      </dgm:t>
    </dgm:pt>
    <dgm:pt modelId="{401B2694-05E9-44CD-ACE2-FB1F8D40F93D}" type="sibTrans" cxnId="{8FD7076A-A22F-43AD-842C-53053ABDBAB1}">
      <dgm:prSet/>
      <dgm:spPr/>
      <dgm:t>
        <a:bodyPr/>
        <a:lstStyle/>
        <a:p>
          <a:endParaRPr lang="en-US"/>
        </a:p>
      </dgm:t>
    </dgm:pt>
    <dgm:pt modelId="{6964B0B0-F55F-424C-9914-4B04CC13B0C8}">
      <dgm:prSet phldrT="[Text]"/>
      <dgm:spPr/>
      <dgm:t>
        <a:bodyPr/>
        <a:lstStyle/>
        <a:p>
          <a:pPr algn="ctr"/>
          <a:r>
            <a:rPr lang="en-US" dirty="0" smtClean="0"/>
            <a:t>Invoice Verification</a:t>
          </a:r>
          <a:endParaRPr lang="en-US" dirty="0"/>
        </a:p>
      </dgm:t>
    </dgm:pt>
    <dgm:pt modelId="{4D5E74CA-3EA1-4E81-BA6F-4D3A96C0FAC5}" type="parTrans" cxnId="{438C8832-DB6D-4ADA-9280-A66D6BDC3288}">
      <dgm:prSet/>
      <dgm:spPr/>
      <dgm:t>
        <a:bodyPr/>
        <a:lstStyle/>
        <a:p>
          <a:endParaRPr lang="en-US"/>
        </a:p>
      </dgm:t>
    </dgm:pt>
    <dgm:pt modelId="{1C496418-DF12-4ED5-8847-758EC5221A32}" type="sibTrans" cxnId="{438C8832-DB6D-4ADA-9280-A66D6BDC3288}">
      <dgm:prSet/>
      <dgm:spPr/>
      <dgm:t>
        <a:bodyPr/>
        <a:lstStyle/>
        <a:p>
          <a:endParaRPr lang="en-US"/>
        </a:p>
      </dgm:t>
    </dgm:pt>
    <dgm:pt modelId="{AC26E04C-5137-4075-A5B6-A195AC892ED8}">
      <dgm:prSet phldrT="[Text]"/>
      <dgm:spPr/>
      <dgm:t>
        <a:bodyPr/>
        <a:lstStyle/>
        <a:p>
          <a:pPr algn="ctr"/>
          <a:r>
            <a:rPr lang="en-US" dirty="0" smtClean="0"/>
            <a:t>Payment</a:t>
          </a:r>
          <a:endParaRPr lang="en-US" dirty="0"/>
        </a:p>
      </dgm:t>
    </dgm:pt>
    <dgm:pt modelId="{FDB1C88F-6DE2-4CBB-A3FD-37D481732D4E}" type="parTrans" cxnId="{5E2DBF3A-DAAE-4920-A65B-6F007BC8DCFF}">
      <dgm:prSet/>
      <dgm:spPr/>
      <dgm:t>
        <a:bodyPr/>
        <a:lstStyle/>
        <a:p>
          <a:endParaRPr lang="en-US"/>
        </a:p>
      </dgm:t>
    </dgm:pt>
    <dgm:pt modelId="{E04E6648-BFAC-442A-8DC2-924EEEF5374B}" type="sibTrans" cxnId="{5E2DBF3A-DAAE-4920-A65B-6F007BC8DCFF}">
      <dgm:prSet/>
      <dgm:spPr/>
      <dgm:t>
        <a:bodyPr/>
        <a:lstStyle/>
        <a:p>
          <a:endParaRPr lang="en-US"/>
        </a:p>
      </dgm:t>
    </dgm:pt>
    <dgm:pt modelId="{973071E0-B929-4185-BCAE-9EDBCE041F4D}" type="pres">
      <dgm:prSet presAssocID="{23379DF0-CADA-4D55-AF0E-D59199864C52}" presName="linearFlow" presStyleCnt="0">
        <dgm:presLayoutVars>
          <dgm:resizeHandles val="exact"/>
        </dgm:presLayoutVars>
      </dgm:prSet>
      <dgm:spPr/>
    </dgm:pt>
    <dgm:pt modelId="{BBE00986-5D1C-4FCE-8B5F-16A8EB9F9B2A}" type="pres">
      <dgm:prSet presAssocID="{E305A5A0-6A5F-499E-986F-CD08075C6A25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35C907-7539-4394-8E14-9260C197F62A}" type="pres">
      <dgm:prSet presAssocID="{E8DD8257-31BA-43EA-8EC3-B0C3D4B53FF9}" presName="sibTrans" presStyleLbl="sibTrans2D1" presStyleIdx="0" presStyleCnt="7"/>
      <dgm:spPr/>
      <dgm:t>
        <a:bodyPr/>
        <a:lstStyle/>
        <a:p>
          <a:endParaRPr lang="en-US"/>
        </a:p>
      </dgm:t>
    </dgm:pt>
    <dgm:pt modelId="{B33828D6-7692-4565-AFEF-525C60CE6F1F}" type="pres">
      <dgm:prSet presAssocID="{E8DD8257-31BA-43EA-8EC3-B0C3D4B53FF9}" presName="connectorText" presStyleLbl="sibTrans2D1" presStyleIdx="0" presStyleCnt="7"/>
      <dgm:spPr/>
      <dgm:t>
        <a:bodyPr/>
        <a:lstStyle/>
        <a:p>
          <a:endParaRPr lang="en-US"/>
        </a:p>
      </dgm:t>
    </dgm:pt>
    <dgm:pt modelId="{FAABFB98-4E39-4FD0-BE86-9708182E1DF5}" type="pres">
      <dgm:prSet presAssocID="{D055E146-DA82-4F40-959A-717C2720BD59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F24BA8-F4F9-47A9-9ADC-D22CA140D8E5}" type="pres">
      <dgm:prSet presAssocID="{F71C3A5C-D8E8-45CA-A165-D74A285EAE03}" presName="sibTrans" presStyleLbl="sibTrans2D1" presStyleIdx="1" presStyleCnt="7"/>
      <dgm:spPr/>
      <dgm:t>
        <a:bodyPr/>
        <a:lstStyle/>
        <a:p>
          <a:endParaRPr lang="en-US"/>
        </a:p>
      </dgm:t>
    </dgm:pt>
    <dgm:pt modelId="{A3F26DB2-D06C-4A8C-B119-7E26684092E7}" type="pres">
      <dgm:prSet presAssocID="{F71C3A5C-D8E8-45CA-A165-D74A285EAE03}" presName="connectorText" presStyleLbl="sibTrans2D1" presStyleIdx="1" presStyleCnt="7"/>
      <dgm:spPr/>
      <dgm:t>
        <a:bodyPr/>
        <a:lstStyle/>
        <a:p>
          <a:endParaRPr lang="en-US"/>
        </a:p>
      </dgm:t>
    </dgm:pt>
    <dgm:pt modelId="{99207C87-398D-45BC-B4D8-5C03C1F4CDEB}" type="pres">
      <dgm:prSet presAssocID="{058776C9-2F61-4F36-893B-12537C8F1CAA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E799D3-EA6D-4F2B-B6FF-09D488FD873A}" type="pres">
      <dgm:prSet presAssocID="{F47B9A51-12F9-4704-AC2C-4E9DD53561F4}" presName="sibTrans" presStyleLbl="sibTrans2D1" presStyleIdx="2" presStyleCnt="7"/>
      <dgm:spPr/>
      <dgm:t>
        <a:bodyPr/>
        <a:lstStyle/>
        <a:p>
          <a:endParaRPr lang="en-US"/>
        </a:p>
      </dgm:t>
    </dgm:pt>
    <dgm:pt modelId="{F7949DF6-6660-47A0-8879-225D16F17A23}" type="pres">
      <dgm:prSet presAssocID="{F47B9A51-12F9-4704-AC2C-4E9DD53561F4}" presName="connectorText" presStyleLbl="sibTrans2D1" presStyleIdx="2" presStyleCnt="7"/>
      <dgm:spPr/>
      <dgm:t>
        <a:bodyPr/>
        <a:lstStyle/>
        <a:p>
          <a:endParaRPr lang="en-US"/>
        </a:p>
      </dgm:t>
    </dgm:pt>
    <dgm:pt modelId="{9212DD4D-FFFC-4873-8AEC-044BC6827D92}" type="pres">
      <dgm:prSet presAssocID="{7B5C4767-27AF-487E-81E9-0A32F6664AAA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EB4EDF-8C6F-4D40-BD37-6F0E3767D9B1}" type="pres">
      <dgm:prSet presAssocID="{D2A8DF7A-1E43-4C2F-89DF-6AB89AC03AA7}" presName="sibTrans" presStyleLbl="sibTrans2D1" presStyleIdx="3" presStyleCnt="7"/>
      <dgm:spPr/>
      <dgm:t>
        <a:bodyPr/>
        <a:lstStyle/>
        <a:p>
          <a:endParaRPr lang="en-US"/>
        </a:p>
      </dgm:t>
    </dgm:pt>
    <dgm:pt modelId="{03BB18CD-E660-4BEC-80BA-43D0DCDC5EC7}" type="pres">
      <dgm:prSet presAssocID="{D2A8DF7A-1E43-4C2F-89DF-6AB89AC03AA7}" presName="connectorText" presStyleLbl="sibTrans2D1" presStyleIdx="3" presStyleCnt="7"/>
      <dgm:spPr/>
      <dgm:t>
        <a:bodyPr/>
        <a:lstStyle/>
        <a:p>
          <a:endParaRPr lang="en-US"/>
        </a:p>
      </dgm:t>
    </dgm:pt>
    <dgm:pt modelId="{23EB6FED-A1F1-47CE-8A12-45DBDDFF880B}" type="pres">
      <dgm:prSet presAssocID="{4BBD01A5-68CD-4FDE-B574-E25149DBBFFB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9494F7-8FB9-4AEC-8740-D2EB647D5EE5}" type="pres">
      <dgm:prSet presAssocID="{9F5800D7-6D79-424B-A2B5-F141BCC5430E}" presName="sibTrans" presStyleLbl="sibTrans2D1" presStyleIdx="4" presStyleCnt="7"/>
      <dgm:spPr/>
      <dgm:t>
        <a:bodyPr/>
        <a:lstStyle/>
        <a:p>
          <a:endParaRPr lang="en-US"/>
        </a:p>
      </dgm:t>
    </dgm:pt>
    <dgm:pt modelId="{D7A78326-C763-48EB-8CF4-D0E94DB0F1AC}" type="pres">
      <dgm:prSet presAssocID="{9F5800D7-6D79-424B-A2B5-F141BCC5430E}" presName="connectorText" presStyleLbl="sibTrans2D1" presStyleIdx="4" presStyleCnt="7"/>
      <dgm:spPr/>
      <dgm:t>
        <a:bodyPr/>
        <a:lstStyle/>
        <a:p>
          <a:endParaRPr lang="en-US"/>
        </a:p>
      </dgm:t>
    </dgm:pt>
    <dgm:pt modelId="{31A87791-3DED-4C18-9390-8C690967EF1C}" type="pres">
      <dgm:prSet presAssocID="{0B8E238B-AEDF-4707-A0F6-CD6EA41439CD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90CBB2-916B-45DB-89C5-64B43C870489}" type="pres">
      <dgm:prSet presAssocID="{401B2694-05E9-44CD-ACE2-FB1F8D40F93D}" presName="sibTrans" presStyleLbl="sibTrans2D1" presStyleIdx="5" presStyleCnt="7"/>
      <dgm:spPr/>
      <dgm:t>
        <a:bodyPr/>
        <a:lstStyle/>
        <a:p>
          <a:endParaRPr lang="en-US"/>
        </a:p>
      </dgm:t>
    </dgm:pt>
    <dgm:pt modelId="{1D1892FE-81C0-4E96-8A5D-17CB2A6F4C5B}" type="pres">
      <dgm:prSet presAssocID="{401B2694-05E9-44CD-ACE2-FB1F8D40F93D}" presName="connectorText" presStyleLbl="sibTrans2D1" presStyleIdx="5" presStyleCnt="7"/>
      <dgm:spPr/>
      <dgm:t>
        <a:bodyPr/>
        <a:lstStyle/>
        <a:p>
          <a:endParaRPr lang="en-US"/>
        </a:p>
      </dgm:t>
    </dgm:pt>
    <dgm:pt modelId="{85DCF4DA-9AB0-4AD6-899E-12CF50C073C7}" type="pres">
      <dgm:prSet presAssocID="{6964B0B0-F55F-424C-9914-4B04CC13B0C8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509C29-351D-4A57-9D6A-9AE803777C90}" type="pres">
      <dgm:prSet presAssocID="{1C496418-DF12-4ED5-8847-758EC5221A32}" presName="sibTrans" presStyleLbl="sibTrans2D1" presStyleIdx="6" presStyleCnt="7"/>
      <dgm:spPr/>
      <dgm:t>
        <a:bodyPr/>
        <a:lstStyle/>
        <a:p>
          <a:endParaRPr lang="en-US"/>
        </a:p>
      </dgm:t>
    </dgm:pt>
    <dgm:pt modelId="{1D255EBA-D614-48A7-A81B-00681CBFC4D2}" type="pres">
      <dgm:prSet presAssocID="{1C496418-DF12-4ED5-8847-758EC5221A32}" presName="connectorText" presStyleLbl="sibTrans2D1" presStyleIdx="6" presStyleCnt="7"/>
      <dgm:spPr/>
      <dgm:t>
        <a:bodyPr/>
        <a:lstStyle/>
        <a:p>
          <a:endParaRPr lang="en-US"/>
        </a:p>
      </dgm:t>
    </dgm:pt>
    <dgm:pt modelId="{E8C661F0-D8E6-414A-892C-A63711DD8119}" type="pres">
      <dgm:prSet presAssocID="{AC26E04C-5137-4075-A5B6-A195AC892ED8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2F49A94-D19A-465E-94A5-98DB6D310811}" type="presOf" srcId="{AC26E04C-5137-4075-A5B6-A195AC892ED8}" destId="{E8C661F0-D8E6-414A-892C-A63711DD8119}" srcOrd="0" destOrd="0" presId="urn:microsoft.com/office/officeart/2005/8/layout/process2"/>
    <dgm:cxn modelId="{26EF9052-8C25-49B0-BD9D-2AB112B97BBE}" type="presOf" srcId="{4BBD01A5-68CD-4FDE-B574-E25149DBBFFB}" destId="{23EB6FED-A1F1-47CE-8A12-45DBDDFF880B}" srcOrd="0" destOrd="0" presId="urn:microsoft.com/office/officeart/2005/8/layout/process2"/>
    <dgm:cxn modelId="{08ED71B8-66E6-4685-B3F0-23A58EFE3B7E}" type="presOf" srcId="{E8DD8257-31BA-43EA-8EC3-B0C3D4B53FF9}" destId="{B33828D6-7692-4565-AFEF-525C60CE6F1F}" srcOrd="1" destOrd="0" presId="urn:microsoft.com/office/officeart/2005/8/layout/process2"/>
    <dgm:cxn modelId="{4C15B0B5-017C-44EF-8A15-B811A532318F}" type="presOf" srcId="{058776C9-2F61-4F36-893B-12537C8F1CAA}" destId="{99207C87-398D-45BC-B4D8-5C03C1F4CDEB}" srcOrd="0" destOrd="0" presId="urn:microsoft.com/office/officeart/2005/8/layout/process2"/>
    <dgm:cxn modelId="{8FD7076A-A22F-43AD-842C-53053ABDBAB1}" srcId="{23379DF0-CADA-4D55-AF0E-D59199864C52}" destId="{0B8E238B-AEDF-4707-A0F6-CD6EA41439CD}" srcOrd="5" destOrd="0" parTransId="{56E2AE3A-0541-430B-806D-3675835AA1DF}" sibTransId="{401B2694-05E9-44CD-ACE2-FB1F8D40F93D}"/>
    <dgm:cxn modelId="{438C8832-DB6D-4ADA-9280-A66D6BDC3288}" srcId="{23379DF0-CADA-4D55-AF0E-D59199864C52}" destId="{6964B0B0-F55F-424C-9914-4B04CC13B0C8}" srcOrd="6" destOrd="0" parTransId="{4D5E74CA-3EA1-4E81-BA6F-4D3A96C0FAC5}" sibTransId="{1C496418-DF12-4ED5-8847-758EC5221A32}"/>
    <dgm:cxn modelId="{A4BD7FA5-760E-439A-BF2B-5B07721B7B52}" srcId="{23379DF0-CADA-4D55-AF0E-D59199864C52}" destId="{E305A5A0-6A5F-499E-986F-CD08075C6A25}" srcOrd="0" destOrd="0" parTransId="{C7FF8924-ED05-41E8-9013-F90F2EC92DA6}" sibTransId="{E8DD8257-31BA-43EA-8EC3-B0C3D4B53FF9}"/>
    <dgm:cxn modelId="{78A52FFD-2738-42F3-987A-6C6C68C5B0FA}" type="presOf" srcId="{401B2694-05E9-44CD-ACE2-FB1F8D40F93D}" destId="{1D1892FE-81C0-4E96-8A5D-17CB2A6F4C5B}" srcOrd="1" destOrd="0" presId="urn:microsoft.com/office/officeart/2005/8/layout/process2"/>
    <dgm:cxn modelId="{0019A47D-1DB5-4A51-94E2-9CDFAB71F8ED}" type="presOf" srcId="{401B2694-05E9-44CD-ACE2-FB1F8D40F93D}" destId="{E190CBB2-916B-45DB-89C5-64B43C870489}" srcOrd="0" destOrd="0" presId="urn:microsoft.com/office/officeart/2005/8/layout/process2"/>
    <dgm:cxn modelId="{BECF8BD1-14EC-48A9-B7BE-C33A50E1B91A}" type="presOf" srcId="{9F5800D7-6D79-424B-A2B5-F141BCC5430E}" destId="{D7A78326-C763-48EB-8CF4-D0E94DB0F1AC}" srcOrd="1" destOrd="0" presId="urn:microsoft.com/office/officeart/2005/8/layout/process2"/>
    <dgm:cxn modelId="{1BA6BDA9-350E-4925-A3E9-E40474F1964A}" type="presOf" srcId="{1C496418-DF12-4ED5-8847-758EC5221A32}" destId="{1D255EBA-D614-48A7-A81B-00681CBFC4D2}" srcOrd="1" destOrd="0" presId="urn:microsoft.com/office/officeart/2005/8/layout/process2"/>
    <dgm:cxn modelId="{DA5C8A22-4877-4440-9A88-EE3F36CB926C}" type="presOf" srcId="{F47B9A51-12F9-4704-AC2C-4E9DD53561F4}" destId="{A9E799D3-EA6D-4F2B-B6FF-09D488FD873A}" srcOrd="0" destOrd="0" presId="urn:microsoft.com/office/officeart/2005/8/layout/process2"/>
    <dgm:cxn modelId="{3CC3BF50-4F2E-4730-B1DD-3900E4A5B85E}" type="presOf" srcId="{6964B0B0-F55F-424C-9914-4B04CC13B0C8}" destId="{85DCF4DA-9AB0-4AD6-899E-12CF50C073C7}" srcOrd="0" destOrd="0" presId="urn:microsoft.com/office/officeart/2005/8/layout/process2"/>
    <dgm:cxn modelId="{980DC844-34F3-4518-A33B-A1A29FE671FD}" type="presOf" srcId="{D2A8DF7A-1E43-4C2F-89DF-6AB89AC03AA7}" destId="{03BB18CD-E660-4BEC-80BA-43D0DCDC5EC7}" srcOrd="1" destOrd="0" presId="urn:microsoft.com/office/officeart/2005/8/layout/process2"/>
    <dgm:cxn modelId="{9BC99A6D-8A5F-4C46-9DE5-FEB0CF890F35}" type="presOf" srcId="{23379DF0-CADA-4D55-AF0E-D59199864C52}" destId="{973071E0-B929-4185-BCAE-9EDBCE041F4D}" srcOrd="0" destOrd="0" presId="urn:microsoft.com/office/officeart/2005/8/layout/process2"/>
    <dgm:cxn modelId="{A2D1C6C6-1E28-4720-A4F4-3B3037E000D1}" srcId="{23379DF0-CADA-4D55-AF0E-D59199864C52}" destId="{7B5C4767-27AF-487E-81E9-0A32F6664AAA}" srcOrd="3" destOrd="0" parTransId="{3085206F-7ED9-497E-B206-F0DD24502F26}" sibTransId="{D2A8DF7A-1E43-4C2F-89DF-6AB89AC03AA7}"/>
    <dgm:cxn modelId="{C6597AC9-9E7E-410D-A7A5-34312306C39A}" type="presOf" srcId="{E305A5A0-6A5F-499E-986F-CD08075C6A25}" destId="{BBE00986-5D1C-4FCE-8B5F-16A8EB9F9B2A}" srcOrd="0" destOrd="0" presId="urn:microsoft.com/office/officeart/2005/8/layout/process2"/>
    <dgm:cxn modelId="{43A08A04-21F7-43D5-AA79-179A61855011}" srcId="{23379DF0-CADA-4D55-AF0E-D59199864C52}" destId="{4BBD01A5-68CD-4FDE-B574-E25149DBBFFB}" srcOrd="4" destOrd="0" parTransId="{B337F8F6-5419-4D92-AE83-1EADE85AD149}" sibTransId="{9F5800D7-6D79-424B-A2B5-F141BCC5430E}"/>
    <dgm:cxn modelId="{7CDEEA8C-3C7E-4784-81D2-B6DED8B4196B}" type="presOf" srcId="{F71C3A5C-D8E8-45CA-A165-D74A285EAE03}" destId="{A3F26DB2-D06C-4A8C-B119-7E26684092E7}" srcOrd="1" destOrd="0" presId="urn:microsoft.com/office/officeart/2005/8/layout/process2"/>
    <dgm:cxn modelId="{92DCC49E-C32C-4A72-83B6-9383B47070A5}" srcId="{23379DF0-CADA-4D55-AF0E-D59199864C52}" destId="{D055E146-DA82-4F40-959A-717C2720BD59}" srcOrd="1" destOrd="0" parTransId="{64BC0E01-C45D-4ADD-A40C-6C8EE84EAEB6}" sibTransId="{F71C3A5C-D8E8-45CA-A165-D74A285EAE03}"/>
    <dgm:cxn modelId="{BC3D6772-3F6D-451C-9D26-D4F781A59EA2}" type="presOf" srcId="{D055E146-DA82-4F40-959A-717C2720BD59}" destId="{FAABFB98-4E39-4FD0-BE86-9708182E1DF5}" srcOrd="0" destOrd="0" presId="urn:microsoft.com/office/officeart/2005/8/layout/process2"/>
    <dgm:cxn modelId="{5E2DBF3A-DAAE-4920-A65B-6F007BC8DCFF}" srcId="{23379DF0-CADA-4D55-AF0E-D59199864C52}" destId="{AC26E04C-5137-4075-A5B6-A195AC892ED8}" srcOrd="7" destOrd="0" parTransId="{FDB1C88F-6DE2-4CBB-A3FD-37D481732D4E}" sibTransId="{E04E6648-BFAC-442A-8DC2-924EEEF5374B}"/>
    <dgm:cxn modelId="{6A07B556-EE35-45AF-9A19-0F7817AF2252}" type="presOf" srcId="{9F5800D7-6D79-424B-A2B5-F141BCC5430E}" destId="{D49494F7-8FB9-4AEC-8740-D2EB647D5EE5}" srcOrd="0" destOrd="0" presId="urn:microsoft.com/office/officeart/2005/8/layout/process2"/>
    <dgm:cxn modelId="{497CE8B9-8688-472C-A2DB-590C97752D53}" srcId="{23379DF0-CADA-4D55-AF0E-D59199864C52}" destId="{058776C9-2F61-4F36-893B-12537C8F1CAA}" srcOrd="2" destOrd="0" parTransId="{FB73AB84-3B8E-4509-BB5C-637503661805}" sibTransId="{F47B9A51-12F9-4704-AC2C-4E9DD53561F4}"/>
    <dgm:cxn modelId="{931AC135-24E2-4260-8798-182D73866000}" type="presOf" srcId="{1C496418-DF12-4ED5-8847-758EC5221A32}" destId="{E3509C29-351D-4A57-9D6A-9AE803777C90}" srcOrd="0" destOrd="0" presId="urn:microsoft.com/office/officeart/2005/8/layout/process2"/>
    <dgm:cxn modelId="{744F102C-08E6-4922-A083-E95117D9BA8C}" type="presOf" srcId="{0B8E238B-AEDF-4707-A0F6-CD6EA41439CD}" destId="{31A87791-3DED-4C18-9390-8C690967EF1C}" srcOrd="0" destOrd="0" presId="urn:microsoft.com/office/officeart/2005/8/layout/process2"/>
    <dgm:cxn modelId="{11589410-2FB4-4FFC-BC42-03C94F134917}" type="presOf" srcId="{7B5C4767-27AF-487E-81E9-0A32F6664AAA}" destId="{9212DD4D-FFFC-4873-8AEC-044BC6827D92}" srcOrd="0" destOrd="0" presId="urn:microsoft.com/office/officeart/2005/8/layout/process2"/>
    <dgm:cxn modelId="{D5FB708B-6854-4916-8695-85F62308B9F5}" type="presOf" srcId="{F47B9A51-12F9-4704-AC2C-4E9DD53561F4}" destId="{F7949DF6-6660-47A0-8879-225D16F17A23}" srcOrd="1" destOrd="0" presId="urn:microsoft.com/office/officeart/2005/8/layout/process2"/>
    <dgm:cxn modelId="{E08121FF-4C19-4DEE-A21E-9EEC1C591FFF}" type="presOf" srcId="{D2A8DF7A-1E43-4C2F-89DF-6AB89AC03AA7}" destId="{14EB4EDF-8C6F-4D40-BD37-6F0E3767D9B1}" srcOrd="0" destOrd="0" presId="urn:microsoft.com/office/officeart/2005/8/layout/process2"/>
    <dgm:cxn modelId="{B0F3A064-DF14-4711-9E14-8A09C2DDE33C}" type="presOf" srcId="{E8DD8257-31BA-43EA-8EC3-B0C3D4B53FF9}" destId="{3935C907-7539-4394-8E14-9260C197F62A}" srcOrd="0" destOrd="0" presId="urn:microsoft.com/office/officeart/2005/8/layout/process2"/>
    <dgm:cxn modelId="{F5032C58-8DF3-4424-BD3F-66C1A9C67340}" type="presOf" srcId="{F71C3A5C-D8E8-45CA-A165-D74A285EAE03}" destId="{04F24BA8-F4F9-47A9-9ADC-D22CA140D8E5}" srcOrd="0" destOrd="0" presId="urn:microsoft.com/office/officeart/2005/8/layout/process2"/>
    <dgm:cxn modelId="{05442FCE-DC5A-4F04-9334-A81B19F95A95}" type="presParOf" srcId="{973071E0-B929-4185-BCAE-9EDBCE041F4D}" destId="{BBE00986-5D1C-4FCE-8B5F-16A8EB9F9B2A}" srcOrd="0" destOrd="0" presId="urn:microsoft.com/office/officeart/2005/8/layout/process2"/>
    <dgm:cxn modelId="{63EA5B37-3D8F-42BE-8C93-D58AB01182F7}" type="presParOf" srcId="{973071E0-B929-4185-BCAE-9EDBCE041F4D}" destId="{3935C907-7539-4394-8E14-9260C197F62A}" srcOrd="1" destOrd="0" presId="urn:microsoft.com/office/officeart/2005/8/layout/process2"/>
    <dgm:cxn modelId="{FB2FC67A-9A26-4A4D-8FDA-1D30ECFB73EB}" type="presParOf" srcId="{3935C907-7539-4394-8E14-9260C197F62A}" destId="{B33828D6-7692-4565-AFEF-525C60CE6F1F}" srcOrd="0" destOrd="0" presId="urn:microsoft.com/office/officeart/2005/8/layout/process2"/>
    <dgm:cxn modelId="{20CA10BB-4C2C-4BF1-BA67-4546ECE70B05}" type="presParOf" srcId="{973071E0-B929-4185-BCAE-9EDBCE041F4D}" destId="{FAABFB98-4E39-4FD0-BE86-9708182E1DF5}" srcOrd="2" destOrd="0" presId="urn:microsoft.com/office/officeart/2005/8/layout/process2"/>
    <dgm:cxn modelId="{A6FBE853-A820-46B1-8ED4-7DE13278C2AF}" type="presParOf" srcId="{973071E0-B929-4185-BCAE-9EDBCE041F4D}" destId="{04F24BA8-F4F9-47A9-9ADC-D22CA140D8E5}" srcOrd="3" destOrd="0" presId="urn:microsoft.com/office/officeart/2005/8/layout/process2"/>
    <dgm:cxn modelId="{90DDFAAB-A3D8-47F2-B051-2E3B8D18E652}" type="presParOf" srcId="{04F24BA8-F4F9-47A9-9ADC-D22CA140D8E5}" destId="{A3F26DB2-D06C-4A8C-B119-7E26684092E7}" srcOrd="0" destOrd="0" presId="urn:microsoft.com/office/officeart/2005/8/layout/process2"/>
    <dgm:cxn modelId="{06C08BC5-3C82-4778-9C89-5D03AE753F23}" type="presParOf" srcId="{973071E0-B929-4185-BCAE-9EDBCE041F4D}" destId="{99207C87-398D-45BC-B4D8-5C03C1F4CDEB}" srcOrd="4" destOrd="0" presId="urn:microsoft.com/office/officeart/2005/8/layout/process2"/>
    <dgm:cxn modelId="{27A3240D-0619-4137-B1FE-3FE8FCC6BB18}" type="presParOf" srcId="{973071E0-B929-4185-BCAE-9EDBCE041F4D}" destId="{A9E799D3-EA6D-4F2B-B6FF-09D488FD873A}" srcOrd="5" destOrd="0" presId="urn:microsoft.com/office/officeart/2005/8/layout/process2"/>
    <dgm:cxn modelId="{54280F1D-0C8F-4A47-8A0E-C00230769E84}" type="presParOf" srcId="{A9E799D3-EA6D-4F2B-B6FF-09D488FD873A}" destId="{F7949DF6-6660-47A0-8879-225D16F17A23}" srcOrd="0" destOrd="0" presId="urn:microsoft.com/office/officeart/2005/8/layout/process2"/>
    <dgm:cxn modelId="{4F4CE52C-9649-4753-9051-3417649DE6C2}" type="presParOf" srcId="{973071E0-B929-4185-BCAE-9EDBCE041F4D}" destId="{9212DD4D-FFFC-4873-8AEC-044BC6827D92}" srcOrd="6" destOrd="0" presId="urn:microsoft.com/office/officeart/2005/8/layout/process2"/>
    <dgm:cxn modelId="{2CAE5E91-196D-4221-BE0C-9C09C6A5BEF2}" type="presParOf" srcId="{973071E0-B929-4185-BCAE-9EDBCE041F4D}" destId="{14EB4EDF-8C6F-4D40-BD37-6F0E3767D9B1}" srcOrd="7" destOrd="0" presId="urn:microsoft.com/office/officeart/2005/8/layout/process2"/>
    <dgm:cxn modelId="{2D66D897-18A4-49C1-890A-036E95D1C1A1}" type="presParOf" srcId="{14EB4EDF-8C6F-4D40-BD37-6F0E3767D9B1}" destId="{03BB18CD-E660-4BEC-80BA-43D0DCDC5EC7}" srcOrd="0" destOrd="0" presId="urn:microsoft.com/office/officeart/2005/8/layout/process2"/>
    <dgm:cxn modelId="{632FA4D2-80AE-4EA7-887A-8521B52C70C2}" type="presParOf" srcId="{973071E0-B929-4185-BCAE-9EDBCE041F4D}" destId="{23EB6FED-A1F1-47CE-8A12-45DBDDFF880B}" srcOrd="8" destOrd="0" presId="urn:microsoft.com/office/officeart/2005/8/layout/process2"/>
    <dgm:cxn modelId="{207473B4-1EBB-46FB-A652-24D9B9E79B40}" type="presParOf" srcId="{973071E0-B929-4185-BCAE-9EDBCE041F4D}" destId="{D49494F7-8FB9-4AEC-8740-D2EB647D5EE5}" srcOrd="9" destOrd="0" presId="urn:microsoft.com/office/officeart/2005/8/layout/process2"/>
    <dgm:cxn modelId="{0B577F07-BE6B-4F20-A047-87729B564B17}" type="presParOf" srcId="{D49494F7-8FB9-4AEC-8740-D2EB647D5EE5}" destId="{D7A78326-C763-48EB-8CF4-D0E94DB0F1AC}" srcOrd="0" destOrd="0" presId="urn:microsoft.com/office/officeart/2005/8/layout/process2"/>
    <dgm:cxn modelId="{52D43D91-F9A7-4F21-BCE1-D861454512E7}" type="presParOf" srcId="{973071E0-B929-4185-BCAE-9EDBCE041F4D}" destId="{31A87791-3DED-4C18-9390-8C690967EF1C}" srcOrd="10" destOrd="0" presId="urn:microsoft.com/office/officeart/2005/8/layout/process2"/>
    <dgm:cxn modelId="{3F3FB4F0-D8BF-4AA4-8B23-EC04293A92D0}" type="presParOf" srcId="{973071E0-B929-4185-BCAE-9EDBCE041F4D}" destId="{E190CBB2-916B-45DB-89C5-64B43C870489}" srcOrd="11" destOrd="0" presId="urn:microsoft.com/office/officeart/2005/8/layout/process2"/>
    <dgm:cxn modelId="{67A17191-AFF4-4CA7-B48C-02CC1D513F2E}" type="presParOf" srcId="{E190CBB2-916B-45DB-89C5-64B43C870489}" destId="{1D1892FE-81C0-4E96-8A5D-17CB2A6F4C5B}" srcOrd="0" destOrd="0" presId="urn:microsoft.com/office/officeart/2005/8/layout/process2"/>
    <dgm:cxn modelId="{25DFA1E6-1348-4F6F-AB79-51A06F41C93E}" type="presParOf" srcId="{973071E0-B929-4185-BCAE-9EDBCE041F4D}" destId="{85DCF4DA-9AB0-4AD6-899E-12CF50C073C7}" srcOrd="12" destOrd="0" presId="urn:microsoft.com/office/officeart/2005/8/layout/process2"/>
    <dgm:cxn modelId="{97E4E57E-9464-4AD1-A61F-A6D2914C1348}" type="presParOf" srcId="{973071E0-B929-4185-BCAE-9EDBCE041F4D}" destId="{E3509C29-351D-4A57-9D6A-9AE803777C90}" srcOrd="13" destOrd="0" presId="urn:microsoft.com/office/officeart/2005/8/layout/process2"/>
    <dgm:cxn modelId="{65785491-0DED-49BB-A184-9911057F7EA0}" type="presParOf" srcId="{E3509C29-351D-4A57-9D6A-9AE803777C90}" destId="{1D255EBA-D614-48A7-A81B-00681CBFC4D2}" srcOrd="0" destOrd="0" presId="urn:microsoft.com/office/officeart/2005/8/layout/process2"/>
    <dgm:cxn modelId="{63863516-CD1D-4452-BC45-7D3C815F4402}" type="presParOf" srcId="{973071E0-B929-4185-BCAE-9EDBCE041F4D}" destId="{E8C661F0-D8E6-414A-892C-A63711DD8119}" srcOrd="1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23379DF0-CADA-4D55-AF0E-D59199864C52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E305A5A0-6A5F-499E-986F-CD08075C6A25}">
      <dgm:prSet phldrT="[Text]"/>
      <dgm:spPr>
        <a:solidFill>
          <a:srgbClr val="FF0000"/>
        </a:solidFill>
      </dgm:spPr>
      <dgm:t>
        <a:bodyPr/>
        <a:lstStyle/>
        <a:p>
          <a:pPr algn="ctr"/>
          <a:r>
            <a:rPr lang="en-US" dirty="0" err="1" smtClean="0"/>
            <a:t>Puchase</a:t>
          </a:r>
          <a:r>
            <a:rPr lang="en-US" dirty="0" smtClean="0"/>
            <a:t> </a:t>
          </a:r>
          <a:r>
            <a:rPr lang="en-US" dirty="0" err="1" smtClean="0"/>
            <a:t>Requistion</a:t>
          </a:r>
          <a:endParaRPr lang="en-US" dirty="0"/>
        </a:p>
      </dgm:t>
    </dgm:pt>
    <dgm:pt modelId="{C7FF8924-ED05-41E8-9013-F90F2EC92DA6}" type="parTrans" cxnId="{A4BD7FA5-760E-439A-BF2B-5B07721B7B52}">
      <dgm:prSet/>
      <dgm:spPr/>
      <dgm:t>
        <a:bodyPr/>
        <a:lstStyle/>
        <a:p>
          <a:endParaRPr lang="en-US"/>
        </a:p>
      </dgm:t>
    </dgm:pt>
    <dgm:pt modelId="{E8DD8257-31BA-43EA-8EC3-B0C3D4B53FF9}" type="sibTrans" cxnId="{A4BD7FA5-760E-439A-BF2B-5B07721B7B52}">
      <dgm:prSet/>
      <dgm:spPr/>
      <dgm:t>
        <a:bodyPr/>
        <a:lstStyle/>
        <a:p>
          <a:pPr algn="ctr"/>
          <a:endParaRPr lang="en-US"/>
        </a:p>
      </dgm:t>
    </dgm:pt>
    <dgm:pt modelId="{D055E146-DA82-4F40-959A-717C2720BD59}">
      <dgm:prSet phldrT="[Text]"/>
      <dgm:spPr/>
      <dgm:t>
        <a:bodyPr/>
        <a:lstStyle/>
        <a:p>
          <a:pPr algn="ctr"/>
          <a:r>
            <a:rPr lang="en-US" dirty="0" smtClean="0"/>
            <a:t>RFQ</a:t>
          </a:r>
          <a:endParaRPr lang="en-US" dirty="0"/>
        </a:p>
      </dgm:t>
    </dgm:pt>
    <dgm:pt modelId="{64BC0E01-C45D-4ADD-A40C-6C8EE84EAEB6}" type="parTrans" cxnId="{92DCC49E-C32C-4A72-83B6-9383B47070A5}">
      <dgm:prSet/>
      <dgm:spPr/>
      <dgm:t>
        <a:bodyPr/>
        <a:lstStyle/>
        <a:p>
          <a:endParaRPr lang="en-US"/>
        </a:p>
      </dgm:t>
    </dgm:pt>
    <dgm:pt modelId="{F71C3A5C-D8E8-45CA-A165-D74A285EAE03}" type="sibTrans" cxnId="{92DCC49E-C32C-4A72-83B6-9383B47070A5}">
      <dgm:prSet/>
      <dgm:spPr/>
      <dgm:t>
        <a:bodyPr/>
        <a:lstStyle/>
        <a:p>
          <a:pPr algn="ctr"/>
          <a:endParaRPr lang="en-US"/>
        </a:p>
      </dgm:t>
    </dgm:pt>
    <dgm:pt modelId="{058776C9-2F61-4F36-893B-12537C8F1CAA}">
      <dgm:prSet phldrT="[Text]"/>
      <dgm:spPr/>
      <dgm:t>
        <a:bodyPr/>
        <a:lstStyle/>
        <a:p>
          <a:pPr algn="ctr"/>
          <a:r>
            <a:rPr lang="en-US" dirty="0" smtClean="0"/>
            <a:t>Vendor Evaluation</a:t>
          </a:r>
          <a:endParaRPr lang="en-US" dirty="0"/>
        </a:p>
      </dgm:t>
    </dgm:pt>
    <dgm:pt modelId="{FB73AB84-3B8E-4509-BB5C-637503661805}" type="parTrans" cxnId="{497CE8B9-8688-472C-A2DB-590C97752D53}">
      <dgm:prSet/>
      <dgm:spPr/>
      <dgm:t>
        <a:bodyPr/>
        <a:lstStyle/>
        <a:p>
          <a:endParaRPr lang="en-US"/>
        </a:p>
      </dgm:t>
    </dgm:pt>
    <dgm:pt modelId="{F47B9A51-12F9-4704-AC2C-4E9DD53561F4}" type="sibTrans" cxnId="{497CE8B9-8688-472C-A2DB-590C97752D53}">
      <dgm:prSet/>
      <dgm:spPr/>
      <dgm:t>
        <a:bodyPr/>
        <a:lstStyle/>
        <a:p>
          <a:endParaRPr lang="en-US"/>
        </a:p>
      </dgm:t>
    </dgm:pt>
    <dgm:pt modelId="{7B5C4767-27AF-487E-81E9-0A32F6664AAA}">
      <dgm:prSet phldrT="[Text]"/>
      <dgm:spPr/>
      <dgm:t>
        <a:bodyPr/>
        <a:lstStyle/>
        <a:p>
          <a:pPr algn="ctr"/>
          <a:r>
            <a:rPr lang="en-US" dirty="0" smtClean="0"/>
            <a:t>Purchase Order Processing</a:t>
          </a:r>
          <a:endParaRPr lang="en-US" dirty="0"/>
        </a:p>
      </dgm:t>
    </dgm:pt>
    <dgm:pt modelId="{3085206F-7ED9-497E-B206-F0DD24502F26}" type="parTrans" cxnId="{A2D1C6C6-1E28-4720-A4F4-3B3037E000D1}">
      <dgm:prSet/>
      <dgm:spPr/>
      <dgm:t>
        <a:bodyPr/>
        <a:lstStyle/>
        <a:p>
          <a:endParaRPr lang="en-US"/>
        </a:p>
      </dgm:t>
    </dgm:pt>
    <dgm:pt modelId="{D2A8DF7A-1E43-4C2F-89DF-6AB89AC03AA7}" type="sibTrans" cxnId="{A2D1C6C6-1E28-4720-A4F4-3B3037E000D1}">
      <dgm:prSet/>
      <dgm:spPr/>
      <dgm:t>
        <a:bodyPr/>
        <a:lstStyle/>
        <a:p>
          <a:endParaRPr lang="en-US"/>
        </a:p>
      </dgm:t>
    </dgm:pt>
    <dgm:pt modelId="{4BBD01A5-68CD-4FDE-B574-E25149DBBFFB}">
      <dgm:prSet phldrT="[Text]"/>
      <dgm:spPr/>
      <dgm:t>
        <a:bodyPr/>
        <a:lstStyle/>
        <a:p>
          <a:pPr algn="ctr"/>
          <a:r>
            <a:rPr lang="en-US" dirty="0" smtClean="0"/>
            <a:t>Purchase Order  Monitoring</a:t>
          </a:r>
          <a:endParaRPr lang="en-US" dirty="0"/>
        </a:p>
      </dgm:t>
    </dgm:pt>
    <dgm:pt modelId="{B337F8F6-5419-4D92-AE83-1EADE85AD149}" type="parTrans" cxnId="{43A08A04-21F7-43D5-AA79-179A61855011}">
      <dgm:prSet/>
      <dgm:spPr/>
      <dgm:t>
        <a:bodyPr/>
        <a:lstStyle/>
        <a:p>
          <a:endParaRPr lang="en-US"/>
        </a:p>
      </dgm:t>
    </dgm:pt>
    <dgm:pt modelId="{9F5800D7-6D79-424B-A2B5-F141BCC5430E}" type="sibTrans" cxnId="{43A08A04-21F7-43D5-AA79-179A61855011}">
      <dgm:prSet/>
      <dgm:spPr/>
      <dgm:t>
        <a:bodyPr/>
        <a:lstStyle/>
        <a:p>
          <a:endParaRPr lang="en-US"/>
        </a:p>
      </dgm:t>
    </dgm:pt>
    <dgm:pt modelId="{0B8E238B-AEDF-4707-A0F6-CD6EA41439CD}">
      <dgm:prSet phldrT="[Text]"/>
      <dgm:spPr/>
      <dgm:t>
        <a:bodyPr/>
        <a:lstStyle/>
        <a:p>
          <a:pPr algn="ctr"/>
          <a:r>
            <a:rPr lang="en-US" dirty="0" smtClean="0"/>
            <a:t>Good Receipt</a:t>
          </a:r>
          <a:endParaRPr lang="en-US" dirty="0"/>
        </a:p>
      </dgm:t>
    </dgm:pt>
    <dgm:pt modelId="{56E2AE3A-0541-430B-806D-3675835AA1DF}" type="parTrans" cxnId="{8FD7076A-A22F-43AD-842C-53053ABDBAB1}">
      <dgm:prSet/>
      <dgm:spPr/>
      <dgm:t>
        <a:bodyPr/>
        <a:lstStyle/>
        <a:p>
          <a:endParaRPr lang="en-US"/>
        </a:p>
      </dgm:t>
    </dgm:pt>
    <dgm:pt modelId="{401B2694-05E9-44CD-ACE2-FB1F8D40F93D}" type="sibTrans" cxnId="{8FD7076A-A22F-43AD-842C-53053ABDBAB1}">
      <dgm:prSet/>
      <dgm:spPr/>
      <dgm:t>
        <a:bodyPr/>
        <a:lstStyle/>
        <a:p>
          <a:endParaRPr lang="en-US"/>
        </a:p>
      </dgm:t>
    </dgm:pt>
    <dgm:pt modelId="{6964B0B0-F55F-424C-9914-4B04CC13B0C8}">
      <dgm:prSet phldrT="[Text]"/>
      <dgm:spPr/>
      <dgm:t>
        <a:bodyPr/>
        <a:lstStyle/>
        <a:p>
          <a:pPr algn="ctr"/>
          <a:r>
            <a:rPr lang="en-US" dirty="0" smtClean="0"/>
            <a:t>Invoice Verification</a:t>
          </a:r>
          <a:endParaRPr lang="en-US" dirty="0"/>
        </a:p>
      </dgm:t>
    </dgm:pt>
    <dgm:pt modelId="{4D5E74CA-3EA1-4E81-BA6F-4D3A96C0FAC5}" type="parTrans" cxnId="{438C8832-DB6D-4ADA-9280-A66D6BDC3288}">
      <dgm:prSet/>
      <dgm:spPr/>
      <dgm:t>
        <a:bodyPr/>
        <a:lstStyle/>
        <a:p>
          <a:endParaRPr lang="en-US"/>
        </a:p>
      </dgm:t>
    </dgm:pt>
    <dgm:pt modelId="{1C496418-DF12-4ED5-8847-758EC5221A32}" type="sibTrans" cxnId="{438C8832-DB6D-4ADA-9280-A66D6BDC3288}">
      <dgm:prSet/>
      <dgm:spPr/>
      <dgm:t>
        <a:bodyPr/>
        <a:lstStyle/>
        <a:p>
          <a:endParaRPr lang="en-US"/>
        </a:p>
      </dgm:t>
    </dgm:pt>
    <dgm:pt modelId="{AC26E04C-5137-4075-A5B6-A195AC892ED8}">
      <dgm:prSet phldrT="[Text]"/>
      <dgm:spPr/>
      <dgm:t>
        <a:bodyPr/>
        <a:lstStyle/>
        <a:p>
          <a:pPr algn="ctr"/>
          <a:r>
            <a:rPr lang="en-US" dirty="0" smtClean="0"/>
            <a:t>Payment</a:t>
          </a:r>
          <a:endParaRPr lang="en-US" dirty="0"/>
        </a:p>
      </dgm:t>
    </dgm:pt>
    <dgm:pt modelId="{FDB1C88F-6DE2-4CBB-A3FD-37D481732D4E}" type="parTrans" cxnId="{5E2DBF3A-DAAE-4920-A65B-6F007BC8DCFF}">
      <dgm:prSet/>
      <dgm:spPr/>
      <dgm:t>
        <a:bodyPr/>
        <a:lstStyle/>
        <a:p>
          <a:endParaRPr lang="en-US"/>
        </a:p>
      </dgm:t>
    </dgm:pt>
    <dgm:pt modelId="{E04E6648-BFAC-442A-8DC2-924EEEF5374B}" type="sibTrans" cxnId="{5E2DBF3A-DAAE-4920-A65B-6F007BC8DCFF}">
      <dgm:prSet/>
      <dgm:spPr/>
      <dgm:t>
        <a:bodyPr/>
        <a:lstStyle/>
        <a:p>
          <a:endParaRPr lang="en-US"/>
        </a:p>
      </dgm:t>
    </dgm:pt>
    <dgm:pt modelId="{973071E0-B929-4185-BCAE-9EDBCE041F4D}" type="pres">
      <dgm:prSet presAssocID="{23379DF0-CADA-4D55-AF0E-D59199864C52}" presName="linearFlow" presStyleCnt="0">
        <dgm:presLayoutVars>
          <dgm:resizeHandles val="exact"/>
        </dgm:presLayoutVars>
      </dgm:prSet>
      <dgm:spPr/>
    </dgm:pt>
    <dgm:pt modelId="{BBE00986-5D1C-4FCE-8B5F-16A8EB9F9B2A}" type="pres">
      <dgm:prSet presAssocID="{E305A5A0-6A5F-499E-986F-CD08075C6A25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35C907-7539-4394-8E14-9260C197F62A}" type="pres">
      <dgm:prSet presAssocID="{E8DD8257-31BA-43EA-8EC3-B0C3D4B53FF9}" presName="sibTrans" presStyleLbl="sibTrans2D1" presStyleIdx="0" presStyleCnt="7"/>
      <dgm:spPr/>
      <dgm:t>
        <a:bodyPr/>
        <a:lstStyle/>
        <a:p>
          <a:endParaRPr lang="en-US"/>
        </a:p>
      </dgm:t>
    </dgm:pt>
    <dgm:pt modelId="{B33828D6-7692-4565-AFEF-525C60CE6F1F}" type="pres">
      <dgm:prSet presAssocID="{E8DD8257-31BA-43EA-8EC3-B0C3D4B53FF9}" presName="connectorText" presStyleLbl="sibTrans2D1" presStyleIdx="0" presStyleCnt="7"/>
      <dgm:spPr/>
      <dgm:t>
        <a:bodyPr/>
        <a:lstStyle/>
        <a:p>
          <a:endParaRPr lang="en-US"/>
        </a:p>
      </dgm:t>
    </dgm:pt>
    <dgm:pt modelId="{FAABFB98-4E39-4FD0-BE86-9708182E1DF5}" type="pres">
      <dgm:prSet presAssocID="{D055E146-DA82-4F40-959A-717C2720BD59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F24BA8-F4F9-47A9-9ADC-D22CA140D8E5}" type="pres">
      <dgm:prSet presAssocID="{F71C3A5C-D8E8-45CA-A165-D74A285EAE03}" presName="sibTrans" presStyleLbl="sibTrans2D1" presStyleIdx="1" presStyleCnt="7"/>
      <dgm:spPr/>
      <dgm:t>
        <a:bodyPr/>
        <a:lstStyle/>
        <a:p>
          <a:endParaRPr lang="en-US"/>
        </a:p>
      </dgm:t>
    </dgm:pt>
    <dgm:pt modelId="{A3F26DB2-D06C-4A8C-B119-7E26684092E7}" type="pres">
      <dgm:prSet presAssocID="{F71C3A5C-D8E8-45CA-A165-D74A285EAE03}" presName="connectorText" presStyleLbl="sibTrans2D1" presStyleIdx="1" presStyleCnt="7"/>
      <dgm:spPr/>
      <dgm:t>
        <a:bodyPr/>
        <a:lstStyle/>
        <a:p>
          <a:endParaRPr lang="en-US"/>
        </a:p>
      </dgm:t>
    </dgm:pt>
    <dgm:pt modelId="{99207C87-398D-45BC-B4D8-5C03C1F4CDEB}" type="pres">
      <dgm:prSet presAssocID="{058776C9-2F61-4F36-893B-12537C8F1CAA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E799D3-EA6D-4F2B-B6FF-09D488FD873A}" type="pres">
      <dgm:prSet presAssocID="{F47B9A51-12F9-4704-AC2C-4E9DD53561F4}" presName="sibTrans" presStyleLbl="sibTrans2D1" presStyleIdx="2" presStyleCnt="7"/>
      <dgm:spPr/>
      <dgm:t>
        <a:bodyPr/>
        <a:lstStyle/>
        <a:p>
          <a:endParaRPr lang="en-US"/>
        </a:p>
      </dgm:t>
    </dgm:pt>
    <dgm:pt modelId="{F7949DF6-6660-47A0-8879-225D16F17A23}" type="pres">
      <dgm:prSet presAssocID="{F47B9A51-12F9-4704-AC2C-4E9DD53561F4}" presName="connectorText" presStyleLbl="sibTrans2D1" presStyleIdx="2" presStyleCnt="7"/>
      <dgm:spPr/>
      <dgm:t>
        <a:bodyPr/>
        <a:lstStyle/>
        <a:p>
          <a:endParaRPr lang="en-US"/>
        </a:p>
      </dgm:t>
    </dgm:pt>
    <dgm:pt modelId="{9212DD4D-FFFC-4873-8AEC-044BC6827D92}" type="pres">
      <dgm:prSet presAssocID="{7B5C4767-27AF-487E-81E9-0A32F6664AAA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EB4EDF-8C6F-4D40-BD37-6F0E3767D9B1}" type="pres">
      <dgm:prSet presAssocID="{D2A8DF7A-1E43-4C2F-89DF-6AB89AC03AA7}" presName="sibTrans" presStyleLbl="sibTrans2D1" presStyleIdx="3" presStyleCnt="7"/>
      <dgm:spPr/>
      <dgm:t>
        <a:bodyPr/>
        <a:lstStyle/>
        <a:p>
          <a:endParaRPr lang="en-US"/>
        </a:p>
      </dgm:t>
    </dgm:pt>
    <dgm:pt modelId="{03BB18CD-E660-4BEC-80BA-43D0DCDC5EC7}" type="pres">
      <dgm:prSet presAssocID="{D2A8DF7A-1E43-4C2F-89DF-6AB89AC03AA7}" presName="connectorText" presStyleLbl="sibTrans2D1" presStyleIdx="3" presStyleCnt="7"/>
      <dgm:spPr/>
      <dgm:t>
        <a:bodyPr/>
        <a:lstStyle/>
        <a:p>
          <a:endParaRPr lang="en-US"/>
        </a:p>
      </dgm:t>
    </dgm:pt>
    <dgm:pt modelId="{23EB6FED-A1F1-47CE-8A12-45DBDDFF880B}" type="pres">
      <dgm:prSet presAssocID="{4BBD01A5-68CD-4FDE-B574-E25149DBBFFB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9494F7-8FB9-4AEC-8740-D2EB647D5EE5}" type="pres">
      <dgm:prSet presAssocID="{9F5800D7-6D79-424B-A2B5-F141BCC5430E}" presName="sibTrans" presStyleLbl="sibTrans2D1" presStyleIdx="4" presStyleCnt="7"/>
      <dgm:spPr/>
      <dgm:t>
        <a:bodyPr/>
        <a:lstStyle/>
        <a:p>
          <a:endParaRPr lang="en-US"/>
        </a:p>
      </dgm:t>
    </dgm:pt>
    <dgm:pt modelId="{D7A78326-C763-48EB-8CF4-D0E94DB0F1AC}" type="pres">
      <dgm:prSet presAssocID="{9F5800D7-6D79-424B-A2B5-F141BCC5430E}" presName="connectorText" presStyleLbl="sibTrans2D1" presStyleIdx="4" presStyleCnt="7"/>
      <dgm:spPr/>
      <dgm:t>
        <a:bodyPr/>
        <a:lstStyle/>
        <a:p>
          <a:endParaRPr lang="en-US"/>
        </a:p>
      </dgm:t>
    </dgm:pt>
    <dgm:pt modelId="{31A87791-3DED-4C18-9390-8C690967EF1C}" type="pres">
      <dgm:prSet presAssocID="{0B8E238B-AEDF-4707-A0F6-CD6EA41439CD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90CBB2-916B-45DB-89C5-64B43C870489}" type="pres">
      <dgm:prSet presAssocID="{401B2694-05E9-44CD-ACE2-FB1F8D40F93D}" presName="sibTrans" presStyleLbl="sibTrans2D1" presStyleIdx="5" presStyleCnt="7"/>
      <dgm:spPr/>
      <dgm:t>
        <a:bodyPr/>
        <a:lstStyle/>
        <a:p>
          <a:endParaRPr lang="en-US"/>
        </a:p>
      </dgm:t>
    </dgm:pt>
    <dgm:pt modelId="{1D1892FE-81C0-4E96-8A5D-17CB2A6F4C5B}" type="pres">
      <dgm:prSet presAssocID="{401B2694-05E9-44CD-ACE2-FB1F8D40F93D}" presName="connectorText" presStyleLbl="sibTrans2D1" presStyleIdx="5" presStyleCnt="7"/>
      <dgm:spPr/>
      <dgm:t>
        <a:bodyPr/>
        <a:lstStyle/>
        <a:p>
          <a:endParaRPr lang="en-US"/>
        </a:p>
      </dgm:t>
    </dgm:pt>
    <dgm:pt modelId="{85DCF4DA-9AB0-4AD6-899E-12CF50C073C7}" type="pres">
      <dgm:prSet presAssocID="{6964B0B0-F55F-424C-9914-4B04CC13B0C8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509C29-351D-4A57-9D6A-9AE803777C90}" type="pres">
      <dgm:prSet presAssocID="{1C496418-DF12-4ED5-8847-758EC5221A32}" presName="sibTrans" presStyleLbl="sibTrans2D1" presStyleIdx="6" presStyleCnt="7"/>
      <dgm:spPr/>
      <dgm:t>
        <a:bodyPr/>
        <a:lstStyle/>
        <a:p>
          <a:endParaRPr lang="en-US"/>
        </a:p>
      </dgm:t>
    </dgm:pt>
    <dgm:pt modelId="{1D255EBA-D614-48A7-A81B-00681CBFC4D2}" type="pres">
      <dgm:prSet presAssocID="{1C496418-DF12-4ED5-8847-758EC5221A32}" presName="connectorText" presStyleLbl="sibTrans2D1" presStyleIdx="6" presStyleCnt="7"/>
      <dgm:spPr/>
      <dgm:t>
        <a:bodyPr/>
        <a:lstStyle/>
        <a:p>
          <a:endParaRPr lang="en-US"/>
        </a:p>
      </dgm:t>
    </dgm:pt>
    <dgm:pt modelId="{E8C661F0-D8E6-414A-892C-A63711DD8119}" type="pres">
      <dgm:prSet presAssocID="{AC26E04C-5137-4075-A5B6-A195AC892ED8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227B81F-0FD6-4CC9-96BB-9F832F16DB2C}" type="presOf" srcId="{F71C3A5C-D8E8-45CA-A165-D74A285EAE03}" destId="{A3F26DB2-D06C-4A8C-B119-7E26684092E7}" srcOrd="1" destOrd="0" presId="urn:microsoft.com/office/officeart/2005/8/layout/process2"/>
    <dgm:cxn modelId="{526A9DFA-E038-42C6-AECA-E3567A7F6A19}" type="presOf" srcId="{D055E146-DA82-4F40-959A-717C2720BD59}" destId="{FAABFB98-4E39-4FD0-BE86-9708182E1DF5}" srcOrd="0" destOrd="0" presId="urn:microsoft.com/office/officeart/2005/8/layout/process2"/>
    <dgm:cxn modelId="{5E7857FB-9CC6-4441-9013-02A6693AFEEC}" type="presOf" srcId="{0B8E238B-AEDF-4707-A0F6-CD6EA41439CD}" destId="{31A87791-3DED-4C18-9390-8C690967EF1C}" srcOrd="0" destOrd="0" presId="urn:microsoft.com/office/officeart/2005/8/layout/process2"/>
    <dgm:cxn modelId="{43A08A04-21F7-43D5-AA79-179A61855011}" srcId="{23379DF0-CADA-4D55-AF0E-D59199864C52}" destId="{4BBD01A5-68CD-4FDE-B574-E25149DBBFFB}" srcOrd="4" destOrd="0" parTransId="{B337F8F6-5419-4D92-AE83-1EADE85AD149}" sibTransId="{9F5800D7-6D79-424B-A2B5-F141BCC5430E}"/>
    <dgm:cxn modelId="{39931193-8D19-4C96-96D5-BBB09D3F6656}" type="presOf" srcId="{E8DD8257-31BA-43EA-8EC3-B0C3D4B53FF9}" destId="{3935C907-7539-4394-8E14-9260C197F62A}" srcOrd="0" destOrd="0" presId="urn:microsoft.com/office/officeart/2005/8/layout/process2"/>
    <dgm:cxn modelId="{9305D230-36D5-4B97-8282-DB15918BFBE3}" type="presOf" srcId="{D2A8DF7A-1E43-4C2F-89DF-6AB89AC03AA7}" destId="{14EB4EDF-8C6F-4D40-BD37-6F0E3767D9B1}" srcOrd="0" destOrd="0" presId="urn:microsoft.com/office/officeart/2005/8/layout/process2"/>
    <dgm:cxn modelId="{5E2DBF3A-DAAE-4920-A65B-6F007BC8DCFF}" srcId="{23379DF0-CADA-4D55-AF0E-D59199864C52}" destId="{AC26E04C-5137-4075-A5B6-A195AC892ED8}" srcOrd="7" destOrd="0" parTransId="{FDB1C88F-6DE2-4CBB-A3FD-37D481732D4E}" sibTransId="{E04E6648-BFAC-442A-8DC2-924EEEF5374B}"/>
    <dgm:cxn modelId="{A4BD7FA5-760E-439A-BF2B-5B07721B7B52}" srcId="{23379DF0-CADA-4D55-AF0E-D59199864C52}" destId="{E305A5A0-6A5F-499E-986F-CD08075C6A25}" srcOrd="0" destOrd="0" parTransId="{C7FF8924-ED05-41E8-9013-F90F2EC92DA6}" sibTransId="{E8DD8257-31BA-43EA-8EC3-B0C3D4B53FF9}"/>
    <dgm:cxn modelId="{1EE5B3B9-FB79-4C19-82D8-B861239582EF}" type="presOf" srcId="{E8DD8257-31BA-43EA-8EC3-B0C3D4B53FF9}" destId="{B33828D6-7692-4565-AFEF-525C60CE6F1F}" srcOrd="1" destOrd="0" presId="urn:microsoft.com/office/officeart/2005/8/layout/process2"/>
    <dgm:cxn modelId="{62B52C3D-AE9E-4FA6-A97D-DD72EE241C4B}" type="presOf" srcId="{058776C9-2F61-4F36-893B-12537C8F1CAA}" destId="{99207C87-398D-45BC-B4D8-5C03C1F4CDEB}" srcOrd="0" destOrd="0" presId="urn:microsoft.com/office/officeart/2005/8/layout/process2"/>
    <dgm:cxn modelId="{18689AD2-0B8C-4F2C-BBA9-0065B70131AF}" type="presOf" srcId="{1C496418-DF12-4ED5-8847-758EC5221A32}" destId="{1D255EBA-D614-48A7-A81B-00681CBFC4D2}" srcOrd="1" destOrd="0" presId="urn:microsoft.com/office/officeart/2005/8/layout/process2"/>
    <dgm:cxn modelId="{D8FE2CB5-4778-401F-A08C-A49CEFD871F0}" type="presOf" srcId="{1C496418-DF12-4ED5-8847-758EC5221A32}" destId="{E3509C29-351D-4A57-9D6A-9AE803777C90}" srcOrd="0" destOrd="0" presId="urn:microsoft.com/office/officeart/2005/8/layout/process2"/>
    <dgm:cxn modelId="{D9A8030F-1E77-42B3-B0C1-1480F04B4696}" type="presOf" srcId="{401B2694-05E9-44CD-ACE2-FB1F8D40F93D}" destId="{1D1892FE-81C0-4E96-8A5D-17CB2A6F4C5B}" srcOrd="1" destOrd="0" presId="urn:microsoft.com/office/officeart/2005/8/layout/process2"/>
    <dgm:cxn modelId="{37DBDB2A-9C6F-4F8B-A2A1-66DC7F139A30}" type="presOf" srcId="{23379DF0-CADA-4D55-AF0E-D59199864C52}" destId="{973071E0-B929-4185-BCAE-9EDBCE041F4D}" srcOrd="0" destOrd="0" presId="urn:microsoft.com/office/officeart/2005/8/layout/process2"/>
    <dgm:cxn modelId="{C668AE88-B2FB-4BAA-A25B-AF38186FEED0}" type="presOf" srcId="{F71C3A5C-D8E8-45CA-A165-D74A285EAE03}" destId="{04F24BA8-F4F9-47A9-9ADC-D22CA140D8E5}" srcOrd="0" destOrd="0" presId="urn:microsoft.com/office/officeart/2005/8/layout/process2"/>
    <dgm:cxn modelId="{1B1AF7C1-2697-4094-9002-F6ACB5F00B32}" type="presOf" srcId="{9F5800D7-6D79-424B-A2B5-F141BCC5430E}" destId="{D7A78326-C763-48EB-8CF4-D0E94DB0F1AC}" srcOrd="1" destOrd="0" presId="urn:microsoft.com/office/officeart/2005/8/layout/process2"/>
    <dgm:cxn modelId="{FDBE8EC4-0C05-4184-89D8-D98ACC8C3344}" type="presOf" srcId="{401B2694-05E9-44CD-ACE2-FB1F8D40F93D}" destId="{E190CBB2-916B-45DB-89C5-64B43C870489}" srcOrd="0" destOrd="0" presId="urn:microsoft.com/office/officeart/2005/8/layout/process2"/>
    <dgm:cxn modelId="{92DCC49E-C32C-4A72-83B6-9383B47070A5}" srcId="{23379DF0-CADA-4D55-AF0E-D59199864C52}" destId="{D055E146-DA82-4F40-959A-717C2720BD59}" srcOrd="1" destOrd="0" parTransId="{64BC0E01-C45D-4ADD-A40C-6C8EE84EAEB6}" sibTransId="{F71C3A5C-D8E8-45CA-A165-D74A285EAE03}"/>
    <dgm:cxn modelId="{A44699D2-3573-4B73-B3B6-5CC6827FD1A1}" type="presOf" srcId="{4BBD01A5-68CD-4FDE-B574-E25149DBBFFB}" destId="{23EB6FED-A1F1-47CE-8A12-45DBDDFF880B}" srcOrd="0" destOrd="0" presId="urn:microsoft.com/office/officeart/2005/8/layout/process2"/>
    <dgm:cxn modelId="{528117E3-870B-4FB6-8A9D-91AD5F757EA0}" type="presOf" srcId="{6964B0B0-F55F-424C-9914-4B04CC13B0C8}" destId="{85DCF4DA-9AB0-4AD6-899E-12CF50C073C7}" srcOrd="0" destOrd="0" presId="urn:microsoft.com/office/officeart/2005/8/layout/process2"/>
    <dgm:cxn modelId="{8A8BCCF3-C032-412C-B8D1-53D7B0244508}" type="presOf" srcId="{E305A5A0-6A5F-499E-986F-CD08075C6A25}" destId="{BBE00986-5D1C-4FCE-8B5F-16A8EB9F9B2A}" srcOrd="0" destOrd="0" presId="urn:microsoft.com/office/officeart/2005/8/layout/process2"/>
    <dgm:cxn modelId="{3CF7C659-0A47-460A-9305-2F933E4DF2AF}" type="presOf" srcId="{AC26E04C-5137-4075-A5B6-A195AC892ED8}" destId="{E8C661F0-D8E6-414A-892C-A63711DD8119}" srcOrd="0" destOrd="0" presId="urn:microsoft.com/office/officeart/2005/8/layout/process2"/>
    <dgm:cxn modelId="{8FD7076A-A22F-43AD-842C-53053ABDBAB1}" srcId="{23379DF0-CADA-4D55-AF0E-D59199864C52}" destId="{0B8E238B-AEDF-4707-A0F6-CD6EA41439CD}" srcOrd="5" destOrd="0" parTransId="{56E2AE3A-0541-430B-806D-3675835AA1DF}" sibTransId="{401B2694-05E9-44CD-ACE2-FB1F8D40F93D}"/>
    <dgm:cxn modelId="{85EE2909-25F8-43C1-A60A-0D54F3836F44}" type="presOf" srcId="{7B5C4767-27AF-487E-81E9-0A32F6664AAA}" destId="{9212DD4D-FFFC-4873-8AEC-044BC6827D92}" srcOrd="0" destOrd="0" presId="urn:microsoft.com/office/officeart/2005/8/layout/process2"/>
    <dgm:cxn modelId="{438C8832-DB6D-4ADA-9280-A66D6BDC3288}" srcId="{23379DF0-CADA-4D55-AF0E-D59199864C52}" destId="{6964B0B0-F55F-424C-9914-4B04CC13B0C8}" srcOrd="6" destOrd="0" parTransId="{4D5E74CA-3EA1-4E81-BA6F-4D3A96C0FAC5}" sibTransId="{1C496418-DF12-4ED5-8847-758EC5221A32}"/>
    <dgm:cxn modelId="{6FE87A19-500D-4DB7-AC5A-FCCD48FEB977}" type="presOf" srcId="{F47B9A51-12F9-4704-AC2C-4E9DD53561F4}" destId="{A9E799D3-EA6D-4F2B-B6FF-09D488FD873A}" srcOrd="0" destOrd="0" presId="urn:microsoft.com/office/officeart/2005/8/layout/process2"/>
    <dgm:cxn modelId="{2DBEC912-3A2F-4AC3-866E-69D964A9B164}" type="presOf" srcId="{D2A8DF7A-1E43-4C2F-89DF-6AB89AC03AA7}" destId="{03BB18CD-E660-4BEC-80BA-43D0DCDC5EC7}" srcOrd="1" destOrd="0" presId="urn:microsoft.com/office/officeart/2005/8/layout/process2"/>
    <dgm:cxn modelId="{A2D1C6C6-1E28-4720-A4F4-3B3037E000D1}" srcId="{23379DF0-CADA-4D55-AF0E-D59199864C52}" destId="{7B5C4767-27AF-487E-81E9-0A32F6664AAA}" srcOrd="3" destOrd="0" parTransId="{3085206F-7ED9-497E-B206-F0DD24502F26}" sibTransId="{D2A8DF7A-1E43-4C2F-89DF-6AB89AC03AA7}"/>
    <dgm:cxn modelId="{63C0563C-6864-493B-8DEA-E3CFA6483CBB}" type="presOf" srcId="{F47B9A51-12F9-4704-AC2C-4E9DD53561F4}" destId="{F7949DF6-6660-47A0-8879-225D16F17A23}" srcOrd="1" destOrd="0" presId="urn:microsoft.com/office/officeart/2005/8/layout/process2"/>
    <dgm:cxn modelId="{C6C43A3A-7B50-4B2C-A43B-FB389C6A87F1}" type="presOf" srcId="{9F5800D7-6D79-424B-A2B5-F141BCC5430E}" destId="{D49494F7-8FB9-4AEC-8740-D2EB647D5EE5}" srcOrd="0" destOrd="0" presId="urn:microsoft.com/office/officeart/2005/8/layout/process2"/>
    <dgm:cxn modelId="{497CE8B9-8688-472C-A2DB-590C97752D53}" srcId="{23379DF0-CADA-4D55-AF0E-D59199864C52}" destId="{058776C9-2F61-4F36-893B-12537C8F1CAA}" srcOrd="2" destOrd="0" parTransId="{FB73AB84-3B8E-4509-BB5C-637503661805}" sibTransId="{F47B9A51-12F9-4704-AC2C-4E9DD53561F4}"/>
    <dgm:cxn modelId="{9B3B895F-0FC1-4E6F-9DF8-B5F7E116B488}" type="presParOf" srcId="{973071E0-B929-4185-BCAE-9EDBCE041F4D}" destId="{BBE00986-5D1C-4FCE-8B5F-16A8EB9F9B2A}" srcOrd="0" destOrd="0" presId="urn:microsoft.com/office/officeart/2005/8/layout/process2"/>
    <dgm:cxn modelId="{86C79243-178B-41EB-97E2-B79E6A2CAB21}" type="presParOf" srcId="{973071E0-B929-4185-BCAE-9EDBCE041F4D}" destId="{3935C907-7539-4394-8E14-9260C197F62A}" srcOrd="1" destOrd="0" presId="urn:microsoft.com/office/officeart/2005/8/layout/process2"/>
    <dgm:cxn modelId="{E7D85585-6644-4D3D-8A73-79017F8C6DF7}" type="presParOf" srcId="{3935C907-7539-4394-8E14-9260C197F62A}" destId="{B33828D6-7692-4565-AFEF-525C60CE6F1F}" srcOrd="0" destOrd="0" presId="urn:microsoft.com/office/officeart/2005/8/layout/process2"/>
    <dgm:cxn modelId="{5A499C99-02A3-47EC-A887-DFF6712ECAAA}" type="presParOf" srcId="{973071E0-B929-4185-BCAE-9EDBCE041F4D}" destId="{FAABFB98-4E39-4FD0-BE86-9708182E1DF5}" srcOrd="2" destOrd="0" presId="urn:microsoft.com/office/officeart/2005/8/layout/process2"/>
    <dgm:cxn modelId="{FE49E0E2-AF47-4102-A654-971EF2F6E8FF}" type="presParOf" srcId="{973071E0-B929-4185-BCAE-9EDBCE041F4D}" destId="{04F24BA8-F4F9-47A9-9ADC-D22CA140D8E5}" srcOrd="3" destOrd="0" presId="urn:microsoft.com/office/officeart/2005/8/layout/process2"/>
    <dgm:cxn modelId="{B712B497-C9AD-4D1F-8914-496E64AD4E8F}" type="presParOf" srcId="{04F24BA8-F4F9-47A9-9ADC-D22CA140D8E5}" destId="{A3F26DB2-D06C-4A8C-B119-7E26684092E7}" srcOrd="0" destOrd="0" presId="urn:microsoft.com/office/officeart/2005/8/layout/process2"/>
    <dgm:cxn modelId="{1DC248C5-F087-4BE7-9C1C-C83C0E5CB637}" type="presParOf" srcId="{973071E0-B929-4185-BCAE-9EDBCE041F4D}" destId="{99207C87-398D-45BC-B4D8-5C03C1F4CDEB}" srcOrd="4" destOrd="0" presId="urn:microsoft.com/office/officeart/2005/8/layout/process2"/>
    <dgm:cxn modelId="{5C2E4BF5-95A9-40BC-80D2-1771157A3A2B}" type="presParOf" srcId="{973071E0-B929-4185-BCAE-9EDBCE041F4D}" destId="{A9E799D3-EA6D-4F2B-B6FF-09D488FD873A}" srcOrd="5" destOrd="0" presId="urn:microsoft.com/office/officeart/2005/8/layout/process2"/>
    <dgm:cxn modelId="{5033A27B-C3E3-43A1-9046-DA3D2DAA94E6}" type="presParOf" srcId="{A9E799D3-EA6D-4F2B-B6FF-09D488FD873A}" destId="{F7949DF6-6660-47A0-8879-225D16F17A23}" srcOrd="0" destOrd="0" presId="urn:microsoft.com/office/officeart/2005/8/layout/process2"/>
    <dgm:cxn modelId="{82174641-E99A-4A1A-A005-3D4D79CB2C2A}" type="presParOf" srcId="{973071E0-B929-4185-BCAE-9EDBCE041F4D}" destId="{9212DD4D-FFFC-4873-8AEC-044BC6827D92}" srcOrd="6" destOrd="0" presId="urn:microsoft.com/office/officeart/2005/8/layout/process2"/>
    <dgm:cxn modelId="{907391BB-B723-49F4-8D7D-44EB441DF07B}" type="presParOf" srcId="{973071E0-B929-4185-BCAE-9EDBCE041F4D}" destId="{14EB4EDF-8C6F-4D40-BD37-6F0E3767D9B1}" srcOrd="7" destOrd="0" presId="urn:microsoft.com/office/officeart/2005/8/layout/process2"/>
    <dgm:cxn modelId="{8BB51E25-2DE1-42EA-BCF1-0DA702D61AD0}" type="presParOf" srcId="{14EB4EDF-8C6F-4D40-BD37-6F0E3767D9B1}" destId="{03BB18CD-E660-4BEC-80BA-43D0DCDC5EC7}" srcOrd="0" destOrd="0" presId="urn:microsoft.com/office/officeart/2005/8/layout/process2"/>
    <dgm:cxn modelId="{0863B8F8-78F9-466E-B196-D5945E9389DE}" type="presParOf" srcId="{973071E0-B929-4185-BCAE-9EDBCE041F4D}" destId="{23EB6FED-A1F1-47CE-8A12-45DBDDFF880B}" srcOrd="8" destOrd="0" presId="urn:microsoft.com/office/officeart/2005/8/layout/process2"/>
    <dgm:cxn modelId="{DBAD39E4-0110-43DA-A17B-12264A082059}" type="presParOf" srcId="{973071E0-B929-4185-BCAE-9EDBCE041F4D}" destId="{D49494F7-8FB9-4AEC-8740-D2EB647D5EE5}" srcOrd="9" destOrd="0" presId="urn:microsoft.com/office/officeart/2005/8/layout/process2"/>
    <dgm:cxn modelId="{FBF2B2EC-8011-429E-9E2F-CE180CCF1FCA}" type="presParOf" srcId="{D49494F7-8FB9-4AEC-8740-D2EB647D5EE5}" destId="{D7A78326-C763-48EB-8CF4-D0E94DB0F1AC}" srcOrd="0" destOrd="0" presId="urn:microsoft.com/office/officeart/2005/8/layout/process2"/>
    <dgm:cxn modelId="{AA3DF7BF-0F9E-49F6-814C-D629B3549E18}" type="presParOf" srcId="{973071E0-B929-4185-BCAE-9EDBCE041F4D}" destId="{31A87791-3DED-4C18-9390-8C690967EF1C}" srcOrd="10" destOrd="0" presId="urn:microsoft.com/office/officeart/2005/8/layout/process2"/>
    <dgm:cxn modelId="{5486D89A-876D-4798-9589-EE85C87CD045}" type="presParOf" srcId="{973071E0-B929-4185-BCAE-9EDBCE041F4D}" destId="{E190CBB2-916B-45DB-89C5-64B43C870489}" srcOrd="11" destOrd="0" presId="urn:microsoft.com/office/officeart/2005/8/layout/process2"/>
    <dgm:cxn modelId="{79689AA7-4194-442C-BD91-8A6A6582ABE4}" type="presParOf" srcId="{E190CBB2-916B-45DB-89C5-64B43C870489}" destId="{1D1892FE-81C0-4E96-8A5D-17CB2A6F4C5B}" srcOrd="0" destOrd="0" presId="urn:microsoft.com/office/officeart/2005/8/layout/process2"/>
    <dgm:cxn modelId="{F3271B3F-9121-4CEA-8712-118758790E1F}" type="presParOf" srcId="{973071E0-B929-4185-BCAE-9EDBCE041F4D}" destId="{85DCF4DA-9AB0-4AD6-899E-12CF50C073C7}" srcOrd="12" destOrd="0" presId="urn:microsoft.com/office/officeart/2005/8/layout/process2"/>
    <dgm:cxn modelId="{2764BD77-4D56-4971-BE09-5CCC155B1C18}" type="presParOf" srcId="{973071E0-B929-4185-BCAE-9EDBCE041F4D}" destId="{E3509C29-351D-4A57-9D6A-9AE803777C90}" srcOrd="13" destOrd="0" presId="urn:microsoft.com/office/officeart/2005/8/layout/process2"/>
    <dgm:cxn modelId="{BE9898D0-F956-463D-9593-E2B865C817C9}" type="presParOf" srcId="{E3509C29-351D-4A57-9D6A-9AE803777C90}" destId="{1D255EBA-D614-48A7-A81B-00681CBFC4D2}" srcOrd="0" destOrd="0" presId="urn:microsoft.com/office/officeart/2005/8/layout/process2"/>
    <dgm:cxn modelId="{585EC13E-0183-4BE6-B6C6-50E16EEC8E3D}" type="presParOf" srcId="{973071E0-B929-4185-BCAE-9EDBCE041F4D}" destId="{E8C661F0-D8E6-414A-892C-A63711DD8119}" srcOrd="1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23379DF0-CADA-4D55-AF0E-D59199864C52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E305A5A0-6A5F-499E-986F-CD08075C6A25}">
      <dgm:prSet phldrT="[Text]"/>
      <dgm:spPr/>
      <dgm:t>
        <a:bodyPr/>
        <a:lstStyle/>
        <a:p>
          <a:pPr algn="ctr"/>
          <a:r>
            <a:rPr lang="en-US" dirty="0" err="1" smtClean="0"/>
            <a:t>Puchase</a:t>
          </a:r>
          <a:r>
            <a:rPr lang="en-US" dirty="0" smtClean="0"/>
            <a:t> </a:t>
          </a:r>
          <a:r>
            <a:rPr lang="en-US" dirty="0" err="1" smtClean="0"/>
            <a:t>Requistion</a:t>
          </a:r>
          <a:endParaRPr lang="en-US" dirty="0"/>
        </a:p>
      </dgm:t>
    </dgm:pt>
    <dgm:pt modelId="{C7FF8924-ED05-41E8-9013-F90F2EC92DA6}" type="parTrans" cxnId="{A4BD7FA5-760E-439A-BF2B-5B07721B7B52}">
      <dgm:prSet/>
      <dgm:spPr/>
      <dgm:t>
        <a:bodyPr/>
        <a:lstStyle/>
        <a:p>
          <a:endParaRPr lang="en-US"/>
        </a:p>
      </dgm:t>
    </dgm:pt>
    <dgm:pt modelId="{E8DD8257-31BA-43EA-8EC3-B0C3D4B53FF9}" type="sibTrans" cxnId="{A4BD7FA5-760E-439A-BF2B-5B07721B7B52}">
      <dgm:prSet/>
      <dgm:spPr/>
      <dgm:t>
        <a:bodyPr/>
        <a:lstStyle/>
        <a:p>
          <a:pPr algn="ctr"/>
          <a:endParaRPr lang="en-US"/>
        </a:p>
      </dgm:t>
    </dgm:pt>
    <dgm:pt modelId="{D055E146-DA82-4F40-959A-717C2720BD59}">
      <dgm:prSet phldrT="[Text]"/>
      <dgm:spPr>
        <a:solidFill>
          <a:srgbClr val="FF0000"/>
        </a:solidFill>
      </dgm:spPr>
      <dgm:t>
        <a:bodyPr/>
        <a:lstStyle/>
        <a:p>
          <a:pPr algn="ctr"/>
          <a:r>
            <a:rPr lang="en-US" dirty="0" smtClean="0"/>
            <a:t>RFQ</a:t>
          </a:r>
          <a:endParaRPr lang="en-US" dirty="0"/>
        </a:p>
      </dgm:t>
    </dgm:pt>
    <dgm:pt modelId="{64BC0E01-C45D-4ADD-A40C-6C8EE84EAEB6}" type="parTrans" cxnId="{92DCC49E-C32C-4A72-83B6-9383B47070A5}">
      <dgm:prSet/>
      <dgm:spPr/>
      <dgm:t>
        <a:bodyPr/>
        <a:lstStyle/>
        <a:p>
          <a:endParaRPr lang="en-US"/>
        </a:p>
      </dgm:t>
    </dgm:pt>
    <dgm:pt modelId="{F71C3A5C-D8E8-45CA-A165-D74A285EAE03}" type="sibTrans" cxnId="{92DCC49E-C32C-4A72-83B6-9383B47070A5}">
      <dgm:prSet/>
      <dgm:spPr/>
      <dgm:t>
        <a:bodyPr/>
        <a:lstStyle/>
        <a:p>
          <a:pPr algn="ctr"/>
          <a:endParaRPr lang="en-US"/>
        </a:p>
      </dgm:t>
    </dgm:pt>
    <dgm:pt modelId="{058776C9-2F61-4F36-893B-12537C8F1CAA}">
      <dgm:prSet phldrT="[Text]"/>
      <dgm:spPr/>
      <dgm:t>
        <a:bodyPr/>
        <a:lstStyle/>
        <a:p>
          <a:pPr algn="ctr"/>
          <a:r>
            <a:rPr lang="en-US" dirty="0" smtClean="0"/>
            <a:t>Vendor Evaluation</a:t>
          </a:r>
          <a:endParaRPr lang="en-US" dirty="0"/>
        </a:p>
      </dgm:t>
    </dgm:pt>
    <dgm:pt modelId="{FB73AB84-3B8E-4509-BB5C-637503661805}" type="parTrans" cxnId="{497CE8B9-8688-472C-A2DB-590C97752D53}">
      <dgm:prSet/>
      <dgm:spPr/>
      <dgm:t>
        <a:bodyPr/>
        <a:lstStyle/>
        <a:p>
          <a:endParaRPr lang="en-US"/>
        </a:p>
      </dgm:t>
    </dgm:pt>
    <dgm:pt modelId="{F47B9A51-12F9-4704-AC2C-4E9DD53561F4}" type="sibTrans" cxnId="{497CE8B9-8688-472C-A2DB-590C97752D53}">
      <dgm:prSet/>
      <dgm:spPr/>
      <dgm:t>
        <a:bodyPr/>
        <a:lstStyle/>
        <a:p>
          <a:endParaRPr lang="en-US"/>
        </a:p>
      </dgm:t>
    </dgm:pt>
    <dgm:pt modelId="{7B5C4767-27AF-487E-81E9-0A32F6664AAA}">
      <dgm:prSet phldrT="[Text]"/>
      <dgm:spPr/>
      <dgm:t>
        <a:bodyPr/>
        <a:lstStyle/>
        <a:p>
          <a:pPr algn="ctr"/>
          <a:r>
            <a:rPr lang="en-US" dirty="0" smtClean="0"/>
            <a:t>Purchase Order Processing</a:t>
          </a:r>
          <a:endParaRPr lang="en-US" dirty="0"/>
        </a:p>
      </dgm:t>
    </dgm:pt>
    <dgm:pt modelId="{3085206F-7ED9-497E-B206-F0DD24502F26}" type="parTrans" cxnId="{A2D1C6C6-1E28-4720-A4F4-3B3037E000D1}">
      <dgm:prSet/>
      <dgm:spPr/>
      <dgm:t>
        <a:bodyPr/>
        <a:lstStyle/>
        <a:p>
          <a:endParaRPr lang="en-US"/>
        </a:p>
      </dgm:t>
    </dgm:pt>
    <dgm:pt modelId="{D2A8DF7A-1E43-4C2F-89DF-6AB89AC03AA7}" type="sibTrans" cxnId="{A2D1C6C6-1E28-4720-A4F4-3B3037E000D1}">
      <dgm:prSet/>
      <dgm:spPr/>
      <dgm:t>
        <a:bodyPr/>
        <a:lstStyle/>
        <a:p>
          <a:endParaRPr lang="en-US"/>
        </a:p>
      </dgm:t>
    </dgm:pt>
    <dgm:pt modelId="{4BBD01A5-68CD-4FDE-B574-E25149DBBFFB}">
      <dgm:prSet phldrT="[Text]"/>
      <dgm:spPr/>
      <dgm:t>
        <a:bodyPr/>
        <a:lstStyle/>
        <a:p>
          <a:pPr algn="ctr"/>
          <a:r>
            <a:rPr lang="en-US" dirty="0" smtClean="0"/>
            <a:t>Purchase Order  Monitoring</a:t>
          </a:r>
          <a:endParaRPr lang="en-US" dirty="0"/>
        </a:p>
      </dgm:t>
    </dgm:pt>
    <dgm:pt modelId="{B337F8F6-5419-4D92-AE83-1EADE85AD149}" type="parTrans" cxnId="{43A08A04-21F7-43D5-AA79-179A61855011}">
      <dgm:prSet/>
      <dgm:spPr/>
      <dgm:t>
        <a:bodyPr/>
        <a:lstStyle/>
        <a:p>
          <a:endParaRPr lang="en-US"/>
        </a:p>
      </dgm:t>
    </dgm:pt>
    <dgm:pt modelId="{9F5800D7-6D79-424B-A2B5-F141BCC5430E}" type="sibTrans" cxnId="{43A08A04-21F7-43D5-AA79-179A61855011}">
      <dgm:prSet/>
      <dgm:spPr/>
      <dgm:t>
        <a:bodyPr/>
        <a:lstStyle/>
        <a:p>
          <a:endParaRPr lang="en-US"/>
        </a:p>
      </dgm:t>
    </dgm:pt>
    <dgm:pt modelId="{0B8E238B-AEDF-4707-A0F6-CD6EA41439CD}">
      <dgm:prSet phldrT="[Text]"/>
      <dgm:spPr/>
      <dgm:t>
        <a:bodyPr/>
        <a:lstStyle/>
        <a:p>
          <a:pPr algn="ctr"/>
          <a:r>
            <a:rPr lang="en-US" dirty="0" smtClean="0"/>
            <a:t>Good Receipt</a:t>
          </a:r>
          <a:endParaRPr lang="en-US" dirty="0"/>
        </a:p>
      </dgm:t>
    </dgm:pt>
    <dgm:pt modelId="{56E2AE3A-0541-430B-806D-3675835AA1DF}" type="parTrans" cxnId="{8FD7076A-A22F-43AD-842C-53053ABDBAB1}">
      <dgm:prSet/>
      <dgm:spPr/>
      <dgm:t>
        <a:bodyPr/>
        <a:lstStyle/>
        <a:p>
          <a:endParaRPr lang="en-US"/>
        </a:p>
      </dgm:t>
    </dgm:pt>
    <dgm:pt modelId="{401B2694-05E9-44CD-ACE2-FB1F8D40F93D}" type="sibTrans" cxnId="{8FD7076A-A22F-43AD-842C-53053ABDBAB1}">
      <dgm:prSet/>
      <dgm:spPr/>
      <dgm:t>
        <a:bodyPr/>
        <a:lstStyle/>
        <a:p>
          <a:endParaRPr lang="en-US"/>
        </a:p>
      </dgm:t>
    </dgm:pt>
    <dgm:pt modelId="{6964B0B0-F55F-424C-9914-4B04CC13B0C8}">
      <dgm:prSet phldrT="[Text]"/>
      <dgm:spPr/>
      <dgm:t>
        <a:bodyPr/>
        <a:lstStyle/>
        <a:p>
          <a:pPr algn="ctr"/>
          <a:r>
            <a:rPr lang="en-US" dirty="0" smtClean="0"/>
            <a:t>Invoice Verification</a:t>
          </a:r>
          <a:endParaRPr lang="en-US" dirty="0"/>
        </a:p>
      </dgm:t>
    </dgm:pt>
    <dgm:pt modelId="{4D5E74CA-3EA1-4E81-BA6F-4D3A96C0FAC5}" type="parTrans" cxnId="{438C8832-DB6D-4ADA-9280-A66D6BDC3288}">
      <dgm:prSet/>
      <dgm:spPr/>
      <dgm:t>
        <a:bodyPr/>
        <a:lstStyle/>
        <a:p>
          <a:endParaRPr lang="en-US"/>
        </a:p>
      </dgm:t>
    </dgm:pt>
    <dgm:pt modelId="{1C496418-DF12-4ED5-8847-758EC5221A32}" type="sibTrans" cxnId="{438C8832-DB6D-4ADA-9280-A66D6BDC3288}">
      <dgm:prSet/>
      <dgm:spPr/>
      <dgm:t>
        <a:bodyPr/>
        <a:lstStyle/>
        <a:p>
          <a:endParaRPr lang="en-US"/>
        </a:p>
      </dgm:t>
    </dgm:pt>
    <dgm:pt modelId="{AC26E04C-5137-4075-A5B6-A195AC892ED8}">
      <dgm:prSet phldrT="[Text]"/>
      <dgm:spPr/>
      <dgm:t>
        <a:bodyPr/>
        <a:lstStyle/>
        <a:p>
          <a:pPr algn="ctr"/>
          <a:r>
            <a:rPr lang="en-US" dirty="0" smtClean="0"/>
            <a:t>Payment</a:t>
          </a:r>
          <a:endParaRPr lang="en-US" dirty="0"/>
        </a:p>
      </dgm:t>
    </dgm:pt>
    <dgm:pt modelId="{FDB1C88F-6DE2-4CBB-A3FD-37D481732D4E}" type="parTrans" cxnId="{5E2DBF3A-DAAE-4920-A65B-6F007BC8DCFF}">
      <dgm:prSet/>
      <dgm:spPr/>
      <dgm:t>
        <a:bodyPr/>
        <a:lstStyle/>
        <a:p>
          <a:endParaRPr lang="en-US"/>
        </a:p>
      </dgm:t>
    </dgm:pt>
    <dgm:pt modelId="{E04E6648-BFAC-442A-8DC2-924EEEF5374B}" type="sibTrans" cxnId="{5E2DBF3A-DAAE-4920-A65B-6F007BC8DCFF}">
      <dgm:prSet/>
      <dgm:spPr/>
      <dgm:t>
        <a:bodyPr/>
        <a:lstStyle/>
        <a:p>
          <a:endParaRPr lang="en-US"/>
        </a:p>
      </dgm:t>
    </dgm:pt>
    <dgm:pt modelId="{973071E0-B929-4185-BCAE-9EDBCE041F4D}" type="pres">
      <dgm:prSet presAssocID="{23379DF0-CADA-4D55-AF0E-D59199864C52}" presName="linearFlow" presStyleCnt="0">
        <dgm:presLayoutVars>
          <dgm:resizeHandles val="exact"/>
        </dgm:presLayoutVars>
      </dgm:prSet>
      <dgm:spPr/>
    </dgm:pt>
    <dgm:pt modelId="{BBE00986-5D1C-4FCE-8B5F-16A8EB9F9B2A}" type="pres">
      <dgm:prSet presAssocID="{E305A5A0-6A5F-499E-986F-CD08075C6A25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35C907-7539-4394-8E14-9260C197F62A}" type="pres">
      <dgm:prSet presAssocID="{E8DD8257-31BA-43EA-8EC3-B0C3D4B53FF9}" presName="sibTrans" presStyleLbl="sibTrans2D1" presStyleIdx="0" presStyleCnt="7"/>
      <dgm:spPr/>
      <dgm:t>
        <a:bodyPr/>
        <a:lstStyle/>
        <a:p>
          <a:endParaRPr lang="en-US"/>
        </a:p>
      </dgm:t>
    </dgm:pt>
    <dgm:pt modelId="{B33828D6-7692-4565-AFEF-525C60CE6F1F}" type="pres">
      <dgm:prSet presAssocID="{E8DD8257-31BA-43EA-8EC3-B0C3D4B53FF9}" presName="connectorText" presStyleLbl="sibTrans2D1" presStyleIdx="0" presStyleCnt="7"/>
      <dgm:spPr/>
      <dgm:t>
        <a:bodyPr/>
        <a:lstStyle/>
        <a:p>
          <a:endParaRPr lang="en-US"/>
        </a:p>
      </dgm:t>
    </dgm:pt>
    <dgm:pt modelId="{FAABFB98-4E39-4FD0-BE86-9708182E1DF5}" type="pres">
      <dgm:prSet presAssocID="{D055E146-DA82-4F40-959A-717C2720BD59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F24BA8-F4F9-47A9-9ADC-D22CA140D8E5}" type="pres">
      <dgm:prSet presAssocID="{F71C3A5C-D8E8-45CA-A165-D74A285EAE03}" presName="sibTrans" presStyleLbl="sibTrans2D1" presStyleIdx="1" presStyleCnt="7"/>
      <dgm:spPr/>
      <dgm:t>
        <a:bodyPr/>
        <a:lstStyle/>
        <a:p>
          <a:endParaRPr lang="en-US"/>
        </a:p>
      </dgm:t>
    </dgm:pt>
    <dgm:pt modelId="{A3F26DB2-D06C-4A8C-B119-7E26684092E7}" type="pres">
      <dgm:prSet presAssocID="{F71C3A5C-D8E8-45CA-A165-D74A285EAE03}" presName="connectorText" presStyleLbl="sibTrans2D1" presStyleIdx="1" presStyleCnt="7"/>
      <dgm:spPr/>
      <dgm:t>
        <a:bodyPr/>
        <a:lstStyle/>
        <a:p>
          <a:endParaRPr lang="en-US"/>
        </a:p>
      </dgm:t>
    </dgm:pt>
    <dgm:pt modelId="{99207C87-398D-45BC-B4D8-5C03C1F4CDEB}" type="pres">
      <dgm:prSet presAssocID="{058776C9-2F61-4F36-893B-12537C8F1CAA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E799D3-EA6D-4F2B-B6FF-09D488FD873A}" type="pres">
      <dgm:prSet presAssocID="{F47B9A51-12F9-4704-AC2C-4E9DD53561F4}" presName="sibTrans" presStyleLbl="sibTrans2D1" presStyleIdx="2" presStyleCnt="7"/>
      <dgm:spPr/>
      <dgm:t>
        <a:bodyPr/>
        <a:lstStyle/>
        <a:p>
          <a:endParaRPr lang="en-US"/>
        </a:p>
      </dgm:t>
    </dgm:pt>
    <dgm:pt modelId="{F7949DF6-6660-47A0-8879-225D16F17A23}" type="pres">
      <dgm:prSet presAssocID="{F47B9A51-12F9-4704-AC2C-4E9DD53561F4}" presName="connectorText" presStyleLbl="sibTrans2D1" presStyleIdx="2" presStyleCnt="7"/>
      <dgm:spPr/>
      <dgm:t>
        <a:bodyPr/>
        <a:lstStyle/>
        <a:p>
          <a:endParaRPr lang="en-US"/>
        </a:p>
      </dgm:t>
    </dgm:pt>
    <dgm:pt modelId="{9212DD4D-FFFC-4873-8AEC-044BC6827D92}" type="pres">
      <dgm:prSet presAssocID="{7B5C4767-27AF-487E-81E9-0A32F6664AAA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EB4EDF-8C6F-4D40-BD37-6F0E3767D9B1}" type="pres">
      <dgm:prSet presAssocID="{D2A8DF7A-1E43-4C2F-89DF-6AB89AC03AA7}" presName="sibTrans" presStyleLbl="sibTrans2D1" presStyleIdx="3" presStyleCnt="7"/>
      <dgm:spPr/>
      <dgm:t>
        <a:bodyPr/>
        <a:lstStyle/>
        <a:p>
          <a:endParaRPr lang="en-US"/>
        </a:p>
      </dgm:t>
    </dgm:pt>
    <dgm:pt modelId="{03BB18CD-E660-4BEC-80BA-43D0DCDC5EC7}" type="pres">
      <dgm:prSet presAssocID="{D2A8DF7A-1E43-4C2F-89DF-6AB89AC03AA7}" presName="connectorText" presStyleLbl="sibTrans2D1" presStyleIdx="3" presStyleCnt="7"/>
      <dgm:spPr/>
      <dgm:t>
        <a:bodyPr/>
        <a:lstStyle/>
        <a:p>
          <a:endParaRPr lang="en-US"/>
        </a:p>
      </dgm:t>
    </dgm:pt>
    <dgm:pt modelId="{23EB6FED-A1F1-47CE-8A12-45DBDDFF880B}" type="pres">
      <dgm:prSet presAssocID="{4BBD01A5-68CD-4FDE-B574-E25149DBBFFB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9494F7-8FB9-4AEC-8740-D2EB647D5EE5}" type="pres">
      <dgm:prSet presAssocID="{9F5800D7-6D79-424B-A2B5-F141BCC5430E}" presName="sibTrans" presStyleLbl="sibTrans2D1" presStyleIdx="4" presStyleCnt="7"/>
      <dgm:spPr/>
      <dgm:t>
        <a:bodyPr/>
        <a:lstStyle/>
        <a:p>
          <a:endParaRPr lang="en-US"/>
        </a:p>
      </dgm:t>
    </dgm:pt>
    <dgm:pt modelId="{D7A78326-C763-48EB-8CF4-D0E94DB0F1AC}" type="pres">
      <dgm:prSet presAssocID="{9F5800D7-6D79-424B-A2B5-F141BCC5430E}" presName="connectorText" presStyleLbl="sibTrans2D1" presStyleIdx="4" presStyleCnt="7"/>
      <dgm:spPr/>
      <dgm:t>
        <a:bodyPr/>
        <a:lstStyle/>
        <a:p>
          <a:endParaRPr lang="en-US"/>
        </a:p>
      </dgm:t>
    </dgm:pt>
    <dgm:pt modelId="{31A87791-3DED-4C18-9390-8C690967EF1C}" type="pres">
      <dgm:prSet presAssocID="{0B8E238B-AEDF-4707-A0F6-CD6EA41439CD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90CBB2-916B-45DB-89C5-64B43C870489}" type="pres">
      <dgm:prSet presAssocID="{401B2694-05E9-44CD-ACE2-FB1F8D40F93D}" presName="sibTrans" presStyleLbl="sibTrans2D1" presStyleIdx="5" presStyleCnt="7"/>
      <dgm:spPr/>
      <dgm:t>
        <a:bodyPr/>
        <a:lstStyle/>
        <a:p>
          <a:endParaRPr lang="en-US"/>
        </a:p>
      </dgm:t>
    </dgm:pt>
    <dgm:pt modelId="{1D1892FE-81C0-4E96-8A5D-17CB2A6F4C5B}" type="pres">
      <dgm:prSet presAssocID="{401B2694-05E9-44CD-ACE2-FB1F8D40F93D}" presName="connectorText" presStyleLbl="sibTrans2D1" presStyleIdx="5" presStyleCnt="7"/>
      <dgm:spPr/>
      <dgm:t>
        <a:bodyPr/>
        <a:lstStyle/>
        <a:p>
          <a:endParaRPr lang="en-US"/>
        </a:p>
      </dgm:t>
    </dgm:pt>
    <dgm:pt modelId="{85DCF4DA-9AB0-4AD6-899E-12CF50C073C7}" type="pres">
      <dgm:prSet presAssocID="{6964B0B0-F55F-424C-9914-4B04CC13B0C8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509C29-351D-4A57-9D6A-9AE803777C90}" type="pres">
      <dgm:prSet presAssocID="{1C496418-DF12-4ED5-8847-758EC5221A32}" presName="sibTrans" presStyleLbl="sibTrans2D1" presStyleIdx="6" presStyleCnt="7"/>
      <dgm:spPr/>
      <dgm:t>
        <a:bodyPr/>
        <a:lstStyle/>
        <a:p>
          <a:endParaRPr lang="en-US"/>
        </a:p>
      </dgm:t>
    </dgm:pt>
    <dgm:pt modelId="{1D255EBA-D614-48A7-A81B-00681CBFC4D2}" type="pres">
      <dgm:prSet presAssocID="{1C496418-DF12-4ED5-8847-758EC5221A32}" presName="connectorText" presStyleLbl="sibTrans2D1" presStyleIdx="6" presStyleCnt="7"/>
      <dgm:spPr/>
      <dgm:t>
        <a:bodyPr/>
        <a:lstStyle/>
        <a:p>
          <a:endParaRPr lang="en-US"/>
        </a:p>
      </dgm:t>
    </dgm:pt>
    <dgm:pt modelId="{E8C661F0-D8E6-414A-892C-A63711DD8119}" type="pres">
      <dgm:prSet presAssocID="{AC26E04C-5137-4075-A5B6-A195AC892ED8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B4C2621-C5D9-4444-9C18-F61881DE0D4F}" type="presOf" srcId="{D055E146-DA82-4F40-959A-717C2720BD59}" destId="{FAABFB98-4E39-4FD0-BE86-9708182E1DF5}" srcOrd="0" destOrd="0" presId="urn:microsoft.com/office/officeart/2005/8/layout/process2"/>
    <dgm:cxn modelId="{20DF5E27-8D08-4720-A23F-1382152B20E1}" type="presOf" srcId="{F47B9A51-12F9-4704-AC2C-4E9DD53561F4}" destId="{F7949DF6-6660-47A0-8879-225D16F17A23}" srcOrd="1" destOrd="0" presId="urn:microsoft.com/office/officeart/2005/8/layout/process2"/>
    <dgm:cxn modelId="{43A08A04-21F7-43D5-AA79-179A61855011}" srcId="{23379DF0-CADA-4D55-AF0E-D59199864C52}" destId="{4BBD01A5-68CD-4FDE-B574-E25149DBBFFB}" srcOrd="4" destOrd="0" parTransId="{B337F8F6-5419-4D92-AE83-1EADE85AD149}" sibTransId="{9F5800D7-6D79-424B-A2B5-F141BCC5430E}"/>
    <dgm:cxn modelId="{5E2DBF3A-DAAE-4920-A65B-6F007BC8DCFF}" srcId="{23379DF0-CADA-4D55-AF0E-D59199864C52}" destId="{AC26E04C-5137-4075-A5B6-A195AC892ED8}" srcOrd="7" destOrd="0" parTransId="{FDB1C88F-6DE2-4CBB-A3FD-37D481732D4E}" sibTransId="{E04E6648-BFAC-442A-8DC2-924EEEF5374B}"/>
    <dgm:cxn modelId="{A4BD7FA5-760E-439A-BF2B-5B07721B7B52}" srcId="{23379DF0-CADA-4D55-AF0E-D59199864C52}" destId="{E305A5A0-6A5F-499E-986F-CD08075C6A25}" srcOrd="0" destOrd="0" parTransId="{C7FF8924-ED05-41E8-9013-F90F2EC92DA6}" sibTransId="{E8DD8257-31BA-43EA-8EC3-B0C3D4B53FF9}"/>
    <dgm:cxn modelId="{36612192-4F75-4A05-804B-9F904E11A4A9}" type="presOf" srcId="{9F5800D7-6D79-424B-A2B5-F141BCC5430E}" destId="{D7A78326-C763-48EB-8CF4-D0E94DB0F1AC}" srcOrd="1" destOrd="0" presId="urn:microsoft.com/office/officeart/2005/8/layout/process2"/>
    <dgm:cxn modelId="{CFA4BDC7-666E-40FD-9023-5D998C96F579}" type="presOf" srcId="{E8DD8257-31BA-43EA-8EC3-B0C3D4B53FF9}" destId="{3935C907-7539-4394-8E14-9260C197F62A}" srcOrd="0" destOrd="0" presId="urn:microsoft.com/office/officeart/2005/8/layout/process2"/>
    <dgm:cxn modelId="{C7F7B3CF-6BC6-42F4-B893-5AA633AB19B2}" type="presOf" srcId="{4BBD01A5-68CD-4FDE-B574-E25149DBBFFB}" destId="{23EB6FED-A1F1-47CE-8A12-45DBDDFF880B}" srcOrd="0" destOrd="0" presId="urn:microsoft.com/office/officeart/2005/8/layout/process2"/>
    <dgm:cxn modelId="{014A6752-9DD0-4EC4-B973-E06BEB130B76}" type="presOf" srcId="{E305A5A0-6A5F-499E-986F-CD08075C6A25}" destId="{BBE00986-5D1C-4FCE-8B5F-16A8EB9F9B2A}" srcOrd="0" destOrd="0" presId="urn:microsoft.com/office/officeart/2005/8/layout/process2"/>
    <dgm:cxn modelId="{E8C12DFC-4664-4CE6-AD13-579B8BABB0E1}" type="presOf" srcId="{F71C3A5C-D8E8-45CA-A165-D74A285EAE03}" destId="{04F24BA8-F4F9-47A9-9ADC-D22CA140D8E5}" srcOrd="0" destOrd="0" presId="urn:microsoft.com/office/officeart/2005/8/layout/process2"/>
    <dgm:cxn modelId="{92DCC49E-C32C-4A72-83B6-9383B47070A5}" srcId="{23379DF0-CADA-4D55-AF0E-D59199864C52}" destId="{D055E146-DA82-4F40-959A-717C2720BD59}" srcOrd="1" destOrd="0" parTransId="{64BC0E01-C45D-4ADD-A40C-6C8EE84EAEB6}" sibTransId="{F71C3A5C-D8E8-45CA-A165-D74A285EAE03}"/>
    <dgm:cxn modelId="{CABDFB6A-66A9-418C-B333-8323E766DB5D}" type="presOf" srcId="{AC26E04C-5137-4075-A5B6-A195AC892ED8}" destId="{E8C661F0-D8E6-414A-892C-A63711DD8119}" srcOrd="0" destOrd="0" presId="urn:microsoft.com/office/officeart/2005/8/layout/process2"/>
    <dgm:cxn modelId="{683C99EF-9664-4A3D-8910-9B8A4AFBA22B}" type="presOf" srcId="{9F5800D7-6D79-424B-A2B5-F141BCC5430E}" destId="{D49494F7-8FB9-4AEC-8740-D2EB647D5EE5}" srcOrd="0" destOrd="0" presId="urn:microsoft.com/office/officeart/2005/8/layout/process2"/>
    <dgm:cxn modelId="{F9F67B9E-8309-4637-BB38-9987153B037B}" type="presOf" srcId="{23379DF0-CADA-4D55-AF0E-D59199864C52}" destId="{973071E0-B929-4185-BCAE-9EDBCE041F4D}" srcOrd="0" destOrd="0" presId="urn:microsoft.com/office/officeart/2005/8/layout/process2"/>
    <dgm:cxn modelId="{FD5D0FCA-1B6F-4F08-96E6-42259572BBCA}" type="presOf" srcId="{E8DD8257-31BA-43EA-8EC3-B0C3D4B53FF9}" destId="{B33828D6-7692-4565-AFEF-525C60CE6F1F}" srcOrd="1" destOrd="0" presId="urn:microsoft.com/office/officeart/2005/8/layout/process2"/>
    <dgm:cxn modelId="{9ED01046-AFA2-4FE1-AC04-93C34BE4A9C5}" type="presOf" srcId="{7B5C4767-27AF-487E-81E9-0A32F6664AAA}" destId="{9212DD4D-FFFC-4873-8AEC-044BC6827D92}" srcOrd="0" destOrd="0" presId="urn:microsoft.com/office/officeart/2005/8/layout/process2"/>
    <dgm:cxn modelId="{ADD6D8AA-FEB7-453C-9D95-28780C438B69}" type="presOf" srcId="{058776C9-2F61-4F36-893B-12537C8F1CAA}" destId="{99207C87-398D-45BC-B4D8-5C03C1F4CDEB}" srcOrd="0" destOrd="0" presId="urn:microsoft.com/office/officeart/2005/8/layout/process2"/>
    <dgm:cxn modelId="{249233DF-C8DE-4C5D-A85B-20CB67E6E588}" type="presOf" srcId="{1C496418-DF12-4ED5-8847-758EC5221A32}" destId="{E3509C29-351D-4A57-9D6A-9AE803777C90}" srcOrd="0" destOrd="0" presId="urn:microsoft.com/office/officeart/2005/8/layout/process2"/>
    <dgm:cxn modelId="{D7F1EFD9-33A2-4703-9577-5C612C26CCFC}" type="presOf" srcId="{0B8E238B-AEDF-4707-A0F6-CD6EA41439CD}" destId="{31A87791-3DED-4C18-9390-8C690967EF1C}" srcOrd="0" destOrd="0" presId="urn:microsoft.com/office/officeart/2005/8/layout/process2"/>
    <dgm:cxn modelId="{8FD7076A-A22F-43AD-842C-53053ABDBAB1}" srcId="{23379DF0-CADA-4D55-AF0E-D59199864C52}" destId="{0B8E238B-AEDF-4707-A0F6-CD6EA41439CD}" srcOrd="5" destOrd="0" parTransId="{56E2AE3A-0541-430B-806D-3675835AA1DF}" sibTransId="{401B2694-05E9-44CD-ACE2-FB1F8D40F93D}"/>
    <dgm:cxn modelId="{C363347A-27C9-4AEA-B817-88775410616B}" type="presOf" srcId="{D2A8DF7A-1E43-4C2F-89DF-6AB89AC03AA7}" destId="{03BB18CD-E660-4BEC-80BA-43D0DCDC5EC7}" srcOrd="1" destOrd="0" presId="urn:microsoft.com/office/officeart/2005/8/layout/process2"/>
    <dgm:cxn modelId="{438C8832-DB6D-4ADA-9280-A66D6BDC3288}" srcId="{23379DF0-CADA-4D55-AF0E-D59199864C52}" destId="{6964B0B0-F55F-424C-9914-4B04CC13B0C8}" srcOrd="6" destOrd="0" parTransId="{4D5E74CA-3EA1-4E81-BA6F-4D3A96C0FAC5}" sibTransId="{1C496418-DF12-4ED5-8847-758EC5221A32}"/>
    <dgm:cxn modelId="{B1C5C56D-D131-43FB-AC6E-F081D66C5083}" type="presOf" srcId="{401B2694-05E9-44CD-ACE2-FB1F8D40F93D}" destId="{1D1892FE-81C0-4E96-8A5D-17CB2A6F4C5B}" srcOrd="1" destOrd="0" presId="urn:microsoft.com/office/officeart/2005/8/layout/process2"/>
    <dgm:cxn modelId="{9BA5A7D8-0718-436D-97BD-EA5CD7F22DD3}" type="presOf" srcId="{D2A8DF7A-1E43-4C2F-89DF-6AB89AC03AA7}" destId="{14EB4EDF-8C6F-4D40-BD37-6F0E3767D9B1}" srcOrd="0" destOrd="0" presId="urn:microsoft.com/office/officeart/2005/8/layout/process2"/>
    <dgm:cxn modelId="{AE979314-F169-489A-AA74-2B1173FB0B7C}" type="presOf" srcId="{F71C3A5C-D8E8-45CA-A165-D74A285EAE03}" destId="{A3F26DB2-D06C-4A8C-B119-7E26684092E7}" srcOrd="1" destOrd="0" presId="urn:microsoft.com/office/officeart/2005/8/layout/process2"/>
    <dgm:cxn modelId="{A2D1C6C6-1E28-4720-A4F4-3B3037E000D1}" srcId="{23379DF0-CADA-4D55-AF0E-D59199864C52}" destId="{7B5C4767-27AF-487E-81E9-0A32F6664AAA}" srcOrd="3" destOrd="0" parTransId="{3085206F-7ED9-497E-B206-F0DD24502F26}" sibTransId="{D2A8DF7A-1E43-4C2F-89DF-6AB89AC03AA7}"/>
    <dgm:cxn modelId="{0D2B242E-5AE4-4C0B-A874-A45CF1103B8E}" type="presOf" srcId="{6964B0B0-F55F-424C-9914-4B04CC13B0C8}" destId="{85DCF4DA-9AB0-4AD6-899E-12CF50C073C7}" srcOrd="0" destOrd="0" presId="urn:microsoft.com/office/officeart/2005/8/layout/process2"/>
    <dgm:cxn modelId="{6A0354EE-E976-4E4C-9DE5-8794F2C90848}" type="presOf" srcId="{F47B9A51-12F9-4704-AC2C-4E9DD53561F4}" destId="{A9E799D3-EA6D-4F2B-B6FF-09D488FD873A}" srcOrd="0" destOrd="0" presId="urn:microsoft.com/office/officeart/2005/8/layout/process2"/>
    <dgm:cxn modelId="{1CAEB479-6064-455B-94DC-07D5B18E6AB1}" type="presOf" srcId="{401B2694-05E9-44CD-ACE2-FB1F8D40F93D}" destId="{E190CBB2-916B-45DB-89C5-64B43C870489}" srcOrd="0" destOrd="0" presId="urn:microsoft.com/office/officeart/2005/8/layout/process2"/>
    <dgm:cxn modelId="{4C5B58C2-3802-45C2-8789-60AAC1911BD8}" type="presOf" srcId="{1C496418-DF12-4ED5-8847-758EC5221A32}" destId="{1D255EBA-D614-48A7-A81B-00681CBFC4D2}" srcOrd="1" destOrd="0" presId="urn:microsoft.com/office/officeart/2005/8/layout/process2"/>
    <dgm:cxn modelId="{497CE8B9-8688-472C-A2DB-590C97752D53}" srcId="{23379DF0-CADA-4D55-AF0E-D59199864C52}" destId="{058776C9-2F61-4F36-893B-12537C8F1CAA}" srcOrd="2" destOrd="0" parTransId="{FB73AB84-3B8E-4509-BB5C-637503661805}" sibTransId="{F47B9A51-12F9-4704-AC2C-4E9DD53561F4}"/>
    <dgm:cxn modelId="{39118EAC-8D22-4498-A176-63911FE557E8}" type="presParOf" srcId="{973071E0-B929-4185-BCAE-9EDBCE041F4D}" destId="{BBE00986-5D1C-4FCE-8B5F-16A8EB9F9B2A}" srcOrd="0" destOrd="0" presId="urn:microsoft.com/office/officeart/2005/8/layout/process2"/>
    <dgm:cxn modelId="{406649B3-50E2-4F64-B43C-F7F93A06E7CD}" type="presParOf" srcId="{973071E0-B929-4185-BCAE-9EDBCE041F4D}" destId="{3935C907-7539-4394-8E14-9260C197F62A}" srcOrd="1" destOrd="0" presId="urn:microsoft.com/office/officeart/2005/8/layout/process2"/>
    <dgm:cxn modelId="{A2F19B09-BF7C-4D03-9AB4-CCA54B10627E}" type="presParOf" srcId="{3935C907-7539-4394-8E14-9260C197F62A}" destId="{B33828D6-7692-4565-AFEF-525C60CE6F1F}" srcOrd="0" destOrd="0" presId="urn:microsoft.com/office/officeart/2005/8/layout/process2"/>
    <dgm:cxn modelId="{91514581-85F1-44A9-B0A4-ECCBB33DD224}" type="presParOf" srcId="{973071E0-B929-4185-BCAE-9EDBCE041F4D}" destId="{FAABFB98-4E39-4FD0-BE86-9708182E1DF5}" srcOrd="2" destOrd="0" presId="urn:microsoft.com/office/officeart/2005/8/layout/process2"/>
    <dgm:cxn modelId="{D0023CB0-3C78-4021-9A31-01E9B23D116A}" type="presParOf" srcId="{973071E0-B929-4185-BCAE-9EDBCE041F4D}" destId="{04F24BA8-F4F9-47A9-9ADC-D22CA140D8E5}" srcOrd="3" destOrd="0" presId="urn:microsoft.com/office/officeart/2005/8/layout/process2"/>
    <dgm:cxn modelId="{D7497D5E-AADF-4D3C-908A-1DE837E263F4}" type="presParOf" srcId="{04F24BA8-F4F9-47A9-9ADC-D22CA140D8E5}" destId="{A3F26DB2-D06C-4A8C-B119-7E26684092E7}" srcOrd="0" destOrd="0" presId="urn:microsoft.com/office/officeart/2005/8/layout/process2"/>
    <dgm:cxn modelId="{A7905303-8531-450E-B69F-AA26006A552B}" type="presParOf" srcId="{973071E0-B929-4185-BCAE-9EDBCE041F4D}" destId="{99207C87-398D-45BC-B4D8-5C03C1F4CDEB}" srcOrd="4" destOrd="0" presId="urn:microsoft.com/office/officeart/2005/8/layout/process2"/>
    <dgm:cxn modelId="{230838D9-10EB-497B-8F4C-D8389F8734AF}" type="presParOf" srcId="{973071E0-B929-4185-BCAE-9EDBCE041F4D}" destId="{A9E799D3-EA6D-4F2B-B6FF-09D488FD873A}" srcOrd="5" destOrd="0" presId="urn:microsoft.com/office/officeart/2005/8/layout/process2"/>
    <dgm:cxn modelId="{A75F8844-89EF-4534-847E-38A53E29A5C9}" type="presParOf" srcId="{A9E799D3-EA6D-4F2B-B6FF-09D488FD873A}" destId="{F7949DF6-6660-47A0-8879-225D16F17A23}" srcOrd="0" destOrd="0" presId="urn:microsoft.com/office/officeart/2005/8/layout/process2"/>
    <dgm:cxn modelId="{FAE8467C-8A54-464B-998E-666B2EBBA8CA}" type="presParOf" srcId="{973071E0-B929-4185-BCAE-9EDBCE041F4D}" destId="{9212DD4D-FFFC-4873-8AEC-044BC6827D92}" srcOrd="6" destOrd="0" presId="urn:microsoft.com/office/officeart/2005/8/layout/process2"/>
    <dgm:cxn modelId="{9EA675CD-79BA-4D25-A25C-C61D4342D15C}" type="presParOf" srcId="{973071E0-B929-4185-BCAE-9EDBCE041F4D}" destId="{14EB4EDF-8C6F-4D40-BD37-6F0E3767D9B1}" srcOrd="7" destOrd="0" presId="urn:microsoft.com/office/officeart/2005/8/layout/process2"/>
    <dgm:cxn modelId="{B113E174-E2D0-4584-8E5C-250806360919}" type="presParOf" srcId="{14EB4EDF-8C6F-4D40-BD37-6F0E3767D9B1}" destId="{03BB18CD-E660-4BEC-80BA-43D0DCDC5EC7}" srcOrd="0" destOrd="0" presId="urn:microsoft.com/office/officeart/2005/8/layout/process2"/>
    <dgm:cxn modelId="{62868957-D743-47C2-9EF2-C40C469DE12A}" type="presParOf" srcId="{973071E0-B929-4185-BCAE-9EDBCE041F4D}" destId="{23EB6FED-A1F1-47CE-8A12-45DBDDFF880B}" srcOrd="8" destOrd="0" presId="urn:microsoft.com/office/officeart/2005/8/layout/process2"/>
    <dgm:cxn modelId="{063400BA-C7FB-41B1-B1DD-05019631A0CA}" type="presParOf" srcId="{973071E0-B929-4185-BCAE-9EDBCE041F4D}" destId="{D49494F7-8FB9-4AEC-8740-D2EB647D5EE5}" srcOrd="9" destOrd="0" presId="urn:microsoft.com/office/officeart/2005/8/layout/process2"/>
    <dgm:cxn modelId="{B0F33CF7-F56D-4A6C-BB92-6EAEF85E1711}" type="presParOf" srcId="{D49494F7-8FB9-4AEC-8740-D2EB647D5EE5}" destId="{D7A78326-C763-48EB-8CF4-D0E94DB0F1AC}" srcOrd="0" destOrd="0" presId="urn:microsoft.com/office/officeart/2005/8/layout/process2"/>
    <dgm:cxn modelId="{2C8258B8-C274-423B-8C32-5570C9B07474}" type="presParOf" srcId="{973071E0-B929-4185-BCAE-9EDBCE041F4D}" destId="{31A87791-3DED-4C18-9390-8C690967EF1C}" srcOrd="10" destOrd="0" presId="urn:microsoft.com/office/officeart/2005/8/layout/process2"/>
    <dgm:cxn modelId="{BA754079-8E69-40B8-9DD8-31669A578555}" type="presParOf" srcId="{973071E0-B929-4185-BCAE-9EDBCE041F4D}" destId="{E190CBB2-916B-45DB-89C5-64B43C870489}" srcOrd="11" destOrd="0" presId="urn:microsoft.com/office/officeart/2005/8/layout/process2"/>
    <dgm:cxn modelId="{C6742664-73F8-4541-AEB7-60AB337AC13F}" type="presParOf" srcId="{E190CBB2-916B-45DB-89C5-64B43C870489}" destId="{1D1892FE-81C0-4E96-8A5D-17CB2A6F4C5B}" srcOrd="0" destOrd="0" presId="urn:microsoft.com/office/officeart/2005/8/layout/process2"/>
    <dgm:cxn modelId="{356285C1-F15E-478E-9BD3-B20542FAB5A7}" type="presParOf" srcId="{973071E0-B929-4185-BCAE-9EDBCE041F4D}" destId="{85DCF4DA-9AB0-4AD6-899E-12CF50C073C7}" srcOrd="12" destOrd="0" presId="urn:microsoft.com/office/officeart/2005/8/layout/process2"/>
    <dgm:cxn modelId="{2AAB2C0F-103F-47D2-919B-9147FDBB6B65}" type="presParOf" srcId="{973071E0-B929-4185-BCAE-9EDBCE041F4D}" destId="{E3509C29-351D-4A57-9D6A-9AE803777C90}" srcOrd="13" destOrd="0" presId="urn:microsoft.com/office/officeart/2005/8/layout/process2"/>
    <dgm:cxn modelId="{4B2134F2-48D8-40B6-AD7D-D6F856ADDD00}" type="presParOf" srcId="{E3509C29-351D-4A57-9D6A-9AE803777C90}" destId="{1D255EBA-D614-48A7-A81B-00681CBFC4D2}" srcOrd="0" destOrd="0" presId="urn:microsoft.com/office/officeart/2005/8/layout/process2"/>
    <dgm:cxn modelId="{07CEB6A4-B8AE-47FA-83AC-D284E56A1005}" type="presParOf" srcId="{973071E0-B929-4185-BCAE-9EDBCE041F4D}" destId="{E8C661F0-D8E6-414A-892C-A63711DD8119}" srcOrd="1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2CA88AE9-FF83-4B5C-8AF6-F7E5289654F2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ACE0DCF-3DD0-408C-B2BD-3F431EB8FBEE}">
      <dgm:prSet phldrT="[Text]"/>
      <dgm:spPr/>
      <dgm:t>
        <a:bodyPr/>
        <a:lstStyle/>
        <a:p>
          <a:r>
            <a:rPr lang="en-US" dirty="0" smtClean="0"/>
            <a:t>Purchase </a:t>
          </a:r>
          <a:r>
            <a:rPr lang="en-US" dirty="0" err="1" smtClean="0"/>
            <a:t>Requistion</a:t>
          </a:r>
          <a:endParaRPr lang="en-US" dirty="0"/>
        </a:p>
      </dgm:t>
    </dgm:pt>
    <dgm:pt modelId="{74F01D57-EBDC-4988-B91E-1EE05669DDD9}" type="parTrans" cxnId="{99328EFE-948C-4381-84DB-46BA26155A57}">
      <dgm:prSet/>
      <dgm:spPr/>
      <dgm:t>
        <a:bodyPr/>
        <a:lstStyle/>
        <a:p>
          <a:endParaRPr lang="en-US"/>
        </a:p>
      </dgm:t>
    </dgm:pt>
    <dgm:pt modelId="{9543BACB-CBA4-447C-B6D1-8D93B496143B}" type="sibTrans" cxnId="{99328EFE-948C-4381-84DB-46BA26155A57}">
      <dgm:prSet/>
      <dgm:spPr/>
      <dgm:t>
        <a:bodyPr/>
        <a:lstStyle/>
        <a:p>
          <a:endParaRPr lang="en-US"/>
        </a:p>
      </dgm:t>
    </dgm:pt>
    <dgm:pt modelId="{434981E9-503F-459B-8685-19958BA0454C}">
      <dgm:prSet phldrT="[Text]"/>
      <dgm:spPr/>
      <dgm:t>
        <a:bodyPr/>
        <a:lstStyle/>
        <a:p>
          <a:r>
            <a:rPr lang="en-US" dirty="0" smtClean="0"/>
            <a:t>RFQ 2</a:t>
          </a:r>
          <a:endParaRPr lang="en-US" dirty="0"/>
        </a:p>
      </dgm:t>
    </dgm:pt>
    <dgm:pt modelId="{22D16896-B4CB-4BB0-9B5F-B9BBFE7EB824}" type="parTrans" cxnId="{C18C9362-E444-492F-BFD3-34A7ABF7BC59}">
      <dgm:prSet/>
      <dgm:spPr/>
      <dgm:t>
        <a:bodyPr/>
        <a:lstStyle/>
        <a:p>
          <a:endParaRPr lang="en-US"/>
        </a:p>
      </dgm:t>
    </dgm:pt>
    <dgm:pt modelId="{9B4B1B8E-9CEA-497C-89C5-1BDB8E5153D8}" type="sibTrans" cxnId="{C18C9362-E444-492F-BFD3-34A7ABF7BC59}">
      <dgm:prSet/>
      <dgm:spPr/>
      <dgm:t>
        <a:bodyPr/>
        <a:lstStyle/>
        <a:p>
          <a:endParaRPr lang="en-US"/>
        </a:p>
      </dgm:t>
    </dgm:pt>
    <dgm:pt modelId="{29F7A19E-DDC7-4DAF-B970-59F3CD42A111}">
      <dgm:prSet phldrT="[Text]"/>
      <dgm:spPr/>
      <dgm:t>
        <a:bodyPr/>
        <a:lstStyle/>
        <a:p>
          <a:r>
            <a:rPr lang="en-US" dirty="0" smtClean="0"/>
            <a:t>Vendor 1</a:t>
          </a:r>
          <a:endParaRPr lang="en-US" dirty="0"/>
        </a:p>
      </dgm:t>
    </dgm:pt>
    <dgm:pt modelId="{CACAA2E5-847E-485B-9E35-7A624A458BD8}" type="parTrans" cxnId="{B4F2AFE4-784F-4A31-8972-4A8B050BEF40}">
      <dgm:prSet/>
      <dgm:spPr/>
      <dgm:t>
        <a:bodyPr/>
        <a:lstStyle/>
        <a:p>
          <a:endParaRPr lang="en-US"/>
        </a:p>
      </dgm:t>
    </dgm:pt>
    <dgm:pt modelId="{F7C524F2-8C91-4C2D-89ED-0825F9AED69E}" type="sibTrans" cxnId="{B4F2AFE4-784F-4A31-8972-4A8B050BEF40}">
      <dgm:prSet/>
      <dgm:spPr/>
      <dgm:t>
        <a:bodyPr/>
        <a:lstStyle/>
        <a:p>
          <a:endParaRPr lang="en-US"/>
        </a:p>
      </dgm:t>
    </dgm:pt>
    <dgm:pt modelId="{84653BB0-DCD4-4B49-96F8-82EEA072CC08}">
      <dgm:prSet phldrT="[Text]"/>
      <dgm:spPr/>
      <dgm:t>
        <a:bodyPr/>
        <a:lstStyle/>
        <a:p>
          <a:r>
            <a:rPr lang="en-US" dirty="0" smtClean="0"/>
            <a:t>RFQ 2</a:t>
          </a:r>
          <a:endParaRPr lang="en-US" dirty="0"/>
        </a:p>
      </dgm:t>
    </dgm:pt>
    <dgm:pt modelId="{2F1AE020-4201-4570-A487-F4437AC202E4}" type="parTrans" cxnId="{428742B2-90CC-46A8-9869-E348DD3A74C0}">
      <dgm:prSet/>
      <dgm:spPr/>
      <dgm:t>
        <a:bodyPr/>
        <a:lstStyle/>
        <a:p>
          <a:endParaRPr lang="en-US"/>
        </a:p>
      </dgm:t>
    </dgm:pt>
    <dgm:pt modelId="{C92BBF25-A09C-4B99-B6F7-A1792586EFE2}" type="sibTrans" cxnId="{428742B2-90CC-46A8-9869-E348DD3A74C0}">
      <dgm:prSet/>
      <dgm:spPr/>
      <dgm:t>
        <a:bodyPr/>
        <a:lstStyle/>
        <a:p>
          <a:endParaRPr lang="en-US"/>
        </a:p>
      </dgm:t>
    </dgm:pt>
    <dgm:pt modelId="{C9324B16-F4AD-4867-A275-F6DFFC39AC12}">
      <dgm:prSet phldrT="[Text]"/>
      <dgm:spPr/>
      <dgm:t>
        <a:bodyPr/>
        <a:lstStyle/>
        <a:p>
          <a:r>
            <a:rPr lang="en-US" dirty="0" smtClean="0"/>
            <a:t>RFQ 3</a:t>
          </a:r>
          <a:endParaRPr lang="en-US" dirty="0"/>
        </a:p>
      </dgm:t>
    </dgm:pt>
    <dgm:pt modelId="{1AA64872-3329-4FA6-B14A-1ED50A879C8E}" type="parTrans" cxnId="{5A442C96-2988-4493-A82C-7FF285D33D98}">
      <dgm:prSet/>
      <dgm:spPr/>
      <dgm:t>
        <a:bodyPr/>
        <a:lstStyle/>
        <a:p>
          <a:endParaRPr lang="en-US"/>
        </a:p>
      </dgm:t>
    </dgm:pt>
    <dgm:pt modelId="{8A9E3E14-31CC-477E-85FC-FBD4C8C7AFE0}" type="sibTrans" cxnId="{5A442C96-2988-4493-A82C-7FF285D33D98}">
      <dgm:prSet/>
      <dgm:spPr/>
      <dgm:t>
        <a:bodyPr/>
        <a:lstStyle/>
        <a:p>
          <a:endParaRPr lang="en-US"/>
        </a:p>
      </dgm:t>
    </dgm:pt>
    <dgm:pt modelId="{FC61A6E6-F814-4B04-AE65-A3A036FCC0D5}">
      <dgm:prSet phldrT="[Text]"/>
      <dgm:spPr/>
      <dgm:t>
        <a:bodyPr/>
        <a:lstStyle/>
        <a:p>
          <a:r>
            <a:rPr lang="en-US" dirty="0" smtClean="0"/>
            <a:t>Vendor 3</a:t>
          </a:r>
          <a:endParaRPr lang="en-US" dirty="0"/>
        </a:p>
      </dgm:t>
    </dgm:pt>
    <dgm:pt modelId="{D04CFFE0-4703-4A3E-952E-AC68AFC013FA}" type="parTrans" cxnId="{80BD29C9-3CAB-40DB-B50C-92D1DD7B5A81}">
      <dgm:prSet/>
      <dgm:spPr/>
      <dgm:t>
        <a:bodyPr/>
        <a:lstStyle/>
        <a:p>
          <a:endParaRPr lang="en-US"/>
        </a:p>
      </dgm:t>
    </dgm:pt>
    <dgm:pt modelId="{757F658F-AEA7-4C2B-9199-41FFFE56F9E1}" type="sibTrans" cxnId="{80BD29C9-3CAB-40DB-B50C-92D1DD7B5A81}">
      <dgm:prSet/>
      <dgm:spPr/>
      <dgm:t>
        <a:bodyPr/>
        <a:lstStyle/>
        <a:p>
          <a:endParaRPr lang="en-US"/>
        </a:p>
      </dgm:t>
    </dgm:pt>
    <dgm:pt modelId="{5CBDED06-6E3C-49FE-9D4A-9E491304FD65}">
      <dgm:prSet phldrT="[Text]"/>
      <dgm:spPr/>
      <dgm:t>
        <a:bodyPr/>
        <a:lstStyle/>
        <a:p>
          <a:r>
            <a:rPr lang="en-US" dirty="0" smtClean="0"/>
            <a:t>Vendor 2</a:t>
          </a:r>
          <a:endParaRPr lang="en-US" dirty="0"/>
        </a:p>
      </dgm:t>
    </dgm:pt>
    <dgm:pt modelId="{617629EF-0E95-4217-9772-7FB4D1E583A1}" type="parTrans" cxnId="{0C04EF14-09A1-40E6-B41E-21923DFE96F7}">
      <dgm:prSet/>
      <dgm:spPr/>
      <dgm:t>
        <a:bodyPr/>
        <a:lstStyle/>
        <a:p>
          <a:endParaRPr lang="en-US"/>
        </a:p>
      </dgm:t>
    </dgm:pt>
    <dgm:pt modelId="{4F06BEC2-2A35-4317-967B-3EB12B0DDFA3}" type="sibTrans" cxnId="{0C04EF14-09A1-40E6-B41E-21923DFE96F7}">
      <dgm:prSet/>
      <dgm:spPr/>
      <dgm:t>
        <a:bodyPr/>
        <a:lstStyle/>
        <a:p>
          <a:endParaRPr lang="en-US"/>
        </a:p>
      </dgm:t>
    </dgm:pt>
    <dgm:pt modelId="{5E5B7D9A-D5A9-4188-9CB3-AE73A415B304}" type="pres">
      <dgm:prSet presAssocID="{2CA88AE9-FF83-4B5C-8AF6-F7E5289654F2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15F91CF-2577-4E04-8338-971CC84849DA}" type="pres">
      <dgm:prSet presAssocID="{8ACE0DCF-3DD0-408C-B2BD-3F431EB8FBEE}" presName="root1" presStyleCnt="0"/>
      <dgm:spPr/>
    </dgm:pt>
    <dgm:pt modelId="{4F5A0D23-D423-464A-9192-0A2C80F4C230}" type="pres">
      <dgm:prSet presAssocID="{8ACE0DCF-3DD0-408C-B2BD-3F431EB8FBEE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C44C496-A272-4900-9972-214841579948}" type="pres">
      <dgm:prSet presAssocID="{8ACE0DCF-3DD0-408C-B2BD-3F431EB8FBEE}" presName="level2hierChild" presStyleCnt="0"/>
      <dgm:spPr/>
    </dgm:pt>
    <dgm:pt modelId="{DC918E8E-D510-4989-BB09-2175E3FECCFB}" type="pres">
      <dgm:prSet presAssocID="{22D16896-B4CB-4BB0-9B5F-B9BBFE7EB824}" presName="conn2-1" presStyleLbl="parChTrans1D2" presStyleIdx="0" presStyleCnt="3"/>
      <dgm:spPr/>
      <dgm:t>
        <a:bodyPr/>
        <a:lstStyle/>
        <a:p>
          <a:endParaRPr lang="en-US"/>
        </a:p>
      </dgm:t>
    </dgm:pt>
    <dgm:pt modelId="{8BEC8696-B7E4-4825-8219-858CCEB4506A}" type="pres">
      <dgm:prSet presAssocID="{22D16896-B4CB-4BB0-9B5F-B9BBFE7EB824}" presName="connTx" presStyleLbl="parChTrans1D2" presStyleIdx="0" presStyleCnt="3"/>
      <dgm:spPr/>
      <dgm:t>
        <a:bodyPr/>
        <a:lstStyle/>
        <a:p>
          <a:endParaRPr lang="en-US"/>
        </a:p>
      </dgm:t>
    </dgm:pt>
    <dgm:pt modelId="{9E67A6B3-EE25-4D4C-B427-967AA97220A5}" type="pres">
      <dgm:prSet presAssocID="{434981E9-503F-459B-8685-19958BA0454C}" presName="root2" presStyleCnt="0"/>
      <dgm:spPr/>
    </dgm:pt>
    <dgm:pt modelId="{3543D202-C366-4D76-805C-67D0EE46D6B9}" type="pres">
      <dgm:prSet presAssocID="{434981E9-503F-459B-8685-19958BA0454C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67BF479-DD83-409F-9FB1-A6F59CD1B923}" type="pres">
      <dgm:prSet presAssocID="{434981E9-503F-459B-8685-19958BA0454C}" presName="level3hierChild" presStyleCnt="0"/>
      <dgm:spPr/>
    </dgm:pt>
    <dgm:pt modelId="{1689FE1E-7617-4B5F-90B3-BE106AE0F8D2}" type="pres">
      <dgm:prSet presAssocID="{CACAA2E5-847E-485B-9E35-7A624A458BD8}" presName="conn2-1" presStyleLbl="parChTrans1D3" presStyleIdx="0" presStyleCnt="3"/>
      <dgm:spPr/>
      <dgm:t>
        <a:bodyPr/>
        <a:lstStyle/>
        <a:p>
          <a:endParaRPr lang="en-US"/>
        </a:p>
      </dgm:t>
    </dgm:pt>
    <dgm:pt modelId="{D41A853A-4278-49AD-BCDC-83B76BAD6918}" type="pres">
      <dgm:prSet presAssocID="{CACAA2E5-847E-485B-9E35-7A624A458BD8}" presName="connTx" presStyleLbl="parChTrans1D3" presStyleIdx="0" presStyleCnt="3"/>
      <dgm:spPr/>
      <dgm:t>
        <a:bodyPr/>
        <a:lstStyle/>
        <a:p>
          <a:endParaRPr lang="en-US"/>
        </a:p>
      </dgm:t>
    </dgm:pt>
    <dgm:pt modelId="{B5D795D3-8DB8-4F11-A9C0-489170905C4C}" type="pres">
      <dgm:prSet presAssocID="{29F7A19E-DDC7-4DAF-B970-59F3CD42A111}" presName="root2" presStyleCnt="0"/>
      <dgm:spPr/>
    </dgm:pt>
    <dgm:pt modelId="{96E243CD-DD42-414A-AFAC-52FFD5B562B2}" type="pres">
      <dgm:prSet presAssocID="{29F7A19E-DDC7-4DAF-B970-59F3CD42A111}" presName="LevelTwoTextNod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972BB5F-EBE5-4C5C-8278-4631A42B3150}" type="pres">
      <dgm:prSet presAssocID="{29F7A19E-DDC7-4DAF-B970-59F3CD42A111}" presName="level3hierChild" presStyleCnt="0"/>
      <dgm:spPr/>
    </dgm:pt>
    <dgm:pt modelId="{3BECA741-0A4A-4897-A645-B1FDBB3F0670}" type="pres">
      <dgm:prSet presAssocID="{2F1AE020-4201-4570-A487-F4437AC202E4}" presName="conn2-1" presStyleLbl="parChTrans1D2" presStyleIdx="1" presStyleCnt="3"/>
      <dgm:spPr/>
      <dgm:t>
        <a:bodyPr/>
        <a:lstStyle/>
        <a:p>
          <a:endParaRPr lang="en-US"/>
        </a:p>
      </dgm:t>
    </dgm:pt>
    <dgm:pt modelId="{7D9F77E9-E114-4432-9032-B1F472B49E0B}" type="pres">
      <dgm:prSet presAssocID="{2F1AE020-4201-4570-A487-F4437AC202E4}" presName="connTx" presStyleLbl="parChTrans1D2" presStyleIdx="1" presStyleCnt="3"/>
      <dgm:spPr/>
      <dgm:t>
        <a:bodyPr/>
        <a:lstStyle/>
        <a:p>
          <a:endParaRPr lang="en-US"/>
        </a:p>
      </dgm:t>
    </dgm:pt>
    <dgm:pt modelId="{64A38B86-8439-4329-81B9-1D0ACBD44A41}" type="pres">
      <dgm:prSet presAssocID="{84653BB0-DCD4-4B49-96F8-82EEA072CC08}" presName="root2" presStyleCnt="0"/>
      <dgm:spPr/>
    </dgm:pt>
    <dgm:pt modelId="{DAA8D154-F952-4790-8718-A1C84666EAD7}" type="pres">
      <dgm:prSet presAssocID="{84653BB0-DCD4-4B49-96F8-82EEA072CC08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5B72188-DDBC-4B5E-B09B-1DEE91C22001}" type="pres">
      <dgm:prSet presAssocID="{84653BB0-DCD4-4B49-96F8-82EEA072CC08}" presName="level3hierChild" presStyleCnt="0"/>
      <dgm:spPr/>
    </dgm:pt>
    <dgm:pt modelId="{A65963A9-F1B2-4B87-9719-F7F963C3564E}" type="pres">
      <dgm:prSet presAssocID="{617629EF-0E95-4217-9772-7FB4D1E583A1}" presName="conn2-1" presStyleLbl="parChTrans1D3" presStyleIdx="1" presStyleCnt="3"/>
      <dgm:spPr/>
      <dgm:t>
        <a:bodyPr/>
        <a:lstStyle/>
        <a:p>
          <a:endParaRPr lang="en-US"/>
        </a:p>
      </dgm:t>
    </dgm:pt>
    <dgm:pt modelId="{A788B296-76DE-456E-BD81-1C9C99E74A5C}" type="pres">
      <dgm:prSet presAssocID="{617629EF-0E95-4217-9772-7FB4D1E583A1}" presName="connTx" presStyleLbl="parChTrans1D3" presStyleIdx="1" presStyleCnt="3"/>
      <dgm:spPr/>
      <dgm:t>
        <a:bodyPr/>
        <a:lstStyle/>
        <a:p>
          <a:endParaRPr lang="en-US"/>
        </a:p>
      </dgm:t>
    </dgm:pt>
    <dgm:pt modelId="{F397DBFB-84AF-4156-9137-06A46A6C94D3}" type="pres">
      <dgm:prSet presAssocID="{5CBDED06-6E3C-49FE-9D4A-9E491304FD65}" presName="root2" presStyleCnt="0"/>
      <dgm:spPr/>
    </dgm:pt>
    <dgm:pt modelId="{0F4E784F-4149-434F-8ECA-51014EFA8969}" type="pres">
      <dgm:prSet presAssocID="{5CBDED06-6E3C-49FE-9D4A-9E491304FD65}" presName="LevelTwoTextNod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DA33758-320C-41BD-9A78-FAE6D44FD267}" type="pres">
      <dgm:prSet presAssocID="{5CBDED06-6E3C-49FE-9D4A-9E491304FD65}" presName="level3hierChild" presStyleCnt="0"/>
      <dgm:spPr/>
    </dgm:pt>
    <dgm:pt modelId="{841AE518-096D-4EAC-8ECD-72B9B0697AE3}" type="pres">
      <dgm:prSet presAssocID="{1AA64872-3329-4FA6-B14A-1ED50A879C8E}" presName="conn2-1" presStyleLbl="parChTrans1D2" presStyleIdx="2" presStyleCnt="3"/>
      <dgm:spPr/>
      <dgm:t>
        <a:bodyPr/>
        <a:lstStyle/>
        <a:p>
          <a:endParaRPr lang="en-US"/>
        </a:p>
      </dgm:t>
    </dgm:pt>
    <dgm:pt modelId="{F55888D6-5D49-4D29-9B40-C62CC88F4EB4}" type="pres">
      <dgm:prSet presAssocID="{1AA64872-3329-4FA6-B14A-1ED50A879C8E}" presName="connTx" presStyleLbl="parChTrans1D2" presStyleIdx="2" presStyleCnt="3"/>
      <dgm:spPr/>
      <dgm:t>
        <a:bodyPr/>
        <a:lstStyle/>
        <a:p>
          <a:endParaRPr lang="en-US"/>
        </a:p>
      </dgm:t>
    </dgm:pt>
    <dgm:pt modelId="{3C116278-E2AD-4FD7-821B-989053ECD989}" type="pres">
      <dgm:prSet presAssocID="{C9324B16-F4AD-4867-A275-F6DFFC39AC12}" presName="root2" presStyleCnt="0"/>
      <dgm:spPr/>
    </dgm:pt>
    <dgm:pt modelId="{754C6FC2-79B5-4F30-B932-BCFF16B1652A}" type="pres">
      <dgm:prSet presAssocID="{C9324B16-F4AD-4867-A275-F6DFFC39AC12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2793D8E-8CAC-4571-965E-ED05E3C861FD}" type="pres">
      <dgm:prSet presAssocID="{C9324B16-F4AD-4867-A275-F6DFFC39AC12}" presName="level3hierChild" presStyleCnt="0"/>
      <dgm:spPr/>
    </dgm:pt>
    <dgm:pt modelId="{F0947147-86E3-49EB-8958-DEB347F3E7EB}" type="pres">
      <dgm:prSet presAssocID="{D04CFFE0-4703-4A3E-952E-AC68AFC013FA}" presName="conn2-1" presStyleLbl="parChTrans1D3" presStyleIdx="2" presStyleCnt="3"/>
      <dgm:spPr/>
      <dgm:t>
        <a:bodyPr/>
        <a:lstStyle/>
        <a:p>
          <a:endParaRPr lang="en-US"/>
        </a:p>
      </dgm:t>
    </dgm:pt>
    <dgm:pt modelId="{98D4D996-704E-42A2-83C3-2A915F5D4245}" type="pres">
      <dgm:prSet presAssocID="{D04CFFE0-4703-4A3E-952E-AC68AFC013FA}" presName="connTx" presStyleLbl="parChTrans1D3" presStyleIdx="2" presStyleCnt="3"/>
      <dgm:spPr/>
      <dgm:t>
        <a:bodyPr/>
        <a:lstStyle/>
        <a:p>
          <a:endParaRPr lang="en-US"/>
        </a:p>
      </dgm:t>
    </dgm:pt>
    <dgm:pt modelId="{9757208D-B98B-48A3-B1E8-B301E6CD78D9}" type="pres">
      <dgm:prSet presAssocID="{FC61A6E6-F814-4B04-AE65-A3A036FCC0D5}" presName="root2" presStyleCnt="0"/>
      <dgm:spPr/>
    </dgm:pt>
    <dgm:pt modelId="{2C07E215-A56C-4410-BA31-D1654FE77AC9}" type="pres">
      <dgm:prSet presAssocID="{FC61A6E6-F814-4B04-AE65-A3A036FCC0D5}" presName="LevelTwoTextNod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BA26E1C-4D96-4494-86E8-1D1D67260805}" type="pres">
      <dgm:prSet presAssocID="{FC61A6E6-F814-4B04-AE65-A3A036FCC0D5}" presName="level3hierChild" presStyleCnt="0"/>
      <dgm:spPr/>
    </dgm:pt>
  </dgm:ptLst>
  <dgm:cxnLst>
    <dgm:cxn modelId="{C18C9362-E444-492F-BFD3-34A7ABF7BC59}" srcId="{8ACE0DCF-3DD0-408C-B2BD-3F431EB8FBEE}" destId="{434981E9-503F-459B-8685-19958BA0454C}" srcOrd="0" destOrd="0" parTransId="{22D16896-B4CB-4BB0-9B5F-B9BBFE7EB824}" sibTransId="{9B4B1B8E-9CEA-497C-89C5-1BDB8E5153D8}"/>
    <dgm:cxn modelId="{F5514F70-6AF9-483D-B761-78D0B30D3B90}" type="presOf" srcId="{2F1AE020-4201-4570-A487-F4437AC202E4}" destId="{3BECA741-0A4A-4897-A645-B1FDBB3F0670}" srcOrd="0" destOrd="0" presId="urn:microsoft.com/office/officeart/2005/8/layout/hierarchy2"/>
    <dgm:cxn modelId="{AD382378-1B4B-4CA9-827A-52A9F2055E26}" type="presOf" srcId="{CACAA2E5-847E-485B-9E35-7A624A458BD8}" destId="{1689FE1E-7617-4B5F-90B3-BE106AE0F8D2}" srcOrd="0" destOrd="0" presId="urn:microsoft.com/office/officeart/2005/8/layout/hierarchy2"/>
    <dgm:cxn modelId="{428742B2-90CC-46A8-9869-E348DD3A74C0}" srcId="{8ACE0DCF-3DD0-408C-B2BD-3F431EB8FBEE}" destId="{84653BB0-DCD4-4B49-96F8-82EEA072CC08}" srcOrd="1" destOrd="0" parTransId="{2F1AE020-4201-4570-A487-F4437AC202E4}" sibTransId="{C92BBF25-A09C-4B99-B6F7-A1792586EFE2}"/>
    <dgm:cxn modelId="{99328EFE-948C-4381-84DB-46BA26155A57}" srcId="{2CA88AE9-FF83-4B5C-8AF6-F7E5289654F2}" destId="{8ACE0DCF-3DD0-408C-B2BD-3F431EB8FBEE}" srcOrd="0" destOrd="0" parTransId="{74F01D57-EBDC-4988-B91E-1EE05669DDD9}" sibTransId="{9543BACB-CBA4-447C-B6D1-8D93B496143B}"/>
    <dgm:cxn modelId="{D396BB8B-D26A-4DAD-B5C5-EB07769D1C45}" type="presOf" srcId="{2F1AE020-4201-4570-A487-F4437AC202E4}" destId="{7D9F77E9-E114-4432-9032-B1F472B49E0B}" srcOrd="1" destOrd="0" presId="urn:microsoft.com/office/officeart/2005/8/layout/hierarchy2"/>
    <dgm:cxn modelId="{120859E6-D147-44BE-9A95-F3E7FAE0B564}" type="presOf" srcId="{C9324B16-F4AD-4867-A275-F6DFFC39AC12}" destId="{754C6FC2-79B5-4F30-B932-BCFF16B1652A}" srcOrd="0" destOrd="0" presId="urn:microsoft.com/office/officeart/2005/8/layout/hierarchy2"/>
    <dgm:cxn modelId="{E8A9E6A7-8E7F-42FD-8148-524D6182E8CE}" type="presOf" srcId="{FC61A6E6-F814-4B04-AE65-A3A036FCC0D5}" destId="{2C07E215-A56C-4410-BA31-D1654FE77AC9}" srcOrd="0" destOrd="0" presId="urn:microsoft.com/office/officeart/2005/8/layout/hierarchy2"/>
    <dgm:cxn modelId="{6B1791F5-AF74-444D-8EA4-A04302F5A2D0}" type="presOf" srcId="{8ACE0DCF-3DD0-408C-B2BD-3F431EB8FBEE}" destId="{4F5A0D23-D423-464A-9192-0A2C80F4C230}" srcOrd="0" destOrd="0" presId="urn:microsoft.com/office/officeart/2005/8/layout/hierarchy2"/>
    <dgm:cxn modelId="{B4F2AFE4-784F-4A31-8972-4A8B050BEF40}" srcId="{434981E9-503F-459B-8685-19958BA0454C}" destId="{29F7A19E-DDC7-4DAF-B970-59F3CD42A111}" srcOrd="0" destOrd="0" parTransId="{CACAA2E5-847E-485B-9E35-7A624A458BD8}" sibTransId="{F7C524F2-8C91-4C2D-89ED-0825F9AED69E}"/>
    <dgm:cxn modelId="{80BD29C9-3CAB-40DB-B50C-92D1DD7B5A81}" srcId="{C9324B16-F4AD-4867-A275-F6DFFC39AC12}" destId="{FC61A6E6-F814-4B04-AE65-A3A036FCC0D5}" srcOrd="0" destOrd="0" parTransId="{D04CFFE0-4703-4A3E-952E-AC68AFC013FA}" sibTransId="{757F658F-AEA7-4C2B-9199-41FFFE56F9E1}"/>
    <dgm:cxn modelId="{487D9403-9CE4-4B6D-AF79-89DBFC5781A0}" type="presOf" srcId="{84653BB0-DCD4-4B49-96F8-82EEA072CC08}" destId="{DAA8D154-F952-4790-8718-A1C84666EAD7}" srcOrd="0" destOrd="0" presId="urn:microsoft.com/office/officeart/2005/8/layout/hierarchy2"/>
    <dgm:cxn modelId="{03BB50D3-6FAE-4AA0-AF12-135E3EA956E0}" type="presOf" srcId="{617629EF-0E95-4217-9772-7FB4D1E583A1}" destId="{A65963A9-F1B2-4B87-9719-F7F963C3564E}" srcOrd="0" destOrd="0" presId="urn:microsoft.com/office/officeart/2005/8/layout/hierarchy2"/>
    <dgm:cxn modelId="{978FA43A-D29E-4B05-A255-3A015EAA3728}" type="presOf" srcId="{617629EF-0E95-4217-9772-7FB4D1E583A1}" destId="{A788B296-76DE-456E-BD81-1C9C99E74A5C}" srcOrd="1" destOrd="0" presId="urn:microsoft.com/office/officeart/2005/8/layout/hierarchy2"/>
    <dgm:cxn modelId="{74E927F3-1B29-40C1-93E6-6CB5EDAFED56}" type="presOf" srcId="{434981E9-503F-459B-8685-19958BA0454C}" destId="{3543D202-C366-4D76-805C-67D0EE46D6B9}" srcOrd="0" destOrd="0" presId="urn:microsoft.com/office/officeart/2005/8/layout/hierarchy2"/>
    <dgm:cxn modelId="{B5C6B91B-C768-476D-93AE-E1EDCA532161}" type="presOf" srcId="{22D16896-B4CB-4BB0-9B5F-B9BBFE7EB824}" destId="{DC918E8E-D510-4989-BB09-2175E3FECCFB}" srcOrd="0" destOrd="0" presId="urn:microsoft.com/office/officeart/2005/8/layout/hierarchy2"/>
    <dgm:cxn modelId="{6AC2FE0D-2762-4792-8D6C-F6206D0A7D5D}" type="presOf" srcId="{29F7A19E-DDC7-4DAF-B970-59F3CD42A111}" destId="{96E243CD-DD42-414A-AFAC-52FFD5B562B2}" srcOrd="0" destOrd="0" presId="urn:microsoft.com/office/officeart/2005/8/layout/hierarchy2"/>
    <dgm:cxn modelId="{8AE22542-8EEB-4BB0-A846-FB89FB241FA1}" type="presOf" srcId="{D04CFFE0-4703-4A3E-952E-AC68AFC013FA}" destId="{98D4D996-704E-42A2-83C3-2A915F5D4245}" srcOrd="1" destOrd="0" presId="urn:microsoft.com/office/officeart/2005/8/layout/hierarchy2"/>
    <dgm:cxn modelId="{5A442C96-2988-4493-A82C-7FF285D33D98}" srcId="{8ACE0DCF-3DD0-408C-B2BD-3F431EB8FBEE}" destId="{C9324B16-F4AD-4867-A275-F6DFFC39AC12}" srcOrd="2" destOrd="0" parTransId="{1AA64872-3329-4FA6-B14A-1ED50A879C8E}" sibTransId="{8A9E3E14-31CC-477E-85FC-FBD4C8C7AFE0}"/>
    <dgm:cxn modelId="{2A89B989-4A1E-4287-A6A4-51FFB481BD40}" type="presOf" srcId="{1AA64872-3329-4FA6-B14A-1ED50A879C8E}" destId="{F55888D6-5D49-4D29-9B40-C62CC88F4EB4}" srcOrd="1" destOrd="0" presId="urn:microsoft.com/office/officeart/2005/8/layout/hierarchy2"/>
    <dgm:cxn modelId="{F9412BCE-D786-4D72-9A46-E34F2A281E5A}" type="presOf" srcId="{22D16896-B4CB-4BB0-9B5F-B9BBFE7EB824}" destId="{8BEC8696-B7E4-4825-8219-858CCEB4506A}" srcOrd="1" destOrd="0" presId="urn:microsoft.com/office/officeart/2005/8/layout/hierarchy2"/>
    <dgm:cxn modelId="{D7D3A28C-CD93-4212-9524-0EC08628DD51}" type="presOf" srcId="{1AA64872-3329-4FA6-B14A-1ED50A879C8E}" destId="{841AE518-096D-4EAC-8ECD-72B9B0697AE3}" srcOrd="0" destOrd="0" presId="urn:microsoft.com/office/officeart/2005/8/layout/hierarchy2"/>
    <dgm:cxn modelId="{0C04EF14-09A1-40E6-B41E-21923DFE96F7}" srcId="{84653BB0-DCD4-4B49-96F8-82EEA072CC08}" destId="{5CBDED06-6E3C-49FE-9D4A-9E491304FD65}" srcOrd="0" destOrd="0" parTransId="{617629EF-0E95-4217-9772-7FB4D1E583A1}" sibTransId="{4F06BEC2-2A35-4317-967B-3EB12B0DDFA3}"/>
    <dgm:cxn modelId="{449720D3-6D93-4ECF-8BF5-6AC33B8F2BE2}" type="presOf" srcId="{2CA88AE9-FF83-4B5C-8AF6-F7E5289654F2}" destId="{5E5B7D9A-D5A9-4188-9CB3-AE73A415B304}" srcOrd="0" destOrd="0" presId="urn:microsoft.com/office/officeart/2005/8/layout/hierarchy2"/>
    <dgm:cxn modelId="{0E79D261-9FF2-4B63-BA95-5C50F0CED740}" type="presOf" srcId="{D04CFFE0-4703-4A3E-952E-AC68AFC013FA}" destId="{F0947147-86E3-49EB-8958-DEB347F3E7EB}" srcOrd="0" destOrd="0" presId="urn:microsoft.com/office/officeart/2005/8/layout/hierarchy2"/>
    <dgm:cxn modelId="{3FDB93CD-8B88-4961-AB6F-19453F3AB2DB}" type="presOf" srcId="{5CBDED06-6E3C-49FE-9D4A-9E491304FD65}" destId="{0F4E784F-4149-434F-8ECA-51014EFA8969}" srcOrd="0" destOrd="0" presId="urn:microsoft.com/office/officeart/2005/8/layout/hierarchy2"/>
    <dgm:cxn modelId="{168DB592-4450-4703-832C-19D61CBE55E7}" type="presOf" srcId="{CACAA2E5-847E-485B-9E35-7A624A458BD8}" destId="{D41A853A-4278-49AD-BCDC-83B76BAD6918}" srcOrd="1" destOrd="0" presId="urn:microsoft.com/office/officeart/2005/8/layout/hierarchy2"/>
    <dgm:cxn modelId="{69E62D30-6A5B-454C-A1A1-353CD0C04252}" type="presParOf" srcId="{5E5B7D9A-D5A9-4188-9CB3-AE73A415B304}" destId="{515F91CF-2577-4E04-8338-971CC84849DA}" srcOrd="0" destOrd="0" presId="urn:microsoft.com/office/officeart/2005/8/layout/hierarchy2"/>
    <dgm:cxn modelId="{2B128636-AF34-4612-9A5D-5164D381E071}" type="presParOf" srcId="{515F91CF-2577-4E04-8338-971CC84849DA}" destId="{4F5A0D23-D423-464A-9192-0A2C80F4C230}" srcOrd="0" destOrd="0" presId="urn:microsoft.com/office/officeart/2005/8/layout/hierarchy2"/>
    <dgm:cxn modelId="{A4A22FF6-A6F2-46AB-B00E-94AB711A0968}" type="presParOf" srcId="{515F91CF-2577-4E04-8338-971CC84849DA}" destId="{BC44C496-A272-4900-9972-214841579948}" srcOrd="1" destOrd="0" presId="urn:microsoft.com/office/officeart/2005/8/layout/hierarchy2"/>
    <dgm:cxn modelId="{B19C7E14-D710-4194-B71F-4C84C2FCDC90}" type="presParOf" srcId="{BC44C496-A272-4900-9972-214841579948}" destId="{DC918E8E-D510-4989-BB09-2175E3FECCFB}" srcOrd="0" destOrd="0" presId="urn:microsoft.com/office/officeart/2005/8/layout/hierarchy2"/>
    <dgm:cxn modelId="{4802177E-E187-4781-8DD1-49F12FEF050C}" type="presParOf" srcId="{DC918E8E-D510-4989-BB09-2175E3FECCFB}" destId="{8BEC8696-B7E4-4825-8219-858CCEB4506A}" srcOrd="0" destOrd="0" presId="urn:microsoft.com/office/officeart/2005/8/layout/hierarchy2"/>
    <dgm:cxn modelId="{4AF51897-3DE4-4660-BD39-3F645C72CFAA}" type="presParOf" srcId="{BC44C496-A272-4900-9972-214841579948}" destId="{9E67A6B3-EE25-4D4C-B427-967AA97220A5}" srcOrd="1" destOrd="0" presId="urn:microsoft.com/office/officeart/2005/8/layout/hierarchy2"/>
    <dgm:cxn modelId="{D94B8191-4A16-49DD-8C66-DA6195FBFBB0}" type="presParOf" srcId="{9E67A6B3-EE25-4D4C-B427-967AA97220A5}" destId="{3543D202-C366-4D76-805C-67D0EE46D6B9}" srcOrd="0" destOrd="0" presId="urn:microsoft.com/office/officeart/2005/8/layout/hierarchy2"/>
    <dgm:cxn modelId="{1327AABF-DAF8-4D8A-BF83-7A6B6A435615}" type="presParOf" srcId="{9E67A6B3-EE25-4D4C-B427-967AA97220A5}" destId="{667BF479-DD83-409F-9FB1-A6F59CD1B923}" srcOrd="1" destOrd="0" presId="urn:microsoft.com/office/officeart/2005/8/layout/hierarchy2"/>
    <dgm:cxn modelId="{7FE56752-03DB-47A9-AAF0-6DA88FF702E3}" type="presParOf" srcId="{667BF479-DD83-409F-9FB1-A6F59CD1B923}" destId="{1689FE1E-7617-4B5F-90B3-BE106AE0F8D2}" srcOrd="0" destOrd="0" presId="urn:microsoft.com/office/officeart/2005/8/layout/hierarchy2"/>
    <dgm:cxn modelId="{382D7415-14FB-4AAD-BA4D-1C76400E1777}" type="presParOf" srcId="{1689FE1E-7617-4B5F-90B3-BE106AE0F8D2}" destId="{D41A853A-4278-49AD-BCDC-83B76BAD6918}" srcOrd="0" destOrd="0" presId="urn:microsoft.com/office/officeart/2005/8/layout/hierarchy2"/>
    <dgm:cxn modelId="{89179E0A-6701-400F-8B42-10391DC18954}" type="presParOf" srcId="{667BF479-DD83-409F-9FB1-A6F59CD1B923}" destId="{B5D795D3-8DB8-4F11-A9C0-489170905C4C}" srcOrd="1" destOrd="0" presId="urn:microsoft.com/office/officeart/2005/8/layout/hierarchy2"/>
    <dgm:cxn modelId="{560AED2E-4F73-45AD-91E9-99544897D009}" type="presParOf" srcId="{B5D795D3-8DB8-4F11-A9C0-489170905C4C}" destId="{96E243CD-DD42-414A-AFAC-52FFD5B562B2}" srcOrd="0" destOrd="0" presId="urn:microsoft.com/office/officeart/2005/8/layout/hierarchy2"/>
    <dgm:cxn modelId="{E86CA8A3-99B3-4344-95F5-ED5D3473BA3F}" type="presParOf" srcId="{B5D795D3-8DB8-4F11-A9C0-489170905C4C}" destId="{8972BB5F-EBE5-4C5C-8278-4631A42B3150}" srcOrd="1" destOrd="0" presId="urn:microsoft.com/office/officeart/2005/8/layout/hierarchy2"/>
    <dgm:cxn modelId="{0E78C71F-7699-4CFA-8E11-D33978DD141F}" type="presParOf" srcId="{BC44C496-A272-4900-9972-214841579948}" destId="{3BECA741-0A4A-4897-A645-B1FDBB3F0670}" srcOrd="2" destOrd="0" presId="urn:microsoft.com/office/officeart/2005/8/layout/hierarchy2"/>
    <dgm:cxn modelId="{829198D3-2713-475A-BAE1-3126E537D1F0}" type="presParOf" srcId="{3BECA741-0A4A-4897-A645-B1FDBB3F0670}" destId="{7D9F77E9-E114-4432-9032-B1F472B49E0B}" srcOrd="0" destOrd="0" presId="urn:microsoft.com/office/officeart/2005/8/layout/hierarchy2"/>
    <dgm:cxn modelId="{8CCCE291-7F51-43AF-A2DC-70429D232A23}" type="presParOf" srcId="{BC44C496-A272-4900-9972-214841579948}" destId="{64A38B86-8439-4329-81B9-1D0ACBD44A41}" srcOrd="3" destOrd="0" presId="urn:microsoft.com/office/officeart/2005/8/layout/hierarchy2"/>
    <dgm:cxn modelId="{8ADDA57C-AF3C-4B78-AF86-655CDD93EDBA}" type="presParOf" srcId="{64A38B86-8439-4329-81B9-1D0ACBD44A41}" destId="{DAA8D154-F952-4790-8718-A1C84666EAD7}" srcOrd="0" destOrd="0" presId="urn:microsoft.com/office/officeart/2005/8/layout/hierarchy2"/>
    <dgm:cxn modelId="{AD14CE48-864F-455F-A5EF-8C45E1EF9C5F}" type="presParOf" srcId="{64A38B86-8439-4329-81B9-1D0ACBD44A41}" destId="{A5B72188-DDBC-4B5E-B09B-1DEE91C22001}" srcOrd="1" destOrd="0" presId="urn:microsoft.com/office/officeart/2005/8/layout/hierarchy2"/>
    <dgm:cxn modelId="{78BC6804-7AD9-4405-9A89-49908EBD4422}" type="presParOf" srcId="{A5B72188-DDBC-4B5E-B09B-1DEE91C22001}" destId="{A65963A9-F1B2-4B87-9719-F7F963C3564E}" srcOrd="0" destOrd="0" presId="urn:microsoft.com/office/officeart/2005/8/layout/hierarchy2"/>
    <dgm:cxn modelId="{7AAC793E-E958-4800-9E94-D0FC9FF107B1}" type="presParOf" srcId="{A65963A9-F1B2-4B87-9719-F7F963C3564E}" destId="{A788B296-76DE-456E-BD81-1C9C99E74A5C}" srcOrd="0" destOrd="0" presId="urn:microsoft.com/office/officeart/2005/8/layout/hierarchy2"/>
    <dgm:cxn modelId="{426442C9-5D58-4E46-90F5-1C9C95D75D89}" type="presParOf" srcId="{A5B72188-DDBC-4B5E-B09B-1DEE91C22001}" destId="{F397DBFB-84AF-4156-9137-06A46A6C94D3}" srcOrd="1" destOrd="0" presId="urn:microsoft.com/office/officeart/2005/8/layout/hierarchy2"/>
    <dgm:cxn modelId="{156EA7EC-BD04-4F8D-BA64-9C8D3A99324F}" type="presParOf" srcId="{F397DBFB-84AF-4156-9137-06A46A6C94D3}" destId="{0F4E784F-4149-434F-8ECA-51014EFA8969}" srcOrd="0" destOrd="0" presId="urn:microsoft.com/office/officeart/2005/8/layout/hierarchy2"/>
    <dgm:cxn modelId="{3E07B9AA-52EB-4B63-8EBE-A645273B82AC}" type="presParOf" srcId="{F397DBFB-84AF-4156-9137-06A46A6C94D3}" destId="{1DA33758-320C-41BD-9A78-FAE6D44FD267}" srcOrd="1" destOrd="0" presId="urn:microsoft.com/office/officeart/2005/8/layout/hierarchy2"/>
    <dgm:cxn modelId="{0CA05D54-1013-40D7-B3EB-57E06FE428CB}" type="presParOf" srcId="{BC44C496-A272-4900-9972-214841579948}" destId="{841AE518-096D-4EAC-8ECD-72B9B0697AE3}" srcOrd="4" destOrd="0" presId="urn:microsoft.com/office/officeart/2005/8/layout/hierarchy2"/>
    <dgm:cxn modelId="{E7F04060-4004-49C2-A230-1AC6D2FE8A86}" type="presParOf" srcId="{841AE518-096D-4EAC-8ECD-72B9B0697AE3}" destId="{F55888D6-5D49-4D29-9B40-C62CC88F4EB4}" srcOrd="0" destOrd="0" presId="urn:microsoft.com/office/officeart/2005/8/layout/hierarchy2"/>
    <dgm:cxn modelId="{B1A1A8F6-5932-482B-91CD-5059FB749948}" type="presParOf" srcId="{BC44C496-A272-4900-9972-214841579948}" destId="{3C116278-E2AD-4FD7-821B-989053ECD989}" srcOrd="5" destOrd="0" presId="urn:microsoft.com/office/officeart/2005/8/layout/hierarchy2"/>
    <dgm:cxn modelId="{1B66EDC3-6948-4F77-9BD0-D41FF92DC257}" type="presParOf" srcId="{3C116278-E2AD-4FD7-821B-989053ECD989}" destId="{754C6FC2-79B5-4F30-B932-BCFF16B1652A}" srcOrd="0" destOrd="0" presId="urn:microsoft.com/office/officeart/2005/8/layout/hierarchy2"/>
    <dgm:cxn modelId="{F0FE17F6-B0FD-4B01-873E-A87AE16A9691}" type="presParOf" srcId="{3C116278-E2AD-4FD7-821B-989053ECD989}" destId="{22793D8E-8CAC-4571-965E-ED05E3C861FD}" srcOrd="1" destOrd="0" presId="urn:microsoft.com/office/officeart/2005/8/layout/hierarchy2"/>
    <dgm:cxn modelId="{DBCB1522-998C-4F64-A01B-ED8DBE92B7F1}" type="presParOf" srcId="{22793D8E-8CAC-4571-965E-ED05E3C861FD}" destId="{F0947147-86E3-49EB-8958-DEB347F3E7EB}" srcOrd="0" destOrd="0" presId="urn:microsoft.com/office/officeart/2005/8/layout/hierarchy2"/>
    <dgm:cxn modelId="{9AF7231E-C36D-4E0E-A1EC-2F8C3F6C106F}" type="presParOf" srcId="{F0947147-86E3-49EB-8958-DEB347F3E7EB}" destId="{98D4D996-704E-42A2-83C3-2A915F5D4245}" srcOrd="0" destOrd="0" presId="urn:microsoft.com/office/officeart/2005/8/layout/hierarchy2"/>
    <dgm:cxn modelId="{10C1EC2E-8D5C-4C2A-BC10-A7792230B926}" type="presParOf" srcId="{22793D8E-8CAC-4571-965E-ED05E3C861FD}" destId="{9757208D-B98B-48A3-B1E8-B301E6CD78D9}" srcOrd="1" destOrd="0" presId="urn:microsoft.com/office/officeart/2005/8/layout/hierarchy2"/>
    <dgm:cxn modelId="{263F4D0B-3EE1-46BC-84EF-690D4F722CE6}" type="presParOf" srcId="{9757208D-B98B-48A3-B1E8-B301E6CD78D9}" destId="{2C07E215-A56C-4410-BA31-D1654FE77AC9}" srcOrd="0" destOrd="0" presId="urn:microsoft.com/office/officeart/2005/8/layout/hierarchy2"/>
    <dgm:cxn modelId="{F5D084B9-687C-4DF1-BC6C-00CC84139508}" type="presParOf" srcId="{9757208D-B98B-48A3-B1E8-B301E6CD78D9}" destId="{0BA26E1C-4D96-4494-86E8-1D1D67260805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23379DF0-CADA-4D55-AF0E-D59199864C52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E305A5A0-6A5F-499E-986F-CD08075C6A25}">
      <dgm:prSet phldrT="[Text]"/>
      <dgm:spPr/>
      <dgm:t>
        <a:bodyPr/>
        <a:lstStyle/>
        <a:p>
          <a:pPr algn="ctr"/>
          <a:r>
            <a:rPr lang="en-US" dirty="0" err="1" smtClean="0"/>
            <a:t>Puchase</a:t>
          </a:r>
          <a:r>
            <a:rPr lang="en-US" dirty="0" smtClean="0"/>
            <a:t> </a:t>
          </a:r>
          <a:r>
            <a:rPr lang="en-US" dirty="0" err="1" smtClean="0"/>
            <a:t>Requistion</a:t>
          </a:r>
          <a:endParaRPr lang="en-US" dirty="0"/>
        </a:p>
      </dgm:t>
    </dgm:pt>
    <dgm:pt modelId="{C7FF8924-ED05-41E8-9013-F90F2EC92DA6}" type="parTrans" cxnId="{A4BD7FA5-760E-439A-BF2B-5B07721B7B52}">
      <dgm:prSet/>
      <dgm:spPr/>
      <dgm:t>
        <a:bodyPr/>
        <a:lstStyle/>
        <a:p>
          <a:endParaRPr lang="en-US"/>
        </a:p>
      </dgm:t>
    </dgm:pt>
    <dgm:pt modelId="{E8DD8257-31BA-43EA-8EC3-B0C3D4B53FF9}" type="sibTrans" cxnId="{A4BD7FA5-760E-439A-BF2B-5B07721B7B52}">
      <dgm:prSet/>
      <dgm:spPr/>
      <dgm:t>
        <a:bodyPr/>
        <a:lstStyle/>
        <a:p>
          <a:pPr algn="ctr"/>
          <a:endParaRPr lang="en-US"/>
        </a:p>
      </dgm:t>
    </dgm:pt>
    <dgm:pt modelId="{D055E146-DA82-4F40-959A-717C2720BD59}">
      <dgm:prSet phldrT="[Text]"/>
      <dgm:spPr>
        <a:solidFill>
          <a:srgbClr val="FF0000"/>
        </a:solidFill>
      </dgm:spPr>
      <dgm:t>
        <a:bodyPr/>
        <a:lstStyle/>
        <a:p>
          <a:pPr algn="ctr"/>
          <a:r>
            <a:rPr lang="en-US" dirty="0" smtClean="0"/>
            <a:t>RFQ</a:t>
          </a:r>
          <a:endParaRPr lang="en-US" dirty="0"/>
        </a:p>
      </dgm:t>
    </dgm:pt>
    <dgm:pt modelId="{64BC0E01-C45D-4ADD-A40C-6C8EE84EAEB6}" type="parTrans" cxnId="{92DCC49E-C32C-4A72-83B6-9383B47070A5}">
      <dgm:prSet/>
      <dgm:spPr/>
      <dgm:t>
        <a:bodyPr/>
        <a:lstStyle/>
        <a:p>
          <a:endParaRPr lang="en-US"/>
        </a:p>
      </dgm:t>
    </dgm:pt>
    <dgm:pt modelId="{F71C3A5C-D8E8-45CA-A165-D74A285EAE03}" type="sibTrans" cxnId="{92DCC49E-C32C-4A72-83B6-9383B47070A5}">
      <dgm:prSet/>
      <dgm:spPr/>
      <dgm:t>
        <a:bodyPr/>
        <a:lstStyle/>
        <a:p>
          <a:pPr algn="ctr"/>
          <a:endParaRPr lang="en-US"/>
        </a:p>
      </dgm:t>
    </dgm:pt>
    <dgm:pt modelId="{058776C9-2F61-4F36-893B-12537C8F1CAA}">
      <dgm:prSet phldrT="[Text]"/>
      <dgm:spPr/>
      <dgm:t>
        <a:bodyPr/>
        <a:lstStyle/>
        <a:p>
          <a:pPr algn="ctr"/>
          <a:r>
            <a:rPr lang="en-US" dirty="0" smtClean="0"/>
            <a:t>Vendor Evaluation</a:t>
          </a:r>
          <a:endParaRPr lang="en-US" dirty="0"/>
        </a:p>
      </dgm:t>
    </dgm:pt>
    <dgm:pt modelId="{FB73AB84-3B8E-4509-BB5C-637503661805}" type="parTrans" cxnId="{497CE8B9-8688-472C-A2DB-590C97752D53}">
      <dgm:prSet/>
      <dgm:spPr/>
      <dgm:t>
        <a:bodyPr/>
        <a:lstStyle/>
        <a:p>
          <a:endParaRPr lang="en-US"/>
        </a:p>
      </dgm:t>
    </dgm:pt>
    <dgm:pt modelId="{F47B9A51-12F9-4704-AC2C-4E9DD53561F4}" type="sibTrans" cxnId="{497CE8B9-8688-472C-A2DB-590C97752D53}">
      <dgm:prSet/>
      <dgm:spPr/>
      <dgm:t>
        <a:bodyPr/>
        <a:lstStyle/>
        <a:p>
          <a:endParaRPr lang="en-US"/>
        </a:p>
      </dgm:t>
    </dgm:pt>
    <dgm:pt modelId="{7B5C4767-27AF-487E-81E9-0A32F6664AAA}">
      <dgm:prSet phldrT="[Text]"/>
      <dgm:spPr/>
      <dgm:t>
        <a:bodyPr/>
        <a:lstStyle/>
        <a:p>
          <a:pPr algn="ctr"/>
          <a:r>
            <a:rPr lang="en-US" dirty="0" smtClean="0"/>
            <a:t>Purchase Order Processing</a:t>
          </a:r>
          <a:endParaRPr lang="en-US" dirty="0"/>
        </a:p>
      </dgm:t>
    </dgm:pt>
    <dgm:pt modelId="{3085206F-7ED9-497E-B206-F0DD24502F26}" type="parTrans" cxnId="{A2D1C6C6-1E28-4720-A4F4-3B3037E000D1}">
      <dgm:prSet/>
      <dgm:spPr/>
      <dgm:t>
        <a:bodyPr/>
        <a:lstStyle/>
        <a:p>
          <a:endParaRPr lang="en-US"/>
        </a:p>
      </dgm:t>
    </dgm:pt>
    <dgm:pt modelId="{D2A8DF7A-1E43-4C2F-89DF-6AB89AC03AA7}" type="sibTrans" cxnId="{A2D1C6C6-1E28-4720-A4F4-3B3037E000D1}">
      <dgm:prSet/>
      <dgm:spPr/>
      <dgm:t>
        <a:bodyPr/>
        <a:lstStyle/>
        <a:p>
          <a:endParaRPr lang="en-US"/>
        </a:p>
      </dgm:t>
    </dgm:pt>
    <dgm:pt modelId="{4BBD01A5-68CD-4FDE-B574-E25149DBBFFB}">
      <dgm:prSet phldrT="[Text]"/>
      <dgm:spPr/>
      <dgm:t>
        <a:bodyPr/>
        <a:lstStyle/>
        <a:p>
          <a:pPr algn="ctr"/>
          <a:r>
            <a:rPr lang="en-US" dirty="0" smtClean="0"/>
            <a:t>Purchase Order  Monitoring</a:t>
          </a:r>
          <a:endParaRPr lang="en-US" dirty="0"/>
        </a:p>
      </dgm:t>
    </dgm:pt>
    <dgm:pt modelId="{B337F8F6-5419-4D92-AE83-1EADE85AD149}" type="parTrans" cxnId="{43A08A04-21F7-43D5-AA79-179A61855011}">
      <dgm:prSet/>
      <dgm:spPr/>
      <dgm:t>
        <a:bodyPr/>
        <a:lstStyle/>
        <a:p>
          <a:endParaRPr lang="en-US"/>
        </a:p>
      </dgm:t>
    </dgm:pt>
    <dgm:pt modelId="{9F5800D7-6D79-424B-A2B5-F141BCC5430E}" type="sibTrans" cxnId="{43A08A04-21F7-43D5-AA79-179A61855011}">
      <dgm:prSet/>
      <dgm:spPr/>
      <dgm:t>
        <a:bodyPr/>
        <a:lstStyle/>
        <a:p>
          <a:endParaRPr lang="en-US"/>
        </a:p>
      </dgm:t>
    </dgm:pt>
    <dgm:pt modelId="{0B8E238B-AEDF-4707-A0F6-CD6EA41439CD}">
      <dgm:prSet phldrT="[Text]"/>
      <dgm:spPr/>
      <dgm:t>
        <a:bodyPr/>
        <a:lstStyle/>
        <a:p>
          <a:pPr algn="ctr"/>
          <a:r>
            <a:rPr lang="en-US" dirty="0" smtClean="0"/>
            <a:t>Good Receipt</a:t>
          </a:r>
          <a:endParaRPr lang="en-US" dirty="0"/>
        </a:p>
      </dgm:t>
    </dgm:pt>
    <dgm:pt modelId="{56E2AE3A-0541-430B-806D-3675835AA1DF}" type="parTrans" cxnId="{8FD7076A-A22F-43AD-842C-53053ABDBAB1}">
      <dgm:prSet/>
      <dgm:spPr/>
      <dgm:t>
        <a:bodyPr/>
        <a:lstStyle/>
        <a:p>
          <a:endParaRPr lang="en-US"/>
        </a:p>
      </dgm:t>
    </dgm:pt>
    <dgm:pt modelId="{401B2694-05E9-44CD-ACE2-FB1F8D40F93D}" type="sibTrans" cxnId="{8FD7076A-A22F-43AD-842C-53053ABDBAB1}">
      <dgm:prSet/>
      <dgm:spPr/>
      <dgm:t>
        <a:bodyPr/>
        <a:lstStyle/>
        <a:p>
          <a:endParaRPr lang="en-US"/>
        </a:p>
      </dgm:t>
    </dgm:pt>
    <dgm:pt modelId="{6964B0B0-F55F-424C-9914-4B04CC13B0C8}">
      <dgm:prSet phldrT="[Text]"/>
      <dgm:spPr/>
      <dgm:t>
        <a:bodyPr/>
        <a:lstStyle/>
        <a:p>
          <a:pPr algn="ctr"/>
          <a:r>
            <a:rPr lang="en-US" dirty="0" smtClean="0"/>
            <a:t>Invoice Verification</a:t>
          </a:r>
          <a:endParaRPr lang="en-US" dirty="0"/>
        </a:p>
      </dgm:t>
    </dgm:pt>
    <dgm:pt modelId="{4D5E74CA-3EA1-4E81-BA6F-4D3A96C0FAC5}" type="parTrans" cxnId="{438C8832-DB6D-4ADA-9280-A66D6BDC3288}">
      <dgm:prSet/>
      <dgm:spPr/>
      <dgm:t>
        <a:bodyPr/>
        <a:lstStyle/>
        <a:p>
          <a:endParaRPr lang="en-US"/>
        </a:p>
      </dgm:t>
    </dgm:pt>
    <dgm:pt modelId="{1C496418-DF12-4ED5-8847-758EC5221A32}" type="sibTrans" cxnId="{438C8832-DB6D-4ADA-9280-A66D6BDC3288}">
      <dgm:prSet/>
      <dgm:spPr/>
      <dgm:t>
        <a:bodyPr/>
        <a:lstStyle/>
        <a:p>
          <a:endParaRPr lang="en-US"/>
        </a:p>
      </dgm:t>
    </dgm:pt>
    <dgm:pt modelId="{AC26E04C-5137-4075-A5B6-A195AC892ED8}">
      <dgm:prSet phldrT="[Text]"/>
      <dgm:spPr/>
      <dgm:t>
        <a:bodyPr/>
        <a:lstStyle/>
        <a:p>
          <a:pPr algn="ctr"/>
          <a:r>
            <a:rPr lang="en-US" dirty="0" smtClean="0"/>
            <a:t>Payment</a:t>
          </a:r>
          <a:endParaRPr lang="en-US" dirty="0"/>
        </a:p>
      </dgm:t>
    </dgm:pt>
    <dgm:pt modelId="{FDB1C88F-6DE2-4CBB-A3FD-37D481732D4E}" type="parTrans" cxnId="{5E2DBF3A-DAAE-4920-A65B-6F007BC8DCFF}">
      <dgm:prSet/>
      <dgm:spPr/>
      <dgm:t>
        <a:bodyPr/>
        <a:lstStyle/>
        <a:p>
          <a:endParaRPr lang="en-US"/>
        </a:p>
      </dgm:t>
    </dgm:pt>
    <dgm:pt modelId="{E04E6648-BFAC-442A-8DC2-924EEEF5374B}" type="sibTrans" cxnId="{5E2DBF3A-DAAE-4920-A65B-6F007BC8DCFF}">
      <dgm:prSet/>
      <dgm:spPr/>
      <dgm:t>
        <a:bodyPr/>
        <a:lstStyle/>
        <a:p>
          <a:endParaRPr lang="en-US"/>
        </a:p>
      </dgm:t>
    </dgm:pt>
    <dgm:pt modelId="{973071E0-B929-4185-BCAE-9EDBCE041F4D}" type="pres">
      <dgm:prSet presAssocID="{23379DF0-CADA-4D55-AF0E-D59199864C52}" presName="linearFlow" presStyleCnt="0">
        <dgm:presLayoutVars>
          <dgm:resizeHandles val="exact"/>
        </dgm:presLayoutVars>
      </dgm:prSet>
      <dgm:spPr/>
    </dgm:pt>
    <dgm:pt modelId="{BBE00986-5D1C-4FCE-8B5F-16A8EB9F9B2A}" type="pres">
      <dgm:prSet presAssocID="{E305A5A0-6A5F-499E-986F-CD08075C6A25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35C907-7539-4394-8E14-9260C197F62A}" type="pres">
      <dgm:prSet presAssocID="{E8DD8257-31BA-43EA-8EC3-B0C3D4B53FF9}" presName="sibTrans" presStyleLbl="sibTrans2D1" presStyleIdx="0" presStyleCnt="7"/>
      <dgm:spPr/>
      <dgm:t>
        <a:bodyPr/>
        <a:lstStyle/>
        <a:p>
          <a:endParaRPr lang="en-US"/>
        </a:p>
      </dgm:t>
    </dgm:pt>
    <dgm:pt modelId="{B33828D6-7692-4565-AFEF-525C60CE6F1F}" type="pres">
      <dgm:prSet presAssocID="{E8DD8257-31BA-43EA-8EC3-B0C3D4B53FF9}" presName="connectorText" presStyleLbl="sibTrans2D1" presStyleIdx="0" presStyleCnt="7"/>
      <dgm:spPr/>
      <dgm:t>
        <a:bodyPr/>
        <a:lstStyle/>
        <a:p>
          <a:endParaRPr lang="en-US"/>
        </a:p>
      </dgm:t>
    </dgm:pt>
    <dgm:pt modelId="{FAABFB98-4E39-4FD0-BE86-9708182E1DF5}" type="pres">
      <dgm:prSet presAssocID="{D055E146-DA82-4F40-959A-717C2720BD59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F24BA8-F4F9-47A9-9ADC-D22CA140D8E5}" type="pres">
      <dgm:prSet presAssocID="{F71C3A5C-D8E8-45CA-A165-D74A285EAE03}" presName="sibTrans" presStyleLbl="sibTrans2D1" presStyleIdx="1" presStyleCnt="7"/>
      <dgm:spPr/>
      <dgm:t>
        <a:bodyPr/>
        <a:lstStyle/>
        <a:p>
          <a:endParaRPr lang="en-US"/>
        </a:p>
      </dgm:t>
    </dgm:pt>
    <dgm:pt modelId="{A3F26DB2-D06C-4A8C-B119-7E26684092E7}" type="pres">
      <dgm:prSet presAssocID="{F71C3A5C-D8E8-45CA-A165-D74A285EAE03}" presName="connectorText" presStyleLbl="sibTrans2D1" presStyleIdx="1" presStyleCnt="7"/>
      <dgm:spPr/>
      <dgm:t>
        <a:bodyPr/>
        <a:lstStyle/>
        <a:p>
          <a:endParaRPr lang="en-US"/>
        </a:p>
      </dgm:t>
    </dgm:pt>
    <dgm:pt modelId="{99207C87-398D-45BC-B4D8-5C03C1F4CDEB}" type="pres">
      <dgm:prSet presAssocID="{058776C9-2F61-4F36-893B-12537C8F1CAA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E799D3-EA6D-4F2B-B6FF-09D488FD873A}" type="pres">
      <dgm:prSet presAssocID="{F47B9A51-12F9-4704-AC2C-4E9DD53561F4}" presName="sibTrans" presStyleLbl="sibTrans2D1" presStyleIdx="2" presStyleCnt="7"/>
      <dgm:spPr/>
      <dgm:t>
        <a:bodyPr/>
        <a:lstStyle/>
        <a:p>
          <a:endParaRPr lang="en-US"/>
        </a:p>
      </dgm:t>
    </dgm:pt>
    <dgm:pt modelId="{F7949DF6-6660-47A0-8879-225D16F17A23}" type="pres">
      <dgm:prSet presAssocID="{F47B9A51-12F9-4704-AC2C-4E9DD53561F4}" presName="connectorText" presStyleLbl="sibTrans2D1" presStyleIdx="2" presStyleCnt="7"/>
      <dgm:spPr/>
      <dgm:t>
        <a:bodyPr/>
        <a:lstStyle/>
        <a:p>
          <a:endParaRPr lang="en-US"/>
        </a:p>
      </dgm:t>
    </dgm:pt>
    <dgm:pt modelId="{9212DD4D-FFFC-4873-8AEC-044BC6827D92}" type="pres">
      <dgm:prSet presAssocID="{7B5C4767-27AF-487E-81E9-0A32F6664AAA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EB4EDF-8C6F-4D40-BD37-6F0E3767D9B1}" type="pres">
      <dgm:prSet presAssocID="{D2A8DF7A-1E43-4C2F-89DF-6AB89AC03AA7}" presName="sibTrans" presStyleLbl="sibTrans2D1" presStyleIdx="3" presStyleCnt="7"/>
      <dgm:spPr/>
      <dgm:t>
        <a:bodyPr/>
        <a:lstStyle/>
        <a:p>
          <a:endParaRPr lang="en-US"/>
        </a:p>
      </dgm:t>
    </dgm:pt>
    <dgm:pt modelId="{03BB18CD-E660-4BEC-80BA-43D0DCDC5EC7}" type="pres">
      <dgm:prSet presAssocID="{D2A8DF7A-1E43-4C2F-89DF-6AB89AC03AA7}" presName="connectorText" presStyleLbl="sibTrans2D1" presStyleIdx="3" presStyleCnt="7"/>
      <dgm:spPr/>
      <dgm:t>
        <a:bodyPr/>
        <a:lstStyle/>
        <a:p>
          <a:endParaRPr lang="en-US"/>
        </a:p>
      </dgm:t>
    </dgm:pt>
    <dgm:pt modelId="{23EB6FED-A1F1-47CE-8A12-45DBDDFF880B}" type="pres">
      <dgm:prSet presAssocID="{4BBD01A5-68CD-4FDE-B574-E25149DBBFFB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9494F7-8FB9-4AEC-8740-D2EB647D5EE5}" type="pres">
      <dgm:prSet presAssocID="{9F5800D7-6D79-424B-A2B5-F141BCC5430E}" presName="sibTrans" presStyleLbl="sibTrans2D1" presStyleIdx="4" presStyleCnt="7"/>
      <dgm:spPr/>
      <dgm:t>
        <a:bodyPr/>
        <a:lstStyle/>
        <a:p>
          <a:endParaRPr lang="en-US"/>
        </a:p>
      </dgm:t>
    </dgm:pt>
    <dgm:pt modelId="{D7A78326-C763-48EB-8CF4-D0E94DB0F1AC}" type="pres">
      <dgm:prSet presAssocID="{9F5800D7-6D79-424B-A2B5-F141BCC5430E}" presName="connectorText" presStyleLbl="sibTrans2D1" presStyleIdx="4" presStyleCnt="7"/>
      <dgm:spPr/>
      <dgm:t>
        <a:bodyPr/>
        <a:lstStyle/>
        <a:p>
          <a:endParaRPr lang="en-US"/>
        </a:p>
      </dgm:t>
    </dgm:pt>
    <dgm:pt modelId="{31A87791-3DED-4C18-9390-8C690967EF1C}" type="pres">
      <dgm:prSet presAssocID="{0B8E238B-AEDF-4707-A0F6-CD6EA41439CD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90CBB2-916B-45DB-89C5-64B43C870489}" type="pres">
      <dgm:prSet presAssocID="{401B2694-05E9-44CD-ACE2-FB1F8D40F93D}" presName="sibTrans" presStyleLbl="sibTrans2D1" presStyleIdx="5" presStyleCnt="7"/>
      <dgm:spPr/>
      <dgm:t>
        <a:bodyPr/>
        <a:lstStyle/>
        <a:p>
          <a:endParaRPr lang="en-US"/>
        </a:p>
      </dgm:t>
    </dgm:pt>
    <dgm:pt modelId="{1D1892FE-81C0-4E96-8A5D-17CB2A6F4C5B}" type="pres">
      <dgm:prSet presAssocID="{401B2694-05E9-44CD-ACE2-FB1F8D40F93D}" presName="connectorText" presStyleLbl="sibTrans2D1" presStyleIdx="5" presStyleCnt="7"/>
      <dgm:spPr/>
      <dgm:t>
        <a:bodyPr/>
        <a:lstStyle/>
        <a:p>
          <a:endParaRPr lang="en-US"/>
        </a:p>
      </dgm:t>
    </dgm:pt>
    <dgm:pt modelId="{85DCF4DA-9AB0-4AD6-899E-12CF50C073C7}" type="pres">
      <dgm:prSet presAssocID="{6964B0B0-F55F-424C-9914-4B04CC13B0C8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509C29-351D-4A57-9D6A-9AE803777C90}" type="pres">
      <dgm:prSet presAssocID="{1C496418-DF12-4ED5-8847-758EC5221A32}" presName="sibTrans" presStyleLbl="sibTrans2D1" presStyleIdx="6" presStyleCnt="7"/>
      <dgm:spPr/>
      <dgm:t>
        <a:bodyPr/>
        <a:lstStyle/>
        <a:p>
          <a:endParaRPr lang="en-US"/>
        </a:p>
      </dgm:t>
    </dgm:pt>
    <dgm:pt modelId="{1D255EBA-D614-48A7-A81B-00681CBFC4D2}" type="pres">
      <dgm:prSet presAssocID="{1C496418-DF12-4ED5-8847-758EC5221A32}" presName="connectorText" presStyleLbl="sibTrans2D1" presStyleIdx="6" presStyleCnt="7"/>
      <dgm:spPr/>
      <dgm:t>
        <a:bodyPr/>
        <a:lstStyle/>
        <a:p>
          <a:endParaRPr lang="en-US"/>
        </a:p>
      </dgm:t>
    </dgm:pt>
    <dgm:pt modelId="{E8C661F0-D8E6-414A-892C-A63711DD8119}" type="pres">
      <dgm:prSet presAssocID="{AC26E04C-5137-4075-A5B6-A195AC892ED8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3A08A04-21F7-43D5-AA79-179A61855011}" srcId="{23379DF0-CADA-4D55-AF0E-D59199864C52}" destId="{4BBD01A5-68CD-4FDE-B574-E25149DBBFFB}" srcOrd="4" destOrd="0" parTransId="{B337F8F6-5419-4D92-AE83-1EADE85AD149}" sibTransId="{9F5800D7-6D79-424B-A2B5-F141BCC5430E}"/>
    <dgm:cxn modelId="{990CCE40-E5E2-456E-BEA5-BA1161BB3868}" type="presOf" srcId="{401B2694-05E9-44CD-ACE2-FB1F8D40F93D}" destId="{E190CBB2-916B-45DB-89C5-64B43C870489}" srcOrd="0" destOrd="0" presId="urn:microsoft.com/office/officeart/2005/8/layout/process2"/>
    <dgm:cxn modelId="{5E2DBF3A-DAAE-4920-A65B-6F007BC8DCFF}" srcId="{23379DF0-CADA-4D55-AF0E-D59199864C52}" destId="{AC26E04C-5137-4075-A5B6-A195AC892ED8}" srcOrd="7" destOrd="0" parTransId="{FDB1C88F-6DE2-4CBB-A3FD-37D481732D4E}" sibTransId="{E04E6648-BFAC-442A-8DC2-924EEEF5374B}"/>
    <dgm:cxn modelId="{2AD79997-6DB5-49AF-8F26-7D3482797AC8}" type="presOf" srcId="{F47B9A51-12F9-4704-AC2C-4E9DD53561F4}" destId="{F7949DF6-6660-47A0-8879-225D16F17A23}" srcOrd="1" destOrd="0" presId="urn:microsoft.com/office/officeart/2005/8/layout/process2"/>
    <dgm:cxn modelId="{D317B62C-85AB-4E9F-9809-ABFB77E2EE6C}" type="presOf" srcId="{F71C3A5C-D8E8-45CA-A165-D74A285EAE03}" destId="{04F24BA8-F4F9-47A9-9ADC-D22CA140D8E5}" srcOrd="0" destOrd="0" presId="urn:microsoft.com/office/officeart/2005/8/layout/process2"/>
    <dgm:cxn modelId="{A4BD7FA5-760E-439A-BF2B-5B07721B7B52}" srcId="{23379DF0-CADA-4D55-AF0E-D59199864C52}" destId="{E305A5A0-6A5F-499E-986F-CD08075C6A25}" srcOrd="0" destOrd="0" parTransId="{C7FF8924-ED05-41E8-9013-F90F2EC92DA6}" sibTransId="{E8DD8257-31BA-43EA-8EC3-B0C3D4B53FF9}"/>
    <dgm:cxn modelId="{647ED7D5-95AC-4190-870C-6903003BFC38}" type="presOf" srcId="{E305A5A0-6A5F-499E-986F-CD08075C6A25}" destId="{BBE00986-5D1C-4FCE-8B5F-16A8EB9F9B2A}" srcOrd="0" destOrd="0" presId="urn:microsoft.com/office/officeart/2005/8/layout/process2"/>
    <dgm:cxn modelId="{E0E6905F-E4F5-4A47-88C3-B13015D237DC}" type="presOf" srcId="{6964B0B0-F55F-424C-9914-4B04CC13B0C8}" destId="{85DCF4DA-9AB0-4AD6-899E-12CF50C073C7}" srcOrd="0" destOrd="0" presId="urn:microsoft.com/office/officeart/2005/8/layout/process2"/>
    <dgm:cxn modelId="{C0FA582A-4157-4861-B085-C9C8AA0DBCF2}" type="presOf" srcId="{0B8E238B-AEDF-4707-A0F6-CD6EA41439CD}" destId="{31A87791-3DED-4C18-9390-8C690967EF1C}" srcOrd="0" destOrd="0" presId="urn:microsoft.com/office/officeart/2005/8/layout/process2"/>
    <dgm:cxn modelId="{917529DD-5088-4B01-86F1-E6C53E0654F2}" type="presOf" srcId="{23379DF0-CADA-4D55-AF0E-D59199864C52}" destId="{973071E0-B929-4185-BCAE-9EDBCE041F4D}" srcOrd="0" destOrd="0" presId="urn:microsoft.com/office/officeart/2005/8/layout/process2"/>
    <dgm:cxn modelId="{2505DB5C-6D03-4D19-9627-26F21173D390}" type="presOf" srcId="{F71C3A5C-D8E8-45CA-A165-D74A285EAE03}" destId="{A3F26DB2-D06C-4A8C-B119-7E26684092E7}" srcOrd="1" destOrd="0" presId="urn:microsoft.com/office/officeart/2005/8/layout/process2"/>
    <dgm:cxn modelId="{95977680-3D50-4A4D-B24C-851CE5F2EC66}" type="presOf" srcId="{E8DD8257-31BA-43EA-8EC3-B0C3D4B53FF9}" destId="{B33828D6-7692-4565-AFEF-525C60CE6F1F}" srcOrd="1" destOrd="0" presId="urn:microsoft.com/office/officeart/2005/8/layout/process2"/>
    <dgm:cxn modelId="{9BA3C18D-C7A7-47C0-86C0-963DCD11EDD3}" type="presOf" srcId="{7B5C4767-27AF-487E-81E9-0A32F6664AAA}" destId="{9212DD4D-FFFC-4873-8AEC-044BC6827D92}" srcOrd="0" destOrd="0" presId="urn:microsoft.com/office/officeart/2005/8/layout/process2"/>
    <dgm:cxn modelId="{46F22FFD-9DD1-4999-8142-94D79EECA20D}" type="presOf" srcId="{D2A8DF7A-1E43-4C2F-89DF-6AB89AC03AA7}" destId="{14EB4EDF-8C6F-4D40-BD37-6F0E3767D9B1}" srcOrd="0" destOrd="0" presId="urn:microsoft.com/office/officeart/2005/8/layout/process2"/>
    <dgm:cxn modelId="{E4792BD7-0D20-4DD0-9C54-4F79295982FA}" type="presOf" srcId="{4BBD01A5-68CD-4FDE-B574-E25149DBBFFB}" destId="{23EB6FED-A1F1-47CE-8A12-45DBDDFF880B}" srcOrd="0" destOrd="0" presId="urn:microsoft.com/office/officeart/2005/8/layout/process2"/>
    <dgm:cxn modelId="{811B3B0E-25F2-4BD3-99D8-5D890EFD8356}" type="presOf" srcId="{9F5800D7-6D79-424B-A2B5-F141BCC5430E}" destId="{D7A78326-C763-48EB-8CF4-D0E94DB0F1AC}" srcOrd="1" destOrd="0" presId="urn:microsoft.com/office/officeart/2005/8/layout/process2"/>
    <dgm:cxn modelId="{ECFCB98E-1349-4E86-B55C-EF921DF82DD1}" type="presOf" srcId="{D055E146-DA82-4F40-959A-717C2720BD59}" destId="{FAABFB98-4E39-4FD0-BE86-9708182E1DF5}" srcOrd="0" destOrd="0" presId="urn:microsoft.com/office/officeart/2005/8/layout/process2"/>
    <dgm:cxn modelId="{6FE808E1-FDA2-49C5-B016-DBA668597290}" type="presOf" srcId="{9F5800D7-6D79-424B-A2B5-F141BCC5430E}" destId="{D49494F7-8FB9-4AEC-8740-D2EB647D5EE5}" srcOrd="0" destOrd="0" presId="urn:microsoft.com/office/officeart/2005/8/layout/process2"/>
    <dgm:cxn modelId="{92DCC49E-C32C-4A72-83B6-9383B47070A5}" srcId="{23379DF0-CADA-4D55-AF0E-D59199864C52}" destId="{D055E146-DA82-4F40-959A-717C2720BD59}" srcOrd="1" destOrd="0" parTransId="{64BC0E01-C45D-4ADD-A40C-6C8EE84EAEB6}" sibTransId="{F71C3A5C-D8E8-45CA-A165-D74A285EAE03}"/>
    <dgm:cxn modelId="{02051736-5804-43C7-BC52-25D8EB2B811D}" type="presOf" srcId="{1C496418-DF12-4ED5-8847-758EC5221A32}" destId="{1D255EBA-D614-48A7-A81B-00681CBFC4D2}" srcOrd="1" destOrd="0" presId="urn:microsoft.com/office/officeart/2005/8/layout/process2"/>
    <dgm:cxn modelId="{B79811A7-C9A6-4594-A371-A4FB38047DBE}" type="presOf" srcId="{D2A8DF7A-1E43-4C2F-89DF-6AB89AC03AA7}" destId="{03BB18CD-E660-4BEC-80BA-43D0DCDC5EC7}" srcOrd="1" destOrd="0" presId="urn:microsoft.com/office/officeart/2005/8/layout/process2"/>
    <dgm:cxn modelId="{8FD7076A-A22F-43AD-842C-53053ABDBAB1}" srcId="{23379DF0-CADA-4D55-AF0E-D59199864C52}" destId="{0B8E238B-AEDF-4707-A0F6-CD6EA41439CD}" srcOrd="5" destOrd="0" parTransId="{56E2AE3A-0541-430B-806D-3675835AA1DF}" sibTransId="{401B2694-05E9-44CD-ACE2-FB1F8D40F93D}"/>
    <dgm:cxn modelId="{D3E72435-5B58-45F2-8EEA-7895D80A588E}" type="presOf" srcId="{F47B9A51-12F9-4704-AC2C-4E9DD53561F4}" destId="{A9E799D3-EA6D-4F2B-B6FF-09D488FD873A}" srcOrd="0" destOrd="0" presId="urn:microsoft.com/office/officeart/2005/8/layout/process2"/>
    <dgm:cxn modelId="{438C8832-DB6D-4ADA-9280-A66D6BDC3288}" srcId="{23379DF0-CADA-4D55-AF0E-D59199864C52}" destId="{6964B0B0-F55F-424C-9914-4B04CC13B0C8}" srcOrd="6" destOrd="0" parTransId="{4D5E74CA-3EA1-4E81-BA6F-4D3A96C0FAC5}" sibTransId="{1C496418-DF12-4ED5-8847-758EC5221A32}"/>
    <dgm:cxn modelId="{804371CF-1D4B-4CFD-9FA8-3F75F3B6F988}" type="presOf" srcId="{E8DD8257-31BA-43EA-8EC3-B0C3D4B53FF9}" destId="{3935C907-7539-4394-8E14-9260C197F62A}" srcOrd="0" destOrd="0" presId="urn:microsoft.com/office/officeart/2005/8/layout/process2"/>
    <dgm:cxn modelId="{9007F0FB-1634-42BC-9836-02ED9E4F53AD}" type="presOf" srcId="{058776C9-2F61-4F36-893B-12537C8F1CAA}" destId="{99207C87-398D-45BC-B4D8-5C03C1F4CDEB}" srcOrd="0" destOrd="0" presId="urn:microsoft.com/office/officeart/2005/8/layout/process2"/>
    <dgm:cxn modelId="{B9B5E20E-0F53-4CC2-BE9C-5FD61B93D086}" type="presOf" srcId="{401B2694-05E9-44CD-ACE2-FB1F8D40F93D}" destId="{1D1892FE-81C0-4E96-8A5D-17CB2A6F4C5B}" srcOrd="1" destOrd="0" presId="urn:microsoft.com/office/officeart/2005/8/layout/process2"/>
    <dgm:cxn modelId="{A081A10F-BCB5-413E-AB77-F5E6810E6444}" type="presOf" srcId="{1C496418-DF12-4ED5-8847-758EC5221A32}" destId="{E3509C29-351D-4A57-9D6A-9AE803777C90}" srcOrd="0" destOrd="0" presId="urn:microsoft.com/office/officeart/2005/8/layout/process2"/>
    <dgm:cxn modelId="{A2D1C6C6-1E28-4720-A4F4-3B3037E000D1}" srcId="{23379DF0-CADA-4D55-AF0E-D59199864C52}" destId="{7B5C4767-27AF-487E-81E9-0A32F6664AAA}" srcOrd="3" destOrd="0" parTransId="{3085206F-7ED9-497E-B206-F0DD24502F26}" sibTransId="{D2A8DF7A-1E43-4C2F-89DF-6AB89AC03AA7}"/>
    <dgm:cxn modelId="{3A453BCA-7DD7-4768-ABA6-AD648324909B}" type="presOf" srcId="{AC26E04C-5137-4075-A5B6-A195AC892ED8}" destId="{E8C661F0-D8E6-414A-892C-A63711DD8119}" srcOrd="0" destOrd="0" presId="urn:microsoft.com/office/officeart/2005/8/layout/process2"/>
    <dgm:cxn modelId="{497CE8B9-8688-472C-A2DB-590C97752D53}" srcId="{23379DF0-CADA-4D55-AF0E-D59199864C52}" destId="{058776C9-2F61-4F36-893B-12537C8F1CAA}" srcOrd="2" destOrd="0" parTransId="{FB73AB84-3B8E-4509-BB5C-637503661805}" sibTransId="{F47B9A51-12F9-4704-AC2C-4E9DD53561F4}"/>
    <dgm:cxn modelId="{9DEA2F1F-1D6A-4FF7-9876-27454697180C}" type="presParOf" srcId="{973071E0-B929-4185-BCAE-9EDBCE041F4D}" destId="{BBE00986-5D1C-4FCE-8B5F-16A8EB9F9B2A}" srcOrd="0" destOrd="0" presId="urn:microsoft.com/office/officeart/2005/8/layout/process2"/>
    <dgm:cxn modelId="{03CA6CAF-3731-4B84-9985-B66789C336F6}" type="presParOf" srcId="{973071E0-B929-4185-BCAE-9EDBCE041F4D}" destId="{3935C907-7539-4394-8E14-9260C197F62A}" srcOrd="1" destOrd="0" presId="urn:microsoft.com/office/officeart/2005/8/layout/process2"/>
    <dgm:cxn modelId="{C2124841-B702-4239-88A1-6EA41B8556CB}" type="presParOf" srcId="{3935C907-7539-4394-8E14-9260C197F62A}" destId="{B33828D6-7692-4565-AFEF-525C60CE6F1F}" srcOrd="0" destOrd="0" presId="urn:microsoft.com/office/officeart/2005/8/layout/process2"/>
    <dgm:cxn modelId="{5F99B312-C80E-4DD2-9F3D-797083B9E574}" type="presParOf" srcId="{973071E0-B929-4185-BCAE-9EDBCE041F4D}" destId="{FAABFB98-4E39-4FD0-BE86-9708182E1DF5}" srcOrd="2" destOrd="0" presId="urn:microsoft.com/office/officeart/2005/8/layout/process2"/>
    <dgm:cxn modelId="{67D384C6-FDC8-4D92-A3F6-7A651D36EC3E}" type="presParOf" srcId="{973071E0-B929-4185-BCAE-9EDBCE041F4D}" destId="{04F24BA8-F4F9-47A9-9ADC-D22CA140D8E5}" srcOrd="3" destOrd="0" presId="urn:microsoft.com/office/officeart/2005/8/layout/process2"/>
    <dgm:cxn modelId="{014164BC-57C2-4FB2-A48D-9563FC543C6C}" type="presParOf" srcId="{04F24BA8-F4F9-47A9-9ADC-D22CA140D8E5}" destId="{A3F26DB2-D06C-4A8C-B119-7E26684092E7}" srcOrd="0" destOrd="0" presId="urn:microsoft.com/office/officeart/2005/8/layout/process2"/>
    <dgm:cxn modelId="{4E316D16-75E0-436F-9B29-72D66498EDAD}" type="presParOf" srcId="{973071E0-B929-4185-BCAE-9EDBCE041F4D}" destId="{99207C87-398D-45BC-B4D8-5C03C1F4CDEB}" srcOrd="4" destOrd="0" presId="urn:microsoft.com/office/officeart/2005/8/layout/process2"/>
    <dgm:cxn modelId="{F05065BB-9F39-4D96-986F-549A701BD739}" type="presParOf" srcId="{973071E0-B929-4185-BCAE-9EDBCE041F4D}" destId="{A9E799D3-EA6D-4F2B-B6FF-09D488FD873A}" srcOrd="5" destOrd="0" presId="urn:microsoft.com/office/officeart/2005/8/layout/process2"/>
    <dgm:cxn modelId="{F5422EFD-CFAC-46BA-A8F5-E16A7CDC1680}" type="presParOf" srcId="{A9E799D3-EA6D-4F2B-B6FF-09D488FD873A}" destId="{F7949DF6-6660-47A0-8879-225D16F17A23}" srcOrd="0" destOrd="0" presId="urn:microsoft.com/office/officeart/2005/8/layout/process2"/>
    <dgm:cxn modelId="{801ED425-F006-4BE5-857C-483DDC56E9BA}" type="presParOf" srcId="{973071E0-B929-4185-BCAE-9EDBCE041F4D}" destId="{9212DD4D-FFFC-4873-8AEC-044BC6827D92}" srcOrd="6" destOrd="0" presId="urn:microsoft.com/office/officeart/2005/8/layout/process2"/>
    <dgm:cxn modelId="{27447B27-CC12-457D-86E9-74DA258E490E}" type="presParOf" srcId="{973071E0-B929-4185-BCAE-9EDBCE041F4D}" destId="{14EB4EDF-8C6F-4D40-BD37-6F0E3767D9B1}" srcOrd="7" destOrd="0" presId="urn:microsoft.com/office/officeart/2005/8/layout/process2"/>
    <dgm:cxn modelId="{52E4C142-22B5-4812-95F5-66162A70A936}" type="presParOf" srcId="{14EB4EDF-8C6F-4D40-BD37-6F0E3767D9B1}" destId="{03BB18CD-E660-4BEC-80BA-43D0DCDC5EC7}" srcOrd="0" destOrd="0" presId="urn:microsoft.com/office/officeart/2005/8/layout/process2"/>
    <dgm:cxn modelId="{9BAAC623-6F23-4518-9217-F5C20754074D}" type="presParOf" srcId="{973071E0-B929-4185-BCAE-9EDBCE041F4D}" destId="{23EB6FED-A1F1-47CE-8A12-45DBDDFF880B}" srcOrd="8" destOrd="0" presId="urn:microsoft.com/office/officeart/2005/8/layout/process2"/>
    <dgm:cxn modelId="{703892DD-A77C-4170-B803-FAF7CA036CFC}" type="presParOf" srcId="{973071E0-B929-4185-BCAE-9EDBCE041F4D}" destId="{D49494F7-8FB9-4AEC-8740-D2EB647D5EE5}" srcOrd="9" destOrd="0" presId="urn:microsoft.com/office/officeart/2005/8/layout/process2"/>
    <dgm:cxn modelId="{BA925B59-27EB-4350-9747-ED2A886E4867}" type="presParOf" srcId="{D49494F7-8FB9-4AEC-8740-D2EB647D5EE5}" destId="{D7A78326-C763-48EB-8CF4-D0E94DB0F1AC}" srcOrd="0" destOrd="0" presId="urn:microsoft.com/office/officeart/2005/8/layout/process2"/>
    <dgm:cxn modelId="{3939FAC1-853A-4D59-A3E9-AF1704B86EA8}" type="presParOf" srcId="{973071E0-B929-4185-BCAE-9EDBCE041F4D}" destId="{31A87791-3DED-4C18-9390-8C690967EF1C}" srcOrd="10" destOrd="0" presId="urn:microsoft.com/office/officeart/2005/8/layout/process2"/>
    <dgm:cxn modelId="{9A76760B-DC98-44BD-90A1-AB121EFD1AC5}" type="presParOf" srcId="{973071E0-B929-4185-BCAE-9EDBCE041F4D}" destId="{E190CBB2-916B-45DB-89C5-64B43C870489}" srcOrd="11" destOrd="0" presId="urn:microsoft.com/office/officeart/2005/8/layout/process2"/>
    <dgm:cxn modelId="{000EC9E3-437D-4419-9CCD-819C510C8ED3}" type="presParOf" srcId="{E190CBB2-916B-45DB-89C5-64B43C870489}" destId="{1D1892FE-81C0-4E96-8A5D-17CB2A6F4C5B}" srcOrd="0" destOrd="0" presId="urn:microsoft.com/office/officeart/2005/8/layout/process2"/>
    <dgm:cxn modelId="{0135E9BA-29B7-4C0B-81D8-E3980E5B23E1}" type="presParOf" srcId="{973071E0-B929-4185-BCAE-9EDBCE041F4D}" destId="{85DCF4DA-9AB0-4AD6-899E-12CF50C073C7}" srcOrd="12" destOrd="0" presId="urn:microsoft.com/office/officeart/2005/8/layout/process2"/>
    <dgm:cxn modelId="{CA38309E-B45B-4B43-AE9A-20AFD8096126}" type="presParOf" srcId="{973071E0-B929-4185-BCAE-9EDBCE041F4D}" destId="{E3509C29-351D-4A57-9D6A-9AE803777C90}" srcOrd="13" destOrd="0" presId="urn:microsoft.com/office/officeart/2005/8/layout/process2"/>
    <dgm:cxn modelId="{821596C5-8B00-498E-B8D3-3A3A9CCD1185}" type="presParOf" srcId="{E3509C29-351D-4A57-9D6A-9AE803777C90}" destId="{1D255EBA-D614-48A7-A81B-00681CBFC4D2}" srcOrd="0" destOrd="0" presId="urn:microsoft.com/office/officeart/2005/8/layout/process2"/>
    <dgm:cxn modelId="{CFE8351B-2726-42F6-A3CC-92F0F82C98C3}" type="presParOf" srcId="{973071E0-B929-4185-BCAE-9EDBCE041F4D}" destId="{E8C661F0-D8E6-414A-892C-A63711DD8119}" srcOrd="1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23379DF0-CADA-4D55-AF0E-D59199864C52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E305A5A0-6A5F-499E-986F-CD08075C6A25}">
      <dgm:prSet phldrT="[Text]"/>
      <dgm:spPr/>
      <dgm:t>
        <a:bodyPr/>
        <a:lstStyle/>
        <a:p>
          <a:pPr algn="ctr"/>
          <a:r>
            <a:rPr lang="en-US" dirty="0" err="1" smtClean="0"/>
            <a:t>Puchase</a:t>
          </a:r>
          <a:r>
            <a:rPr lang="en-US" dirty="0" smtClean="0"/>
            <a:t> </a:t>
          </a:r>
          <a:r>
            <a:rPr lang="en-US" dirty="0" err="1" smtClean="0"/>
            <a:t>Requistion</a:t>
          </a:r>
          <a:endParaRPr lang="en-US" dirty="0"/>
        </a:p>
      </dgm:t>
    </dgm:pt>
    <dgm:pt modelId="{C7FF8924-ED05-41E8-9013-F90F2EC92DA6}" type="parTrans" cxnId="{A4BD7FA5-760E-439A-BF2B-5B07721B7B52}">
      <dgm:prSet/>
      <dgm:spPr/>
      <dgm:t>
        <a:bodyPr/>
        <a:lstStyle/>
        <a:p>
          <a:endParaRPr lang="en-US"/>
        </a:p>
      </dgm:t>
    </dgm:pt>
    <dgm:pt modelId="{E8DD8257-31BA-43EA-8EC3-B0C3D4B53FF9}" type="sibTrans" cxnId="{A4BD7FA5-760E-439A-BF2B-5B07721B7B52}">
      <dgm:prSet/>
      <dgm:spPr/>
      <dgm:t>
        <a:bodyPr/>
        <a:lstStyle/>
        <a:p>
          <a:pPr algn="ctr"/>
          <a:endParaRPr lang="en-US"/>
        </a:p>
      </dgm:t>
    </dgm:pt>
    <dgm:pt modelId="{D055E146-DA82-4F40-959A-717C2720BD59}">
      <dgm:prSet phldrT="[Text]"/>
      <dgm:spPr/>
      <dgm:t>
        <a:bodyPr/>
        <a:lstStyle/>
        <a:p>
          <a:pPr algn="ctr"/>
          <a:r>
            <a:rPr lang="en-US" dirty="0" smtClean="0"/>
            <a:t>RFQ</a:t>
          </a:r>
          <a:endParaRPr lang="en-US" dirty="0"/>
        </a:p>
      </dgm:t>
    </dgm:pt>
    <dgm:pt modelId="{64BC0E01-C45D-4ADD-A40C-6C8EE84EAEB6}" type="parTrans" cxnId="{92DCC49E-C32C-4A72-83B6-9383B47070A5}">
      <dgm:prSet/>
      <dgm:spPr/>
      <dgm:t>
        <a:bodyPr/>
        <a:lstStyle/>
        <a:p>
          <a:endParaRPr lang="en-US"/>
        </a:p>
      </dgm:t>
    </dgm:pt>
    <dgm:pt modelId="{F71C3A5C-D8E8-45CA-A165-D74A285EAE03}" type="sibTrans" cxnId="{92DCC49E-C32C-4A72-83B6-9383B47070A5}">
      <dgm:prSet/>
      <dgm:spPr/>
      <dgm:t>
        <a:bodyPr/>
        <a:lstStyle/>
        <a:p>
          <a:pPr algn="ctr"/>
          <a:endParaRPr lang="en-US"/>
        </a:p>
      </dgm:t>
    </dgm:pt>
    <dgm:pt modelId="{058776C9-2F61-4F36-893B-12537C8F1CAA}">
      <dgm:prSet phldrT="[Text]"/>
      <dgm:spPr>
        <a:solidFill>
          <a:srgbClr val="FF0000"/>
        </a:solidFill>
      </dgm:spPr>
      <dgm:t>
        <a:bodyPr/>
        <a:lstStyle/>
        <a:p>
          <a:pPr algn="ctr"/>
          <a:r>
            <a:rPr lang="en-US" dirty="0" smtClean="0"/>
            <a:t>Vendor Evaluation</a:t>
          </a:r>
          <a:endParaRPr lang="en-US" dirty="0"/>
        </a:p>
      </dgm:t>
    </dgm:pt>
    <dgm:pt modelId="{FB73AB84-3B8E-4509-BB5C-637503661805}" type="parTrans" cxnId="{497CE8B9-8688-472C-A2DB-590C97752D53}">
      <dgm:prSet/>
      <dgm:spPr/>
      <dgm:t>
        <a:bodyPr/>
        <a:lstStyle/>
        <a:p>
          <a:endParaRPr lang="en-US"/>
        </a:p>
      </dgm:t>
    </dgm:pt>
    <dgm:pt modelId="{F47B9A51-12F9-4704-AC2C-4E9DD53561F4}" type="sibTrans" cxnId="{497CE8B9-8688-472C-A2DB-590C97752D53}">
      <dgm:prSet/>
      <dgm:spPr/>
      <dgm:t>
        <a:bodyPr/>
        <a:lstStyle/>
        <a:p>
          <a:endParaRPr lang="en-US"/>
        </a:p>
      </dgm:t>
    </dgm:pt>
    <dgm:pt modelId="{7B5C4767-27AF-487E-81E9-0A32F6664AAA}">
      <dgm:prSet phldrT="[Text]"/>
      <dgm:spPr/>
      <dgm:t>
        <a:bodyPr/>
        <a:lstStyle/>
        <a:p>
          <a:pPr algn="ctr"/>
          <a:r>
            <a:rPr lang="en-US" dirty="0" smtClean="0"/>
            <a:t>Purchase Order Processing</a:t>
          </a:r>
          <a:endParaRPr lang="en-US" dirty="0"/>
        </a:p>
      </dgm:t>
    </dgm:pt>
    <dgm:pt modelId="{3085206F-7ED9-497E-B206-F0DD24502F26}" type="parTrans" cxnId="{A2D1C6C6-1E28-4720-A4F4-3B3037E000D1}">
      <dgm:prSet/>
      <dgm:spPr/>
      <dgm:t>
        <a:bodyPr/>
        <a:lstStyle/>
        <a:p>
          <a:endParaRPr lang="en-US"/>
        </a:p>
      </dgm:t>
    </dgm:pt>
    <dgm:pt modelId="{D2A8DF7A-1E43-4C2F-89DF-6AB89AC03AA7}" type="sibTrans" cxnId="{A2D1C6C6-1E28-4720-A4F4-3B3037E000D1}">
      <dgm:prSet/>
      <dgm:spPr/>
      <dgm:t>
        <a:bodyPr/>
        <a:lstStyle/>
        <a:p>
          <a:endParaRPr lang="en-US"/>
        </a:p>
      </dgm:t>
    </dgm:pt>
    <dgm:pt modelId="{4BBD01A5-68CD-4FDE-B574-E25149DBBFFB}">
      <dgm:prSet phldrT="[Text]"/>
      <dgm:spPr/>
      <dgm:t>
        <a:bodyPr/>
        <a:lstStyle/>
        <a:p>
          <a:pPr algn="ctr"/>
          <a:r>
            <a:rPr lang="en-US" dirty="0" smtClean="0"/>
            <a:t>Purchase Order  Monitoring</a:t>
          </a:r>
          <a:endParaRPr lang="en-US" dirty="0"/>
        </a:p>
      </dgm:t>
    </dgm:pt>
    <dgm:pt modelId="{B337F8F6-5419-4D92-AE83-1EADE85AD149}" type="parTrans" cxnId="{43A08A04-21F7-43D5-AA79-179A61855011}">
      <dgm:prSet/>
      <dgm:spPr/>
      <dgm:t>
        <a:bodyPr/>
        <a:lstStyle/>
        <a:p>
          <a:endParaRPr lang="en-US"/>
        </a:p>
      </dgm:t>
    </dgm:pt>
    <dgm:pt modelId="{9F5800D7-6D79-424B-A2B5-F141BCC5430E}" type="sibTrans" cxnId="{43A08A04-21F7-43D5-AA79-179A61855011}">
      <dgm:prSet/>
      <dgm:spPr/>
      <dgm:t>
        <a:bodyPr/>
        <a:lstStyle/>
        <a:p>
          <a:endParaRPr lang="en-US"/>
        </a:p>
      </dgm:t>
    </dgm:pt>
    <dgm:pt modelId="{0B8E238B-AEDF-4707-A0F6-CD6EA41439CD}">
      <dgm:prSet phldrT="[Text]"/>
      <dgm:spPr/>
      <dgm:t>
        <a:bodyPr/>
        <a:lstStyle/>
        <a:p>
          <a:pPr algn="ctr"/>
          <a:r>
            <a:rPr lang="en-US" dirty="0" smtClean="0"/>
            <a:t>Good Receipt</a:t>
          </a:r>
          <a:endParaRPr lang="en-US" dirty="0"/>
        </a:p>
      </dgm:t>
    </dgm:pt>
    <dgm:pt modelId="{56E2AE3A-0541-430B-806D-3675835AA1DF}" type="parTrans" cxnId="{8FD7076A-A22F-43AD-842C-53053ABDBAB1}">
      <dgm:prSet/>
      <dgm:spPr/>
      <dgm:t>
        <a:bodyPr/>
        <a:lstStyle/>
        <a:p>
          <a:endParaRPr lang="en-US"/>
        </a:p>
      </dgm:t>
    </dgm:pt>
    <dgm:pt modelId="{401B2694-05E9-44CD-ACE2-FB1F8D40F93D}" type="sibTrans" cxnId="{8FD7076A-A22F-43AD-842C-53053ABDBAB1}">
      <dgm:prSet/>
      <dgm:spPr/>
      <dgm:t>
        <a:bodyPr/>
        <a:lstStyle/>
        <a:p>
          <a:endParaRPr lang="en-US"/>
        </a:p>
      </dgm:t>
    </dgm:pt>
    <dgm:pt modelId="{6964B0B0-F55F-424C-9914-4B04CC13B0C8}">
      <dgm:prSet phldrT="[Text]"/>
      <dgm:spPr/>
      <dgm:t>
        <a:bodyPr/>
        <a:lstStyle/>
        <a:p>
          <a:pPr algn="ctr"/>
          <a:r>
            <a:rPr lang="en-US" dirty="0" smtClean="0"/>
            <a:t>Invoice Verification</a:t>
          </a:r>
          <a:endParaRPr lang="en-US" dirty="0"/>
        </a:p>
      </dgm:t>
    </dgm:pt>
    <dgm:pt modelId="{4D5E74CA-3EA1-4E81-BA6F-4D3A96C0FAC5}" type="parTrans" cxnId="{438C8832-DB6D-4ADA-9280-A66D6BDC3288}">
      <dgm:prSet/>
      <dgm:spPr/>
      <dgm:t>
        <a:bodyPr/>
        <a:lstStyle/>
        <a:p>
          <a:endParaRPr lang="en-US"/>
        </a:p>
      </dgm:t>
    </dgm:pt>
    <dgm:pt modelId="{1C496418-DF12-4ED5-8847-758EC5221A32}" type="sibTrans" cxnId="{438C8832-DB6D-4ADA-9280-A66D6BDC3288}">
      <dgm:prSet/>
      <dgm:spPr/>
      <dgm:t>
        <a:bodyPr/>
        <a:lstStyle/>
        <a:p>
          <a:endParaRPr lang="en-US"/>
        </a:p>
      </dgm:t>
    </dgm:pt>
    <dgm:pt modelId="{AC26E04C-5137-4075-A5B6-A195AC892ED8}">
      <dgm:prSet phldrT="[Text]"/>
      <dgm:spPr/>
      <dgm:t>
        <a:bodyPr/>
        <a:lstStyle/>
        <a:p>
          <a:pPr algn="ctr"/>
          <a:r>
            <a:rPr lang="en-US" dirty="0" smtClean="0"/>
            <a:t>Payment</a:t>
          </a:r>
          <a:endParaRPr lang="en-US" dirty="0"/>
        </a:p>
      </dgm:t>
    </dgm:pt>
    <dgm:pt modelId="{FDB1C88F-6DE2-4CBB-A3FD-37D481732D4E}" type="parTrans" cxnId="{5E2DBF3A-DAAE-4920-A65B-6F007BC8DCFF}">
      <dgm:prSet/>
      <dgm:spPr/>
      <dgm:t>
        <a:bodyPr/>
        <a:lstStyle/>
        <a:p>
          <a:endParaRPr lang="en-US"/>
        </a:p>
      </dgm:t>
    </dgm:pt>
    <dgm:pt modelId="{E04E6648-BFAC-442A-8DC2-924EEEF5374B}" type="sibTrans" cxnId="{5E2DBF3A-DAAE-4920-A65B-6F007BC8DCFF}">
      <dgm:prSet/>
      <dgm:spPr/>
      <dgm:t>
        <a:bodyPr/>
        <a:lstStyle/>
        <a:p>
          <a:endParaRPr lang="en-US"/>
        </a:p>
      </dgm:t>
    </dgm:pt>
    <dgm:pt modelId="{973071E0-B929-4185-BCAE-9EDBCE041F4D}" type="pres">
      <dgm:prSet presAssocID="{23379DF0-CADA-4D55-AF0E-D59199864C52}" presName="linearFlow" presStyleCnt="0">
        <dgm:presLayoutVars>
          <dgm:resizeHandles val="exact"/>
        </dgm:presLayoutVars>
      </dgm:prSet>
      <dgm:spPr/>
    </dgm:pt>
    <dgm:pt modelId="{BBE00986-5D1C-4FCE-8B5F-16A8EB9F9B2A}" type="pres">
      <dgm:prSet presAssocID="{E305A5A0-6A5F-499E-986F-CD08075C6A25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35C907-7539-4394-8E14-9260C197F62A}" type="pres">
      <dgm:prSet presAssocID="{E8DD8257-31BA-43EA-8EC3-B0C3D4B53FF9}" presName="sibTrans" presStyleLbl="sibTrans2D1" presStyleIdx="0" presStyleCnt="7"/>
      <dgm:spPr/>
      <dgm:t>
        <a:bodyPr/>
        <a:lstStyle/>
        <a:p>
          <a:endParaRPr lang="en-US"/>
        </a:p>
      </dgm:t>
    </dgm:pt>
    <dgm:pt modelId="{B33828D6-7692-4565-AFEF-525C60CE6F1F}" type="pres">
      <dgm:prSet presAssocID="{E8DD8257-31BA-43EA-8EC3-B0C3D4B53FF9}" presName="connectorText" presStyleLbl="sibTrans2D1" presStyleIdx="0" presStyleCnt="7"/>
      <dgm:spPr/>
      <dgm:t>
        <a:bodyPr/>
        <a:lstStyle/>
        <a:p>
          <a:endParaRPr lang="en-US"/>
        </a:p>
      </dgm:t>
    </dgm:pt>
    <dgm:pt modelId="{FAABFB98-4E39-4FD0-BE86-9708182E1DF5}" type="pres">
      <dgm:prSet presAssocID="{D055E146-DA82-4F40-959A-717C2720BD59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F24BA8-F4F9-47A9-9ADC-D22CA140D8E5}" type="pres">
      <dgm:prSet presAssocID="{F71C3A5C-D8E8-45CA-A165-D74A285EAE03}" presName="sibTrans" presStyleLbl="sibTrans2D1" presStyleIdx="1" presStyleCnt="7"/>
      <dgm:spPr/>
      <dgm:t>
        <a:bodyPr/>
        <a:lstStyle/>
        <a:p>
          <a:endParaRPr lang="en-US"/>
        </a:p>
      </dgm:t>
    </dgm:pt>
    <dgm:pt modelId="{A3F26DB2-D06C-4A8C-B119-7E26684092E7}" type="pres">
      <dgm:prSet presAssocID="{F71C3A5C-D8E8-45CA-A165-D74A285EAE03}" presName="connectorText" presStyleLbl="sibTrans2D1" presStyleIdx="1" presStyleCnt="7"/>
      <dgm:spPr/>
      <dgm:t>
        <a:bodyPr/>
        <a:lstStyle/>
        <a:p>
          <a:endParaRPr lang="en-US"/>
        </a:p>
      </dgm:t>
    </dgm:pt>
    <dgm:pt modelId="{99207C87-398D-45BC-B4D8-5C03C1F4CDEB}" type="pres">
      <dgm:prSet presAssocID="{058776C9-2F61-4F36-893B-12537C8F1CAA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E799D3-EA6D-4F2B-B6FF-09D488FD873A}" type="pres">
      <dgm:prSet presAssocID="{F47B9A51-12F9-4704-AC2C-4E9DD53561F4}" presName="sibTrans" presStyleLbl="sibTrans2D1" presStyleIdx="2" presStyleCnt="7"/>
      <dgm:spPr/>
      <dgm:t>
        <a:bodyPr/>
        <a:lstStyle/>
        <a:p>
          <a:endParaRPr lang="en-US"/>
        </a:p>
      </dgm:t>
    </dgm:pt>
    <dgm:pt modelId="{F7949DF6-6660-47A0-8879-225D16F17A23}" type="pres">
      <dgm:prSet presAssocID="{F47B9A51-12F9-4704-AC2C-4E9DD53561F4}" presName="connectorText" presStyleLbl="sibTrans2D1" presStyleIdx="2" presStyleCnt="7"/>
      <dgm:spPr/>
      <dgm:t>
        <a:bodyPr/>
        <a:lstStyle/>
        <a:p>
          <a:endParaRPr lang="en-US"/>
        </a:p>
      </dgm:t>
    </dgm:pt>
    <dgm:pt modelId="{9212DD4D-FFFC-4873-8AEC-044BC6827D92}" type="pres">
      <dgm:prSet presAssocID="{7B5C4767-27AF-487E-81E9-0A32F6664AAA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EB4EDF-8C6F-4D40-BD37-6F0E3767D9B1}" type="pres">
      <dgm:prSet presAssocID="{D2A8DF7A-1E43-4C2F-89DF-6AB89AC03AA7}" presName="sibTrans" presStyleLbl="sibTrans2D1" presStyleIdx="3" presStyleCnt="7"/>
      <dgm:spPr/>
      <dgm:t>
        <a:bodyPr/>
        <a:lstStyle/>
        <a:p>
          <a:endParaRPr lang="en-US"/>
        </a:p>
      </dgm:t>
    </dgm:pt>
    <dgm:pt modelId="{03BB18CD-E660-4BEC-80BA-43D0DCDC5EC7}" type="pres">
      <dgm:prSet presAssocID="{D2A8DF7A-1E43-4C2F-89DF-6AB89AC03AA7}" presName="connectorText" presStyleLbl="sibTrans2D1" presStyleIdx="3" presStyleCnt="7"/>
      <dgm:spPr/>
      <dgm:t>
        <a:bodyPr/>
        <a:lstStyle/>
        <a:p>
          <a:endParaRPr lang="en-US"/>
        </a:p>
      </dgm:t>
    </dgm:pt>
    <dgm:pt modelId="{23EB6FED-A1F1-47CE-8A12-45DBDDFF880B}" type="pres">
      <dgm:prSet presAssocID="{4BBD01A5-68CD-4FDE-B574-E25149DBBFFB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9494F7-8FB9-4AEC-8740-D2EB647D5EE5}" type="pres">
      <dgm:prSet presAssocID="{9F5800D7-6D79-424B-A2B5-F141BCC5430E}" presName="sibTrans" presStyleLbl="sibTrans2D1" presStyleIdx="4" presStyleCnt="7"/>
      <dgm:spPr/>
      <dgm:t>
        <a:bodyPr/>
        <a:lstStyle/>
        <a:p>
          <a:endParaRPr lang="en-US"/>
        </a:p>
      </dgm:t>
    </dgm:pt>
    <dgm:pt modelId="{D7A78326-C763-48EB-8CF4-D0E94DB0F1AC}" type="pres">
      <dgm:prSet presAssocID="{9F5800D7-6D79-424B-A2B5-F141BCC5430E}" presName="connectorText" presStyleLbl="sibTrans2D1" presStyleIdx="4" presStyleCnt="7"/>
      <dgm:spPr/>
      <dgm:t>
        <a:bodyPr/>
        <a:lstStyle/>
        <a:p>
          <a:endParaRPr lang="en-US"/>
        </a:p>
      </dgm:t>
    </dgm:pt>
    <dgm:pt modelId="{31A87791-3DED-4C18-9390-8C690967EF1C}" type="pres">
      <dgm:prSet presAssocID="{0B8E238B-AEDF-4707-A0F6-CD6EA41439CD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90CBB2-916B-45DB-89C5-64B43C870489}" type="pres">
      <dgm:prSet presAssocID="{401B2694-05E9-44CD-ACE2-FB1F8D40F93D}" presName="sibTrans" presStyleLbl="sibTrans2D1" presStyleIdx="5" presStyleCnt="7"/>
      <dgm:spPr/>
      <dgm:t>
        <a:bodyPr/>
        <a:lstStyle/>
        <a:p>
          <a:endParaRPr lang="en-US"/>
        </a:p>
      </dgm:t>
    </dgm:pt>
    <dgm:pt modelId="{1D1892FE-81C0-4E96-8A5D-17CB2A6F4C5B}" type="pres">
      <dgm:prSet presAssocID="{401B2694-05E9-44CD-ACE2-FB1F8D40F93D}" presName="connectorText" presStyleLbl="sibTrans2D1" presStyleIdx="5" presStyleCnt="7"/>
      <dgm:spPr/>
      <dgm:t>
        <a:bodyPr/>
        <a:lstStyle/>
        <a:p>
          <a:endParaRPr lang="en-US"/>
        </a:p>
      </dgm:t>
    </dgm:pt>
    <dgm:pt modelId="{85DCF4DA-9AB0-4AD6-899E-12CF50C073C7}" type="pres">
      <dgm:prSet presAssocID="{6964B0B0-F55F-424C-9914-4B04CC13B0C8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509C29-351D-4A57-9D6A-9AE803777C90}" type="pres">
      <dgm:prSet presAssocID="{1C496418-DF12-4ED5-8847-758EC5221A32}" presName="sibTrans" presStyleLbl="sibTrans2D1" presStyleIdx="6" presStyleCnt="7"/>
      <dgm:spPr/>
      <dgm:t>
        <a:bodyPr/>
        <a:lstStyle/>
        <a:p>
          <a:endParaRPr lang="en-US"/>
        </a:p>
      </dgm:t>
    </dgm:pt>
    <dgm:pt modelId="{1D255EBA-D614-48A7-A81B-00681CBFC4D2}" type="pres">
      <dgm:prSet presAssocID="{1C496418-DF12-4ED5-8847-758EC5221A32}" presName="connectorText" presStyleLbl="sibTrans2D1" presStyleIdx="6" presStyleCnt="7"/>
      <dgm:spPr/>
      <dgm:t>
        <a:bodyPr/>
        <a:lstStyle/>
        <a:p>
          <a:endParaRPr lang="en-US"/>
        </a:p>
      </dgm:t>
    </dgm:pt>
    <dgm:pt modelId="{E8C661F0-D8E6-414A-892C-A63711DD8119}" type="pres">
      <dgm:prSet presAssocID="{AC26E04C-5137-4075-A5B6-A195AC892ED8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4B0118F-B40C-4DA8-A9A1-0982A0897B16}" type="presOf" srcId="{D2A8DF7A-1E43-4C2F-89DF-6AB89AC03AA7}" destId="{14EB4EDF-8C6F-4D40-BD37-6F0E3767D9B1}" srcOrd="0" destOrd="0" presId="urn:microsoft.com/office/officeart/2005/8/layout/process2"/>
    <dgm:cxn modelId="{736BA4A4-D27A-4A43-9ABB-CD2299783117}" type="presOf" srcId="{F47B9A51-12F9-4704-AC2C-4E9DD53561F4}" destId="{F7949DF6-6660-47A0-8879-225D16F17A23}" srcOrd="1" destOrd="0" presId="urn:microsoft.com/office/officeart/2005/8/layout/process2"/>
    <dgm:cxn modelId="{43A08A04-21F7-43D5-AA79-179A61855011}" srcId="{23379DF0-CADA-4D55-AF0E-D59199864C52}" destId="{4BBD01A5-68CD-4FDE-B574-E25149DBBFFB}" srcOrd="4" destOrd="0" parTransId="{B337F8F6-5419-4D92-AE83-1EADE85AD149}" sibTransId="{9F5800D7-6D79-424B-A2B5-F141BCC5430E}"/>
    <dgm:cxn modelId="{A924B1AA-D813-453B-86BC-8291EABF7BE3}" type="presOf" srcId="{F71C3A5C-D8E8-45CA-A165-D74A285EAE03}" destId="{A3F26DB2-D06C-4A8C-B119-7E26684092E7}" srcOrd="1" destOrd="0" presId="urn:microsoft.com/office/officeart/2005/8/layout/process2"/>
    <dgm:cxn modelId="{5E2DBF3A-DAAE-4920-A65B-6F007BC8DCFF}" srcId="{23379DF0-CADA-4D55-AF0E-D59199864C52}" destId="{AC26E04C-5137-4075-A5B6-A195AC892ED8}" srcOrd="7" destOrd="0" parTransId="{FDB1C88F-6DE2-4CBB-A3FD-37D481732D4E}" sibTransId="{E04E6648-BFAC-442A-8DC2-924EEEF5374B}"/>
    <dgm:cxn modelId="{B409BCCE-3841-4774-A7BA-283C2EE907F9}" type="presOf" srcId="{1C496418-DF12-4ED5-8847-758EC5221A32}" destId="{E3509C29-351D-4A57-9D6A-9AE803777C90}" srcOrd="0" destOrd="0" presId="urn:microsoft.com/office/officeart/2005/8/layout/process2"/>
    <dgm:cxn modelId="{A4BD7FA5-760E-439A-BF2B-5B07721B7B52}" srcId="{23379DF0-CADA-4D55-AF0E-D59199864C52}" destId="{E305A5A0-6A5F-499E-986F-CD08075C6A25}" srcOrd="0" destOrd="0" parTransId="{C7FF8924-ED05-41E8-9013-F90F2EC92DA6}" sibTransId="{E8DD8257-31BA-43EA-8EC3-B0C3D4B53FF9}"/>
    <dgm:cxn modelId="{47B68F41-D4FD-44F6-8EF7-439142D0BEBD}" type="presOf" srcId="{E305A5A0-6A5F-499E-986F-CD08075C6A25}" destId="{BBE00986-5D1C-4FCE-8B5F-16A8EB9F9B2A}" srcOrd="0" destOrd="0" presId="urn:microsoft.com/office/officeart/2005/8/layout/process2"/>
    <dgm:cxn modelId="{D1DB8150-EF83-41D3-92C8-95E88A14697F}" type="presOf" srcId="{7B5C4767-27AF-487E-81E9-0A32F6664AAA}" destId="{9212DD4D-FFFC-4873-8AEC-044BC6827D92}" srcOrd="0" destOrd="0" presId="urn:microsoft.com/office/officeart/2005/8/layout/process2"/>
    <dgm:cxn modelId="{C7FE174D-F5D9-44A5-A8D3-97E0E00FE541}" type="presOf" srcId="{401B2694-05E9-44CD-ACE2-FB1F8D40F93D}" destId="{E190CBB2-916B-45DB-89C5-64B43C870489}" srcOrd="0" destOrd="0" presId="urn:microsoft.com/office/officeart/2005/8/layout/process2"/>
    <dgm:cxn modelId="{7B8142B2-A943-4A1D-9285-C8A0F15AAEE0}" type="presOf" srcId="{9F5800D7-6D79-424B-A2B5-F141BCC5430E}" destId="{D7A78326-C763-48EB-8CF4-D0E94DB0F1AC}" srcOrd="1" destOrd="0" presId="urn:microsoft.com/office/officeart/2005/8/layout/process2"/>
    <dgm:cxn modelId="{07A407FE-85F5-4A8E-B7C8-53C444D629A9}" type="presOf" srcId="{4BBD01A5-68CD-4FDE-B574-E25149DBBFFB}" destId="{23EB6FED-A1F1-47CE-8A12-45DBDDFF880B}" srcOrd="0" destOrd="0" presId="urn:microsoft.com/office/officeart/2005/8/layout/process2"/>
    <dgm:cxn modelId="{1237E6E0-9863-438F-9FCA-025A8A7D0E27}" type="presOf" srcId="{1C496418-DF12-4ED5-8847-758EC5221A32}" destId="{1D255EBA-D614-48A7-A81B-00681CBFC4D2}" srcOrd="1" destOrd="0" presId="urn:microsoft.com/office/officeart/2005/8/layout/process2"/>
    <dgm:cxn modelId="{92DCC49E-C32C-4A72-83B6-9383B47070A5}" srcId="{23379DF0-CADA-4D55-AF0E-D59199864C52}" destId="{D055E146-DA82-4F40-959A-717C2720BD59}" srcOrd="1" destOrd="0" parTransId="{64BC0E01-C45D-4ADD-A40C-6C8EE84EAEB6}" sibTransId="{F71C3A5C-D8E8-45CA-A165-D74A285EAE03}"/>
    <dgm:cxn modelId="{A5300694-EA82-450D-A8A3-7DE222E4C10C}" type="presOf" srcId="{F47B9A51-12F9-4704-AC2C-4E9DD53561F4}" destId="{A9E799D3-EA6D-4F2B-B6FF-09D488FD873A}" srcOrd="0" destOrd="0" presId="urn:microsoft.com/office/officeart/2005/8/layout/process2"/>
    <dgm:cxn modelId="{DA593881-943A-4396-BFF7-568B7E07A57F}" type="presOf" srcId="{E8DD8257-31BA-43EA-8EC3-B0C3D4B53FF9}" destId="{3935C907-7539-4394-8E14-9260C197F62A}" srcOrd="0" destOrd="0" presId="urn:microsoft.com/office/officeart/2005/8/layout/process2"/>
    <dgm:cxn modelId="{6AED7C85-34FF-4F33-8803-6D8FCB3928BA}" type="presOf" srcId="{E8DD8257-31BA-43EA-8EC3-B0C3D4B53FF9}" destId="{B33828D6-7692-4565-AFEF-525C60CE6F1F}" srcOrd="1" destOrd="0" presId="urn:microsoft.com/office/officeart/2005/8/layout/process2"/>
    <dgm:cxn modelId="{FE0B512C-512E-4C00-9B5B-5F1C05C4E636}" type="presOf" srcId="{D055E146-DA82-4F40-959A-717C2720BD59}" destId="{FAABFB98-4E39-4FD0-BE86-9708182E1DF5}" srcOrd="0" destOrd="0" presId="urn:microsoft.com/office/officeart/2005/8/layout/process2"/>
    <dgm:cxn modelId="{8FD7076A-A22F-43AD-842C-53053ABDBAB1}" srcId="{23379DF0-CADA-4D55-AF0E-D59199864C52}" destId="{0B8E238B-AEDF-4707-A0F6-CD6EA41439CD}" srcOrd="5" destOrd="0" parTransId="{56E2AE3A-0541-430B-806D-3675835AA1DF}" sibTransId="{401B2694-05E9-44CD-ACE2-FB1F8D40F93D}"/>
    <dgm:cxn modelId="{22E76F88-F39B-4CDE-B2C8-5465F925E66B}" type="presOf" srcId="{9F5800D7-6D79-424B-A2B5-F141BCC5430E}" destId="{D49494F7-8FB9-4AEC-8740-D2EB647D5EE5}" srcOrd="0" destOrd="0" presId="urn:microsoft.com/office/officeart/2005/8/layout/process2"/>
    <dgm:cxn modelId="{82780AA7-BCCC-49BC-BC4A-C6BC1AF69D36}" type="presOf" srcId="{AC26E04C-5137-4075-A5B6-A195AC892ED8}" destId="{E8C661F0-D8E6-414A-892C-A63711DD8119}" srcOrd="0" destOrd="0" presId="urn:microsoft.com/office/officeart/2005/8/layout/process2"/>
    <dgm:cxn modelId="{438C8832-DB6D-4ADA-9280-A66D6BDC3288}" srcId="{23379DF0-CADA-4D55-AF0E-D59199864C52}" destId="{6964B0B0-F55F-424C-9914-4B04CC13B0C8}" srcOrd="6" destOrd="0" parTransId="{4D5E74CA-3EA1-4E81-BA6F-4D3A96C0FAC5}" sibTransId="{1C496418-DF12-4ED5-8847-758EC5221A32}"/>
    <dgm:cxn modelId="{0AA9943A-DA36-4484-B9E2-A6C197167D45}" type="presOf" srcId="{23379DF0-CADA-4D55-AF0E-D59199864C52}" destId="{973071E0-B929-4185-BCAE-9EDBCE041F4D}" srcOrd="0" destOrd="0" presId="urn:microsoft.com/office/officeart/2005/8/layout/process2"/>
    <dgm:cxn modelId="{B00397AD-1590-47E0-BFA1-26F6069675B6}" type="presOf" srcId="{6964B0B0-F55F-424C-9914-4B04CC13B0C8}" destId="{85DCF4DA-9AB0-4AD6-899E-12CF50C073C7}" srcOrd="0" destOrd="0" presId="urn:microsoft.com/office/officeart/2005/8/layout/process2"/>
    <dgm:cxn modelId="{8AAF63C3-E8FB-4AA7-AD44-2E19EC34B075}" type="presOf" srcId="{0B8E238B-AEDF-4707-A0F6-CD6EA41439CD}" destId="{31A87791-3DED-4C18-9390-8C690967EF1C}" srcOrd="0" destOrd="0" presId="urn:microsoft.com/office/officeart/2005/8/layout/process2"/>
    <dgm:cxn modelId="{53A22F34-F6C4-4ABD-9281-CE112B4314ED}" type="presOf" srcId="{D2A8DF7A-1E43-4C2F-89DF-6AB89AC03AA7}" destId="{03BB18CD-E660-4BEC-80BA-43D0DCDC5EC7}" srcOrd="1" destOrd="0" presId="urn:microsoft.com/office/officeart/2005/8/layout/process2"/>
    <dgm:cxn modelId="{A2D1C6C6-1E28-4720-A4F4-3B3037E000D1}" srcId="{23379DF0-CADA-4D55-AF0E-D59199864C52}" destId="{7B5C4767-27AF-487E-81E9-0A32F6664AAA}" srcOrd="3" destOrd="0" parTransId="{3085206F-7ED9-497E-B206-F0DD24502F26}" sibTransId="{D2A8DF7A-1E43-4C2F-89DF-6AB89AC03AA7}"/>
    <dgm:cxn modelId="{8C7C06BF-2588-472A-88A8-ED75B1C23C3E}" type="presOf" srcId="{F71C3A5C-D8E8-45CA-A165-D74A285EAE03}" destId="{04F24BA8-F4F9-47A9-9ADC-D22CA140D8E5}" srcOrd="0" destOrd="0" presId="urn:microsoft.com/office/officeart/2005/8/layout/process2"/>
    <dgm:cxn modelId="{DB386141-0833-4C85-86D0-E89AB0D742CF}" type="presOf" srcId="{058776C9-2F61-4F36-893B-12537C8F1CAA}" destId="{99207C87-398D-45BC-B4D8-5C03C1F4CDEB}" srcOrd="0" destOrd="0" presId="urn:microsoft.com/office/officeart/2005/8/layout/process2"/>
    <dgm:cxn modelId="{D1EFB995-FE27-48DA-84AB-B443544464A6}" type="presOf" srcId="{401B2694-05E9-44CD-ACE2-FB1F8D40F93D}" destId="{1D1892FE-81C0-4E96-8A5D-17CB2A6F4C5B}" srcOrd="1" destOrd="0" presId="urn:microsoft.com/office/officeart/2005/8/layout/process2"/>
    <dgm:cxn modelId="{497CE8B9-8688-472C-A2DB-590C97752D53}" srcId="{23379DF0-CADA-4D55-AF0E-D59199864C52}" destId="{058776C9-2F61-4F36-893B-12537C8F1CAA}" srcOrd="2" destOrd="0" parTransId="{FB73AB84-3B8E-4509-BB5C-637503661805}" sibTransId="{F47B9A51-12F9-4704-AC2C-4E9DD53561F4}"/>
    <dgm:cxn modelId="{D2B6CDD8-0011-4F4E-B670-085F057AD4A4}" type="presParOf" srcId="{973071E0-B929-4185-BCAE-9EDBCE041F4D}" destId="{BBE00986-5D1C-4FCE-8B5F-16A8EB9F9B2A}" srcOrd="0" destOrd="0" presId="urn:microsoft.com/office/officeart/2005/8/layout/process2"/>
    <dgm:cxn modelId="{34304F10-8E8B-4EF1-8F07-6F1AE564A732}" type="presParOf" srcId="{973071E0-B929-4185-BCAE-9EDBCE041F4D}" destId="{3935C907-7539-4394-8E14-9260C197F62A}" srcOrd="1" destOrd="0" presId="urn:microsoft.com/office/officeart/2005/8/layout/process2"/>
    <dgm:cxn modelId="{8E1F8505-E0B1-4266-901F-9651E3B86FD5}" type="presParOf" srcId="{3935C907-7539-4394-8E14-9260C197F62A}" destId="{B33828D6-7692-4565-AFEF-525C60CE6F1F}" srcOrd="0" destOrd="0" presId="urn:microsoft.com/office/officeart/2005/8/layout/process2"/>
    <dgm:cxn modelId="{1A517A5C-A304-4AF1-BE02-02C375518CAB}" type="presParOf" srcId="{973071E0-B929-4185-BCAE-9EDBCE041F4D}" destId="{FAABFB98-4E39-4FD0-BE86-9708182E1DF5}" srcOrd="2" destOrd="0" presId="urn:microsoft.com/office/officeart/2005/8/layout/process2"/>
    <dgm:cxn modelId="{606E6F61-1A40-41DA-B159-6883D065FFD2}" type="presParOf" srcId="{973071E0-B929-4185-BCAE-9EDBCE041F4D}" destId="{04F24BA8-F4F9-47A9-9ADC-D22CA140D8E5}" srcOrd="3" destOrd="0" presId="urn:microsoft.com/office/officeart/2005/8/layout/process2"/>
    <dgm:cxn modelId="{A1CB57A6-5527-4ABA-956E-44DA4058E014}" type="presParOf" srcId="{04F24BA8-F4F9-47A9-9ADC-D22CA140D8E5}" destId="{A3F26DB2-D06C-4A8C-B119-7E26684092E7}" srcOrd="0" destOrd="0" presId="urn:microsoft.com/office/officeart/2005/8/layout/process2"/>
    <dgm:cxn modelId="{0927C1D3-8C5A-490E-BA53-E895AD734EB0}" type="presParOf" srcId="{973071E0-B929-4185-BCAE-9EDBCE041F4D}" destId="{99207C87-398D-45BC-B4D8-5C03C1F4CDEB}" srcOrd="4" destOrd="0" presId="urn:microsoft.com/office/officeart/2005/8/layout/process2"/>
    <dgm:cxn modelId="{6B9E403D-005B-4778-95EC-C4A6D592C121}" type="presParOf" srcId="{973071E0-B929-4185-BCAE-9EDBCE041F4D}" destId="{A9E799D3-EA6D-4F2B-B6FF-09D488FD873A}" srcOrd="5" destOrd="0" presId="urn:microsoft.com/office/officeart/2005/8/layout/process2"/>
    <dgm:cxn modelId="{23862409-56FA-4042-A777-12AAE35033C7}" type="presParOf" srcId="{A9E799D3-EA6D-4F2B-B6FF-09D488FD873A}" destId="{F7949DF6-6660-47A0-8879-225D16F17A23}" srcOrd="0" destOrd="0" presId="urn:microsoft.com/office/officeart/2005/8/layout/process2"/>
    <dgm:cxn modelId="{0267DE2B-C97C-4406-8A8D-8C7CC93CC6C3}" type="presParOf" srcId="{973071E0-B929-4185-BCAE-9EDBCE041F4D}" destId="{9212DD4D-FFFC-4873-8AEC-044BC6827D92}" srcOrd="6" destOrd="0" presId="urn:microsoft.com/office/officeart/2005/8/layout/process2"/>
    <dgm:cxn modelId="{EA69E950-B601-4FDF-99D4-AD6D47791AD3}" type="presParOf" srcId="{973071E0-B929-4185-BCAE-9EDBCE041F4D}" destId="{14EB4EDF-8C6F-4D40-BD37-6F0E3767D9B1}" srcOrd="7" destOrd="0" presId="urn:microsoft.com/office/officeart/2005/8/layout/process2"/>
    <dgm:cxn modelId="{74B0965A-4462-4BCC-BD67-5D0C1F234610}" type="presParOf" srcId="{14EB4EDF-8C6F-4D40-BD37-6F0E3767D9B1}" destId="{03BB18CD-E660-4BEC-80BA-43D0DCDC5EC7}" srcOrd="0" destOrd="0" presId="urn:microsoft.com/office/officeart/2005/8/layout/process2"/>
    <dgm:cxn modelId="{F9975FFC-2F0F-4628-88AE-8FB3423637DB}" type="presParOf" srcId="{973071E0-B929-4185-BCAE-9EDBCE041F4D}" destId="{23EB6FED-A1F1-47CE-8A12-45DBDDFF880B}" srcOrd="8" destOrd="0" presId="urn:microsoft.com/office/officeart/2005/8/layout/process2"/>
    <dgm:cxn modelId="{F0C9A4FC-F7A4-48D4-B570-18BAB498C362}" type="presParOf" srcId="{973071E0-B929-4185-BCAE-9EDBCE041F4D}" destId="{D49494F7-8FB9-4AEC-8740-D2EB647D5EE5}" srcOrd="9" destOrd="0" presId="urn:microsoft.com/office/officeart/2005/8/layout/process2"/>
    <dgm:cxn modelId="{06BC99A9-FCB3-40E9-BF0C-CFBE8EE976C3}" type="presParOf" srcId="{D49494F7-8FB9-4AEC-8740-D2EB647D5EE5}" destId="{D7A78326-C763-48EB-8CF4-D0E94DB0F1AC}" srcOrd="0" destOrd="0" presId="urn:microsoft.com/office/officeart/2005/8/layout/process2"/>
    <dgm:cxn modelId="{36B022D1-78AE-435A-9D20-10AAB9E8BA68}" type="presParOf" srcId="{973071E0-B929-4185-BCAE-9EDBCE041F4D}" destId="{31A87791-3DED-4C18-9390-8C690967EF1C}" srcOrd="10" destOrd="0" presId="urn:microsoft.com/office/officeart/2005/8/layout/process2"/>
    <dgm:cxn modelId="{4968FB39-2DA5-471F-B242-6C68CC999705}" type="presParOf" srcId="{973071E0-B929-4185-BCAE-9EDBCE041F4D}" destId="{E190CBB2-916B-45DB-89C5-64B43C870489}" srcOrd="11" destOrd="0" presId="urn:microsoft.com/office/officeart/2005/8/layout/process2"/>
    <dgm:cxn modelId="{C434A07C-BBDB-4C07-AE67-4754ECF72003}" type="presParOf" srcId="{E190CBB2-916B-45DB-89C5-64B43C870489}" destId="{1D1892FE-81C0-4E96-8A5D-17CB2A6F4C5B}" srcOrd="0" destOrd="0" presId="urn:microsoft.com/office/officeart/2005/8/layout/process2"/>
    <dgm:cxn modelId="{7F65A5D8-427D-4390-AB9A-09A80311AFDC}" type="presParOf" srcId="{973071E0-B929-4185-BCAE-9EDBCE041F4D}" destId="{85DCF4DA-9AB0-4AD6-899E-12CF50C073C7}" srcOrd="12" destOrd="0" presId="urn:microsoft.com/office/officeart/2005/8/layout/process2"/>
    <dgm:cxn modelId="{48C70D99-689A-4EDC-BA34-E2C0004CBE08}" type="presParOf" srcId="{973071E0-B929-4185-BCAE-9EDBCE041F4D}" destId="{E3509C29-351D-4A57-9D6A-9AE803777C90}" srcOrd="13" destOrd="0" presId="urn:microsoft.com/office/officeart/2005/8/layout/process2"/>
    <dgm:cxn modelId="{2383CC00-AFB7-457E-9DBC-23C66DAC1FE5}" type="presParOf" srcId="{E3509C29-351D-4A57-9D6A-9AE803777C90}" destId="{1D255EBA-D614-48A7-A81B-00681CBFC4D2}" srcOrd="0" destOrd="0" presId="urn:microsoft.com/office/officeart/2005/8/layout/process2"/>
    <dgm:cxn modelId="{47E9AA96-D1E9-4B94-AF95-ACCCB0133D95}" type="presParOf" srcId="{973071E0-B929-4185-BCAE-9EDBCE041F4D}" destId="{E8C661F0-D8E6-414A-892C-A63711DD8119}" srcOrd="1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23379DF0-CADA-4D55-AF0E-D59199864C52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E305A5A0-6A5F-499E-986F-CD08075C6A25}">
      <dgm:prSet phldrT="[Text]"/>
      <dgm:spPr/>
      <dgm:t>
        <a:bodyPr/>
        <a:lstStyle/>
        <a:p>
          <a:pPr algn="ctr"/>
          <a:r>
            <a:rPr lang="en-US" dirty="0" err="1" smtClean="0"/>
            <a:t>Puchase</a:t>
          </a:r>
          <a:r>
            <a:rPr lang="en-US" dirty="0" smtClean="0"/>
            <a:t> </a:t>
          </a:r>
          <a:r>
            <a:rPr lang="en-US" dirty="0" err="1" smtClean="0"/>
            <a:t>Requistion</a:t>
          </a:r>
          <a:endParaRPr lang="en-US" dirty="0"/>
        </a:p>
      </dgm:t>
    </dgm:pt>
    <dgm:pt modelId="{C7FF8924-ED05-41E8-9013-F90F2EC92DA6}" type="parTrans" cxnId="{A4BD7FA5-760E-439A-BF2B-5B07721B7B52}">
      <dgm:prSet/>
      <dgm:spPr/>
      <dgm:t>
        <a:bodyPr/>
        <a:lstStyle/>
        <a:p>
          <a:endParaRPr lang="en-US"/>
        </a:p>
      </dgm:t>
    </dgm:pt>
    <dgm:pt modelId="{E8DD8257-31BA-43EA-8EC3-B0C3D4B53FF9}" type="sibTrans" cxnId="{A4BD7FA5-760E-439A-BF2B-5B07721B7B52}">
      <dgm:prSet/>
      <dgm:spPr/>
      <dgm:t>
        <a:bodyPr/>
        <a:lstStyle/>
        <a:p>
          <a:pPr algn="ctr"/>
          <a:endParaRPr lang="en-US"/>
        </a:p>
      </dgm:t>
    </dgm:pt>
    <dgm:pt modelId="{D055E146-DA82-4F40-959A-717C2720BD59}">
      <dgm:prSet phldrT="[Text]"/>
      <dgm:spPr/>
      <dgm:t>
        <a:bodyPr/>
        <a:lstStyle/>
        <a:p>
          <a:pPr algn="ctr"/>
          <a:r>
            <a:rPr lang="en-US" dirty="0" smtClean="0"/>
            <a:t>RFQ</a:t>
          </a:r>
          <a:endParaRPr lang="en-US" dirty="0"/>
        </a:p>
      </dgm:t>
    </dgm:pt>
    <dgm:pt modelId="{64BC0E01-C45D-4ADD-A40C-6C8EE84EAEB6}" type="parTrans" cxnId="{92DCC49E-C32C-4A72-83B6-9383B47070A5}">
      <dgm:prSet/>
      <dgm:spPr/>
      <dgm:t>
        <a:bodyPr/>
        <a:lstStyle/>
        <a:p>
          <a:endParaRPr lang="en-US"/>
        </a:p>
      </dgm:t>
    </dgm:pt>
    <dgm:pt modelId="{F71C3A5C-D8E8-45CA-A165-D74A285EAE03}" type="sibTrans" cxnId="{92DCC49E-C32C-4A72-83B6-9383B47070A5}">
      <dgm:prSet/>
      <dgm:spPr/>
      <dgm:t>
        <a:bodyPr/>
        <a:lstStyle/>
        <a:p>
          <a:pPr algn="ctr"/>
          <a:endParaRPr lang="en-US"/>
        </a:p>
      </dgm:t>
    </dgm:pt>
    <dgm:pt modelId="{058776C9-2F61-4F36-893B-12537C8F1CAA}">
      <dgm:prSet phldrT="[Text]"/>
      <dgm:spPr/>
      <dgm:t>
        <a:bodyPr/>
        <a:lstStyle/>
        <a:p>
          <a:pPr algn="ctr"/>
          <a:r>
            <a:rPr lang="en-US" dirty="0" smtClean="0"/>
            <a:t>Vendor Evaluation</a:t>
          </a:r>
          <a:endParaRPr lang="en-US" dirty="0"/>
        </a:p>
      </dgm:t>
    </dgm:pt>
    <dgm:pt modelId="{FB73AB84-3B8E-4509-BB5C-637503661805}" type="parTrans" cxnId="{497CE8B9-8688-472C-A2DB-590C97752D53}">
      <dgm:prSet/>
      <dgm:spPr/>
      <dgm:t>
        <a:bodyPr/>
        <a:lstStyle/>
        <a:p>
          <a:endParaRPr lang="en-US"/>
        </a:p>
      </dgm:t>
    </dgm:pt>
    <dgm:pt modelId="{F47B9A51-12F9-4704-AC2C-4E9DD53561F4}" type="sibTrans" cxnId="{497CE8B9-8688-472C-A2DB-590C97752D53}">
      <dgm:prSet/>
      <dgm:spPr/>
      <dgm:t>
        <a:bodyPr/>
        <a:lstStyle/>
        <a:p>
          <a:endParaRPr lang="en-US"/>
        </a:p>
      </dgm:t>
    </dgm:pt>
    <dgm:pt modelId="{7B5C4767-27AF-487E-81E9-0A32F6664AAA}">
      <dgm:prSet phldrT="[Text]"/>
      <dgm:spPr>
        <a:solidFill>
          <a:srgbClr val="FF0000"/>
        </a:solidFill>
      </dgm:spPr>
      <dgm:t>
        <a:bodyPr/>
        <a:lstStyle/>
        <a:p>
          <a:pPr algn="ctr"/>
          <a:r>
            <a:rPr lang="en-US" dirty="0" smtClean="0"/>
            <a:t>Purchase Order Processing</a:t>
          </a:r>
          <a:endParaRPr lang="en-US" dirty="0"/>
        </a:p>
      </dgm:t>
    </dgm:pt>
    <dgm:pt modelId="{3085206F-7ED9-497E-B206-F0DD24502F26}" type="parTrans" cxnId="{A2D1C6C6-1E28-4720-A4F4-3B3037E000D1}">
      <dgm:prSet/>
      <dgm:spPr/>
      <dgm:t>
        <a:bodyPr/>
        <a:lstStyle/>
        <a:p>
          <a:endParaRPr lang="en-US"/>
        </a:p>
      </dgm:t>
    </dgm:pt>
    <dgm:pt modelId="{D2A8DF7A-1E43-4C2F-89DF-6AB89AC03AA7}" type="sibTrans" cxnId="{A2D1C6C6-1E28-4720-A4F4-3B3037E000D1}">
      <dgm:prSet/>
      <dgm:spPr/>
      <dgm:t>
        <a:bodyPr/>
        <a:lstStyle/>
        <a:p>
          <a:endParaRPr lang="en-US"/>
        </a:p>
      </dgm:t>
    </dgm:pt>
    <dgm:pt modelId="{4BBD01A5-68CD-4FDE-B574-E25149DBBFFB}">
      <dgm:prSet phldrT="[Text]"/>
      <dgm:spPr/>
      <dgm:t>
        <a:bodyPr/>
        <a:lstStyle/>
        <a:p>
          <a:pPr algn="ctr"/>
          <a:r>
            <a:rPr lang="en-US" dirty="0" smtClean="0"/>
            <a:t>Purchase Order  Monitoring</a:t>
          </a:r>
          <a:endParaRPr lang="en-US" dirty="0"/>
        </a:p>
      </dgm:t>
    </dgm:pt>
    <dgm:pt modelId="{B337F8F6-5419-4D92-AE83-1EADE85AD149}" type="parTrans" cxnId="{43A08A04-21F7-43D5-AA79-179A61855011}">
      <dgm:prSet/>
      <dgm:spPr/>
      <dgm:t>
        <a:bodyPr/>
        <a:lstStyle/>
        <a:p>
          <a:endParaRPr lang="en-US"/>
        </a:p>
      </dgm:t>
    </dgm:pt>
    <dgm:pt modelId="{9F5800D7-6D79-424B-A2B5-F141BCC5430E}" type="sibTrans" cxnId="{43A08A04-21F7-43D5-AA79-179A61855011}">
      <dgm:prSet/>
      <dgm:spPr/>
      <dgm:t>
        <a:bodyPr/>
        <a:lstStyle/>
        <a:p>
          <a:endParaRPr lang="en-US"/>
        </a:p>
      </dgm:t>
    </dgm:pt>
    <dgm:pt modelId="{0B8E238B-AEDF-4707-A0F6-CD6EA41439CD}">
      <dgm:prSet phldrT="[Text]"/>
      <dgm:spPr/>
      <dgm:t>
        <a:bodyPr/>
        <a:lstStyle/>
        <a:p>
          <a:pPr algn="ctr"/>
          <a:r>
            <a:rPr lang="en-US" dirty="0" smtClean="0"/>
            <a:t>Good Receipt</a:t>
          </a:r>
          <a:endParaRPr lang="en-US" dirty="0"/>
        </a:p>
      </dgm:t>
    </dgm:pt>
    <dgm:pt modelId="{56E2AE3A-0541-430B-806D-3675835AA1DF}" type="parTrans" cxnId="{8FD7076A-A22F-43AD-842C-53053ABDBAB1}">
      <dgm:prSet/>
      <dgm:spPr/>
      <dgm:t>
        <a:bodyPr/>
        <a:lstStyle/>
        <a:p>
          <a:endParaRPr lang="en-US"/>
        </a:p>
      </dgm:t>
    </dgm:pt>
    <dgm:pt modelId="{401B2694-05E9-44CD-ACE2-FB1F8D40F93D}" type="sibTrans" cxnId="{8FD7076A-A22F-43AD-842C-53053ABDBAB1}">
      <dgm:prSet/>
      <dgm:spPr/>
      <dgm:t>
        <a:bodyPr/>
        <a:lstStyle/>
        <a:p>
          <a:endParaRPr lang="en-US"/>
        </a:p>
      </dgm:t>
    </dgm:pt>
    <dgm:pt modelId="{6964B0B0-F55F-424C-9914-4B04CC13B0C8}">
      <dgm:prSet phldrT="[Text]"/>
      <dgm:spPr/>
      <dgm:t>
        <a:bodyPr/>
        <a:lstStyle/>
        <a:p>
          <a:pPr algn="ctr"/>
          <a:r>
            <a:rPr lang="en-US" dirty="0" smtClean="0"/>
            <a:t>Invoice Verification</a:t>
          </a:r>
          <a:endParaRPr lang="en-US" dirty="0"/>
        </a:p>
      </dgm:t>
    </dgm:pt>
    <dgm:pt modelId="{4D5E74CA-3EA1-4E81-BA6F-4D3A96C0FAC5}" type="parTrans" cxnId="{438C8832-DB6D-4ADA-9280-A66D6BDC3288}">
      <dgm:prSet/>
      <dgm:spPr/>
      <dgm:t>
        <a:bodyPr/>
        <a:lstStyle/>
        <a:p>
          <a:endParaRPr lang="en-US"/>
        </a:p>
      </dgm:t>
    </dgm:pt>
    <dgm:pt modelId="{1C496418-DF12-4ED5-8847-758EC5221A32}" type="sibTrans" cxnId="{438C8832-DB6D-4ADA-9280-A66D6BDC3288}">
      <dgm:prSet/>
      <dgm:spPr/>
      <dgm:t>
        <a:bodyPr/>
        <a:lstStyle/>
        <a:p>
          <a:endParaRPr lang="en-US"/>
        </a:p>
      </dgm:t>
    </dgm:pt>
    <dgm:pt modelId="{AC26E04C-5137-4075-A5B6-A195AC892ED8}">
      <dgm:prSet phldrT="[Text]"/>
      <dgm:spPr/>
      <dgm:t>
        <a:bodyPr/>
        <a:lstStyle/>
        <a:p>
          <a:pPr algn="ctr"/>
          <a:r>
            <a:rPr lang="en-US" dirty="0" smtClean="0"/>
            <a:t>Payment</a:t>
          </a:r>
          <a:endParaRPr lang="en-US" dirty="0"/>
        </a:p>
      </dgm:t>
    </dgm:pt>
    <dgm:pt modelId="{FDB1C88F-6DE2-4CBB-A3FD-37D481732D4E}" type="parTrans" cxnId="{5E2DBF3A-DAAE-4920-A65B-6F007BC8DCFF}">
      <dgm:prSet/>
      <dgm:spPr/>
      <dgm:t>
        <a:bodyPr/>
        <a:lstStyle/>
        <a:p>
          <a:endParaRPr lang="en-US"/>
        </a:p>
      </dgm:t>
    </dgm:pt>
    <dgm:pt modelId="{E04E6648-BFAC-442A-8DC2-924EEEF5374B}" type="sibTrans" cxnId="{5E2DBF3A-DAAE-4920-A65B-6F007BC8DCFF}">
      <dgm:prSet/>
      <dgm:spPr/>
      <dgm:t>
        <a:bodyPr/>
        <a:lstStyle/>
        <a:p>
          <a:endParaRPr lang="en-US"/>
        </a:p>
      </dgm:t>
    </dgm:pt>
    <dgm:pt modelId="{973071E0-B929-4185-BCAE-9EDBCE041F4D}" type="pres">
      <dgm:prSet presAssocID="{23379DF0-CADA-4D55-AF0E-D59199864C52}" presName="linearFlow" presStyleCnt="0">
        <dgm:presLayoutVars>
          <dgm:resizeHandles val="exact"/>
        </dgm:presLayoutVars>
      </dgm:prSet>
      <dgm:spPr/>
    </dgm:pt>
    <dgm:pt modelId="{BBE00986-5D1C-4FCE-8B5F-16A8EB9F9B2A}" type="pres">
      <dgm:prSet presAssocID="{E305A5A0-6A5F-499E-986F-CD08075C6A25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35C907-7539-4394-8E14-9260C197F62A}" type="pres">
      <dgm:prSet presAssocID="{E8DD8257-31BA-43EA-8EC3-B0C3D4B53FF9}" presName="sibTrans" presStyleLbl="sibTrans2D1" presStyleIdx="0" presStyleCnt="7"/>
      <dgm:spPr/>
      <dgm:t>
        <a:bodyPr/>
        <a:lstStyle/>
        <a:p>
          <a:endParaRPr lang="en-US"/>
        </a:p>
      </dgm:t>
    </dgm:pt>
    <dgm:pt modelId="{B33828D6-7692-4565-AFEF-525C60CE6F1F}" type="pres">
      <dgm:prSet presAssocID="{E8DD8257-31BA-43EA-8EC3-B0C3D4B53FF9}" presName="connectorText" presStyleLbl="sibTrans2D1" presStyleIdx="0" presStyleCnt="7"/>
      <dgm:spPr/>
      <dgm:t>
        <a:bodyPr/>
        <a:lstStyle/>
        <a:p>
          <a:endParaRPr lang="en-US"/>
        </a:p>
      </dgm:t>
    </dgm:pt>
    <dgm:pt modelId="{FAABFB98-4E39-4FD0-BE86-9708182E1DF5}" type="pres">
      <dgm:prSet presAssocID="{D055E146-DA82-4F40-959A-717C2720BD59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F24BA8-F4F9-47A9-9ADC-D22CA140D8E5}" type="pres">
      <dgm:prSet presAssocID="{F71C3A5C-D8E8-45CA-A165-D74A285EAE03}" presName="sibTrans" presStyleLbl="sibTrans2D1" presStyleIdx="1" presStyleCnt="7"/>
      <dgm:spPr/>
      <dgm:t>
        <a:bodyPr/>
        <a:lstStyle/>
        <a:p>
          <a:endParaRPr lang="en-US"/>
        </a:p>
      </dgm:t>
    </dgm:pt>
    <dgm:pt modelId="{A3F26DB2-D06C-4A8C-B119-7E26684092E7}" type="pres">
      <dgm:prSet presAssocID="{F71C3A5C-D8E8-45CA-A165-D74A285EAE03}" presName="connectorText" presStyleLbl="sibTrans2D1" presStyleIdx="1" presStyleCnt="7"/>
      <dgm:spPr/>
      <dgm:t>
        <a:bodyPr/>
        <a:lstStyle/>
        <a:p>
          <a:endParaRPr lang="en-US"/>
        </a:p>
      </dgm:t>
    </dgm:pt>
    <dgm:pt modelId="{99207C87-398D-45BC-B4D8-5C03C1F4CDEB}" type="pres">
      <dgm:prSet presAssocID="{058776C9-2F61-4F36-893B-12537C8F1CAA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E799D3-EA6D-4F2B-B6FF-09D488FD873A}" type="pres">
      <dgm:prSet presAssocID="{F47B9A51-12F9-4704-AC2C-4E9DD53561F4}" presName="sibTrans" presStyleLbl="sibTrans2D1" presStyleIdx="2" presStyleCnt="7"/>
      <dgm:spPr/>
      <dgm:t>
        <a:bodyPr/>
        <a:lstStyle/>
        <a:p>
          <a:endParaRPr lang="en-US"/>
        </a:p>
      </dgm:t>
    </dgm:pt>
    <dgm:pt modelId="{F7949DF6-6660-47A0-8879-225D16F17A23}" type="pres">
      <dgm:prSet presAssocID="{F47B9A51-12F9-4704-AC2C-4E9DD53561F4}" presName="connectorText" presStyleLbl="sibTrans2D1" presStyleIdx="2" presStyleCnt="7"/>
      <dgm:spPr/>
      <dgm:t>
        <a:bodyPr/>
        <a:lstStyle/>
        <a:p>
          <a:endParaRPr lang="en-US"/>
        </a:p>
      </dgm:t>
    </dgm:pt>
    <dgm:pt modelId="{9212DD4D-FFFC-4873-8AEC-044BC6827D92}" type="pres">
      <dgm:prSet presAssocID="{7B5C4767-27AF-487E-81E9-0A32F6664AAA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EB4EDF-8C6F-4D40-BD37-6F0E3767D9B1}" type="pres">
      <dgm:prSet presAssocID="{D2A8DF7A-1E43-4C2F-89DF-6AB89AC03AA7}" presName="sibTrans" presStyleLbl="sibTrans2D1" presStyleIdx="3" presStyleCnt="7"/>
      <dgm:spPr/>
      <dgm:t>
        <a:bodyPr/>
        <a:lstStyle/>
        <a:p>
          <a:endParaRPr lang="en-US"/>
        </a:p>
      </dgm:t>
    </dgm:pt>
    <dgm:pt modelId="{03BB18CD-E660-4BEC-80BA-43D0DCDC5EC7}" type="pres">
      <dgm:prSet presAssocID="{D2A8DF7A-1E43-4C2F-89DF-6AB89AC03AA7}" presName="connectorText" presStyleLbl="sibTrans2D1" presStyleIdx="3" presStyleCnt="7"/>
      <dgm:spPr/>
      <dgm:t>
        <a:bodyPr/>
        <a:lstStyle/>
        <a:p>
          <a:endParaRPr lang="en-US"/>
        </a:p>
      </dgm:t>
    </dgm:pt>
    <dgm:pt modelId="{23EB6FED-A1F1-47CE-8A12-45DBDDFF880B}" type="pres">
      <dgm:prSet presAssocID="{4BBD01A5-68CD-4FDE-B574-E25149DBBFFB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9494F7-8FB9-4AEC-8740-D2EB647D5EE5}" type="pres">
      <dgm:prSet presAssocID="{9F5800D7-6D79-424B-A2B5-F141BCC5430E}" presName="sibTrans" presStyleLbl="sibTrans2D1" presStyleIdx="4" presStyleCnt="7"/>
      <dgm:spPr/>
      <dgm:t>
        <a:bodyPr/>
        <a:lstStyle/>
        <a:p>
          <a:endParaRPr lang="en-US"/>
        </a:p>
      </dgm:t>
    </dgm:pt>
    <dgm:pt modelId="{D7A78326-C763-48EB-8CF4-D0E94DB0F1AC}" type="pres">
      <dgm:prSet presAssocID="{9F5800D7-6D79-424B-A2B5-F141BCC5430E}" presName="connectorText" presStyleLbl="sibTrans2D1" presStyleIdx="4" presStyleCnt="7"/>
      <dgm:spPr/>
      <dgm:t>
        <a:bodyPr/>
        <a:lstStyle/>
        <a:p>
          <a:endParaRPr lang="en-US"/>
        </a:p>
      </dgm:t>
    </dgm:pt>
    <dgm:pt modelId="{31A87791-3DED-4C18-9390-8C690967EF1C}" type="pres">
      <dgm:prSet presAssocID="{0B8E238B-AEDF-4707-A0F6-CD6EA41439CD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90CBB2-916B-45DB-89C5-64B43C870489}" type="pres">
      <dgm:prSet presAssocID="{401B2694-05E9-44CD-ACE2-FB1F8D40F93D}" presName="sibTrans" presStyleLbl="sibTrans2D1" presStyleIdx="5" presStyleCnt="7"/>
      <dgm:spPr/>
      <dgm:t>
        <a:bodyPr/>
        <a:lstStyle/>
        <a:p>
          <a:endParaRPr lang="en-US"/>
        </a:p>
      </dgm:t>
    </dgm:pt>
    <dgm:pt modelId="{1D1892FE-81C0-4E96-8A5D-17CB2A6F4C5B}" type="pres">
      <dgm:prSet presAssocID="{401B2694-05E9-44CD-ACE2-FB1F8D40F93D}" presName="connectorText" presStyleLbl="sibTrans2D1" presStyleIdx="5" presStyleCnt="7"/>
      <dgm:spPr/>
      <dgm:t>
        <a:bodyPr/>
        <a:lstStyle/>
        <a:p>
          <a:endParaRPr lang="en-US"/>
        </a:p>
      </dgm:t>
    </dgm:pt>
    <dgm:pt modelId="{85DCF4DA-9AB0-4AD6-899E-12CF50C073C7}" type="pres">
      <dgm:prSet presAssocID="{6964B0B0-F55F-424C-9914-4B04CC13B0C8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509C29-351D-4A57-9D6A-9AE803777C90}" type="pres">
      <dgm:prSet presAssocID="{1C496418-DF12-4ED5-8847-758EC5221A32}" presName="sibTrans" presStyleLbl="sibTrans2D1" presStyleIdx="6" presStyleCnt="7"/>
      <dgm:spPr/>
      <dgm:t>
        <a:bodyPr/>
        <a:lstStyle/>
        <a:p>
          <a:endParaRPr lang="en-US"/>
        </a:p>
      </dgm:t>
    </dgm:pt>
    <dgm:pt modelId="{1D255EBA-D614-48A7-A81B-00681CBFC4D2}" type="pres">
      <dgm:prSet presAssocID="{1C496418-DF12-4ED5-8847-758EC5221A32}" presName="connectorText" presStyleLbl="sibTrans2D1" presStyleIdx="6" presStyleCnt="7"/>
      <dgm:spPr/>
      <dgm:t>
        <a:bodyPr/>
        <a:lstStyle/>
        <a:p>
          <a:endParaRPr lang="en-US"/>
        </a:p>
      </dgm:t>
    </dgm:pt>
    <dgm:pt modelId="{E8C661F0-D8E6-414A-892C-A63711DD8119}" type="pres">
      <dgm:prSet presAssocID="{AC26E04C-5137-4075-A5B6-A195AC892ED8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1B08A6D-4BDB-447F-AC2A-3A87EEFA4A6B}" type="presOf" srcId="{F47B9A51-12F9-4704-AC2C-4E9DD53561F4}" destId="{A9E799D3-EA6D-4F2B-B6FF-09D488FD873A}" srcOrd="0" destOrd="0" presId="urn:microsoft.com/office/officeart/2005/8/layout/process2"/>
    <dgm:cxn modelId="{3694C0AE-FDDB-479E-9709-1153EAD14EDC}" type="presOf" srcId="{1C496418-DF12-4ED5-8847-758EC5221A32}" destId="{E3509C29-351D-4A57-9D6A-9AE803777C90}" srcOrd="0" destOrd="0" presId="urn:microsoft.com/office/officeart/2005/8/layout/process2"/>
    <dgm:cxn modelId="{43A08A04-21F7-43D5-AA79-179A61855011}" srcId="{23379DF0-CADA-4D55-AF0E-D59199864C52}" destId="{4BBD01A5-68CD-4FDE-B574-E25149DBBFFB}" srcOrd="4" destOrd="0" parTransId="{B337F8F6-5419-4D92-AE83-1EADE85AD149}" sibTransId="{9F5800D7-6D79-424B-A2B5-F141BCC5430E}"/>
    <dgm:cxn modelId="{9C197B9B-C64E-498B-A474-CF2C78694FB1}" type="presOf" srcId="{401B2694-05E9-44CD-ACE2-FB1F8D40F93D}" destId="{1D1892FE-81C0-4E96-8A5D-17CB2A6F4C5B}" srcOrd="1" destOrd="0" presId="urn:microsoft.com/office/officeart/2005/8/layout/process2"/>
    <dgm:cxn modelId="{5E2DBF3A-DAAE-4920-A65B-6F007BC8DCFF}" srcId="{23379DF0-CADA-4D55-AF0E-D59199864C52}" destId="{AC26E04C-5137-4075-A5B6-A195AC892ED8}" srcOrd="7" destOrd="0" parTransId="{FDB1C88F-6DE2-4CBB-A3FD-37D481732D4E}" sibTransId="{E04E6648-BFAC-442A-8DC2-924EEEF5374B}"/>
    <dgm:cxn modelId="{A4BD7FA5-760E-439A-BF2B-5B07721B7B52}" srcId="{23379DF0-CADA-4D55-AF0E-D59199864C52}" destId="{E305A5A0-6A5F-499E-986F-CD08075C6A25}" srcOrd="0" destOrd="0" parTransId="{C7FF8924-ED05-41E8-9013-F90F2EC92DA6}" sibTransId="{E8DD8257-31BA-43EA-8EC3-B0C3D4B53FF9}"/>
    <dgm:cxn modelId="{8D0383FD-EA38-4563-954E-6E5AD807819F}" type="presOf" srcId="{0B8E238B-AEDF-4707-A0F6-CD6EA41439CD}" destId="{31A87791-3DED-4C18-9390-8C690967EF1C}" srcOrd="0" destOrd="0" presId="urn:microsoft.com/office/officeart/2005/8/layout/process2"/>
    <dgm:cxn modelId="{B9EE0AD6-EC73-4EB2-A71D-17A16009C6C8}" type="presOf" srcId="{D055E146-DA82-4F40-959A-717C2720BD59}" destId="{FAABFB98-4E39-4FD0-BE86-9708182E1DF5}" srcOrd="0" destOrd="0" presId="urn:microsoft.com/office/officeart/2005/8/layout/process2"/>
    <dgm:cxn modelId="{66DF8737-8E00-4395-A470-EF379C579297}" type="presOf" srcId="{D2A8DF7A-1E43-4C2F-89DF-6AB89AC03AA7}" destId="{03BB18CD-E660-4BEC-80BA-43D0DCDC5EC7}" srcOrd="1" destOrd="0" presId="urn:microsoft.com/office/officeart/2005/8/layout/process2"/>
    <dgm:cxn modelId="{5C74AE3E-8FE5-44EB-B569-CB02608C0BBB}" type="presOf" srcId="{F47B9A51-12F9-4704-AC2C-4E9DD53561F4}" destId="{F7949DF6-6660-47A0-8879-225D16F17A23}" srcOrd="1" destOrd="0" presId="urn:microsoft.com/office/officeart/2005/8/layout/process2"/>
    <dgm:cxn modelId="{5B2DEC99-8DC9-4459-AE16-A9431E870D82}" type="presOf" srcId="{058776C9-2F61-4F36-893B-12537C8F1CAA}" destId="{99207C87-398D-45BC-B4D8-5C03C1F4CDEB}" srcOrd="0" destOrd="0" presId="urn:microsoft.com/office/officeart/2005/8/layout/process2"/>
    <dgm:cxn modelId="{4D1C5DD0-3381-4582-9905-214509E7A0E7}" type="presOf" srcId="{4BBD01A5-68CD-4FDE-B574-E25149DBBFFB}" destId="{23EB6FED-A1F1-47CE-8A12-45DBDDFF880B}" srcOrd="0" destOrd="0" presId="urn:microsoft.com/office/officeart/2005/8/layout/process2"/>
    <dgm:cxn modelId="{C3ED66E8-75D6-493C-94B7-C0DE0809BA59}" type="presOf" srcId="{23379DF0-CADA-4D55-AF0E-D59199864C52}" destId="{973071E0-B929-4185-BCAE-9EDBCE041F4D}" srcOrd="0" destOrd="0" presId="urn:microsoft.com/office/officeart/2005/8/layout/process2"/>
    <dgm:cxn modelId="{C36A3F20-46A1-4566-997F-F304CED5C719}" type="presOf" srcId="{F71C3A5C-D8E8-45CA-A165-D74A285EAE03}" destId="{A3F26DB2-D06C-4A8C-B119-7E26684092E7}" srcOrd="1" destOrd="0" presId="urn:microsoft.com/office/officeart/2005/8/layout/process2"/>
    <dgm:cxn modelId="{92DCC49E-C32C-4A72-83B6-9383B47070A5}" srcId="{23379DF0-CADA-4D55-AF0E-D59199864C52}" destId="{D055E146-DA82-4F40-959A-717C2720BD59}" srcOrd="1" destOrd="0" parTransId="{64BC0E01-C45D-4ADD-A40C-6C8EE84EAEB6}" sibTransId="{F71C3A5C-D8E8-45CA-A165-D74A285EAE03}"/>
    <dgm:cxn modelId="{7D3434C0-AC56-4978-92B9-89BCB2EA79E9}" type="presOf" srcId="{E8DD8257-31BA-43EA-8EC3-B0C3D4B53FF9}" destId="{3935C907-7539-4394-8E14-9260C197F62A}" srcOrd="0" destOrd="0" presId="urn:microsoft.com/office/officeart/2005/8/layout/process2"/>
    <dgm:cxn modelId="{97A1487F-E7EB-4691-BD38-0D87BD921356}" type="presOf" srcId="{9F5800D7-6D79-424B-A2B5-F141BCC5430E}" destId="{D49494F7-8FB9-4AEC-8740-D2EB647D5EE5}" srcOrd="0" destOrd="0" presId="urn:microsoft.com/office/officeart/2005/8/layout/process2"/>
    <dgm:cxn modelId="{A16C223E-BF20-426E-87BC-D306613A1075}" type="presOf" srcId="{6964B0B0-F55F-424C-9914-4B04CC13B0C8}" destId="{85DCF4DA-9AB0-4AD6-899E-12CF50C073C7}" srcOrd="0" destOrd="0" presId="urn:microsoft.com/office/officeart/2005/8/layout/process2"/>
    <dgm:cxn modelId="{BAED65F9-631E-449C-A87A-FAB061D7059D}" type="presOf" srcId="{E8DD8257-31BA-43EA-8EC3-B0C3D4B53FF9}" destId="{B33828D6-7692-4565-AFEF-525C60CE6F1F}" srcOrd="1" destOrd="0" presId="urn:microsoft.com/office/officeart/2005/8/layout/process2"/>
    <dgm:cxn modelId="{8FD7076A-A22F-43AD-842C-53053ABDBAB1}" srcId="{23379DF0-CADA-4D55-AF0E-D59199864C52}" destId="{0B8E238B-AEDF-4707-A0F6-CD6EA41439CD}" srcOrd="5" destOrd="0" parTransId="{56E2AE3A-0541-430B-806D-3675835AA1DF}" sibTransId="{401B2694-05E9-44CD-ACE2-FB1F8D40F93D}"/>
    <dgm:cxn modelId="{D0B1381A-3CEA-4AA5-ABCA-E089014E7530}" type="presOf" srcId="{D2A8DF7A-1E43-4C2F-89DF-6AB89AC03AA7}" destId="{14EB4EDF-8C6F-4D40-BD37-6F0E3767D9B1}" srcOrd="0" destOrd="0" presId="urn:microsoft.com/office/officeart/2005/8/layout/process2"/>
    <dgm:cxn modelId="{F35A7408-94D4-40AA-9918-94DF69BD320E}" type="presOf" srcId="{1C496418-DF12-4ED5-8847-758EC5221A32}" destId="{1D255EBA-D614-48A7-A81B-00681CBFC4D2}" srcOrd="1" destOrd="0" presId="urn:microsoft.com/office/officeart/2005/8/layout/process2"/>
    <dgm:cxn modelId="{438C8832-DB6D-4ADA-9280-A66D6BDC3288}" srcId="{23379DF0-CADA-4D55-AF0E-D59199864C52}" destId="{6964B0B0-F55F-424C-9914-4B04CC13B0C8}" srcOrd="6" destOrd="0" parTransId="{4D5E74CA-3EA1-4E81-BA6F-4D3A96C0FAC5}" sibTransId="{1C496418-DF12-4ED5-8847-758EC5221A32}"/>
    <dgm:cxn modelId="{5EE83EFF-E007-4F40-A80D-C8FDA1D111EE}" type="presOf" srcId="{7B5C4767-27AF-487E-81E9-0A32F6664AAA}" destId="{9212DD4D-FFFC-4873-8AEC-044BC6827D92}" srcOrd="0" destOrd="0" presId="urn:microsoft.com/office/officeart/2005/8/layout/process2"/>
    <dgm:cxn modelId="{D2974FD4-F226-4EE2-90D6-8340809CC3D7}" type="presOf" srcId="{F71C3A5C-D8E8-45CA-A165-D74A285EAE03}" destId="{04F24BA8-F4F9-47A9-9ADC-D22CA140D8E5}" srcOrd="0" destOrd="0" presId="urn:microsoft.com/office/officeart/2005/8/layout/process2"/>
    <dgm:cxn modelId="{E5232F80-10A9-4441-8730-FD1261873EF3}" type="presOf" srcId="{9F5800D7-6D79-424B-A2B5-F141BCC5430E}" destId="{D7A78326-C763-48EB-8CF4-D0E94DB0F1AC}" srcOrd="1" destOrd="0" presId="urn:microsoft.com/office/officeart/2005/8/layout/process2"/>
    <dgm:cxn modelId="{EA039443-6C9B-4979-BC1C-8D622DE846F5}" type="presOf" srcId="{AC26E04C-5137-4075-A5B6-A195AC892ED8}" destId="{E8C661F0-D8E6-414A-892C-A63711DD8119}" srcOrd="0" destOrd="0" presId="urn:microsoft.com/office/officeart/2005/8/layout/process2"/>
    <dgm:cxn modelId="{A2D1C6C6-1E28-4720-A4F4-3B3037E000D1}" srcId="{23379DF0-CADA-4D55-AF0E-D59199864C52}" destId="{7B5C4767-27AF-487E-81E9-0A32F6664AAA}" srcOrd="3" destOrd="0" parTransId="{3085206F-7ED9-497E-B206-F0DD24502F26}" sibTransId="{D2A8DF7A-1E43-4C2F-89DF-6AB89AC03AA7}"/>
    <dgm:cxn modelId="{33B01097-8FED-4881-9B92-EC551EA6AC77}" type="presOf" srcId="{E305A5A0-6A5F-499E-986F-CD08075C6A25}" destId="{BBE00986-5D1C-4FCE-8B5F-16A8EB9F9B2A}" srcOrd="0" destOrd="0" presId="urn:microsoft.com/office/officeart/2005/8/layout/process2"/>
    <dgm:cxn modelId="{46BB09AD-8208-4D0C-951F-7F24831EC268}" type="presOf" srcId="{401B2694-05E9-44CD-ACE2-FB1F8D40F93D}" destId="{E190CBB2-916B-45DB-89C5-64B43C870489}" srcOrd="0" destOrd="0" presId="urn:microsoft.com/office/officeart/2005/8/layout/process2"/>
    <dgm:cxn modelId="{497CE8B9-8688-472C-A2DB-590C97752D53}" srcId="{23379DF0-CADA-4D55-AF0E-D59199864C52}" destId="{058776C9-2F61-4F36-893B-12537C8F1CAA}" srcOrd="2" destOrd="0" parTransId="{FB73AB84-3B8E-4509-BB5C-637503661805}" sibTransId="{F47B9A51-12F9-4704-AC2C-4E9DD53561F4}"/>
    <dgm:cxn modelId="{7046ECBC-757B-4049-927B-AC62B7ABF74B}" type="presParOf" srcId="{973071E0-B929-4185-BCAE-9EDBCE041F4D}" destId="{BBE00986-5D1C-4FCE-8B5F-16A8EB9F9B2A}" srcOrd="0" destOrd="0" presId="urn:microsoft.com/office/officeart/2005/8/layout/process2"/>
    <dgm:cxn modelId="{CAE4ACF9-F667-4B72-9B09-3F8F633CD6FD}" type="presParOf" srcId="{973071E0-B929-4185-BCAE-9EDBCE041F4D}" destId="{3935C907-7539-4394-8E14-9260C197F62A}" srcOrd="1" destOrd="0" presId="urn:microsoft.com/office/officeart/2005/8/layout/process2"/>
    <dgm:cxn modelId="{D5A6D9D1-4836-42B4-818C-895CD6458FB1}" type="presParOf" srcId="{3935C907-7539-4394-8E14-9260C197F62A}" destId="{B33828D6-7692-4565-AFEF-525C60CE6F1F}" srcOrd="0" destOrd="0" presId="urn:microsoft.com/office/officeart/2005/8/layout/process2"/>
    <dgm:cxn modelId="{E9818E46-857A-43F2-9B52-FE76B089395B}" type="presParOf" srcId="{973071E0-B929-4185-BCAE-9EDBCE041F4D}" destId="{FAABFB98-4E39-4FD0-BE86-9708182E1DF5}" srcOrd="2" destOrd="0" presId="urn:microsoft.com/office/officeart/2005/8/layout/process2"/>
    <dgm:cxn modelId="{AE822176-8161-430F-8D4C-EC7A7C3456B3}" type="presParOf" srcId="{973071E0-B929-4185-BCAE-9EDBCE041F4D}" destId="{04F24BA8-F4F9-47A9-9ADC-D22CA140D8E5}" srcOrd="3" destOrd="0" presId="urn:microsoft.com/office/officeart/2005/8/layout/process2"/>
    <dgm:cxn modelId="{94A64945-4D1E-46F4-9E23-A8179FD442DA}" type="presParOf" srcId="{04F24BA8-F4F9-47A9-9ADC-D22CA140D8E5}" destId="{A3F26DB2-D06C-4A8C-B119-7E26684092E7}" srcOrd="0" destOrd="0" presId="urn:microsoft.com/office/officeart/2005/8/layout/process2"/>
    <dgm:cxn modelId="{7E6AE984-C093-427B-BA61-C6EC9811096B}" type="presParOf" srcId="{973071E0-B929-4185-BCAE-9EDBCE041F4D}" destId="{99207C87-398D-45BC-B4D8-5C03C1F4CDEB}" srcOrd="4" destOrd="0" presId="urn:microsoft.com/office/officeart/2005/8/layout/process2"/>
    <dgm:cxn modelId="{F92C5AAB-79C8-4D98-B589-81F869568570}" type="presParOf" srcId="{973071E0-B929-4185-BCAE-9EDBCE041F4D}" destId="{A9E799D3-EA6D-4F2B-B6FF-09D488FD873A}" srcOrd="5" destOrd="0" presId="urn:microsoft.com/office/officeart/2005/8/layout/process2"/>
    <dgm:cxn modelId="{824490A0-7318-4A60-A8E0-2A2F9011FB22}" type="presParOf" srcId="{A9E799D3-EA6D-4F2B-B6FF-09D488FD873A}" destId="{F7949DF6-6660-47A0-8879-225D16F17A23}" srcOrd="0" destOrd="0" presId="urn:microsoft.com/office/officeart/2005/8/layout/process2"/>
    <dgm:cxn modelId="{4DB782FD-2117-4E09-859D-73220455B770}" type="presParOf" srcId="{973071E0-B929-4185-BCAE-9EDBCE041F4D}" destId="{9212DD4D-FFFC-4873-8AEC-044BC6827D92}" srcOrd="6" destOrd="0" presId="urn:microsoft.com/office/officeart/2005/8/layout/process2"/>
    <dgm:cxn modelId="{26B94538-FA73-425A-99D0-2775B0A5E1E7}" type="presParOf" srcId="{973071E0-B929-4185-BCAE-9EDBCE041F4D}" destId="{14EB4EDF-8C6F-4D40-BD37-6F0E3767D9B1}" srcOrd="7" destOrd="0" presId="urn:microsoft.com/office/officeart/2005/8/layout/process2"/>
    <dgm:cxn modelId="{415C4DCE-7C21-41EF-810B-A68A601EDDE6}" type="presParOf" srcId="{14EB4EDF-8C6F-4D40-BD37-6F0E3767D9B1}" destId="{03BB18CD-E660-4BEC-80BA-43D0DCDC5EC7}" srcOrd="0" destOrd="0" presId="urn:microsoft.com/office/officeart/2005/8/layout/process2"/>
    <dgm:cxn modelId="{EE17C612-F025-458C-B13B-BD2CEE2E1732}" type="presParOf" srcId="{973071E0-B929-4185-BCAE-9EDBCE041F4D}" destId="{23EB6FED-A1F1-47CE-8A12-45DBDDFF880B}" srcOrd="8" destOrd="0" presId="urn:microsoft.com/office/officeart/2005/8/layout/process2"/>
    <dgm:cxn modelId="{205452B4-9AA3-4613-99C1-81B9CE5CC21A}" type="presParOf" srcId="{973071E0-B929-4185-BCAE-9EDBCE041F4D}" destId="{D49494F7-8FB9-4AEC-8740-D2EB647D5EE5}" srcOrd="9" destOrd="0" presId="urn:microsoft.com/office/officeart/2005/8/layout/process2"/>
    <dgm:cxn modelId="{B568760E-AC4C-4FA8-9D0B-0AD4AAE1D6D9}" type="presParOf" srcId="{D49494F7-8FB9-4AEC-8740-D2EB647D5EE5}" destId="{D7A78326-C763-48EB-8CF4-D0E94DB0F1AC}" srcOrd="0" destOrd="0" presId="urn:microsoft.com/office/officeart/2005/8/layout/process2"/>
    <dgm:cxn modelId="{8FC2DB8A-C5A6-4CA7-A9F6-B6101BC52CB4}" type="presParOf" srcId="{973071E0-B929-4185-BCAE-9EDBCE041F4D}" destId="{31A87791-3DED-4C18-9390-8C690967EF1C}" srcOrd="10" destOrd="0" presId="urn:microsoft.com/office/officeart/2005/8/layout/process2"/>
    <dgm:cxn modelId="{ABCF260E-4D50-43DC-9D28-3DFEE43713C2}" type="presParOf" srcId="{973071E0-B929-4185-BCAE-9EDBCE041F4D}" destId="{E190CBB2-916B-45DB-89C5-64B43C870489}" srcOrd="11" destOrd="0" presId="urn:microsoft.com/office/officeart/2005/8/layout/process2"/>
    <dgm:cxn modelId="{5C668749-AC83-4FB0-B45C-618C1D2DC2D0}" type="presParOf" srcId="{E190CBB2-916B-45DB-89C5-64B43C870489}" destId="{1D1892FE-81C0-4E96-8A5D-17CB2A6F4C5B}" srcOrd="0" destOrd="0" presId="urn:microsoft.com/office/officeart/2005/8/layout/process2"/>
    <dgm:cxn modelId="{1503C658-64F7-42FF-B87C-5460CD760A34}" type="presParOf" srcId="{973071E0-B929-4185-BCAE-9EDBCE041F4D}" destId="{85DCF4DA-9AB0-4AD6-899E-12CF50C073C7}" srcOrd="12" destOrd="0" presId="urn:microsoft.com/office/officeart/2005/8/layout/process2"/>
    <dgm:cxn modelId="{7F8FF026-13B0-4099-87D6-C3E4657B52D1}" type="presParOf" srcId="{973071E0-B929-4185-BCAE-9EDBCE041F4D}" destId="{E3509C29-351D-4A57-9D6A-9AE803777C90}" srcOrd="13" destOrd="0" presId="urn:microsoft.com/office/officeart/2005/8/layout/process2"/>
    <dgm:cxn modelId="{FC0787B2-DA31-460C-9747-AB00A28E2593}" type="presParOf" srcId="{E3509C29-351D-4A57-9D6A-9AE803777C90}" destId="{1D255EBA-D614-48A7-A81B-00681CBFC4D2}" srcOrd="0" destOrd="0" presId="urn:microsoft.com/office/officeart/2005/8/layout/process2"/>
    <dgm:cxn modelId="{58E174CD-094D-4653-BB9F-40F29BFE0975}" type="presParOf" srcId="{973071E0-B929-4185-BCAE-9EDBCE041F4D}" destId="{E8C661F0-D8E6-414A-892C-A63711DD8119}" srcOrd="1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23379DF0-CADA-4D55-AF0E-D59199864C52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E305A5A0-6A5F-499E-986F-CD08075C6A25}">
      <dgm:prSet phldrT="[Text]"/>
      <dgm:spPr/>
      <dgm:t>
        <a:bodyPr/>
        <a:lstStyle/>
        <a:p>
          <a:pPr algn="ctr"/>
          <a:r>
            <a:rPr lang="en-US" dirty="0" err="1" smtClean="0"/>
            <a:t>Puchase</a:t>
          </a:r>
          <a:r>
            <a:rPr lang="en-US" dirty="0" smtClean="0"/>
            <a:t> </a:t>
          </a:r>
          <a:r>
            <a:rPr lang="en-US" dirty="0" err="1" smtClean="0"/>
            <a:t>Requistion</a:t>
          </a:r>
          <a:endParaRPr lang="en-US" dirty="0"/>
        </a:p>
      </dgm:t>
    </dgm:pt>
    <dgm:pt modelId="{C7FF8924-ED05-41E8-9013-F90F2EC92DA6}" type="parTrans" cxnId="{A4BD7FA5-760E-439A-BF2B-5B07721B7B52}">
      <dgm:prSet/>
      <dgm:spPr/>
      <dgm:t>
        <a:bodyPr/>
        <a:lstStyle/>
        <a:p>
          <a:endParaRPr lang="en-US"/>
        </a:p>
      </dgm:t>
    </dgm:pt>
    <dgm:pt modelId="{E8DD8257-31BA-43EA-8EC3-B0C3D4B53FF9}" type="sibTrans" cxnId="{A4BD7FA5-760E-439A-BF2B-5B07721B7B52}">
      <dgm:prSet/>
      <dgm:spPr/>
      <dgm:t>
        <a:bodyPr/>
        <a:lstStyle/>
        <a:p>
          <a:pPr algn="ctr"/>
          <a:endParaRPr lang="en-US"/>
        </a:p>
      </dgm:t>
    </dgm:pt>
    <dgm:pt modelId="{D055E146-DA82-4F40-959A-717C2720BD59}">
      <dgm:prSet phldrT="[Text]"/>
      <dgm:spPr/>
      <dgm:t>
        <a:bodyPr/>
        <a:lstStyle/>
        <a:p>
          <a:pPr algn="ctr"/>
          <a:r>
            <a:rPr lang="en-US" dirty="0" smtClean="0"/>
            <a:t>RFQ</a:t>
          </a:r>
          <a:endParaRPr lang="en-US" dirty="0"/>
        </a:p>
      </dgm:t>
    </dgm:pt>
    <dgm:pt modelId="{64BC0E01-C45D-4ADD-A40C-6C8EE84EAEB6}" type="parTrans" cxnId="{92DCC49E-C32C-4A72-83B6-9383B47070A5}">
      <dgm:prSet/>
      <dgm:spPr/>
      <dgm:t>
        <a:bodyPr/>
        <a:lstStyle/>
        <a:p>
          <a:endParaRPr lang="en-US"/>
        </a:p>
      </dgm:t>
    </dgm:pt>
    <dgm:pt modelId="{F71C3A5C-D8E8-45CA-A165-D74A285EAE03}" type="sibTrans" cxnId="{92DCC49E-C32C-4A72-83B6-9383B47070A5}">
      <dgm:prSet/>
      <dgm:spPr/>
      <dgm:t>
        <a:bodyPr/>
        <a:lstStyle/>
        <a:p>
          <a:pPr algn="ctr"/>
          <a:endParaRPr lang="en-US"/>
        </a:p>
      </dgm:t>
    </dgm:pt>
    <dgm:pt modelId="{058776C9-2F61-4F36-893B-12537C8F1CAA}">
      <dgm:prSet phldrT="[Text]"/>
      <dgm:spPr/>
      <dgm:t>
        <a:bodyPr/>
        <a:lstStyle/>
        <a:p>
          <a:pPr algn="ctr"/>
          <a:r>
            <a:rPr lang="en-US" dirty="0" smtClean="0"/>
            <a:t>Vendor Evaluation</a:t>
          </a:r>
          <a:endParaRPr lang="en-US" dirty="0"/>
        </a:p>
      </dgm:t>
    </dgm:pt>
    <dgm:pt modelId="{FB73AB84-3B8E-4509-BB5C-637503661805}" type="parTrans" cxnId="{497CE8B9-8688-472C-A2DB-590C97752D53}">
      <dgm:prSet/>
      <dgm:spPr/>
      <dgm:t>
        <a:bodyPr/>
        <a:lstStyle/>
        <a:p>
          <a:endParaRPr lang="en-US"/>
        </a:p>
      </dgm:t>
    </dgm:pt>
    <dgm:pt modelId="{F47B9A51-12F9-4704-AC2C-4E9DD53561F4}" type="sibTrans" cxnId="{497CE8B9-8688-472C-A2DB-590C97752D53}">
      <dgm:prSet/>
      <dgm:spPr/>
      <dgm:t>
        <a:bodyPr/>
        <a:lstStyle/>
        <a:p>
          <a:endParaRPr lang="en-US"/>
        </a:p>
      </dgm:t>
    </dgm:pt>
    <dgm:pt modelId="{7B5C4767-27AF-487E-81E9-0A32F6664AAA}">
      <dgm:prSet phldrT="[Text]"/>
      <dgm:spPr>
        <a:solidFill>
          <a:srgbClr val="FF0000"/>
        </a:solidFill>
      </dgm:spPr>
      <dgm:t>
        <a:bodyPr/>
        <a:lstStyle/>
        <a:p>
          <a:pPr algn="ctr"/>
          <a:r>
            <a:rPr lang="en-US" dirty="0" smtClean="0"/>
            <a:t>Purchase Order Processing</a:t>
          </a:r>
          <a:endParaRPr lang="en-US" dirty="0"/>
        </a:p>
      </dgm:t>
    </dgm:pt>
    <dgm:pt modelId="{3085206F-7ED9-497E-B206-F0DD24502F26}" type="parTrans" cxnId="{A2D1C6C6-1E28-4720-A4F4-3B3037E000D1}">
      <dgm:prSet/>
      <dgm:spPr/>
      <dgm:t>
        <a:bodyPr/>
        <a:lstStyle/>
        <a:p>
          <a:endParaRPr lang="en-US"/>
        </a:p>
      </dgm:t>
    </dgm:pt>
    <dgm:pt modelId="{D2A8DF7A-1E43-4C2F-89DF-6AB89AC03AA7}" type="sibTrans" cxnId="{A2D1C6C6-1E28-4720-A4F4-3B3037E000D1}">
      <dgm:prSet/>
      <dgm:spPr/>
      <dgm:t>
        <a:bodyPr/>
        <a:lstStyle/>
        <a:p>
          <a:endParaRPr lang="en-US"/>
        </a:p>
      </dgm:t>
    </dgm:pt>
    <dgm:pt modelId="{4BBD01A5-68CD-4FDE-B574-E25149DBBFFB}">
      <dgm:prSet phldrT="[Text]"/>
      <dgm:spPr>
        <a:solidFill>
          <a:srgbClr val="FF0000"/>
        </a:solidFill>
      </dgm:spPr>
      <dgm:t>
        <a:bodyPr/>
        <a:lstStyle/>
        <a:p>
          <a:pPr algn="ctr"/>
          <a:r>
            <a:rPr lang="en-US" dirty="0" smtClean="0"/>
            <a:t>Purchase Order  Monitoring</a:t>
          </a:r>
          <a:endParaRPr lang="en-US" dirty="0"/>
        </a:p>
      </dgm:t>
    </dgm:pt>
    <dgm:pt modelId="{B337F8F6-5419-4D92-AE83-1EADE85AD149}" type="parTrans" cxnId="{43A08A04-21F7-43D5-AA79-179A61855011}">
      <dgm:prSet/>
      <dgm:spPr/>
      <dgm:t>
        <a:bodyPr/>
        <a:lstStyle/>
        <a:p>
          <a:endParaRPr lang="en-US"/>
        </a:p>
      </dgm:t>
    </dgm:pt>
    <dgm:pt modelId="{9F5800D7-6D79-424B-A2B5-F141BCC5430E}" type="sibTrans" cxnId="{43A08A04-21F7-43D5-AA79-179A61855011}">
      <dgm:prSet/>
      <dgm:spPr/>
      <dgm:t>
        <a:bodyPr/>
        <a:lstStyle/>
        <a:p>
          <a:endParaRPr lang="en-US"/>
        </a:p>
      </dgm:t>
    </dgm:pt>
    <dgm:pt modelId="{0B8E238B-AEDF-4707-A0F6-CD6EA41439CD}">
      <dgm:prSet phldrT="[Text]"/>
      <dgm:spPr/>
      <dgm:t>
        <a:bodyPr/>
        <a:lstStyle/>
        <a:p>
          <a:pPr algn="ctr"/>
          <a:r>
            <a:rPr lang="en-US" dirty="0" smtClean="0"/>
            <a:t>Good Receipt</a:t>
          </a:r>
          <a:endParaRPr lang="en-US" dirty="0"/>
        </a:p>
      </dgm:t>
    </dgm:pt>
    <dgm:pt modelId="{56E2AE3A-0541-430B-806D-3675835AA1DF}" type="parTrans" cxnId="{8FD7076A-A22F-43AD-842C-53053ABDBAB1}">
      <dgm:prSet/>
      <dgm:spPr/>
      <dgm:t>
        <a:bodyPr/>
        <a:lstStyle/>
        <a:p>
          <a:endParaRPr lang="en-US"/>
        </a:p>
      </dgm:t>
    </dgm:pt>
    <dgm:pt modelId="{401B2694-05E9-44CD-ACE2-FB1F8D40F93D}" type="sibTrans" cxnId="{8FD7076A-A22F-43AD-842C-53053ABDBAB1}">
      <dgm:prSet/>
      <dgm:spPr/>
      <dgm:t>
        <a:bodyPr/>
        <a:lstStyle/>
        <a:p>
          <a:endParaRPr lang="en-US"/>
        </a:p>
      </dgm:t>
    </dgm:pt>
    <dgm:pt modelId="{6964B0B0-F55F-424C-9914-4B04CC13B0C8}">
      <dgm:prSet phldrT="[Text]"/>
      <dgm:spPr/>
      <dgm:t>
        <a:bodyPr/>
        <a:lstStyle/>
        <a:p>
          <a:pPr algn="ctr"/>
          <a:r>
            <a:rPr lang="en-US" dirty="0" smtClean="0"/>
            <a:t>Invoice Verification</a:t>
          </a:r>
          <a:endParaRPr lang="en-US" dirty="0"/>
        </a:p>
      </dgm:t>
    </dgm:pt>
    <dgm:pt modelId="{4D5E74CA-3EA1-4E81-BA6F-4D3A96C0FAC5}" type="parTrans" cxnId="{438C8832-DB6D-4ADA-9280-A66D6BDC3288}">
      <dgm:prSet/>
      <dgm:spPr/>
      <dgm:t>
        <a:bodyPr/>
        <a:lstStyle/>
        <a:p>
          <a:endParaRPr lang="en-US"/>
        </a:p>
      </dgm:t>
    </dgm:pt>
    <dgm:pt modelId="{1C496418-DF12-4ED5-8847-758EC5221A32}" type="sibTrans" cxnId="{438C8832-DB6D-4ADA-9280-A66D6BDC3288}">
      <dgm:prSet/>
      <dgm:spPr/>
      <dgm:t>
        <a:bodyPr/>
        <a:lstStyle/>
        <a:p>
          <a:endParaRPr lang="en-US"/>
        </a:p>
      </dgm:t>
    </dgm:pt>
    <dgm:pt modelId="{AC26E04C-5137-4075-A5B6-A195AC892ED8}">
      <dgm:prSet phldrT="[Text]"/>
      <dgm:spPr/>
      <dgm:t>
        <a:bodyPr/>
        <a:lstStyle/>
        <a:p>
          <a:pPr algn="ctr"/>
          <a:r>
            <a:rPr lang="en-US" dirty="0" smtClean="0"/>
            <a:t>Payment</a:t>
          </a:r>
          <a:endParaRPr lang="en-US" dirty="0"/>
        </a:p>
      </dgm:t>
    </dgm:pt>
    <dgm:pt modelId="{FDB1C88F-6DE2-4CBB-A3FD-37D481732D4E}" type="parTrans" cxnId="{5E2DBF3A-DAAE-4920-A65B-6F007BC8DCFF}">
      <dgm:prSet/>
      <dgm:spPr/>
      <dgm:t>
        <a:bodyPr/>
        <a:lstStyle/>
        <a:p>
          <a:endParaRPr lang="en-US"/>
        </a:p>
      </dgm:t>
    </dgm:pt>
    <dgm:pt modelId="{E04E6648-BFAC-442A-8DC2-924EEEF5374B}" type="sibTrans" cxnId="{5E2DBF3A-DAAE-4920-A65B-6F007BC8DCFF}">
      <dgm:prSet/>
      <dgm:spPr/>
      <dgm:t>
        <a:bodyPr/>
        <a:lstStyle/>
        <a:p>
          <a:endParaRPr lang="en-US"/>
        </a:p>
      </dgm:t>
    </dgm:pt>
    <dgm:pt modelId="{973071E0-B929-4185-BCAE-9EDBCE041F4D}" type="pres">
      <dgm:prSet presAssocID="{23379DF0-CADA-4D55-AF0E-D59199864C52}" presName="linearFlow" presStyleCnt="0">
        <dgm:presLayoutVars>
          <dgm:resizeHandles val="exact"/>
        </dgm:presLayoutVars>
      </dgm:prSet>
      <dgm:spPr/>
    </dgm:pt>
    <dgm:pt modelId="{BBE00986-5D1C-4FCE-8B5F-16A8EB9F9B2A}" type="pres">
      <dgm:prSet presAssocID="{E305A5A0-6A5F-499E-986F-CD08075C6A25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35C907-7539-4394-8E14-9260C197F62A}" type="pres">
      <dgm:prSet presAssocID="{E8DD8257-31BA-43EA-8EC3-B0C3D4B53FF9}" presName="sibTrans" presStyleLbl="sibTrans2D1" presStyleIdx="0" presStyleCnt="7"/>
      <dgm:spPr/>
      <dgm:t>
        <a:bodyPr/>
        <a:lstStyle/>
        <a:p>
          <a:endParaRPr lang="en-US"/>
        </a:p>
      </dgm:t>
    </dgm:pt>
    <dgm:pt modelId="{B33828D6-7692-4565-AFEF-525C60CE6F1F}" type="pres">
      <dgm:prSet presAssocID="{E8DD8257-31BA-43EA-8EC3-B0C3D4B53FF9}" presName="connectorText" presStyleLbl="sibTrans2D1" presStyleIdx="0" presStyleCnt="7"/>
      <dgm:spPr/>
      <dgm:t>
        <a:bodyPr/>
        <a:lstStyle/>
        <a:p>
          <a:endParaRPr lang="en-US"/>
        </a:p>
      </dgm:t>
    </dgm:pt>
    <dgm:pt modelId="{FAABFB98-4E39-4FD0-BE86-9708182E1DF5}" type="pres">
      <dgm:prSet presAssocID="{D055E146-DA82-4F40-959A-717C2720BD59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F24BA8-F4F9-47A9-9ADC-D22CA140D8E5}" type="pres">
      <dgm:prSet presAssocID="{F71C3A5C-D8E8-45CA-A165-D74A285EAE03}" presName="sibTrans" presStyleLbl="sibTrans2D1" presStyleIdx="1" presStyleCnt="7"/>
      <dgm:spPr/>
      <dgm:t>
        <a:bodyPr/>
        <a:lstStyle/>
        <a:p>
          <a:endParaRPr lang="en-US"/>
        </a:p>
      </dgm:t>
    </dgm:pt>
    <dgm:pt modelId="{A3F26DB2-D06C-4A8C-B119-7E26684092E7}" type="pres">
      <dgm:prSet presAssocID="{F71C3A5C-D8E8-45CA-A165-D74A285EAE03}" presName="connectorText" presStyleLbl="sibTrans2D1" presStyleIdx="1" presStyleCnt="7"/>
      <dgm:spPr/>
      <dgm:t>
        <a:bodyPr/>
        <a:lstStyle/>
        <a:p>
          <a:endParaRPr lang="en-US"/>
        </a:p>
      </dgm:t>
    </dgm:pt>
    <dgm:pt modelId="{99207C87-398D-45BC-B4D8-5C03C1F4CDEB}" type="pres">
      <dgm:prSet presAssocID="{058776C9-2F61-4F36-893B-12537C8F1CAA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E799D3-EA6D-4F2B-B6FF-09D488FD873A}" type="pres">
      <dgm:prSet presAssocID="{F47B9A51-12F9-4704-AC2C-4E9DD53561F4}" presName="sibTrans" presStyleLbl="sibTrans2D1" presStyleIdx="2" presStyleCnt="7"/>
      <dgm:spPr/>
      <dgm:t>
        <a:bodyPr/>
        <a:lstStyle/>
        <a:p>
          <a:endParaRPr lang="en-US"/>
        </a:p>
      </dgm:t>
    </dgm:pt>
    <dgm:pt modelId="{F7949DF6-6660-47A0-8879-225D16F17A23}" type="pres">
      <dgm:prSet presAssocID="{F47B9A51-12F9-4704-AC2C-4E9DD53561F4}" presName="connectorText" presStyleLbl="sibTrans2D1" presStyleIdx="2" presStyleCnt="7"/>
      <dgm:spPr/>
      <dgm:t>
        <a:bodyPr/>
        <a:lstStyle/>
        <a:p>
          <a:endParaRPr lang="en-US"/>
        </a:p>
      </dgm:t>
    </dgm:pt>
    <dgm:pt modelId="{9212DD4D-FFFC-4873-8AEC-044BC6827D92}" type="pres">
      <dgm:prSet presAssocID="{7B5C4767-27AF-487E-81E9-0A32F6664AAA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EB4EDF-8C6F-4D40-BD37-6F0E3767D9B1}" type="pres">
      <dgm:prSet presAssocID="{D2A8DF7A-1E43-4C2F-89DF-6AB89AC03AA7}" presName="sibTrans" presStyleLbl="sibTrans2D1" presStyleIdx="3" presStyleCnt="7"/>
      <dgm:spPr/>
      <dgm:t>
        <a:bodyPr/>
        <a:lstStyle/>
        <a:p>
          <a:endParaRPr lang="en-US"/>
        </a:p>
      </dgm:t>
    </dgm:pt>
    <dgm:pt modelId="{03BB18CD-E660-4BEC-80BA-43D0DCDC5EC7}" type="pres">
      <dgm:prSet presAssocID="{D2A8DF7A-1E43-4C2F-89DF-6AB89AC03AA7}" presName="connectorText" presStyleLbl="sibTrans2D1" presStyleIdx="3" presStyleCnt="7"/>
      <dgm:spPr/>
      <dgm:t>
        <a:bodyPr/>
        <a:lstStyle/>
        <a:p>
          <a:endParaRPr lang="en-US"/>
        </a:p>
      </dgm:t>
    </dgm:pt>
    <dgm:pt modelId="{23EB6FED-A1F1-47CE-8A12-45DBDDFF880B}" type="pres">
      <dgm:prSet presAssocID="{4BBD01A5-68CD-4FDE-B574-E25149DBBFFB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9494F7-8FB9-4AEC-8740-D2EB647D5EE5}" type="pres">
      <dgm:prSet presAssocID="{9F5800D7-6D79-424B-A2B5-F141BCC5430E}" presName="sibTrans" presStyleLbl="sibTrans2D1" presStyleIdx="4" presStyleCnt="7"/>
      <dgm:spPr/>
      <dgm:t>
        <a:bodyPr/>
        <a:lstStyle/>
        <a:p>
          <a:endParaRPr lang="en-US"/>
        </a:p>
      </dgm:t>
    </dgm:pt>
    <dgm:pt modelId="{D7A78326-C763-48EB-8CF4-D0E94DB0F1AC}" type="pres">
      <dgm:prSet presAssocID="{9F5800D7-6D79-424B-A2B5-F141BCC5430E}" presName="connectorText" presStyleLbl="sibTrans2D1" presStyleIdx="4" presStyleCnt="7"/>
      <dgm:spPr/>
      <dgm:t>
        <a:bodyPr/>
        <a:lstStyle/>
        <a:p>
          <a:endParaRPr lang="en-US"/>
        </a:p>
      </dgm:t>
    </dgm:pt>
    <dgm:pt modelId="{31A87791-3DED-4C18-9390-8C690967EF1C}" type="pres">
      <dgm:prSet presAssocID="{0B8E238B-AEDF-4707-A0F6-CD6EA41439CD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90CBB2-916B-45DB-89C5-64B43C870489}" type="pres">
      <dgm:prSet presAssocID="{401B2694-05E9-44CD-ACE2-FB1F8D40F93D}" presName="sibTrans" presStyleLbl="sibTrans2D1" presStyleIdx="5" presStyleCnt="7"/>
      <dgm:spPr/>
      <dgm:t>
        <a:bodyPr/>
        <a:lstStyle/>
        <a:p>
          <a:endParaRPr lang="en-US"/>
        </a:p>
      </dgm:t>
    </dgm:pt>
    <dgm:pt modelId="{1D1892FE-81C0-4E96-8A5D-17CB2A6F4C5B}" type="pres">
      <dgm:prSet presAssocID="{401B2694-05E9-44CD-ACE2-FB1F8D40F93D}" presName="connectorText" presStyleLbl="sibTrans2D1" presStyleIdx="5" presStyleCnt="7"/>
      <dgm:spPr/>
      <dgm:t>
        <a:bodyPr/>
        <a:lstStyle/>
        <a:p>
          <a:endParaRPr lang="en-US"/>
        </a:p>
      </dgm:t>
    </dgm:pt>
    <dgm:pt modelId="{85DCF4DA-9AB0-4AD6-899E-12CF50C073C7}" type="pres">
      <dgm:prSet presAssocID="{6964B0B0-F55F-424C-9914-4B04CC13B0C8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509C29-351D-4A57-9D6A-9AE803777C90}" type="pres">
      <dgm:prSet presAssocID="{1C496418-DF12-4ED5-8847-758EC5221A32}" presName="sibTrans" presStyleLbl="sibTrans2D1" presStyleIdx="6" presStyleCnt="7"/>
      <dgm:spPr/>
      <dgm:t>
        <a:bodyPr/>
        <a:lstStyle/>
        <a:p>
          <a:endParaRPr lang="en-US"/>
        </a:p>
      </dgm:t>
    </dgm:pt>
    <dgm:pt modelId="{1D255EBA-D614-48A7-A81B-00681CBFC4D2}" type="pres">
      <dgm:prSet presAssocID="{1C496418-DF12-4ED5-8847-758EC5221A32}" presName="connectorText" presStyleLbl="sibTrans2D1" presStyleIdx="6" presStyleCnt="7"/>
      <dgm:spPr/>
      <dgm:t>
        <a:bodyPr/>
        <a:lstStyle/>
        <a:p>
          <a:endParaRPr lang="en-US"/>
        </a:p>
      </dgm:t>
    </dgm:pt>
    <dgm:pt modelId="{E8C661F0-D8E6-414A-892C-A63711DD8119}" type="pres">
      <dgm:prSet presAssocID="{AC26E04C-5137-4075-A5B6-A195AC892ED8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E8342C5-3D5F-4A06-8FFE-0DA3F0AE4607}" type="presOf" srcId="{E305A5A0-6A5F-499E-986F-CD08075C6A25}" destId="{BBE00986-5D1C-4FCE-8B5F-16A8EB9F9B2A}" srcOrd="0" destOrd="0" presId="urn:microsoft.com/office/officeart/2005/8/layout/process2"/>
    <dgm:cxn modelId="{7FBD9154-FAF6-4399-8A29-D5CEC08DC83A}" type="presOf" srcId="{4BBD01A5-68CD-4FDE-B574-E25149DBBFFB}" destId="{23EB6FED-A1F1-47CE-8A12-45DBDDFF880B}" srcOrd="0" destOrd="0" presId="urn:microsoft.com/office/officeart/2005/8/layout/process2"/>
    <dgm:cxn modelId="{A3A2C9BB-7340-4EAE-B5DD-C145D4BD186D}" type="presOf" srcId="{D2A8DF7A-1E43-4C2F-89DF-6AB89AC03AA7}" destId="{03BB18CD-E660-4BEC-80BA-43D0DCDC5EC7}" srcOrd="1" destOrd="0" presId="urn:microsoft.com/office/officeart/2005/8/layout/process2"/>
    <dgm:cxn modelId="{D336285A-886D-4F52-B6F1-1A28022E89CD}" type="presOf" srcId="{0B8E238B-AEDF-4707-A0F6-CD6EA41439CD}" destId="{31A87791-3DED-4C18-9390-8C690967EF1C}" srcOrd="0" destOrd="0" presId="urn:microsoft.com/office/officeart/2005/8/layout/process2"/>
    <dgm:cxn modelId="{8FD7076A-A22F-43AD-842C-53053ABDBAB1}" srcId="{23379DF0-CADA-4D55-AF0E-D59199864C52}" destId="{0B8E238B-AEDF-4707-A0F6-CD6EA41439CD}" srcOrd="5" destOrd="0" parTransId="{56E2AE3A-0541-430B-806D-3675835AA1DF}" sibTransId="{401B2694-05E9-44CD-ACE2-FB1F8D40F93D}"/>
    <dgm:cxn modelId="{1468427E-6409-41AB-856C-D42BDD45FB88}" type="presOf" srcId="{D2A8DF7A-1E43-4C2F-89DF-6AB89AC03AA7}" destId="{14EB4EDF-8C6F-4D40-BD37-6F0E3767D9B1}" srcOrd="0" destOrd="0" presId="urn:microsoft.com/office/officeart/2005/8/layout/process2"/>
    <dgm:cxn modelId="{1A4FD3A0-5B6F-4BB4-BE76-824D21281A19}" type="presOf" srcId="{1C496418-DF12-4ED5-8847-758EC5221A32}" destId="{1D255EBA-D614-48A7-A81B-00681CBFC4D2}" srcOrd="1" destOrd="0" presId="urn:microsoft.com/office/officeart/2005/8/layout/process2"/>
    <dgm:cxn modelId="{3054793A-530A-46DC-9367-4E05380C8202}" type="presOf" srcId="{E8DD8257-31BA-43EA-8EC3-B0C3D4B53FF9}" destId="{3935C907-7539-4394-8E14-9260C197F62A}" srcOrd="0" destOrd="0" presId="urn:microsoft.com/office/officeart/2005/8/layout/process2"/>
    <dgm:cxn modelId="{438C8832-DB6D-4ADA-9280-A66D6BDC3288}" srcId="{23379DF0-CADA-4D55-AF0E-D59199864C52}" destId="{6964B0B0-F55F-424C-9914-4B04CC13B0C8}" srcOrd="6" destOrd="0" parTransId="{4D5E74CA-3EA1-4E81-BA6F-4D3A96C0FAC5}" sibTransId="{1C496418-DF12-4ED5-8847-758EC5221A32}"/>
    <dgm:cxn modelId="{A4BD7FA5-760E-439A-BF2B-5B07721B7B52}" srcId="{23379DF0-CADA-4D55-AF0E-D59199864C52}" destId="{E305A5A0-6A5F-499E-986F-CD08075C6A25}" srcOrd="0" destOrd="0" parTransId="{C7FF8924-ED05-41E8-9013-F90F2EC92DA6}" sibTransId="{E8DD8257-31BA-43EA-8EC3-B0C3D4B53FF9}"/>
    <dgm:cxn modelId="{138157B3-A7A2-4995-966F-EA23003B2335}" type="presOf" srcId="{401B2694-05E9-44CD-ACE2-FB1F8D40F93D}" destId="{E190CBB2-916B-45DB-89C5-64B43C870489}" srcOrd="0" destOrd="0" presId="urn:microsoft.com/office/officeart/2005/8/layout/process2"/>
    <dgm:cxn modelId="{9D4E6433-111E-47BD-B0C9-73F6FB4615A2}" type="presOf" srcId="{AC26E04C-5137-4075-A5B6-A195AC892ED8}" destId="{E8C661F0-D8E6-414A-892C-A63711DD8119}" srcOrd="0" destOrd="0" presId="urn:microsoft.com/office/officeart/2005/8/layout/process2"/>
    <dgm:cxn modelId="{0B70FBAA-4D6A-4869-826D-2A8EDE2FA380}" type="presOf" srcId="{F71C3A5C-D8E8-45CA-A165-D74A285EAE03}" destId="{A3F26DB2-D06C-4A8C-B119-7E26684092E7}" srcOrd="1" destOrd="0" presId="urn:microsoft.com/office/officeart/2005/8/layout/process2"/>
    <dgm:cxn modelId="{2F0A013D-48BF-4139-96D6-762E13EEC05C}" type="presOf" srcId="{1C496418-DF12-4ED5-8847-758EC5221A32}" destId="{E3509C29-351D-4A57-9D6A-9AE803777C90}" srcOrd="0" destOrd="0" presId="urn:microsoft.com/office/officeart/2005/8/layout/process2"/>
    <dgm:cxn modelId="{F07D5652-4AA5-446D-A5C7-CCD5FF1DE5B9}" type="presOf" srcId="{F47B9A51-12F9-4704-AC2C-4E9DD53561F4}" destId="{A9E799D3-EA6D-4F2B-B6FF-09D488FD873A}" srcOrd="0" destOrd="0" presId="urn:microsoft.com/office/officeart/2005/8/layout/process2"/>
    <dgm:cxn modelId="{A2D1C6C6-1E28-4720-A4F4-3B3037E000D1}" srcId="{23379DF0-CADA-4D55-AF0E-D59199864C52}" destId="{7B5C4767-27AF-487E-81E9-0A32F6664AAA}" srcOrd="3" destOrd="0" parTransId="{3085206F-7ED9-497E-B206-F0DD24502F26}" sibTransId="{D2A8DF7A-1E43-4C2F-89DF-6AB89AC03AA7}"/>
    <dgm:cxn modelId="{722815E0-72F6-4B00-A294-1235B0788D42}" type="presOf" srcId="{9F5800D7-6D79-424B-A2B5-F141BCC5430E}" destId="{D49494F7-8FB9-4AEC-8740-D2EB647D5EE5}" srcOrd="0" destOrd="0" presId="urn:microsoft.com/office/officeart/2005/8/layout/process2"/>
    <dgm:cxn modelId="{0ABBAB7F-667B-4928-989C-83D61F706527}" type="presOf" srcId="{D055E146-DA82-4F40-959A-717C2720BD59}" destId="{FAABFB98-4E39-4FD0-BE86-9708182E1DF5}" srcOrd="0" destOrd="0" presId="urn:microsoft.com/office/officeart/2005/8/layout/process2"/>
    <dgm:cxn modelId="{953A87BC-74F5-4257-A94A-4178295EAC6F}" type="presOf" srcId="{9F5800D7-6D79-424B-A2B5-F141BCC5430E}" destId="{D7A78326-C763-48EB-8CF4-D0E94DB0F1AC}" srcOrd="1" destOrd="0" presId="urn:microsoft.com/office/officeart/2005/8/layout/process2"/>
    <dgm:cxn modelId="{43A08A04-21F7-43D5-AA79-179A61855011}" srcId="{23379DF0-CADA-4D55-AF0E-D59199864C52}" destId="{4BBD01A5-68CD-4FDE-B574-E25149DBBFFB}" srcOrd="4" destOrd="0" parTransId="{B337F8F6-5419-4D92-AE83-1EADE85AD149}" sibTransId="{9F5800D7-6D79-424B-A2B5-F141BCC5430E}"/>
    <dgm:cxn modelId="{99F120D2-A8BF-4B30-9753-000B42A126AC}" type="presOf" srcId="{7B5C4767-27AF-487E-81E9-0A32F6664AAA}" destId="{9212DD4D-FFFC-4873-8AEC-044BC6827D92}" srcOrd="0" destOrd="0" presId="urn:microsoft.com/office/officeart/2005/8/layout/process2"/>
    <dgm:cxn modelId="{92DCC49E-C32C-4A72-83B6-9383B47070A5}" srcId="{23379DF0-CADA-4D55-AF0E-D59199864C52}" destId="{D055E146-DA82-4F40-959A-717C2720BD59}" srcOrd="1" destOrd="0" parTransId="{64BC0E01-C45D-4ADD-A40C-6C8EE84EAEB6}" sibTransId="{F71C3A5C-D8E8-45CA-A165-D74A285EAE03}"/>
    <dgm:cxn modelId="{5E2DBF3A-DAAE-4920-A65B-6F007BC8DCFF}" srcId="{23379DF0-CADA-4D55-AF0E-D59199864C52}" destId="{AC26E04C-5137-4075-A5B6-A195AC892ED8}" srcOrd="7" destOrd="0" parTransId="{FDB1C88F-6DE2-4CBB-A3FD-37D481732D4E}" sibTransId="{E04E6648-BFAC-442A-8DC2-924EEEF5374B}"/>
    <dgm:cxn modelId="{91C3D2DD-29ED-48AC-ADC5-14E541BBE848}" type="presOf" srcId="{058776C9-2F61-4F36-893B-12537C8F1CAA}" destId="{99207C87-398D-45BC-B4D8-5C03C1F4CDEB}" srcOrd="0" destOrd="0" presId="urn:microsoft.com/office/officeart/2005/8/layout/process2"/>
    <dgm:cxn modelId="{BD7F8281-6151-40BB-B6C6-747F639D4987}" type="presOf" srcId="{401B2694-05E9-44CD-ACE2-FB1F8D40F93D}" destId="{1D1892FE-81C0-4E96-8A5D-17CB2A6F4C5B}" srcOrd="1" destOrd="0" presId="urn:microsoft.com/office/officeart/2005/8/layout/process2"/>
    <dgm:cxn modelId="{497CE8B9-8688-472C-A2DB-590C97752D53}" srcId="{23379DF0-CADA-4D55-AF0E-D59199864C52}" destId="{058776C9-2F61-4F36-893B-12537C8F1CAA}" srcOrd="2" destOrd="0" parTransId="{FB73AB84-3B8E-4509-BB5C-637503661805}" sibTransId="{F47B9A51-12F9-4704-AC2C-4E9DD53561F4}"/>
    <dgm:cxn modelId="{1192FE7F-00EF-4E49-A6D6-6BEE70652439}" type="presOf" srcId="{F71C3A5C-D8E8-45CA-A165-D74A285EAE03}" destId="{04F24BA8-F4F9-47A9-9ADC-D22CA140D8E5}" srcOrd="0" destOrd="0" presId="urn:microsoft.com/office/officeart/2005/8/layout/process2"/>
    <dgm:cxn modelId="{420519D8-C125-4472-A45A-33CD828B641F}" type="presOf" srcId="{23379DF0-CADA-4D55-AF0E-D59199864C52}" destId="{973071E0-B929-4185-BCAE-9EDBCE041F4D}" srcOrd="0" destOrd="0" presId="urn:microsoft.com/office/officeart/2005/8/layout/process2"/>
    <dgm:cxn modelId="{6EC6F761-2191-45E4-B58C-13E57C625F09}" type="presOf" srcId="{6964B0B0-F55F-424C-9914-4B04CC13B0C8}" destId="{85DCF4DA-9AB0-4AD6-899E-12CF50C073C7}" srcOrd="0" destOrd="0" presId="urn:microsoft.com/office/officeart/2005/8/layout/process2"/>
    <dgm:cxn modelId="{5CAB55BE-3F66-4F62-B38F-A1590A1ECEE7}" type="presOf" srcId="{F47B9A51-12F9-4704-AC2C-4E9DD53561F4}" destId="{F7949DF6-6660-47A0-8879-225D16F17A23}" srcOrd="1" destOrd="0" presId="urn:microsoft.com/office/officeart/2005/8/layout/process2"/>
    <dgm:cxn modelId="{CA1BEB95-6AF4-487F-89A5-7EE1403DAD4A}" type="presOf" srcId="{E8DD8257-31BA-43EA-8EC3-B0C3D4B53FF9}" destId="{B33828D6-7692-4565-AFEF-525C60CE6F1F}" srcOrd="1" destOrd="0" presId="urn:microsoft.com/office/officeart/2005/8/layout/process2"/>
    <dgm:cxn modelId="{BFEE2611-CE9E-4CDD-8231-3ECC00B90C59}" type="presParOf" srcId="{973071E0-B929-4185-BCAE-9EDBCE041F4D}" destId="{BBE00986-5D1C-4FCE-8B5F-16A8EB9F9B2A}" srcOrd="0" destOrd="0" presId="urn:microsoft.com/office/officeart/2005/8/layout/process2"/>
    <dgm:cxn modelId="{6EA5040C-0F0B-4586-B53F-5428C68A8986}" type="presParOf" srcId="{973071E0-B929-4185-BCAE-9EDBCE041F4D}" destId="{3935C907-7539-4394-8E14-9260C197F62A}" srcOrd="1" destOrd="0" presId="urn:microsoft.com/office/officeart/2005/8/layout/process2"/>
    <dgm:cxn modelId="{9A082728-D629-4932-B387-A9FFF8A073F4}" type="presParOf" srcId="{3935C907-7539-4394-8E14-9260C197F62A}" destId="{B33828D6-7692-4565-AFEF-525C60CE6F1F}" srcOrd="0" destOrd="0" presId="urn:microsoft.com/office/officeart/2005/8/layout/process2"/>
    <dgm:cxn modelId="{C493D399-CC08-4969-879C-5E1145390ECC}" type="presParOf" srcId="{973071E0-B929-4185-BCAE-9EDBCE041F4D}" destId="{FAABFB98-4E39-4FD0-BE86-9708182E1DF5}" srcOrd="2" destOrd="0" presId="urn:microsoft.com/office/officeart/2005/8/layout/process2"/>
    <dgm:cxn modelId="{2D3AD07E-40FE-481F-A190-D39ED380C116}" type="presParOf" srcId="{973071E0-B929-4185-BCAE-9EDBCE041F4D}" destId="{04F24BA8-F4F9-47A9-9ADC-D22CA140D8E5}" srcOrd="3" destOrd="0" presId="urn:microsoft.com/office/officeart/2005/8/layout/process2"/>
    <dgm:cxn modelId="{DFC993DF-4AA0-451F-BDAD-1B66580F3617}" type="presParOf" srcId="{04F24BA8-F4F9-47A9-9ADC-D22CA140D8E5}" destId="{A3F26DB2-D06C-4A8C-B119-7E26684092E7}" srcOrd="0" destOrd="0" presId="urn:microsoft.com/office/officeart/2005/8/layout/process2"/>
    <dgm:cxn modelId="{6DED689C-013F-45C2-B706-3F4BC68261D8}" type="presParOf" srcId="{973071E0-B929-4185-BCAE-9EDBCE041F4D}" destId="{99207C87-398D-45BC-B4D8-5C03C1F4CDEB}" srcOrd="4" destOrd="0" presId="urn:microsoft.com/office/officeart/2005/8/layout/process2"/>
    <dgm:cxn modelId="{E5DBC85A-DFF7-43FD-A276-8AA4550E4B36}" type="presParOf" srcId="{973071E0-B929-4185-BCAE-9EDBCE041F4D}" destId="{A9E799D3-EA6D-4F2B-B6FF-09D488FD873A}" srcOrd="5" destOrd="0" presId="urn:microsoft.com/office/officeart/2005/8/layout/process2"/>
    <dgm:cxn modelId="{71814439-587E-42C1-B804-DDB4E6AE558A}" type="presParOf" srcId="{A9E799D3-EA6D-4F2B-B6FF-09D488FD873A}" destId="{F7949DF6-6660-47A0-8879-225D16F17A23}" srcOrd="0" destOrd="0" presId="urn:microsoft.com/office/officeart/2005/8/layout/process2"/>
    <dgm:cxn modelId="{1CD65FF7-9D97-4E2F-AD75-90AE38BD59E9}" type="presParOf" srcId="{973071E0-B929-4185-BCAE-9EDBCE041F4D}" destId="{9212DD4D-FFFC-4873-8AEC-044BC6827D92}" srcOrd="6" destOrd="0" presId="urn:microsoft.com/office/officeart/2005/8/layout/process2"/>
    <dgm:cxn modelId="{CFCCD97A-9077-45E0-BE89-5D0B5C5022BC}" type="presParOf" srcId="{973071E0-B929-4185-BCAE-9EDBCE041F4D}" destId="{14EB4EDF-8C6F-4D40-BD37-6F0E3767D9B1}" srcOrd="7" destOrd="0" presId="urn:microsoft.com/office/officeart/2005/8/layout/process2"/>
    <dgm:cxn modelId="{15CEBD58-36C4-42B1-8325-45AD543B4CBE}" type="presParOf" srcId="{14EB4EDF-8C6F-4D40-BD37-6F0E3767D9B1}" destId="{03BB18CD-E660-4BEC-80BA-43D0DCDC5EC7}" srcOrd="0" destOrd="0" presId="urn:microsoft.com/office/officeart/2005/8/layout/process2"/>
    <dgm:cxn modelId="{5D47ECE0-8100-472A-920F-0EF61EFA54F8}" type="presParOf" srcId="{973071E0-B929-4185-BCAE-9EDBCE041F4D}" destId="{23EB6FED-A1F1-47CE-8A12-45DBDDFF880B}" srcOrd="8" destOrd="0" presId="urn:microsoft.com/office/officeart/2005/8/layout/process2"/>
    <dgm:cxn modelId="{93F44B23-086B-465B-96F8-8A937C7A5251}" type="presParOf" srcId="{973071E0-B929-4185-BCAE-9EDBCE041F4D}" destId="{D49494F7-8FB9-4AEC-8740-D2EB647D5EE5}" srcOrd="9" destOrd="0" presId="urn:microsoft.com/office/officeart/2005/8/layout/process2"/>
    <dgm:cxn modelId="{7D929814-95FD-44C8-82B4-0FBB77121FF1}" type="presParOf" srcId="{D49494F7-8FB9-4AEC-8740-D2EB647D5EE5}" destId="{D7A78326-C763-48EB-8CF4-D0E94DB0F1AC}" srcOrd="0" destOrd="0" presId="urn:microsoft.com/office/officeart/2005/8/layout/process2"/>
    <dgm:cxn modelId="{DEEE3254-831A-41A0-96C7-5811BDC99599}" type="presParOf" srcId="{973071E0-B929-4185-BCAE-9EDBCE041F4D}" destId="{31A87791-3DED-4C18-9390-8C690967EF1C}" srcOrd="10" destOrd="0" presId="urn:microsoft.com/office/officeart/2005/8/layout/process2"/>
    <dgm:cxn modelId="{D66D6E54-5B1D-482B-A2D6-7E885EFD20AD}" type="presParOf" srcId="{973071E0-B929-4185-BCAE-9EDBCE041F4D}" destId="{E190CBB2-916B-45DB-89C5-64B43C870489}" srcOrd="11" destOrd="0" presId="urn:microsoft.com/office/officeart/2005/8/layout/process2"/>
    <dgm:cxn modelId="{B3B50456-A911-4BEC-8E94-445DBEEB7562}" type="presParOf" srcId="{E190CBB2-916B-45DB-89C5-64B43C870489}" destId="{1D1892FE-81C0-4E96-8A5D-17CB2A6F4C5B}" srcOrd="0" destOrd="0" presId="urn:microsoft.com/office/officeart/2005/8/layout/process2"/>
    <dgm:cxn modelId="{3536DACD-5AB8-4E9F-B487-41E687D6A24F}" type="presParOf" srcId="{973071E0-B929-4185-BCAE-9EDBCE041F4D}" destId="{85DCF4DA-9AB0-4AD6-899E-12CF50C073C7}" srcOrd="12" destOrd="0" presId="urn:microsoft.com/office/officeart/2005/8/layout/process2"/>
    <dgm:cxn modelId="{940EAA72-948C-41D4-BCD8-808CDF477810}" type="presParOf" srcId="{973071E0-B929-4185-BCAE-9EDBCE041F4D}" destId="{E3509C29-351D-4A57-9D6A-9AE803777C90}" srcOrd="13" destOrd="0" presId="urn:microsoft.com/office/officeart/2005/8/layout/process2"/>
    <dgm:cxn modelId="{24539B93-597C-48C8-917A-CF981FA12C8B}" type="presParOf" srcId="{E3509C29-351D-4A57-9D6A-9AE803777C90}" destId="{1D255EBA-D614-48A7-A81B-00681CBFC4D2}" srcOrd="0" destOrd="0" presId="urn:microsoft.com/office/officeart/2005/8/layout/process2"/>
    <dgm:cxn modelId="{11E0594B-FD16-4E18-B47D-B4A996221126}" type="presParOf" srcId="{973071E0-B929-4185-BCAE-9EDBCE041F4D}" destId="{E8C661F0-D8E6-414A-892C-A63711DD8119}" srcOrd="1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23379DF0-CADA-4D55-AF0E-D59199864C52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E305A5A0-6A5F-499E-986F-CD08075C6A25}">
      <dgm:prSet phldrT="[Text]"/>
      <dgm:spPr/>
      <dgm:t>
        <a:bodyPr/>
        <a:lstStyle/>
        <a:p>
          <a:pPr algn="ctr"/>
          <a:r>
            <a:rPr lang="en-US" dirty="0" err="1" smtClean="0"/>
            <a:t>Puchase</a:t>
          </a:r>
          <a:r>
            <a:rPr lang="en-US" dirty="0" smtClean="0"/>
            <a:t> </a:t>
          </a:r>
          <a:r>
            <a:rPr lang="en-US" dirty="0" err="1" smtClean="0"/>
            <a:t>Requistion</a:t>
          </a:r>
          <a:endParaRPr lang="en-US" dirty="0"/>
        </a:p>
      </dgm:t>
    </dgm:pt>
    <dgm:pt modelId="{C7FF8924-ED05-41E8-9013-F90F2EC92DA6}" type="parTrans" cxnId="{A4BD7FA5-760E-439A-BF2B-5B07721B7B52}">
      <dgm:prSet/>
      <dgm:spPr/>
      <dgm:t>
        <a:bodyPr/>
        <a:lstStyle/>
        <a:p>
          <a:endParaRPr lang="en-US"/>
        </a:p>
      </dgm:t>
    </dgm:pt>
    <dgm:pt modelId="{E8DD8257-31BA-43EA-8EC3-B0C3D4B53FF9}" type="sibTrans" cxnId="{A4BD7FA5-760E-439A-BF2B-5B07721B7B52}">
      <dgm:prSet/>
      <dgm:spPr/>
      <dgm:t>
        <a:bodyPr/>
        <a:lstStyle/>
        <a:p>
          <a:pPr algn="ctr"/>
          <a:endParaRPr lang="en-US"/>
        </a:p>
      </dgm:t>
    </dgm:pt>
    <dgm:pt modelId="{D055E146-DA82-4F40-959A-717C2720BD59}">
      <dgm:prSet phldrT="[Text]"/>
      <dgm:spPr/>
      <dgm:t>
        <a:bodyPr/>
        <a:lstStyle/>
        <a:p>
          <a:pPr algn="ctr"/>
          <a:r>
            <a:rPr lang="en-US" dirty="0" smtClean="0"/>
            <a:t>RFQ</a:t>
          </a:r>
          <a:endParaRPr lang="en-US" dirty="0"/>
        </a:p>
      </dgm:t>
    </dgm:pt>
    <dgm:pt modelId="{64BC0E01-C45D-4ADD-A40C-6C8EE84EAEB6}" type="parTrans" cxnId="{92DCC49E-C32C-4A72-83B6-9383B47070A5}">
      <dgm:prSet/>
      <dgm:spPr/>
      <dgm:t>
        <a:bodyPr/>
        <a:lstStyle/>
        <a:p>
          <a:endParaRPr lang="en-US"/>
        </a:p>
      </dgm:t>
    </dgm:pt>
    <dgm:pt modelId="{F71C3A5C-D8E8-45CA-A165-D74A285EAE03}" type="sibTrans" cxnId="{92DCC49E-C32C-4A72-83B6-9383B47070A5}">
      <dgm:prSet/>
      <dgm:spPr/>
      <dgm:t>
        <a:bodyPr/>
        <a:lstStyle/>
        <a:p>
          <a:pPr algn="ctr"/>
          <a:endParaRPr lang="en-US"/>
        </a:p>
      </dgm:t>
    </dgm:pt>
    <dgm:pt modelId="{058776C9-2F61-4F36-893B-12537C8F1CAA}">
      <dgm:prSet phldrT="[Text]"/>
      <dgm:spPr/>
      <dgm:t>
        <a:bodyPr/>
        <a:lstStyle/>
        <a:p>
          <a:pPr algn="ctr"/>
          <a:r>
            <a:rPr lang="en-US" dirty="0" smtClean="0"/>
            <a:t>Vendor Evaluation</a:t>
          </a:r>
          <a:endParaRPr lang="en-US" dirty="0"/>
        </a:p>
      </dgm:t>
    </dgm:pt>
    <dgm:pt modelId="{FB73AB84-3B8E-4509-BB5C-637503661805}" type="parTrans" cxnId="{497CE8B9-8688-472C-A2DB-590C97752D53}">
      <dgm:prSet/>
      <dgm:spPr/>
      <dgm:t>
        <a:bodyPr/>
        <a:lstStyle/>
        <a:p>
          <a:endParaRPr lang="en-US"/>
        </a:p>
      </dgm:t>
    </dgm:pt>
    <dgm:pt modelId="{F47B9A51-12F9-4704-AC2C-4E9DD53561F4}" type="sibTrans" cxnId="{497CE8B9-8688-472C-A2DB-590C97752D53}">
      <dgm:prSet/>
      <dgm:spPr/>
      <dgm:t>
        <a:bodyPr/>
        <a:lstStyle/>
        <a:p>
          <a:endParaRPr lang="en-US"/>
        </a:p>
      </dgm:t>
    </dgm:pt>
    <dgm:pt modelId="{7B5C4767-27AF-487E-81E9-0A32F6664AAA}">
      <dgm:prSet phldrT="[Text]"/>
      <dgm:spPr/>
      <dgm:t>
        <a:bodyPr/>
        <a:lstStyle/>
        <a:p>
          <a:pPr algn="ctr"/>
          <a:r>
            <a:rPr lang="en-US" dirty="0" smtClean="0"/>
            <a:t>Purchase Order Processing</a:t>
          </a:r>
          <a:endParaRPr lang="en-US" dirty="0"/>
        </a:p>
      </dgm:t>
    </dgm:pt>
    <dgm:pt modelId="{3085206F-7ED9-497E-B206-F0DD24502F26}" type="parTrans" cxnId="{A2D1C6C6-1E28-4720-A4F4-3B3037E000D1}">
      <dgm:prSet/>
      <dgm:spPr/>
      <dgm:t>
        <a:bodyPr/>
        <a:lstStyle/>
        <a:p>
          <a:endParaRPr lang="en-US"/>
        </a:p>
      </dgm:t>
    </dgm:pt>
    <dgm:pt modelId="{D2A8DF7A-1E43-4C2F-89DF-6AB89AC03AA7}" type="sibTrans" cxnId="{A2D1C6C6-1E28-4720-A4F4-3B3037E000D1}">
      <dgm:prSet/>
      <dgm:spPr/>
      <dgm:t>
        <a:bodyPr/>
        <a:lstStyle/>
        <a:p>
          <a:endParaRPr lang="en-US"/>
        </a:p>
      </dgm:t>
    </dgm:pt>
    <dgm:pt modelId="{4BBD01A5-68CD-4FDE-B574-E25149DBBFFB}">
      <dgm:prSet phldrT="[Text]"/>
      <dgm:spPr/>
      <dgm:t>
        <a:bodyPr/>
        <a:lstStyle/>
        <a:p>
          <a:pPr algn="ctr"/>
          <a:r>
            <a:rPr lang="en-US" dirty="0" smtClean="0"/>
            <a:t>Purchase Order  Monitoring</a:t>
          </a:r>
          <a:endParaRPr lang="en-US" dirty="0"/>
        </a:p>
      </dgm:t>
    </dgm:pt>
    <dgm:pt modelId="{B337F8F6-5419-4D92-AE83-1EADE85AD149}" type="parTrans" cxnId="{43A08A04-21F7-43D5-AA79-179A61855011}">
      <dgm:prSet/>
      <dgm:spPr/>
      <dgm:t>
        <a:bodyPr/>
        <a:lstStyle/>
        <a:p>
          <a:endParaRPr lang="en-US"/>
        </a:p>
      </dgm:t>
    </dgm:pt>
    <dgm:pt modelId="{9F5800D7-6D79-424B-A2B5-F141BCC5430E}" type="sibTrans" cxnId="{43A08A04-21F7-43D5-AA79-179A61855011}">
      <dgm:prSet/>
      <dgm:spPr/>
      <dgm:t>
        <a:bodyPr/>
        <a:lstStyle/>
        <a:p>
          <a:endParaRPr lang="en-US"/>
        </a:p>
      </dgm:t>
    </dgm:pt>
    <dgm:pt modelId="{0B8E238B-AEDF-4707-A0F6-CD6EA41439CD}">
      <dgm:prSet phldrT="[Text]"/>
      <dgm:spPr>
        <a:solidFill>
          <a:srgbClr val="FF0000"/>
        </a:solidFill>
      </dgm:spPr>
      <dgm:t>
        <a:bodyPr/>
        <a:lstStyle/>
        <a:p>
          <a:pPr algn="ctr"/>
          <a:r>
            <a:rPr lang="en-US" dirty="0" smtClean="0"/>
            <a:t>Good Receipt</a:t>
          </a:r>
          <a:endParaRPr lang="en-US" dirty="0"/>
        </a:p>
      </dgm:t>
    </dgm:pt>
    <dgm:pt modelId="{56E2AE3A-0541-430B-806D-3675835AA1DF}" type="parTrans" cxnId="{8FD7076A-A22F-43AD-842C-53053ABDBAB1}">
      <dgm:prSet/>
      <dgm:spPr/>
      <dgm:t>
        <a:bodyPr/>
        <a:lstStyle/>
        <a:p>
          <a:endParaRPr lang="en-US"/>
        </a:p>
      </dgm:t>
    </dgm:pt>
    <dgm:pt modelId="{401B2694-05E9-44CD-ACE2-FB1F8D40F93D}" type="sibTrans" cxnId="{8FD7076A-A22F-43AD-842C-53053ABDBAB1}">
      <dgm:prSet/>
      <dgm:spPr/>
      <dgm:t>
        <a:bodyPr/>
        <a:lstStyle/>
        <a:p>
          <a:endParaRPr lang="en-US"/>
        </a:p>
      </dgm:t>
    </dgm:pt>
    <dgm:pt modelId="{6964B0B0-F55F-424C-9914-4B04CC13B0C8}">
      <dgm:prSet phldrT="[Text]"/>
      <dgm:spPr/>
      <dgm:t>
        <a:bodyPr/>
        <a:lstStyle/>
        <a:p>
          <a:pPr algn="ctr"/>
          <a:r>
            <a:rPr lang="en-US" dirty="0" smtClean="0"/>
            <a:t>Invoice Verification</a:t>
          </a:r>
          <a:endParaRPr lang="en-US" dirty="0"/>
        </a:p>
      </dgm:t>
    </dgm:pt>
    <dgm:pt modelId="{4D5E74CA-3EA1-4E81-BA6F-4D3A96C0FAC5}" type="parTrans" cxnId="{438C8832-DB6D-4ADA-9280-A66D6BDC3288}">
      <dgm:prSet/>
      <dgm:spPr/>
      <dgm:t>
        <a:bodyPr/>
        <a:lstStyle/>
        <a:p>
          <a:endParaRPr lang="en-US"/>
        </a:p>
      </dgm:t>
    </dgm:pt>
    <dgm:pt modelId="{1C496418-DF12-4ED5-8847-758EC5221A32}" type="sibTrans" cxnId="{438C8832-DB6D-4ADA-9280-A66D6BDC3288}">
      <dgm:prSet/>
      <dgm:spPr/>
      <dgm:t>
        <a:bodyPr/>
        <a:lstStyle/>
        <a:p>
          <a:endParaRPr lang="en-US"/>
        </a:p>
      </dgm:t>
    </dgm:pt>
    <dgm:pt modelId="{AC26E04C-5137-4075-A5B6-A195AC892ED8}">
      <dgm:prSet phldrT="[Text]"/>
      <dgm:spPr/>
      <dgm:t>
        <a:bodyPr/>
        <a:lstStyle/>
        <a:p>
          <a:pPr algn="ctr"/>
          <a:r>
            <a:rPr lang="en-US" dirty="0" smtClean="0"/>
            <a:t>Payment</a:t>
          </a:r>
          <a:endParaRPr lang="en-US" dirty="0"/>
        </a:p>
      </dgm:t>
    </dgm:pt>
    <dgm:pt modelId="{FDB1C88F-6DE2-4CBB-A3FD-37D481732D4E}" type="parTrans" cxnId="{5E2DBF3A-DAAE-4920-A65B-6F007BC8DCFF}">
      <dgm:prSet/>
      <dgm:spPr/>
      <dgm:t>
        <a:bodyPr/>
        <a:lstStyle/>
        <a:p>
          <a:endParaRPr lang="en-US"/>
        </a:p>
      </dgm:t>
    </dgm:pt>
    <dgm:pt modelId="{E04E6648-BFAC-442A-8DC2-924EEEF5374B}" type="sibTrans" cxnId="{5E2DBF3A-DAAE-4920-A65B-6F007BC8DCFF}">
      <dgm:prSet/>
      <dgm:spPr/>
      <dgm:t>
        <a:bodyPr/>
        <a:lstStyle/>
        <a:p>
          <a:endParaRPr lang="en-US"/>
        </a:p>
      </dgm:t>
    </dgm:pt>
    <dgm:pt modelId="{973071E0-B929-4185-BCAE-9EDBCE041F4D}" type="pres">
      <dgm:prSet presAssocID="{23379DF0-CADA-4D55-AF0E-D59199864C52}" presName="linearFlow" presStyleCnt="0">
        <dgm:presLayoutVars>
          <dgm:resizeHandles val="exact"/>
        </dgm:presLayoutVars>
      </dgm:prSet>
      <dgm:spPr/>
    </dgm:pt>
    <dgm:pt modelId="{BBE00986-5D1C-4FCE-8B5F-16A8EB9F9B2A}" type="pres">
      <dgm:prSet presAssocID="{E305A5A0-6A5F-499E-986F-CD08075C6A25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35C907-7539-4394-8E14-9260C197F62A}" type="pres">
      <dgm:prSet presAssocID="{E8DD8257-31BA-43EA-8EC3-B0C3D4B53FF9}" presName="sibTrans" presStyleLbl="sibTrans2D1" presStyleIdx="0" presStyleCnt="7"/>
      <dgm:spPr/>
      <dgm:t>
        <a:bodyPr/>
        <a:lstStyle/>
        <a:p>
          <a:endParaRPr lang="en-US"/>
        </a:p>
      </dgm:t>
    </dgm:pt>
    <dgm:pt modelId="{B33828D6-7692-4565-AFEF-525C60CE6F1F}" type="pres">
      <dgm:prSet presAssocID="{E8DD8257-31BA-43EA-8EC3-B0C3D4B53FF9}" presName="connectorText" presStyleLbl="sibTrans2D1" presStyleIdx="0" presStyleCnt="7"/>
      <dgm:spPr/>
      <dgm:t>
        <a:bodyPr/>
        <a:lstStyle/>
        <a:p>
          <a:endParaRPr lang="en-US"/>
        </a:p>
      </dgm:t>
    </dgm:pt>
    <dgm:pt modelId="{FAABFB98-4E39-4FD0-BE86-9708182E1DF5}" type="pres">
      <dgm:prSet presAssocID="{D055E146-DA82-4F40-959A-717C2720BD59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F24BA8-F4F9-47A9-9ADC-D22CA140D8E5}" type="pres">
      <dgm:prSet presAssocID="{F71C3A5C-D8E8-45CA-A165-D74A285EAE03}" presName="sibTrans" presStyleLbl="sibTrans2D1" presStyleIdx="1" presStyleCnt="7"/>
      <dgm:spPr/>
      <dgm:t>
        <a:bodyPr/>
        <a:lstStyle/>
        <a:p>
          <a:endParaRPr lang="en-US"/>
        </a:p>
      </dgm:t>
    </dgm:pt>
    <dgm:pt modelId="{A3F26DB2-D06C-4A8C-B119-7E26684092E7}" type="pres">
      <dgm:prSet presAssocID="{F71C3A5C-D8E8-45CA-A165-D74A285EAE03}" presName="connectorText" presStyleLbl="sibTrans2D1" presStyleIdx="1" presStyleCnt="7"/>
      <dgm:spPr/>
      <dgm:t>
        <a:bodyPr/>
        <a:lstStyle/>
        <a:p>
          <a:endParaRPr lang="en-US"/>
        </a:p>
      </dgm:t>
    </dgm:pt>
    <dgm:pt modelId="{99207C87-398D-45BC-B4D8-5C03C1F4CDEB}" type="pres">
      <dgm:prSet presAssocID="{058776C9-2F61-4F36-893B-12537C8F1CAA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E799D3-EA6D-4F2B-B6FF-09D488FD873A}" type="pres">
      <dgm:prSet presAssocID="{F47B9A51-12F9-4704-AC2C-4E9DD53561F4}" presName="sibTrans" presStyleLbl="sibTrans2D1" presStyleIdx="2" presStyleCnt="7"/>
      <dgm:spPr/>
      <dgm:t>
        <a:bodyPr/>
        <a:lstStyle/>
        <a:p>
          <a:endParaRPr lang="en-US"/>
        </a:p>
      </dgm:t>
    </dgm:pt>
    <dgm:pt modelId="{F7949DF6-6660-47A0-8879-225D16F17A23}" type="pres">
      <dgm:prSet presAssocID="{F47B9A51-12F9-4704-AC2C-4E9DD53561F4}" presName="connectorText" presStyleLbl="sibTrans2D1" presStyleIdx="2" presStyleCnt="7"/>
      <dgm:spPr/>
      <dgm:t>
        <a:bodyPr/>
        <a:lstStyle/>
        <a:p>
          <a:endParaRPr lang="en-US"/>
        </a:p>
      </dgm:t>
    </dgm:pt>
    <dgm:pt modelId="{9212DD4D-FFFC-4873-8AEC-044BC6827D92}" type="pres">
      <dgm:prSet presAssocID="{7B5C4767-27AF-487E-81E9-0A32F6664AAA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EB4EDF-8C6F-4D40-BD37-6F0E3767D9B1}" type="pres">
      <dgm:prSet presAssocID="{D2A8DF7A-1E43-4C2F-89DF-6AB89AC03AA7}" presName="sibTrans" presStyleLbl="sibTrans2D1" presStyleIdx="3" presStyleCnt="7"/>
      <dgm:spPr/>
      <dgm:t>
        <a:bodyPr/>
        <a:lstStyle/>
        <a:p>
          <a:endParaRPr lang="en-US"/>
        </a:p>
      </dgm:t>
    </dgm:pt>
    <dgm:pt modelId="{03BB18CD-E660-4BEC-80BA-43D0DCDC5EC7}" type="pres">
      <dgm:prSet presAssocID="{D2A8DF7A-1E43-4C2F-89DF-6AB89AC03AA7}" presName="connectorText" presStyleLbl="sibTrans2D1" presStyleIdx="3" presStyleCnt="7"/>
      <dgm:spPr/>
      <dgm:t>
        <a:bodyPr/>
        <a:lstStyle/>
        <a:p>
          <a:endParaRPr lang="en-US"/>
        </a:p>
      </dgm:t>
    </dgm:pt>
    <dgm:pt modelId="{23EB6FED-A1F1-47CE-8A12-45DBDDFF880B}" type="pres">
      <dgm:prSet presAssocID="{4BBD01A5-68CD-4FDE-B574-E25149DBBFFB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9494F7-8FB9-4AEC-8740-D2EB647D5EE5}" type="pres">
      <dgm:prSet presAssocID="{9F5800D7-6D79-424B-A2B5-F141BCC5430E}" presName="sibTrans" presStyleLbl="sibTrans2D1" presStyleIdx="4" presStyleCnt="7"/>
      <dgm:spPr/>
      <dgm:t>
        <a:bodyPr/>
        <a:lstStyle/>
        <a:p>
          <a:endParaRPr lang="en-US"/>
        </a:p>
      </dgm:t>
    </dgm:pt>
    <dgm:pt modelId="{D7A78326-C763-48EB-8CF4-D0E94DB0F1AC}" type="pres">
      <dgm:prSet presAssocID="{9F5800D7-6D79-424B-A2B5-F141BCC5430E}" presName="connectorText" presStyleLbl="sibTrans2D1" presStyleIdx="4" presStyleCnt="7"/>
      <dgm:spPr/>
      <dgm:t>
        <a:bodyPr/>
        <a:lstStyle/>
        <a:p>
          <a:endParaRPr lang="en-US"/>
        </a:p>
      </dgm:t>
    </dgm:pt>
    <dgm:pt modelId="{31A87791-3DED-4C18-9390-8C690967EF1C}" type="pres">
      <dgm:prSet presAssocID="{0B8E238B-AEDF-4707-A0F6-CD6EA41439CD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90CBB2-916B-45DB-89C5-64B43C870489}" type="pres">
      <dgm:prSet presAssocID="{401B2694-05E9-44CD-ACE2-FB1F8D40F93D}" presName="sibTrans" presStyleLbl="sibTrans2D1" presStyleIdx="5" presStyleCnt="7"/>
      <dgm:spPr/>
      <dgm:t>
        <a:bodyPr/>
        <a:lstStyle/>
        <a:p>
          <a:endParaRPr lang="en-US"/>
        </a:p>
      </dgm:t>
    </dgm:pt>
    <dgm:pt modelId="{1D1892FE-81C0-4E96-8A5D-17CB2A6F4C5B}" type="pres">
      <dgm:prSet presAssocID="{401B2694-05E9-44CD-ACE2-FB1F8D40F93D}" presName="connectorText" presStyleLbl="sibTrans2D1" presStyleIdx="5" presStyleCnt="7"/>
      <dgm:spPr/>
      <dgm:t>
        <a:bodyPr/>
        <a:lstStyle/>
        <a:p>
          <a:endParaRPr lang="en-US"/>
        </a:p>
      </dgm:t>
    </dgm:pt>
    <dgm:pt modelId="{85DCF4DA-9AB0-4AD6-899E-12CF50C073C7}" type="pres">
      <dgm:prSet presAssocID="{6964B0B0-F55F-424C-9914-4B04CC13B0C8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509C29-351D-4A57-9D6A-9AE803777C90}" type="pres">
      <dgm:prSet presAssocID="{1C496418-DF12-4ED5-8847-758EC5221A32}" presName="sibTrans" presStyleLbl="sibTrans2D1" presStyleIdx="6" presStyleCnt="7"/>
      <dgm:spPr/>
      <dgm:t>
        <a:bodyPr/>
        <a:lstStyle/>
        <a:p>
          <a:endParaRPr lang="en-US"/>
        </a:p>
      </dgm:t>
    </dgm:pt>
    <dgm:pt modelId="{1D255EBA-D614-48A7-A81B-00681CBFC4D2}" type="pres">
      <dgm:prSet presAssocID="{1C496418-DF12-4ED5-8847-758EC5221A32}" presName="connectorText" presStyleLbl="sibTrans2D1" presStyleIdx="6" presStyleCnt="7"/>
      <dgm:spPr/>
      <dgm:t>
        <a:bodyPr/>
        <a:lstStyle/>
        <a:p>
          <a:endParaRPr lang="en-US"/>
        </a:p>
      </dgm:t>
    </dgm:pt>
    <dgm:pt modelId="{E8C661F0-D8E6-414A-892C-A63711DD8119}" type="pres">
      <dgm:prSet presAssocID="{AC26E04C-5137-4075-A5B6-A195AC892ED8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4F0501A-060F-4618-86A8-E17ADBFEF33A}" type="presOf" srcId="{F47B9A51-12F9-4704-AC2C-4E9DD53561F4}" destId="{F7949DF6-6660-47A0-8879-225D16F17A23}" srcOrd="1" destOrd="0" presId="urn:microsoft.com/office/officeart/2005/8/layout/process2"/>
    <dgm:cxn modelId="{4BC34039-E32C-491D-8ED2-FD4E2EC1310C}" type="presOf" srcId="{401B2694-05E9-44CD-ACE2-FB1F8D40F93D}" destId="{E190CBB2-916B-45DB-89C5-64B43C870489}" srcOrd="0" destOrd="0" presId="urn:microsoft.com/office/officeart/2005/8/layout/process2"/>
    <dgm:cxn modelId="{54EDC66F-0B7C-4F79-8215-7CF713FC473A}" type="presOf" srcId="{9F5800D7-6D79-424B-A2B5-F141BCC5430E}" destId="{D7A78326-C763-48EB-8CF4-D0E94DB0F1AC}" srcOrd="1" destOrd="0" presId="urn:microsoft.com/office/officeart/2005/8/layout/process2"/>
    <dgm:cxn modelId="{43A08A04-21F7-43D5-AA79-179A61855011}" srcId="{23379DF0-CADA-4D55-AF0E-D59199864C52}" destId="{4BBD01A5-68CD-4FDE-B574-E25149DBBFFB}" srcOrd="4" destOrd="0" parTransId="{B337F8F6-5419-4D92-AE83-1EADE85AD149}" sibTransId="{9F5800D7-6D79-424B-A2B5-F141BCC5430E}"/>
    <dgm:cxn modelId="{6CF2E9B8-1D9A-4E52-89FD-9789899088C1}" type="presOf" srcId="{D055E146-DA82-4F40-959A-717C2720BD59}" destId="{FAABFB98-4E39-4FD0-BE86-9708182E1DF5}" srcOrd="0" destOrd="0" presId="urn:microsoft.com/office/officeart/2005/8/layout/process2"/>
    <dgm:cxn modelId="{5E2DBF3A-DAAE-4920-A65B-6F007BC8DCFF}" srcId="{23379DF0-CADA-4D55-AF0E-D59199864C52}" destId="{AC26E04C-5137-4075-A5B6-A195AC892ED8}" srcOrd="7" destOrd="0" parTransId="{FDB1C88F-6DE2-4CBB-A3FD-37D481732D4E}" sibTransId="{E04E6648-BFAC-442A-8DC2-924EEEF5374B}"/>
    <dgm:cxn modelId="{A4BD7FA5-760E-439A-BF2B-5B07721B7B52}" srcId="{23379DF0-CADA-4D55-AF0E-D59199864C52}" destId="{E305A5A0-6A5F-499E-986F-CD08075C6A25}" srcOrd="0" destOrd="0" parTransId="{C7FF8924-ED05-41E8-9013-F90F2EC92DA6}" sibTransId="{E8DD8257-31BA-43EA-8EC3-B0C3D4B53FF9}"/>
    <dgm:cxn modelId="{E00E9948-0F67-4979-9886-C14558E55982}" type="presOf" srcId="{D2A8DF7A-1E43-4C2F-89DF-6AB89AC03AA7}" destId="{14EB4EDF-8C6F-4D40-BD37-6F0E3767D9B1}" srcOrd="0" destOrd="0" presId="urn:microsoft.com/office/officeart/2005/8/layout/process2"/>
    <dgm:cxn modelId="{2A6169A8-3179-488C-8235-4BFDF15F2E89}" type="presOf" srcId="{1C496418-DF12-4ED5-8847-758EC5221A32}" destId="{E3509C29-351D-4A57-9D6A-9AE803777C90}" srcOrd="0" destOrd="0" presId="urn:microsoft.com/office/officeart/2005/8/layout/process2"/>
    <dgm:cxn modelId="{E89203CF-866C-4402-9430-40A3D289F73D}" type="presOf" srcId="{058776C9-2F61-4F36-893B-12537C8F1CAA}" destId="{99207C87-398D-45BC-B4D8-5C03C1F4CDEB}" srcOrd="0" destOrd="0" presId="urn:microsoft.com/office/officeart/2005/8/layout/process2"/>
    <dgm:cxn modelId="{45F93F66-D1F7-4F13-9942-6BE19E8F60E7}" type="presOf" srcId="{E305A5A0-6A5F-499E-986F-CD08075C6A25}" destId="{BBE00986-5D1C-4FCE-8B5F-16A8EB9F9B2A}" srcOrd="0" destOrd="0" presId="urn:microsoft.com/office/officeart/2005/8/layout/process2"/>
    <dgm:cxn modelId="{3CA205B8-0CBB-4E75-9843-0B6536446EA4}" type="presOf" srcId="{4BBD01A5-68CD-4FDE-B574-E25149DBBFFB}" destId="{23EB6FED-A1F1-47CE-8A12-45DBDDFF880B}" srcOrd="0" destOrd="0" presId="urn:microsoft.com/office/officeart/2005/8/layout/process2"/>
    <dgm:cxn modelId="{92DCC49E-C32C-4A72-83B6-9383B47070A5}" srcId="{23379DF0-CADA-4D55-AF0E-D59199864C52}" destId="{D055E146-DA82-4F40-959A-717C2720BD59}" srcOrd="1" destOrd="0" parTransId="{64BC0E01-C45D-4ADD-A40C-6C8EE84EAEB6}" sibTransId="{F71C3A5C-D8E8-45CA-A165-D74A285EAE03}"/>
    <dgm:cxn modelId="{18EA4320-26E8-4B47-AFE1-9680D7DA40FA}" type="presOf" srcId="{23379DF0-CADA-4D55-AF0E-D59199864C52}" destId="{973071E0-B929-4185-BCAE-9EDBCE041F4D}" srcOrd="0" destOrd="0" presId="urn:microsoft.com/office/officeart/2005/8/layout/process2"/>
    <dgm:cxn modelId="{F0154773-97D5-469B-8C87-3E9450E0561A}" type="presOf" srcId="{1C496418-DF12-4ED5-8847-758EC5221A32}" destId="{1D255EBA-D614-48A7-A81B-00681CBFC4D2}" srcOrd="1" destOrd="0" presId="urn:microsoft.com/office/officeart/2005/8/layout/process2"/>
    <dgm:cxn modelId="{9AD28138-E09E-4E60-9A77-C36BBDDB88D1}" type="presOf" srcId="{9F5800D7-6D79-424B-A2B5-F141BCC5430E}" destId="{D49494F7-8FB9-4AEC-8740-D2EB647D5EE5}" srcOrd="0" destOrd="0" presId="urn:microsoft.com/office/officeart/2005/8/layout/process2"/>
    <dgm:cxn modelId="{FCB0CD98-82B0-4F81-AF4E-903CD4EFB744}" type="presOf" srcId="{401B2694-05E9-44CD-ACE2-FB1F8D40F93D}" destId="{1D1892FE-81C0-4E96-8A5D-17CB2A6F4C5B}" srcOrd="1" destOrd="0" presId="urn:microsoft.com/office/officeart/2005/8/layout/process2"/>
    <dgm:cxn modelId="{6653C379-A793-40C1-8EA6-A009B496FF20}" type="presOf" srcId="{D2A8DF7A-1E43-4C2F-89DF-6AB89AC03AA7}" destId="{03BB18CD-E660-4BEC-80BA-43D0DCDC5EC7}" srcOrd="1" destOrd="0" presId="urn:microsoft.com/office/officeart/2005/8/layout/process2"/>
    <dgm:cxn modelId="{8FD7076A-A22F-43AD-842C-53053ABDBAB1}" srcId="{23379DF0-CADA-4D55-AF0E-D59199864C52}" destId="{0B8E238B-AEDF-4707-A0F6-CD6EA41439CD}" srcOrd="5" destOrd="0" parTransId="{56E2AE3A-0541-430B-806D-3675835AA1DF}" sibTransId="{401B2694-05E9-44CD-ACE2-FB1F8D40F93D}"/>
    <dgm:cxn modelId="{F52E438D-B111-4D39-B988-7A0E8E383DCE}" type="presOf" srcId="{E8DD8257-31BA-43EA-8EC3-B0C3D4B53FF9}" destId="{B33828D6-7692-4565-AFEF-525C60CE6F1F}" srcOrd="1" destOrd="0" presId="urn:microsoft.com/office/officeart/2005/8/layout/process2"/>
    <dgm:cxn modelId="{58BD5707-CDFE-4077-9A6C-13A7E2CA8706}" type="presOf" srcId="{F47B9A51-12F9-4704-AC2C-4E9DD53561F4}" destId="{A9E799D3-EA6D-4F2B-B6FF-09D488FD873A}" srcOrd="0" destOrd="0" presId="urn:microsoft.com/office/officeart/2005/8/layout/process2"/>
    <dgm:cxn modelId="{438C8832-DB6D-4ADA-9280-A66D6BDC3288}" srcId="{23379DF0-CADA-4D55-AF0E-D59199864C52}" destId="{6964B0B0-F55F-424C-9914-4B04CC13B0C8}" srcOrd="6" destOrd="0" parTransId="{4D5E74CA-3EA1-4E81-BA6F-4D3A96C0FAC5}" sibTransId="{1C496418-DF12-4ED5-8847-758EC5221A32}"/>
    <dgm:cxn modelId="{742FE05D-EE35-4FB1-B1B4-6F0026BC4DA8}" type="presOf" srcId="{0B8E238B-AEDF-4707-A0F6-CD6EA41439CD}" destId="{31A87791-3DED-4C18-9390-8C690967EF1C}" srcOrd="0" destOrd="0" presId="urn:microsoft.com/office/officeart/2005/8/layout/process2"/>
    <dgm:cxn modelId="{98B33F3D-AD4F-4B34-8948-73925885D5E9}" type="presOf" srcId="{E8DD8257-31BA-43EA-8EC3-B0C3D4B53FF9}" destId="{3935C907-7539-4394-8E14-9260C197F62A}" srcOrd="0" destOrd="0" presId="urn:microsoft.com/office/officeart/2005/8/layout/process2"/>
    <dgm:cxn modelId="{294E7ADE-4EC6-4357-AD21-F40864459187}" type="presOf" srcId="{AC26E04C-5137-4075-A5B6-A195AC892ED8}" destId="{E8C661F0-D8E6-414A-892C-A63711DD8119}" srcOrd="0" destOrd="0" presId="urn:microsoft.com/office/officeart/2005/8/layout/process2"/>
    <dgm:cxn modelId="{FFB4DD4B-B5AA-4758-B7BE-F410E44BA8AC}" type="presOf" srcId="{6964B0B0-F55F-424C-9914-4B04CC13B0C8}" destId="{85DCF4DA-9AB0-4AD6-899E-12CF50C073C7}" srcOrd="0" destOrd="0" presId="urn:microsoft.com/office/officeart/2005/8/layout/process2"/>
    <dgm:cxn modelId="{3B033520-00EF-4F0B-9F43-12772E98DF84}" type="presOf" srcId="{7B5C4767-27AF-487E-81E9-0A32F6664AAA}" destId="{9212DD4D-FFFC-4873-8AEC-044BC6827D92}" srcOrd="0" destOrd="0" presId="urn:microsoft.com/office/officeart/2005/8/layout/process2"/>
    <dgm:cxn modelId="{A2D1C6C6-1E28-4720-A4F4-3B3037E000D1}" srcId="{23379DF0-CADA-4D55-AF0E-D59199864C52}" destId="{7B5C4767-27AF-487E-81E9-0A32F6664AAA}" srcOrd="3" destOrd="0" parTransId="{3085206F-7ED9-497E-B206-F0DD24502F26}" sibTransId="{D2A8DF7A-1E43-4C2F-89DF-6AB89AC03AA7}"/>
    <dgm:cxn modelId="{8F9D8CBC-580F-4C29-B8CC-03235F9D3CFD}" type="presOf" srcId="{F71C3A5C-D8E8-45CA-A165-D74A285EAE03}" destId="{04F24BA8-F4F9-47A9-9ADC-D22CA140D8E5}" srcOrd="0" destOrd="0" presId="urn:microsoft.com/office/officeart/2005/8/layout/process2"/>
    <dgm:cxn modelId="{373AE4B1-1ABD-4982-907F-9B384E3E7179}" type="presOf" srcId="{F71C3A5C-D8E8-45CA-A165-D74A285EAE03}" destId="{A3F26DB2-D06C-4A8C-B119-7E26684092E7}" srcOrd="1" destOrd="0" presId="urn:microsoft.com/office/officeart/2005/8/layout/process2"/>
    <dgm:cxn modelId="{497CE8B9-8688-472C-A2DB-590C97752D53}" srcId="{23379DF0-CADA-4D55-AF0E-D59199864C52}" destId="{058776C9-2F61-4F36-893B-12537C8F1CAA}" srcOrd="2" destOrd="0" parTransId="{FB73AB84-3B8E-4509-BB5C-637503661805}" sibTransId="{F47B9A51-12F9-4704-AC2C-4E9DD53561F4}"/>
    <dgm:cxn modelId="{A8CC592C-359A-47F8-BB7C-0BE5DE84DD0C}" type="presParOf" srcId="{973071E0-B929-4185-BCAE-9EDBCE041F4D}" destId="{BBE00986-5D1C-4FCE-8B5F-16A8EB9F9B2A}" srcOrd="0" destOrd="0" presId="urn:microsoft.com/office/officeart/2005/8/layout/process2"/>
    <dgm:cxn modelId="{96E47EA5-6ACE-4991-B2EF-47307D8F6A63}" type="presParOf" srcId="{973071E0-B929-4185-BCAE-9EDBCE041F4D}" destId="{3935C907-7539-4394-8E14-9260C197F62A}" srcOrd="1" destOrd="0" presId="urn:microsoft.com/office/officeart/2005/8/layout/process2"/>
    <dgm:cxn modelId="{7A6679E6-5D41-4BF4-9CC7-801D54F73538}" type="presParOf" srcId="{3935C907-7539-4394-8E14-9260C197F62A}" destId="{B33828D6-7692-4565-AFEF-525C60CE6F1F}" srcOrd="0" destOrd="0" presId="urn:microsoft.com/office/officeart/2005/8/layout/process2"/>
    <dgm:cxn modelId="{52682102-DA18-4F61-8353-63C9862C940E}" type="presParOf" srcId="{973071E0-B929-4185-BCAE-9EDBCE041F4D}" destId="{FAABFB98-4E39-4FD0-BE86-9708182E1DF5}" srcOrd="2" destOrd="0" presId="urn:microsoft.com/office/officeart/2005/8/layout/process2"/>
    <dgm:cxn modelId="{5829DFEA-B136-4F73-B64A-A9DEC6252CCA}" type="presParOf" srcId="{973071E0-B929-4185-BCAE-9EDBCE041F4D}" destId="{04F24BA8-F4F9-47A9-9ADC-D22CA140D8E5}" srcOrd="3" destOrd="0" presId="urn:microsoft.com/office/officeart/2005/8/layout/process2"/>
    <dgm:cxn modelId="{BD90FF65-CBB0-473B-A2C4-CCB491DA43C0}" type="presParOf" srcId="{04F24BA8-F4F9-47A9-9ADC-D22CA140D8E5}" destId="{A3F26DB2-D06C-4A8C-B119-7E26684092E7}" srcOrd="0" destOrd="0" presId="urn:microsoft.com/office/officeart/2005/8/layout/process2"/>
    <dgm:cxn modelId="{C296C08F-5AB2-4790-8CD9-8DB1703F8EA6}" type="presParOf" srcId="{973071E0-B929-4185-BCAE-9EDBCE041F4D}" destId="{99207C87-398D-45BC-B4D8-5C03C1F4CDEB}" srcOrd="4" destOrd="0" presId="urn:microsoft.com/office/officeart/2005/8/layout/process2"/>
    <dgm:cxn modelId="{00206225-0E70-412B-8A20-88B150229091}" type="presParOf" srcId="{973071E0-B929-4185-BCAE-9EDBCE041F4D}" destId="{A9E799D3-EA6D-4F2B-B6FF-09D488FD873A}" srcOrd="5" destOrd="0" presId="urn:microsoft.com/office/officeart/2005/8/layout/process2"/>
    <dgm:cxn modelId="{8400A942-0EDA-469C-8E2B-6310C6811F92}" type="presParOf" srcId="{A9E799D3-EA6D-4F2B-B6FF-09D488FD873A}" destId="{F7949DF6-6660-47A0-8879-225D16F17A23}" srcOrd="0" destOrd="0" presId="urn:microsoft.com/office/officeart/2005/8/layout/process2"/>
    <dgm:cxn modelId="{42B3975E-3974-47D9-A035-16A8B87A71EC}" type="presParOf" srcId="{973071E0-B929-4185-BCAE-9EDBCE041F4D}" destId="{9212DD4D-FFFC-4873-8AEC-044BC6827D92}" srcOrd="6" destOrd="0" presId="urn:microsoft.com/office/officeart/2005/8/layout/process2"/>
    <dgm:cxn modelId="{C261E84C-E684-4E8F-830F-93EB8AE87CDF}" type="presParOf" srcId="{973071E0-B929-4185-BCAE-9EDBCE041F4D}" destId="{14EB4EDF-8C6F-4D40-BD37-6F0E3767D9B1}" srcOrd="7" destOrd="0" presId="urn:microsoft.com/office/officeart/2005/8/layout/process2"/>
    <dgm:cxn modelId="{EA1CE2B9-B23B-4331-8546-15F9EB90BDE0}" type="presParOf" srcId="{14EB4EDF-8C6F-4D40-BD37-6F0E3767D9B1}" destId="{03BB18CD-E660-4BEC-80BA-43D0DCDC5EC7}" srcOrd="0" destOrd="0" presId="urn:microsoft.com/office/officeart/2005/8/layout/process2"/>
    <dgm:cxn modelId="{E2B3EF08-0782-4488-AFFF-9CDCE4E388D3}" type="presParOf" srcId="{973071E0-B929-4185-BCAE-9EDBCE041F4D}" destId="{23EB6FED-A1F1-47CE-8A12-45DBDDFF880B}" srcOrd="8" destOrd="0" presId="urn:microsoft.com/office/officeart/2005/8/layout/process2"/>
    <dgm:cxn modelId="{AB846EB5-A52F-49B7-937A-E170C1D9B68C}" type="presParOf" srcId="{973071E0-B929-4185-BCAE-9EDBCE041F4D}" destId="{D49494F7-8FB9-4AEC-8740-D2EB647D5EE5}" srcOrd="9" destOrd="0" presId="urn:microsoft.com/office/officeart/2005/8/layout/process2"/>
    <dgm:cxn modelId="{C015F417-A2E5-4A8F-A98C-3BDFDA76D701}" type="presParOf" srcId="{D49494F7-8FB9-4AEC-8740-D2EB647D5EE5}" destId="{D7A78326-C763-48EB-8CF4-D0E94DB0F1AC}" srcOrd="0" destOrd="0" presId="urn:microsoft.com/office/officeart/2005/8/layout/process2"/>
    <dgm:cxn modelId="{49BBEED0-99D7-4D88-AD68-72633ED879A5}" type="presParOf" srcId="{973071E0-B929-4185-BCAE-9EDBCE041F4D}" destId="{31A87791-3DED-4C18-9390-8C690967EF1C}" srcOrd="10" destOrd="0" presId="urn:microsoft.com/office/officeart/2005/8/layout/process2"/>
    <dgm:cxn modelId="{F31DC29C-1377-4376-8A39-9AC25D12D484}" type="presParOf" srcId="{973071E0-B929-4185-BCAE-9EDBCE041F4D}" destId="{E190CBB2-916B-45DB-89C5-64B43C870489}" srcOrd="11" destOrd="0" presId="urn:microsoft.com/office/officeart/2005/8/layout/process2"/>
    <dgm:cxn modelId="{AFC50053-822C-41A2-8AE1-604A3B8A942C}" type="presParOf" srcId="{E190CBB2-916B-45DB-89C5-64B43C870489}" destId="{1D1892FE-81C0-4E96-8A5D-17CB2A6F4C5B}" srcOrd="0" destOrd="0" presId="urn:microsoft.com/office/officeart/2005/8/layout/process2"/>
    <dgm:cxn modelId="{74224318-C823-49D1-911D-DBD387247743}" type="presParOf" srcId="{973071E0-B929-4185-BCAE-9EDBCE041F4D}" destId="{85DCF4DA-9AB0-4AD6-899E-12CF50C073C7}" srcOrd="12" destOrd="0" presId="urn:microsoft.com/office/officeart/2005/8/layout/process2"/>
    <dgm:cxn modelId="{08D185B1-E9F0-4171-B331-37BECFB31CC4}" type="presParOf" srcId="{973071E0-B929-4185-BCAE-9EDBCE041F4D}" destId="{E3509C29-351D-4A57-9D6A-9AE803777C90}" srcOrd="13" destOrd="0" presId="urn:microsoft.com/office/officeart/2005/8/layout/process2"/>
    <dgm:cxn modelId="{34BBDFB5-EBDA-4866-9178-E187B7BFF688}" type="presParOf" srcId="{E3509C29-351D-4A57-9D6A-9AE803777C90}" destId="{1D255EBA-D614-48A7-A81B-00681CBFC4D2}" srcOrd="0" destOrd="0" presId="urn:microsoft.com/office/officeart/2005/8/layout/process2"/>
    <dgm:cxn modelId="{38C4DA02-F951-4186-B73A-BB9B82EBD904}" type="presParOf" srcId="{973071E0-B929-4185-BCAE-9EDBCE041F4D}" destId="{E8C661F0-D8E6-414A-892C-A63711DD8119}" srcOrd="1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3379DF0-CADA-4D55-AF0E-D59199864C52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E305A5A0-6A5F-499E-986F-CD08075C6A25}">
      <dgm:prSet phldrT="[Text]"/>
      <dgm:spPr>
        <a:solidFill>
          <a:srgbClr val="FF0000"/>
        </a:solidFill>
      </dgm:spPr>
      <dgm:t>
        <a:bodyPr/>
        <a:lstStyle/>
        <a:p>
          <a:pPr algn="ctr"/>
          <a:r>
            <a:rPr lang="en-US" dirty="0" smtClean="0"/>
            <a:t>Purchase Master Data</a:t>
          </a:r>
          <a:endParaRPr lang="en-US" dirty="0"/>
        </a:p>
      </dgm:t>
    </dgm:pt>
    <dgm:pt modelId="{C7FF8924-ED05-41E8-9013-F90F2EC92DA6}" type="parTrans" cxnId="{A4BD7FA5-760E-439A-BF2B-5B07721B7B52}">
      <dgm:prSet/>
      <dgm:spPr/>
      <dgm:t>
        <a:bodyPr/>
        <a:lstStyle/>
        <a:p>
          <a:endParaRPr lang="en-US"/>
        </a:p>
      </dgm:t>
    </dgm:pt>
    <dgm:pt modelId="{E8DD8257-31BA-43EA-8EC3-B0C3D4B53FF9}" type="sibTrans" cxnId="{A4BD7FA5-760E-439A-BF2B-5B07721B7B52}">
      <dgm:prSet/>
      <dgm:spPr/>
      <dgm:t>
        <a:bodyPr/>
        <a:lstStyle/>
        <a:p>
          <a:pPr algn="ctr"/>
          <a:endParaRPr lang="en-US"/>
        </a:p>
      </dgm:t>
    </dgm:pt>
    <dgm:pt modelId="{D055E146-DA82-4F40-959A-717C2720BD59}">
      <dgm:prSet phldrT="[Text]"/>
      <dgm:spPr/>
      <dgm:t>
        <a:bodyPr/>
        <a:lstStyle/>
        <a:p>
          <a:pPr algn="ctr"/>
          <a:r>
            <a:rPr lang="en-US" dirty="0" smtClean="0"/>
            <a:t>Purchase Processes</a:t>
          </a:r>
          <a:endParaRPr lang="en-US" dirty="0"/>
        </a:p>
      </dgm:t>
    </dgm:pt>
    <dgm:pt modelId="{64BC0E01-C45D-4ADD-A40C-6C8EE84EAEB6}" type="parTrans" cxnId="{92DCC49E-C32C-4A72-83B6-9383B47070A5}">
      <dgm:prSet/>
      <dgm:spPr/>
      <dgm:t>
        <a:bodyPr/>
        <a:lstStyle/>
        <a:p>
          <a:endParaRPr lang="en-US"/>
        </a:p>
      </dgm:t>
    </dgm:pt>
    <dgm:pt modelId="{F71C3A5C-D8E8-45CA-A165-D74A285EAE03}" type="sibTrans" cxnId="{92DCC49E-C32C-4A72-83B6-9383B47070A5}">
      <dgm:prSet/>
      <dgm:spPr/>
      <dgm:t>
        <a:bodyPr/>
        <a:lstStyle/>
        <a:p>
          <a:pPr algn="ctr"/>
          <a:endParaRPr lang="en-US"/>
        </a:p>
      </dgm:t>
    </dgm:pt>
    <dgm:pt modelId="{058776C9-2F61-4F36-893B-12537C8F1CAA}">
      <dgm:prSet phldrT="[Text]"/>
      <dgm:spPr/>
      <dgm:t>
        <a:bodyPr/>
        <a:lstStyle/>
        <a:p>
          <a:pPr algn="ctr"/>
          <a:r>
            <a:rPr lang="en-US" dirty="0" smtClean="0"/>
            <a:t>Question?</a:t>
          </a:r>
          <a:endParaRPr lang="en-US" dirty="0"/>
        </a:p>
      </dgm:t>
    </dgm:pt>
    <dgm:pt modelId="{FB73AB84-3B8E-4509-BB5C-637503661805}" type="parTrans" cxnId="{497CE8B9-8688-472C-A2DB-590C97752D53}">
      <dgm:prSet/>
      <dgm:spPr/>
      <dgm:t>
        <a:bodyPr/>
        <a:lstStyle/>
        <a:p>
          <a:endParaRPr lang="en-US"/>
        </a:p>
      </dgm:t>
    </dgm:pt>
    <dgm:pt modelId="{F47B9A51-12F9-4704-AC2C-4E9DD53561F4}" type="sibTrans" cxnId="{497CE8B9-8688-472C-A2DB-590C97752D53}">
      <dgm:prSet/>
      <dgm:spPr/>
      <dgm:t>
        <a:bodyPr/>
        <a:lstStyle/>
        <a:p>
          <a:endParaRPr lang="en-US"/>
        </a:p>
      </dgm:t>
    </dgm:pt>
    <dgm:pt modelId="{973071E0-B929-4185-BCAE-9EDBCE041F4D}" type="pres">
      <dgm:prSet presAssocID="{23379DF0-CADA-4D55-AF0E-D59199864C52}" presName="linearFlow" presStyleCnt="0">
        <dgm:presLayoutVars>
          <dgm:resizeHandles val="exact"/>
        </dgm:presLayoutVars>
      </dgm:prSet>
      <dgm:spPr/>
    </dgm:pt>
    <dgm:pt modelId="{BBE00986-5D1C-4FCE-8B5F-16A8EB9F9B2A}" type="pres">
      <dgm:prSet presAssocID="{E305A5A0-6A5F-499E-986F-CD08075C6A25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35C907-7539-4394-8E14-9260C197F62A}" type="pres">
      <dgm:prSet presAssocID="{E8DD8257-31BA-43EA-8EC3-B0C3D4B53FF9}" presName="sibTrans" presStyleLbl="sibTrans2D1" presStyleIdx="0" presStyleCnt="2"/>
      <dgm:spPr/>
      <dgm:t>
        <a:bodyPr/>
        <a:lstStyle/>
        <a:p>
          <a:endParaRPr lang="en-US"/>
        </a:p>
      </dgm:t>
    </dgm:pt>
    <dgm:pt modelId="{B33828D6-7692-4565-AFEF-525C60CE6F1F}" type="pres">
      <dgm:prSet presAssocID="{E8DD8257-31BA-43EA-8EC3-B0C3D4B53FF9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FAABFB98-4E39-4FD0-BE86-9708182E1DF5}" type="pres">
      <dgm:prSet presAssocID="{D055E146-DA82-4F40-959A-717C2720BD59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F24BA8-F4F9-47A9-9ADC-D22CA140D8E5}" type="pres">
      <dgm:prSet presAssocID="{F71C3A5C-D8E8-45CA-A165-D74A285EAE03}" presName="sibTrans" presStyleLbl="sibTrans2D1" presStyleIdx="1" presStyleCnt="2"/>
      <dgm:spPr/>
      <dgm:t>
        <a:bodyPr/>
        <a:lstStyle/>
        <a:p>
          <a:endParaRPr lang="en-US"/>
        </a:p>
      </dgm:t>
    </dgm:pt>
    <dgm:pt modelId="{A3F26DB2-D06C-4A8C-B119-7E26684092E7}" type="pres">
      <dgm:prSet presAssocID="{F71C3A5C-D8E8-45CA-A165-D74A285EAE03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99207C87-398D-45BC-B4D8-5C03C1F4CDEB}" type="pres">
      <dgm:prSet presAssocID="{058776C9-2F61-4F36-893B-12537C8F1CAA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2DCC49E-C32C-4A72-83B6-9383B47070A5}" srcId="{23379DF0-CADA-4D55-AF0E-D59199864C52}" destId="{D055E146-DA82-4F40-959A-717C2720BD59}" srcOrd="1" destOrd="0" parTransId="{64BC0E01-C45D-4ADD-A40C-6C8EE84EAEB6}" sibTransId="{F71C3A5C-D8E8-45CA-A165-D74A285EAE03}"/>
    <dgm:cxn modelId="{FD1831B7-B488-48B5-A730-642C3F054144}" type="presOf" srcId="{058776C9-2F61-4F36-893B-12537C8F1CAA}" destId="{99207C87-398D-45BC-B4D8-5C03C1F4CDEB}" srcOrd="0" destOrd="0" presId="urn:microsoft.com/office/officeart/2005/8/layout/process2"/>
    <dgm:cxn modelId="{2B55357E-E422-459A-9BE8-ACD9BE56CF63}" type="presOf" srcId="{E8DD8257-31BA-43EA-8EC3-B0C3D4B53FF9}" destId="{B33828D6-7692-4565-AFEF-525C60CE6F1F}" srcOrd="1" destOrd="0" presId="urn:microsoft.com/office/officeart/2005/8/layout/process2"/>
    <dgm:cxn modelId="{FA7BDB34-A995-4D6E-95CB-8B78384BD9D9}" type="presOf" srcId="{23379DF0-CADA-4D55-AF0E-D59199864C52}" destId="{973071E0-B929-4185-BCAE-9EDBCE041F4D}" srcOrd="0" destOrd="0" presId="urn:microsoft.com/office/officeart/2005/8/layout/process2"/>
    <dgm:cxn modelId="{8A896634-885F-4A77-971A-45B378F5489E}" type="presOf" srcId="{E8DD8257-31BA-43EA-8EC3-B0C3D4B53FF9}" destId="{3935C907-7539-4394-8E14-9260C197F62A}" srcOrd="0" destOrd="0" presId="urn:microsoft.com/office/officeart/2005/8/layout/process2"/>
    <dgm:cxn modelId="{94734C9D-D026-45B2-BC11-0CCEA78DB4EB}" type="presOf" srcId="{D055E146-DA82-4F40-959A-717C2720BD59}" destId="{FAABFB98-4E39-4FD0-BE86-9708182E1DF5}" srcOrd="0" destOrd="0" presId="urn:microsoft.com/office/officeart/2005/8/layout/process2"/>
    <dgm:cxn modelId="{497CE8B9-8688-472C-A2DB-590C97752D53}" srcId="{23379DF0-CADA-4D55-AF0E-D59199864C52}" destId="{058776C9-2F61-4F36-893B-12537C8F1CAA}" srcOrd="2" destOrd="0" parTransId="{FB73AB84-3B8E-4509-BB5C-637503661805}" sibTransId="{F47B9A51-12F9-4704-AC2C-4E9DD53561F4}"/>
    <dgm:cxn modelId="{710CB344-3003-4089-B886-7A3C222303C4}" type="presOf" srcId="{E305A5A0-6A5F-499E-986F-CD08075C6A25}" destId="{BBE00986-5D1C-4FCE-8B5F-16A8EB9F9B2A}" srcOrd="0" destOrd="0" presId="urn:microsoft.com/office/officeart/2005/8/layout/process2"/>
    <dgm:cxn modelId="{28D1077C-AFD1-4A20-A444-07793FB42BD5}" type="presOf" srcId="{F71C3A5C-D8E8-45CA-A165-D74A285EAE03}" destId="{A3F26DB2-D06C-4A8C-B119-7E26684092E7}" srcOrd="1" destOrd="0" presId="urn:microsoft.com/office/officeart/2005/8/layout/process2"/>
    <dgm:cxn modelId="{A4BD7FA5-760E-439A-BF2B-5B07721B7B52}" srcId="{23379DF0-CADA-4D55-AF0E-D59199864C52}" destId="{E305A5A0-6A5F-499E-986F-CD08075C6A25}" srcOrd="0" destOrd="0" parTransId="{C7FF8924-ED05-41E8-9013-F90F2EC92DA6}" sibTransId="{E8DD8257-31BA-43EA-8EC3-B0C3D4B53FF9}"/>
    <dgm:cxn modelId="{1A261B37-1563-418D-8DCA-064DB4023AE1}" type="presOf" srcId="{F71C3A5C-D8E8-45CA-A165-D74A285EAE03}" destId="{04F24BA8-F4F9-47A9-9ADC-D22CA140D8E5}" srcOrd="0" destOrd="0" presId="urn:microsoft.com/office/officeart/2005/8/layout/process2"/>
    <dgm:cxn modelId="{985CA21C-D862-4E76-906C-C59331DB6497}" type="presParOf" srcId="{973071E0-B929-4185-BCAE-9EDBCE041F4D}" destId="{BBE00986-5D1C-4FCE-8B5F-16A8EB9F9B2A}" srcOrd="0" destOrd="0" presId="urn:microsoft.com/office/officeart/2005/8/layout/process2"/>
    <dgm:cxn modelId="{62C758DD-FBF4-4FE2-93FF-A546C8BECF3A}" type="presParOf" srcId="{973071E0-B929-4185-BCAE-9EDBCE041F4D}" destId="{3935C907-7539-4394-8E14-9260C197F62A}" srcOrd="1" destOrd="0" presId="urn:microsoft.com/office/officeart/2005/8/layout/process2"/>
    <dgm:cxn modelId="{0DB5582A-25B0-4DC6-AAC1-86CAF103BC87}" type="presParOf" srcId="{3935C907-7539-4394-8E14-9260C197F62A}" destId="{B33828D6-7692-4565-AFEF-525C60CE6F1F}" srcOrd="0" destOrd="0" presId="urn:microsoft.com/office/officeart/2005/8/layout/process2"/>
    <dgm:cxn modelId="{61E8A53A-A976-4625-8525-3FD9C6A4BD05}" type="presParOf" srcId="{973071E0-B929-4185-BCAE-9EDBCE041F4D}" destId="{FAABFB98-4E39-4FD0-BE86-9708182E1DF5}" srcOrd="2" destOrd="0" presId="urn:microsoft.com/office/officeart/2005/8/layout/process2"/>
    <dgm:cxn modelId="{64B29553-1D79-4B70-907A-0C91409EA349}" type="presParOf" srcId="{973071E0-B929-4185-BCAE-9EDBCE041F4D}" destId="{04F24BA8-F4F9-47A9-9ADC-D22CA140D8E5}" srcOrd="3" destOrd="0" presId="urn:microsoft.com/office/officeart/2005/8/layout/process2"/>
    <dgm:cxn modelId="{9C4618AB-4764-482C-A3AE-1CD10AD99CA4}" type="presParOf" srcId="{04F24BA8-F4F9-47A9-9ADC-D22CA140D8E5}" destId="{A3F26DB2-D06C-4A8C-B119-7E26684092E7}" srcOrd="0" destOrd="0" presId="urn:microsoft.com/office/officeart/2005/8/layout/process2"/>
    <dgm:cxn modelId="{EC7B0BA4-37CA-4AA9-9421-2C5C9C23164A}" type="presParOf" srcId="{973071E0-B929-4185-BCAE-9EDBCE041F4D}" destId="{99207C87-398D-45BC-B4D8-5C03C1F4CDEB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23379DF0-CADA-4D55-AF0E-D59199864C52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E305A5A0-6A5F-499E-986F-CD08075C6A25}">
      <dgm:prSet phldrT="[Text]"/>
      <dgm:spPr/>
      <dgm:t>
        <a:bodyPr/>
        <a:lstStyle/>
        <a:p>
          <a:pPr algn="ctr"/>
          <a:r>
            <a:rPr lang="en-US" dirty="0" err="1" smtClean="0"/>
            <a:t>Puchase</a:t>
          </a:r>
          <a:r>
            <a:rPr lang="en-US" dirty="0" smtClean="0"/>
            <a:t> </a:t>
          </a:r>
          <a:r>
            <a:rPr lang="en-US" dirty="0" err="1" smtClean="0"/>
            <a:t>Requistion</a:t>
          </a:r>
          <a:endParaRPr lang="en-US" dirty="0"/>
        </a:p>
      </dgm:t>
    </dgm:pt>
    <dgm:pt modelId="{C7FF8924-ED05-41E8-9013-F90F2EC92DA6}" type="parTrans" cxnId="{A4BD7FA5-760E-439A-BF2B-5B07721B7B52}">
      <dgm:prSet/>
      <dgm:spPr/>
      <dgm:t>
        <a:bodyPr/>
        <a:lstStyle/>
        <a:p>
          <a:endParaRPr lang="en-US"/>
        </a:p>
      </dgm:t>
    </dgm:pt>
    <dgm:pt modelId="{E8DD8257-31BA-43EA-8EC3-B0C3D4B53FF9}" type="sibTrans" cxnId="{A4BD7FA5-760E-439A-BF2B-5B07721B7B52}">
      <dgm:prSet/>
      <dgm:spPr/>
      <dgm:t>
        <a:bodyPr/>
        <a:lstStyle/>
        <a:p>
          <a:pPr algn="ctr"/>
          <a:endParaRPr lang="en-US"/>
        </a:p>
      </dgm:t>
    </dgm:pt>
    <dgm:pt modelId="{D055E146-DA82-4F40-959A-717C2720BD59}">
      <dgm:prSet phldrT="[Text]"/>
      <dgm:spPr/>
      <dgm:t>
        <a:bodyPr/>
        <a:lstStyle/>
        <a:p>
          <a:pPr algn="ctr"/>
          <a:r>
            <a:rPr lang="en-US" dirty="0" smtClean="0"/>
            <a:t>RFQ</a:t>
          </a:r>
          <a:endParaRPr lang="en-US" dirty="0"/>
        </a:p>
      </dgm:t>
    </dgm:pt>
    <dgm:pt modelId="{64BC0E01-C45D-4ADD-A40C-6C8EE84EAEB6}" type="parTrans" cxnId="{92DCC49E-C32C-4A72-83B6-9383B47070A5}">
      <dgm:prSet/>
      <dgm:spPr/>
      <dgm:t>
        <a:bodyPr/>
        <a:lstStyle/>
        <a:p>
          <a:endParaRPr lang="en-US"/>
        </a:p>
      </dgm:t>
    </dgm:pt>
    <dgm:pt modelId="{F71C3A5C-D8E8-45CA-A165-D74A285EAE03}" type="sibTrans" cxnId="{92DCC49E-C32C-4A72-83B6-9383B47070A5}">
      <dgm:prSet/>
      <dgm:spPr/>
      <dgm:t>
        <a:bodyPr/>
        <a:lstStyle/>
        <a:p>
          <a:pPr algn="ctr"/>
          <a:endParaRPr lang="en-US"/>
        </a:p>
      </dgm:t>
    </dgm:pt>
    <dgm:pt modelId="{058776C9-2F61-4F36-893B-12537C8F1CAA}">
      <dgm:prSet phldrT="[Text]"/>
      <dgm:spPr/>
      <dgm:t>
        <a:bodyPr/>
        <a:lstStyle/>
        <a:p>
          <a:pPr algn="ctr"/>
          <a:r>
            <a:rPr lang="en-US" dirty="0" smtClean="0"/>
            <a:t>Vendor Evaluation</a:t>
          </a:r>
          <a:endParaRPr lang="en-US" dirty="0"/>
        </a:p>
      </dgm:t>
    </dgm:pt>
    <dgm:pt modelId="{FB73AB84-3B8E-4509-BB5C-637503661805}" type="parTrans" cxnId="{497CE8B9-8688-472C-A2DB-590C97752D53}">
      <dgm:prSet/>
      <dgm:spPr/>
      <dgm:t>
        <a:bodyPr/>
        <a:lstStyle/>
        <a:p>
          <a:endParaRPr lang="en-US"/>
        </a:p>
      </dgm:t>
    </dgm:pt>
    <dgm:pt modelId="{F47B9A51-12F9-4704-AC2C-4E9DD53561F4}" type="sibTrans" cxnId="{497CE8B9-8688-472C-A2DB-590C97752D53}">
      <dgm:prSet/>
      <dgm:spPr/>
      <dgm:t>
        <a:bodyPr/>
        <a:lstStyle/>
        <a:p>
          <a:endParaRPr lang="en-US"/>
        </a:p>
      </dgm:t>
    </dgm:pt>
    <dgm:pt modelId="{7B5C4767-27AF-487E-81E9-0A32F6664AAA}">
      <dgm:prSet phldrT="[Text]"/>
      <dgm:spPr/>
      <dgm:t>
        <a:bodyPr/>
        <a:lstStyle/>
        <a:p>
          <a:pPr algn="ctr"/>
          <a:r>
            <a:rPr lang="en-US" dirty="0" smtClean="0"/>
            <a:t>Purchase Order Processing</a:t>
          </a:r>
          <a:endParaRPr lang="en-US" dirty="0"/>
        </a:p>
      </dgm:t>
    </dgm:pt>
    <dgm:pt modelId="{3085206F-7ED9-497E-B206-F0DD24502F26}" type="parTrans" cxnId="{A2D1C6C6-1E28-4720-A4F4-3B3037E000D1}">
      <dgm:prSet/>
      <dgm:spPr/>
      <dgm:t>
        <a:bodyPr/>
        <a:lstStyle/>
        <a:p>
          <a:endParaRPr lang="en-US"/>
        </a:p>
      </dgm:t>
    </dgm:pt>
    <dgm:pt modelId="{D2A8DF7A-1E43-4C2F-89DF-6AB89AC03AA7}" type="sibTrans" cxnId="{A2D1C6C6-1E28-4720-A4F4-3B3037E000D1}">
      <dgm:prSet/>
      <dgm:spPr/>
      <dgm:t>
        <a:bodyPr/>
        <a:lstStyle/>
        <a:p>
          <a:endParaRPr lang="en-US"/>
        </a:p>
      </dgm:t>
    </dgm:pt>
    <dgm:pt modelId="{4BBD01A5-68CD-4FDE-B574-E25149DBBFFB}">
      <dgm:prSet phldrT="[Text]"/>
      <dgm:spPr/>
      <dgm:t>
        <a:bodyPr/>
        <a:lstStyle/>
        <a:p>
          <a:pPr algn="ctr"/>
          <a:r>
            <a:rPr lang="en-US" dirty="0" smtClean="0"/>
            <a:t>Purchase Order  Monitoring</a:t>
          </a:r>
          <a:endParaRPr lang="en-US" dirty="0"/>
        </a:p>
      </dgm:t>
    </dgm:pt>
    <dgm:pt modelId="{B337F8F6-5419-4D92-AE83-1EADE85AD149}" type="parTrans" cxnId="{43A08A04-21F7-43D5-AA79-179A61855011}">
      <dgm:prSet/>
      <dgm:spPr/>
      <dgm:t>
        <a:bodyPr/>
        <a:lstStyle/>
        <a:p>
          <a:endParaRPr lang="en-US"/>
        </a:p>
      </dgm:t>
    </dgm:pt>
    <dgm:pt modelId="{9F5800D7-6D79-424B-A2B5-F141BCC5430E}" type="sibTrans" cxnId="{43A08A04-21F7-43D5-AA79-179A61855011}">
      <dgm:prSet/>
      <dgm:spPr/>
      <dgm:t>
        <a:bodyPr/>
        <a:lstStyle/>
        <a:p>
          <a:endParaRPr lang="en-US"/>
        </a:p>
      </dgm:t>
    </dgm:pt>
    <dgm:pt modelId="{0B8E238B-AEDF-4707-A0F6-CD6EA41439CD}">
      <dgm:prSet phldrT="[Text]"/>
      <dgm:spPr>
        <a:solidFill>
          <a:srgbClr val="FF0000"/>
        </a:solidFill>
      </dgm:spPr>
      <dgm:t>
        <a:bodyPr/>
        <a:lstStyle/>
        <a:p>
          <a:pPr algn="ctr"/>
          <a:r>
            <a:rPr lang="en-US" dirty="0" smtClean="0"/>
            <a:t>Good Receipt</a:t>
          </a:r>
          <a:endParaRPr lang="en-US" dirty="0"/>
        </a:p>
      </dgm:t>
    </dgm:pt>
    <dgm:pt modelId="{56E2AE3A-0541-430B-806D-3675835AA1DF}" type="parTrans" cxnId="{8FD7076A-A22F-43AD-842C-53053ABDBAB1}">
      <dgm:prSet/>
      <dgm:spPr/>
      <dgm:t>
        <a:bodyPr/>
        <a:lstStyle/>
        <a:p>
          <a:endParaRPr lang="en-US"/>
        </a:p>
      </dgm:t>
    </dgm:pt>
    <dgm:pt modelId="{401B2694-05E9-44CD-ACE2-FB1F8D40F93D}" type="sibTrans" cxnId="{8FD7076A-A22F-43AD-842C-53053ABDBAB1}">
      <dgm:prSet/>
      <dgm:spPr/>
      <dgm:t>
        <a:bodyPr/>
        <a:lstStyle/>
        <a:p>
          <a:endParaRPr lang="en-US"/>
        </a:p>
      </dgm:t>
    </dgm:pt>
    <dgm:pt modelId="{6964B0B0-F55F-424C-9914-4B04CC13B0C8}">
      <dgm:prSet phldrT="[Text]"/>
      <dgm:spPr/>
      <dgm:t>
        <a:bodyPr/>
        <a:lstStyle/>
        <a:p>
          <a:pPr algn="ctr"/>
          <a:r>
            <a:rPr lang="en-US" dirty="0" smtClean="0"/>
            <a:t>Invoice Verification</a:t>
          </a:r>
          <a:endParaRPr lang="en-US" dirty="0"/>
        </a:p>
      </dgm:t>
    </dgm:pt>
    <dgm:pt modelId="{4D5E74CA-3EA1-4E81-BA6F-4D3A96C0FAC5}" type="parTrans" cxnId="{438C8832-DB6D-4ADA-9280-A66D6BDC3288}">
      <dgm:prSet/>
      <dgm:spPr/>
      <dgm:t>
        <a:bodyPr/>
        <a:lstStyle/>
        <a:p>
          <a:endParaRPr lang="en-US"/>
        </a:p>
      </dgm:t>
    </dgm:pt>
    <dgm:pt modelId="{1C496418-DF12-4ED5-8847-758EC5221A32}" type="sibTrans" cxnId="{438C8832-DB6D-4ADA-9280-A66D6BDC3288}">
      <dgm:prSet/>
      <dgm:spPr/>
      <dgm:t>
        <a:bodyPr/>
        <a:lstStyle/>
        <a:p>
          <a:endParaRPr lang="en-US"/>
        </a:p>
      </dgm:t>
    </dgm:pt>
    <dgm:pt modelId="{AC26E04C-5137-4075-A5B6-A195AC892ED8}">
      <dgm:prSet phldrT="[Text]"/>
      <dgm:spPr/>
      <dgm:t>
        <a:bodyPr/>
        <a:lstStyle/>
        <a:p>
          <a:pPr algn="ctr"/>
          <a:r>
            <a:rPr lang="en-US" dirty="0" smtClean="0"/>
            <a:t>Payment</a:t>
          </a:r>
          <a:endParaRPr lang="en-US" dirty="0"/>
        </a:p>
      </dgm:t>
    </dgm:pt>
    <dgm:pt modelId="{FDB1C88F-6DE2-4CBB-A3FD-37D481732D4E}" type="parTrans" cxnId="{5E2DBF3A-DAAE-4920-A65B-6F007BC8DCFF}">
      <dgm:prSet/>
      <dgm:spPr/>
      <dgm:t>
        <a:bodyPr/>
        <a:lstStyle/>
        <a:p>
          <a:endParaRPr lang="en-US"/>
        </a:p>
      </dgm:t>
    </dgm:pt>
    <dgm:pt modelId="{E04E6648-BFAC-442A-8DC2-924EEEF5374B}" type="sibTrans" cxnId="{5E2DBF3A-DAAE-4920-A65B-6F007BC8DCFF}">
      <dgm:prSet/>
      <dgm:spPr/>
      <dgm:t>
        <a:bodyPr/>
        <a:lstStyle/>
        <a:p>
          <a:endParaRPr lang="en-US"/>
        </a:p>
      </dgm:t>
    </dgm:pt>
    <dgm:pt modelId="{973071E0-B929-4185-BCAE-9EDBCE041F4D}" type="pres">
      <dgm:prSet presAssocID="{23379DF0-CADA-4D55-AF0E-D59199864C52}" presName="linearFlow" presStyleCnt="0">
        <dgm:presLayoutVars>
          <dgm:resizeHandles val="exact"/>
        </dgm:presLayoutVars>
      </dgm:prSet>
      <dgm:spPr/>
    </dgm:pt>
    <dgm:pt modelId="{BBE00986-5D1C-4FCE-8B5F-16A8EB9F9B2A}" type="pres">
      <dgm:prSet presAssocID="{E305A5A0-6A5F-499E-986F-CD08075C6A25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35C907-7539-4394-8E14-9260C197F62A}" type="pres">
      <dgm:prSet presAssocID="{E8DD8257-31BA-43EA-8EC3-B0C3D4B53FF9}" presName="sibTrans" presStyleLbl="sibTrans2D1" presStyleIdx="0" presStyleCnt="7"/>
      <dgm:spPr/>
      <dgm:t>
        <a:bodyPr/>
        <a:lstStyle/>
        <a:p>
          <a:endParaRPr lang="en-US"/>
        </a:p>
      </dgm:t>
    </dgm:pt>
    <dgm:pt modelId="{B33828D6-7692-4565-AFEF-525C60CE6F1F}" type="pres">
      <dgm:prSet presAssocID="{E8DD8257-31BA-43EA-8EC3-B0C3D4B53FF9}" presName="connectorText" presStyleLbl="sibTrans2D1" presStyleIdx="0" presStyleCnt="7"/>
      <dgm:spPr/>
      <dgm:t>
        <a:bodyPr/>
        <a:lstStyle/>
        <a:p>
          <a:endParaRPr lang="en-US"/>
        </a:p>
      </dgm:t>
    </dgm:pt>
    <dgm:pt modelId="{FAABFB98-4E39-4FD0-BE86-9708182E1DF5}" type="pres">
      <dgm:prSet presAssocID="{D055E146-DA82-4F40-959A-717C2720BD59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F24BA8-F4F9-47A9-9ADC-D22CA140D8E5}" type="pres">
      <dgm:prSet presAssocID="{F71C3A5C-D8E8-45CA-A165-D74A285EAE03}" presName="sibTrans" presStyleLbl="sibTrans2D1" presStyleIdx="1" presStyleCnt="7"/>
      <dgm:spPr/>
      <dgm:t>
        <a:bodyPr/>
        <a:lstStyle/>
        <a:p>
          <a:endParaRPr lang="en-US"/>
        </a:p>
      </dgm:t>
    </dgm:pt>
    <dgm:pt modelId="{A3F26DB2-D06C-4A8C-B119-7E26684092E7}" type="pres">
      <dgm:prSet presAssocID="{F71C3A5C-D8E8-45CA-A165-D74A285EAE03}" presName="connectorText" presStyleLbl="sibTrans2D1" presStyleIdx="1" presStyleCnt="7"/>
      <dgm:spPr/>
      <dgm:t>
        <a:bodyPr/>
        <a:lstStyle/>
        <a:p>
          <a:endParaRPr lang="en-US"/>
        </a:p>
      </dgm:t>
    </dgm:pt>
    <dgm:pt modelId="{99207C87-398D-45BC-B4D8-5C03C1F4CDEB}" type="pres">
      <dgm:prSet presAssocID="{058776C9-2F61-4F36-893B-12537C8F1CAA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E799D3-EA6D-4F2B-B6FF-09D488FD873A}" type="pres">
      <dgm:prSet presAssocID="{F47B9A51-12F9-4704-AC2C-4E9DD53561F4}" presName="sibTrans" presStyleLbl="sibTrans2D1" presStyleIdx="2" presStyleCnt="7"/>
      <dgm:spPr/>
      <dgm:t>
        <a:bodyPr/>
        <a:lstStyle/>
        <a:p>
          <a:endParaRPr lang="en-US"/>
        </a:p>
      </dgm:t>
    </dgm:pt>
    <dgm:pt modelId="{F7949DF6-6660-47A0-8879-225D16F17A23}" type="pres">
      <dgm:prSet presAssocID="{F47B9A51-12F9-4704-AC2C-4E9DD53561F4}" presName="connectorText" presStyleLbl="sibTrans2D1" presStyleIdx="2" presStyleCnt="7"/>
      <dgm:spPr/>
      <dgm:t>
        <a:bodyPr/>
        <a:lstStyle/>
        <a:p>
          <a:endParaRPr lang="en-US"/>
        </a:p>
      </dgm:t>
    </dgm:pt>
    <dgm:pt modelId="{9212DD4D-FFFC-4873-8AEC-044BC6827D92}" type="pres">
      <dgm:prSet presAssocID="{7B5C4767-27AF-487E-81E9-0A32F6664AAA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EB4EDF-8C6F-4D40-BD37-6F0E3767D9B1}" type="pres">
      <dgm:prSet presAssocID="{D2A8DF7A-1E43-4C2F-89DF-6AB89AC03AA7}" presName="sibTrans" presStyleLbl="sibTrans2D1" presStyleIdx="3" presStyleCnt="7"/>
      <dgm:spPr/>
      <dgm:t>
        <a:bodyPr/>
        <a:lstStyle/>
        <a:p>
          <a:endParaRPr lang="en-US"/>
        </a:p>
      </dgm:t>
    </dgm:pt>
    <dgm:pt modelId="{03BB18CD-E660-4BEC-80BA-43D0DCDC5EC7}" type="pres">
      <dgm:prSet presAssocID="{D2A8DF7A-1E43-4C2F-89DF-6AB89AC03AA7}" presName="connectorText" presStyleLbl="sibTrans2D1" presStyleIdx="3" presStyleCnt="7"/>
      <dgm:spPr/>
      <dgm:t>
        <a:bodyPr/>
        <a:lstStyle/>
        <a:p>
          <a:endParaRPr lang="en-US"/>
        </a:p>
      </dgm:t>
    </dgm:pt>
    <dgm:pt modelId="{23EB6FED-A1F1-47CE-8A12-45DBDDFF880B}" type="pres">
      <dgm:prSet presAssocID="{4BBD01A5-68CD-4FDE-B574-E25149DBBFFB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9494F7-8FB9-4AEC-8740-D2EB647D5EE5}" type="pres">
      <dgm:prSet presAssocID="{9F5800D7-6D79-424B-A2B5-F141BCC5430E}" presName="sibTrans" presStyleLbl="sibTrans2D1" presStyleIdx="4" presStyleCnt="7"/>
      <dgm:spPr/>
      <dgm:t>
        <a:bodyPr/>
        <a:lstStyle/>
        <a:p>
          <a:endParaRPr lang="en-US"/>
        </a:p>
      </dgm:t>
    </dgm:pt>
    <dgm:pt modelId="{D7A78326-C763-48EB-8CF4-D0E94DB0F1AC}" type="pres">
      <dgm:prSet presAssocID="{9F5800D7-6D79-424B-A2B5-F141BCC5430E}" presName="connectorText" presStyleLbl="sibTrans2D1" presStyleIdx="4" presStyleCnt="7"/>
      <dgm:spPr/>
      <dgm:t>
        <a:bodyPr/>
        <a:lstStyle/>
        <a:p>
          <a:endParaRPr lang="en-US"/>
        </a:p>
      </dgm:t>
    </dgm:pt>
    <dgm:pt modelId="{31A87791-3DED-4C18-9390-8C690967EF1C}" type="pres">
      <dgm:prSet presAssocID="{0B8E238B-AEDF-4707-A0F6-CD6EA41439CD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90CBB2-916B-45DB-89C5-64B43C870489}" type="pres">
      <dgm:prSet presAssocID="{401B2694-05E9-44CD-ACE2-FB1F8D40F93D}" presName="sibTrans" presStyleLbl="sibTrans2D1" presStyleIdx="5" presStyleCnt="7"/>
      <dgm:spPr/>
      <dgm:t>
        <a:bodyPr/>
        <a:lstStyle/>
        <a:p>
          <a:endParaRPr lang="en-US"/>
        </a:p>
      </dgm:t>
    </dgm:pt>
    <dgm:pt modelId="{1D1892FE-81C0-4E96-8A5D-17CB2A6F4C5B}" type="pres">
      <dgm:prSet presAssocID="{401B2694-05E9-44CD-ACE2-FB1F8D40F93D}" presName="connectorText" presStyleLbl="sibTrans2D1" presStyleIdx="5" presStyleCnt="7"/>
      <dgm:spPr/>
      <dgm:t>
        <a:bodyPr/>
        <a:lstStyle/>
        <a:p>
          <a:endParaRPr lang="en-US"/>
        </a:p>
      </dgm:t>
    </dgm:pt>
    <dgm:pt modelId="{85DCF4DA-9AB0-4AD6-899E-12CF50C073C7}" type="pres">
      <dgm:prSet presAssocID="{6964B0B0-F55F-424C-9914-4B04CC13B0C8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509C29-351D-4A57-9D6A-9AE803777C90}" type="pres">
      <dgm:prSet presAssocID="{1C496418-DF12-4ED5-8847-758EC5221A32}" presName="sibTrans" presStyleLbl="sibTrans2D1" presStyleIdx="6" presStyleCnt="7"/>
      <dgm:spPr/>
      <dgm:t>
        <a:bodyPr/>
        <a:lstStyle/>
        <a:p>
          <a:endParaRPr lang="en-US"/>
        </a:p>
      </dgm:t>
    </dgm:pt>
    <dgm:pt modelId="{1D255EBA-D614-48A7-A81B-00681CBFC4D2}" type="pres">
      <dgm:prSet presAssocID="{1C496418-DF12-4ED5-8847-758EC5221A32}" presName="connectorText" presStyleLbl="sibTrans2D1" presStyleIdx="6" presStyleCnt="7"/>
      <dgm:spPr/>
      <dgm:t>
        <a:bodyPr/>
        <a:lstStyle/>
        <a:p>
          <a:endParaRPr lang="en-US"/>
        </a:p>
      </dgm:t>
    </dgm:pt>
    <dgm:pt modelId="{E8C661F0-D8E6-414A-892C-A63711DD8119}" type="pres">
      <dgm:prSet presAssocID="{AC26E04C-5137-4075-A5B6-A195AC892ED8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15C2DE8-6BE7-4F46-83E7-630C0D000954}" type="presOf" srcId="{E8DD8257-31BA-43EA-8EC3-B0C3D4B53FF9}" destId="{3935C907-7539-4394-8E14-9260C197F62A}" srcOrd="0" destOrd="0" presId="urn:microsoft.com/office/officeart/2005/8/layout/process2"/>
    <dgm:cxn modelId="{FBB5ED38-40C7-41E2-B6EE-3FD4DBBE1A2F}" type="presOf" srcId="{4BBD01A5-68CD-4FDE-B574-E25149DBBFFB}" destId="{23EB6FED-A1F1-47CE-8A12-45DBDDFF880B}" srcOrd="0" destOrd="0" presId="urn:microsoft.com/office/officeart/2005/8/layout/process2"/>
    <dgm:cxn modelId="{7DDE37A1-A3BD-4A19-86F6-F8E4E7AB55DD}" type="presOf" srcId="{1C496418-DF12-4ED5-8847-758EC5221A32}" destId="{1D255EBA-D614-48A7-A81B-00681CBFC4D2}" srcOrd="1" destOrd="0" presId="urn:microsoft.com/office/officeart/2005/8/layout/process2"/>
    <dgm:cxn modelId="{43A08A04-21F7-43D5-AA79-179A61855011}" srcId="{23379DF0-CADA-4D55-AF0E-D59199864C52}" destId="{4BBD01A5-68CD-4FDE-B574-E25149DBBFFB}" srcOrd="4" destOrd="0" parTransId="{B337F8F6-5419-4D92-AE83-1EADE85AD149}" sibTransId="{9F5800D7-6D79-424B-A2B5-F141BCC5430E}"/>
    <dgm:cxn modelId="{D5A0FB19-F0DE-46BB-B17B-3FF6EFAB3D7A}" type="presOf" srcId="{0B8E238B-AEDF-4707-A0F6-CD6EA41439CD}" destId="{31A87791-3DED-4C18-9390-8C690967EF1C}" srcOrd="0" destOrd="0" presId="urn:microsoft.com/office/officeart/2005/8/layout/process2"/>
    <dgm:cxn modelId="{3C0FA719-DCE5-40E0-8A37-3F6D19488E12}" type="presOf" srcId="{F47B9A51-12F9-4704-AC2C-4E9DD53561F4}" destId="{A9E799D3-EA6D-4F2B-B6FF-09D488FD873A}" srcOrd="0" destOrd="0" presId="urn:microsoft.com/office/officeart/2005/8/layout/process2"/>
    <dgm:cxn modelId="{98EDACC6-63F1-4BF3-AEBF-484106B33889}" type="presOf" srcId="{F71C3A5C-D8E8-45CA-A165-D74A285EAE03}" destId="{04F24BA8-F4F9-47A9-9ADC-D22CA140D8E5}" srcOrd="0" destOrd="0" presId="urn:microsoft.com/office/officeart/2005/8/layout/process2"/>
    <dgm:cxn modelId="{5E2DBF3A-DAAE-4920-A65B-6F007BC8DCFF}" srcId="{23379DF0-CADA-4D55-AF0E-D59199864C52}" destId="{AC26E04C-5137-4075-A5B6-A195AC892ED8}" srcOrd="7" destOrd="0" parTransId="{FDB1C88F-6DE2-4CBB-A3FD-37D481732D4E}" sibTransId="{E04E6648-BFAC-442A-8DC2-924EEEF5374B}"/>
    <dgm:cxn modelId="{9EDE4BA4-912A-4164-8313-655444F09314}" type="presOf" srcId="{AC26E04C-5137-4075-A5B6-A195AC892ED8}" destId="{E8C661F0-D8E6-414A-892C-A63711DD8119}" srcOrd="0" destOrd="0" presId="urn:microsoft.com/office/officeart/2005/8/layout/process2"/>
    <dgm:cxn modelId="{A4BD7FA5-760E-439A-BF2B-5B07721B7B52}" srcId="{23379DF0-CADA-4D55-AF0E-D59199864C52}" destId="{E305A5A0-6A5F-499E-986F-CD08075C6A25}" srcOrd="0" destOrd="0" parTransId="{C7FF8924-ED05-41E8-9013-F90F2EC92DA6}" sibTransId="{E8DD8257-31BA-43EA-8EC3-B0C3D4B53FF9}"/>
    <dgm:cxn modelId="{0C6BC7F5-2129-4A86-A673-C918AAD56E02}" type="presOf" srcId="{D055E146-DA82-4F40-959A-717C2720BD59}" destId="{FAABFB98-4E39-4FD0-BE86-9708182E1DF5}" srcOrd="0" destOrd="0" presId="urn:microsoft.com/office/officeart/2005/8/layout/process2"/>
    <dgm:cxn modelId="{E151A5E2-0C22-4714-B4CA-CF2C0ED31526}" type="presOf" srcId="{23379DF0-CADA-4D55-AF0E-D59199864C52}" destId="{973071E0-B929-4185-BCAE-9EDBCE041F4D}" srcOrd="0" destOrd="0" presId="urn:microsoft.com/office/officeart/2005/8/layout/process2"/>
    <dgm:cxn modelId="{860B2931-1EC7-42CD-A7E3-ECD5F4C44A20}" type="presOf" srcId="{7B5C4767-27AF-487E-81E9-0A32F6664AAA}" destId="{9212DD4D-FFFC-4873-8AEC-044BC6827D92}" srcOrd="0" destOrd="0" presId="urn:microsoft.com/office/officeart/2005/8/layout/process2"/>
    <dgm:cxn modelId="{6A2406C1-2D33-425B-9B57-48CF5A2AD9D1}" type="presOf" srcId="{E8DD8257-31BA-43EA-8EC3-B0C3D4B53FF9}" destId="{B33828D6-7692-4565-AFEF-525C60CE6F1F}" srcOrd="1" destOrd="0" presId="urn:microsoft.com/office/officeart/2005/8/layout/process2"/>
    <dgm:cxn modelId="{92DCC49E-C32C-4A72-83B6-9383B47070A5}" srcId="{23379DF0-CADA-4D55-AF0E-D59199864C52}" destId="{D055E146-DA82-4F40-959A-717C2720BD59}" srcOrd="1" destOrd="0" parTransId="{64BC0E01-C45D-4ADD-A40C-6C8EE84EAEB6}" sibTransId="{F71C3A5C-D8E8-45CA-A165-D74A285EAE03}"/>
    <dgm:cxn modelId="{58B9A65B-3B5C-4A55-AC92-D235CE934ED2}" type="presOf" srcId="{F47B9A51-12F9-4704-AC2C-4E9DD53561F4}" destId="{F7949DF6-6660-47A0-8879-225D16F17A23}" srcOrd="1" destOrd="0" presId="urn:microsoft.com/office/officeart/2005/8/layout/process2"/>
    <dgm:cxn modelId="{B758E912-C8CC-421B-A45F-5A4E10D811DD}" type="presOf" srcId="{9F5800D7-6D79-424B-A2B5-F141BCC5430E}" destId="{D49494F7-8FB9-4AEC-8740-D2EB647D5EE5}" srcOrd="0" destOrd="0" presId="urn:microsoft.com/office/officeart/2005/8/layout/process2"/>
    <dgm:cxn modelId="{F52E7CAC-0923-4DCF-9763-CA801E71212E}" type="presOf" srcId="{6964B0B0-F55F-424C-9914-4B04CC13B0C8}" destId="{85DCF4DA-9AB0-4AD6-899E-12CF50C073C7}" srcOrd="0" destOrd="0" presId="urn:microsoft.com/office/officeart/2005/8/layout/process2"/>
    <dgm:cxn modelId="{D90C6E9F-E354-4AF3-8A13-3BA3310A511A}" type="presOf" srcId="{D2A8DF7A-1E43-4C2F-89DF-6AB89AC03AA7}" destId="{14EB4EDF-8C6F-4D40-BD37-6F0E3767D9B1}" srcOrd="0" destOrd="0" presId="urn:microsoft.com/office/officeart/2005/8/layout/process2"/>
    <dgm:cxn modelId="{8FD7076A-A22F-43AD-842C-53053ABDBAB1}" srcId="{23379DF0-CADA-4D55-AF0E-D59199864C52}" destId="{0B8E238B-AEDF-4707-A0F6-CD6EA41439CD}" srcOrd="5" destOrd="0" parTransId="{56E2AE3A-0541-430B-806D-3675835AA1DF}" sibTransId="{401B2694-05E9-44CD-ACE2-FB1F8D40F93D}"/>
    <dgm:cxn modelId="{238527CA-45F7-4A1E-9B19-1166E06F0AA0}" type="presOf" srcId="{F71C3A5C-D8E8-45CA-A165-D74A285EAE03}" destId="{A3F26DB2-D06C-4A8C-B119-7E26684092E7}" srcOrd="1" destOrd="0" presId="urn:microsoft.com/office/officeart/2005/8/layout/process2"/>
    <dgm:cxn modelId="{B2459FDA-335E-4EA3-9A3D-71CAFB5B36AA}" type="presOf" srcId="{9F5800D7-6D79-424B-A2B5-F141BCC5430E}" destId="{D7A78326-C763-48EB-8CF4-D0E94DB0F1AC}" srcOrd="1" destOrd="0" presId="urn:microsoft.com/office/officeart/2005/8/layout/process2"/>
    <dgm:cxn modelId="{438C8832-DB6D-4ADA-9280-A66D6BDC3288}" srcId="{23379DF0-CADA-4D55-AF0E-D59199864C52}" destId="{6964B0B0-F55F-424C-9914-4B04CC13B0C8}" srcOrd="6" destOrd="0" parTransId="{4D5E74CA-3EA1-4E81-BA6F-4D3A96C0FAC5}" sibTransId="{1C496418-DF12-4ED5-8847-758EC5221A32}"/>
    <dgm:cxn modelId="{2171384C-583D-4E19-83C6-16D0B8E45F2E}" type="presOf" srcId="{058776C9-2F61-4F36-893B-12537C8F1CAA}" destId="{99207C87-398D-45BC-B4D8-5C03C1F4CDEB}" srcOrd="0" destOrd="0" presId="urn:microsoft.com/office/officeart/2005/8/layout/process2"/>
    <dgm:cxn modelId="{EB8BE674-7186-4C7A-8537-324D458ED289}" type="presOf" srcId="{1C496418-DF12-4ED5-8847-758EC5221A32}" destId="{E3509C29-351D-4A57-9D6A-9AE803777C90}" srcOrd="0" destOrd="0" presId="urn:microsoft.com/office/officeart/2005/8/layout/process2"/>
    <dgm:cxn modelId="{44A6C2C2-B4E7-4B28-8446-5C7105C3E8ED}" type="presOf" srcId="{E305A5A0-6A5F-499E-986F-CD08075C6A25}" destId="{BBE00986-5D1C-4FCE-8B5F-16A8EB9F9B2A}" srcOrd="0" destOrd="0" presId="urn:microsoft.com/office/officeart/2005/8/layout/process2"/>
    <dgm:cxn modelId="{74A72CA9-67BE-4783-A08D-5B54EF0CA5D9}" type="presOf" srcId="{401B2694-05E9-44CD-ACE2-FB1F8D40F93D}" destId="{E190CBB2-916B-45DB-89C5-64B43C870489}" srcOrd="0" destOrd="0" presId="urn:microsoft.com/office/officeart/2005/8/layout/process2"/>
    <dgm:cxn modelId="{A2D1C6C6-1E28-4720-A4F4-3B3037E000D1}" srcId="{23379DF0-CADA-4D55-AF0E-D59199864C52}" destId="{7B5C4767-27AF-487E-81E9-0A32F6664AAA}" srcOrd="3" destOrd="0" parTransId="{3085206F-7ED9-497E-B206-F0DD24502F26}" sibTransId="{D2A8DF7A-1E43-4C2F-89DF-6AB89AC03AA7}"/>
    <dgm:cxn modelId="{5106235D-4152-482C-92A6-3373366DB43F}" type="presOf" srcId="{401B2694-05E9-44CD-ACE2-FB1F8D40F93D}" destId="{1D1892FE-81C0-4E96-8A5D-17CB2A6F4C5B}" srcOrd="1" destOrd="0" presId="urn:microsoft.com/office/officeart/2005/8/layout/process2"/>
    <dgm:cxn modelId="{497CE8B9-8688-472C-A2DB-590C97752D53}" srcId="{23379DF0-CADA-4D55-AF0E-D59199864C52}" destId="{058776C9-2F61-4F36-893B-12537C8F1CAA}" srcOrd="2" destOrd="0" parTransId="{FB73AB84-3B8E-4509-BB5C-637503661805}" sibTransId="{F47B9A51-12F9-4704-AC2C-4E9DD53561F4}"/>
    <dgm:cxn modelId="{FFB7B2DF-4662-42F9-BE73-030ADBDB6A02}" type="presOf" srcId="{D2A8DF7A-1E43-4C2F-89DF-6AB89AC03AA7}" destId="{03BB18CD-E660-4BEC-80BA-43D0DCDC5EC7}" srcOrd="1" destOrd="0" presId="urn:microsoft.com/office/officeart/2005/8/layout/process2"/>
    <dgm:cxn modelId="{E3563BAC-F79A-4D28-B242-C58B48A9F25E}" type="presParOf" srcId="{973071E0-B929-4185-BCAE-9EDBCE041F4D}" destId="{BBE00986-5D1C-4FCE-8B5F-16A8EB9F9B2A}" srcOrd="0" destOrd="0" presId="urn:microsoft.com/office/officeart/2005/8/layout/process2"/>
    <dgm:cxn modelId="{D77F423D-A1FE-4171-9E80-2603BDDC397F}" type="presParOf" srcId="{973071E0-B929-4185-BCAE-9EDBCE041F4D}" destId="{3935C907-7539-4394-8E14-9260C197F62A}" srcOrd="1" destOrd="0" presId="urn:microsoft.com/office/officeart/2005/8/layout/process2"/>
    <dgm:cxn modelId="{28F89E77-6B87-4673-8091-28C4933EE940}" type="presParOf" srcId="{3935C907-7539-4394-8E14-9260C197F62A}" destId="{B33828D6-7692-4565-AFEF-525C60CE6F1F}" srcOrd="0" destOrd="0" presId="urn:microsoft.com/office/officeart/2005/8/layout/process2"/>
    <dgm:cxn modelId="{28BBDC7E-B68B-4EEB-82C2-FE6166D9E346}" type="presParOf" srcId="{973071E0-B929-4185-BCAE-9EDBCE041F4D}" destId="{FAABFB98-4E39-4FD0-BE86-9708182E1DF5}" srcOrd="2" destOrd="0" presId="urn:microsoft.com/office/officeart/2005/8/layout/process2"/>
    <dgm:cxn modelId="{0665F920-7319-4CDA-9203-532A61E6BDB7}" type="presParOf" srcId="{973071E0-B929-4185-BCAE-9EDBCE041F4D}" destId="{04F24BA8-F4F9-47A9-9ADC-D22CA140D8E5}" srcOrd="3" destOrd="0" presId="urn:microsoft.com/office/officeart/2005/8/layout/process2"/>
    <dgm:cxn modelId="{722DAB39-3E21-43AA-9D39-BDFD46A17CB7}" type="presParOf" srcId="{04F24BA8-F4F9-47A9-9ADC-D22CA140D8E5}" destId="{A3F26DB2-D06C-4A8C-B119-7E26684092E7}" srcOrd="0" destOrd="0" presId="urn:microsoft.com/office/officeart/2005/8/layout/process2"/>
    <dgm:cxn modelId="{213995E3-646F-4AC8-8A34-D1124D386185}" type="presParOf" srcId="{973071E0-B929-4185-BCAE-9EDBCE041F4D}" destId="{99207C87-398D-45BC-B4D8-5C03C1F4CDEB}" srcOrd="4" destOrd="0" presId="urn:microsoft.com/office/officeart/2005/8/layout/process2"/>
    <dgm:cxn modelId="{84EFFBD1-1CB6-4B29-8837-D9485A45F5EC}" type="presParOf" srcId="{973071E0-B929-4185-BCAE-9EDBCE041F4D}" destId="{A9E799D3-EA6D-4F2B-B6FF-09D488FD873A}" srcOrd="5" destOrd="0" presId="urn:microsoft.com/office/officeart/2005/8/layout/process2"/>
    <dgm:cxn modelId="{DB15DAB6-CF6D-4255-81C9-1F2205533C75}" type="presParOf" srcId="{A9E799D3-EA6D-4F2B-B6FF-09D488FD873A}" destId="{F7949DF6-6660-47A0-8879-225D16F17A23}" srcOrd="0" destOrd="0" presId="urn:microsoft.com/office/officeart/2005/8/layout/process2"/>
    <dgm:cxn modelId="{878C5667-DE23-4718-9451-78FBF0F1F01A}" type="presParOf" srcId="{973071E0-B929-4185-BCAE-9EDBCE041F4D}" destId="{9212DD4D-FFFC-4873-8AEC-044BC6827D92}" srcOrd="6" destOrd="0" presId="urn:microsoft.com/office/officeart/2005/8/layout/process2"/>
    <dgm:cxn modelId="{C6E07F0D-E3BA-4F64-AB57-2748FE57BC22}" type="presParOf" srcId="{973071E0-B929-4185-BCAE-9EDBCE041F4D}" destId="{14EB4EDF-8C6F-4D40-BD37-6F0E3767D9B1}" srcOrd="7" destOrd="0" presId="urn:microsoft.com/office/officeart/2005/8/layout/process2"/>
    <dgm:cxn modelId="{9F93BE98-ED41-4DE0-B79F-C427598B1FAF}" type="presParOf" srcId="{14EB4EDF-8C6F-4D40-BD37-6F0E3767D9B1}" destId="{03BB18CD-E660-4BEC-80BA-43D0DCDC5EC7}" srcOrd="0" destOrd="0" presId="urn:microsoft.com/office/officeart/2005/8/layout/process2"/>
    <dgm:cxn modelId="{D4184F6B-134C-481A-A2C7-12452BEA5861}" type="presParOf" srcId="{973071E0-B929-4185-BCAE-9EDBCE041F4D}" destId="{23EB6FED-A1F1-47CE-8A12-45DBDDFF880B}" srcOrd="8" destOrd="0" presId="urn:microsoft.com/office/officeart/2005/8/layout/process2"/>
    <dgm:cxn modelId="{0EF62420-55A8-4F57-8E8B-E7339BCE6144}" type="presParOf" srcId="{973071E0-B929-4185-BCAE-9EDBCE041F4D}" destId="{D49494F7-8FB9-4AEC-8740-D2EB647D5EE5}" srcOrd="9" destOrd="0" presId="urn:microsoft.com/office/officeart/2005/8/layout/process2"/>
    <dgm:cxn modelId="{21C17B7D-D673-4530-A79B-9C52B0AB5D20}" type="presParOf" srcId="{D49494F7-8FB9-4AEC-8740-D2EB647D5EE5}" destId="{D7A78326-C763-48EB-8CF4-D0E94DB0F1AC}" srcOrd="0" destOrd="0" presId="urn:microsoft.com/office/officeart/2005/8/layout/process2"/>
    <dgm:cxn modelId="{C3B16BE6-87F3-4B91-B3B7-56E2325C4AE5}" type="presParOf" srcId="{973071E0-B929-4185-BCAE-9EDBCE041F4D}" destId="{31A87791-3DED-4C18-9390-8C690967EF1C}" srcOrd="10" destOrd="0" presId="urn:microsoft.com/office/officeart/2005/8/layout/process2"/>
    <dgm:cxn modelId="{661D80FC-230C-4747-8210-432BA1C4D28A}" type="presParOf" srcId="{973071E0-B929-4185-BCAE-9EDBCE041F4D}" destId="{E190CBB2-916B-45DB-89C5-64B43C870489}" srcOrd="11" destOrd="0" presId="urn:microsoft.com/office/officeart/2005/8/layout/process2"/>
    <dgm:cxn modelId="{46212E8E-B661-4438-AB8D-B79DBC26F606}" type="presParOf" srcId="{E190CBB2-916B-45DB-89C5-64B43C870489}" destId="{1D1892FE-81C0-4E96-8A5D-17CB2A6F4C5B}" srcOrd="0" destOrd="0" presId="urn:microsoft.com/office/officeart/2005/8/layout/process2"/>
    <dgm:cxn modelId="{1CA14B83-8448-4B5E-9C70-5B45971F4A0D}" type="presParOf" srcId="{973071E0-B929-4185-BCAE-9EDBCE041F4D}" destId="{85DCF4DA-9AB0-4AD6-899E-12CF50C073C7}" srcOrd="12" destOrd="0" presId="urn:microsoft.com/office/officeart/2005/8/layout/process2"/>
    <dgm:cxn modelId="{887478DF-1E1F-43A5-9D09-74D7FE9275D3}" type="presParOf" srcId="{973071E0-B929-4185-BCAE-9EDBCE041F4D}" destId="{E3509C29-351D-4A57-9D6A-9AE803777C90}" srcOrd="13" destOrd="0" presId="urn:microsoft.com/office/officeart/2005/8/layout/process2"/>
    <dgm:cxn modelId="{D64802E9-4E9A-4130-9135-13552A892DD5}" type="presParOf" srcId="{E3509C29-351D-4A57-9D6A-9AE803777C90}" destId="{1D255EBA-D614-48A7-A81B-00681CBFC4D2}" srcOrd="0" destOrd="0" presId="urn:microsoft.com/office/officeart/2005/8/layout/process2"/>
    <dgm:cxn modelId="{914B8707-3B9A-4104-941B-7B94C6D74CFF}" type="presParOf" srcId="{973071E0-B929-4185-BCAE-9EDBCE041F4D}" destId="{E8C661F0-D8E6-414A-892C-A63711DD8119}" srcOrd="1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23379DF0-CADA-4D55-AF0E-D59199864C52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E305A5A0-6A5F-499E-986F-CD08075C6A25}">
      <dgm:prSet phldrT="[Text]"/>
      <dgm:spPr/>
      <dgm:t>
        <a:bodyPr/>
        <a:lstStyle/>
        <a:p>
          <a:pPr algn="ctr"/>
          <a:r>
            <a:rPr lang="en-US" dirty="0" err="1" smtClean="0"/>
            <a:t>Puchase</a:t>
          </a:r>
          <a:r>
            <a:rPr lang="en-US" dirty="0" smtClean="0"/>
            <a:t> </a:t>
          </a:r>
          <a:r>
            <a:rPr lang="en-US" dirty="0" err="1" smtClean="0"/>
            <a:t>Requistion</a:t>
          </a:r>
          <a:endParaRPr lang="en-US" dirty="0"/>
        </a:p>
      </dgm:t>
    </dgm:pt>
    <dgm:pt modelId="{C7FF8924-ED05-41E8-9013-F90F2EC92DA6}" type="parTrans" cxnId="{A4BD7FA5-760E-439A-BF2B-5B07721B7B52}">
      <dgm:prSet/>
      <dgm:spPr/>
      <dgm:t>
        <a:bodyPr/>
        <a:lstStyle/>
        <a:p>
          <a:endParaRPr lang="en-US"/>
        </a:p>
      </dgm:t>
    </dgm:pt>
    <dgm:pt modelId="{E8DD8257-31BA-43EA-8EC3-B0C3D4B53FF9}" type="sibTrans" cxnId="{A4BD7FA5-760E-439A-BF2B-5B07721B7B52}">
      <dgm:prSet/>
      <dgm:spPr/>
      <dgm:t>
        <a:bodyPr/>
        <a:lstStyle/>
        <a:p>
          <a:pPr algn="ctr"/>
          <a:endParaRPr lang="en-US"/>
        </a:p>
      </dgm:t>
    </dgm:pt>
    <dgm:pt modelId="{D055E146-DA82-4F40-959A-717C2720BD59}">
      <dgm:prSet phldrT="[Text]"/>
      <dgm:spPr/>
      <dgm:t>
        <a:bodyPr/>
        <a:lstStyle/>
        <a:p>
          <a:pPr algn="ctr"/>
          <a:r>
            <a:rPr lang="en-US" dirty="0" smtClean="0"/>
            <a:t>RFQ</a:t>
          </a:r>
          <a:endParaRPr lang="en-US" dirty="0"/>
        </a:p>
      </dgm:t>
    </dgm:pt>
    <dgm:pt modelId="{64BC0E01-C45D-4ADD-A40C-6C8EE84EAEB6}" type="parTrans" cxnId="{92DCC49E-C32C-4A72-83B6-9383B47070A5}">
      <dgm:prSet/>
      <dgm:spPr/>
      <dgm:t>
        <a:bodyPr/>
        <a:lstStyle/>
        <a:p>
          <a:endParaRPr lang="en-US"/>
        </a:p>
      </dgm:t>
    </dgm:pt>
    <dgm:pt modelId="{F71C3A5C-D8E8-45CA-A165-D74A285EAE03}" type="sibTrans" cxnId="{92DCC49E-C32C-4A72-83B6-9383B47070A5}">
      <dgm:prSet/>
      <dgm:spPr/>
      <dgm:t>
        <a:bodyPr/>
        <a:lstStyle/>
        <a:p>
          <a:pPr algn="ctr"/>
          <a:endParaRPr lang="en-US"/>
        </a:p>
      </dgm:t>
    </dgm:pt>
    <dgm:pt modelId="{058776C9-2F61-4F36-893B-12537C8F1CAA}">
      <dgm:prSet phldrT="[Text]"/>
      <dgm:spPr/>
      <dgm:t>
        <a:bodyPr/>
        <a:lstStyle/>
        <a:p>
          <a:pPr algn="ctr"/>
          <a:r>
            <a:rPr lang="en-US" dirty="0" smtClean="0"/>
            <a:t>Vendor Evaluation</a:t>
          </a:r>
          <a:endParaRPr lang="en-US" dirty="0"/>
        </a:p>
      </dgm:t>
    </dgm:pt>
    <dgm:pt modelId="{FB73AB84-3B8E-4509-BB5C-637503661805}" type="parTrans" cxnId="{497CE8B9-8688-472C-A2DB-590C97752D53}">
      <dgm:prSet/>
      <dgm:spPr/>
      <dgm:t>
        <a:bodyPr/>
        <a:lstStyle/>
        <a:p>
          <a:endParaRPr lang="en-US"/>
        </a:p>
      </dgm:t>
    </dgm:pt>
    <dgm:pt modelId="{F47B9A51-12F9-4704-AC2C-4E9DD53561F4}" type="sibTrans" cxnId="{497CE8B9-8688-472C-A2DB-590C97752D53}">
      <dgm:prSet/>
      <dgm:spPr/>
      <dgm:t>
        <a:bodyPr/>
        <a:lstStyle/>
        <a:p>
          <a:endParaRPr lang="en-US"/>
        </a:p>
      </dgm:t>
    </dgm:pt>
    <dgm:pt modelId="{7B5C4767-27AF-487E-81E9-0A32F6664AAA}">
      <dgm:prSet phldrT="[Text]"/>
      <dgm:spPr/>
      <dgm:t>
        <a:bodyPr/>
        <a:lstStyle/>
        <a:p>
          <a:pPr algn="ctr"/>
          <a:r>
            <a:rPr lang="en-US" dirty="0" smtClean="0"/>
            <a:t>Purchase Order Processing</a:t>
          </a:r>
          <a:endParaRPr lang="en-US" dirty="0"/>
        </a:p>
      </dgm:t>
    </dgm:pt>
    <dgm:pt modelId="{3085206F-7ED9-497E-B206-F0DD24502F26}" type="parTrans" cxnId="{A2D1C6C6-1E28-4720-A4F4-3B3037E000D1}">
      <dgm:prSet/>
      <dgm:spPr/>
      <dgm:t>
        <a:bodyPr/>
        <a:lstStyle/>
        <a:p>
          <a:endParaRPr lang="en-US"/>
        </a:p>
      </dgm:t>
    </dgm:pt>
    <dgm:pt modelId="{D2A8DF7A-1E43-4C2F-89DF-6AB89AC03AA7}" type="sibTrans" cxnId="{A2D1C6C6-1E28-4720-A4F4-3B3037E000D1}">
      <dgm:prSet/>
      <dgm:spPr/>
      <dgm:t>
        <a:bodyPr/>
        <a:lstStyle/>
        <a:p>
          <a:endParaRPr lang="en-US"/>
        </a:p>
      </dgm:t>
    </dgm:pt>
    <dgm:pt modelId="{4BBD01A5-68CD-4FDE-B574-E25149DBBFFB}">
      <dgm:prSet phldrT="[Text]"/>
      <dgm:spPr/>
      <dgm:t>
        <a:bodyPr/>
        <a:lstStyle/>
        <a:p>
          <a:pPr algn="ctr"/>
          <a:r>
            <a:rPr lang="en-US" dirty="0" smtClean="0"/>
            <a:t>Purchase Order  Monitoring</a:t>
          </a:r>
          <a:endParaRPr lang="en-US" dirty="0"/>
        </a:p>
      </dgm:t>
    </dgm:pt>
    <dgm:pt modelId="{B337F8F6-5419-4D92-AE83-1EADE85AD149}" type="parTrans" cxnId="{43A08A04-21F7-43D5-AA79-179A61855011}">
      <dgm:prSet/>
      <dgm:spPr/>
      <dgm:t>
        <a:bodyPr/>
        <a:lstStyle/>
        <a:p>
          <a:endParaRPr lang="en-US"/>
        </a:p>
      </dgm:t>
    </dgm:pt>
    <dgm:pt modelId="{9F5800D7-6D79-424B-A2B5-F141BCC5430E}" type="sibTrans" cxnId="{43A08A04-21F7-43D5-AA79-179A61855011}">
      <dgm:prSet/>
      <dgm:spPr/>
      <dgm:t>
        <a:bodyPr/>
        <a:lstStyle/>
        <a:p>
          <a:endParaRPr lang="en-US"/>
        </a:p>
      </dgm:t>
    </dgm:pt>
    <dgm:pt modelId="{0B8E238B-AEDF-4707-A0F6-CD6EA41439CD}">
      <dgm:prSet phldrT="[Text]"/>
      <dgm:spPr>
        <a:solidFill>
          <a:srgbClr val="FF0000"/>
        </a:solidFill>
      </dgm:spPr>
      <dgm:t>
        <a:bodyPr/>
        <a:lstStyle/>
        <a:p>
          <a:pPr algn="ctr"/>
          <a:r>
            <a:rPr lang="en-US" dirty="0" smtClean="0"/>
            <a:t>Good Receipt</a:t>
          </a:r>
          <a:endParaRPr lang="en-US" dirty="0"/>
        </a:p>
      </dgm:t>
    </dgm:pt>
    <dgm:pt modelId="{56E2AE3A-0541-430B-806D-3675835AA1DF}" type="parTrans" cxnId="{8FD7076A-A22F-43AD-842C-53053ABDBAB1}">
      <dgm:prSet/>
      <dgm:spPr/>
      <dgm:t>
        <a:bodyPr/>
        <a:lstStyle/>
        <a:p>
          <a:endParaRPr lang="en-US"/>
        </a:p>
      </dgm:t>
    </dgm:pt>
    <dgm:pt modelId="{401B2694-05E9-44CD-ACE2-FB1F8D40F93D}" type="sibTrans" cxnId="{8FD7076A-A22F-43AD-842C-53053ABDBAB1}">
      <dgm:prSet/>
      <dgm:spPr/>
      <dgm:t>
        <a:bodyPr/>
        <a:lstStyle/>
        <a:p>
          <a:endParaRPr lang="en-US"/>
        </a:p>
      </dgm:t>
    </dgm:pt>
    <dgm:pt modelId="{6964B0B0-F55F-424C-9914-4B04CC13B0C8}">
      <dgm:prSet phldrT="[Text]"/>
      <dgm:spPr/>
      <dgm:t>
        <a:bodyPr/>
        <a:lstStyle/>
        <a:p>
          <a:pPr algn="ctr"/>
          <a:r>
            <a:rPr lang="en-US" dirty="0" smtClean="0"/>
            <a:t>Invoice Verification</a:t>
          </a:r>
          <a:endParaRPr lang="en-US" dirty="0"/>
        </a:p>
      </dgm:t>
    </dgm:pt>
    <dgm:pt modelId="{4D5E74CA-3EA1-4E81-BA6F-4D3A96C0FAC5}" type="parTrans" cxnId="{438C8832-DB6D-4ADA-9280-A66D6BDC3288}">
      <dgm:prSet/>
      <dgm:spPr/>
      <dgm:t>
        <a:bodyPr/>
        <a:lstStyle/>
        <a:p>
          <a:endParaRPr lang="en-US"/>
        </a:p>
      </dgm:t>
    </dgm:pt>
    <dgm:pt modelId="{1C496418-DF12-4ED5-8847-758EC5221A32}" type="sibTrans" cxnId="{438C8832-DB6D-4ADA-9280-A66D6BDC3288}">
      <dgm:prSet/>
      <dgm:spPr/>
      <dgm:t>
        <a:bodyPr/>
        <a:lstStyle/>
        <a:p>
          <a:endParaRPr lang="en-US"/>
        </a:p>
      </dgm:t>
    </dgm:pt>
    <dgm:pt modelId="{AC26E04C-5137-4075-A5B6-A195AC892ED8}">
      <dgm:prSet phldrT="[Text]"/>
      <dgm:spPr/>
      <dgm:t>
        <a:bodyPr/>
        <a:lstStyle/>
        <a:p>
          <a:pPr algn="ctr"/>
          <a:r>
            <a:rPr lang="en-US" dirty="0" smtClean="0"/>
            <a:t>Payment</a:t>
          </a:r>
          <a:endParaRPr lang="en-US" dirty="0"/>
        </a:p>
      </dgm:t>
    </dgm:pt>
    <dgm:pt modelId="{FDB1C88F-6DE2-4CBB-A3FD-37D481732D4E}" type="parTrans" cxnId="{5E2DBF3A-DAAE-4920-A65B-6F007BC8DCFF}">
      <dgm:prSet/>
      <dgm:spPr/>
      <dgm:t>
        <a:bodyPr/>
        <a:lstStyle/>
        <a:p>
          <a:endParaRPr lang="en-US"/>
        </a:p>
      </dgm:t>
    </dgm:pt>
    <dgm:pt modelId="{E04E6648-BFAC-442A-8DC2-924EEEF5374B}" type="sibTrans" cxnId="{5E2DBF3A-DAAE-4920-A65B-6F007BC8DCFF}">
      <dgm:prSet/>
      <dgm:spPr/>
      <dgm:t>
        <a:bodyPr/>
        <a:lstStyle/>
        <a:p>
          <a:endParaRPr lang="en-US"/>
        </a:p>
      </dgm:t>
    </dgm:pt>
    <dgm:pt modelId="{973071E0-B929-4185-BCAE-9EDBCE041F4D}" type="pres">
      <dgm:prSet presAssocID="{23379DF0-CADA-4D55-AF0E-D59199864C52}" presName="linearFlow" presStyleCnt="0">
        <dgm:presLayoutVars>
          <dgm:resizeHandles val="exact"/>
        </dgm:presLayoutVars>
      </dgm:prSet>
      <dgm:spPr/>
    </dgm:pt>
    <dgm:pt modelId="{BBE00986-5D1C-4FCE-8B5F-16A8EB9F9B2A}" type="pres">
      <dgm:prSet presAssocID="{E305A5A0-6A5F-499E-986F-CD08075C6A25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35C907-7539-4394-8E14-9260C197F62A}" type="pres">
      <dgm:prSet presAssocID="{E8DD8257-31BA-43EA-8EC3-B0C3D4B53FF9}" presName="sibTrans" presStyleLbl="sibTrans2D1" presStyleIdx="0" presStyleCnt="7"/>
      <dgm:spPr/>
      <dgm:t>
        <a:bodyPr/>
        <a:lstStyle/>
        <a:p>
          <a:endParaRPr lang="en-US"/>
        </a:p>
      </dgm:t>
    </dgm:pt>
    <dgm:pt modelId="{B33828D6-7692-4565-AFEF-525C60CE6F1F}" type="pres">
      <dgm:prSet presAssocID="{E8DD8257-31BA-43EA-8EC3-B0C3D4B53FF9}" presName="connectorText" presStyleLbl="sibTrans2D1" presStyleIdx="0" presStyleCnt="7"/>
      <dgm:spPr/>
      <dgm:t>
        <a:bodyPr/>
        <a:lstStyle/>
        <a:p>
          <a:endParaRPr lang="en-US"/>
        </a:p>
      </dgm:t>
    </dgm:pt>
    <dgm:pt modelId="{FAABFB98-4E39-4FD0-BE86-9708182E1DF5}" type="pres">
      <dgm:prSet presAssocID="{D055E146-DA82-4F40-959A-717C2720BD59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F24BA8-F4F9-47A9-9ADC-D22CA140D8E5}" type="pres">
      <dgm:prSet presAssocID="{F71C3A5C-D8E8-45CA-A165-D74A285EAE03}" presName="sibTrans" presStyleLbl="sibTrans2D1" presStyleIdx="1" presStyleCnt="7"/>
      <dgm:spPr/>
      <dgm:t>
        <a:bodyPr/>
        <a:lstStyle/>
        <a:p>
          <a:endParaRPr lang="en-US"/>
        </a:p>
      </dgm:t>
    </dgm:pt>
    <dgm:pt modelId="{A3F26DB2-D06C-4A8C-B119-7E26684092E7}" type="pres">
      <dgm:prSet presAssocID="{F71C3A5C-D8E8-45CA-A165-D74A285EAE03}" presName="connectorText" presStyleLbl="sibTrans2D1" presStyleIdx="1" presStyleCnt="7"/>
      <dgm:spPr/>
      <dgm:t>
        <a:bodyPr/>
        <a:lstStyle/>
        <a:p>
          <a:endParaRPr lang="en-US"/>
        </a:p>
      </dgm:t>
    </dgm:pt>
    <dgm:pt modelId="{99207C87-398D-45BC-B4D8-5C03C1F4CDEB}" type="pres">
      <dgm:prSet presAssocID="{058776C9-2F61-4F36-893B-12537C8F1CAA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E799D3-EA6D-4F2B-B6FF-09D488FD873A}" type="pres">
      <dgm:prSet presAssocID="{F47B9A51-12F9-4704-AC2C-4E9DD53561F4}" presName="sibTrans" presStyleLbl="sibTrans2D1" presStyleIdx="2" presStyleCnt="7"/>
      <dgm:spPr/>
      <dgm:t>
        <a:bodyPr/>
        <a:lstStyle/>
        <a:p>
          <a:endParaRPr lang="en-US"/>
        </a:p>
      </dgm:t>
    </dgm:pt>
    <dgm:pt modelId="{F7949DF6-6660-47A0-8879-225D16F17A23}" type="pres">
      <dgm:prSet presAssocID="{F47B9A51-12F9-4704-AC2C-4E9DD53561F4}" presName="connectorText" presStyleLbl="sibTrans2D1" presStyleIdx="2" presStyleCnt="7"/>
      <dgm:spPr/>
      <dgm:t>
        <a:bodyPr/>
        <a:lstStyle/>
        <a:p>
          <a:endParaRPr lang="en-US"/>
        </a:p>
      </dgm:t>
    </dgm:pt>
    <dgm:pt modelId="{9212DD4D-FFFC-4873-8AEC-044BC6827D92}" type="pres">
      <dgm:prSet presAssocID="{7B5C4767-27AF-487E-81E9-0A32F6664AAA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EB4EDF-8C6F-4D40-BD37-6F0E3767D9B1}" type="pres">
      <dgm:prSet presAssocID="{D2A8DF7A-1E43-4C2F-89DF-6AB89AC03AA7}" presName="sibTrans" presStyleLbl="sibTrans2D1" presStyleIdx="3" presStyleCnt="7"/>
      <dgm:spPr/>
      <dgm:t>
        <a:bodyPr/>
        <a:lstStyle/>
        <a:p>
          <a:endParaRPr lang="en-US"/>
        </a:p>
      </dgm:t>
    </dgm:pt>
    <dgm:pt modelId="{03BB18CD-E660-4BEC-80BA-43D0DCDC5EC7}" type="pres">
      <dgm:prSet presAssocID="{D2A8DF7A-1E43-4C2F-89DF-6AB89AC03AA7}" presName="connectorText" presStyleLbl="sibTrans2D1" presStyleIdx="3" presStyleCnt="7"/>
      <dgm:spPr/>
      <dgm:t>
        <a:bodyPr/>
        <a:lstStyle/>
        <a:p>
          <a:endParaRPr lang="en-US"/>
        </a:p>
      </dgm:t>
    </dgm:pt>
    <dgm:pt modelId="{23EB6FED-A1F1-47CE-8A12-45DBDDFF880B}" type="pres">
      <dgm:prSet presAssocID="{4BBD01A5-68CD-4FDE-B574-E25149DBBFFB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9494F7-8FB9-4AEC-8740-D2EB647D5EE5}" type="pres">
      <dgm:prSet presAssocID="{9F5800D7-6D79-424B-A2B5-F141BCC5430E}" presName="sibTrans" presStyleLbl="sibTrans2D1" presStyleIdx="4" presStyleCnt="7"/>
      <dgm:spPr/>
      <dgm:t>
        <a:bodyPr/>
        <a:lstStyle/>
        <a:p>
          <a:endParaRPr lang="en-US"/>
        </a:p>
      </dgm:t>
    </dgm:pt>
    <dgm:pt modelId="{D7A78326-C763-48EB-8CF4-D0E94DB0F1AC}" type="pres">
      <dgm:prSet presAssocID="{9F5800D7-6D79-424B-A2B5-F141BCC5430E}" presName="connectorText" presStyleLbl="sibTrans2D1" presStyleIdx="4" presStyleCnt="7"/>
      <dgm:spPr/>
      <dgm:t>
        <a:bodyPr/>
        <a:lstStyle/>
        <a:p>
          <a:endParaRPr lang="en-US"/>
        </a:p>
      </dgm:t>
    </dgm:pt>
    <dgm:pt modelId="{31A87791-3DED-4C18-9390-8C690967EF1C}" type="pres">
      <dgm:prSet presAssocID="{0B8E238B-AEDF-4707-A0F6-CD6EA41439CD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90CBB2-916B-45DB-89C5-64B43C870489}" type="pres">
      <dgm:prSet presAssocID="{401B2694-05E9-44CD-ACE2-FB1F8D40F93D}" presName="sibTrans" presStyleLbl="sibTrans2D1" presStyleIdx="5" presStyleCnt="7"/>
      <dgm:spPr/>
      <dgm:t>
        <a:bodyPr/>
        <a:lstStyle/>
        <a:p>
          <a:endParaRPr lang="en-US"/>
        </a:p>
      </dgm:t>
    </dgm:pt>
    <dgm:pt modelId="{1D1892FE-81C0-4E96-8A5D-17CB2A6F4C5B}" type="pres">
      <dgm:prSet presAssocID="{401B2694-05E9-44CD-ACE2-FB1F8D40F93D}" presName="connectorText" presStyleLbl="sibTrans2D1" presStyleIdx="5" presStyleCnt="7"/>
      <dgm:spPr/>
      <dgm:t>
        <a:bodyPr/>
        <a:lstStyle/>
        <a:p>
          <a:endParaRPr lang="en-US"/>
        </a:p>
      </dgm:t>
    </dgm:pt>
    <dgm:pt modelId="{85DCF4DA-9AB0-4AD6-899E-12CF50C073C7}" type="pres">
      <dgm:prSet presAssocID="{6964B0B0-F55F-424C-9914-4B04CC13B0C8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509C29-351D-4A57-9D6A-9AE803777C90}" type="pres">
      <dgm:prSet presAssocID="{1C496418-DF12-4ED5-8847-758EC5221A32}" presName="sibTrans" presStyleLbl="sibTrans2D1" presStyleIdx="6" presStyleCnt="7"/>
      <dgm:spPr/>
      <dgm:t>
        <a:bodyPr/>
        <a:lstStyle/>
        <a:p>
          <a:endParaRPr lang="en-US"/>
        </a:p>
      </dgm:t>
    </dgm:pt>
    <dgm:pt modelId="{1D255EBA-D614-48A7-A81B-00681CBFC4D2}" type="pres">
      <dgm:prSet presAssocID="{1C496418-DF12-4ED5-8847-758EC5221A32}" presName="connectorText" presStyleLbl="sibTrans2D1" presStyleIdx="6" presStyleCnt="7"/>
      <dgm:spPr/>
      <dgm:t>
        <a:bodyPr/>
        <a:lstStyle/>
        <a:p>
          <a:endParaRPr lang="en-US"/>
        </a:p>
      </dgm:t>
    </dgm:pt>
    <dgm:pt modelId="{E8C661F0-D8E6-414A-892C-A63711DD8119}" type="pres">
      <dgm:prSet presAssocID="{AC26E04C-5137-4075-A5B6-A195AC892ED8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883D820-4FF3-451A-BDB2-0CD5B372E3DE}" type="presOf" srcId="{4BBD01A5-68CD-4FDE-B574-E25149DBBFFB}" destId="{23EB6FED-A1F1-47CE-8A12-45DBDDFF880B}" srcOrd="0" destOrd="0" presId="urn:microsoft.com/office/officeart/2005/8/layout/process2"/>
    <dgm:cxn modelId="{5C722B90-A95F-42B7-9751-7E04BD375FB4}" type="presOf" srcId="{1C496418-DF12-4ED5-8847-758EC5221A32}" destId="{1D255EBA-D614-48A7-A81B-00681CBFC4D2}" srcOrd="1" destOrd="0" presId="urn:microsoft.com/office/officeart/2005/8/layout/process2"/>
    <dgm:cxn modelId="{0404D1D8-C7EC-4EED-8B05-D5A0CB1CA577}" type="presOf" srcId="{F71C3A5C-D8E8-45CA-A165-D74A285EAE03}" destId="{A3F26DB2-D06C-4A8C-B119-7E26684092E7}" srcOrd="1" destOrd="0" presId="urn:microsoft.com/office/officeart/2005/8/layout/process2"/>
    <dgm:cxn modelId="{43A08A04-21F7-43D5-AA79-179A61855011}" srcId="{23379DF0-CADA-4D55-AF0E-D59199864C52}" destId="{4BBD01A5-68CD-4FDE-B574-E25149DBBFFB}" srcOrd="4" destOrd="0" parTransId="{B337F8F6-5419-4D92-AE83-1EADE85AD149}" sibTransId="{9F5800D7-6D79-424B-A2B5-F141BCC5430E}"/>
    <dgm:cxn modelId="{36E1EB54-5831-4D40-AB55-7E891236C3B1}" type="presOf" srcId="{6964B0B0-F55F-424C-9914-4B04CC13B0C8}" destId="{85DCF4DA-9AB0-4AD6-899E-12CF50C073C7}" srcOrd="0" destOrd="0" presId="urn:microsoft.com/office/officeart/2005/8/layout/process2"/>
    <dgm:cxn modelId="{B48A6DE7-77B7-43AF-BAA3-DB6EEC69564B}" type="presOf" srcId="{AC26E04C-5137-4075-A5B6-A195AC892ED8}" destId="{E8C661F0-D8E6-414A-892C-A63711DD8119}" srcOrd="0" destOrd="0" presId="urn:microsoft.com/office/officeart/2005/8/layout/process2"/>
    <dgm:cxn modelId="{5E2DBF3A-DAAE-4920-A65B-6F007BC8DCFF}" srcId="{23379DF0-CADA-4D55-AF0E-D59199864C52}" destId="{AC26E04C-5137-4075-A5B6-A195AC892ED8}" srcOrd="7" destOrd="0" parTransId="{FDB1C88F-6DE2-4CBB-A3FD-37D481732D4E}" sibTransId="{E04E6648-BFAC-442A-8DC2-924EEEF5374B}"/>
    <dgm:cxn modelId="{1E6591B8-0046-4CA6-B4FF-CB39A838BB56}" type="presOf" srcId="{9F5800D7-6D79-424B-A2B5-F141BCC5430E}" destId="{D7A78326-C763-48EB-8CF4-D0E94DB0F1AC}" srcOrd="1" destOrd="0" presId="urn:microsoft.com/office/officeart/2005/8/layout/process2"/>
    <dgm:cxn modelId="{A4BD7FA5-760E-439A-BF2B-5B07721B7B52}" srcId="{23379DF0-CADA-4D55-AF0E-D59199864C52}" destId="{E305A5A0-6A5F-499E-986F-CD08075C6A25}" srcOrd="0" destOrd="0" parTransId="{C7FF8924-ED05-41E8-9013-F90F2EC92DA6}" sibTransId="{E8DD8257-31BA-43EA-8EC3-B0C3D4B53FF9}"/>
    <dgm:cxn modelId="{8E31335D-9B61-4EB2-B6EC-9AA9C3B804FE}" type="presOf" srcId="{E8DD8257-31BA-43EA-8EC3-B0C3D4B53FF9}" destId="{3935C907-7539-4394-8E14-9260C197F62A}" srcOrd="0" destOrd="0" presId="urn:microsoft.com/office/officeart/2005/8/layout/process2"/>
    <dgm:cxn modelId="{557CFA9E-9A71-4CA5-8CC6-2BD9F5C75A88}" type="presOf" srcId="{D055E146-DA82-4F40-959A-717C2720BD59}" destId="{FAABFB98-4E39-4FD0-BE86-9708182E1DF5}" srcOrd="0" destOrd="0" presId="urn:microsoft.com/office/officeart/2005/8/layout/process2"/>
    <dgm:cxn modelId="{43B8C18D-5418-46A1-8C5D-7C881228A947}" type="presOf" srcId="{23379DF0-CADA-4D55-AF0E-D59199864C52}" destId="{973071E0-B929-4185-BCAE-9EDBCE041F4D}" srcOrd="0" destOrd="0" presId="urn:microsoft.com/office/officeart/2005/8/layout/process2"/>
    <dgm:cxn modelId="{70B56F97-8AD0-4627-804F-2147FA9EDB1F}" type="presOf" srcId="{E305A5A0-6A5F-499E-986F-CD08075C6A25}" destId="{BBE00986-5D1C-4FCE-8B5F-16A8EB9F9B2A}" srcOrd="0" destOrd="0" presId="urn:microsoft.com/office/officeart/2005/8/layout/process2"/>
    <dgm:cxn modelId="{92DCC49E-C32C-4A72-83B6-9383B47070A5}" srcId="{23379DF0-CADA-4D55-AF0E-D59199864C52}" destId="{D055E146-DA82-4F40-959A-717C2720BD59}" srcOrd="1" destOrd="0" parTransId="{64BC0E01-C45D-4ADD-A40C-6C8EE84EAEB6}" sibTransId="{F71C3A5C-D8E8-45CA-A165-D74A285EAE03}"/>
    <dgm:cxn modelId="{E6FD3D46-E521-4066-B247-76FBCD0DB7F6}" type="presOf" srcId="{E8DD8257-31BA-43EA-8EC3-B0C3D4B53FF9}" destId="{B33828D6-7692-4565-AFEF-525C60CE6F1F}" srcOrd="1" destOrd="0" presId="urn:microsoft.com/office/officeart/2005/8/layout/process2"/>
    <dgm:cxn modelId="{4087C012-DE1B-4EE7-9FA2-03ACDDD5B1B2}" type="presOf" srcId="{401B2694-05E9-44CD-ACE2-FB1F8D40F93D}" destId="{E190CBB2-916B-45DB-89C5-64B43C870489}" srcOrd="0" destOrd="0" presId="urn:microsoft.com/office/officeart/2005/8/layout/process2"/>
    <dgm:cxn modelId="{757CD60B-F035-4243-9381-4A7391D92135}" type="presOf" srcId="{7B5C4767-27AF-487E-81E9-0A32F6664AAA}" destId="{9212DD4D-FFFC-4873-8AEC-044BC6827D92}" srcOrd="0" destOrd="0" presId="urn:microsoft.com/office/officeart/2005/8/layout/process2"/>
    <dgm:cxn modelId="{3FFD7FF9-D75A-4D0E-8FB3-FE665E01DA2B}" type="presOf" srcId="{D2A8DF7A-1E43-4C2F-89DF-6AB89AC03AA7}" destId="{03BB18CD-E660-4BEC-80BA-43D0DCDC5EC7}" srcOrd="1" destOrd="0" presId="urn:microsoft.com/office/officeart/2005/8/layout/process2"/>
    <dgm:cxn modelId="{5A5C8D81-69E8-43FF-90E8-45F79F4C4D3B}" type="presOf" srcId="{0B8E238B-AEDF-4707-A0F6-CD6EA41439CD}" destId="{31A87791-3DED-4C18-9390-8C690967EF1C}" srcOrd="0" destOrd="0" presId="urn:microsoft.com/office/officeart/2005/8/layout/process2"/>
    <dgm:cxn modelId="{65C12BCF-886C-47B7-A6A6-960F28D1B6AD}" type="presOf" srcId="{F47B9A51-12F9-4704-AC2C-4E9DD53561F4}" destId="{F7949DF6-6660-47A0-8879-225D16F17A23}" srcOrd="1" destOrd="0" presId="urn:microsoft.com/office/officeart/2005/8/layout/process2"/>
    <dgm:cxn modelId="{8FD7076A-A22F-43AD-842C-53053ABDBAB1}" srcId="{23379DF0-CADA-4D55-AF0E-D59199864C52}" destId="{0B8E238B-AEDF-4707-A0F6-CD6EA41439CD}" srcOrd="5" destOrd="0" parTransId="{56E2AE3A-0541-430B-806D-3675835AA1DF}" sibTransId="{401B2694-05E9-44CD-ACE2-FB1F8D40F93D}"/>
    <dgm:cxn modelId="{BBAC82CC-80C2-4B9B-8B83-4405218FC5C1}" type="presOf" srcId="{D2A8DF7A-1E43-4C2F-89DF-6AB89AC03AA7}" destId="{14EB4EDF-8C6F-4D40-BD37-6F0E3767D9B1}" srcOrd="0" destOrd="0" presId="urn:microsoft.com/office/officeart/2005/8/layout/process2"/>
    <dgm:cxn modelId="{7225EF56-03E4-4E78-9615-5D21266024F7}" type="presOf" srcId="{9F5800D7-6D79-424B-A2B5-F141BCC5430E}" destId="{D49494F7-8FB9-4AEC-8740-D2EB647D5EE5}" srcOrd="0" destOrd="0" presId="urn:microsoft.com/office/officeart/2005/8/layout/process2"/>
    <dgm:cxn modelId="{BDAFC5FF-9D94-4404-816D-B715679BAF8F}" type="presOf" srcId="{F71C3A5C-D8E8-45CA-A165-D74A285EAE03}" destId="{04F24BA8-F4F9-47A9-9ADC-D22CA140D8E5}" srcOrd="0" destOrd="0" presId="urn:microsoft.com/office/officeart/2005/8/layout/process2"/>
    <dgm:cxn modelId="{4B9D05C6-679D-49D5-8304-80E679EB9735}" type="presOf" srcId="{058776C9-2F61-4F36-893B-12537C8F1CAA}" destId="{99207C87-398D-45BC-B4D8-5C03C1F4CDEB}" srcOrd="0" destOrd="0" presId="urn:microsoft.com/office/officeart/2005/8/layout/process2"/>
    <dgm:cxn modelId="{438C8832-DB6D-4ADA-9280-A66D6BDC3288}" srcId="{23379DF0-CADA-4D55-AF0E-D59199864C52}" destId="{6964B0B0-F55F-424C-9914-4B04CC13B0C8}" srcOrd="6" destOrd="0" parTransId="{4D5E74CA-3EA1-4E81-BA6F-4D3A96C0FAC5}" sibTransId="{1C496418-DF12-4ED5-8847-758EC5221A32}"/>
    <dgm:cxn modelId="{1FEF569D-EA5C-49C3-9F50-EA682BFD2351}" type="presOf" srcId="{401B2694-05E9-44CD-ACE2-FB1F8D40F93D}" destId="{1D1892FE-81C0-4E96-8A5D-17CB2A6F4C5B}" srcOrd="1" destOrd="0" presId="urn:microsoft.com/office/officeart/2005/8/layout/process2"/>
    <dgm:cxn modelId="{26933C51-86F6-40B0-A412-99F05390040C}" type="presOf" srcId="{F47B9A51-12F9-4704-AC2C-4E9DD53561F4}" destId="{A9E799D3-EA6D-4F2B-B6FF-09D488FD873A}" srcOrd="0" destOrd="0" presId="urn:microsoft.com/office/officeart/2005/8/layout/process2"/>
    <dgm:cxn modelId="{A2D1C6C6-1E28-4720-A4F4-3B3037E000D1}" srcId="{23379DF0-CADA-4D55-AF0E-D59199864C52}" destId="{7B5C4767-27AF-487E-81E9-0A32F6664AAA}" srcOrd="3" destOrd="0" parTransId="{3085206F-7ED9-497E-B206-F0DD24502F26}" sibTransId="{D2A8DF7A-1E43-4C2F-89DF-6AB89AC03AA7}"/>
    <dgm:cxn modelId="{BBBEAF0D-248F-4C24-82F8-44ABA68BA99C}" type="presOf" srcId="{1C496418-DF12-4ED5-8847-758EC5221A32}" destId="{E3509C29-351D-4A57-9D6A-9AE803777C90}" srcOrd="0" destOrd="0" presId="urn:microsoft.com/office/officeart/2005/8/layout/process2"/>
    <dgm:cxn modelId="{497CE8B9-8688-472C-A2DB-590C97752D53}" srcId="{23379DF0-CADA-4D55-AF0E-D59199864C52}" destId="{058776C9-2F61-4F36-893B-12537C8F1CAA}" srcOrd="2" destOrd="0" parTransId="{FB73AB84-3B8E-4509-BB5C-637503661805}" sibTransId="{F47B9A51-12F9-4704-AC2C-4E9DD53561F4}"/>
    <dgm:cxn modelId="{412A4460-1590-4C4F-A63A-220947FCB283}" type="presParOf" srcId="{973071E0-B929-4185-BCAE-9EDBCE041F4D}" destId="{BBE00986-5D1C-4FCE-8B5F-16A8EB9F9B2A}" srcOrd="0" destOrd="0" presId="urn:microsoft.com/office/officeart/2005/8/layout/process2"/>
    <dgm:cxn modelId="{C1F72EA9-AC78-4E56-981D-AE6F30E51375}" type="presParOf" srcId="{973071E0-B929-4185-BCAE-9EDBCE041F4D}" destId="{3935C907-7539-4394-8E14-9260C197F62A}" srcOrd="1" destOrd="0" presId="urn:microsoft.com/office/officeart/2005/8/layout/process2"/>
    <dgm:cxn modelId="{1AD06292-C0A6-4628-ACE8-C3093CB6B114}" type="presParOf" srcId="{3935C907-7539-4394-8E14-9260C197F62A}" destId="{B33828D6-7692-4565-AFEF-525C60CE6F1F}" srcOrd="0" destOrd="0" presId="urn:microsoft.com/office/officeart/2005/8/layout/process2"/>
    <dgm:cxn modelId="{287D2067-45AA-46D0-9E0F-5E847D3C4998}" type="presParOf" srcId="{973071E0-B929-4185-BCAE-9EDBCE041F4D}" destId="{FAABFB98-4E39-4FD0-BE86-9708182E1DF5}" srcOrd="2" destOrd="0" presId="urn:microsoft.com/office/officeart/2005/8/layout/process2"/>
    <dgm:cxn modelId="{3D8C9FDE-05AB-4468-BA3C-844E2C01CAB9}" type="presParOf" srcId="{973071E0-B929-4185-BCAE-9EDBCE041F4D}" destId="{04F24BA8-F4F9-47A9-9ADC-D22CA140D8E5}" srcOrd="3" destOrd="0" presId="urn:microsoft.com/office/officeart/2005/8/layout/process2"/>
    <dgm:cxn modelId="{10A78DC7-F477-40F4-A8CD-D5DA2D3B293F}" type="presParOf" srcId="{04F24BA8-F4F9-47A9-9ADC-D22CA140D8E5}" destId="{A3F26DB2-D06C-4A8C-B119-7E26684092E7}" srcOrd="0" destOrd="0" presId="urn:microsoft.com/office/officeart/2005/8/layout/process2"/>
    <dgm:cxn modelId="{693DDF2C-50BA-485B-B34B-47BC20135B15}" type="presParOf" srcId="{973071E0-B929-4185-BCAE-9EDBCE041F4D}" destId="{99207C87-398D-45BC-B4D8-5C03C1F4CDEB}" srcOrd="4" destOrd="0" presId="urn:microsoft.com/office/officeart/2005/8/layout/process2"/>
    <dgm:cxn modelId="{DBD2AE9F-531C-4D23-B6F4-483C19BE1433}" type="presParOf" srcId="{973071E0-B929-4185-BCAE-9EDBCE041F4D}" destId="{A9E799D3-EA6D-4F2B-B6FF-09D488FD873A}" srcOrd="5" destOrd="0" presId="urn:microsoft.com/office/officeart/2005/8/layout/process2"/>
    <dgm:cxn modelId="{EA9AC0FD-A9F4-42D7-B0E4-B1E09181898C}" type="presParOf" srcId="{A9E799D3-EA6D-4F2B-B6FF-09D488FD873A}" destId="{F7949DF6-6660-47A0-8879-225D16F17A23}" srcOrd="0" destOrd="0" presId="urn:microsoft.com/office/officeart/2005/8/layout/process2"/>
    <dgm:cxn modelId="{E75BCB32-82A6-498D-A504-ADD1A1FE7F9C}" type="presParOf" srcId="{973071E0-B929-4185-BCAE-9EDBCE041F4D}" destId="{9212DD4D-FFFC-4873-8AEC-044BC6827D92}" srcOrd="6" destOrd="0" presId="urn:microsoft.com/office/officeart/2005/8/layout/process2"/>
    <dgm:cxn modelId="{C62239D2-5CE5-4272-AF98-58668D66F66D}" type="presParOf" srcId="{973071E0-B929-4185-BCAE-9EDBCE041F4D}" destId="{14EB4EDF-8C6F-4D40-BD37-6F0E3767D9B1}" srcOrd="7" destOrd="0" presId="urn:microsoft.com/office/officeart/2005/8/layout/process2"/>
    <dgm:cxn modelId="{8FA34A8C-35E3-4D04-A037-60C02651F45B}" type="presParOf" srcId="{14EB4EDF-8C6F-4D40-BD37-6F0E3767D9B1}" destId="{03BB18CD-E660-4BEC-80BA-43D0DCDC5EC7}" srcOrd="0" destOrd="0" presId="urn:microsoft.com/office/officeart/2005/8/layout/process2"/>
    <dgm:cxn modelId="{04712726-E8D4-4AFA-A273-E9BC53941776}" type="presParOf" srcId="{973071E0-B929-4185-BCAE-9EDBCE041F4D}" destId="{23EB6FED-A1F1-47CE-8A12-45DBDDFF880B}" srcOrd="8" destOrd="0" presId="urn:microsoft.com/office/officeart/2005/8/layout/process2"/>
    <dgm:cxn modelId="{906D7927-8203-458F-A9B0-F804C512A810}" type="presParOf" srcId="{973071E0-B929-4185-BCAE-9EDBCE041F4D}" destId="{D49494F7-8FB9-4AEC-8740-D2EB647D5EE5}" srcOrd="9" destOrd="0" presId="urn:microsoft.com/office/officeart/2005/8/layout/process2"/>
    <dgm:cxn modelId="{CD1FF8B5-3BD4-42C6-817E-6181BA3F5AFA}" type="presParOf" srcId="{D49494F7-8FB9-4AEC-8740-D2EB647D5EE5}" destId="{D7A78326-C763-48EB-8CF4-D0E94DB0F1AC}" srcOrd="0" destOrd="0" presId="urn:microsoft.com/office/officeart/2005/8/layout/process2"/>
    <dgm:cxn modelId="{769BDACF-E489-4D93-9C48-A2EE22DDD461}" type="presParOf" srcId="{973071E0-B929-4185-BCAE-9EDBCE041F4D}" destId="{31A87791-3DED-4C18-9390-8C690967EF1C}" srcOrd="10" destOrd="0" presId="urn:microsoft.com/office/officeart/2005/8/layout/process2"/>
    <dgm:cxn modelId="{758AF8DA-A070-4C14-91A5-0655D04343FE}" type="presParOf" srcId="{973071E0-B929-4185-BCAE-9EDBCE041F4D}" destId="{E190CBB2-916B-45DB-89C5-64B43C870489}" srcOrd="11" destOrd="0" presId="urn:microsoft.com/office/officeart/2005/8/layout/process2"/>
    <dgm:cxn modelId="{A077223F-E737-4915-897C-4C25EF99EBF4}" type="presParOf" srcId="{E190CBB2-916B-45DB-89C5-64B43C870489}" destId="{1D1892FE-81C0-4E96-8A5D-17CB2A6F4C5B}" srcOrd="0" destOrd="0" presId="urn:microsoft.com/office/officeart/2005/8/layout/process2"/>
    <dgm:cxn modelId="{E1427B41-B09B-499A-995E-4A8F5A5AFA75}" type="presParOf" srcId="{973071E0-B929-4185-BCAE-9EDBCE041F4D}" destId="{85DCF4DA-9AB0-4AD6-899E-12CF50C073C7}" srcOrd="12" destOrd="0" presId="urn:microsoft.com/office/officeart/2005/8/layout/process2"/>
    <dgm:cxn modelId="{DA64C17E-3D0F-4F6E-A9E5-BF581AAE7987}" type="presParOf" srcId="{973071E0-B929-4185-BCAE-9EDBCE041F4D}" destId="{E3509C29-351D-4A57-9D6A-9AE803777C90}" srcOrd="13" destOrd="0" presId="urn:microsoft.com/office/officeart/2005/8/layout/process2"/>
    <dgm:cxn modelId="{3BD566EF-7169-4BCB-9750-3E07E95C3A08}" type="presParOf" srcId="{E3509C29-351D-4A57-9D6A-9AE803777C90}" destId="{1D255EBA-D614-48A7-A81B-00681CBFC4D2}" srcOrd="0" destOrd="0" presId="urn:microsoft.com/office/officeart/2005/8/layout/process2"/>
    <dgm:cxn modelId="{C2562585-C4C4-460F-A56F-AE80CEE8207F}" type="presParOf" srcId="{973071E0-B929-4185-BCAE-9EDBCE041F4D}" destId="{E8C661F0-D8E6-414A-892C-A63711DD8119}" srcOrd="1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23379DF0-CADA-4D55-AF0E-D59199864C52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E305A5A0-6A5F-499E-986F-CD08075C6A25}">
      <dgm:prSet phldrT="[Text]"/>
      <dgm:spPr/>
      <dgm:t>
        <a:bodyPr/>
        <a:lstStyle/>
        <a:p>
          <a:pPr algn="ctr"/>
          <a:r>
            <a:rPr lang="en-US" dirty="0" err="1" smtClean="0"/>
            <a:t>Puchase</a:t>
          </a:r>
          <a:r>
            <a:rPr lang="en-US" dirty="0" smtClean="0"/>
            <a:t> </a:t>
          </a:r>
          <a:r>
            <a:rPr lang="en-US" dirty="0" err="1" smtClean="0"/>
            <a:t>Requistion</a:t>
          </a:r>
          <a:endParaRPr lang="en-US" dirty="0"/>
        </a:p>
      </dgm:t>
    </dgm:pt>
    <dgm:pt modelId="{C7FF8924-ED05-41E8-9013-F90F2EC92DA6}" type="parTrans" cxnId="{A4BD7FA5-760E-439A-BF2B-5B07721B7B52}">
      <dgm:prSet/>
      <dgm:spPr/>
      <dgm:t>
        <a:bodyPr/>
        <a:lstStyle/>
        <a:p>
          <a:endParaRPr lang="en-US"/>
        </a:p>
      </dgm:t>
    </dgm:pt>
    <dgm:pt modelId="{E8DD8257-31BA-43EA-8EC3-B0C3D4B53FF9}" type="sibTrans" cxnId="{A4BD7FA5-760E-439A-BF2B-5B07721B7B52}">
      <dgm:prSet/>
      <dgm:spPr/>
      <dgm:t>
        <a:bodyPr/>
        <a:lstStyle/>
        <a:p>
          <a:pPr algn="ctr"/>
          <a:endParaRPr lang="en-US"/>
        </a:p>
      </dgm:t>
    </dgm:pt>
    <dgm:pt modelId="{D055E146-DA82-4F40-959A-717C2720BD59}">
      <dgm:prSet phldrT="[Text]"/>
      <dgm:spPr/>
      <dgm:t>
        <a:bodyPr/>
        <a:lstStyle/>
        <a:p>
          <a:pPr algn="ctr"/>
          <a:r>
            <a:rPr lang="en-US" dirty="0" smtClean="0"/>
            <a:t>RFQ</a:t>
          </a:r>
          <a:endParaRPr lang="en-US" dirty="0"/>
        </a:p>
      </dgm:t>
    </dgm:pt>
    <dgm:pt modelId="{64BC0E01-C45D-4ADD-A40C-6C8EE84EAEB6}" type="parTrans" cxnId="{92DCC49E-C32C-4A72-83B6-9383B47070A5}">
      <dgm:prSet/>
      <dgm:spPr/>
      <dgm:t>
        <a:bodyPr/>
        <a:lstStyle/>
        <a:p>
          <a:endParaRPr lang="en-US"/>
        </a:p>
      </dgm:t>
    </dgm:pt>
    <dgm:pt modelId="{F71C3A5C-D8E8-45CA-A165-D74A285EAE03}" type="sibTrans" cxnId="{92DCC49E-C32C-4A72-83B6-9383B47070A5}">
      <dgm:prSet/>
      <dgm:spPr/>
      <dgm:t>
        <a:bodyPr/>
        <a:lstStyle/>
        <a:p>
          <a:pPr algn="ctr"/>
          <a:endParaRPr lang="en-US"/>
        </a:p>
      </dgm:t>
    </dgm:pt>
    <dgm:pt modelId="{058776C9-2F61-4F36-893B-12537C8F1CAA}">
      <dgm:prSet phldrT="[Text]"/>
      <dgm:spPr/>
      <dgm:t>
        <a:bodyPr/>
        <a:lstStyle/>
        <a:p>
          <a:pPr algn="ctr"/>
          <a:r>
            <a:rPr lang="en-US" dirty="0" smtClean="0"/>
            <a:t>Vendor Evaluation</a:t>
          </a:r>
          <a:endParaRPr lang="en-US" dirty="0"/>
        </a:p>
      </dgm:t>
    </dgm:pt>
    <dgm:pt modelId="{FB73AB84-3B8E-4509-BB5C-637503661805}" type="parTrans" cxnId="{497CE8B9-8688-472C-A2DB-590C97752D53}">
      <dgm:prSet/>
      <dgm:spPr/>
      <dgm:t>
        <a:bodyPr/>
        <a:lstStyle/>
        <a:p>
          <a:endParaRPr lang="en-US"/>
        </a:p>
      </dgm:t>
    </dgm:pt>
    <dgm:pt modelId="{F47B9A51-12F9-4704-AC2C-4E9DD53561F4}" type="sibTrans" cxnId="{497CE8B9-8688-472C-A2DB-590C97752D53}">
      <dgm:prSet/>
      <dgm:spPr/>
      <dgm:t>
        <a:bodyPr/>
        <a:lstStyle/>
        <a:p>
          <a:endParaRPr lang="en-US"/>
        </a:p>
      </dgm:t>
    </dgm:pt>
    <dgm:pt modelId="{7B5C4767-27AF-487E-81E9-0A32F6664AAA}">
      <dgm:prSet phldrT="[Text]"/>
      <dgm:spPr/>
      <dgm:t>
        <a:bodyPr/>
        <a:lstStyle/>
        <a:p>
          <a:pPr algn="ctr"/>
          <a:r>
            <a:rPr lang="en-US" dirty="0" smtClean="0"/>
            <a:t>Purchase Order Processing</a:t>
          </a:r>
          <a:endParaRPr lang="en-US" dirty="0"/>
        </a:p>
      </dgm:t>
    </dgm:pt>
    <dgm:pt modelId="{3085206F-7ED9-497E-B206-F0DD24502F26}" type="parTrans" cxnId="{A2D1C6C6-1E28-4720-A4F4-3B3037E000D1}">
      <dgm:prSet/>
      <dgm:spPr/>
      <dgm:t>
        <a:bodyPr/>
        <a:lstStyle/>
        <a:p>
          <a:endParaRPr lang="en-US"/>
        </a:p>
      </dgm:t>
    </dgm:pt>
    <dgm:pt modelId="{D2A8DF7A-1E43-4C2F-89DF-6AB89AC03AA7}" type="sibTrans" cxnId="{A2D1C6C6-1E28-4720-A4F4-3B3037E000D1}">
      <dgm:prSet/>
      <dgm:spPr/>
      <dgm:t>
        <a:bodyPr/>
        <a:lstStyle/>
        <a:p>
          <a:endParaRPr lang="en-US"/>
        </a:p>
      </dgm:t>
    </dgm:pt>
    <dgm:pt modelId="{4BBD01A5-68CD-4FDE-B574-E25149DBBFFB}">
      <dgm:prSet phldrT="[Text]"/>
      <dgm:spPr/>
      <dgm:t>
        <a:bodyPr/>
        <a:lstStyle/>
        <a:p>
          <a:pPr algn="ctr"/>
          <a:r>
            <a:rPr lang="en-US" dirty="0" smtClean="0"/>
            <a:t>Purchase Order  Monitoring</a:t>
          </a:r>
          <a:endParaRPr lang="en-US" dirty="0"/>
        </a:p>
      </dgm:t>
    </dgm:pt>
    <dgm:pt modelId="{B337F8F6-5419-4D92-AE83-1EADE85AD149}" type="parTrans" cxnId="{43A08A04-21F7-43D5-AA79-179A61855011}">
      <dgm:prSet/>
      <dgm:spPr/>
      <dgm:t>
        <a:bodyPr/>
        <a:lstStyle/>
        <a:p>
          <a:endParaRPr lang="en-US"/>
        </a:p>
      </dgm:t>
    </dgm:pt>
    <dgm:pt modelId="{9F5800D7-6D79-424B-A2B5-F141BCC5430E}" type="sibTrans" cxnId="{43A08A04-21F7-43D5-AA79-179A61855011}">
      <dgm:prSet/>
      <dgm:spPr/>
      <dgm:t>
        <a:bodyPr/>
        <a:lstStyle/>
        <a:p>
          <a:endParaRPr lang="en-US"/>
        </a:p>
      </dgm:t>
    </dgm:pt>
    <dgm:pt modelId="{0B8E238B-AEDF-4707-A0F6-CD6EA41439CD}">
      <dgm:prSet phldrT="[Text]"/>
      <dgm:spPr>
        <a:solidFill>
          <a:srgbClr val="FF0000"/>
        </a:solidFill>
      </dgm:spPr>
      <dgm:t>
        <a:bodyPr/>
        <a:lstStyle/>
        <a:p>
          <a:pPr algn="ctr"/>
          <a:r>
            <a:rPr lang="en-US" dirty="0" smtClean="0"/>
            <a:t>Good Receipt</a:t>
          </a:r>
          <a:endParaRPr lang="en-US" dirty="0"/>
        </a:p>
      </dgm:t>
    </dgm:pt>
    <dgm:pt modelId="{56E2AE3A-0541-430B-806D-3675835AA1DF}" type="parTrans" cxnId="{8FD7076A-A22F-43AD-842C-53053ABDBAB1}">
      <dgm:prSet/>
      <dgm:spPr/>
      <dgm:t>
        <a:bodyPr/>
        <a:lstStyle/>
        <a:p>
          <a:endParaRPr lang="en-US"/>
        </a:p>
      </dgm:t>
    </dgm:pt>
    <dgm:pt modelId="{401B2694-05E9-44CD-ACE2-FB1F8D40F93D}" type="sibTrans" cxnId="{8FD7076A-A22F-43AD-842C-53053ABDBAB1}">
      <dgm:prSet/>
      <dgm:spPr/>
      <dgm:t>
        <a:bodyPr/>
        <a:lstStyle/>
        <a:p>
          <a:endParaRPr lang="en-US"/>
        </a:p>
      </dgm:t>
    </dgm:pt>
    <dgm:pt modelId="{6964B0B0-F55F-424C-9914-4B04CC13B0C8}">
      <dgm:prSet phldrT="[Text]"/>
      <dgm:spPr/>
      <dgm:t>
        <a:bodyPr/>
        <a:lstStyle/>
        <a:p>
          <a:pPr algn="ctr"/>
          <a:r>
            <a:rPr lang="en-US" dirty="0" smtClean="0"/>
            <a:t>Invoice Verification</a:t>
          </a:r>
          <a:endParaRPr lang="en-US" dirty="0"/>
        </a:p>
      </dgm:t>
    </dgm:pt>
    <dgm:pt modelId="{4D5E74CA-3EA1-4E81-BA6F-4D3A96C0FAC5}" type="parTrans" cxnId="{438C8832-DB6D-4ADA-9280-A66D6BDC3288}">
      <dgm:prSet/>
      <dgm:spPr/>
      <dgm:t>
        <a:bodyPr/>
        <a:lstStyle/>
        <a:p>
          <a:endParaRPr lang="en-US"/>
        </a:p>
      </dgm:t>
    </dgm:pt>
    <dgm:pt modelId="{1C496418-DF12-4ED5-8847-758EC5221A32}" type="sibTrans" cxnId="{438C8832-DB6D-4ADA-9280-A66D6BDC3288}">
      <dgm:prSet/>
      <dgm:spPr/>
      <dgm:t>
        <a:bodyPr/>
        <a:lstStyle/>
        <a:p>
          <a:endParaRPr lang="en-US"/>
        </a:p>
      </dgm:t>
    </dgm:pt>
    <dgm:pt modelId="{AC26E04C-5137-4075-A5B6-A195AC892ED8}">
      <dgm:prSet phldrT="[Text]"/>
      <dgm:spPr/>
      <dgm:t>
        <a:bodyPr/>
        <a:lstStyle/>
        <a:p>
          <a:pPr algn="ctr"/>
          <a:r>
            <a:rPr lang="en-US" dirty="0" smtClean="0"/>
            <a:t>Payment</a:t>
          </a:r>
          <a:endParaRPr lang="en-US" dirty="0"/>
        </a:p>
      </dgm:t>
    </dgm:pt>
    <dgm:pt modelId="{FDB1C88F-6DE2-4CBB-A3FD-37D481732D4E}" type="parTrans" cxnId="{5E2DBF3A-DAAE-4920-A65B-6F007BC8DCFF}">
      <dgm:prSet/>
      <dgm:spPr/>
      <dgm:t>
        <a:bodyPr/>
        <a:lstStyle/>
        <a:p>
          <a:endParaRPr lang="en-US"/>
        </a:p>
      </dgm:t>
    </dgm:pt>
    <dgm:pt modelId="{E04E6648-BFAC-442A-8DC2-924EEEF5374B}" type="sibTrans" cxnId="{5E2DBF3A-DAAE-4920-A65B-6F007BC8DCFF}">
      <dgm:prSet/>
      <dgm:spPr/>
      <dgm:t>
        <a:bodyPr/>
        <a:lstStyle/>
        <a:p>
          <a:endParaRPr lang="en-US"/>
        </a:p>
      </dgm:t>
    </dgm:pt>
    <dgm:pt modelId="{973071E0-B929-4185-BCAE-9EDBCE041F4D}" type="pres">
      <dgm:prSet presAssocID="{23379DF0-CADA-4D55-AF0E-D59199864C52}" presName="linearFlow" presStyleCnt="0">
        <dgm:presLayoutVars>
          <dgm:resizeHandles val="exact"/>
        </dgm:presLayoutVars>
      </dgm:prSet>
      <dgm:spPr/>
    </dgm:pt>
    <dgm:pt modelId="{BBE00986-5D1C-4FCE-8B5F-16A8EB9F9B2A}" type="pres">
      <dgm:prSet presAssocID="{E305A5A0-6A5F-499E-986F-CD08075C6A25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35C907-7539-4394-8E14-9260C197F62A}" type="pres">
      <dgm:prSet presAssocID="{E8DD8257-31BA-43EA-8EC3-B0C3D4B53FF9}" presName="sibTrans" presStyleLbl="sibTrans2D1" presStyleIdx="0" presStyleCnt="7"/>
      <dgm:spPr/>
      <dgm:t>
        <a:bodyPr/>
        <a:lstStyle/>
        <a:p>
          <a:endParaRPr lang="en-US"/>
        </a:p>
      </dgm:t>
    </dgm:pt>
    <dgm:pt modelId="{B33828D6-7692-4565-AFEF-525C60CE6F1F}" type="pres">
      <dgm:prSet presAssocID="{E8DD8257-31BA-43EA-8EC3-B0C3D4B53FF9}" presName="connectorText" presStyleLbl="sibTrans2D1" presStyleIdx="0" presStyleCnt="7"/>
      <dgm:spPr/>
      <dgm:t>
        <a:bodyPr/>
        <a:lstStyle/>
        <a:p>
          <a:endParaRPr lang="en-US"/>
        </a:p>
      </dgm:t>
    </dgm:pt>
    <dgm:pt modelId="{FAABFB98-4E39-4FD0-BE86-9708182E1DF5}" type="pres">
      <dgm:prSet presAssocID="{D055E146-DA82-4F40-959A-717C2720BD59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F24BA8-F4F9-47A9-9ADC-D22CA140D8E5}" type="pres">
      <dgm:prSet presAssocID="{F71C3A5C-D8E8-45CA-A165-D74A285EAE03}" presName="sibTrans" presStyleLbl="sibTrans2D1" presStyleIdx="1" presStyleCnt="7"/>
      <dgm:spPr/>
      <dgm:t>
        <a:bodyPr/>
        <a:lstStyle/>
        <a:p>
          <a:endParaRPr lang="en-US"/>
        </a:p>
      </dgm:t>
    </dgm:pt>
    <dgm:pt modelId="{A3F26DB2-D06C-4A8C-B119-7E26684092E7}" type="pres">
      <dgm:prSet presAssocID="{F71C3A5C-D8E8-45CA-A165-D74A285EAE03}" presName="connectorText" presStyleLbl="sibTrans2D1" presStyleIdx="1" presStyleCnt="7"/>
      <dgm:spPr/>
      <dgm:t>
        <a:bodyPr/>
        <a:lstStyle/>
        <a:p>
          <a:endParaRPr lang="en-US"/>
        </a:p>
      </dgm:t>
    </dgm:pt>
    <dgm:pt modelId="{99207C87-398D-45BC-B4D8-5C03C1F4CDEB}" type="pres">
      <dgm:prSet presAssocID="{058776C9-2F61-4F36-893B-12537C8F1CAA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E799D3-EA6D-4F2B-B6FF-09D488FD873A}" type="pres">
      <dgm:prSet presAssocID="{F47B9A51-12F9-4704-AC2C-4E9DD53561F4}" presName="sibTrans" presStyleLbl="sibTrans2D1" presStyleIdx="2" presStyleCnt="7"/>
      <dgm:spPr/>
      <dgm:t>
        <a:bodyPr/>
        <a:lstStyle/>
        <a:p>
          <a:endParaRPr lang="en-US"/>
        </a:p>
      </dgm:t>
    </dgm:pt>
    <dgm:pt modelId="{F7949DF6-6660-47A0-8879-225D16F17A23}" type="pres">
      <dgm:prSet presAssocID="{F47B9A51-12F9-4704-AC2C-4E9DD53561F4}" presName="connectorText" presStyleLbl="sibTrans2D1" presStyleIdx="2" presStyleCnt="7"/>
      <dgm:spPr/>
      <dgm:t>
        <a:bodyPr/>
        <a:lstStyle/>
        <a:p>
          <a:endParaRPr lang="en-US"/>
        </a:p>
      </dgm:t>
    </dgm:pt>
    <dgm:pt modelId="{9212DD4D-FFFC-4873-8AEC-044BC6827D92}" type="pres">
      <dgm:prSet presAssocID="{7B5C4767-27AF-487E-81E9-0A32F6664AAA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EB4EDF-8C6F-4D40-BD37-6F0E3767D9B1}" type="pres">
      <dgm:prSet presAssocID="{D2A8DF7A-1E43-4C2F-89DF-6AB89AC03AA7}" presName="sibTrans" presStyleLbl="sibTrans2D1" presStyleIdx="3" presStyleCnt="7"/>
      <dgm:spPr/>
      <dgm:t>
        <a:bodyPr/>
        <a:lstStyle/>
        <a:p>
          <a:endParaRPr lang="en-US"/>
        </a:p>
      </dgm:t>
    </dgm:pt>
    <dgm:pt modelId="{03BB18CD-E660-4BEC-80BA-43D0DCDC5EC7}" type="pres">
      <dgm:prSet presAssocID="{D2A8DF7A-1E43-4C2F-89DF-6AB89AC03AA7}" presName="connectorText" presStyleLbl="sibTrans2D1" presStyleIdx="3" presStyleCnt="7"/>
      <dgm:spPr/>
      <dgm:t>
        <a:bodyPr/>
        <a:lstStyle/>
        <a:p>
          <a:endParaRPr lang="en-US"/>
        </a:p>
      </dgm:t>
    </dgm:pt>
    <dgm:pt modelId="{23EB6FED-A1F1-47CE-8A12-45DBDDFF880B}" type="pres">
      <dgm:prSet presAssocID="{4BBD01A5-68CD-4FDE-B574-E25149DBBFFB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9494F7-8FB9-4AEC-8740-D2EB647D5EE5}" type="pres">
      <dgm:prSet presAssocID="{9F5800D7-6D79-424B-A2B5-F141BCC5430E}" presName="sibTrans" presStyleLbl="sibTrans2D1" presStyleIdx="4" presStyleCnt="7"/>
      <dgm:spPr/>
      <dgm:t>
        <a:bodyPr/>
        <a:lstStyle/>
        <a:p>
          <a:endParaRPr lang="en-US"/>
        </a:p>
      </dgm:t>
    </dgm:pt>
    <dgm:pt modelId="{D7A78326-C763-48EB-8CF4-D0E94DB0F1AC}" type="pres">
      <dgm:prSet presAssocID="{9F5800D7-6D79-424B-A2B5-F141BCC5430E}" presName="connectorText" presStyleLbl="sibTrans2D1" presStyleIdx="4" presStyleCnt="7"/>
      <dgm:spPr/>
      <dgm:t>
        <a:bodyPr/>
        <a:lstStyle/>
        <a:p>
          <a:endParaRPr lang="en-US"/>
        </a:p>
      </dgm:t>
    </dgm:pt>
    <dgm:pt modelId="{31A87791-3DED-4C18-9390-8C690967EF1C}" type="pres">
      <dgm:prSet presAssocID="{0B8E238B-AEDF-4707-A0F6-CD6EA41439CD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90CBB2-916B-45DB-89C5-64B43C870489}" type="pres">
      <dgm:prSet presAssocID="{401B2694-05E9-44CD-ACE2-FB1F8D40F93D}" presName="sibTrans" presStyleLbl="sibTrans2D1" presStyleIdx="5" presStyleCnt="7"/>
      <dgm:spPr/>
      <dgm:t>
        <a:bodyPr/>
        <a:lstStyle/>
        <a:p>
          <a:endParaRPr lang="en-US"/>
        </a:p>
      </dgm:t>
    </dgm:pt>
    <dgm:pt modelId="{1D1892FE-81C0-4E96-8A5D-17CB2A6F4C5B}" type="pres">
      <dgm:prSet presAssocID="{401B2694-05E9-44CD-ACE2-FB1F8D40F93D}" presName="connectorText" presStyleLbl="sibTrans2D1" presStyleIdx="5" presStyleCnt="7"/>
      <dgm:spPr/>
      <dgm:t>
        <a:bodyPr/>
        <a:lstStyle/>
        <a:p>
          <a:endParaRPr lang="en-US"/>
        </a:p>
      </dgm:t>
    </dgm:pt>
    <dgm:pt modelId="{85DCF4DA-9AB0-4AD6-899E-12CF50C073C7}" type="pres">
      <dgm:prSet presAssocID="{6964B0B0-F55F-424C-9914-4B04CC13B0C8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509C29-351D-4A57-9D6A-9AE803777C90}" type="pres">
      <dgm:prSet presAssocID="{1C496418-DF12-4ED5-8847-758EC5221A32}" presName="sibTrans" presStyleLbl="sibTrans2D1" presStyleIdx="6" presStyleCnt="7"/>
      <dgm:spPr/>
      <dgm:t>
        <a:bodyPr/>
        <a:lstStyle/>
        <a:p>
          <a:endParaRPr lang="en-US"/>
        </a:p>
      </dgm:t>
    </dgm:pt>
    <dgm:pt modelId="{1D255EBA-D614-48A7-A81B-00681CBFC4D2}" type="pres">
      <dgm:prSet presAssocID="{1C496418-DF12-4ED5-8847-758EC5221A32}" presName="connectorText" presStyleLbl="sibTrans2D1" presStyleIdx="6" presStyleCnt="7"/>
      <dgm:spPr/>
      <dgm:t>
        <a:bodyPr/>
        <a:lstStyle/>
        <a:p>
          <a:endParaRPr lang="en-US"/>
        </a:p>
      </dgm:t>
    </dgm:pt>
    <dgm:pt modelId="{E8C661F0-D8E6-414A-892C-A63711DD8119}" type="pres">
      <dgm:prSet presAssocID="{AC26E04C-5137-4075-A5B6-A195AC892ED8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8E06580-62A0-467D-A22E-4A6EE5EFE9D9}" type="presOf" srcId="{F71C3A5C-D8E8-45CA-A165-D74A285EAE03}" destId="{A3F26DB2-D06C-4A8C-B119-7E26684092E7}" srcOrd="1" destOrd="0" presId="urn:microsoft.com/office/officeart/2005/8/layout/process2"/>
    <dgm:cxn modelId="{EBB38A2F-6993-4002-BACB-041FE81C8D35}" type="presOf" srcId="{4BBD01A5-68CD-4FDE-B574-E25149DBBFFB}" destId="{23EB6FED-A1F1-47CE-8A12-45DBDDFF880B}" srcOrd="0" destOrd="0" presId="urn:microsoft.com/office/officeart/2005/8/layout/process2"/>
    <dgm:cxn modelId="{84FFF0CA-480A-41E9-B9F9-BCA993CAAB9D}" type="presOf" srcId="{23379DF0-CADA-4D55-AF0E-D59199864C52}" destId="{973071E0-B929-4185-BCAE-9EDBCE041F4D}" srcOrd="0" destOrd="0" presId="urn:microsoft.com/office/officeart/2005/8/layout/process2"/>
    <dgm:cxn modelId="{8FD7076A-A22F-43AD-842C-53053ABDBAB1}" srcId="{23379DF0-CADA-4D55-AF0E-D59199864C52}" destId="{0B8E238B-AEDF-4707-A0F6-CD6EA41439CD}" srcOrd="5" destOrd="0" parTransId="{56E2AE3A-0541-430B-806D-3675835AA1DF}" sibTransId="{401B2694-05E9-44CD-ACE2-FB1F8D40F93D}"/>
    <dgm:cxn modelId="{6181DE28-BFE9-4342-8337-A2CA6B71FDDE}" type="presOf" srcId="{E8DD8257-31BA-43EA-8EC3-B0C3D4B53FF9}" destId="{3935C907-7539-4394-8E14-9260C197F62A}" srcOrd="0" destOrd="0" presId="urn:microsoft.com/office/officeart/2005/8/layout/process2"/>
    <dgm:cxn modelId="{438C8832-DB6D-4ADA-9280-A66D6BDC3288}" srcId="{23379DF0-CADA-4D55-AF0E-D59199864C52}" destId="{6964B0B0-F55F-424C-9914-4B04CC13B0C8}" srcOrd="6" destOrd="0" parTransId="{4D5E74CA-3EA1-4E81-BA6F-4D3A96C0FAC5}" sibTransId="{1C496418-DF12-4ED5-8847-758EC5221A32}"/>
    <dgm:cxn modelId="{A4BD7FA5-760E-439A-BF2B-5B07721B7B52}" srcId="{23379DF0-CADA-4D55-AF0E-D59199864C52}" destId="{E305A5A0-6A5F-499E-986F-CD08075C6A25}" srcOrd="0" destOrd="0" parTransId="{C7FF8924-ED05-41E8-9013-F90F2EC92DA6}" sibTransId="{E8DD8257-31BA-43EA-8EC3-B0C3D4B53FF9}"/>
    <dgm:cxn modelId="{5CFFC951-96D5-42EF-8777-9079BFABF623}" type="presOf" srcId="{AC26E04C-5137-4075-A5B6-A195AC892ED8}" destId="{E8C661F0-D8E6-414A-892C-A63711DD8119}" srcOrd="0" destOrd="0" presId="urn:microsoft.com/office/officeart/2005/8/layout/process2"/>
    <dgm:cxn modelId="{3587AB86-1EE0-4192-9F14-7996A3075253}" type="presOf" srcId="{D2A8DF7A-1E43-4C2F-89DF-6AB89AC03AA7}" destId="{03BB18CD-E660-4BEC-80BA-43D0DCDC5EC7}" srcOrd="1" destOrd="0" presId="urn:microsoft.com/office/officeart/2005/8/layout/process2"/>
    <dgm:cxn modelId="{19213BDE-DDAA-43FE-9D5C-359626B63DB4}" type="presOf" srcId="{401B2694-05E9-44CD-ACE2-FB1F8D40F93D}" destId="{1D1892FE-81C0-4E96-8A5D-17CB2A6F4C5B}" srcOrd="1" destOrd="0" presId="urn:microsoft.com/office/officeart/2005/8/layout/process2"/>
    <dgm:cxn modelId="{4773CDAB-D65E-4405-B103-9C5185A8BD5D}" type="presOf" srcId="{6964B0B0-F55F-424C-9914-4B04CC13B0C8}" destId="{85DCF4DA-9AB0-4AD6-899E-12CF50C073C7}" srcOrd="0" destOrd="0" presId="urn:microsoft.com/office/officeart/2005/8/layout/process2"/>
    <dgm:cxn modelId="{BD94F987-9C53-4069-A590-6B7D363055BE}" type="presOf" srcId="{7B5C4767-27AF-487E-81E9-0A32F6664AAA}" destId="{9212DD4D-FFFC-4873-8AEC-044BC6827D92}" srcOrd="0" destOrd="0" presId="urn:microsoft.com/office/officeart/2005/8/layout/process2"/>
    <dgm:cxn modelId="{A2D1C6C6-1E28-4720-A4F4-3B3037E000D1}" srcId="{23379DF0-CADA-4D55-AF0E-D59199864C52}" destId="{7B5C4767-27AF-487E-81E9-0A32F6664AAA}" srcOrd="3" destOrd="0" parTransId="{3085206F-7ED9-497E-B206-F0DD24502F26}" sibTransId="{D2A8DF7A-1E43-4C2F-89DF-6AB89AC03AA7}"/>
    <dgm:cxn modelId="{6CC6AE50-9B06-4603-9AFD-4BD25F1739D8}" type="presOf" srcId="{F47B9A51-12F9-4704-AC2C-4E9DD53561F4}" destId="{A9E799D3-EA6D-4F2B-B6FF-09D488FD873A}" srcOrd="0" destOrd="0" presId="urn:microsoft.com/office/officeart/2005/8/layout/process2"/>
    <dgm:cxn modelId="{43A08A04-21F7-43D5-AA79-179A61855011}" srcId="{23379DF0-CADA-4D55-AF0E-D59199864C52}" destId="{4BBD01A5-68CD-4FDE-B574-E25149DBBFFB}" srcOrd="4" destOrd="0" parTransId="{B337F8F6-5419-4D92-AE83-1EADE85AD149}" sibTransId="{9F5800D7-6D79-424B-A2B5-F141BCC5430E}"/>
    <dgm:cxn modelId="{B437DCFF-3BA7-4C7F-B0EB-433B94BE1294}" type="presOf" srcId="{1C496418-DF12-4ED5-8847-758EC5221A32}" destId="{1D255EBA-D614-48A7-A81B-00681CBFC4D2}" srcOrd="1" destOrd="0" presId="urn:microsoft.com/office/officeart/2005/8/layout/process2"/>
    <dgm:cxn modelId="{92DCC49E-C32C-4A72-83B6-9383B47070A5}" srcId="{23379DF0-CADA-4D55-AF0E-D59199864C52}" destId="{D055E146-DA82-4F40-959A-717C2720BD59}" srcOrd="1" destOrd="0" parTransId="{64BC0E01-C45D-4ADD-A40C-6C8EE84EAEB6}" sibTransId="{F71C3A5C-D8E8-45CA-A165-D74A285EAE03}"/>
    <dgm:cxn modelId="{46DE7C8A-C749-48F2-BFC5-C7F992B266DC}" type="presOf" srcId="{9F5800D7-6D79-424B-A2B5-F141BCC5430E}" destId="{D49494F7-8FB9-4AEC-8740-D2EB647D5EE5}" srcOrd="0" destOrd="0" presId="urn:microsoft.com/office/officeart/2005/8/layout/process2"/>
    <dgm:cxn modelId="{90E6895D-DD9E-4871-9F97-1C6A4C527C72}" type="presOf" srcId="{0B8E238B-AEDF-4707-A0F6-CD6EA41439CD}" destId="{31A87791-3DED-4C18-9390-8C690967EF1C}" srcOrd="0" destOrd="0" presId="urn:microsoft.com/office/officeart/2005/8/layout/process2"/>
    <dgm:cxn modelId="{5E2DBF3A-DAAE-4920-A65B-6F007BC8DCFF}" srcId="{23379DF0-CADA-4D55-AF0E-D59199864C52}" destId="{AC26E04C-5137-4075-A5B6-A195AC892ED8}" srcOrd="7" destOrd="0" parTransId="{FDB1C88F-6DE2-4CBB-A3FD-37D481732D4E}" sibTransId="{E04E6648-BFAC-442A-8DC2-924EEEF5374B}"/>
    <dgm:cxn modelId="{D12491B7-A84A-417B-AF73-13CF8F6D0FA3}" type="presOf" srcId="{F47B9A51-12F9-4704-AC2C-4E9DD53561F4}" destId="{F7949DF6-6660-47A0-8879-225D16F17A23}" srcOrd="1" destOrd="0" presId="urn:microsoft.com/office/officeart/2005/8/layout/process2"/>
    <dgm:cxn modelId="{D6E4267C-95F7-41FD-B531-E3C8A91AD6E8}" type="presOf" srcId="{9F5800D7-6D79-424B-A2B5-F141BCC5430E}" destId="{D7A78326-C763-48EB-8CF4-D0E94DB0F1AC}" srcOrd="1" destOrd="0" presId="urn:microsoft.com/office/officeart/2005/8/layout/process2"/>
    <dgm:cxn modelId="{B818FBB2-F3DC-496F-AAB9-B67C1CF2167B}" type="presOf" srcId="{F71C3A5C-D8E8-45CA-A165-D74A285EAE03}" destId="{04F24BA8-F4F9-47A9-9ADC-D22CA140D8E5}" srcOrd="0" destOrd="0" presId="urn:microsoft.com/office/officeart/2005/8/layout/process2"/>
    <dgm:cxn modelId="{726AC912-A669-4F5F-88D6-33B607A86ADA}" type="presOf" srcId="{D055E146-DA82-4F40-959A-717C2720BD59}" destId="{FAABFB98-4E39-4FD0-BE86-9708182E1DF5}" srcOrd="0" destOrd="0" presId="urn:microsoft.com/office/officeart/2005/8/layout/process2"/>
    <dgm:cxn modelId="{40CDF7E6-3A53-49FF-8DE7-6F11EFAC5853}" type="presOf" srcId="{E305A5A0-6A5F-499E-986F-CD08075C6A25}" destId="{BBE00986-5D1C-4FCE-8B5F-16A8EB9F9B2A}" srcOrd="0" destOrd="0" presId="urn:microsoft.com/office/officeart/2005/8/layout/process2"/>
    <dgm:cxn modelId="{5F1AD17B-EB41-49AD-924A-6309BE83DDE6}" type="presOf" srcId="{D2A8DF7A-1E43-4C2F-89DF-6AB89AC03AA7}" destId="{14EB4EDF-8C6F-4D40-BD37-6F0E3767D9B1}" srcOrd="0" destOrd="0" presId="urn:microsoft.com/office/officeart/2005/8/layout/process2"/>
    <dgm:cxn modelId="{497CE8B9-8688-472C-A2DB-590C97752D53}" srcId="{23379DF0-CADA-4D55-AF0E-D59199864C52}" destId="{058776C9-2F61-4F36-893B-12537C8F1CAA}" srcOrd="2" destOrd="0" parTransId="{FB73AB84-3B8E-4509-BB5C-637503661805}" sibTransId="{F47B9A51-12F9-4704-AC2C-4E9DD53561F4}"/>
    <dgm:cxn modelId="{642B44D8-59F0-4663-B19C-A567B98996E9}" type="presOf" srcId="{E8DD8257-31BA-43EA-8EC3-B0C3D4B53FF9}" destId="{B33828D6-7692-4565-AFEF-525C60CE6F1F}" srcOrd="1" destOrd="0" presId="urn:microsoft.com/office/officeart/2005/8/layout/process2"/>
    <dgm:cxn modelId="{0F7DA670-375F-4486-9809-9BDBAC8B16DA}" type="presOf" srcId="{058776C9-2F61-4F36-893B-12537C8F1CAA}" destId="{99207C87-398D-45BC-B4D8-5C03C1F4CDEB}" srcOrd="0" destOrd="0" presId="urn:microsoft.com/office/officeart/2005/8/layout/process2"/>
    <dgm:cxn modelId="{E400F207-3A89-4387-B269-8CAA46C95C14}" type="presOf" srcId="{401B2694-05E9-44CD-ACE2-FB1F8D40F93D}" destId="{E190CBB2-916B-45DB-89C5-64B43C870489}" srcOrd="0" destOrd="0" presId="urn:microsoft.com/office/officeart/2005/8/layout/process2"/>
    <dgm:cxn modelId="{B12462B2-73B3-4393-8ECB-F6175A88CF41}" type="presOf" srcId="{1C496418-DF12-4ED5-8847-758EC5221A32}" destId="{E3509C29-351D-4A57-9D6A-9AE803777C90}" srcOrd="0" destOrd="0" presId="urn:microsoft.com/office/officeart/2005/8/layout/process2"/>
    <dgm:cxn modelId="{4A2A5C78-5342-4074-8811-FC59A4D3D527}" type="presParOf" srcId="{973071E0-B929-4185-BCAE-9EDBCE041F4D}" destId="{BBE00986-5D1C-4FCE-8B5F-16A8EB9F9B2A}" srcOrd="0" destOrd="0" presId="urn:microsoft.com/office/officeart/2005/8/layout/process2"/>
    <dgm:cxn modelId="{87A712A9-918A-43D8-A61A-AB98531B589F}" type="presParOf" srcId="{973071E0-B929-4185-BCAE-9EDBCE041F4D}" destId="{3935C907-7539-4394-8E14-9260C197F62A}" srcOrd="1" destOrd="0" presId="urn:microsoft.com/office/officeart/2005/8/layout/process2"/>
    <dgm:cxn modelId="{B771F67A-CF42-42E3-B0B8-054231DB7429}" type="presParOf" srcId="{3935C907-7539-4394-8E14-9260C197F62A}" destId="{B33828D6-7692-4565-AFEF-525C60CE6F1F}" srcOrd="0" destOrd="0" presId="urn:microsoft.com/office/officeart/2005/8/layout/process2"/>
    <dgm:cxn modelId="{3661C28B-BCF4-4F58-9B6E-C865597B41ED}" type="presParOf" srcId="{973071E0-B929-4185-BCAE-9EDBCE041F4D}" destId="{FAABFB98-4E39-4FD0-BE86-9708182E1DF5}" srcOrd="2" destOrd="0" presId="urn:microsoft.com/office/officeart/2005/8/layout/process2"/>
    <dgm:cxn modelId="{C7E92629-FC26-493C-B397-FD744262A10D}" type="presParOf" srcId="{973071E0-B929-4185-BCAE-9EDBCE041F4D}" destId="{04F24BA8-F4F9-47A9-9ADC-D22CA140D8E5}" srcOrd="3" destOrd="0" presId="urn:microsoft.com/office/officeart/2005/8/layout/process2"/>
    <dgm:cxn modelId="{DDB11111-4CA3-4C1C-986B-640B2D6A9052}" type="presParOf" srcId="{04F24BA8-F4F9-47A9-9ADC-D22CA140D8E5}" destId="{A3F26DB2-D06C-4A8C-B119-7E26684092E7}" srcOrd="0" destOrd="0" presId="urn:microsoft.com/office/officeart/2005/8/layout/process2"/>
    <dgm:cxn modelId="{A29D04F0-C0E2-4B5E-ACAF-192B7728DF62}" type="presParOf" srcId="{973071E0-B929-4185-BCAE-9EDBCE041F4D}" destId="{99207C87-398D-45BC-B4D8-5C03C1F4CDEB}" srcOrd="4" destOrd="0" presId="urn:microsoft.com/office/officeart/2005/8/layout/process2"/>
    <dgm:cxn modelId="{B30FA500-7A40-4E79-A1E1-07DC3DEE37CE}" type="presParOf" srcId="{973071E0-B929-4185-BCAE-9EDBCE041F4D}" destId="{A9E799D3-EA6D-4F2B-B6FF-09D488FD873A}" srcOrd="5" destOrd="0" presId="urn:microsoft.com/office/officeart/2005/8/layout/process2"/>
    <dgm:cxn modelId="{26DA2960-F20B-4213-A602-77E58644FBCF}" type="presParOf" srcId="{A9E799D3-EA6D-4F2B-B6FF-09D488FD873A}" destId="{F7949DF6-6660-47A0-8879-225D16F17A23}" srcOrd="0" destOrd="0" presId="urn:microsoft.com/office/officeart/2005/8/layout/process2"/>
    <dgm:cxn modelId="{42224835-C0C3-4176-BD64-0B9E3066F920}" type="presParOf" srcId="{973071E0-B929-4185-BCAE-9EDBCE041F4D}" destId="{9212DD4D-FFFC-4873-8AEC-044BC6827D92}" srcOrd="6" destOrd="0" presId="urn:microsoft.com/office/officeart/2005/8/layout/process2"/>
    <dgm:cxn modelId="{8B39B8BE-9988-4F6F-8E33-4A303C540DAB}" type="presParOf" srcId="{973071E0-B929-4185-BCAE-9EDBCE041F4D}" destId="{14EB4EDF-8C6F-4D40-BD37-6F0E3767D9B1}" srcOrd="7" destOrd="0" presId="urn:microsoft.com/office/officeart/2005/8/layout/process2"/>
    <dgm:cxn modelId="{698FE2B8-A458-4E96-8D00-D7BB33207B30}" type="presParOf" srcId="{14EB4EDF-8C6F-4D40-BD37-6F0E3767D9B1}" destId="{03BB18CD-E660-4BEC-80BA-43D0DCDC5EC7}" srcOrd="0" destOrd="0" presId="urn:microsoft.com/office/officeart/2005/8/layout/process2"/>
    <dgm:cxn modelId="{3D5C59C0-5348-46EC-B697-643E640D0D3E}" type="presParOf" srcId="{973071E0-B929-4185-BCAE-9EDBCE041F4D}" destId="{23EB6FED-A1F1-47CE-8A12-45DBDDFF880B}" srcOrd="8" destOrd="0" presId="urn:microsoft.com/office/officeart/2005/8/layout/process2"/>
    <dgm:cxn modelId="{3671E624-A6B2-49C7-8935-7571713EF6DF}" type="presParOf" srcId="{973071E0-B929-4185-BCAE-9EDBCE041F4D}" destId="{D49494F7-8FB9-4AEC-8740-D2EB647D5EE5}" srcOrd="9" destOrd="0" presId="urn:microsoft.com/office/officeart/2005/8/layout/process2"/>
    <dgm:cxn modelId="{07A18C69-80D9-4569-BC79-A89A3B8EE95A}" type="presParOf" srcId="{D49494F7-8FB9-4AEC-8740-D2EB647D5EE5}" destId="{D7A78326-C763-48EB-8CF4-D0E94DB0F1AC}" srcOrd="0" destOrd="0" presId="urn:microsoft.com/office/officeart/2005/8/layout/process2"/>
    <dgm:cxn modelId="{F0CD9924-64DB-43D1-81FB-20227A6A7B00}" type="presParOf" srcId="{973071E0-B929-4185-BCAE-9EDBCE041F4D}" destId="{31A87791-3DED-4C18-9390-8C690967EF1C}" srcOrd="10" destOrd="0" presId="urn:microsoft.com/office/officeart/2005/8/layout/process2"/>
    <dgm:cxn modelId="{EB350C90-5CEB-4D74-AFC1-B426A15A2FEE}" type="presParOf" srcId="{973071E0-B929-4185-BCAE-9EDBCE041F4D}" destId="{E190CBB2-916B-45DB-89C5-64B43C870489}" srcOrd="11" destOrd="0" presId="urn:microsoft.com/office/officeart/2005/8/layout/process2"/>
    <dgm:cxn modelId="{218C224A-A20E-4807-9271-913DB2824945}" type="presParOf" srcId="{E190CBB2-916B-45DB-89C5-64B43C870489}" destId="{1D1892FE-81C0-4E96-8A5D-17CB2A6F4C5B}" srcOrd="0" destOrd="0" presId="urn:microsoft.com/office/officeart/2005/8/layout/process2"/>
    <dgm:cxn modelId="{FC353B2B-0E36-4514-B51A-3899E3A4EDB4}" type="presParOf" srcId="{973071E0-B929-4185-BCAE-9EDBCE041F4D}" destId="{85DCF4DA-9AB0-4AD6-899E-12CF50C073C7}" srcOrd="12" destOrd="0" presId="urn:microsoft.com/office/officeart/2005/8/layout/process2"/>
    <dgm:cxn modelId="{797E4D04-2325-4EF9-9A7A-13CD9B69C19A}" type="presParOf" srcId="{973071E0-B929-4185-BCAE-9EDBCE041F4D}" destId="{E3509C29-351D-4A57-9D6A-9AE803777C90}" srcOrd="13" destOrd="0" presId="urn:microsoft.com/office/officeart/2005/8/layout/process2"/>
    <dgm:cxn modelId="{B30570A9-31BD-45D5-9B28-BBC868345641}" type="presParOf" srcId="{E3509C29-351D-4A57-9D6A-9AE803777C90}" destId="{1D255EBA-D614-48A7-A81B-00681CBFC4D2}" srcOrd="0" destOrd="0" presId="urn:microsoft.com/office/officeart/2005/8/layout/process2"/>
    <dgm:cxn modelId="{B712A3EE-38DF-47D1-92B0-BBD1050AF69A}" type="presParOf" srcId="{973071E0-B929-4185-BCAE-9EDBCE041F4D}" destId="{E8C661F0-D8E6-414A-892C-A63711DD8119}" srcOrd="1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23379DF0-CADA-4D55-AF0E-D59199864C52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E305A5A0-6A5F-499E-986F-CD08075C6A25}">
      <dgm:prSet phldrT="[Text]"/>
      <dgm:spPr/>
      <dgm:t>
        <a:bodyPr/>
        <a:lstStyle/>
        <a:p>
          <a:pPr algn="ctr"/>
          <a:r>
            <a:rPr lang="en-US" dirty="0" err="1" smtClean="0"/>
            <a:t>Puchase</a:t>
          </a:r>
          <a:r>
            <a:rPr lang="en-US" dirty="0" smtClean="0"/>
            <a:t> </a:t>
          </a:r>
          <a:r>
            <a:rPr lang="en-US" dirty="0" err="1" smtClean="0"/>
            <a:t>Requistion</a:t>
          </a:r>
          <a:endParaRPr lang="en-US" dirty="0"/>
        </a:p>
      </dgm:t>
    </dgm:pt>
    <dgm:pt modelId="{C7FF8924-ED05-41E8-9013-F90F2EC92DA6}" type="parTrans" cxnId="{A4BD7FA5-760E-439A-BF2B-5B07721B7B52}">
      <dgm:prSet/>
      <dgm:spPr/>
      <dgm:t>
        <a:bodyPr/>
        <a:lstStyle/>
        <a:p>
          <a:endParaRPr lang="en-US"/>
        </a:p>
      </dgm:t>
    </dgm:pt>
    <dgm:pt modelId="{E8DD8257-31BA-43EA-8EC3-B0C3D4B53FF9}" type="sibTrans" cxnId="{A4BD7FA5-760E-439A-BF2B-5B07721B7B52}">
      <dgm:prSet/>
      <dgm:spPr/>
      <dgm:t>
        <a:bodyPr/>
        <a:lstStyle/>
        <a:p>
          <a:pPr algn="ctr"/>
          <a:endParaRPr lang="en-US"/>
        </a:p>
      </dgm:t>
    </dgm:pt>
    <dgm:pt modelId="{D055E146-DA82-4F40-959A-717C2720BD59}">
      <dgm:prSet phldrT="[Text]"/>
      <dgm:spPr/>
      <dgm:t>
        <a:bodyPr/>
        <a:lstStyle/>
        <a:p>
          <a:pPr algn="ctr"/>
          <a:r>
            <a:rPr lang="en-US" dirty="0" smtClean="0"/>
            <a:t>RFQ</a:t>
          </a:r>
          <a:endParaRPr lang="en-US" dirty="0"/>
        </a:p>
      </dgm:t>
    </dgm:pt>
    <dgm:pt modelId="{64BC0E01-C45D-4ADD-A40C-6C8EE84EAEB6}" type="parTrans" cxnId="{92DCC49E-C32C-4A72-83B6-9383B47070A5}">
      <dgm:prSet/>
      <dgm:spPr/>
      <dgm:t>
        <a:bodyPr/>
        <a:lstStyle/>
        <a:p>
          <a:endParaRPr lang="en-US"/>
        </a:p>
      </dgm:t>
    </dgm:pt>
    <dgm:pt modelId="{F71C3A5C-D8E8-45CA-A165-D74A285EAE03}" type="sibTrans" cxnId="{92DCC49E-C32C-4A72-83B6-9383B47070A5}">
      <dgm:prSet/>
      <dgm:spPr/>
      <dgm:t>
        <a:bodyPr/>
        <a:lstStyle/>
        <a:p>
          <a:pPr algn="ctr"/>
          <a:endParaRPr lang="en-US"/>
        </a:p>
      </dgm:t>
    </dgm:pt>
    <dgm:pt modelId="{058776C9-2F61-4F36-893B-12537C8F1CAA}">
      <dgm:prSet phldrT="[Text]"/>
      <dgm:spPr/>
      <dgm:t>
        <a:bodyPr/>
        <a:lstStyle/>
        <a:p>
          <a:pPr algn="ctr"/>
          <a:r>
            <a:rPr lang="en-US" dirty="0" smtClean="0"/>
            <a:t>Vendor Evaluation</a:t>
          </a:r>
          <a:endParaRPr lang="en-US" dirty="0"/>
        </a:p>
      </dgm:t>
    </dgm:pt>
    <dgm:pt modelId="{FB73AB84-3B8E-4509-BB5C-637503661805}" type="parTrans" cxnId="{497CE8B9-8688-472C-A2DB-590C97752D53}">
      <dgm:prSet/>
      <dgm:spPr/>
      <dgm:t>
        <a:bodyPr/>
        <a:lstStyle/>
        <a:p>
          <a:endParaRPr lang="en-US"/>
        </a:p>
      </dgm:t>
    </dgm:pt>
    <dgm:pt modelId="{F47B9A51-12F9-4704-AC2C-4E9DD53561F4}" type="sibTrans" cxnId="{497CE8B9-8688-472C-A2DB-590C97752D53}">
      <dgm:prSet/>
      <dgm:spPr/>
      <dgm:t>
        <a:bodyPr/>
        <a:lstStyle/>
        <a:p>
          <a:endParaRPr lang="en-US"/>
        </a:p>
      </dgm:t>
    </dgm:pt>
    <dgm:pt modelId="{7B5C4767-27AF-487E-81E9-0A32F6664AAA}">
      <dgm:prSet phldrT="[Text]"/>
      <dgm:spPr/>
      <dgm:t>
        <a:bodyPr/>
        <a:lstStyle/>
        <a:p>
          <a:pPr algn="ctr"/>
          <a:r>
            <a:rPr lang="en-US" dirty="0" smtClean="0"/>
            <a:t>Purchase Order Processing</a:t>
          </a:r>
          <a:endParaRPr lang="en-US" dirty="0"/>
        </a:p>
      </dgm:t>
    </dgm:pt>
    <dgm:pt modelId="{3085206F-7ED9-497E-B206-F0DD24502F26}" type="parTrans" cxnId="{A2D1C6C6-1E28-4720-A4F4-3B3037E000D1}">
      <dgm:prSet/>
      <dgm:spPr/>
      <dgm:t>
        <a:bodyPr/>
        <a:lstStyle/>
        <a:p>
          <a:endParaRPr lang="en-US"/>
        </a:p>
      </dgm:t>
    </dgm:pt>
    <dgm:pt modelId="{D2A8DF7A-1E43-4C2F-89DF-6AB89AC03AA7}" type="sibTrans" cxnId="{A2D1C6C6-1E28-4720-A4F4-3B3037E000D1}">
      <dgm:prSet/>
      <dgm:spPr/>
      <dgm:t>
        <a:bodyPr/>
        <a:lstStyle/>
        <a:p>
          <a:endParaRPr lang="en-US"/>
        </a:p>
      </dgm:t>
    </dgm:pt>
    <dgm:pt modelId="{4BBD01A5-68CD-4FDE-B574-E25149DBBFFB}">
      <dgm:prSet phldrT="[Text]"/>
      <dgm:spPr/>
      <dgm:t>
        <a:bodyPr/>
        <a:lstStyle/>
        <a:p>
          <a:pPr algn="ctr"/>
          <a:r>
            <a:rPr lang="en-US" dirty="0" smtClean="0"/>
            <a:t>Purchase Order  Monitoring</a:t>
          </a:r>
          <a:endParaRPr lang="en-US" dirty="0"/>
        </a:p>
      </dgm:t>
    </dgm:pt>
    <dgm:pt modelId="{B337F8F6-5419-4D92-AE83-1EADE85AD149}" type="parTrans" cxnId="{43A08A04-21F7-43D5-AA79-179A61855011}">
      <dgm:prSet/>
      <dgm:spPr/>
      <dgm:t>
        <a:bodyPr/>
        <a:lstStyle/>
        <a:p>
          <a:endParaRPr lang="en-US"/>
        </a:p>
      </dgm:t>
    </dgm:pt>
    <dgm:pt modelId="{9F5800D7-6D79-424B-A2B5-F141BCC5430E}" type="sibTrans" cxnId="{43A08A04-21F7-43D5-AA79-179A61855011}">
      <dgm:prSet/>
      <dgm:spPr/>
      <dgm:t>
        <a:bodyPr/>
        <a:lstStyle/>
        <a:p>
          <a:endParaRPr lang="en-US"/>
        </a:p>
      </dgm:t>
    </dgm:pt>
    <dgm:pt modelId="{0B8E238B-AEDF-4707-A0F6-CD6EA41439CD}">
      <dgm:prSet phldrT="[Text]"/>
      <dgm:spPr/>
      <dgm:t>
        <a:bodyPr/>
        <a:lstStyle/>
        <a:p>
          <a:pPr algn="ctr"/>
          <a:r>
            <a:rPr lang="en-US" dirty="0" smtClean="0"/>
            <a:t>Good Receipt</a:t>
          </a:r>
          <a:endParaRPr lang="en-US" dirty="0"/>
        </a:p>
      </dgm:t>
    </dgm:pt>
    <dgm:pt modelId="{56E2AE3A-0541-430B-806D-3675835AA1DF}" type="parTrans" cxnId="{8FD7076A-A22F-43AD-842C-53053ABDBAB1}">
      <dgm:prSet/>
      <dgm:spPr/>
      <dgm:t>
        <a:bodyPr/>
        <a:lstStyle/>
        <a:p>
          <a:endParaRPr lang="en-US"/>
        </a:p>
      </dgm:t>
    </dgm:pt>
    <dgm:pt modelId="{401B2694-05E9-44CD-ACE2-FB1F8D40F93D}" type="sibTrans" cxnId="{8FD7076A-A22F-43AD-842C-53053ABDBAB1}">
      <dgm:prSet/>
      <dgm:spPr/>
      <dgm:t>
        <a:bodyPr/>
        <a:lstStyle/>
        <a:p>
          <a:endParaRPr lang="en-US"/>
        </a:p>
      </dgm:t>
    </dgm:pt>
    <dgm:pt modelId="{6964B0B0-F55F-424C-9914-4B04CC13B0C8}">
      <dgm:prSet phldrT="[Text]"/>
      <dgm:spPr>
        <a:solidFill>
          <a:srgbClr val="FF0000"/>
        </a:solidFill>
      </dgm:spPr>
      <dgm:t>
        <a:bodyPr/>
        <a:lstStyle/>
        <a:p>
          <a:pPr algn="ctr"/>
          <a:r>
            <a:rPr lang="en-US" dirty="0" smtClean="0"/>
            <a:t>Invoice Verification</a:t>
          </a:r>
          <a:endParaRPr lang="en-US" dirty="0"/>
        </a:p>
      </dgm:t>
    </dgm:pt>
    <dgm:pt modelId="{4D5E74CA-3EA1-4E81-BA6F-4D3A96C0FAC5}" type="parTrans" cxnId="{438C8832-DB6D-4ADA-9280-A66D6BDC3288}">
      <dgm:prSet/>
      <dgm:spPr/>
      <dgm:t>
        <a:bodyPr/>
        <a:lstStyle/>
        <a:p>
          <a:endParaRPr lang="en-US"/>
        </a:p>
      </dgm:t>
    </dgm:pt>
    <dgm:pt modelId="{1C496418-DF12-4ED5-8847-758EC5221A32}" type="sibTrans" cxnId="{438C8832-DB6D-4ADA-9280-A66D6BDC3288}">
      <dgm:prSet/>
      <dgm:spPr/>
      <dgm:t>
        <a:bodyPr/>
        <a:lstStyle/>
        <a:p>
          <a:endParaRPr lang="en-US"/>
        </a:p>
      </dgm:t>
    </dgm:pt>
    <dgm:pt modelId="{AC26E04C-5137-4075-A5B6-A195AC892ED8}">
      <dgm:prSet phldrT="[Text]"/>
      <dgm:spPr/>
      <dgm:t>
        <a:bodyPr/>
        <a:lstStyle/>
        <a:p>
          <a:pPr algn="ctr"/>
          <a:r>
            <a:rPr lang="en-US" dirty="0" smtClean="0"/>
            <a:t>Payment</a:t>
          </a:r>
          <a:endParaRPr lang="en-US" dirty="0"/>
        </a:p>
      </dgm:t>
    </dgm:pt>
    <dgm:pt modelId="{FDB1C88F-6DE2-4CBB-A3FD-37D481732D4E}" type="parTrans" cxnId="{5E2DBF3A-DAAE-4920-A65B-6F007BC8DCFF}">
      <dgm:prSet/>
      <dgm:spPr/>
      <dgm:t>
        <a:bodyPr/>
        <a:lstStyle/>
        <a:p>
          <a:endParaRPr lang="en-US"/>
        </a:p>
      </dgm:t>
    </dgm:pt>
    <dgm:pt modelId="{E04E6648-BFAC-442A-8DC2-924EEEF5374B}" type="sibTrans" cxnId="{5E2DBF3A-DAAE-4920-A65B-6F007BC8DCFF}">
      <dgm:prSet/>
      <dgm:spPr/>
      <dgm:t>
        <a:bodyPr/>
        <a:lstStyle/>
        <a:p>
          <a:endParaRPr lang="en-US"/>
        </a:p>
      </dgm:t>
    </dgm:pt>
    <dgm:pt modelId="{973071E0-B929-4185-BCAE-9EDBCE041F4D}" type="pres">
      <dgm:prSet presAssocID="{23379DF0-CADA-4D55-AF0E-D59199864C52}" presName="linearFlow" presStyleCnt="0">
        <dgm:presLayoutVars>
          <dgm:resizeHandles val="exact"/>
        </dgm:presLayoutVars>
      </dgm:prSet>
      <dgm:spPr/>
    </dgm:pt>
    <dgm:pt modelId="{BBE00986-5D1C-4FCE-8B5F-16A8EB9F9B2A}" type="pres">
      <dgm:prSet presAssocID="{E305A5A0-6A5F-499E-986F-CD08075C6A25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35C907-7539-4394-8E14-9260C197F62A}" type="pres">
      <dgm:prSet presAssocID="{E8DD8257-31BA-43EA-8EC3-B0C3D4B53FF9}" presName="sibTrans" presStyleLbl="sibTrans2D1" presStyleIdx="0" presStyleCnt="7"/>
      <dgm:spPr/>
      <dgm:t>
        <a:bodyPr/>
        <a:lstStyle/>
        <a:p>
          <a:endParaRPr lang="en-US"/>
        </a:p>
      </dgm:t>
    </dgm:pt>
    <dgm:pt modelId="{B33828D6-7692-4565-AFEF-525C60CE6F1F}" type="pres">
      <dgm:prSet presAssocID="{E8DD8257-31BA-43EA-8EC3-B0C3D4B53FF9}" presName="connectorText" presStyleLbl="sibTrans2D1" presStyleIdx="0" presStyleCnt="7"/>
      <dgm:spPr/>
      <dgm:t>
        <a:bodyPr/>
        <a:lstStyle/>
        <a:p>
          <a:endParaRPr lang="en-US"/>
        </a:p>
      </dgm:t>
    </dgm:pt>
    <dgm:pt modelId="{FAABFB98-4E39-4FD0-BE86-9708182E1DF5}" type="pres">
      <dgm:prSet presAssocID="{D055E146-DA82-4F40-959A-717C2720BD59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F24BA8-F4F9-47A9-9ADC-D22CA140D8E5}" type="pres">
      <dgm:prSet presAssocID="{F71C3A5C-D8E8-45CA-A165-D74A285EAE03}" presName="sibTrans" presStyleLbl="sibTrans2D1" presStyleIdx="1" presStyleCnt="7"/>
      <dgm:spPr/>
      <dgm:t>
        <a:bodyPr/>
        <a:lstStyle/>
        <a:p>
          <a:endParaRPr lang="en-US"/>
        </a:p>
      </dgm:t>
    </dgm:pt>
    <dgm:pt modelId="{A3F26DB2-D06C-4A8C-B119-7E26684092E7}" type="pres">
      <dgm:prSet presAssocID="{F71C3A5C-D8E8-45CA-A165-D74A285EAE03}" presName="connectorText" presStyleLbl="sibTrans2D1" presStyleIdx="1" presStyleCnt="7"/>
      <dgm:spPr/>
      <dgm:t>
        <a:bodyPr/>
        <a:lstStyle/>
        <a:p>
          <a:endParaRPr lang="en-US"/>
        </a:p>
      </dgm:t>
    </dgm:pt>
    <dgm:pt modelId="{99207C87-398D-45BC-B4D8-5C03C1F4CDEB}" type="pres">
      <dgm:prSet presAssocID="{058776C9-2F61-4F36-893B-12537C8F1CAA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E799D3-EA6D-4F2B-B6FF-09D488FD873A}" type="pres">
      <dgm:prSet presAssocID="{F47B9A51-12F9-4704-AC2C-4E9DD53561F4}" presName="sibTrans" presStyleLbl="sibTrans2D1" presStyleIdx="2" presStyleCnt="7"/>
      <dgm:spPr/>
      <dgm:t>
        <a:bodyPr/>
        <a:lstStyle/>
        <a:p>
          <a:endParaRPr lang="en-US"/>
        </a:p>
      </dgm:t>
    </dgm:pt>
    <dgm:pt modelId="{F7949DF6-6660-47A0-8879-225D16F17A23}" type="pres">
      <dgm:prSet presAssocID="{F47B9A51-12F9-4704-AC2C-4E9DD53561F4}" presName="connectorText" presStyleLbl="sibTrans2D1" presStyleIdx="2" presStyleCnt="7"/>
      <dgm:spPr/>
      <dgm:t>
        <a:bodyPr/>
        <a:lstStyle/>
        <a:p>
          <a:endParaRPr lang="en-US"/>
        </a:p>
      </dgm:t>
    </dgm:pt>
    <dgm:pt modelId="{9212DD4D-FFFC-4873-8AEC-044BC6827D92}" type="pres">
      <dgm:prSet presAssocID="{7B5C4767-27AF-487E-81E9-0A32F6664AAA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EB4EDF-8C6F-4D40-BD37-6F0E3767D9B1}" type="pres">
      <dgm:prSet presAssocID="{D2A8DF7A-1E43-4C2F-89DF-6AB89AC03AA7}" presName="sibTrans" presStyleLbl="sibTrans2D1" presStyleIdx="3" presStyleCnt="7"/>
      <dgm:spPr/>
      <dgm:t>
        <a:bodyPr/>
        <a:lstStyle/>
        <a:p>
          <a:endParaRPr lang="en-US"/>
        </a:p>
      </dgm:t>
    </dgm:pt>
    <dgm:pt modelId="{03BB18CD-E660-4BEC-80BA-43D0DCDC5EC7}" type="pres">
      <dgm:prSet presAssocID="{D2A8DF7A-1E43-4C2F-89DF-6AB89AC03AA7}" presName="connectorText" presStyleLbl="sibTrans2D1" presStyleIdx="3" presStyleCnt="7"/>
      <dgm:spPr/>
      <dgm:t>
        <a:bodyPr/>
        <a:lstStyle/>
        <a:p>
          <a:endParaRPr lang="en-US"/>
        </a:p>
      </dgm:t>
    </dgm:pt>
    <dgm:pt modelId="{23EB6FED-A1F1-47CE-8A12-45DBDDFF880B}" type="pres">
      <dgm:prSet presAssocID="{4BBD01A5-68CD-4FDE-B574-E25149DBBFFB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9494F7-8FB9-4AEC-8740-D2EB647D5EE5}" type="pres">
      <dgm:prSet presAssocID="{9F5800D7-6D79-424B-A2B5-F141BCC5430E}" presName="sibTrans" presStyleLbl="sibTrans2D1" presStyleIdx="4" presStyleCnt="7"/>
      <dgm:spPr/>
      <dgm:t>
        <a:bodyPr/>
        <a:lstStyle/>
        <a:p>
          <a:endParaRPr lang="en-US"/>
        </a:p>
      </dgm:t>
    </dgm:pt>
    <dgm:pt modelId="{D7A78326-C763-48EB-8CF4-D0E94DB0F1AC}" type="pres">
      <dgm:prSet presAssocID="{9F5800D7-6D79-424B-A2B5-F141BCC5430E}" presName="connectorText" presStyleLbl="sibTrans2D1" presStyleIdx="4" presStyleCnt="7"/>
      <dgm:spPr/>
      <dgm:t>
        <a:bodyPr/>
        <a:lstStyle/>
        <a:p>
          <a:endParaRPr lang="en-US"/>
        </a:p>
      </dgm:t>
    </dgm:pt>
    <dgm:pt modelId="{31A87791-3DED-4C18-9390-8C690967EF1C}" type="pres">
      <dgm:prSet presAssocID="{0B8E238B-AEDF-4707-A0F6-CD6EA41439CD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90CBB2-916B-45DB-89C5-64B43C870489}" type="pres">
      <dgm:prSet presAssocID="{401B2694-05E9-44CD-ACE2-FB1F8D40F93D}" presName="sibTrans" presStyleLbl="sibTrans2D1" presStyleIdx="5" presStyleCnt="7"/>
      <dgm:spPr/>
      <dgm:t>
        <a:bodyPr/>
        <a:lstStyle/>
        <a:p>
          <a:endParaRPr lang="en-US"/>
        </a:p>
      </dgm:t>
    </dgm:pt>
    <dgm:pt modelId="{1D1892FE-81C0-4E96-8A5D-17CB2A6F4C5B}" type="pres">
      <dgm:prSet presAssocID="{401B2694-05E9-44CD-ACE2-FB1F8D40F93D}" presName="connectorText" presStyleLbl="sibTrans2D1" presStyleIdx="5" presStyleCnt="7"/>
      <dgm:spPr/>
      <dgm:t>
        <a:bodyPr/>
        <a:lstStyle/>
        <a:p>
          <a:endParaRPr lang="en-US"/>
        </a:p>
      </dgm:t>
    </dgm:pt>
    <dgm:pt modelId="{85DCF4DA-9AB0-4AD6-899E-12CF50C073C7}" type="pres">
      <dgm:prSet presAssocID="{6964B0B0-F55F-424C-9914-4B04CC13B0C8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509C29-351D-4A57-9D6A-9AE803777C90}" type="pres">
      <dgm:prSet presAssocID="{1C496418-DF12-4ED5-8847-758EC5221A32}" presName="sibTrans" presStyleLbl="sibTrans2D1" presStyleIdx="6" presStyleCnt="7"/>
      <dgm:spPr/>
      <dgm:t>
        <a:bodyPr/>
        <a:lstStyle/>
        <a:p>
          <a:endParaRPr lang="en-US"/>
        </a:p>
      </dgm:t>
    </dgm:pt>
    <dgm:pt modelId="{1D255EBA-D614-48A7-A81B-00681CBFC4D2}" type="pres">
      <dgm:prSet presAssocID="{1C496418-DF12-4ED5-8847-758EC5221A32}" presName="connectorText" presStyleLbl="sibTrans2D1" presStyleIdx="6" presStyleCnt="7"/>
      <dgm:spPr/>
      <dgm:t>
        <a:bodyPr/>
        <a:lstStyle/>
        <a:p>
          <a:endParaRPr lang="en-US"/>
        </a:p>
      </dgm:t>
    </dgm:pt>
    <dgm:pt modelId="{E8C661F0-D8E6-414A-892C-A63711DD8119}" type="pres">
      <dgm:prSet presAssocID="{AC26E04C-5137-4075-A5B6-A195AC892ED8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CBB3866-E58B-4547-BE37-6A65FB2A9957}" type="presOf" srcId="{6964B0B0-F55F-424C-9914-4B04CC13B0C8}" destId="{85DCF4DA-9AB0-4AD6-899E-12CF50C073C7}" srcOrd="0" destOrd="0" presId="urn:microsoft.com/office/officeart/2005/8/layout/process2"/>
    <dgm:cxn modelId="{9E6654CB-AEF9-4E7E-9994-64E43C89CD1F}" type="presOf" srcId="{401B2694-05E9-44CD-ACE2-FB1F8D40F93D}" destId="{1D1892FE-81C0-4E96-8A5D-17CB2A6F4C5B}" srcOrd="1" destOrd="0" presId="urn:microsoft.com/office/officeart/2005/8/layout/process2"/>
    <dgm:cxn modelId="{43A08A04-21F7-43D5-AA79-179A61855011}" srcId="{23379DF0-CADA-4D55-AF0E-D59199864C52}" destId="{4BBD01A5-68CD-4FDE-B574-E25149DBBFFB}" srcOrd="4" destOrd="0" parTransId="{B337F8F6-5419-4D92-AE83-1EADE85AD149}" sibTransId="{9F5800D7-6D79-424B-A2B5-F141BCC5430E}"/>
    <dgm:cxn modelId="{30ECB1C4-70F8-4231-94AE-9A527CA612A1}" type="presOf" srcId="{D055E146-DA82-4F40-959A-717C2720BD59}" destId="{FAABFB98-4E39-4FD0-BE86-9708182E1DF5}" srcOrd="0" destOrd="0" presId="urn:microsoft.com/office/officeart/2005/8/layout/process2"/>
    <dgm:cxn modelId="{3358E785-FC35-44D6-8AA4-7D08AC0EDBAB}" type="presOf" srcId="{F71C3A5C-D8E8-45CA-A165-D74A285EAE03}" destId="{04F24BA8-F4F9-47A9-9ADC-D22CA140D8E5}" srcOrd="0" destOrd="0" presId="urn:microsoft.com/office/officeart/2005/8/layout/process2"/>
    <dgm:cxn modelId="{5E2DBF3A-DAAE-4920-A65B-6F007BC8DCFF}" srcId="{23379DF0-CADA-4D55-AF0E-D59199864C52}" destId="{AC26E04C-5137-4075-A5B6-A195AC892ED8}" srcOrd="7" destOrd="0" parTransId="{FDB1C88F-6DE2-4CBB-A3FD-37D481732D4E}" sibTransId="{E04E6648-BFAC-442A-8DC2-924EEEF5374B}"/>
    <dgm:cxn modelId="{A4BD7FA5-760E-439A-BF2B-5B07721B7B52}" srcId="{23379DF0-CADA-4D55-AF0E-D59199864C52}" destId="{E305A5A0-6A5F-499E-986F-CD08075C6A25}" srcOrd="0" destOrd="0" parTransId="{C7FF8924-ED05-41E8-9013-F90F2EC92DA6}" sibTransId="{E8DD8257-31BA-43EA-8EC3-B0C3D4B53FF9}"/>
    <dgm:cxn modelId="{52F8A3D9-0A5C-4820-9A12-98C3F53541FC}" type="presOf" srcId="{401B2694-05E9-44CD-ACE2-FB1F8D40F93D}" destId="{E190CBB2-916B-45DB-89C5-64B43C870489}" srcOrd="0" destOrd="0" presId="urn:microsoft.com/office/officeart/2005/8/layout/process2"/>
    <dgm:cxn modelId="{58DA4AAC-E523-4F81-ABD8-65C71D98A45A}" type="presOf" srcId="{F71C3A5C-D8E8-45CA-A165-D74A285EAE03}" destId="{A3F26DB2-D06C-4A8C-B119-7E26684092E7}" srcOrd="1" destOrd="0" presId="urn:microsoft.com/office/officeart/2005/8/layout/process2"/>
    <dgm:cxn modelId="{CBEB1040-920A-4CB1-BB2A-9EC4877E5028}" type="presOf" srcId="{E8DD8257-31BA-43EA-8EC3-B0C3D4B53FF9}" destId="{3935C907-7539-4394-8E14-9260C197F62A}" srcOrd="0" destOrd="0" presId="urn:microsoft.com/office/officeart/2005/8/layout/process2"/>
    <dgm:cxn modelId="{396290F6-57BD-4231-A29E-7F1FF2B84434}" type="presOf" srcId="{058776C9-2F61-4F36-893B-12537C8F1CAA}" destId="{99207C87-398D-45BC-B4D8-5C03C1F4CDEB}" srcOrd="0" destOrd="0" presId="urn:microsoft.com/office/officeart/2005/8/layout/process2"/>
    <dgm:cxn modelId="{0ED44C93-403E-4814-9FA2-E40C6B49BC3B}" type="presOf" srcId="{D2A8DF7A-1E43-4C2F-89DF-6AB89AC03AA7}" destId="{03BB18CD-E660-4BEC-80BA-43D0DCDC5EC7}" srcOrd="1" destOrd="0" presId="urn:microsoft.com/office/officeart/2005/8/layout/process2"/>
    <dgm:cxn modelId="{92DCC49E-C32C-4A72-83B6-9383B47070A5}" srcId="{23379DF0-CADA-4D55-AF0E-D59199864C52}" destId="{D055E146-DA82-4F40-959A-717C2720BD59}" srcOrd="1" destOrd="0" parTransId="{64BC0E01-C45D-4ADD-A40C-6C8EE84EAEB6}" sibTransId="{F71C3A5C-D8E8-45CA-A165-D74A285EAE03}"/>
    <dgm:cxn modelId="{EAB92249-FB49-48DB-B2A0-7D44A2EF7220}" type="presOf" srcId="{0B8E238B-AEDF-4707-A0F6-CD6EA41439CD}" destId="{31A87791-3DED-4C18-9390-8C690967EF1C}" srcOrd="0" destOrd="0" presId="urn:microsoft.com/office/officeart/2005/8/layout/process2"/>
    <dgm:cxn modelId="{B0CC7A5E-79C0-4F2B-AF4D-51BFA6CD6960}" type="presOf" srcId="{AC26E04C-5137-4075-A5B6-A195AC892ED8}" destId="{E8C661F0-D8E6-414A-892C-A63711DD8119}" srcOrd="0" destOrd="0" presId="urn:microsoft.com/office/officeart/2005/8/layout/process2"/>
    <dgm:cxn modelId="{8FD7076A-A22F-43AD-842C-53053ABDBAB1}" srcId="{23379DF0-CADA-4D55-AF0E-D59199864C52}" destId="{0B8E238B-AEDF-4707-A0F6-CD6EA41439CD}" srcOrd="5" destOrd="0" parTransId="{56E2AE3A-0541-430B-806D-3675835AA1DF}" sibTransId="{401B2694-05E9-44CD-ACE2-FB1F8D40F93D}"/>
    <dgm:cxn modelId="{73E7BF5B-9556-4DFE-BC97-DD26E249FF53}" type="presOf" srcId="{F47B9A51-12F9-4704-AC2C-4E9DD53561F4}" destId="{A9E799D3-EA6D-4F2B-B6FF-09D488FD873A}" srcOrd="0" destOrd="0" presId="urn:microsoft.com/office/officeart/2005/8/layout/process2"/>
    <dgm:cxn modelId="{01AE8543-181D-47A1-BC74-BE908435569E}" type="presOf" srcId="{E8DD8257-31BA-43EA-8EC3-B0C3D4B53FF9}" destId="{B33828D6-7692-4565-AFEF-525C60CE6F1F}" srcOrd="1" destOrd="0" presId="urn:microsoft.com/office/officeart/2005/8/layout/process2"/>
    <dgm:cxn modelId="{053418CB-8172-495E-B59D-98BBABE290B1}" type="presOf" srcId="{9F5800D7-6D79-424B-A2B5-F141BCC5430E}" destId="{D7A78326-C763-48EB-8CF4-D0E94DB0F1AC}" srcOrd="1" destOrd="0" presId="urn:microsoft.com/office/officeart/2005/8/layout/process2"/>
    <dgm:cxn modelId="{CBB2199E-3D49-44AD-B5A9-945B6BECCC92}" type="presOf" srcId="{7B5C4767-27AF-487E-81E9-0A32F6664AAA}" destId="{9212DD4D-FFFC-4873-8AEC-044BC6827D92}" srcOrd="0" destOrd="0" presId="urn:microsoft.com/office/officeart/2005/8/layout/process2"/>
    <dgm:cxn modelId="{438C8832-DB6D-4ADA-9280-A66D6BDC3288}" srcId="{23379DF0-CADA-4D55-AF0E-D59199864C52}" destId="{6964B0B0-F55F-424C-9914-4B04CC13B0C8}" srcOrd="6" destOrd="0" parTransId="{4D5E74CA-3EA1-4E81-BA6F-4D3A96C0FAC5}" sibTransId="{1C496418-DF12-4ED5-8847-758EC5221A32}"/>
    <dgm:cxn modelId="{C111AC9B-9525-44BF-B6A0-983C93CA6CA2}" type="presOf" srcId="{9F5800D7-6D79-424B-A2B5-F141BCC5430E}" destId="{D49494F7-8FB9-4AEC-8740-D2EB647D5EE5}" srcOrd="0" destOrd="0" presId="urn:microsoft.com/office/officeart/2005/8/layout/process2"/>
    <dgm:cxn modelId="{A2A63ECB-89BD-4DE5-A6CB-3445E097A767}" type="presOf" srcId="{D2A8DF7A-1E43-4C2F-89DF-6AB89AC03AA7}" destId="{14EB4EDF-8C6F-4D40-BD37-6F0E3767D9B1}" srcOrd="0" destOrd="0" presId="urn:microsoft.com/office/officeart/2005/8/layout/process2"/>
    <dgm:cxn modelId="{E26446FA-8A06-4BF5-9BDA-247335345766}" type="presOf" srcId="{1C496418-DF12-4ED5-8847-758EC5221A32}" destId="{E3509C29-351D-4A57-9D6A-9AE803777C90}" srcOrd="0" destOrd="0" presId="urn:microsoft.com/office/officeart/2005/8/layout/process2"/>
    <dgm:cxn modelId="{0DD20D64-6AE3-48AF-8406-D704779902F9}" type="presOf" srcId="{23379DF0-CADA-4D55-AF0E-D59199864C52}" destId="{973071E0-B929-4185-BCAE-9EDBCE041F4D}" srcOrd="0" destOrd="0" presId="urn:microsoft.com/office/officeart/2005/8/layout/process2"/>
    <dgm:cxn modelId="{3946ADB5-0095-4C60-B81C-38017EC6E7D7}" type="presOf" srcId="{F47B9A51-12F9-4704-AC2C-4E9DD53561F4}" destId="{F7949DF6-6660-47A0-8879-225D16F17A23}" srcOrd="1" destOrd="0" presId="urn:microsoft.com/office/officeart/2005/8/layout/process2"/>
    <dgm:cxn modelId="{3996603A-B436-4371-B9D4-04628FFF677C}" type="presOf" srcId="{E305A5A0-6A5F-499E-986F-CD08075C6A25}" destId="{BBE00986-5D1C-4FCE-8B5F-16A8EB9F9B2A}" srcOrd="0" destOrd="0" presId="urn:microsoft.com/office/officeart/2005/8/layout/process2"/>
    <dgm:cxn modelId="{A2D1C6C6-1E28-4720-A4F4-3B3037E000D1}" srcId="{23379DF0-CADA-4D55-AF0E-D59199864C52}" destId="{7B5C4767-27AF-487E-81E9-0A32F6664AAA}" srcOrd="3" destOrd="0" parTransId="{3085206F-7ED9-497E-B206-F0DD24502F26}" sibTransId="{D2A8DF7A-1E43-4C2F-89DF-6AB89AC03AA7}"/>
    <dgm:cxn modelId="{603399C1-250D-4D12-B5F4-F7DA045DE075}" type="presOf" srcId="{4BBD01A5-68CD-4FDE-B574-E25149DBBFFB}" destId="{23EB6FED-A1F1-47CE-8A12-45DBDDFF880B}" srcOrd="0" destOrd="0" presId="urn:microsoft.com/office/officeart/2005/8/layout/process2"/>
    <dgm:cxn modelId="{3A6FD042-5D94-487F-BA6A-DF78250CF05B}" type="presOf" srcId="{1C496418-DF12-4ED5-8847-758EC5221A32}" destId="{1D255EBA-D614-48A7-A81B-00681CBFC4D2}" srcOrd="1" destOrd="0" presId="urn:microsoft.com/office/officeart/2005/8/layout/process2"/>
    <dgm:cxn modelId="{497CE8B9-8688-472C-A2DB-590C97752D53}" srcId="{23379DF0-CADA-4D55-AF0E-D59199864C52}" destId="{058776C9-2F61-4F36-893B-12537C8F1CAA}" srcOrd="2" destOrd="0" parTransId="{FB73AB84-3B8E-4509-BB5C-637503661805}" sibTransId="{F47B9A51-12F9-4704-AC2C-4E9DD53561F4}"/>
    <dgm:cxn modelId="{E22A61A9-5186-48A4-89D0-AEE96651BF96}" type="presParOf" srcId="{973071E0-B929-4185-BCAE-9EDBCE041F4D}" destId="{BBE00986-5D1C-4FCE-8B5F-16A8EB9F9B2A}" srcOrd="0" destOrd="0" presId="urn:microsoft.com/office/officeart/2005/8/layout/process2"/>
    <dgm:cxn modelId="{E2525500-813F-467B-B459-F6110246A65F}" type="presParOf" srcId="{973071E0-B929-4185-BCAE-9EDBCE041F4D}" destId="{3935C907-7539-4394-8E14-9260C197F62A}" srcOrd="1" destOrd="0" presId="urn:microsoft.com/office/officeart/2005/8/layout/process2"/>
    <dgm:cxn modelId="{AEFE5A4E-2020-4D76-991B-A2D174544F15}" type="presParOf" srcId="{3935C907-7539-4394-8E14-9260C197F62A}" destId="{B33828D6-7692-4565-AFEF-525C60CE6F1F}" srcOrd="0" destOrd="0" presId="urn:microsoft.com/office/officeart/2005/8/layout/process2"/>
    <dgm:cxn modelId="{F30400C8-E93F-4A55-9828-80EAF725EDF6}" type="presParOf" srcId="{973071E0-B929-4185-BCAE-9EDBCE041F4D}" destId="{FAABFB98-4E39-4FD0-BE86-9708182E1DF5}" srcOrd="2" destOrd="0" presId="urn:microsoft.com/office/officeart/2005/8/layout/process2"/>
    <dgm:cxn modelId="{EF553236-6E08-4536-B469-4FDF15F3AF3C}" type="presParOf" srcId="{973071E0-B929-4185-BCAE-9EDBCE041F4D}" destId="{04F24BA8-F4F9-47A9-9ADC-D22CA140D8E5}" srcOrd="3" destOrd="0" presId="urn:microsoft.com/office/officeart/2005/8/layout/process2"/>
    <dgm:cxn modelId="{425CD776-DEE6-4070-AE62-CE87153AA8C3}" type="presParOf" srcId="{04F24BA8-F4F9-47A9-9ADC-D22CA140D8E5}" destId="{A3F26DB2-D06C-4A8C-B119-7E26684092E7}" srcOrd="0" destOrd="0" presId="urn:microsoft.com/office/officeart/2005/8/layout/process2"/>
    <dgm:cxn modelId="{A1F16FBB-610E-4DA7-B170-75A53A658B28}" type="presParOf" srcId="{973071E0-B929-4185-BCAE-9EDBCE041F4D}" destId="{99207C87-398D-45BC-B4D8-5C03C1F4CDEB}" srcOrd="4" destOrd="0" presId="urn:microsoft.com/office/officeart/2005/8/layout/process2"/>
    <dgm:cxn modelId="{AA23F186-C82C-4444-AAF7-3821F2D8C362}" type="presParOf" srcId="{973071E0-B929-4185-BCAE-9EDBCE041F4D}" destId="{A9E799D3-EA6D-4F2B-B6FF-09D488FD873A}" srcOrd="5" destOrd="0" presId="urn:microsoft.com/office/officeart/2005/8/layout/process2"/>
    <dgm:cxn modelId="{520E1D13-EC71-4D54-912C-56593DA14828}" type="presParOf" srcId="{A9E799D3-EA6D-4F2B-B6FF-09D488FD873A}" destId="{F7949DF6-6660-47A0-8879-225D16F17A23}" srcOrd="0" destOrd="0" presId="urn:microsoft.com/office/officeart/2005/8/layout/process2"/>
    <dgm:cxn modelId="{A0AE6E33-4135-44ED-9999-887F887CAC3C}" type="presParOf" srcId="{973071E0-B929-4185-BCAE-9EDBCE041F4D}" destId="{9212DD4D-FFFC-4873-8AEC-044BC6827D92}" srcOrd="6" destOrd="0" presId="urn:microsoft.com/office/officeart/2005/8/layout/process2"/>
    <dgm:cxn modelId="{57DA459E-E660-4D3B-A252-7E605CDCF4DA}" type="presParOf" srcId="{973071E0-B929-4185-BCAE-9EDBCE041F4D}" destId="{14EB4EDF-8C6F-4D40-BD37-6F0E3767D9B1}" srcOrd="7" destOrd="0" presId="urn:microsoft.com/office/officeart/2005/8/layout/process2"/>
    <dgm:cxn modelId="{71D60D1B-EDD2-410C-BF53-49FCB0695AAF}" type="presParOf" srcId="{14EB4EDF-8C6F-4D40-BD37-6F0E3767D9B1}" destId="{03BB18CD-E660-4BEC-80BA-43D0DCDC5EC7}" srcOrd="0" destOrd="0" presId="urn:microsoft.com/office/officeart/2005/8/layout/process2"/>
    <dgm:cxn modelId="{7588CF64-607E-4E7F-8EF2-CD24D062A33D}" type="presParOf" srcId="{973071E0-B929-4185-BCAE-9EDBCE041F4D}" destId="{23EB6FED-A1F1-47CE-8A12-45DBDDFF880B}" srcOrd="8" destOrd="0" presId="urn:microsoft.com/office/officeart/2005/8/layout/process2"/>
    <dgm:cxn modelId="{B2A93583-1CC2-4A52-B537-70C74879E50F}" type="presParOf" srcId="{973071E0-B929-4185-BCAE-9EDBCE041F4D}" destId="{D49494F7-8FB9-4AEC-8740-D2EB647D5EE5}" srcOrd="9" destOrd="0" presId="urn:microsoft.com/office/officeart/2005/8/layout/process2"/>
    <dgm:cxn modelId="{9B7E78C9-203D-4B94-BAE3-8D224FD10221}" type="presParOf" srcId="{D49494F7-8FB9-4AEC-8740-D2EB647D5EE5}" destId="{D7A78326-C763-48EB-8CF4-D0E94DB0F1AC}" srcOrd="0" destOrd="0" presId="urn:microsoft.com/office/officeart/2005/8/layout/process2"/>
    <dgm:cxn modelId="{E74FB4C0-730A-4753-9B01-D366842F677E}" type="presParOf" srcId="{973071E0-B929-4185-BCAE-9EDBCE041F4D}" destId="{31A87791-3DED-4C18-9390-8C690967EF1C}" srcOrd="10" destOrd="0" presId="urn:microsoft.com/office/officeart/2005/8/layout/process2"/>
    <dgm:cxn modelId="{4A0795B6-5CC0-411D-876B-3D4CE471A1A1}" type="presParOf" srcId="{973071E0-B929-4185-BCAE-9EDBCE041F4D}" destId="{E190CBB2-916B-45DB-89C5-64B43C870489}" srcOrd="11" destOrd="0" presId="urn:microsoft.com/office/officeart/2005/8/layout/process2"/>
    <dgm:cxn modelId="{2A1D5B68-B7A0-4DA5-8ECB-A034F2E5625B}" type="presParOf" srcId="{E190CBB2-916B-45DB-89C5-64B43C870489}" destId="{1D1892FE-81C0-4E96-8A5D-17CB2A6F4C5B}" srcOrd="0" destOrd="0" presId="urn:microsoft.com/office/officeart/2005/8/layout/process2"/>
    <dgm:cxn modelId="{562100AE-424A-44E6-91DD-8A995E5F95E4}" type="presParOf" srcId="{973071E0-B929-4185-BCAE-9EDBCE041F4D}" destId="{85DCF4DA-9AB0-4AD6-899E-12CF50C073C7}" srcOrd="12" destOrd="0" presId="urn:microsoft.com/office/officeart/2005/8/layout/process2"/>
    <dgm:cxn modelId="{9F6BE563-CF50-4652-8A94-41F47A96C6E9}" type="presParOf" srcId="{973071E0-B929-4185-BCAE-9EDBCE041F4D}" destId="{E3509C29-351D-4A57-9D6A-9AE803777C90}" srcOrd="13" destOrd="0" presId="urn:microsoft.com/office/officeart/2005/8/layout/process2"/>
    <dgm:cxn modelId="{87871F51-B158-4AF2-B242-B3C66045771C}" type="presParOf" srcId="{E3509C29-351D-4A57-9D6A-9AE803777C90}" destId="{1D255EBA-D614-48A7-A81B-00681CBFC4D2}" srcOrd="0" destOrd="0" presId="urn:microsoft.com/office/officeart/2005/8/layout/process2"/>
    <dgm:cxn modelId="{3345C729-9E01-4967-8788-B650C69AE687}" type="presParOf" srcId="{973071E0-B929-4185-BCAE-9EDBCE041F4D}" destId="{E8C661F0-D8E6-414A-892C-A63711DD8119}" srcOrd="1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23379DF0-CADA-4D55-AF0E-D59199864C52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E305A5A0-6A5F-499E-986F-CD08075C6A25}">
      <dgm:prSet phldrT="[Text]"/>
      <dgm:spPr/>
      <dgm:t>
        <a:bodyPr/>
        <a:lstStyle/>
        <a:p>
          <a:pPr algn="ctr"/>
          <a:r>
            <a:rPr lang="en-US" dirty="0" err="1" smtClean="0"/>
            <a:t>Puchase</a:t>
          </a:r>
          <a:r>
            <a:rPr lang="en-US" dirty="0" smtClean="0"/>
            <a:t> </a:t>
          </a:r>
          <a:r>
            <a:rPr lang="en-US" dirty="0" err="1" smtClean="0"/>
            <a:t>Requistion</a:t>
          </a:r>
          <a:endParaRPr lang="en-US" dirty="0"/>
        </a:p>
      </dgm:t>
    </dgm:pt>
    <dgm:pt modelId="{C7FF8924-ED05-41E8-9013-F90F2EC92DA6}" type="parTrans" cxnId="{A4BD7FA5-760E-439A-BF2B-5B07721B7B52}">
      <dgm:prSet/>
      <dgm:spPr/>
      <dgm:t>
        <a:bodyPr/>
        <a:lstStyle/>
        <a:p>
          <a:endParaRPr lang="en-US"/>
        </a:p>
      </dgm:t>
    </dgm:pt>
    <dgm:pt modelId="{E8DD8257-31BA-43EA-8EC3-B0C3D4B53FF9}" type="sibTrans" cxnId="{A4BD7FA5-760E-439A-BF2B-5B07721B7B52}">
      <dgm:prSet/>
      <dgm:spPr/>
      <dgm:t>
        <a:bodyPr/>
        <a:lstStyle/>
        <a:p>
          <a:pPr algn="ctr"/>
          <a:endParaRPr lang="en-US"/>
        </a:p>
      </dgm:t>
    </dgm:pt>
    <dgm:pt modelId="{D055E146-DA82-4F40-959A-717C2720BD59}">
      <dgm:prSet phldrT="[Text]"/>
      <dgm:spPr/>
      <dgm:t>
        <a:bodyPr/>
        <a:lstStyle/>
        <a:p>
          <a:pPr algn="ctr"/>
          <a:r>
            <a:rPr lang="en-US" dirty="0" smtClean="0"/>
            <a:t>RFQ</a:t>
          </a:r>
          <a:endParaRPr lang="en-US" dirty="0"/>
        </a:p>
      </dgm:t>
    </dgm:pt>
    <dgm:pt modelId="{64BC0E01-C45D-4ADD-A40C-6C8EE84EAEB6}" type="parTrans" cxnId="{92DCC49E-C32C-4A72-83B6-9383B47070A5}">
      <dgm:prSet/>
      <dgm:spPr/>
      <dgm:t>
        <a:bodyPr/>
        <a:lstStyle/>
        <a:p>
          <a:endParaRPr lang="en-US"/>
        </a:p>
      </dgm:t>
    </dgm:pt>
    <dgm:pt modelId="{F71C3A5C-D8E8-45CA-A165-D74A285EAE03}" type="sibTrans" cxnId="{92DCC49E-C32C-4A72-83B6-9383B47070A5}">
      <dgm:prSet/>
      <dgm:spPr/>
      <dgm:t>
        <a:bodyPr/>
        <a:lstStyle/>
        <a:p>
          <a:pPr algn="ctr"/>
          <a:endParaRPr lang="en-US"/>
        </a:p>
      </dgm:t>
    </dgm:pt>
    <dgm:pt modelId="{058776C9-2F61-4F36-893B-12537C8F1CAA}">
      <dgm:prSet phldrT="[Text]"/>
      <dgm:spPr/>
      <dgm:t>
        <a:bodyPr/>
        <a:lstStyle/>
        <a:p>
          <a:pPr algn="ctr"/>
          <a:r>
            <a:rPr lang="en-US" dirty="0" smtClean="0"/>
            <a:t>Vendor Evaluation</a:t>
          </a:r>
          <a:endParaRPr lang="en-US" dirty="0"/>
        </a:p>
      </dgm:t>
    </dgm:pt>
    <dgm:pt modelId="{FB73AB84-3B8E-4509-BB5C-637503661805}" type="parTrans" cxnId="{497CE8B9-8688-472C-A2DB-590C97752D53}">
      <dgm:prSet/>
      <dgm:spPr/>
      <dgm:t>
        <a:bodyPr/>
        <a:lstStyle/>
        <a:p>
          <a:endParaRPr lang="en-US"/>
        </a:p>
      </dgm:t>
    </dgm:pt>
    <dgm:pt modelId="{F47B9A51-12F9-4704-AC2C-4E9DD53561F4}" type="sibTrans" cxnId="{497CE8B9-8688-472C-A2DB-590C97752D53}">
      <dgm:prSet/>
      <dgm:spPr/>
      <dgm:t>
        <a:bodyPr/>
        <a:lstStyle/>
        <a:p>
          <a:endParaRPr lang="en-US"/>
        </a:p>
      </dgm:t>
    </dgm:pt>
    <dgm:pt modelId="{7B5C4767-27AF-487E-81E9-0A32F6664AAA}">
      <dgm:prSet phldrT="[Text]"/>
      <dgm:spPr/>
      <dgm:t>
        <a:bodyPr/>
        <a:lstStyle/>
        <a:p>
          <a:pPr algn="ctr"/>
          <a:r>
            <a:rPr lang="en-US" dirty="0" smtClean="0"/>
            <a:t>Purchase Order Processing</a:t>
          </a:r>
          <a:endParaRPr lang="en-US" dirty="0"/>
        </a:p>
      </dgm:t>
    </dgm:pt>
    <dgm:pt modelId="{3085206F-7ED9-497E-B206-F0DD24502F26}" type="parTrans" cxnId="{A2D1C6C6-1E28-4720-A4F4-3B3037E000D1}">
      <dgm:prSet/>
      <dgm:spPr/>
      <dgm:t>
        <a:bodyPr/>
        <a:lstStyle/>
        <a:p>
          <a:endParaRPr lang="en-US"/>
        </a:p>
      </dgm:t>
    </dgm:pt>
    <dgm:pt modelId="{D2A8DF7A-1E43-4C2F-89DF-6AB89AC03AA7}" type="sibTrans" cxnId="{A2D1C6C6-1E28-4720-A4F4-3B3037E000D1}">
      <dgm:prSet/>
      <dgm:spPr/>
      <dgm:t>
        <a:bodyPr/>
        <a:lstStyle/>
        <a:p>
          <a:endParaRPr lang="en-US"/>
        </a:p>
      </dgm:t>
    </dgm:pt>
    <dgm:pt modelId="{4BBD01A5-68CD-4FDE-B574-E25149DBBFFB}">
      <dgm:prSet phldrT="[Text]"/>
      <dgm:spPr/>
      <dgm:t>
        <a:bodyPr/>
        <a:lstStyle/>
        <a:p>
          <a:pPr algn="ctr"/>
          <a:r>
            <a:rPr lang="en-US" dirty="0" smtClean="0"/>
            <a:t>Purchase Order  Monitoring</a:t>
          </a:r>
          <a:endParaRPr lang="en-US" dirty="0"/>
        </a:p>
      </dgm:t>
    </dgm:pt>
    <dgm:pt modelId="{B337F8F6-5419-4D92-AE83-1EADE85AD149}" type="parTrans" cxnId="{43A08A04-21F7-43D5-AA79-179A61855011}">
      <dgm:prSet/>
      <dgm:spPr/>
      <dgm:t>
        <a:bodyPr/>
        <a:lstStyle/>
        <a:p>
          <a:endParaRPr lang="en-US"/>
        </a:p>
      </dgm:t>
    </dgm:pt>
    <dgm:pt modelId="{9F5800D7-6D79-424B-A2B5-F141BCC5430E}" type="sibTrans" cxnId="{43A08A04-21F7-43D5-AA79-179A61855011}">
      <dgm:prSet/>
      <dgm:spPr/>
      <dgm:t>
        <a:bodyPr/>
        <a:lstStyle/>
        <a:p>
          <a:endParaRPr lang="en-US"/>
        </a:p>
      </dgm:t>
    </dgm:pt>
    <dgm:pt modelId="{0B8E238B-AEDF-4707-A0F6-CD6EA41439CD}">
      <dgm:prSet phldrT="[Text]"/>
      <dgm:spPr/>
      <dgm:t>
        <a:bodyPr/>
        <a:lstStyle/>
        <a:p>
          <a:pPr algn="ctr"/>
          <a:r>
            <a:rPr lang="en-US" dirty="0" smtClean="0"/>
            <a:t>Good Receipt</a:t>
          </a:r>
          <a:endParaRPr lang="en-US" dirty="0"/>
        </a:p>
      </dgm:t>
    </dgm:pt>
    <dgm:pt modelId="{56E2AE3A-0541-430B-806D-3675835AA1DF}" type="parTrans" cxnId="{8FD7076A-A22F-43AD-842C-53053ABDBAB1}">
      <dgm:prSet/>
      <dgm:spPr/>
      <dgm:t>
        <a:bodyPr/>
        <a:lstStyle/>
        <a:p>
          <a:endParaRPr lang="en-US"/>
        </a:p>
      </dgm:t>
    </dgm:pt>
    <dgm:pt modelId="{401B2694-05E9-44CD-ACE2-FB1F8D40F93D}" type="sibTrans" cxnId="{8FD7076A-A22F-43AD-842C-53053ABDBAB1}">
      <dgm:prSet/>
      <dgm:spPr/>
      <dgm:t>
        <a:bodyPr/>
        <a:lstStyle/>
        <a:p>
          <a:endParaRPr lang="en-US"/>
        </a:p>
      </dgm:t>
    </dgm:pt>
    <dgm:pt modelId="{6964B0B0-F55F-424C-9914-4B04CC13B0C8}">
      <dgm:prSet phldrT="[Text]"/>
      <dgm:spPr>
        <a:solidFill>
          <a:srgbClr val="FF0000"/>
        </a:solidFill>
      </dgm:spPr>
      <dgm:t>
        <a:bodyPr/>
        <a:lstStyle/>
        <a:p>
          <a:pPr algn="ctr"/>
          <a:r>
            <a:rPr lang="en-US" dirty="0" smtClean="0"/>
            <a:t>Invoice Verification</a:t>
          </a:r>
          <a:endParaRPr lang="en-US" dirty="0"/>
        </a:p>
      </dgm:t>
    </dgm:pt>
    <dgm:pt modelId="{4D5E74CA-3EA1-4E81-BA6F-4D3A96C0FAC5}" type="parTrans" cxnId="{438C8832-DB6D-4ADA-9280-A66D6BDC3288}">
      <dgm:prSet/>
      <dgm:spPr/>
      <dgm:t>
        <a:bodyPr/>
        <a:lstStyle/>
        <a:p>
          <a:endParaRPr lang="en-US"/>
        </a:p>
      </dgm:t>
    </dgm:pt>
    <dgm:pt modelId="{1C496418-DF12-4ED5-8847-758EC5221A32}" type="sibTrans" cxnId="{438C8832-DB6D-4ADA-9280-A66D6BDC3288}">
      <dgm:prSet/>
      <dgm:spPr/>
      <dgm:t>
        <a:bodyPr/>
        <a:lstStyle/>
        <a:p>
          <a:endParaRPr lang="en-US"/>
        </a:p>
      </dgm:t>
    </dgm:pt>
    <dgm:pt modelId="{AC26E04C-5137-4075-A5B6-A195AC892ED8}">
      <dgm:prSet phldrT="[Text]"/>
      <dgm:spPr/>
      <dgm:t>
        <a:bodyPr/>
        <a:lstStyle/>
        <a:p>
          <a:pPr algn="ctr"/>
          <a:r>
            <a:rPr lang="en-US" dirty="0" smtClean="0"/>
            <a:t>Payment</a:t>
          </a:r>
          <a:endParaRPr lang="en-US" dirty="0"/>
        </a:p>
      </dgm:t>
    </dgm:pt>
    <dgm:pt modelId="{FDB1C88F-6DE2-4CBB-A3FD-37D481732D4E}" type="parTrans" cxnId="{5E2DBF3A-DAAE-4920-A65B-6F007BC8DCFF}">
      <dgm:prSet/>
      <dgm:spPr/>
      <dgm:t>
        <a:bodyPr/>
        <a:lstStyle/>
        <a:p>
          <a:endParaRPr lang="en-US"/>
        </a:p>
      </dgm:t>
    </dgm:pt>
    <dgm:pt modelId="{E04E6648-BFAC-442A-8DC2-924EEEF5374B}" type="sibTrans" cxnId="{5E2DBF3A-DAAE-4920-A65B-6F007BC8DCFF}">
      <dgm:prSet/>
      <dgm:spPr/>
      <dgm:t>
        <a:bodyPr/>
        <a:lstStyle/>
        <a:p>
          <a:endParaRPr lang="en-US"/>
        </a:p>
      </dgm:t>
    </dgm:pt>
    <dgm:pt modelId="{973071E0-B929-4185-BCAE-9EDBCE041F4D}" type="pres">
      <dgm:prSet presAssocID="{23379DF0-CADA-4D55-AF0E-D59199864C52}" presName="linearFlow" presStyleCnt="0">
        <dgm:presLayoutVars>
          <dgm:resizeHandles val="exact"/>
        </dgm:presLayoutVars>
      </dgm:prSet>
      <dgm:spPr/>
    </dgm:pt>
    <dgm:pt modelId="{BBE00986-5D1C-4FCE-8B5F-16A8EB9F9B2A}" type="pres">
      <dgm:prSet presAssocID="{E305A5A0-6A5F-499E-986F-CD08075C6A25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35C907-7539-4394-8E14-9260C197F62A}" type="pres">
      <dgm:prSet presAssocID="{E8DD8257-31BA-43EA-8EC3-B0C3D4B53FF9}" presName="sibTrans" presStyleLbl="sibTrans2D1" presStyleIdx="0" presStyleCnt="7"/>
      <dgm:spPr/>
      <dgm:t>
        <a:bodyPr/>
        <a:lstStyle/>
        <a:p>
          <a:endParaRPr lang="en-US"/>
        </a:p>
      </dgm:t>
    </dgm:pt>
    <dgm:pt modelId="{B33828D6-7692-4565-AFEF-525C60CE6F1F}" type="pres">
      <dgm:prSet presAssocID="{E8DD8257-31BA-43EA-8EC3-B0C3D4B53FF9}" presName="connectorText" presStyleLbl="sibTrans2D1" presStyleIdx="0" presStyleCnt="7"/>
      <dgm:spPr/>
      <dgm:t>
        <a:bodyPr/>
        <a:lstStyle/>
        <a:p>
          <a:endParaRPr lang="en-US"/>
        </a:p>
      </dgm:t>
    </dgm:pt>
    <dgm:pt modelId="{FAABFB98-4E39-4FD0-BE86-9708182E1DF5}" type="pres">
      <dgm:prSet presAssocID="{D055E146-DA82-4F40-959A-717C2720BD59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F24BA8-F4F9-47A9-9ADC-D22CA140D8E5}" type="pres">
      <dgm:prSet presAssocID="{F71C3A5C-D8E8-45CA-A165-D74A285EAE03}" presName="sibTrans" presStyleLbl="sibTrans2D1" presStyleIdx="1" presStyleCnt="7"/>
      <dgm:spPr/>
      <dgm:t>
        <a:bodyPr/>
        <a:lstStyle/>
        <a:p>
          <a:endParaRPr lang="en-US"/>
        </a:p>
      </dgm:t>
    </dgm:pt>
    <dgm:pt modelId="{A3F26DB2-D06C-4A8C-B119-7E26684092E7}" type="pres">
      <dgm:prSet presAssocID="{F71C3A5C-D8E8-45CA-A165-D74A285EAE03}" presName="connectorText" presStyleLbl="sibTrans2D1" presStyleIdx="1" presStyleCnt="7"/>
      <dgm:spPr/>
      <dgm:t>
        <a:bodyPr/>
        <a:lstStyle/>
        <a:p>
          <a:endParaRPr lang="en-US"/>
        </a:p>
      </dgm:t>
    </dgm:pt>
    <dgm:pt modelId="{99207C87-398D-45BC-B4D8-5C03C1F4CDEB}" type="pres">
      <dgm:prSet presAssocID="{058776C9-2F61-4F36-893B-12537C8F1CAA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E799D3-EA6D-4F2B-B6FF-09D488FD873A}" type="pres">
      <dgm:prSet presAssocID="{F47B9A51-12F9-4704-AC2C-4E9DD53561F4}" presName="sibTrans" presStyleLbl="sibTrans2D1" presStyleIdx="2" presStyleCnt="7"/>
      <dgm:spPr/>
      <dgm:t>
        <a:bodyPr/>
        <a:lstStyle/>
        <a:p>
          <a:endParaRPr lang="en-US"/>
        </a:p>
      </dgm:t>
    </dgm:pt>
    <dgm:pt modelId="{F7949DF6-6660-47A0-8879-225D16F17A23}" type="pres">
      <dgm:prSet presAssocID="{F47B9A51-12F9-4704-AC2C-4E9DD53561F4}" presName="connectorText" presStyleLbl="sibTrans2D1" presStyleIdx="2" presStyleCnt="7"/>
      <dgm:spPr/>
      <dgm:t>
        <a:bodyPr/>
        <a:lstStyle/>
        <a:p>
          <a:endParaRPr lang="en-US"/>
        </a:p>
      </dgm:t>
    </dgm:pt>
    <dgm:pt modelId="{9212DD4D-FFFC-4873-8AEC-044BC6827D92}" type="pres">
      <dgm:prSet presAssocID="{7B5C4767-27AF-487E-81E9-0A32F6664AAA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EB4EDF-8C6F-4D40-BD37-6F0E3767D9B1}" type="pres">
      <dgm:prSet presAssocID="{D2A8DF7A-1E43-4C2F-89DF-6AB89AC03AA7}" presName="sibTrans" presStyleLbl="sibTrans2D1" presStyleIdx="3" presStyleCnt="7"/>
      <dgm:spPr/>
      <dgm:t>
        <a:bodyPr/>
        <a:lstStyle/>
        <a:p>
          <a:endParaRPr lang="en-US"/>
        </a:p>
      </dgm:t>
    </dgm:pt>
    <dgm:pt modelId="{03BB18CD-E660-4BEC-80BA-43D0DCDC5EC7}" type="pres">
      <dgm:prSet presAssocID="{D2A8DF7A-1E43-4C2F-89DF-6AB89AC03AA7}" presName="connectorText" presStyleLbl="sibTrans2D1" presStyleIdx="3" presStyleCnt="7"/>
      <dgm:spPr/>
      <dgm:t>
        <a:bodyPr/>
        <a:lstStyle/>
        <a:p>
          <a:endParaRPr lang="en-US"/>
        </a:p>
      </dgm:t>
    </dgm:pt>
    <dgm:pt modelId="{23EB6FED-A1F1-47CE-8A12-45DBDDFF880B}" type="pres">
      <dgm:prSet presAssocID="{4BBD01A5-68CD-4FDE-B574-E25149DBBFFB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9494F7-8FB9-4AEC-8740-D2EB647D5EE5}" type="pres">
      <dgm:prSet presAssocID="{9F5800D7-6D79-424B-A2B5-F141BCC5430E}" presName="sibTrans" presStyleLbl="sibTrans2D1" presStyleIdx="4" presStyleCnt="7"/>
      <dgm:spPr/>
      <dgm:t>
        <a:bodyPr/>
        <a:lstStyle/>
        <a:p>
          <a:endParaRPr lang="en-US"/>
        </a:p>
      </dgm:t>
    </dgm:pt>
    <dgm:pt modelId="{D7A78326-C763-48EB-8CF4-D0E94DB0F1AC}" type="pres">
      <dgm:prSet presAssocID="{9F5800D7-6D79-424B-A2B5-F141BCC5430E}" presName="connectorText" presStyleLbl="sibTrans2D1" presStyleIdx="4" presStyleCnt="7"/>
      <dgm:spPr/>
      <dgm:t>
        <a:bodyPr/>
        <a:lstStyle/>
        <a:p>
          <a:endParaRPr lang="en-US"/>
        </a:p>
      </dgm:t>
    </dgm:pt>
    <dgm:pt modelId="{31A87791-3DED-4C18-9390-8C690967EF1C}" type="pres">
      <dgm:prSet presAssocID="{0B8E238B-AEDF-4707-A0F6-CD6EA41439CD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90CBB2-916B-45DB-89C5-64B43C870489}" type="pres">
      <dgm:prSet presAssocID="{401B2694-05E9-44CD-ACE2-FB1F8D40F93D}" presName="sibTrans" presStyleLbl="sibTrans2D1" presStyleIdx="5" presStyleCnt="7"/>
      <dgm:spPr/>
      <dgm:t>
        <a:bodyPr/>
        <a:lstStyle/>
        <a:p>
          <a:endParaRPr lang="en-US"/>
        </a:p>
      </dgm:t>
    </dgm:pt>
    <dgm:pt modelId="{1D1892FE-81C0-4E96-8A5D-17CB2A6F4C5B}" type="pres">
      <dgm:prSet presAssocID="{401B2694-05E9-44CD-ACE2-FB1F8D40F93D}" presName="connectorText" presStyleLbl="sibTrans2D1" presStyleIdx="5" presStyleCnt="7"/>
      <dgm:spPr/>
      <dgm:t>
        <a:bodyPr/>
        <a:lstStyle/>
        <a:p>
          <a:endParaRPr lang="en-US"/>
        </a:p>
      </dgm:t>
    </dgm:pt>
    <dgm:pt modelId="{85DCF4DA-9AB0-4AD6-899E-12CF50C073C7}" type="pres">
      <dgm:prSet presAssocID="{6964B0B0-F55F-424C-9914-4B04CC13B0C8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509C29-351D-4A57-9D6A-9AE803777C90}" type="pres">
      <dgm:prSet presAssocID="{1C496418-DF12-4ED5-8847-758EC5221A32}" presName="sibTrans" presStyleLbl="sibTrans2D1" presStyleIdx="6" presStyleCnt="7"/>
      <dgm:spPr/>
      <dgm:t>
        <a:bodyPr/>
        <a:lstStyle/>
        <a:p>
          <a:endParaRPr lang="en-US"/>
        </a:p>
      </dgm:t>
    </dgm:pt>
    <dgm:pt modelId="{1D255EBA-D614-48A7-A81B-00681CBFC4D2}" type="pres">
      <dgm:prSet presAssocID="{1C496418-DF12-4ED5-8847-758EC5221A32}" presName="connectorText" presStyleLbl="sibTrans2D1" presStyleIdx="6" presStyleCnt="7"/>
      <dgm:spPr/>
      <dgm:t>
        <a:bodyPr/>
        <a:lstStyle/>
        <a:p>
          <a:endParaRPr lang="en-US"/>
        </a:p>
      </dgm:t>
    </dgm:pt>
    <dgm:pt modelId="{E8C661F0-D8E6-414A-892C-A63711DD8119}" type="pres">
      <dgm:prSet presAssocID="{AC26E04C-5137-4075-A5B6-A195AC892ED8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3646D26-EC0F-46F1-8CEA-E1EE0A1066EA}" type="presOf" srcId="{E305A5A0-6A5F-499E-986F-CD08075C6A25}" destId="{BBE00986-5D1C-4FCE-8B5F-16A8EB9F9B2A}" srcOrd="0" destOrd="0" presId="urn:microsoft.com/office/officeart/2005/8/layout/process2"/>
    <dgm:cxn modelId="{9D3DA559-73F9-442C-9971-B73FBB0BBACC}" type="presOf" srcId="{D2A8DF7A-1E43-4C2F-89DF-6AB89AC03AA7}" destId="{14EB4EDF-8C6F-4D40-BD37-6F0E3767D9B1}" srcOrd="0" destOrd="0" presId="urn:microsoft.com/office/officeart/2005/8/layout/process2"/>
    <dgm:cxn modelId="{511F6FA5-9269-4B6D-988F-93709F7448D4}" type="presOf" srcId="{F71C3A5C-D8E8-45CA-A165-D74A285EAE03}" destId="{A3F26DB2-D06C-4A8C-B119-7E26684092E7}" srcOrd="1" destOrd="0" presId="urn:microsoft.com/office/officeart/2005/8/layout/process2"/>
    <dgm:cxn modelId="{1E26E9C7-67DC-402E-9BE5-C3FE661D1939}" type="presOf" srcId="{D2A8DF7A-1E43-4C2F-89DF-6AB89AC03AA7}" destId="{03BB18CD-E660-4BEC-80BA-43D0DCDC5EC7}" srcOrd="1" destOrd="0" presId="urn:microsoft.com/office/officeart/2005/8/layout/process2"/>
    <dgm:cxn modelId="{B9F6D6D0-B4A7-48FF-B981-B7724C4D6F69}" type="presOf" srcId="{E8DD8257-31BA-43EA-8EC3-B0C3D4B53FF9}" destId="{B33828D6-7692-4565-AFEF-525C60CE6F1F}" srcOrd="1" destOrd="0" presId="urn:microsoft.com/office/officeart/2005/8/layout/process2"/>
    <dgm:cxn modelId="{6FC0BFB9-AE5C-4EF1-9D5E-1EF7666EC298}" type="presOf" srcId="{6964B0B0-F55F-424C-9914-4B04CC13B0C8}" destId="{85DCF4DA-9AB0-4AD6-899E-12CF50C073C7}" srcOrd="0" destOrd="0" presId="urn:microsoft.com/office/officeart/2005/8/layout/process2"/>
    <dgm:cxn modelId="{43A08A04-21F7-43D5-AA79-179A61855011}" srcId="{23379DF0-CADA-4D55-AF0E-D59199864C52}" destId="{4BBD01A5-68CD-4FDE-B574-E25149DBBFFB}" srcOrd="4" destOrd="0" parTransId="{B337F8F6-5419-4D92-AE83-1EADE85AD149}" sibTransId="{9F5800D7-6D79-424B-A2B5-F141BCC5430E}"/>
    <dgm:cxn modelId="{A57D55BA-9386-4048-955E-CEEF12B4818C}" type="presOf" srcId="{F71C3A5C-D8E8-45CA-A165-D74A285EAE03}" destId="{04F24BA8-F4F9-47A9-9ADC-D22CA140D8E5}" srcOrd="0" destOrd="0" presId="urn:microsoft.com/office/officeart/2005/8/layout/process2"/>
    <dgm:cxn modelId="{471F06E5-21B6-4942-B58C-4DB893FFDD57}" type="presOf" srcId="{0B8E238B-AEDF-4707-A0F6-CD6EA41439CD}" destId="{31A87791-3DED-4C18-9390-8C690967EF1C}" srcOrd="0" destOrd="0" presId="urn:microsoft.com/office/officeart/2005/8/layout/process2"/>
    <dgm:cxn modelId="{ADA6F5F5-93BE-4252-A3AD-D07A796EF7EF}" type="presOf" srcId="{23379DF0-CADA-4D55-AF0E-D59199864C52}" destId="{973071E0-B929-4185-BCAE-9EDBCE041F4D}" srcOrd="0" destOrd="0" presId="urn:microsoft.com/office/officeart/2005/8/layout/process2"/>
    <dgm:cxn modelId="{5E2DBF3A-DAAE-4920-A65B-6F007BC8DCFF}" srcId="{23379DF0-CADA-4D55-AF0E-D59199864C52}" destId="{AC26E04C-5137-4075-A5B6-A195AC892ED8}" srcOrd="7" destOrd="0" parTransId="{FDB1C88F-6DE2-4CBB-A3FD-37D481732D4E}" sibTransId="{E04E6648-BFAC-442A-8DC2-924EEEF5374B}"/>
    <dgm:cxn modelId="{6D8267E8-7AF8-4A94-8436-1058CCA5CCDE}" type="presOf" srcId="{7B5C4767-27AF-487E-81E9-0A32F6664AAA}" destId="{9212DD4D-FFFC-4873-8AEC-044BC6827D92}" srcOrd="0" destOrd="0" presId="urn:microsoft.com/office/officeart/2005/8/layout/process2"/>
    <dgm:cxn modelId="{A4BD7FA5-760E-439A-BF2B-5B07721B7B52}" srcId="{23379DF0-CADA-4D55-AF0E-D59199864C52}" destId="{E305A5A0-6A5F-499E-986F-CD08075C6A25}" srcOrd="0" destOrd="0" parTransId="{C7FF8924-ED05-41E8-9013-F90F2EC92DA6}" sibTransId="{E8DD8257-31BA-43EA-8EC3-B0C3D4B53FF9}"/>
    <dgm:cxn modelId="{34CB01B6-769F-4132-9A49-67E14DA1F960}" type="presOf" srcId="{401B2694-05E9-44CD-ACE2-FB1F8D40F93D}" destId="{E190CBB2-916B-45DB-89C5-64B43C870489}" srcOrd="0" destOrd="0" presId="urn:microsoft.com/office/officeart/2005/8/layout/process2"/>
    <dgm:cxn modelId="{4E54988A-F55A-4CCC-A0AB-504DFA7CEFC2}" type="presOf" srcId="{4BBD01A5-68CD-4FDE-B574-E25149DBBFFB}" destId="{23EB6FED-A1F1-47CE-8A12-45DBDDFF880B}" srcOrd="0" destOrd="0" presId="urn:microsoft.com/office/officeart/2005/8/layout/process2"/>
    <dgm:cxn modelId="{A0F09B28-0A7C-4818-929F-EAFC3D1F2937}" type="presOf" srcId="{1C496418-DF12-4ED5-8847-758EC5221A32}" destId="{E3509C29-351D-4A57-9D6A-9AE803777C90}" srcOrd="0" destOrd="0" presId="urn:microsoft.com/office/officeart/2005/8/layout/process2"/>
    <dgm:cxn modelId="{6C189A3F-5B46-4A37-972D-75E93857C651}" type="presOf" srcId="{F47B9A51-12F9-4704-AC2C-4E9DD53561F4}" destId="{A9E799D3-EA6D-4F2B-B6FF-09D488FD873A}" srcOrd="0" destOrd="0" presId="urn:microsoft.com/office/officeart/2005/8/layout/process2"/>
    <dgm:cxn modelId="{E48966BA-7B20-4205-954C-BC849415F9B3}" type="presOf" srcId="{E8DD8257-31BA-43EA-8EC3-B0C3D4B53FF9}" destId="{3935C907-7539-4394-8E14-9260C197F62A}" srcOrd="0" destOrd="0" presId="urn:microsoft.com/office/officeart/2005/8/layout/process2"/>
    <dgm:cxn modelId="{92DCC49E-C32C-4A72-83B6-9383B47070A5}" srcId="{23379DF0-CADA-4D55-AF0E-D59199864C52}" destId="{D055E146-DA82-4F40-959A-717C2720BD59}" srcOrd="1" destOrd="0" parTransId="{64BC0E01-C45D-4ADD-A40C-6C8EE84EAEB6}" sibTransId="{F71C3A5C-D8E8-45CA-A165-D74A285EAE03}"/>
    <dgm:cxn modelId="{6F2C31A2-63F2-45CF-BF3B-09FC108278B3}" type="presOf" srcId="{401B2694-05E9-44CD-ACE2-FB1F8D40F93D}" destId="{1D1892FE-81C0-4E96-8A5D-17CB2A6F4C5B}" srcOrd="1" destOrd="0" presId="urn:microsoft.com/office/officeart/2005/8/layout/process2"/>
    <dgm:cxn modelId="{64F7E341-2838-47F4-855E-7AB7DAC70A33}" type="presOf" srcId="{F47B9A51-12F9-4704-AC2C-4E9DD53561F4}" destId="{F7949DF6-6660-47A0-8879-225D16F17A23}" srcOrd="1" destOrd="0" presId="urn:microsoft.com/office/officeart/2005/8/layout/process2"/>
    <dgm:cxn modelId="{A1488E46-29AB-4A39-A62E-9F635A5CE561}" type="presOf" srcId="{D055E146-DA82-4F40-959A-717C2720BD59}" destId="{FAABFB98-4E39-4FD0-BE86-9708182E1DF5}" srcOrd="0" destOrd="0" presId="urn:microsoft.com/office/officeart/2005/8/layout/process2"/>
    <dgm:cxn modelId="{581D8089-DE12-4D02-A8DF-1BB3870B4823}" type="presOf" srcId="{9F5800D7-6D79-424B-A2B5-F141BCC5430E}" destId="{D7A78326-C763-48EB-8CF4-D0E94DB0F1AC}" srcOrd="1" destOrd="0" presId="urn:microsoft.com/office/officeart/2005/8/layout/process2"/>
    <dgm:cxn modelId="{F7490417-C798-4A82-91E2-4A697C4FB204}" type="presOf" srcId="{1C496418-DF12-4ED5-8847-758EC5221A32}" destId="{1D255EBA-D614-48A7-A81B-00681CBFC4D2}" srcOrd="1" destOrd="0" presId="urn:microsoft.com/office/officeart/2005/8/layout/process2"/>
    <dgm:cxn modelId="{8FD7076A-A22F-43AD-842C-53053ABDBAB1}" srcId="{23379DF0-CADA-4D55-AF0E-D59199864C52}" destId="{0B8E238B-AEDF-4707-A0F6-CD6EA41439CD}" srcOrd="5" destOrd="0" parTransId="{56E2AE3A-0541-430B-806D-3675835AA1DF}" sibTransId="{401B2694-05E9-44CD-ACE2-FB1F8D40F93D}"/>
    <dgm:cxn modelId="{438C8832-DB6D-4ADA-9280-A66D6BDC3288}" srcId="{23379DF0-CADA-4D55-AF0E-D59199864C52}" destId="{6964B0B0-F55F-424C-9914-4B04CC13B0C8}" srcOrd="6" destOrd="0" parTransId="{4D5E74CA-3EA1-4E81-BA6F-4D3A96C0FAC5}" sibTransId="{1C496418-DF12-4ED5-8847-758EC5221A32}"/>
    <dgm:cxn modelId="{1ACCE790-A60A-4D09-A98D-F03CC0AC0C45}" type="presOf" srcId="{058776C9-2F61-4F36-893B-12537C8F1CAA}" destId="{99207C87-398D-45BC-B4D8-5C03C1F4CDEB}" srcOrd="0" destOrd="0" presId="urn:microsoft.com/office/officeart/2005/8/layout/process2"/>
    <dgm:cxn modelId="{FD7DC4E2-D091-4D7B-9934-0D3F97727E3A}" type="presOf" srcId="{AC26E04C-5137-4075-A5B6-A195AC892ED8}" destId="{E8C661F0-D8E6-414A-892C-A63711DD8119}" srcOrd="0" destOrd="0" presId="urn:microsoft.com/office/officeart/2005/8/layout/process2"/>
    <dgm:cxn modelId="{A2D1C6C6-1E28-4720-A4F4-3B3037E000D1}" srcId="{23379DF0-CADA-4D55-AF0E-D59199864C52}" destId="{7B5C4767-27AF-487E-81E9-0A32F6664AAA}" srcOrd="3" destOrd="0" parTransId="{3085206F-7ED9-497E-B206-F0DD24502F26}" sibTransId="{D2A8DF7A-1E43-4C2F-89DF-6AB89AC03AA7}"/>
    <dgm:cxn modelId="{312FA89B-A7D3-4913-BA6B-5D476323FB39}" type="presOf" srcId="{9F5800D7-6D79-424B-A2B5-F141BCC5430E}" destId="{D49494F7-8FB9-4AEC-8740-D2EB647D5EE5}" srcOrd="0" destOrd="0" presId="urn:microsoft.com/office/officeart/2005/8/layout/process2"/>
    <dgm:cxn modelId="{497CE8B9-8688-472C-A2DB-590C97752D53}" srcId="{23379DF0-CADA-4D55-AF0E-D59199864C52}" destId="{058776C9-2F61-4F36-893B-12537C8F1CAA}" srcOrd="2" destOrd="0" parTransId="{FB73AB84-3B8E-4509-BB5C-637503661805}" sibTransId="{F47B9A51-12F9-4704-AC2C-4E9DD53561F4}"/>
    <dgm:cxn modelId="{A45A7D07-170E-4B6C-B3A5-78C84AD2F64C}" type="presParOf" srcId="{973071E0-B929-4185-BCAE-9EDBCE041F4D}" destId="{BBE00986-5D1C-4FCE-8B5F-16A8EB9F9B2A}" srcOrd="0" destOrd="0" presId="urn:microsoft.com/office/officeart/2005/8/layout/process2"/>
    <dgm:cxn modelId="{ABFE1592-045B-47A7-82AD-5541F633DA50}" type="presParOf" srcId="{973071E0-B929-4185-BCAE-9EDBCE041F4D}" destId="{3935C907-7539-4394-8E14-9260C197F62A}" srcOrd="1" destOrd="0" presId="urn:microsoft.com/office/officeart/2005/8/layout/process2"/>
    <dgm:cxn modelId="{C564A881-CDC1-4D79-A39E-710CB37A4243}" type="presParOf" srcId="{3935C907-7539-4394-8E14-9260C197F62A}" destId="{B33828D6-7692-4565-AFEF-525C60CE6F1F}" srcOrd="0" destOrd="0" presId="urn:microsoft.com/office/officeart/2005/8/layout/process2"/>
    <dgm:cxn modelId="{2175DBCA-D6DA-4BAC-81D6-B2281DF82556}" type="presParOf" srcId="{973071E0-B929-4185-BCAE-9EDBCE041F4D}" destId="{FAABFB98-4E39-4FD0-BE86-9708182E1DF5}" srcOrd="2" destOrd="0" presId="urn:microsoft.com/office/officeart/2005/8/layout/process2"/>
    <dgm:cxn modelId="{05D091E1-DD33-4031-8B09-3C80F156A21C}" type="presParOf" srcId="{973071E0-B929-4185-BCAE-9EDBCE041F4D}" destId="{04F24BA8-F4F9-47A9-9ADC-D22CA140D8E5}" srcOrd="3" destOrd="0" presId="urn:microsoft.com/office/officeart/2005/8/layout/process2"/>
    <dgm:cxn modelId="{55F5627B-E6B7-437C-B1C4-71564FBF5B7F}" type="presParOf" srcId="{04F24BA8-F4F9-47A9-9ADC-D22CA140D8E5}" destId="{A3F26DB2-D06C-4A8C-B119-7E26684092E7}" srcOrd="0" destOrd="0" presId="urn:microsoft.com/office/officeart/2005/8/layout/process2"/>
    <dgm:cxn modelId="{C01EDE8B-4D44-4364-A16A-9BBDFA428E53}" type="presParOf" srcId="{973071E0-B929-4185-BCAE-9EDBCE041F4D}" destId="{99207C87-398D-45BC-B4D8-5C03C1F4CDEB}" srcOrd="4" destOrd="0" presId="urn:microsoft.com/office/officeart/2005/8/layout/process2"/>
    <dgm:cxn modelId="{90B2C200-3FB5-4532-94A6-0427424297F0}" type="presParOf" srcId="{973071E0-B929-4185-BCAE-9EDBCE041F4D}" destId="{A9E799D3-EA6D-4F2B-B6FF-09D488FD873A}" srcOrd="5" destOrd="0" presId="urn:microsoft.com/office/officeart/2005/8/layout/process2"/>
    <dgm:cxn modelId="{3071A1DE-5E7B-432A-9C3B-CAA3DE32DEF6}" type="presParOf" srcId="{A9E799D3-EA6D-4F2B-B6FF-09D488FD873A}" destId="{F7949DF6-6660-47A0-8879-225D16F17A23}" srcOrd="0" destOrd="0" presId="urn:microsoft.com/office/officeart/2005/8/layout/process2"/>
    <dgm:cxn modelId="{6D2721BB-E3E1-49E6-A0B0-CD98F04DD03C}" type="presParOf" srcId="{973071E0-B929-4185-BCAE-9EDBCE041F4D}" destId="{9212DD4D-FFFC-4873-8AEC-044BC6827D92}" srcOrd="6" destOrd="0" presId="urn:microsoft.com/office/officeart/2005/8/layout/process2"/>
    <dgm:cxn modelId="{4BA483B9-256B-4FD4-8BB9-519808DDEFE5}" type="presParOf" srcId="{973071E0-B929-4185-BCAE-9EDBCE041F4D}" destId="{14EB4EDF-8C6F-4D40-BD37-6F0E3767D9B1}" srcOrd="7" destOrd="0" presId="urn:microsoft.com/office/officeart/2005/8/layout/process2"/>
    <dgm:cxn modelId="{1F415D75-FE06-49EC-9B89-5BE327AEE2CE}" type="presParOf" srcId="{14EB4EDF-8C6F-4D40-BD37-6F0E3767D9B1}" destId="{03BB18CD-E660-4BEC-80BA-43D0DCDC5EC7}" srcOrd="0" destOrd="0" presId="urn:microsoft.com/office/officeart/2005/8/layout/process2"/>
    <dgm:cxn modelId="{05A432AD-1047-4EBD-9B63-A6982B0B9341}" type="presParOf" srcId="{973071E0-B929-4185-BCAE-9EDBCE041F4D}" destId="{23EB6FED-A1F1-47CE-8A12-45DBDDFF880B}" srcOrd="8" destOrd="0" presId="urn:microsoft.com/office/officeart/2005/8/layout/process2"/>
    <dgm:cxn modelId="{C0DE5CAE-8751-4550-9ED4-8EE91EDFE7FF}" type="presParOf" srcId="{973071E0-B929-4185-BCAE-9EDBCE041F4D}" destId="{D49494F7-8FB9-4AEC-8740-D2EB647D5EE5}" srcOrd="9" destOrd="0" presId="urn:microsoft.com/office/officeart/2005/8/layout/process2"/>
    <dgm:cxn modelId="{A214A119-C56E-471A-B617-4064E60DE71A}" type="presParOf" srcId="{D49494F7-8FB9-4AEC-8740-D2EB647D5EE5}" destId="{D7A78326-C763-48EB-8CF4-D0E94DB0F1AC}" srcOrd="0" destOrd="0" presId="urn:microsoft.com/office/officeart/2005/8/layout/process2"/>
    <dgm:cxn modelId="{86816081-0029-4967-BCEA-F57A210A0A63}" type="presParOf" srcId="{973071E0-B929-4185-BCAE-9EDBCE041F4D}" destId="{31A87791-3DED-4C18-9390-8C690967EF1C}" srcOrd="10" destOrd="0" presId="urn:microsoft.com/office/officeart/2005/8/layout/process2"/>
    <dgm:cxn modelId="{6E2BDC1A-BD04-4AB1-9359-4A2B2B388B16}" type="presParOf" srcId="{973071E0-B929-4185-BCAE-9EDBCE041F4D}" destId="{E190CBB2-916B-45DB-89C5-64B43C870489}" srcOrd="11" destOrd="0" presId="urn:microsoft.com/office/officeart/2005/8/layout/process2"/>
    <dgm:cxn modelId="{5DBAC599-5017-4275-A643-128172097D08}" type="presParOf" srcId="{E190CBB2-916B-45DB-89C5-64B43C870489}" destId="{1D1892FE-81C0-4E96-8A5D-17CB2A6F4C5B}" srcOrd="0" destOrd="0" presId="urn:microsoft.com/office/officeart/2005/8/layout/process2"/>
    <dgm:cxn modelId="{7F98D7C8-C177-475F-B955-2A8421AD730C}" type="presParOf" srcId="{973071E0-B929-4185-BCAE-9EDBCE041F4D}" destId="{85DCF4DA-9AB0-4AD6-899E-12CF50C073C7}" srcOrd="12" destOrd="0" presId="urn:microsoft.com/office/officeart/2005/8/layout/process2"/>
    <dgm:cxn modelId="{FABC25EC-1683-46DB-92D1-9071E94F45C1}" type="presParOf" srcId="{973071E0-B929-4185-BCAE-9EDBCE041F4D}" destId="{E3509C29-351D-4A57-9D6A-9AE803777C90}" srcOrd="13" destOrd="0" presId="urn:microsoft.com/office/officeart/2005/8/layout/process2"/>
    <dgm:cxn modelId="{C9D068AE-853A-4742-AD08-6022979AED4F}" type="presParOf" srcId="{E3509C29-351D-4A57-9D6A-9AE803777C90}" destId="{1D255EBA-D614-48A7-A81B-00681CBFC4D2}" srcOrd="0" destOrd="0" presId="urn:microsoft.com/office/officeart/2005/8/layout/process2"/>
    <dgm:cxn modelId="{73F91539-D90C-4EA0-A1BE-902516EB2E56}" type="presParOf" srcId="{973071E0-B929-4185-BCAE-9EDBCE041F4D}" destId="{E8C661F0-D8E6-414A-892C-A63711DD8119}" srcOrd="1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23379DF0-CADA-4D55-AF0E-D59199864C52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E305A5A0-6A5F-499E-986F-CD08075C6A25}">
      <dgm:prSet phldrT="[Text]"/>
      <dgm:spPr/>
      <dgm:t>
        <a:bodyPr/>
        <a:lstStyle/>
        <a:p>
          <a:pPr algn="ctr"/>
          <a:r>
            <a:rPr lang="en-US" dirty="0" err="1" smtClean="0"/>
            <a:t>Puchase</a:t>
          </a:r>
          <a:r>
            <a:rPr lang="en-US" dirty="0" smtClean="0"/>
            <a:t> </a:t>
          </a:r>
          <a:r>
            <a:rPr lang="en-US" dirty="0" err="1" smtClean="0"/>
            <a:t>Requistion</a:t>
          </a:r>
          <a:endParaRPr lang="en-US" dirty="0"/>
        </a:p>
      </dgm:t>
    </dgm:pt>
    <dgm:pt modelId="{C7FF8924-ED05-41E8-9013-F90F2EC92DA6}" type="parTrans" cxnId="{A4BD7FA5-760E-439A-BF2B-5B07721B7B52}">
      <dgm:prSet/>
      <dgm:spPr/>
      <dgm:t>
        <a:bodyPr/>
        <a:lstStyle/>
        <a:p>
          <a:endParaRPr lang="en-US"/>
        </a:p>
      </dgm:t>
    </dgm:pt>
    <dgm:pt modelId="{E8DD8257-31BA-43EA-8EC3-B0C3D4B53FF9}" type="sibTrans" cxnId="{A4BD7FA5-760E-439A-BF2B-5B07721B7B52}">
      <dgm:prSet/>
      <dgm:spPr/>
      <dgm:t>
        <a:bodyPr/>
        <a:lstStyle/>
        <a:p>
          <a:pPr algn="ctr"/>
          <a:endParaRPr lang="en-US"/>
        </a:p>
      </dgm:t>
    </dgm:pt>
    <dgm:pt modelId="{D055E146-DA82-4F40-959A-717C2720BD59}">
      <dgm:prSet phldrT="[Text]"/>
      <dgm:spPr/>
      <dgm:t>
        <a:bodyPr/>
        <a:lstStyle/>
        <a:p>
          <a:pPr algn="ctr"/>
          <a:r>
            <a:rPr lang="en-US" dirty="0" smtClean="0"/>
            <a:t>RFQ</a:t>
          </a:r>
          <a:endParaRPr lang="en-US" dirty="0"/>
        </a:p>
      </dgm:t>
    </dgm:pt>
    <dgm:pt modelId="{64BC0E01-C45D-4ADD-A40C-6C8EE84EAEB6}" type="parTrans" cxnId="{92DCC49E-C32C-4A72-83B6-9383B47070A5}">
      <dgm:prSet/>
      <dgm:spPr/>
      <dgm:t>
        <a:bodyPr/>
        <a:lstStyle/>
        <a:p>
          <a:endParaRPr lang="en-US"/>
        </a:p>
      </dgm:t>
    </dgm:pt>
    <dgm:pt modelId="{F71C3A5C-D8E8-45CA-A165-D74A285EAE03}" type="sibTrans" cxnId="{92DCC49E-C32C-4A72-83B6-9383B47070A5}">
      <dgm:prSet/>
      <dgm:spPr/>
      <dgm:t>
        <a:bodyPr/>
        <a:lstStyle/>
        <a:p>
          <a:pPr algn="ctr"/>
          <a:endParaRPr lang="en-US"/>
        </a:p>
      </dgm:t>
    </dgm:pt>
    <dgm:pt modelId="{058776C9-2F61-4F36-893B-12537C8F1CAA}">
      <dgm:prSet phldrT="[Text]"/>
      <dgm:spPr/>
      <dgm:t>
        <a:bodyPr/>
        <a:lstStyle/>
        <a:p>
          <a:pPr algn="ctr"/>
          <a:r>
            <a:rPr lang="en-US" dirty="0" smtClean="0"/>
            <a:t>Vendor Evaluation</a:t>
          </a:r>
          <a:endParaRPr lang="en-US" dirty="0"/>
        </a:p>
      </dgm:t>
    </dgm:pt>
    <dgm:pt modelId="{FB73AB84-3B8E-4509-BB5C-637503661805}" type="parTrans" cxnId="{497CE8B9-8688-472C-A2DB-590C97752D53}">
      <dgm:prSet/>
      <dgm:spPr/>
      <dgm:t>
        <a:bodyPr/>
        <a:lstStyle/>
        <a:p>
          <a:endParaRPr lang="en-US"/>
        </a:p>
      </dgm:t>
    </dgm:pt>
    <dgm:pt modelId="{F47B9A51-12F9-4704-AC2C-4E9DD53561F4}" type="sibTrans" cxnId="{497CE8B9-8688-472C-A2DB-590C97752D53}">
      <dgm:prSet/>
      <dgm:spPr/>
      <dgm:t>
        <a:bodyPr/>
        <a:lstStyle/>
        <a:p>
          <a:endParaRPr lang="en-US"/>
        </a:p>
      </dgm:t>
    </dgm:pt>
    <dgm:pt modelId="{7B5C4767-27AF-487E-81E9-0A32F6664AAA}">
      <dgm:prSet phldrT="[Text]"/>
      <dgm:spPr/>
      <dgm:t>
        <a:bodyPr/>
        <a:lstStyle/>
        <a:p>
          <a:pPr algn="ctr"/>
          <a:r>
            <a:rPr lang="en-US" dirty="0" smtClean="0"/>
            <a:t>Purchase Order Processing</a:t>
          </a:r>
          <a:endParaRPr lang="en-US" dirty="0"/>
        </a:p>
      </dgm:t>
    </dgm:pt>
    <dgm:pt modelId="{3085206F-7ED9-497E-B206-F0DD24502F26}" type="parTrans" cxnId="{A2D1C6C6-1E28-4720-A4F4-3B3037E000D1}">
      <dgm:prSet/>
      <dgm:spPr/>
      <dgm:t>
        <a:bodyPr/>
        <a:lstStyle/>
        <a:p>
          <a:endParaRPr lang="en-US"/>
        </a:p>
      </dgm:t>
    </dgm:pt>
    <dgm:pt modelId="{D2A8DF7A-1E43-4C2F-89DF-6AB89AC03AA7}" type="sibTrans" cxnId="{A2D1C6C6-1E28-4720-A4F4-3B3037E000D1}">
      <dgm:prSet/>
      <dgm:spPr/>
      <dgm:t>
        <a:bodyPr/>
        <a:lstStyle/>
        <a:p>
          <a:endParaRPr lang="en-US"/>
        </a:p>
      </dgm:t>
    </dgm:pt>
    <dgm:pt modelId="{4BBD01A5-68CD-4FDE-B574-E25149DBBFFB}">
      <dgm:prSet phldrT="[Text]"/>
      <dgm:spPr/>
      <dgm:t>
        <a:bodyPr/>
        <a:lstStyle/>
        <a:p>
          <a:pPr algn="ctr"/>
          <a:r>
            <a:rPr lang="en-US" dirty="0" smtClean="0"/>
            <a:t>Purchase Order  Monitoring</a:t>
          </a:r>
          <a:endParaRPr lang="en-US" dirty="0"/>
        </a:p>
      </dgm:t>
    </dgm:pt>
    <dgm:pt modelId="{B337F8F6-5419-4D92-AE83-1EADE85AD149}" type="parTrans" cxnId="{43A08A04-21F7-43D5-AA79-179A61855011}">
      <dgm:prSet/>
      <dgm:spPr/>
      <dgm:t>
        <a:bodyPr/>
        <a:lstStyle/>
        <a:p>
          <a:endParaRPr lang="en-US"/>
        </a:p>
      </dgm:t>
    </dgm:pt>
    <dgm:pt modelId="{9F5800D7-6D79-424B-A2B5-F141BCC5430E}" type="sibTrans" cxnId="{43A08A04-21F7-43D5-AA79-179A61855011}">
      <dgm:prSet/>
      <dgm:spPr/>
      <dgm:t>
        <a:bodyPr/>
        <a:lstStyle/>
        <a:p>
          <a:endParaRPr lang="en-US"/>
        </a:p>
      </dgm:t>
    </dgm:pt>
    <dgm:pt modelId="{0B8E238B-AEDF-4707-A0F6-CD6EA41439CD}">
      <dgm:prSet phldrT="[Text]"/>
      <dgm:spPr/>
      <dgm:t>
        <a:bodyPr/>
        <a:lstStyle/>
        <a:p>
          <a:pPr algn="ctr"/>
          <a:r>
            <a:rPr lang="en-US" dirty="0" smtClean="0"/>
            <a:t>Good Receipt</a:t>
          </a:r>
          <a:endParaRPr lang="en-US" dirty="0"/>
        </a:p>
      </dgm:t>
    </dgm:pt>
    <dgm:pt modelId="{56E2AE3A-0541-430B-806D-3675835AA1DF}" type="parTrans" cxnId="{8FD7076A-A22F-43AD-842C-53053ABDBAB1}">
      <dgm:prSet/>
      <dgm:spPr/>
      <dgm:t>
        <a:bodyPr/>
        <a:lstStyle/>
        <a:p>
          <a:endParaRPr lang="en-US"/>
        </a:p>
      </dgm:t>
    </dgm:pt>
    <dgm:pt modelId="{401B2694-05E9-44CD-ACE2-FB1F8D40F93D}" type="sibTrans" cxnId="{8FD7076A-A22F-43AD-842C-53053ABDBAB1}">
      <dgm:prSet/>
      <dgm:spPr/>
      <dgm:t>
        <a:bodyPr/>
        <a:lstStyle/>
        <a:p>
          <a:endParaRPr lang="en-US"/>
        </a:p>
      </dgm:t>
    </dgm:pt>
    <dgm:pt modelId="{6964B0B0-F55F-424C-9914-4B04CC13B0C8}">
      <dgm:prSet phldrT="[Text]"/>
      <dgm:spPr/>
      <dgm:t>
        <a:bodyPr/>
        <a:lstStyle/>
        <a:p>
          <a:pPr algn="ctr"/>
          <a:r>
            <a:rPr lang="en-US" dirty="0" smtClean="0"/>
            <a:t>Invoice Verification</a:t>
          </a:r>
          <a:endParaRPr lang="en-US" dirty="0"/>
        </a:p>
      </dgm:t>
    </dgm:pt>
    <dgm:pt modelId="{4D5E74CA-3EA1-4E81-BA6F-4D3A96C0FAC5}" type="parTrans" cxnId="{438C8832-DB6D-4ADA-9280-A66D6BDC3288}">
      <dgm:prSet/>
      <dgm:spPr/>
      <dgm:t>
        <a:bodyPr/>
        <a:lstStyle/>
        <a:p>
          <a:endParaRPr lang="en-US"/>
        </a:p>
      </dgm:t>
    </dgm:pt>
    <dgm:pt modelId="{1C496418-DF12-4ED5-8847-758EC5221A32}" type="sibTrans" cxnId="{438C8832-DB6D-4ADA-9280-A66D6BDC3288}">
      <dgm:prSet/>
      <dgm:spPr/>
      <dgm:t>
        <a:bodyPr/>
        <a:lstStyle/>
        <a:p>
          <a:endParaRPr lang="en-US"/>
        </a:p>
      </dgm:t>
    </dgm:pt>
    <dgm:pt modelId="{AC26E04C-5137-4075-A5B6-A195AC892ED8}">
      <dgm:prSet phldrT="[Text]"/>
      <dgm:spPr>
        <a:solidFill>
          <a:srgbClr val="FF0000"/>
        </a:solidFill>
      </dgm:spPr>
      <dgm:t>
        <a:bodyPr/>
        <a:lstStyle/>
        <a:p>
          <a:pPr algn="ctr"/>
          <a:r>
            <a:rPr lang="en-US" dirty="0" smtClean="0"/>
            <a:t>Payment</a:t>
          </a:r>
          <a:endParaRPr lang="en-US" dirty="0"/>
        </a:p>
      </dgm:t>
    </dgm:pt>
    <dgm:pt modelId="{FDB1C88F-6DE2-4CBB-A3FD-37D481732D4E}" type="parTrans" cxnId="{5E2DBF3A-DAAE-4920-A65B-6F007BC8DCFF}">
      <dgm:prSet/>
      <dgm:spPr/>
      <dgm:t>
        <a:bodyPr/>
        <a:lstStyle/>
        <a:p>
          <a:endParaRPr lang="en-US"/>
        </a:p>
      </dgm:t>
    </dgm:pt>
    <dgm:pt modelId="{E04E6648-BFAC-442A-8DC2-924EEEF5374B}" type="sibTrans" cxnId="{5E2DBF3A-DAAE-4920-A65B-6F007BC8DCFF}">
      <dgm:prSet/>
      <dgm:spPr/>
      <dgm:t>
        <a:bodyPr/>
        <a:lstStyle/>
        <a:p>
          <a:endParaRPr lang="en-US"/>
        </a:p>
      </dgm:t>
    </dgm:pt>
    <dgm:pt modelId="{973071E0-B929-4185-BCAE-9EDBCE041F4D}" type="pres">
      <dgm:prSet presAssocID="{23379DF0-CADA-4D55-AF0E-D59199864C52}" presName="linearFlow" presStyleCnt="0">
        <dgm:presLayoutVars>
          <dgm:resizeHandles val="exact"/>
        </dgm:presLayoutVars>
      </dgm:prSet>
      <dgm:spPr/>
    </dgm:pt>
    <dgm:pt modelId="{BBE00986-5D1C-4FCE-8B5F-16A8EB9F9B2A}" type="pres">
      <dgm:prSet presAssocID="{E305A5A0-6A5F-499E-986F-CD08075C6A25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35C907-7539-4394-8E14-9260C197F62A}" type="pres">
      <dgm:prSet presAssocID="{E8DD8257-31BA-43EA-8EC3-B0C3D4B53FF9}" presName="sibTrans" presStyleLbl="sibTrans2D1" presStyleIdx="0" presStyleCnt="7"/>
      <dgm:spPr/>
      <dgm:t>
        <a:bodyPr/>
        <a:lstStyle/>
        <a:p>
          <a:endParaRPr lang="en-US"/>
        </a:p>
      </dgm:t>
    </dgm:pt>
    <dgm:pt modelId="{B33828D6-7692-4565-AFEF-525C60CE6F1F}" type="pres">
      <dgm:prSet presAssocID="{E8DD8257-31BA-43EA-8EC3-B0C3D4B53FF9}" presName="connectorText" presStyleLbl="sibTrans2D1" presStyleIdx="0" presStyleCnt="7"/>
      <dgm:spPr/>
      <dgm:t>
        <a:bodyPr/>
        <a:lstStyle/>
        <a:p>
          <a:endParaRPr lang="en-US"/>
        </a:p>
      </dgm:t>
    </dgm:pt>
    <dgm:pt modelId="{FAABFB98-4E39-4FD0-BE86-9708182E1DF5}" type="pres">
      <dgm:prSet presAssocID="{D055E146-DA82-4F40-959A-717C2720BD59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F24BA8-F4F9-47A9-9ADC-D22CA140D8E5}" type="pres">
      <dgm:prSet presAssocID="{F71C3A5C-D8E8-45CA-A165-D74A285EAE03}" presName="sibTrans" presStyleLbl="sibTrans2D1" presStyleIdx="1" presStyleCnt="7"/>
      <dgm:spPr/>
      <dgm:t>
        <a:bodyPr/>
        <a:lstStyle/>
        <a:p>
          <a:endParaRPr lang="en-US"/>
        </a:p>
      </dgm:t>
    </dgm:pt>
    <dgm:pt modelId="{A3F26DB2-D06C-4A8C-B119-7E26684092E7}" type="pres">
      <dgm:prSet presAssocID="{F71C3A5C-D8E8-45CA-A165-D74A285EAE03}" presName="connectorText" presStyleLbl="sibTrans2D1" presStyleIdx="1" presStyleCnt="7"/>
      <dgm:spPr/>
      <dgm:t>
        <a:bodyPr/>
        <a:lstStyle/>
        <a:p>
          <a:endParaRPr lang="en-US"/>
        </a:p>
      </dgm:t>
    </dgm:pt>
    <dgm:pt modelId="{99207C87-398D-45BC-B4D8-5C03C1F4CDEB}" type="pres">
      <dgm:prSet presAssocID="{058776C9-2F61-4F36-893B-12537C8F1CAA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E799D3-EA6D-4F2B-B6FF-09D488FD873A}" type="pres">
      <dgm:prSet presAssocID="{F47B9A51-12F9-4704-AC2C-4E9DD53561F4}" presName="sibTrans" presStyleLbl="sibTrans2D1" presStyleIdx="2" presStyleCnt="7"/>
      <dgm:spPr/>
      <dgm:t>
        <a:bodyPr/>
        <a:lstStyle/>
        <a:p>
          <a:endParaRPr lang="en-US"/>
        </a:p>
      </dgm:t>
    </dgm:pt>
    <dgm:pt modelId="{F7949DF6-6660-47A0-8879-225D16F17A23}" type="pres">
      <dgm:prSet presAssocID="{F47B9A51-12F9-4704-AC2C-4E9DD53561F4}" presName="connectorText" presStyleLbl="sibTrans2D1" presStyleIdx="2" presStyleCnt="7"/>
      <dgm:spPr/>
      <dgm:t>
        <a:bodyPr/>
        <a:lstStyle/>
        <a:p>
          <a:endParaRPr lang="en-US"/>
        </a:p>
      </dgm:t>
    </dgm:pt>
    <dgm:pt modelId="{9212DD4D-FFFC-4873-8AEC-044BC6827D92}" type="pres">
      <dgm:prSet presAssocID="{7B5C4767-27AF-487E-81E9-0A32F6664AAA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EB4EDF-8C6F-4D40-BD37-6F0E3767D9B1}" type="pres">
      <dgm:prSet presAssocID="{D2A8DF7A-1E43-4C2F-89DF-6AB89AC03AA7}" presName="sibTrans" presStyleLbl="sibTrans2D1" presStyleIdx="3" presStyleCnt="7"/>
      <dgm:spPr/>
      <dgm:t>
        <a:bodyPr/>
        <a:lstStyle/>
        <a:p>
          <a:endParaRPr lang="en-US"/>
        </a:p>
      </dgm:t>
    </dgm:pt>
    <dgm:pt modelId="{03BB18CD-E660-4BEC-80BA-43D0DCDC5EC7}" type="pres">
      <dgm:prSet presAssocID="{D2A8DF7A-1E43-4C2F-89DF-6AB89AC03AA7}" presName="connectorText" presStyleLbl="sibTrans2D1" presStyleIdx="3" presStyleCnt="7"/>
      <dgm:spPr/>
      <dgm:t>
        <a:bodyPr/>
        <a:lstStyle/>
        <a:p>
          <a:endParaRPr lang="en-US"/>
        </a:p>
      </dgm:t>
    </dgm:pt>
    <dgm:pt modelId="{23EB6FED-A1F1-47CE-8A12-45DBDDFF880B}" type="pres">
      <dgm:prSet presAssocID="{4BBD01A5-68CD-4FDE-B574-E25149DBBFFB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9494F7-8FB9-4AEC-8740-D2EB647D5EE5}" type="pres">
      <dgm:prSet presAssocID="{9F5800D7-6D79-424B-A2B5-F141BCC5430E}" presName="sibTrans" presStyleLbl="sibTrans2D1" presStyleIdx="4" presStyleCnt="7"/>
      <dgm:spPr/>
      <dgm:t>
        <a:bodyPr/>
        <a:lstStyle/>
        <a:p>
          <a:endParaRPr lang="en-US"/>
        </a:p>
      </dgm:t>
    </dgm:pt>
    <dgm:pt modelId="{D7A78326-C763-48EB-8CF4-D0E94DB0F1AC}" type="pres">
      <dgm:prSet presAssocID="{9F5800D7-6D79-424B-A2B5-F141BCC5430E}" presName="connectorText" presStyleLbl="sibTrans2D1" presStyleIdx="4" presStyleCnt="7"/>
      <dgm:spPr/>
      <dgm:t>
        <a:bodyPr/>
        <a:lstStyle/>
        <a:p>
          <a:endParaRPr lang="en-US"/>
        </a:p>
      </dgm:t>
    </dgm:pt>
    <dgm:pt modelId="{31A87791-3DED-4C18-9390-8C690967EF1C}" type="pres">
      <dgm:prSet presAssocID="{0B8E238B-AEDF-4707-A0F6-CD6EA41439CD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90CBB2-916B-45DB-89C5-64B43C870489}" type="pres">
      <dgm:prSet presAssocID="{401B2694-05E9-44CD-ACE2-FB1F8D40F93D}" presName="sibTrans" presStyleLbl="sibTrans2D1" presStyleIdx="5" presStyleCnt="7"/>
      <dgm:spPr/>
      <dgm:t>
        <a:bodyPr/>
        <a:lstStyle/>
        <a:p>
          <a:endParaRPr lang="en-US"/>
        </a:p>
      </dgm:t>
    </dgm:pt>
    <dgm:pt modelId="{1D1892FE-81C0-4E96-8A5D-17CB2A6F4C5B}" type="pres">
      <dgm:prSet presAssocID="{401B2694-05E9-44CD-ACE2-FB1F8D40F93D}" presName="connectorText" presStyleLbl="sibTrans2D1" presStyleIdx="5" presStyleCnt="7"/>
      <dgm:spPr/>
      <dgm:t>
        <a:bodyPr/>
        <a:lstStyle/>
        <a:p>
          <a:endParaRPr lang="en-US"/>
        </a:p>
      </dgm:t>
    </dgm:pt>
    <dgm:pt modelId="{85DCF4DA-9AB0-4AD6-899E-12CF50C073C7}" type="pres">
      <dgm:prSet presAssocID="{6964B0B0-F55F-424C-9914-4B04CC13B0C8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509C29-351D-4A57-9D6A-9AE803777C90}" type="pres">
      <dgm:prSet presAssocID="{1C496418-DF12-4ED5-8847-758EC5221A32}" presName="sibTrans" presStyleLbl="sibTrans2D1" presStyleIdx="6" presStyleCnt="7"/>
      <dgm:spPr/>
      <dgm:t>
        <a:bodyPr/>
        <a:lstStyle/>
        <a:p>
          <a:endParaRPr lang="en-US"/>
        </a:p>
      </dgm:t>
    </dgm:pt>
    <dgm:pt modelId="{1D255EBA-D614-48A7-A81B-00681CBFC4D2}" type="pres">
      <dgm:prSet presAssocID="{1C496418-DF12-4ED5-8847-758EC5221A32}" presName="connectorText" presStyleLbl="sibTrans2D1" presStyleIdx="6" presStyleCnt="7"/>
      <dgm:spPr/>
      <dgm:t>
        <a:bodyPr/>
        <a:lstStyle/>
        <a:p>
          <a:endParaRPr lang="en-US"/>
        </a:p>
      </dgm:t>
    </dgm:pt>
    <dgm:pt modelId="{E8C661F0-D8E6-414A-892C-A63711DD8119}" type="pres">
      <dgm:prSet presAssocID="{AC26E04C-5137-4075-A5B6-A195AC892ED8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27B7894-C008-41E1-8288-AA87E577768A}" type="presOf" srcId="{F47B9A51-12F9-4704-AC2C-4E9DD53561F4}" destId="{F7949DF6-6660-47A0-8879-225D16F17A23}" srcOrd="1" destOrd="0" presId="urn:microsoft.com/office/officeart/2005/8/layout/process2"/>
    <dgm:cxn modelId="{3E332A37-89C3-42EF-AB50-F5543DB3EF13}" type="presOf" srcId="{D2A8DF7A-1E43-4C2F-89DF-6AB89AC03AA7}" destId="{03BB18CD-E660-4BEC-80BA-43D0DCDC5EC7}" srcOrd="1" destOrd="0" presId="urn:microsoft.com/office/officeart/2005/8/layout/process2"/>
    <dgm:cxn modelId="{3A3569CD-8D0D-49A0-B10C-4F73CF8BFC55}" type="presOf" srcId="{F71C3A5C-D8E8-45CA-A165-D74A285EAE03}" destId="{04F24BA8-F4F9-47A9-9ADC-D22CA140D8E5}" srcOrd="0" destOrd="0" presId="urn:microsoft.com/office/officeart/2005/8/layout/process2"/>
    <dgm:cxn modelId="{18341953-04FE-43C7-B786-D770875AF26A}" type="presOf" srcId="{E8DD8257-31BA-43EA-8EC3-B0C3D4B53FF9}" destId="{B33828D6-7692-4565-AFEF-525C60CE6F1F}" srcOrd="1" destOrd="0" presId="urn:microsoft.com/office/officeart/2005/8/layout/process2"/>
    <dgm:cxn modelId="{43A08A04-21F7-43D5-AA79-179A61855011}" srcId="{23379DF0-CADA-4D55-AF0E-D59199864C52}" destId="{4BBD01A5-68CD-4FDE-B574-E25149DBBFFB}" srcOrd="4" destOrd="0" parTransId="{B337F8F6-5419-4D92-AE83-1EADE85AD149}" sibTransId="{9F5800D7-6D79-424B-A2B5-F141BCC5430E}"/>
    <dgm:cxn modelId="{8DFDA940-05A4-45BD-A57B-A3422F8D6713}" type="presOf" srcId="{9F5800D7-6D79-424B-A2B5-F141BCC5430E}" destId="{D7A78326-C763-48EB-8CF4-D0E94DB0F1AC}" srcOrd="1" destOrd="0" presId="urn:microsoft.com/office/officeart/2005/8/layout/process2"/>
    <dgm:cxn modelId="{D4532312-94D1-4D13-A493-2BE791057FA0}" type="presOf" srcId="{D055E146-DA82-4F40-959A-717C2720BD59}" destId="{FAABFB98-4E39-4FD0-BE86-9708182E1DF5}" srcOrd="0" destOrd="0" presId="urn:microsoft.com/office/officeart/2005/8/layout/process2"/>
    <dgm:cxn modelId="{1EFDA4BA-FB45-47A4-A57D-CD5D8014623B}" type="presOf" srcId="{058776C9-2F61-4F36-893B-12537C8F1CAA}" destId="{99207C87-398D-45BC-B4D8-5C03C1F4CDEB}" srcOrd="0" destOrd="0" presId="urn:microsoft.com/office/officeart/2005/8/layout/process2"/>
    <dgm:cxn modelId="{AA8A2F8C-5FE9-4B08-A419-441EEC840E38}" type="presOf" srcId="{23379DF0-CADA-4D55-AF0E-D59199864C52}" destId="{973071E0-B929-4185-BCAE-9EDBCE041F4D}" srcOrd="0" destOrd="0" presId="urn:microsoft.com/office/officeart/2005/8/layout/process2"/>
    <dgm:cxn modelId="{5E2DBF3A-DAAE-4920-A65B-6F007BC8DCFF}" srcId="{23379DF0-CADA-4D55-AF0E-D59199864C52}" destId="{AC26E04C-5137-4075-A5B6-A195AC892ED8}" srcOrd="7" destOrd="0" parTransId="{FDB1C88F-6DE2-4CBB-A3FD-37D481732D4E}" sibTransId="{E04E6648-BFAC-442A-8DC2-924EEEF5374B}"/>
    <dgm:cxn modelId="{0B8E0819-3482-476E-B051-174553D16A3A}" type="presOf" srcId="{E305A5A0-6A5F-499E-986F-CD08075C6A25}" destId="{BBE00986-5D1C-4FCE-8B5F-16A8EB9F9B2A}" srcOrd="0" destOrd="0" presId="urn:microsoft.com/office/officeart/2005/8/layout/process2"/>
    <dgm:cxn modelId="{A4BD7FA5-760E-439A-BF2B-5B07721B7B52}" srcId="{23379DF0-CADA-4D55-AF0E-D59199864C52}" destId="{E305A5A0-6A5F-499E-986F-CD08075C6A25}" srcOrd="0" destOrd="0" parTransId="{C7FF8924-ED05-41E8-9013-F90F2EC92DA6}" sibTransId="{E8DD8257-31BA-43EA-8EC3-B0C3D4B53FF9}"/>
    <dgm:cxn modelId="{FE536004-C31E-41E1-B13E-2BEEA9799CE9}" type="presOf" srcId="{E8DD8257-31BA-43EA-8EC3-B0C3D4B53FF9}" destId="{3935C907-7539-4394-8E14-9260C197F62A}" srcOrd="0" destOrd="0" presId="urn:microsoft.com/office/officeart/2005/8/layout/process2"/>
    <dgm:cxn modelId="{8E7CBF63-999A-4D9D-980C-3628C2F5E334}" type="presOf" srcId="{1C496418-DF12-4ED5-8847-758EC5221A32}" destId="{1D255EBA-D614-48A7-A81B-00681CBFC4D2}" srcOrd="1" destOrd="0" presId="urn:microsoft.com/office/officeart/2005/8/layout/process2"/>
    <dgm:cxn modelId="{15F8B04F-9A51-4005-A322-2308C4E06F65}" type="presOf" srcId="{0B8E238B-AEDF-4707-A0F6-CD6EA41439CD}" destId="{31A87791-3DED-4C18-9390-8C690967EF1C}" srcOrd="0" destOrd="0" presId="urn:microsoft.com/office/officeart/2005/8/layout/process2"/>
    <dgm:cxn modelId="{2E1D7D3D-A7A0-4528-8D99-8590F879C9EF}" type="presOf" srcId="{AC26E04C-5137-4075-A5B6-A195AC892ED8}" destId="{E8C661F0-D8E6-414A-892C-A63711DD8119}" srcOrd="0" destOrd="0" presId="urn:microsoft.com/office/officeart/2005/8/layout/process2"/>
    <dgm:cxn modelId="{4FABB3E4-6BB6-4469-9A00-27E6FD8FAE87}" type="presOf" srcId="{F47B9A51-12F9-4704-AC2C-4E9DD53561F4}" destId="{A9E799D3-EA6D-4F2B-B6FF-09D488FD873A}" srcOrd="0" destOrd="0" presId="urn:microsoft.com/office/officeart/2005/8/layout/process2"/>
    <dgm:cxn modelId="{46A9FABC-08FA-4E94-B036-0C4EB0D3E50D}" type="presOf" srcId="{4BBD01A5-68CD-4FDE-B574-E25149DBBFFB}" destId="{23EB6FED-A1F1-47CE-8A12-45DBDDFF880B}" srcOrd="0" destOrd="0" presId="urn:microsoft.com/office/officeart/2005/8/layout/process2"/>
    <dgm:cxn modelId="{BDC99A58-1E95-4972-B89B-53F29458F1A4}" type="presOf" srcId="{401B2694-05E9-44CD-ACE2-FB1F8D40F93D}" destId="{1D1892FE-81C0-4E96-8A5D-17CB2A6F4C5B}" srcOrd="1" destOrd="0" presId="urn:microsoft.com/office/officeart/2005/8/layout/process2"/>
    <dgm:cxn modelId="{92DCC49E-C32C-4A72-83B6-9383B47070A5}" srcId="{23379DF0-CADA-4D55-AF0E-D59199864C52}" destId="{D055E146-DA82-4F40-959A-717C2720BD59}" srcOrd="1" destOrd="0" parTransId="{64BC0E01-C45D-4ADD-A40C-6C8EE84EAEB6}" sibTransId="{F71C3A5C-D8E8-45CA-A165-D74A285EAE03}"/>
    <dgm:cxn modelId="{A0750BEB-535F-4805-A735-112E6EC4B247}" type="presOf" srcId="{1C496418-DF12-4ED5-8847-758EC5221A32}" destId="{E3509C29-351D-4A57-9D6A-9AE803777C90}" srcOrd="0" destOrd="0" presId="urn:microsoft.com/office/officeart/2005/8/layout/process2"/>
    <dgm:cxn modelId="{8FD7076A-A22F-43AD-842C-53053ABDBAB1}" srcId="{23379DF0-CADA-4D55-AF0E-D59199864C52}" destId="{0B8E238B-AEDF-4707-A0F6-CD6EA41439CD}" srcOrd="5" destOrd="0" parTransId="{56E2AE3A-0541-430B-806D-3675835AA1DF}" sibTransId="{401B2694-05E9-44CD-ACE2-FB1F8D40F93D}"/>
    <dgm:cxn modelId="{A376E1A0-8559-4BCA-91A4-87C2C1E6BAB3}" type="presOf" srcId="{9F5800D7-6D79-424B-A2B5-F141BCC5430E}" destId="{D49494F7-8FB9-4AEC-8740-D2EB647D5EE5}" srcOrd="0" destOrd="0" presId="urn:microsoft.com/office/officeart/2005/8/layout/process2"/>
    <dgm:cxn modelId="{438C8832-DB6D-4ADA-9280-A66D6BDC3288}" srcId="{23379DF0-CADA-4D55-AF0E-D59199864C52}" destId="{6964B0B0-F55F-424C-9914-4B04CC13B0C8}" srcOrd="6" destOrd="0" parTransId="{4D5E74CA-3EA1-4E81-BA6F-4D3A96C0FAC5}" sibTransId="{1C496418-DF12-4ED5-8847-758EC5221A32}"/>
    <dgm:cxn modelId="{91C5C692-8704-4F56-B92A-9F1B7E421CCC}" type="presOf" srcId="{D2A8DF7A-1E43-4C2F-89DF-6AB89AC03AA7}" destId="{14EB4EDF-8C6F-4D40-BD37-6F0E3767D9B1}" srcOrd="0" destOrd="0" presId="urn:microsoft.com/office/officeart/2005/8/layout/process2"/>
    <dgm:cxn modelId="{5AC73960-9D48-48FE-8485-4FEDBC973C69}" type="presOf" srcId="{6964B0B0-F55F-424C-9914-4B04CC13B0C8}" destId="{85DCF4DA-9AB0-4AD6-899E-12CF50C073C7}" srcOrd="0" destOrd="0" presId="urn:microsoft.com/office/officeart/2005/8/layout/process2"/>
    <dgm:cxn modelId="{2956C710-ECCA-4DE4-B3EC-280C9520F870}" type="presOf" srcId="{401B2694-05E9-44CD-ACE2-FB1F8D40F93D}" destId="{E190CBB2-916B-45DB-89C5-64B43C870489}" srcOrd="0" destOrd="0" presId="urn:microsoft.com/office/officeart/2005/8/layout/process2"/>
    <dgm:cxn modelId="{A2D1C6C6-1E28-4720-A4F4-3B3037E000D1}" srcId="{23379DF0-CADA-4D55-AF0E-D59199864C52}" destId="{7B5C4767-27AF-487E-81E9-0A32F6664AAA}" srcOrd="3" destOrd="0" parTransId="{3085206F-7ED9-497E-B206-F0DD24502F26}" sibTransId="{D2A8DF7A-1E43-4C2F-89DF-6AB89AC03AA7}"/>
    <dgm:cxn modelId="{CC952E4D-BCB1-4828-8ECD-2D208B171FC6}" type="presOf" srcId="{7B5C4767-27AF-487E-81E9-0A32F6664AAA}" destId="{9212DD4D-FFFC-4873-8AEC-044BC6827D92}" srcOrd="0" destOrd="0" presId="urn:microsoft.com/office/officeart/2005/8/layout/process2"/>
    <dgm:cxn modelId="{581E0C27-551F-45D1-ACDE-7C5E13BDC8A4}" type="presOf" srcId="{F71C3A5C-D8E8-45CA-A165-D74A285EAE03}" destId="{A3F26DB2-D06C-4A8C-B119-7E26684092E7}" srcOrd="1" destOrd="0" presId="urn:microsoft.com/office/officeart/2005/8/layout/process2"/>
    <dgm:cxn modelId="{497CE8B9-8688-472C-A2DB-590C97752D53}" srcId="{23379DF0-CADA-4D55-AF0E-D59199864C52}" destId="{058776C9-2F61-4F36-893B-12537C8F1CAA}" srcOrd="2" destOrd="0" parTransId="{FB73AB84-3B8E-4509-BB5C-637503661805}" sibTransId="{F47B9A51-12F9-4704-AC2C-4E9DD53561F4}"/>
    <dgm:cxn modelId="{820A59A9-2CEF-4202-9C70-8EC2586FF1FD}" type="presParOf" srcId="{973071E0-B929-4185-BCAE-9EDBCE041F4D}" destId="{BBE00986-5D1C-4FCE-8B5F-16A8EB9F9B2A}" srcOrd="0" destOrd="0" presId="urn:microsoft.com/office/officeart/2005/8/layout/process2"/>
    <dgm:cxn modelId="{58CE7D60-9E6B-4F1C-B19A-DB5F57DE3489}" type="presParOf" srcId="{973071E0-B929-4185-BCAE-9EDBCE041F4D}" destId="{3935C907-7539-4394-8E14-9260C197F62A}" srcOrd="1" destOrd="0" presId="urn:microsoft.com/office/officeart/2005/8/layout/process2"/>
    <dgm:cxn modelId="{DE369C03-5BE4-4F7C-B2C4-07A18F8906CC}" type="presParOf" srcId="{3935C907-7539-4394-8E14-9260C197F62A}" destId="{B33828D6-7692-4565-AFEF-525C60CE6F1F}" srcOrd="0" destOrd="0" presId="urn:microsoft.com/office/officeart/2005/8/layout/process2"/>
    <dgm:cxn modelId="{FEFED15C-6678-45AE-BA18-41E00E802865}" type="presParOf" srcId="{973071E0-B929-4185-BCAE-9EDBCE041F4D}" destId="{FAABFB98-4E39-4FD0-BE86-9708182E1DF5}" srcOrd="2" destOrd="0" presId="urn:microsoft.com/office/officeart/2005/8/layout/process2"/>
    <dgm:cxn modelId="{8BF4EAEF-CD14-4286-9241-6F838BF03F78}" type="presParOf" srcId="{973071E0-B929-4185-BCAE-9EDBCE041F4D}" destId="{04F24BA8-F4F9-47A9-9ADC-D22CA140D8E5}" srcOrd="3" destOrd="0" presId="urn:microsoft.com/office/officeart/2005/8/layout/process2"/>
    <dgm:cxn modelId="{1B942C35-F4B4-411F-A754-6CD316F6119D}" type="presParOf" srcId="{04F24BA8-F4F9-47A9-9ADC-D22CA140D8E5}" destId="{A3F26DB2-D06C-4A8C-B119-7E26684092E7}" srcOrd="0" destOrd="0" presId="urn:microsoft.com/office/officeart/2005/8/layout/process2"/>
    <dgm:cxn modelId="{5CEE8152-C382-4A42-B562-BAB057912922}" type="presParOf" srcId="{973071E0-B929-4185-BCAE-9EDBCE041F4D}" destId="{99207C87-398D-45BC-B4D8-5C03C1F4CDEB}" srcOrd="4" destOrd="0" presId="urn:microsoft.com/office/officeart/2005/8/layout/process2"/>
    <dgm:cxn modelId="{FF63F9CA-8A20-4FE4-9201-C2845E703181}" type="presParOf" srcId="{973071E0-B929-4185-BCAE-9EDBCE041F4D}" destId="{A9E799D3-EA6D-4F2B-B6FF-09D488FD873A}" srcOrd="5" destOrd="0" presId="urn:microsoft.com/office/officeart/2005/8/layout/process2"/>
    <dgm:cxn modelId="{2A61D68F-27D8-4D9C-B3F7-823174C82D01}" type="presParOf" srcId="{A9E799D3-EA6D-4F2B-B6FF-09D488FD873A}" destId="{F7949DF6-6660-47A0-8879-225D16F17A23}" srcOrd="0" destOrd="0" presId="urn:microsoft.com/office/officeart/2005/8/layout/process2"/>
    <dgm:cxn modelId="{D03EFA68-8915-4A77-8B56-7F164782829B}" type="presParOf" srcId="{973071E0-B929-4185-BCAE-9EDBCE041F4D}" destId="{9212DD4D-FFFC-4873-8AEC-044BC6827D92}" srcOrd="6" destOrd="0" presId="urn:microsoft.com/office/officeart/2005/8/layout/process2"/>
    <dgm:cxn modelId="{BA04FC60-2B14-4B54-A31B-BB17869BF627}" type="presParOf" srcId="{973071E0-B929-4185-BCAE-9EDBCE041F4D}" destId="{14EB4EDF-8C6F-4D40-BD37-6F0E3767D9B1}" srcOrd="7" destOrd="0" presId="urn:microsoft.com/office/officeart/2005/8/layout/process2"/>
    <dgm:cxn modelId="{D665A401-46E0-41D4-A58B-3608BF7DBB66}" type="presParOf" srcId="{14EB4EDF-8C6F-4D40-BD37-6F0E3767D9B1}" destId="{03BB18CD-E660-4BEC-80BA-43D0DCDC5EC7}" srcOrd="0" destOrd="0" presId="urn:microsoft.com/office/officeart/2005/8/layout/process2"/>
    <dgm:cxn modelId="{699DB1DB-767E-4892-ADAE-529967223BAB}" type="presParOf" srcId="{973071E0-B929-4185-BCAE-9EDBCE041F4D}" destId="{23EB6FED-A1F1-47CE-8A12-45DBDDFF880B}" srcOrd="8" destOrd="0" presId="urn:microsoft.com/office/officeart/2005/8/layout/process2"/>
    <dgm:cxn modelId="{C71B0DD2-E7B3-4E70-A016-AB6A387E8836}" type="presParOf" srcId="{973071E0-B929-4185-BCAE-9EDBCE041F4D}" destId="{D49494F7-8FB9-4AEC-8740-D2EB647D5EE5}" srcOrd="9" destOrd="0" presId="urn:microsoft.com/office/officeart/2005/8/layout/process2"/>
    <dgm:cxn modelId="{C71FA884-5635-4004-BDF2-788F7C603BA8}" type="presParOf" srcId="{D49494F7-8FB9-4AEC-8740-D2EB647D5EE5}" destId="{D7A78326-C763-48EB-8CF4-D0E94DB0F1AC}" srcOrd="0" destOrd="0" presId="urn:microsoft.com/office/officeart/2005/8/layout/process2"/>
    <dgm:cxn modelId="{1479BA86-35A9-458E-ADB2-8E882DA1B971}" type="presParOf" srcId="{973071E0-B929-4185-BCAE-9EDBCE041F4D}" destId="{31A87791-3DED-4C18-9390-8C690967EF1C}" srcOrd="10" destOrd="0" presId="urn:microsoft.com/office/officeart/2005/8/layout/process2"/>
    <dgm:cxn modelId="{400925F7-ABCB-4B4B-8022-8058E3FA0C9A}" type="presParOf" srcId="{973071E0-B929-4185-BCAE-9EDBCE041F4D}" destId="{E190CBB2-916B-45DB-89C5-64B43C870489}" srcOrd="11" destOrd="0" presId="urn:microsoft.com/office/officeart/2005/8/layout/process2"/>
    <dgm:cxn modelId="{4C73B850-5361-4C4C-9D0E-84CB83A25326}" type="presParOf" srcId="{E190CBB2-916B-45DB-89C5-64B43C870489}" destId="{1D1892FE-81C0-4E96-8A5D-17CB2A6F4C5B}" srcOrd="0" destOrd="0" presId="urn:microsoft.com/office/officeart/2005/8/layout/process2"/>
    <dgm:cxn modelId="{BE9B0E5C-6AA3-4FF9-B0C2-A68186772D18}" type="presParOf" srcId="{973071E0-B929-4185-BCAE-9EDBCE041F4D}" destId="{85DCF4DA-9AB0-4AD6-899E-12CF50C073C7}" srcOrd="12" destOrd="0" presId="urn:microsoft.com/office/officeart/2005/8/layout/process2"/>
    <dgm:cxn modelId="{3E4628EC-73AF-4EA5-8E8C-8AADF4051972}" type="presParOf" srcId="{973071E0-B929-4185-BCAE-9EDBCE041F4D}" destId="{E3509C29-351D-4A57-9D6A-9AE803777C90}" srcOrd="13" destOrd="0" presId="urn:microsoft.com/office/officeart/2005/8/layout/process2"/>
    <dgm:cxn modelId="{15BBC1B4-C810-4485-B35E-0F41EB97465F}" type="presParOf" srcId="{E3509C29-351D-4A57-9D6A-9AE803777C90}" destId="{1D255EBA-D614-48A7-A81B-00681CBFC4D2}" srcOrd="0" destOrd="0" presId="urn:microsoft.com/office/officeart/2005/8/layout/process2"/>
    <dgm:cxn modelId="{FAA2EC2F-D938-4384-88C4-8A4F65EAC1A1}" type="presParOf" srcId="{973071E0-B929-4185-BCAE-9EDBCE041F4D}" destId="{E8C661F0-D8E6-414A-892C-A63711DD8119}" srcOrd="1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D56E52ED-50DB-4149-8F91-B8F5EE9C1511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B742DDD-2217-4EEC-98FD-4983E68D004A}">
      <dgm:prSet phldrT="[Text]"/>
      <dgm:spPr/>
      <dgm:t>
        <a:bodyPr/>
        <a:lstStyle/>
        <a:p>
          <a:r>
            <a:rPr lang="en-US" dirty="0" smtClean="0"/>
            <a:t>Batch (lot)</a:t>
          </a:r>
          <a:endParaRPr lang="en-US" dirty="0"/>
        </a:p>
      </dgm:t>
    </dgm:pt>
    <dgm:pt modelId="{0049BBDB-8B28-4349-A60F-4B28D0071A10}" type="parTrans" cxnId="{013F0FD4-CB4C-4664-86E4-4112F7F9FF9E}">
      <dgm:prSet/>
      <dgm:spPr/>
      <dgm:t>
        <a:bodyPr/>
        <a:lstStyle/>
        <a:p>
          <a:endParaRPr lang="en-US"/>
        </a:p>
      </dgm:t>
    </dgm:pt>
    <dgm:pt modelId="{D7CA8263-4516-466E-9277-F21600D80951}" type="sibTrans" cxnId="{013F0FD4-CB4C-4664-86E4-4112F7F9FF9E}">
      <dgm:prSet/>
      <dgm:spPr/>
      <dgm:t>
        <a:bodyPr/>
        <a:lstStyle/>
        <a:p>
          <a:endParaRPr lang="en-US"/>
        </a:p>
      </dgm:t>
    </dgm:pt>
    <dgm:pt modelId="{6E8D4E6D-9936-41CC-B4CF-7264AD84F242}">
      <dgm:prSet phldrT="[Text]"/>
      <dgm:spPr/>
      <dgm:t>
        <a:bodyPr/>
        <a:lstStyle/>
        <a:p>
          <a:r>
            <a:rPr lang="en-US" dirty="0" smtClean="0"/>
            <a:t>Packing Unit</a:t>
          </a:r>
          <a:endParaRPr lang="en-US" dirty="0"/>
        </a:p>
      </dgm:t>
    </dgm:pt>
    <dgm:pt modelId="{C84A340B-BBB2-4EAF-8B95-B412D1351719}" type="parTrans" cxnId="{C7930688-FEF0-448E-A630-04CDAE0A0EF2}">
      <dgm:prSet/>
      <dgm:spPr/>
      <dgm:t>
        <a:bodyPr/>
        <a:lstStyle/>
        <a:p>
          <a:endParaRPr lang="en-US"/>
        </a:p>
      </dgm:t>
    </dgm:pt>
    <dgm:pt modelId="{0E52D3B5-09E9-45CC-B568-2E7734083F25}" type="sibTrans" cxnId="{C7930688-FEF0-448E-A630-04CDAE0A0EF2}">
      <dgm:prSet/>
      <dgm:spPr/>
      <dgm:t>
        <a:bodyPr/>
        <a:lstStyle/>
        <a:p>
          <a:endParaRPr lang="en-US"/>
        </a:p>
      </dgm:t>
    </dgm:pt>
    <dgm:pt modelId="{10D3DF35-9230-46A3-91DC-7DF6572E92B2}">
      <dgm:prSet phldrT="[Text]"/>
      <dgm:spPr/>
      <dgm:t>
        <a:bodyPr/>
        <a:lstStyle/>
        <a:p>
          <a:r>
            <a:rPr lang="en-US" dirty="0" smtClean="0"/>
            <a:t>Products</a:t>
          </a:r>
          <a:endParaRPr lang="en-US" dirty="0"/>
        </a:p>
      </dgm:t>
    </dgm:pt>
    <dgm:pt modelId="{56A51448-DC30-475E-B810-A3144F4F2945}" type="parTrans" cxnId="{5012CDC8-7C72-45AC-ABF4-A4C23814BE53}">
      <dgm:prSet/>
      <dgm:spPr/>
      <dgm:t>
        <a:bodyPr/>
        <a:lstStyle/>
        <a:p>
          <a:endParaRPr lang="en-US"/>
        </a:p>
      </dgm:t>
    </dgm:pt>
    <dgm:pt modelId="{A8A7F674-BD82-447A-9B89-F9617967BB4B}" type="sibTrans" cxnId="{5012CDC8-7C72-45AC-ABF4-A4C23814BE53}">
      <dgm:prSet/>
      <dgm:spPr/>
      <dgm:t>
        <a:bodyPr/>
        <a:lstStyle/>
        <a:p>
          <a:endParaRPr lang="en-US"/>
        </a:p>
      </dgm:t>
    </dgm:pt>
    <dgm:pt modelId="{65C8FF6E-A67E-4F74-8EA8-16AAE4412477}" type="pres">
      <dgm:prSet presAssocID="{D56E52ED-50DB-4149-8F91-B8F5EE9C1511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53CCEE5-C006-4B31-9290-7A6380347093}" type="pres">
      <dgm:prSet presAssocID="{D56E52ED-50DB-4149-8F91-B8F5EE9C1511}" presName="dummyMaxCanvas" presStyleCnt="0">
        <dgm:presLayoutVars/>
      </dgm:prSet>
      <dgm:spPr/>
    </dgm:pt>
    <dgm:pt modelId="{0737DCF8-7547-4B77-98AC-396E0ADC5E01}" type="pres">
      <dgm:prSet presAssocID="{D56E52ED-50DB-4149-8F91-B8F5EE9C1511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B98FF0-29D5-4C57-9F7E-61107292EF72}" type="pres">
      <dgm:prSet presAssocID="{D56E52ED-50DB-4149-8F91-B8F5EE9C1511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E0BBCA-D061-4BD7-9203-4ECCB77543B1}" type="pres">
      <dgm:prSet presAssocID="{D56E52ED-50DB-4149-8F91-B8F5EE9C1511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B8F6A3-7BA7-403C-8137-01CCB73813CD}" type="pres">
      <dgm:prSet presAssocID="{D56E52ED-50DB-4149-8F91-B8F5EE9C1511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CF0735-875A-4352-B7A6-B7FD14061167}" type="pres">
      <dgm:prSet presAssocID="{D56E52ED-50DB-4149-8F91-B8F5EE9C1511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871631-870A-43E3-AF43-E7E98D921C00}" type="pres">
      <dgm:prSet presAssocID="{D56E52ED-50DB-4149-8F91-B8F5EE9C1511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A093CF-4167-4B6C-B9CB-852CCD740F41}" type="pres">
      <dgm:prSet presAssocID="{D56E52ED-50DB-4149-8F91-B8F5EE9C1511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06FF26-EE4B-4E59-984F-2C2601734876}" type="pres">
      <dgm:prSet presAssocID="{D56E52ED-50DB-4149-8F91-B8F5EE9C1511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098D2C5-D22C-46A1-B09E-65C579EF5BC5}" type="presOf" srcId="{10D3DF35-9230-46A3-91DC-7DF6572E92B2}" destId="{0106FF26-EE4B-4E59-984F-2C2601734876}" srcOrd="1" destOrd="0" presId="urn:microsoft.com/office/officeart/2005/8/layout/vProcess5"/>
    <dgm:cxn modelId="{5012CDC8-7C72-45AC-ABF4-A4C23814BE53}" srcId="{D56E52ED-50DB-4149-8F91-B8F5EE9C1511}" destId="{10D3DF35-9230-46A3-91DC-7DF6572E92B2}" srcOrd="2" destOrd="0" parTransId="{56A51448-DC30-475E-B810-A3144F4F2945}" sibTransId="{A8A7F674-BD82-447A-9B89-F9617967BB4B}"/>
    <dgm:cxn modelId="{FFA0E8BB-532E-419A-B215-358A19A7449C}" type="presOf" srcId="{0E52D3B5-09E9-45CC-B568-2E7734083F25}" destId="{FDCF0735-875A-4352-B7A6-B7FD14061167}" srcOrd="0" destOrd="0" presId="urn:microsoft.com/office/officeart/2005/8/layout/vProcess5"/>
    <dgm:cxn modelId="{0D9909E8-69AD-4558-B9A0-1BBB7C4591A0}" type="presOf" srcId="{6E8D4E6D-9936-41CC-B4CF-7264AD84F242}" destId="{33B98FF0-29D5-4C57-9F7E-61107292EF72}" srcOrd="0" destOrd="0" presId="urn:microsoft.com/office/officeart/2005/8/layout/vProcess5"/>
    <dgm:cxn modelId="{732C07D6-34B8-42C2-AAC4-5947748428CB}" type="presOf" srcId="{10D3DF35-9230-46A3-91DC-7DF6572E92B2}" destId="{1AE0BBCA-D061-4BD7-9203-4ECCB77543B1}" srcOrd="0" destOrd="0" presId="urn:microsoft.com/office/officeart/2005/8/layout/vProcess5"/>
    <dgm:cxn modelId="{C7930688-FEF0-448E-A630-04CDAE0A0EF2}" srcId="{D56E52ED-50DB-4149-8F91-B8F5EE9C1511}" destId="{6E8D4E6D-9936-41CC-B4CF-7264AD84F242}" srcOrd="1" destOrd="0" parTransId="{C84A340B-BBB2-4EAF-8B95-B412D1351719}" sibTransId="{0E52D3B5-09E9-45CC-B568-2E7734083F25}"/>
    <dgm:cxn modelId="{97FCC74A-48BE-49C2-9513-B9E76FF0498D}" type="presOf" srcId="{D7CA8263-4516-466E-9277-F21600D80951}" destId="{F3B8F6A3-7BA7-403C-8137-01CCB73813CD}" srcOrd="0" destOrd="0" presId="urn:microsoft.com/office/officeart/2005/8/layout/vProcess5"/>
    <dgm:cxn modelId="{013F0FD4-CB4C-4664-86E4-4112F7F9FF9E}" srcId="{D56E52ED-50DB-4149-8F91-B8F5EE9C1511}" destId="{AB742DDD-2217-4EEC-98FD-4983E68D004A}" srcOrd="0" destOrd="0" parTransId="{0049BBDB-8B28-4349-A60F-4B28D0071A10}" sibTransId="{D7CA8263-4516-466E-9277-F21600D80951}"/>
    <dgm:cxn modelId="{72E9589F-154F-4E0E-B25B-D1783FCE64A9}" type="presOf" srcId="{D56E52ED-50DB-4149-8F91-B8F5EE9C1511}" destId="{65C8FF6E-A67E-4F74-8EA8-16AAE4412477}" srcOrd="0" destOrd="0" presId="urn:microsoft.com/office/officeart/2005/8/layout/vProcess5"/>
    <dgm:cxn modelId="{8C1C671A-001B-4A2F-AE04-A3FFB7DA6CFB}" type="presOf" srcId="{AB742DDD-2217-4EEC-98FD-4983E68D004A}" destId="{0737DCF8-7547-4B77-98AC-396E0ADC5E01}" srcOrd="0" destOrd="0" presId="urn:microsoft.com/office/officeart/2005/8/layout/vProcess5"/>
    <dgm:cxn modelId="{2725D6AE-EFFF-4C39-A642-7DFED57A310D}" type="presOf" srcId="{6E8D4E6D-9936-41CC-B4CF-7264AD84F242}" destId="{2AA093CF-4167-4B6C-B9CB-852CCD740F41}" srcOrd="1" destOrd="0" presId="urn:microsoft.com/office/officeart/2005/8/layout/vProcess5"/>
    <dgm:cxn modelId="{8A4A5CE2-F905-499F-9EE0-F03998F9EA60}" type="presOf" srcId="{AB742DDD-2217-4EEC-98FD-4983E68D004A}" destId="{51871631-870A-43E3-AF43-E7E98D921C00}" srcOrd="1" destOrd="0" presId="urn:microsoft.com/office/officeart/2005/8/layout/vProcess5"/>
    <dgm:cxn modelId="{7F2703D8-10A6-4E3D-90BB-20ADB91E9399}" type="presParOf" srcId="{65C8FF6E-A67E-4F74-8EA8-16AAE4412477}" destId="{153CCEE5-C006-4B31-9290-7A6380347093}" srcOrd="0" destOrd="0" presId="urn:microsoft.com/office/officeart/2005/8/layout/vProcess5"/>
    <dgm:cxn modelId="{64D7C2AA-CFA7-4295-8666-8D65E5ADA6D3}" type="presParOf" srcId="{65C8FF6E-A67E-4F74-8EA8-16AAE4412477}" destId="{0737DCF8-7547-4B77-98AC-396E0ADC5E01}" srcOrd="1" destOrd="0" presId="urn:microsoft.com/office/officeart/2005/8/layout/vProcess5"/>
    <dgm:cxn modelId="{7E2CAE01-788D-4A1B-A2C7-680DCE8BD538}" type="presParOf" srcId="{65C8FF6E-A67E-4F74-8EA8-16AAE4412477}" destId="{33B98FF0-29D5-4C57-9F7E-61107292EF72}" srcOrd="2" destOrd="0" presId="urn:microsoft.com/office/officeart/2005/8/layout/vProcess5"/>
    <dgm:cxn modelId="{0EAB05C6-412A-4323-8F3B-4EDB5E37DAEA}" type="presParOf" srcId="{65C8FF6E-A67E-4F74-8EA8-16AAE4412477}" destId="{1AE0BBCA-D061-4BD7-9203-4ECCB77543B1}" srcOrd="3" destOrd="0" presId="urn:microsoft.com/office/officeart/2005/8/layout/vProcess5"/>
    <dgm:cxn modelId="{90616562-BAF1-4AAE-9158-C13ECBDB7109}" type="presParOf" srcId="{65C8FF6E-A67E-4F74-8EA8-16AAE4412477}" destId="{F3B8F6A3-7BA7-403C-8137-01CCB73813CD}" srcOrd="4" destOrd="0" presId="urn:microsoft.com/office/officeart/2005/8/layout/vProcess5"/>
    <dgm:cxn modelId="{C2D0FF27-BAE7-41B6-85A0-0F94BB4D51D4}" type="presParOf" srcId="{65C8FF6E-A67E-4F74-8EA8-16AAE4412477}" destId="{FDCF0735-875A-4352-B7A6-B7FD14061167}" srcOrd="5" destOrd="0" presId="urn:microsoft.com/office/officeart/2005/8/layout/vProcess5"/>
    <dgm:cxn modelId="{6F892A41-E379-47AF-9EE5-73C5FEBDA9A8}" type="presParOf" srcId="{65C8FF6E-A67E-4F74-8EA8-16AAE4412477}" destId="{51871631-870A-43E3-AF43-E7E98D921C00}" srcOrd="6" destOrd="0" presId="urn:microsoft.com/office/officeart/2005/8/layout/vProcess5"/>
    <dgm:cxn modelId="{CAB7A23E-B50C-4311-866F-03FD42EBCA0D}" type="presParOf" srcId="{65C8FF6E-A67E-4F74-8EA8-16AAE4412477}" destId="{2AA093CF-4167-4B6C-B9CB-852CCD740F41}" srcOrd="7" destOrd="0" presId="urn:microsoft.com/office/officeart/2005/8/layout/vProcess5"/>
    <dgm:cxn modelId="{1242B7CF-A84E-4D74-BF39-24D1192A6753}" type="presParOf" srcId="{65C8FF6E-A67E-4F74-8EA8-16AAE4412477}" destId="{0106FF26-EE4B-4E59-984F-2C2601734876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3379DF0-CADA-4D55-AF0E-D59199864C52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E305A5A0-6A5F-499E-986F-CD08075C6A25}">
      <dgm:prSet phldrT="[Text]"/>
      <dgm:spPr>
        <a:solidFill>
          <a:srgbClr val="FF0000"/>
        </a:solidFill>
      </dgm:spPr>
      <dgm:t>
        <a:bodyPr/>
        <a:lstStyle/>
        <a:p>
          <a:pPr algn="ctr"/>
          <a:r>
            <a:rPr lang="en-US" dirty="0" smtClean="0"/>
            <a:t>Purchase Master Data</a:t>
          </a:r>
          <a:endParaRPr lang="en-US" dirty="0"/>
        </a:p>
      </dgm:t>
    </dgm:pt>
    <dgm:pt modelId="{C7FF8924-ED05-41E8-9013-F90F2EC92DA6}" type="parTrans" cxnId="{A4BD7FA5-760E-439A-BF2B-5B07721B7B52}">
      <dgm:prSet/>
      <dgm:spPr/>
      <dgm:t>
        <a:bodyPr/>
        <a:lstStyle/>
        <a:p>
          <a:endParaRPr lang="en-US"/>
        </a:p>
      </dgm:t>
    </dgm:pt>
    <dgm:pt modelId="{E8DD8257-31BA-43EA-8EC3-B0C3D4B53FF9}" type="sibTrans" cxnId="{A4BD7FA5-760E-439A-BF2B-5B07721B7B52}">
      <dgm:prSet/>
      <dgm:spPr/>
      <dgm:t>
        <a:bodyPr/>
        <a:lstStyle/>
        <a:p>
          <a:pPr algn="ctr"/>
          <a:endParaRPr lang="en-US"/>
        </a:p>
      </dgm:t>
    </dgm:pt>
    <dgm:pt modelId="{D055E146-DA82-4F40-959A-717C2720BD59}">
      <dgm:prSet phldrT="[Text]"/>
      <dgm:spPr/>
      <dgm:t>
        <a:bodyPr/>
        <a:lstStyle/>
        <a:p>
          <a:pPr algn="ctr"/>
          <a:r>
            <a:rPr lang="en-US" dirty="0" smtClean="0"/>
            <a:t>Purchase Processes</a:t>
          </a:r>
          <a:endParaRPr lang="en-US" dirty="0"/>
        </a:p>
      </dgm:t>
    </dgm:pt>
    <dgm:pt modelId="{64BC0E01-C45D-4ADD-A40C-6C8EE84EAEB6}" type="parTrans" cxnId="{92DCC49E-C32C-4A72-83B6-9383B47070A5}">
      <dgm:prSet/>
      <dgm:spPr/>
      <dgm:t>
        <a:bodyPr/>
        <a:lstStyle/>
        <a:p>
          <a:endParaRPr lang="en-US"/>
        </a:p>
      </dgm:t>
    </dgm:pt>
    <dgm:pt modelId="{F71C3A5C-D8E8-45CA-A165-D74A285EAE03}" type="sibTrans" cxnId="{92DCC49E-C32C-4A72-83B6-9383B47070A5}">
      <dgm:prSet/>
      <dgm:spPr/>
      <dgm:t>
        <a:bodyPr/>
        <a:lstStyle/>
        <a:p>
          <a:pPr algn="ctr"/>
          <a:endParaRPr lang="en-US"/>
        </a:p>
      </dgm:t>
    </dgm:pt>
    <dgm:pt modelId="{058776C9-2F61-4F36-893B-12537C8F1CAA}">
      <dgm:prSet phldrT="[Text]"/>
      <dgm:spPr/>
      <dgm:t>
        <a:bodyPr/>
        <a:lstStyle/>
        <a:p>
          <a:pPr algn="ctr"/>
          <a:r>
            <a:rPr lang="en-US" dirty="0" smtClean="0"/>
            <a:t>Question?</a:t>
          </a:r>
          <a:endParaRPr lang="en-US" dirty="0"/>
        </a:p>
      </dgm:t>
    </dgm:pt>
    <dgm:pt modelId="{FB73AB84-3B8E-4509-BB5C-637503661805}" type="parTrans" cxnId="{497CE8B9-8688-472C-A2DB-590C97752D53}">
      <dgm:prSet/>
      <dgm:spPr/>
      <dgm:t>
        <a:bodyPr/>
        <a:lstStyle/>
        <a:p>
          <a:endParaRPr lang="en-US"/>
        </a:p>
      </dgm:t>
    </dgm:pt>
    <dgm:pt modelId="{F47B9A51-12F9-4704-AC2C-4E9DD53561F4}" type="sibTrans" cxnId="{497CE8B9-8688-472C-A2DB-590C97752D53}">
      <dgm:prSet/>
      <dgm:spPr/>
      <dgm:t>
        <a:bodyPr/>
        <a:lstStyle/>
        <a:p>
          <a:endParaRPr lang="en-US"/>
        </a:p>
      </dgm:t>
    </dgm:pt>
    <dgm:pt modelId="{973071E0-B929-4185-BCAE-9EDBCE041F4D}" type="pres">
      <dgm:prSet presAssocID="{23379DF0-CADA-4D55-AF0E-D59199864C52}" presName="linearFlow" presStyleCnt="0">
        <dgm:presLayoutVars>
          <dgm:resizeHandles val="exact"/>
        </dgm:presLayoutVars>
      </dgm:prSet>
      <dgm:spPr/>
    </dgm:pt>
    <dgm:pt modelId="{BBE00986-5D1C-4FCE-8B5F-16A8EB9F9B2A}" type="pres">
      <dgm:prSet presAssocID="{E305A5A0-6A5F-499E-986F-CD08075C6A25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35C907-7539-4394-8E14-9260C197F62A}" type="pres">
      <dgm:prSet presAssocID="{E8DD8257-31BA-43EA-8EC3-B0C3D4B53FF9}" presName="sibTrans" presStyleLbl="sibTrans2D1" presStyleIdx="0" presStyleCnt="2"/>
      <dgm:spPr/>
      <dgm:t>
        <a:bodyPr/>
        <a:lstStyle/>
        <a:p>
          <a:endParaRPr lang="en-US"/>
        </a:p>
      </dgm:t>
    </dgm:pt>
    <dgm:pt modelId="{B33828D6-7692-4565-AFEF-525C60CE6F1F}" type="pres">
      <dgm:prSet presAssocID="{E8DD8257-31BA-43EA-8EC3-B0C3D4B53FF9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FAABFB98-4E39-4FD0-BE86-9708182E1DF5}" type="pres">
      <dgm:prSet presAssocID="{D055E146-DA82-4F40-959A-717C2720BD59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F24BA8-F4F9-47A9-9ADC-D22CA140D8E5}" type="pres">
      <dgm:prSet presAssocID="{F71C3A5C-D8E8-45CA-A165-D74A285EAE03}" presName="sibTrans" presStyleLbl="sibTrans2D1" presStyleIdx="1" presStyleCnt="2"/>
      <dgm:spPr/>
      <dgm:t>
        <a:bodyPr/>
        <a:lstStyle/>
        <a:p>
          <a:endParaRPr lang="en-US"/>
        </a:p>
      </dgm:t>
    </dgm:pt>
    <dgm:pt modelId="{A3F26DB2-D06C-4A8C-B119-7E26684092E7}" type="pres">
      <dgm:prSet presAssocID="{F71C3A5C-D8E8-45CA-A165-D74A285EAE03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99207C87-398D-45BC-B4D8-5C03C1F4CDEB}" type="pres">
      <dgm:prSet presAssocID="{058776C9-2F61-4F36-893B-12537C8F1CAA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2DCC49E-C32C-4A72-83B6-9383B47070A5}" srcId="{23379DF0-CADA-4D55-AF0E-D59199864C52}" destId="{D055E146-DA82-4F40-959A-717C2720BD59}" srcOrd="1" destOrd="0" parTransId="{64BC0E01-C45D-4ADD-A40C-6C8EE84EAEB6}" sibTransId="{F71C3A5C-D8E8-45CA-A165-D74A285EAE03}"/>
    <dgm:cxn modelId="{6D04F0FF-AA69-483A-BC92-97BD05F7C778}" type="presOf" srcId="{F71C3A5C-D8E8-45CA-A165-D74A285EAE03}" destId="{04F24BA8-F4F9-47A9-9ADC-D22CA140D8E5}" srcOrd="0" destOrd="0" presId="urn:microsoft.com/office/officeart/2005/8/layout/process2"/>
    <dgm:cxn modelId="{7FBD1EE5-1690-4A5C-8F36-FD08C0EAA133}" type="presOf" srcId="{23379DF0-CADA-4D55-AF0E-D59199864C52}" destId="{973071E0-B929-4185-BCAE-9EDBCE041F4D}" srcOrd="0" destOrd="0" presId="urn:microsoft.com/office/officeart/2005/8/layout/process2"/>
    <dgm:cxn modelId="{BD516BA3-E7AD-403C-AFFF-DE59AE4C323C}" type="presOf" srcId="{E8DD8257-31BA-43EA-8EC3-B0C3D4B53FF9}" destId="{B33828D6-7692-4565-AFEF-525C60CE6F1F}" srcOrd="1" destOrd="0" presId="urn:microsoft.com/office/officeart/2005/8/layout/process2"/>
    <dgm:cxn modelId="{497CE8B9-8688-472C-A2DB-590C97752D53}" srcId="{23379DF0-CADA-4D55-AF0E-D59199864C52}" destId="{058776C9-2F61-4F36-893B-12537C8F1CAA}" srcOrd="2" destOrd="0" parTransId="{FB73AB84-3B8E-4509-BB5C-637503661805}" sibTransId="{F47B9A51-12F9-4704-AC2C-4E9DD53561F4}"/>
    <dgm:cxn modelId="{77F31946-12D7-4130-8428-B2B3FBC7CB07}" type="presOf" srcId="{D055E146-DA82-4F40-959A-717C2720BD59}" destId="{FAABFB98-4E39-4FD0-BE86-9708182E1DF5}" srcOrd="0" destOrd="0" presId="urn:microsoft.com/office/officeart/2005/8/layout/process2"/>
    <dgm:cxn modelId="{5F8C1C9C-26DC-49D4-8E38-88949F0B794E}" type="presOf" srcId="{E305A5A0-6A5F-499E-986F-CD08075C6A25}" destId="{BBE00986-5D1C-4FCE-8B5F-16A8EB9F9B2A}" srcOrd="0" destOrd="0" presId="urn:microsoft.com/office/officeart/2005/8/layout/process2"/>
    <dgm:cxn modelId="{AA46886A-E8CB-4A07-9A69-6C409C874DE8}" type="presOf" srcId="{058776C9-2F61-4F36-893B-12537C8F1CAA}" destId="{99207C87-398D-45BC-B4D8-5C03C1F4CDEB}" srcOrd="0" destOrd="0" presId="urn:microsoft.com/office/officeart/2005/8/layout/process2"/>
    <dgm:cxn modelId="{A4BD7FA5-760E-439A-BF2B-5B07721B7B52}" srcId="{23379DF0-CADA-4D55-AF0E-D59199864C52}" destId="{E305A5A0-6A5F-499E-986F-CD08075C6A25}" srcOrd="0" destOrd="0" parTransId="{C7FF8924-ED05-41E8-9013-F90F2EC92DA6}" sibTransId="{E8DD8257-31BA-43EA-8EC3-B0C3D4B53FF9}"/>
    <dgm:cxn modelId="{990BFC5F-A5D8-46B8-9931-31460C1C7F91}" type="presOf" srcId="{F71C3A5C-D8E8-45CA-A165-D74A285EAE03}" destId="{A3F26DB2-D06C-4A8C-B119-7E26684092E7}" srcOrd="1" destOrd="0" presId="urn:microsoft.com/office/officeart/2005/8/layout/process2"/>
    <dgm:cxn modelId="{803FA518-9956-4774-A50B-211C83AACD91}" type="presOf" srcId="{E8DD8257-31BA-43EA-8EC3-B0C3D4B53FF9}" destId="{3935C907-7539-4394-8E14-9260C197F62A}" srcOrd="0" destOrd="0" presId="urn:microsoft.com/office/officeart/2005/8/layout/process2"/>
    <dgm:cxn modelId="{A99357A4-8922-49A0-9D8E-AA1541D8435F}" type="presParOf" srcId="{973071E0-B929-4185-BCAE-9EDBCE041F4D}" destId="{BBE00986-5D1C-4FCE-8B5F-16A8EB9F9B2A}" srcOrd="0" destOrd="0" presId="urn:microsoft.com/office/officeart/2005/8/layout/process2"/>
    <dgm:cxn modelId="{614DE791-B864-4253-90F3-A7D5581B2143}" type="presParOf" srcId="{973071E0-B929-4185-BCAE-9EDBCE041F4D}" destId="{3935C907-7539-4394-8E14-9260C197F62A}" srcOrd="1" destOrd="0" presId="urn:microsoft.com/office/officeart/2005/8/layout/process2"/>
    <dgm:cxn modelId="{5F038182-E059-4535-9A8F-7ED1F0F9DD54}" type="presParOf" srcId="{3935C907-7539-4394-8E14-9260C197F62A}" destId="{B33828D6-7692-4565-AFEF-525C60CE6F1F}" srcOrd="0" destOrd="0" presId="urn:microsoft.com/office/officeart/2005/8/layout/process2"/>
    <dgm:cxn modelId="{CCC10127-11AB-4634-8EB1-08438CF7DF78}" type="presParOf" srcId="{973071E0-B929-4185-BCAE-9EDBCE041F4D}" destId="{FAABFB98-4E39-4FD0-BE86-9708182E1DF5}" srcOrd="2" destOrd="0" presId="urn:microsoft.com/office/officeart/2005/8/layout/process2"/>
    <dgm:cxn modelId="{3F972318-443C-4DE9-A9A0-32683D5FC865}" type="presParOf" srcId="{973071E0-B929-4185-BCAE-9EDBCE041F4D}" destId="{04F24BA8-F4F9-47A9-9ADC-D22CA140D8E5}" srcOrd="3" destOrd="0" presId="urn:microsoft.com/office/officeart/2005/8/layout/process2"/>
    <dgm:cxn modelId="{F22D31CA-1E07-45AA-BFD8-2E6B4032092F}" type="presParOf" srcId="{04F24BA8-F4F9-47A9-9ADC-D22CA140D8E5}" destId="{A3F26DB2-D06C-4A8C-B119-7E26684092E7}" srcOrd="0" destOrd="0" presId="urn:microsoft.com/office/officeart/2005/8/layout/process2"/>
    <dgm:cxn modelId="{E582A39C-80AC-4B46-9FE9-7B1C982CF84B}" type="presParOf" srcId="{973071E0-B929-4185-BCAE-9EDBCE041F4D}" destId="{99207C87-398D-45BC-B4D8-5C03C1F4CDEB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3379DF0-CADA-4D55-AF0E-D59199864C52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E305A5A0-6A5F-499E-986F-CD08075C6A25}">
      <dgm:prSet phldrT="[Text]"/>
      <dgm:spPr>
        <a:solidFill>
          <a:srgbClr val="FF0000"/>
        </a:solidFill>
      </dgm:spPr>
      <dgm:t>
        <a:bodyPr/>
        <a:lstStyle/>
        <a:p>
          <a:pPr algn="ctr"/>
          <a:r>
            <a:rPr lang="en-US" dirty="0" smtClean="0"/>
            <a:t>Purchase Master Data</a:t>
          </a:r>
          <a:endParaRPr lang="en-US" dirty="0"/>
        </a:p>
      </dgm:t>
    </dgm:pt>
    <dgm:pt modelId="{C7FF8924-ED05-41E8-9013-F90F2EC92DA6}" type="parTrans" cxnId="{A4BD7FA5-760E-439A-BF2B-5B07721B7B52}">
      <dgm:prSet/>
      <dgm:spPr/>
      <dgm:t>
        <a:bodyPr/>
        <a:lstStyle/>
        <a:p>
          <a:endParaRPr lang="en-US"/>
        </a:p>
      </dgm:t>
    </dgm:pt>
    <dgm:pt modelId="{E8DD8257-31BA-43EA-8EC3-B0C3D4B53FF9}" type="sibTrans" cxnId="{A4BD7FA5-760E-439A-BF2B-5B07721B7B52}">
      <dgm:prSet/>
      <dgm:spPr/>
      <dgm:t>
        <a:bodyPr/>
        <a:lstStyle/>
        <a:p>
          <a:pPr algn="ctr"/>
          <a:endParaRPr lang="en-US"/>
        </a:p>
      </dgm:t>
    </dgm:pt>
    <dgm:pt modelId="{D055E146-DA82-4F40-959A-717C2720BD59}">
      <dgm:prSet phldrT="[Text]"/>
      <dgm:spPr/>
      <dgm:t>
        <a:bodyPr/>
        <a:lstStyle/>
        <a:p>
          <a:pPr algn="ctr"/>
          <a:r>
            <a:rPr lang="en-US" dirty="0" smtClean="0"/>
            <a:t>Purchase Processes</a:t>
          </a:r>
          <a:endParaRPr lang="en-US" dirty="0"/>
        </a:p>
      </dgm:t>
    </dgm:pt>
    <dgm:pt modelId="{64BC0E01-C45D-4ADD-A40C-6C8EE84EAEB6}" type="parTrans" cxnId="{92DCC49E-C32C-4A72-83B6-9383B47070A5}">
      <dgm:prSet/>
      <dgm:spPr/>
      <dgm:t>
        <a:bodyPr/>
        <a:lstStyle/>
        <a:p>
          <a:endParaRPr lang="en-US"/>
        </a:p>
      </dgm:t>
    </dgm:pt>
    <dgm:pt modelId="{F71C3A5C-D8E8-45CA-A165-D74A285EAE03}" type="sibTrans" cxnId="{92DCC49E-C32C-4A72-83B6-9383B47070A5}">
      <dgm:prSet/>
      <dgm:spPr/>
      <dgm:t>
        <a:bodyPr/>
        <a:lstStyle/>
        <a:p>
          <a:pPr algn="ctr"/>
          <a:endParaRPr lang="en-US"/>
        </a:p>
      </dgm:t>
    </dgm:pt>
    <dgm:pt modelId="{058776C9-2F61-4F36-893B-12537C8F1CAA}">
      <dgm:prSet phldrT="[Text]"/>
      <dgm:spPr/>
      <dgm:t>
        <a:bodyPr/>
        <a:lstStyle/>
        <a:p>
          <a:pPr algn="ctr"/>
          <a:r>
            <a:rPr lang="en-US" dirty="0" smtClean="0"/>
            <a:t>Question?</a:t>
          </a:r>
          <a:endParaRPr lang="en-US" dirty="0"/>
        </a:p>
      </dgm:t>
    </dgm:pt>
    <dgm:pt modelId="{FB73AB84-3B8E-4509-BB5C-637503661805}" type="parTrans" cxnId="{497CE8B9-8688-472C-A2DB-590C97752D53}">
      <dgm:prSet/>
      <dgm:spPr/>
      <dgm:t>
        <a:bodyPr/>
        <a:lstStyle/>
        <a:p>
          <a:endParaRPr lang="en-US"/>
        </a:p>
      </dgm:t>
    </dgm:pt>
    <dgm:pt modelId="{F47B9A51-12F9-4704-AC2C-4E9DD53561F4}" type="sibTrans" cxnId="{497CE8B9-8688-472C-A2DB-590C97752D53}">
      <dgm:prSet/>
      <dgm:spPr/>
      <dgm:t>
        <a:bodyPr/>
        <a:lstStyle/>
        <a:p>
          <a:endParaRPr lang="en-US"/>
        </a:p>
      </dgm:t>
    </dgm:pt>
    <dgm:pt modelId="{973071E0-B929-4185-BCAE-9EDBCE041F4D}" type="pres">
      <dgm:prSet presAssocID="{23379DF0-CADA-4D55-AF0E-D59199864C52}" presName="linearFlow" presStyleCnt="0">
        <dgm:presLayoutVars>
          <dgm:resizeHandles val="exact"/>
        </dgm:presLayoutVars>
      </dgm:prSet>
      <dgm:spPr/>
    </dgm:pt>
    <dgm:pt modelId="{BBE00986-5D1C-4FCE-8B5F-16A8EB9F9B2A}" type="pres">
      <dgm:prSet presAssocID="{E305A5A0-6A5F-499E-986F-CD08075C6A25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35C907-7539-4394-8E14-9260C197F62A}" type="pres">
      <dgm:prSet presAssocID="{E8DD8257-31BA-43EA-8EC3-B0C3D4B53FF9}" presName="sibTrans" presStyleLbl="sibTrans2D1" presStyleIdx="0" presStyleCnt="2"/>
      <dgm:spPr/>
      <dgm:t>
        <a:bodyPr/>
        <a:lstStyle/>
        <a:p>
          <a:endParaRPr lang="en-US"/>
        </a:p>
      </dgm:t>
    </dgm:pt>
    <dgm:pt modelId="{B33828D6-7692-4565-AFEF-525C60CE6F1F}" type="pres">
      <dgm:prSet presAssocID="{E8DD8257-31BA-43EA-8EC3-B0C3D4B53FF9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FAABFB98-4E39-4FD0-BE86-9708182E1DF5}" type="pres">
      <dgm:prSet presAssocID="{D055E146-DA82-4F40-959A-717C2720BD59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F24BA8-F4F9-47A9-9ADC-D22CA140D8E5}" type="pres">
      <dgm:prSet presAssocID="{F71C3A5C-D8E8-45CA-A165-D74A285EAE03}" presName="sibTrans" presStyleLbl="sibTrans2D1" presStyleIdx="1" presStyleCnt="2"/>
      <dgm:spPr/>
      <dgm:t>
        <a:bodyPr/>
        <a:lstStyle/>
        <a:p>
          <a:endParaRPr lang="en-US"/>
        </a:p>
      </dgm:t>
    </dgm:pt>
    <dgm:pt modelId="{A3F26DB2-D06C-4A8C-B119-7E26684092E7}" type="pres">
      <dgm:prSet presAssocID="{F71C3A5C-D8E8-45CA-A165-D74A285EAE03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99207C87-398D-45BC-B4D8-5C03C1F4CDEB}" type="pres">
      <dgm:prSet presAssocID="{058776C9-2F61-4F36-893B-12537C8F1CAA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4BD7FA5-760E-439A-BF2B-5B07721B7B52}" srcId="{23379DF0-CADA-4D55-AF0E-D59199864C52}" destId="{E305A5A0-6A5F-499E-986F-CD08075C6A25}" srcOrd="0" destOrd="0" parTransId="{C7FF8924-ED05-41E8-9013-F90F2EC92DA6}" sibTransId="{E8DD8257-31BA-43EA-8EC3-B0C3D4B53FF9}"/>
    <dgm:cxn modelId="{8CDEEBEB-F515-47C7-AD7C-135BF0EFE23A}" type="presOf" srcId="{23379DF0-CADA-4D55-AF0E-D59199864C52}" destId="{973071E0-B929-4185-BCAE-9EDBCE041F4D}" srcOrd="0" destOrd="0" presId="urn:microsoft.com/office/officeart/2005/8/layout/process2"/>
    <dgm:cxn modelId="{379F22B6-1E7A-4613-A8C1-64C05774688B}" type="presOf" srcId="{E305A5A0-6A5F-499E-986F-CD08075C6A25}" destId="{BBE00986-5D1C-4FCE-8B5F-16A8EB9F9B2A}" srcOrd="0" destOrd="0" presId="urn:microsoft.com/office/officeart/2005/8/layout/process2"/>
    <dgm:cxn modelId="{858BDC63-292E-488D-B09C-551764FF36A0}" type="presOf" srcId="{058776C9-2F61-4F36-893B-12537C8F1CAA}" destId="{99207C87-398D-45BC-B4D8-5C03C1F4CDEB}" srcOrd="0" destOrd="0" presId="urn:microsoft.com/office/officeart/2005/8/layout/process2"/>
    <dgm:cxn modelId="{497CE8B9-8688-472C-A2DB-590C97752D53}" srcId="{23379DF0-CADA-4D55-AF0E-D59199864C52}" destId="{058776C9-2F61-4F36-893B-12537C8F1CAA}" srcOrd="2" destOrd="0" parTransId="{FB73AB84-3B8E-4509-BB5C-637503661805}" sibTransId="{F47B9A51-12F9-4704-AC2C-4E9DD53561F4}"/>
    <dgm:cxn modelId="{17F79473-E7DA-4FEB-B424-47D09C8B0063}" type="presOf" srcId="{E8DD8257-31BA-43EA-8EC3-B0C3D4B53FF9}" destId="{3935C907-7539-4394-8E14-9260C197F62A}" srcOrd="0" destOrd="0" presId="urn:microsoft.com/office/officeart/2005/8/layout/process2"/>
    <dgm:cxn modelId="{0C084364-684E-4429-9D97-6C0BA696288E}" type="presOf" srcId="{E8DD8257-31BA-43EA-8EC3-B0C3D4B53FF9}" destId="{B33828D6-7692-4565-AFEF-525C60CE6F1F}" srcOrd="1" destOrd="0" presId="urn:microsoft.com/office/officeart/2005/8/layout/process2"/>
    <dgm:cxn modelId="{92DCC49E-C32C-4A72-83B6-9383B47070A5}" srcId="{23379DF0-CADA-4D55-AF0E-D59199864C52}" destId="{D055E146-DA82-4F40-959A-717C2720BD59}" srcOrd="1" destOrd="0" parTransId="{64BC0E01-C45D-4ADD-A40C-6C8EE84EAEB6}" sibTransId="{F71C3A5C-D8E8-45CA-A165-D74A285EAE03}"/>
    <dgm:cxn modelId="{EF1723FB-B546-481E-8556-5F1BE4BB38D3}" type="presOf" srcId="{F71C3A5C-D8E8-45CA-A165-D74A285EAE03}" destId="{A3F26DB2-D06C-4A8C-B119-7E26684092E7}" srcOrd="1" destOrd="0" presId="urn:microsoft.com/office/officeart/2005/8/layout/process2"/>
    <dgm:cxn modelId="{AA273DF6-CD16-4048-A938-007BD5AFAF34}" type="presOf" srcId="{D055E146-DA82-4F40-959A-717C2720BD59}" destId="{FAABFB98-4E39-4FD0-BE86-9708182E1DF5}" srcOrd="0" destOrd="0" presId="urn:microsoft.com/office/officeart/2005/8/layout/process2"/>
    <dgm:cxn modelId="{AAFBF0BB-A004-4016-8AC7-BBD93CCBBE20}" type="presOf" srcId="{F71C3A5C-D8E8-45CA-A165-D74A285EAE03}" destId="{04F24BA8-F4F9-47A9-9ADC-D22CA140D8E5}" srcOrd="0" destOrd="0" presId="urn:microsoft.com/office/officeart/2005/8/layout/process2"/>
    <dgm:cxn modelId="{1CF5A8D3-F639-4EA7-AEA6-C03EEF1209AD}" type="presParOf" srcId="{973071E0-B929-4185-BCAE-9EDBCE041F4D}" destId="{BBE00986-5D1C-4FCE-8B5F-16A8EB9F9B2A}" srcOrd="0" destOrd="0" presId="urn:microsoft.com/office/officeart/2005/8/layout/process2"/>
    <dgm:cxn modelId="{A9944256-38A3-4D1D-9EAD-F5C053C09834}" type="presParOf" srcId="{973071E0-B929-4185-BCAE-9EDBCE041F4D}" destId="{3935C907-7539-4394-8E14-9260C197F62A}" srcOrd="1" destOrd="0" presId="urn:microsoft.com/office/officeart/2005/8/layout/process2"/>
    <dgm:cxn modelId="{A92B3E45-0566-43D6-B42B-2E8F6685337E}" type="presParOf" srcId="{3935C907-7539-4394-8E14-9260C197F62A}" destId="{B33828D6-7692-4565-AFEF-525C60CE6F1F}" srcOrd="0" destOrd="0" presId="urn:microsoft.com/office/officeart/2005/8/layout/process2"/>
    <dgm:cxn modelId="{BD7B901B-A2BE-4215-8898-A0867CFBBB5E}" type="presParOf" srcId="{973071E0-B929-4185-BCAE-9EDBCE041F4D}" destId="{FAABFB98-4E39-4FD0-BE86-9708182E1DF5}" srcOrd="2" destOrd="0" presId="urn:microsoft.com/office/officeart/2005/8/layout/process2"/>
    <dgm:cxn modelId="{38D13A8F-42D0-4D78-91FE-37E5F084389C}" type="presParOf" srcId="{973071E0-B929-4185-BCAE-9EDBCE041F4D}" destId="{04F24BA8-F4F9-47A9-9ADC-D22CA140D8E5}" srcOrd="3" destOrd="0" presId="urn:microsoft.com/office/officeart/2005/8/layout/process2"/>
    <dgm:cxn modelId="{4FFF39F8-B236-43F9-A251-BB0FC29FB92F}" type="presParOf" srcId="{04F24BA8-F4F9-47A9-9ADC-D22CA140D8E5}" destId="{A3F26DB2-D06C-4A8C-B119-7E26684092E7}" srcOrd="0" destOrd="0" presId="urn:microsoft.com/office/officeart/2005/8/layout/process2"/>
    <dgm:cxn modelId="{9A128D24-F291-40EB-8343-7FC9A878CD09}" type="presParOf" srcId="{973071E0-B929-4185-BCAE-9EDBCE041F4D}" destId="{99207C87-398D-45BC-B4D8-5C03C1F4CDEB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3379DF0-CADA-4D55-AF0E-D59199864C52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E305A5A0-6A5F-499E-986F-CD08075C6A25}">
      <dgm:prSet phldrT="[Text]"/>
      <dgm:spPr>
        <a:solidFill>
          <a:srgbClr val="FF0000"/>
        </a:solidFill>
      </dgm:spPr>
      <dgm:t>
        <a:bodyPr/>
        <a:lstStyle/>
        <a:p>
          <a:pPr algn="ctr"/>
          <a:r>
            <a:rPr lang="en-US" dirty="0" smtClean="0"/>
            <a:t>Purchase Master Data</a:t>
          </a:r>
          <a:endParaRPr lang="en-US" dirty="0"/>
        </a:p>
      </dgm:t>
    </dgm:pt>
    <dgm:pt modelId="{C7FF8924-ED05-41E8-9013-F90F2EC92DA6}" type="parTrans" cxnId="{A4BD7FA5-760E-439A-BF2B-5B07721B7B52}">
      <dgm:prSet/>
      <dgm:spPr/>
      <dgm:t>
        <a:bodyPr/>
        <a:lstStyle/>
        <a:p>
          <a:endParaRPr lang="en-US"/>
        </a:p>
      </dgm:t>
    </dgm:pt>
    <dgm:pt modelId="{E8DD8257-31BA-43EA-8EC3-B0C3D4B53FF9}" type="sibTrans" cxnId="{A4BD7FA5-760E-439A-BF2B-5B07721B7B52}">
      <dgm:prSet/>
      <dgm:spPr/>
      <dgm:t>
        <a:bodyPr/>
        <a:lstStyle/>
        <a:p>
          <a:pPr algn="ctr"/>
          <a:endParaRPr lang="en-US"/>
        </a:p>
      </dgm:t>
    </dgm:pt>
    <dgm:pt modelId="{D055E146-DA82-4F40-959A-717C2720BD59}">
      <dgm:prSet phldrT="[Text]"/>
      <dgm:spPr/>
      <dgm:t>
        <a:bodyPr/>
        <a:lstStyle/>
        <a:p>
          <a:pPr algn="ctr"/>
          <a:r>
            <a:rPr lang="en-US" dirty="0" smtClean="0"/>
            <a:t>Purchase Processes</a:t>
          </a:r>
          <a:endParaRPr lang="en-US" dirty="0"/>
        </a:p>
      </dgm:t>
    </dgm:pt>
    <dgm:pt modelId="{64BC0E01-C45D-4ADD-A40C-6C8EE84EAEB6}" type="parTrans" cxnId="{92DCC49E-C32C-4A72-83B6-9383B47070A5}">
      <dgm:prSet/>
      <dgm:spPr/>
      <dgm:t>
        <a:bodyPr/>
        <a:lstStyle/>
        <a:p>
          <a:endParaRPr lang="en-US"/>
        </a:p>
      </dgm:t>
    </dgm:pt>
    <dgm:pt modelId="{F71C3A5C-D8E8-45CA-A165-D74A285EAE03}" type="sibTrans" cxnId="{92DCC49E-C32C-4A72-83B6-9383B47070A5}">
      <dgm:prSet/>
      <dgm:spPr/>
      <dgm:t>
        <a:bodyPr/>
        <a:lstStyle/>
        <a:p>
          <a:pPr algn="ctr"/>
          <a:endParaRPr lang="en-US"/>
        </a:p>
      </dgm:t>
    </dgm:pt>
    <dgm:pt modelId="{058776C9-2F61-4F36-893B-12537C8F1CAA}">
      <dgm:prSet phldrT="[Text]"/>
      <dgm:spPr/>
      <dgm:t>
        <a:bodyPr/>
        <a:lstStyle/>
        <a:p>
          <a:pPr algn="ctr"/>
          <a:r>
            <a:rPr lang="en-US" dirty="0" smtClean="0"/>
            <a:t>Question?</a:t>
          </a:r>
          <a:endParaRPr lang="en-US" dirty="0"/>
        </a:p>
      </dgm:t>
    </dgm:pt>
    <dgm:pt modelId="{FB73AB84-3B8E-4509-BB5C-637503661805}" type="parTrans" cxnId="{497CE8B9-8688-472C-A2DB-590C97752D53}">
      <dgm:prSet/>
      <dgm:spPr/>
      <dgm:t>
        <a:bodyPr/>
        <a:lstStyle/>
        <a:p>
          <a:endParaRPr lang="en-US"/>
        </a:p>
      </dgm:t>
    </dgm:pt>
    <dgm:pt modelId="{F47B9A51-12F9-4704-AC2C-4E9DD53561F4}" type="sibTrans" cxnId="{497CE8B9-8688-472C-A2DB-590C97752D53}">
      <dgm:prSet/>
      <dgm:spPr/>
      <dgm:t>
        <a:bodyPr/>
        <a:lstStyle/>
        <a:p>
          <a:endParaRPr lang="en-US"/>
        </a:p>
      </dgm:t>
    </dgm:pt>
    <dgm:pt modelId="{973071E0-B929-4185-BCAE-9EDBCE041F4D}" type="pres">
      <dgm:prSet presAssocID="{23379DF0-CADA-4D55-AF0E-D59199864C52}" presName="linearFlow" presStyleCnt="0">
        <dgm:presLayoutVars>
          <dgm:resizeHandles val="exact"/>
        </dgm:presLayoutVars>
      </dgm:prSet>
      <dgm:spPr/>
    </dgm:pt>
    <dgm:pt modelId="{BBE00986-5D1C-4FCE-8B5F-16A8EB9F9B2A}" type="pres">
      <dgm:prSet presAssocID="{E305A5A0-6A5F-499E-986F-CD08075C6A25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35C907-7539-4394-8E14-9260C197F62A}" type="pres">
      <dgm:prSet presAssocID="{E8DD8257-31BA-43EA-8EC3-B0C3D4B53FF9}" presName="sibTrans" presStyleLbl="sibTrans2D1" presStyleIdx="0" presStyleCnt="2"/>
      <dgm:spPr/>
      <dgm:t>
        <a:bodyPr/>
        <a:lstStyle/>
        <a:p>
          <a:endParaRPr lang="en-US"/>
        </a:p>
      </dgm:t>
    </dgm:pt>
    <dgm:pt modelId="{B33828D6-7692-4565-AFEF-525C60CE6F1F}" type="pres">
      <dgm:prSet presAssocID="{E8DD8257-31BA-43EA-8EC3-B0C3D4B53FF9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FAABFB98-4E39-4FD0-BE86-9708182E1DF5}" type="pres">
      <dgm:prSet presAssocID="{D055E146-DA82-4F40-959A-717C2720BD59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F24BA8-F4F9-47A9-9ADC-D22CA140D8E5}" type="pres">
      <dgm:prSet presAssocID="{F71C3A5C-D8E8-45CA-A165-D74A285EAE03}" presName="sibTrans" presStyleLbl="sibTrans2D1" presStyleIdx="1" presStyleCnt="2"/>
      <dgm:spPr/>
      <dgm:t>
        <a:bodyPr/>
        <a:lstStyle/>
        <a:p>
          <a:endParaRPr lang="en-US"/>
        </a:p>
      </dgm:t>
    </dgm:pt>
    <dgm:pt modelId="{A3F26DB2-D06C-4A8C-B119-7E26684092E7}" type="pres">
      <dgm:prSet presAssocID="{F71C3A5C-D8E8-45CA-A165-D74A285EAE03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99207C87-398D-45BC-B4D8-5C03C1F4CDEB}" type="pres">
      <dgm:prSet presAssocID="{058776C9-2F61-4F36-893B-12537C8F1CAA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4BD7FA5-760E-439A-BF2B-5B07721B7B52}" srcId="{23379DF0-CADA-4D55-AF0E-D59199864C52}" destId="{E305A5A0-6A5F-499E-986F-CD08075C6A25}" srcOrd="0" destOrd="0" parTransId="{C7FF8924-ED05-41E8-9013-F90F2EC92DA6}" sibTransId="{E8DD8257-31BA-43EA-8EC3-B0C3D4B53FF9}"/>
    <dgm:cxn modelId="{8D725A56-3A98-4E06-8510-B42801754B7C}" type="presOf" srcId="{F71C3A5C-D8E8-45CA-A165-D74A285EAE03}" destId="{04F24BA8-F4F9-47A9-9ADC-D22CA140D8E5}" srcOrd="0" destOrd="0" presId="urn:microsoft.com/office/officeart/2005/8/layout/process2"/>
    <dgm:cxn modelId="{6F537140-D07B-44FE-BAB4-0C41859E9BE8}" type="presOf" srcId="{E8DD8257-31BA-43EA-8EC3-B0C3D4B53FF9}" destId="{B33828D6-7692-4565-AFEF-525C60CE6F1F}" srcOrd="1" destOrd="0" presId="urn:microsoft.com/office/officeart/2005/8/layout/process2"/>
    <dgm:cxn modelId="{497CE8B9-8688-472C-A2DB-590C97752D53}" srcId="{23379DF0-CADA-4D55-AF0E-D59199864C52}" destId="{058776C9-2F61-4F36-893B-12537C8F1CAA}" srcOrd="2" destOrd="0" parTransId="{FB73AB84-3B8E-4509-BB5C-637503661805}" sibTransId="{F47B9A51-12F9-4704-AC2C-4E9DD53561F4}"/>
    <dgm:cxn modelId="{DC2E588A-70E9-4119-879F-0F026FE8A866}" type="presOf" srcId="{E305A5A0-6A5F-499E-986F-CD08075C6A25}" destId="{BBE00986-5D1C-4FCE-8B5F-16A8EB9F9B2A}" srcOrd="0" destOrd="0" presId="urn:microsoft.com/office/officeart/2005/8/layout/process2"/>
    <dgm:cxn modelId="{37F8959A-8450-424C-B1AA-BDA8CD370462}" type="presOf" srcId="{058776C9-2F61-4F36-893B-12537C8F1CAA}" destId="{99207C87-398D-45BC-B4D8-5C03C1F4CDEB}" srcOrd="0" destOrd="0" presId="urn:microsoft.com/office/officeart/2005/8/layout/process2"/>
    <dgm:cxn modelId="{22A30C91-3C59-4142-B648-F32C8CBF602E}" type="presOf" srcId="{F71C3A5C-D8E8-45CA-A165-D74A285EAE03}" destId="{A3F26DB2-D06C-4A8C-B119-7E26684092E7}" srcOrd="1" destOrd="0" presId="urn:microsoft.com/office/officeart/2005/8/layout/process2"/>
    <dgm:cxn modelId="{877B0EDA-78B3-4E60-B9AE-058B6359B609}" type="presOf" srcId="{23379DF0-CADA-4D55-AF0E-D59199864C52}" destId="{973071E0-B929-4185-BCAE-9EDBCE041F4D}" srcOrd="0" destOrd="0" presId="urn:microsoft.com/office/officeart/2005/8/layout/process2"/>
    <dgm:cxn modelId="{FE7EAC0F-8BA2-47C4-8C9B-C21188CFECCE}" type="presOf" srcId="{D055E146-DA82-4F40-959A-717C2720BD59}" destId="{FAABFB98-4E39-4FD0-BE86-9708182E1DF5}" srcOrd="0" destOrd="0" presId="urn:microsoft.com/office/officeart/2005/8/layout/process2"/>
    <dgm:cxn modelId="{92DCC49E-C32C-4A72-83B6-9383B47070A5}" srcId="{23379DF0-CADA-4D55-AF0E-D59199864C52}" destId="{D055E146-DA82-4F40-959A-717C2720BD59}" srcOrd="1" destOrd="0" parTransId="{64BC0E01-C45D-4ADD-A40C-6C8EE84EAEB6}" sibTransId="{F71C3A5C-D8E8-45CA-A165-D74A285EAE03}"/>
    <dgm:cxn modelId="{4C3F3F2E-92CD-47D0-AD8E-BC1D11792A19}" type="presOf" srcId="{E8DD8257-31BA-43EA-8EC3-B0C3D4B53FF9}" destId="{3935C907-7539-4394-8E14-9260C197F62A}" srcOrd="0" destOrd="0" presId="urn:microsoft.com/office/officeart/2005/8/layout/process2"/>
    <dgm:cxn modelId="{97A5ECF6-7332-4C33-BB63-64AC550A23B9}" type="presParOf" srcId="{973071E0-B929-4185-BCAE-9EDBCE041F4D}" destId="{BBE00986-5D1C-4FCE-8B5F-16A8EB9F9B2A}" srcOrd="0" destOrd="0" presId="urn:microsoft.com/office/officeart/2005/8/layout/process2"/>
    <dgm:cxn modelId="{D432BECB-EE2A-4467-9671-50DFE4EDF34F}" type="presParOf" srcId="{973071E0-B929-4185-BCAE-9EDBCE041F4D}" destId="{3935C907-7539-4394-8E14-9260C197F62A}" srcOrd="1" destOrd="0" presId="urn:microsoft.com/office/officeart/2005/8/layout/process2"/>
    <dgm:cxn modelId="{C8D1A59F-D022-498E-B74F-3C3CCA627F9B}" type="presParOf" srcId="{3935C907-7539-4394-8E14-9260C197F62A}" destId="{B33828D6-7692-4565-AFEF-525C60CE6F1F}" srcOrd="0" destOrd="0" presId="urn:microsoft.com/office/officeart/2005/8/layout/process2"/>
    <dgm:cxn modelId="{0057D8CD-80A8-48DB-AE5C-835ED18E98BD}" type="presParOf" srcId="{973071E0-B929-4185-BCAE-9EDBCE041F4D}" destId="{FAABFB98-4E39-4FD0-BE86-9708182E1DF5}" srcOrd="2" destOrd="0" presId="urn:microsoft.com/office/officeart/2005/8/layout/process2"/>
    <dgm:cxn modelId="{DE28015F-A10F-45E5-95DD-958859192BD4}" type="presParOf" srcId="{973071E0-B929-4185-BCAE-9EDBCE041F4D}" destId="{04F24BA8-F4F9-47A9-9ADC-D22CA140D8E5}" srcOrd="3" destOrd="0" presId="urn:microsoft.com/office/officeart/2005/8/layout/process2"/>
    <dgm:cxn modelId="{3AB63005-2EC1-4DFE-8DF1-D19CEE32C2CA}" type="presParOf" srcId="{04F24BA8-F4F9-47A9-9ADC-D22CA140D8E5}" destId="{A3F26DB2-D06C-4A8C-B119-7E26684092E7}" srcOrd="0" destOrd="0" presId="urn:microsoft.com/office/officeart/2005/8/layout/process2"/>
    <dgm:cxn modelId="{69908172-4907-4841-817D-13E193DB2EF9}" type="presParOf" srcId="{973071E0-B929-4185-BCAE-9EDBCE041F4D}" destId="{99207C87-398D-45BC-B4D8-5C03C1F4CDEB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3379DF0-CADA-4D55-AF0E-D59199864C52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E305A5A0-6A5F-499E-986F-CD08075C6A25}">
      <dgm:prSet phldrT="[Text]"/>
      <dgm:spPr>
        <a:solidFill>
          <a:srgbClr val="FF0000"/>
        </a:solidFill>
      </dgm:spPr>
      <dgm:t>
        <a:bodyPr/>
        <a:lstStyle/>
        <a:p>
          <a:pPr algn="ctr"/>
          <a:r>
            <a:rPr lang="en-US" dirty="0" smtClean="0"/>
            <a:t>Purchase Master Data</a:t>
          </a:r>
          <a:endParaRPr lang="en-US" dirty="0"/>
        </a:p>
      </dgm:t>
    </dgm:pt>
    <dgm:pt modelId="{C7FF8924-ED05-41E8-9013-F90F2EC92DA6}" type="parTrans" cxnId="{A4BD7FA5-760E-439A-BF2B-5B07721B7B52}">
      <dgm:prSet/>
      <dgm:spPr/>
      <dgm:t>
        <a:bodyPr/>
        <a:lstStyle/>
        <a:p>
          <a:endParaRPr lang="en-US"/>
        </a:p>
      </dgm:t>
    </dgm:pt>
    <dgm:pt modelId="{E8DD8257-31BA-43EA-8EC3-B0C3D4B53FF9}" type="sibTrans" cxnId="{A4BD7FA5-760E-439A-BF2B-5B07721B7B52}">
      <dgm:prSet/>
      <dgm:spPr/>
      <dgm:t>
        <a:bodyPr/>
        <a:lstStyle/>
        <a:p>
          <a:pPr algn="ctr"/>
          <a:endParaRPr lang="en-US"/>
        </a:p>
      </dgm:t>
    </dgm:pt>
    <dgm:pt modelId="{D055E146-DA82-4F40-959A-717C2720BD59}">
      <dgm:prSet phldrT="[Text]"/>
      <dgm:spPr/>
      <dgm:t>
        <a:bodyPr/>
        <a:lstStyle/>
        <a:p>
          <a:pPr algn="ctr"/>
          <a:r>
            <a:rPr lang="en-US" dirty="0" smtClean="0"/>
            <a:t>Purchase Processes</a:t>
          </a:r>
          <a:endParaRPr lang="en-US" dirty="0"/>
        </a:p>
      </dgm:t>
    </dgm:pt>
    <dgm:pt modelId="{64BC0E01-C45D-4ADD-A40C-6C8EE84EAEB6}" type="parTrans" cxnId="{92DCC49E-C32C-4A72-83B6-9383B47070A5}">
      <dgm:prSet/>
      <dgm:spPr/>
      <dgm:t>
        <a:bodyPr/>
        <a:lstStyle/>
        <a:p>
          <a:endParaRPr lang="en-US"/>
        </a:p>
      </dgm:t>
    </dgm:pt>
    <dgm:pt modelId="{F71C3A5C-D8E8-45CA-A165-D74A285EAE03}" type="sibTrans" cxnId="{92DCC49E-C32C-4A72-83B6-9383B47070A5}">
      <dgm:prSet/>
      <dgm:spPr/>
      <dgm:t>
        <a:bodyPr/>
        <a:lstStyle/>
        <a:p>
          <a:pPr algn="ctr"/>
          <a:endParaRPr lang="en-US"/>
        </a:p>
      </dgm:t>
    </dgm:pt>
    <dgm:pt modelId="{058776C9-2F61-4F36-893B-12537C8F1CAA}">
      <dgm:prSet phldrT="[Text]"/>
      <dgm:spPr/>
      <dgm:t>
        <a:bodyPr/>
        <a:lstStyle/>
        <a:p>
          <a:pPr algn="ctr"/>
          <a:r>
            <a:rPr lang="en-US" dirty="0" smtClean="0"/>
            <a:t>Question?</a:t>
          </a:r>
          <a:endParaRPr lang="en-US" dirty="0"/>
        </a:p>
      </dgm:t>
    </dgm:pt>
    <dgm:pt modelId="{FB73AB84-3B8E-4509-BB5C-637503661805}" type="parTrans" cxnId="{497CE8B9-8688-472C-A2DB-590C97752D53}">
      <dgm:prSet/>
      <dgm:spPr/>
      <dgm:t>
        <a:bodyPr/>
        <a:lstStyle/>
        <a:p>
          <a:endParaRPr lang="en-US"/>
        </a:p>
      </dgm:t>
    </dgm:pt>
    <dgm:pt modelId="{F47B9A51-12F9-4704-AC2C-4E9DD53561F4}" type="sibTrans" cxnId="{497CE8B9-8688-472C-A2DB-590C97752D53}">
      <dgm:prSet/>
      <dgm:spPr/>
      <dgm:t>
        <a:bodyPr/>
        <a:lstStyle/>
        <a:p>
          <a:endParaRPr lang="en-US"/>
        </a:p>
      </dgm:t>
    </dgm:pt>
    <dgm:pt modelId="{973071E0-B929-4185-BCAE-9EDBCE041F4D}" type="pres">
      <dgm:prSet presAssocID="{23379DF0-CADA-4D55-AF0E-D59199864C52}" presName="linearFlow" presStyleCnt="0">
        <dgm:presLayoutVars>
          <dgm:resizeHandles val="exact"/>
        </dgm:presLayoutVars>
      </dgm:prSet>
      <dgm:spPr/>
    </dgm:pt>
    <dgm:pt modelId="{BBE00986-5D1C-4FCE-8B5F-16A8EB9F9B2A}" type="pres">
      <dgm:prSet presAssocID="{E305A5A0-6A5F-499E-986F-CD08075C6A25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35C907-7539-4394-8E14-9260C197F62A}" type="pres">
      <dgm:prSet presAssocID="{E8DD8257-31BA-43EA-8EC3-B0C3D4B53FF9}" presName="sibTrans" presStyleLbl="sibTrans2D1" presStyleIdx="0" presStyleCnt="2"/>
      <dgm:spPr/>
      <dgm:t>
        <a:bodyPr/>
        <a:lstStyle/>
        <a:p>
          <a:endParaRPr lang="en-US"/>
        </a:p>
      </dgm:t>
    </dgm:pt>
    <dgm:pt modelId="{B33828D6-7692-4565-AFEF-525C60CE6F1F}" type="pres">
      <dgm:prSet presAssocID="{E8DD8257-31BA-43EA-8EC3-B0C3D4B53FF9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FAABFB98-4E39-4FD0-BE86-9708182E1DF5}" type="pres">
      <dgm:prSet presAssocID="{D055E146-DA82-4F40-959A-717C2720BD59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F24BA8-F4F9-47A9-9ADC-D22CA140D8E5}" type="pres">
      <dgm:prSet presAssocID="{F71C3A5C-D8E8-45CA-A165-D74A285EAE03}" presName="sibTrans" presStyleLbl="sibTrans2D1" presStyleIdx="1" presStyleCnt="2"/>
      <dgm:spPr/>
      <dgm:t>
        <a:bodyPr/>
        <a:lstStyle/>
        <a:p>
          <a:endParaRPr lang="en-US"/>
        </a:p>
      </dgm:t>
    </dgm:pt>
    <dgm:pt modelId="{A3F26DB2-D06C-4A8C-B119-7E26684092E7}" type="pres">
      <dgm:prSet presAssocID="{F71C3A5C-D8E8-45CA-A165-D74A285EAE03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99207C87-398D-45BC-B4D8-5C03C1F4CDEB}" type="pres">
      <dgm:prSet presAssocID="{058776C9-2F61-4F36-893B-12537C8F1CAA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4BD7FA5-760E-439A-BF2B-5B07721B7B52}" srcId="{23379DF0-CADA-4D55-AF0E-D59199864C52}" destId="{E305A5A0-6A5F-499E-986F-CD08075C6A25}" srcOrd="0" destOrd="0" parTransId="{C7FF8924-ED05-41E8-9013-F90F2EC92DA6}" sibTransId="{E8DD8257-31BA-43EA-8EC3-B0C3D4B53FF9}"/>
    <dgm:cxn modelId="{9CAF93C5-0759-4408-9742-029D05D4770D}" type="presOf" srcId="{D055E146-DA82-4F40-959A-717C2720BD59}" destId="{FAABFB98-4E39-4FD0-BE86-9708182E1DF5}" srcOrd="0" destOrd="0" presId="urn:microsoft.com/office/officeart/2005/8/layout/process2"/>
    <dgm:cxn modelId="{9306D621-9E90-44DF-BF32-F422D76C15BF}" type="presOf" srcId="{E305A5A0-6A5F-499E-986F-CD08075C6A25}" destId="{BBE00986-5D1C-4FCE-8B5F-16A8EB9F9B2A}" srcOrd="0" destOrd="0" presId="urn:microsoft.com/office/officeart/2005/8/layout/process2"/>
    <dgm:cxn modelId="{76DAE741-C420-4642-9EB1-82BAF8497B1A}" type="presOf" srcId="{F71C3A5C-D8E8-45CA-A165-D74A285EAE03}" destId="{A3F26DB2-D06C-4A8C-B119-7E26684092E7}" srcOrd="1" destOrd="0" presId="urn:microsoft.com/office/officeart/2005/8/layout/process2"/>
    <dgm:cxn modelId="{5B3A1244-93E5-4256-AC11-A4217C6FFCD3}" type="presOf" srcId="{F71C3A5C-D8E8-45CA-A165-D74A285EAE03}" destId="{04F24BA8-F4F9-47A9-9ADC-D22CA140D8E5}" srcOrd="0" destOrd="0" presId="urn:microsoft.com/office/officeart/2005/8/layout/process2"/>
    <dgm:cxn modelId="{83AC5017-FAD1-4C9D-9CB9-3903A38B47CE}" type="presOf" srcId="{E8DD8257-31BA-43EA-8EC3-B0C3D4B53FF9}" destId="{3935C907-7539-4394-8E14-9260C197F62A}" srcOrd="0" destOrd="0" presId="urn:microsoft.com/office/officeart/2005/8/layout/process2"/>
    <dgm:cxn modelId="{497CE8B9-8688-472C-A2DB-590C97752D53}" srcId="{23379DF0-CADA-4D55-AF0E-D59199864C52}" destId="{058776C9-2F61-4F36-893B-12537C8F1CAA}" srcOrd="2" destOrd="0" parTransId="{FB73AB84-3B8E-4509-BB5C-637503661805}" sibTransId="{F47B9A51-12F9-4704-AC2C-4E9DD53561F4}"/>
    <dgm:cxn modelId="{F31E9C39-9F42-4E8B-8642-88AB700816B9}" type="presOf" srcId="{23379DF0-CADA-4D55-AF0E-D59199864C52}" destId="{973071E0-B929-4185-BCAE-9EDBCE041F4D}" srcOrd="0" destOrd="0" presId="urn:microsoft.com/office/officeart/2005/8/layout/process2"/>
    <dgm:cxn modelId="{9C0CA792-712E-4329-964E-D5CA11488148}" type="presOf" srcId="{E8DD8257-31BA-43EA-8EC3-B0C3D4B53FF9}" destId="{B33828D6-7692-4565-AFEF-525C60CE6F1F}" srcOrd="1" destOrd="0" presId="urn:microsoft.com/office/officeart/2005/8/layout/process2"/>
    <dgm:cxn modelId="{ACE2732F-4F17-4356-9118-B099576B59AB}" type="presOf" srcId="{058776C9-2F61-4F36-893B-12537C8F1CAA}" destId="{99207C87-398D-45BC-B4D8-5C03C1F4CDEB}" srcOrd="0" destOrd="0" presId="urn:microsoft.com/office/officeart/2005/8/layout/process2"/>
    <dgm:cxn modelId="{92DCC49E-C32C-4A72-83B6-9383B47070A5}" srcId="{23379DF0-CADA-4D55-AF0E-D59199864C52}" destId="{D055E146-DA82-4F40-959A-717C2720BD59}" srcOrd="1" destOrd="0" parTransId="{64BC0E01-C45D-4ADD-A40C-6C8EE84EAEB6}" sibTransId="{F71C3A5C-D8E8-45CA-A165-D74A285EAE03}"/>
    <dgm:cxn modelId="{966755CF-6E89-4F93-9DA2-FBFC90EA4C61}" type="presParOf" srcId="{973071E0-B929-4185-BCAE-9EDBCE041F4D}" destId="{BBE00986-5D1C-4FCE-8B5F-16A8EB9F9B2A}" srcOrd="0" destOrd="0" presId="urn:microsoft.com/office/officeart/2005/8/layout/process2"/>
    <dgm:cxn modelId="{3C0C2884-6DA4-4D7C-9ECC-A6C4268775F1}" type="presParOf" srcId="{973071E0-B929-4185-BCAE-9EDBCE041F4D}" destId="{3935C907-7539-4394-8E14-9260C197F62A}" srcOrd="1" destOrd="0" presId="urn:microsoft.com/office/officeart/2005/8/layout/process2"/>
    <dgm:cxn modelId="{83D53D01-EFC5-48A9-9B48-EA91ECD6D51C}" type="presParOf" srcId="{3935C907-7539-4394-8E14-9260C197F62A}" destId="{B33828D6-7692-4565-AFEF-525C60CE6F1F}" srcOrd="0" destOrd="0" presId="urn:microsoft.com/office/officeart/2005/8/layout/process2"/>
    <dgm:cxn modelId="{8052DCE2-D169-4352-AC4C-5596C86B58AC}" type="presParOf" srcId="{973071E0-B929-4185-BCAE-9EDBCE041F4D}" destId="{FAABFB98-4E39-4FD0-BE86-9708182E1DF5}" srcOrd="2" destOrd="0" presId="urn:microsoft.com/office/officeart/2005/8/layout/process2"/>
    <dgm:cxn modelId="{067AFC0A-6605-4D02-BF87-7AF51A520AE0}" type="presParOf" srcId="{973071E0-B929-4185-BCAE-9EDBCE041F4D}" destId="{04F24BA8-F4F9-47A9-9ADC-D22CA140D8E5}" srcOrd="3" destOrd="0" presId="urn:microsoft.com/office/officeart/2005/8/layout/process2"/>
    <dgm:cxn modelId="{C7C2031D-9C47-4D62-A5A2-0AF970239526}" type="presParOf" srcId="{04F24BA8-F4F9-47A9-9ADC-D22CA140D8E5}" destId="{A3F26DB2-D06C-4A8C-B119-7E26684092E7}" srcOrd="0" destOrd="0" presId="urn:microsoft.com/office/officeart/2005/8/layout/process2"/>
    <dgm:cxn modelId="{DB3EF74D-EED4-4732-AFBA-B7D99710F901}" type="presParOf" srcId="{973071E0-B929-4185-BCAE-9EDBCE041F4D}" destId="{99207C87-398D-45BC-B4D8-5C03C1F4CDEB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3379DF0-CADA-4D55-AF0E-D59199864C52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E305A5A0-6A5F-499E-986F-CD08075C6A25}">
      <dgm:prSet phldrT="[Text]"/>
      <dgm:spPr>
        <a:solidFill>
          <a:srgbClr val="FF0000"/>
        </a:solidFill>
      </dgm:spPr>
      <dgm:t>
        <a:bodyPr/>
        <a:lstStyle/>
        <a:p>
          <a:pPr algn="ctr"/>
          <a:r>
            <a:rPr lang="en-US" dirty="0" smtClean="0"/>
            <a:t>Purchase Master Data</a:t>
          </a:r>
          <a:endParaRPr lang="en-US" dirty="0"/>
        </a:p>
      </dgm:t>
    </dgm:pt>
    <dgm:pt modelId="{C7FF8924-ED05-41E8-9013-F90F2EC92DA6}" type="parTrans" cxnId="{A4BD7FA5-760E-439A-BF2B-5B07721B7B52}">
      <dgm:prSet/>
      <dgm:spPr/>
      <dgm:t>
        <a:bodyPr/>
        <a:lstStyle/>
        <a:p>
          <a:endParaRPr lang="en-US"/>
        </a:p>
      </dgm:t>
    </dgm:pt>
    <dgm:pt modelId="{E8DD8257-31BA-43EA-8EC3-B0C3D4B53FF9}" type="sibTrans" cxnId="{A4BD7FA5-760E-439A-BF2B-5B07721B7B52}">
      <dgm:prSet/>
      <dgm:spPr/>
      <dgm:t>
        <a:bodyPr/>
        <a:lstStyle/>
        <a:p>
          <a:pPr algn="ctr"/>
          <a:endParaRPr lang="en-US"/>
        </a:p>
      </dgm:t>
    </dgm:pt>
    <dgm:pt modelId="{D055E146-DA82-4F40-959A-717C2720BD59}">
      <dgm:prSet phldrT="[Text]"/>
      <dgm:spPr/>
      <dgm:t>
        <a:bodyPr/>
        <a:lstStyle/>
        <a:p>
          <a:pPr algn="ctr"/>
          <a:r>
            <a:rPr lang="en-US" dirty="0" smtClean="0"/>
            <a:t>Purchase Processes</a:t>
          </a:r>
          <a:endParaRPr lang="en-US" dirty="0"/>
        </a:p>
      </dgm:t>
    </dgm:pt>
    <dgm:pt modelId="{64BC0E01-C45D-4ADD-A40C-6C8EE84EAEB6}" type="parTrans" cxnId="{92DCC49E-C32C-4A72-83B6-9383B47070A5}">
      <dgm:prSet/>
      <dgm:spPr/>
      <dgm:t>
        <a:bodyPr/>
        <a:lstStyle/>
        <a:p>
          <a:endParaRPr lang="en-US"/>
        </a:p>
      </dgm:t>
    </dgm:pt>
    <dgm:pt modelId="{F71C3A5C-D8E8-45CA-A165-D74A285EAE03}" type="sibTrans" cxnId="{92DCC49E-C32C-4A72-83B6-9383B47070A5}">
      <dgm:prSet/>
      <dgm:spPr/>
      <dgm:t>
        <a:bodyPr/>
        <a:lstStyle/>
        <a:p>
          <a:pPr algn="ctr"/>
          <a:endParaRPr lang="en-US"/>
        </a:p>
      </dgm:t>
    </dgm:pt>
    <dgm:pt modelId="{058776C9-2F61-4F36-893B-12537C8F1CAA}">
      <dgm:prSet phldrT="[Text]"/>
      <dgm:spPr/>
      <dgm:t>
        <a:bodyPr/>
        <a:lstStyle/>
        <a:p>
          <a:pPr algn="ctr"/>
          <a:r>
            <a:rPr lang="en-US" dirty="0" smtClean="0"/>
            <a:t>Question?</a:t>
          </a:r>
          <a:endParaRPr lang="en-US" dirty="0"/>
        </a:p>
      </dgm:t>
    </dgm:pt>
    <dgm:pt modelId="{FB73AB84-3B8E-4509-BB5C-637503661805}" type="parTrans" cxnId="{497CE8B9-8688-472C-A2DB-590C97752D53}">
      <dgm:prSet/>
      <dgm:spPr/>
      <dgm:t>
        <a:bodyPr/>
        <a:lstStyle/>
        <a:p>
          <a:endParaRPr lang="en-US"/>
        </a:p>
      </dgm:t>
    </dgm:pt>
    <dgm:pt modelId="{F47B9A51-12F9-4704-AC2C-4E9DD53561F4}" type="sibTrans" cxnId="{497CE8B9-8688-472C-A2DB-590C97752D53}">
      <dgm:prSet/>
      <dgm:spPr/>
      <dgm:t>
        <a:bodyPr/>
        <a:lstStyle/>
        <a:p>
          <a:endParaRPr lang="en-US"/>
        </a:p>
      </dgm:t>
    </dgm:pt>
    <dgm:pt modelId="{973071E0-B929-4185-BCAE-9EDBCE041F4D}" type="pres">
      <dgm:prSet presAssocID="{23379DF0-CADA-4D55-AF0E-D59199864C52}" presName="linearFlow" presStyleCnt="0">
        <dgm:presLayoutVars>
          <dgm:resizeHandles val="exact"/>
        </dgm:presLayoutVars>
      </dgm:prSet>
      <dgm:spPr/>
    </dgm:pt>
    <dgm:pt modelId="{BBE00986-5D1C-4FCE-8B5F-16A8EB9F9B2A}" type="pres">
      <dgm:prSet presAssocID="{E305A5A0-6A5F-499E-986F-CD08075C6A25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35C907-7539-4394-8E14-9260C197F62A}" type="pres">
      <dgm:prSet presAssocID="{E8DD8257-31BA-43EA-8EC3-B0C3D4B53FF9}" presName="sibTrans" presStyleLbl="sibTrans2D1" presStyleIdx="0" presStyleCnt="2"/>
      <dgm:spPr/>
      <dgm:t>
        <a:bodyPr/>
        <a:lstStyle/>
        <a:p>
          <a:endParaRPr lang="en-US"/>
        </a:p>
      </dgm:t>
    </dgm:pt>
    <dgm:pt modelId="{B33828D6-7692-4565-AFEF-525C60CE6F1F}" type="pres">
      <dgm:prSet presAssocID="{E8DD8257-31BA-43EA-8EC3-B0C3D4B53FF9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FAABFB98-4E39-4FD0-BE86-9708182E1DF5}" type="pres">
      <dgm:prSet presAssocID="{D055E146-DA82-4F40-959A-717C2720BD59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F24BA8-F4F9-47A9-9ADC-D22CA140D8E5}" type="pres">
      <dgm:prSet presAssocID="{F71C3A5C-D8E8-45CA-A165-D74A285EAE03}" presName="sibTrans" presStyleLbl="sibTrans2D1" presStyleIdx="1" presStyleCnt="2"/>
      <dgm:spPr/>
      <dgm:t>
        <a:bodyPr/>
        <a:lstStyle/>
        <a:p>
          <a:endParaRPr lang="en-US"/>
        </a:p>
      </dgm:t>
    </dgm:pt>
    <dgm:pt modelId="{A3F26DB2-D06C-4A8C-B119-7E26684092E7}" type="pres">
      <dgm:prSet presAssocID="{F71C3A5C-D8E8-45CA-A165-D74A285EAE03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99207C87-398D-45BC-B4D8-5C03C1F4CDEB}" type="pres">
      <dgm:prSet presAssocID="{058776C9-2F61-4F36-893B-12537C8F1CAA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2DCC49E-C32C-4A72-83B6-9383B47070A5}" srcId="{23379DF0-CADA-4D55-AF0E-D59199864C52}" destId="{D055E146-DA82-4F40-959A-717C2720BD59}" srcOrd="1" destOrd="0" parTransId="{64BC0E01-C45D-4ADD-A40C-6C8EE84EAEB6}" sibTransId="{F71C3A5C-D8E8-45CA-A165-D74A285EAE03}"/>
    <dgm:cxn modelId="{15AD6209-BC26-4834-A065-E4185C5308AC}" type="presOf" srcId="{058776C9-2F61-4F36-893B-12537C8F1CAA}" destId="{99207C87-398D-45BC-B4D8-5C03C1F4CDEB}" srcOrd="0" destOrd="0" presId="urn:microsoft.com/office/officeart/2005/8/layout/process2"/>
    <dgm:cxn modelId="{C121AC60-AD7A-4A4D-961F-8BBFC3BDD750}" type="presOf" srcId="{F71C3A5C-D8E8-45CA-A165-D74A285EAE03}" destId="{04F24BA8-F4F9-47A9-9ADC-D22CA140D8E5}" srcOrd="0" destOrd="0" presId="urn:microsoft.com/office/officeart/2005/8/layout/process2"/>
    <dgm:cxn modelId="{5D112604-04B6-400C-A693-B8BC32A50426}" type="presOf" srcId="{E305A5A0-6A5F-499E-986F-CD08075C6A25}" destId="{BBE00986-5D1C-4FCE-8B5F-16A8EB9F9B2A}" srcOrd="0" destOrd="0" presId="urn:microsoft.com/office/officeart/2005/8/layout/process2"/>
    <dgm:cxn modelId="{E2A2E5BA-90AF-4D46-BE2C-E9DEEE2422E8}" type="presOf" srcId="{E8DD8257-31BA-43EA-8EC3-B0C3D4B53FF9}" destId="{B33828D6-7692-4565-AFEF-525C60CE6F1F}" srcOrd="1" destOrd="0" presId="urn:microsoft.com/office/officeart/2005/8/layout/process2"/>
    <dgm:cxn modelId="{C529AF65-EB40-4A35-865C-9EB99E8AF3D4}" type="presOf" srcId="{F71C3A5C-D8E8-45CA-A165-D74A285EAE03}" destId="{A3F26DB2-D06C-4A8C-B119-7E26684092E7}" srcOrd="1" destOrd="0" presId="urn:microsoft.com/office/officeart/2005/8/layout/process2"/>
    <dgm:cxn modelId="{44973309-3147-4AF2-85EE-1CF6A9C2AA47}" type="presOf" srcId="{23379DF0-CADA-4D55-AF0E-D59199864C52}" destId="{973071E0-B929-4185-BCAE-9EDBCE041F4D}" srcOrd="0" destOrd="0" presId="urn:microsoft.com/office/officeart/2005/8/layout/process2"/>
    <dgm:cxn modelId="{3E4C6DEC-5949-498D-AF32-AD5E6DFE659B}" type="presOf" srcId="{D055E146-DA82-4F40-959A-717C2720BD59}" destId="{FAABFB98-4E39-4FD0-BE86-9708182E1DF5}" srcOrd="0" destOrd="0" presId="urn:microsoft.com/office/officeart/2005/8/layout/process2"/>
    <dgm:cxn modelId="{497CE8B9-8688-472C-A2DB-590C97752D53}" srcId="{23379DF0-CADA-4D55-AF0E-D59199864C52}" destId="{058776C9-2F61-4F36-893B-12537C8F1CAA}" srcOrd="2" destOrd="0" parTransId="{FB73AB84-3B8E-4509-BB5C-637503661805}" sibTransId="{F47B9A51-12F9-4704-AC2C-4E9DD53561F4}"/>
    <dgm:cxn modelId="{1F43B5C5-6C7B-4BE6-9E96-B218408B3B00}" type="presOf" srcId="{E8DD8257-31BA-43EA-8EC3-B0C3D4B53FF9}" destId="{3935C907-7539-4394-8E14-9260C197F62A}" srcOrd="0" destOrd="0" presId="urn:microsoft.com/office/officeart/2005/8/layout/process2"/>
    <dgm:cxn modelId="{A4BD7FA5-760E-439A-BF2B-5B07721B7B52}" srcId="{23379DF0-CADA-4D55-AF0E-D59199864C52}" destId="{E305A5A0-6A5F-499E-986F-CD08075C6A25}" srcOrd="0" destOrd="0" parTransId="{C7FF8924-ED05-41E8-9013-F90F2EC92DA6}" sibTransId="{E8DD8257-31BA-43EA-8EC3-B0C3D4B53FF9}"/>
    <dgm:cxn modelId="{FFD53D1D-BD40-4D12-9985-DC2D211B30A4}" type="presParOf" srcId="{973071E0-B929-4185-BCAE-9EDBCE041F4D}" destId="{BBE00986-5D1C-4FCE-8B5F-16A8EB9F9B2A}" srcOrd="0" destOrd="0" presId="urn:microsoft.com/office/officeart/2005/8/layout/process2"/>
    <dgm:cxn modelId="{A1451BD8-12A9-449F-BA8F-427ABF116190}" type="presParOf" srcId="{973071E0-B929-4185-BCAE-9EDBCE041F4D}" destId="{3935C907-7539-4394-8E14-9260C197F62A}" srcOrd="1" destOrd="0" presId="urn:microsoft.com/office/officeart/2005/8/layout/process2"/>
    <dgm:cxn modelId="{3DE4AADF-36D4-4BA8-9039-83CABAC336F1}" type="presParOf" srcId="{3935C907-7539-4394-8E14-9260C197F62A}" destId="{B33828D6-7692-4565-AFEF-525C60CE6F1F}" srcOrd="0" destOrd="0" presId="urn:microsoft.com/office/officeart/2005/8/layout/process2"/>
    <dgm:cxn modelId="{75CE6E2B-9989-4D38-BC25-E9FF8BFEDEC4}" type="presParOf" srcId="{973071E0-B929-4185-BCAE-9EDBCE041F4D}" destId="{FAABFB98-4E39-4FD0-BE86-9708182E1DF5}" srcOrd="2" destOrd="0" presId="urn:microsoft.com/office/officeart/2005/8/layout/process2"/>
    <dgm:cxn modelId="{7AA4098E-0866-4073-81D9-4DBEE2AD7304}" type="presParOf" srcId="{973071E0-B929-4185-BCAE-9EDBCE041F4D}" destId="{04F24BA8-F4F9-47A9-9ADC-D22CA140D8E5}" srcOrd="3" destOrd="0" presId="urn:microsoft.com/office/officeart/2005/8/layout/process2"/>
    <dgm:cxn modelId="{35B29B50-1AE5-4FC8-A966-FE638833042F}" type="presParOf" srcId="{04F24BA8-F4F9-47A9-9ADC-D22CA140D8E5}" destId="{A3F26DB2-D06C-4A8C-B119-7E26684092E7}" srcOrd="0" destOrd="0" presId="urn:microsoft.com/office/officeart/2005/8/layout/process2"/>
    <dgm:cxn modelId="{E52946A1-D678-45B3-A989-CEB8BB2FC75A}" type="presParOf" srcId="{973071E0-B929-4185-BCAE-9EDBCE041F4D}" destId="{99207C87-398D-45BC-B4D8-5C03C1F4CDEB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3379DF0-CADA-4D55-AF0E-D59199864C52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E305A5A0-6A5F-499E-986F-CD08075C6A25}">
      <dgm:prSet phldrT="[Text]"/>
      <dgm:spPr>
        <a:solidFill>
          <a:srgbClr val="FF0000"/>
        </a:solidFill>
      </dgm:spPr>
      <dgm:t>
        <a:bodyPr/>
        <a:lstStyle/>
        <a:p>
          <a:pPr algn="ctr"/>
          <a:r>
            <a:rPr lang="en-US" dirty="0" smtClean="0"/>
            <a:t>Purchase Master Data</a:t>
          </a:r>
          <a:endParaRPr lang="en-US" dirty="0"/>
        </a:p>
      </dgm:t>
    </dgm:pt>
    <dgm:pt modelId="{C7FF8924-ED05-41E8-9013-F90F2EC92DA6}" type="parTrans" cxnId="{A4BD7FA5-760E-439A-BF2B-5B07721B7B52}">
      <dgm:prSet/>
      <dgm:spPr/>
      <dgm:t>
        <a:bodyPr/>
        <a:lstStyle/>
        <a:p>
          <a:endParaRPr lang="en-US"/>
        </a:p>
      </dgm:t>
    </dgm:pt>
    <dgm:pt modelId="{E8DD8257-31BA-43EA-8EC3-B0C3D4B53FF9}" type="sibTrans" cxnId="{A4BD7FA5-760E-439A-BF2B-5B07721B7B52}">
      <dgm:prSet/>
      <dgm:spPr/>
      <dgm:t>
        <a:bodyPr/>
        <a:lstStyle/>
        <a:p>
          <a:pPr algn="ctr"/>
          <a:endParaRPr lang="en-US"/>
        </a:p>
      </dgm:t>
    </dgm:pt>
    <dgm:pt modelId="{D055E146-DA82-4F40-959A-717C2720BD59}">
      <dgm:prSet phldrT="[Text]"/>
      <dgm:spPr/>
      <dgm:t>
        <a:bodyPr/>
        <a:lstStyle/>
        <a:p>
          <a:pPr algn="ctr"/>
          <a:r>
            <a:rPr lang="en-US" dirty="0" smtClean="0"/>
            <a:t>Purchase Processes</a:t>
          </a:r>
          <a:endParaRPr lang="en-US" dirty="0"/>
        </a:p>
      </dgm:t>
    </dgm:pt>
    <dgm:pt modelId="{64BC0E01-C45D-4ADD-A40C-6C8EE84EAEB6}" type="parTrans" cxnId="{92DCC49E-C32C-4A72-83B6-9383B47070A5}">
      <dgm:prSet/>
      <dgm:spPr/>
      <dgm:t>
        <a:bodyPr/>
        <a:lstStyle/>
        <a:p>
          <a:endParaRPr lang="en-US"/>
        </a:p>
      </dgm:t>
    </dgm:pt>
    <dgm:pt modelId="{F71C3A5C-D8E8-45CA-A165-D74A285EAE03}" type="sibTrans" cxnId="{92DCC49E-C32C-4A72-83B6-9383B47070A5}">
      <dgm:prSet/>
      <dgm:spPr/>
      <dgm:t>
        <a:bodyPr/>
        <a:lstStyle/>
        <a:p>
          <a:pPr algn="ctr"/>
          <a:endParaRPr lang="en-US"/>
        </a:p>
      </dgm:t>
    </dgm:pt>
    <dgm:pt modelId="{058776C9-2F61-4F36-893B-12537C8F1CAA}">
      <dgm:prSet phldrT="[Text]"/>
      <dgm:spPr/>
      <dgm:t>
        <a:bodyPr/>
        <a:lstStyle/>
        <a:p>
          <a:pPr algn="ctr"/>
          <a:r>
            <a:rPr lang="en-US" dirty="0" smtClean="0"/>
            <a:t>Question?</a:t>
          </a:r>
          <a:endParaRPr lang="en-US" dirty="0"/>
        </a:p>
      </dgm:t>
    </dgm:pt>
    <dgm:pt modelId="{FB73AB84-3B8E-4509-BB5C-637503661805}" type="parTrans" cxnId="{497CE8B9-8688-472C-A2DB-590C97752D53}">
      <dgm:prSet/>
      <dgm:spPr/>
      <dgm:t>
        <a:bodyPr/>
        <a:lstStyle/>
        <a:p>
          <a:endParaRPr lang="en-US"/>
        </a:p>
      </dgm:t>
    </dgm:pt>
    <dgm:pt modelId="{F47B9A51-12F9-4704-AC2C-4E9DD53561F4}" type="sibTrans" cxnId="{497CE8B9-8688-472C-A2DB-590C97752D53}">
      <dgm:prSet/>
      <dgm:spPr/>
      <dgm:t>
        <a:bodyPr/>
        <a:lstStyle/>
        <a:p>
          <a:endParaRPr lang="en-US"/>
        </a:p>
      </dgm:t>
    </dgm:pt>
    <dgm:pt modelId="{973071E0-B929-4185-BCAE-9EDBCE041F4D}" type="pres">
      <dgm:prSet presAssocID="{23379DF0-CADA-4D55-AF0E-D59199864C52}" presName="linearFlow" presStyleCnt="0">
        <dgm:presLayoutVars>
          <dgm:resizeHandles val="exact"/>
        </dgm:presLayoutVars>
      </dgm:prSet>
      <dgm:spPr/>
    </dgm:pt>
    <dgm:pt modelId="{BBE00986-5D1C-4FCE-8B5F-16A8EB9F9B2A}" type="pres">
      <dgm:prSet presAssocID="{E305A5A0-6A5F-499E-986F-CD08075C6A25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35C907-7539-4394-8E14-9260C197F62A}" type="pres">
      <dgm:prSet presAssocID="{E8DD8257-31BA-43EA-8EC3-B0C3D4B53FF9}" presName="sibTrans" presStyleLbl="sibTrans2D1" presStyleIdx="0" presStyleCnt="2"/>
      <dgm:spPr/>
      <dgm:t>
        <a:bodyPr/>
        <a:lstStyle/>
        <a:p>
          <a:endParaRPr lang="en-US"/>
        </a:p>
      </dgm:t>
    </dgm:pt>
    <dgm:pt modelId="{B33828D6-7692-4565-AFEF-525C60CE6F1F}" type="pres">
      <dgm:prSet presAssocID="{E8DD8257-31BA-43EA-8EC3-B0C3D4B53FF9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FAABFB98-4E39-4FD0-BE86-9708182E1DF5}" type="pres">
      <dgm:prSet presAssocID="{D055E146-DA82-4F40-959A-717C2720BD59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F24BA8-F4F9-47A9-9ADC-D22CA140D8E5}" type="pres">
      <dgm:prSet presAssocID="{F71C3A5C-D8E8-45CA-A165-D74A285EAE03}" presName="sibTrans" presStyleLbl="sibTrans2D1" presStyleIdx="1" presStyleCnt="2"/>
      <dgm:spPr/>
      <dgm:t>
        <a:bodyPr/>
        <a:lstStyle/>
        <a:p>
          <a:endParaRPr lang="en-US"/>
        </a:p>
      </dgm:t>
    </dgm:pt>
    <dgm:pt modelId="{A3F26DB2-D06C-4A8C-B119-7E26684092E7}" type="pres">
      <dgm:prSet presAssocID="{F71C3A5C-D8E8-45CA-A165-D74A285EAE03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99207C87-398D-45BC-B4D8-5C03C1F4CDEB}" type="pres">
      <dgm:prSet presAssocID="{058776C9-2F61-4F36-893B-12537C8F1CAA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4BD7FA5-760E-439A-BF2B-5B07721B7B52}" srcId="{23379DF0-CADA-4D55-AF0E-D59199864C52}" destId="{E305A5A0-6A5F-499E-986F-CD08075C6A25}" srcOrd="0" destOrd="0" parTransId="{C7FF8924-ED05-41E8-9013-F90F2EC92DA6}" sibTransId="{E8DD8257-31BA-43EA-8EC3-B0C3D4B53FF9}"/>
    <dgm:cxn modelId="{B6A6A992-613F-4369-A2E3-FE87FD00BF54}" type="presOf" srcId="{058776C9-2F61-4F36-893B-12537C8F1CAA}" destId="{99207C87-398D-45BC-B4D8-5C03C1F4CDEB}" srcOrd="0" destOrd="0" presId="urn:microsoft.com/office/officeart/2005/8/layout/process2"/>
    <dgm:cxn modelId="{91BEEEF4-7CF0-464D-8CA4-6BA5B7D37F05}" type="presOf" srcId="{E8DD8257-31BA-43EA-8EC3-B0C3D4B53FF9}" destId="{B33828D6-7692-4565-AFEF-525C60CE6F1F}" srcOrd="1" destOrd="0" presId="urn:microsoft.com/office/officeart/2005/8/layout/process2"/>
    <dgm:cxn modelId="{7679E6A2-FB08-48CA-AF8D-34D1B3F68895}" type="presOf" srcId="{F71C3A5C-D8E8-45CA-A165-D74A285EAE03}" destId="{04F24BA8-F4F9-47A9-9ADC-D22CA140D8E5}" srcOrd="0" destOrd="0" presId="urn:microsoft.com/office/officeart/2005/8/layout/process2"/>
    <dgm:cxn modelId="{497CE8B9-8688-472C-A2DB-590C97752D53}" srcId="{23379DF0-CADA-4D55-AF0E-D59199864C52}" destId="{058776C9-2F61-4F36-893B-12537C8F1CAA}" srcOrd="2" destOrd="0" parTransId="{FB73AB84-3B8E-4509-BB5C-637503661805}" sibTransId="{F47B9A51-12F9-4704-AC2C-4E9DD53561F4}"/>
    <dgm:cxn modelId="{5E43B182-9E7A-4522-8949-CF388558F4F2}" type="presOf" srcId="{D055E146-DA82-4F40-959A-717C2720BD59}" destId="{FAABFB98-4E39-4FD0-BE86-9708182E1DF5}" srcOrd="0" destOrd="0" presId="urn:microsoft.com/office/officeart/2005/8/layout/process2"/>
    <dgm:cxn modelId="{76A239B5-2CE6-4BFC-9511-BB3FDF32666F}" type="presOf" srcId="{E8DD8257-31BA-43EA-8EC3-B0C3D4B53FF9}" destId="{3935C907-7539-4394-8E14-9260C197F62A}" srcOrd="0" destOrd="0" presId="urn:microsoft.com/office/officeart/2005/8/layout/process2"/>
    <dgm:cxn modelId="{FA705C84-88B1-4039-871D-BA4C4CE41A50}" type="presOf" srcId="{F71C3A5C-D8E8-45CA-A165-D74A285EAE03}" destId="{A3F26DB2-D06C-4A8C-B119-7E26684092E7}" srcOrd="1" destOrd="0" presId="urn:microsoft.com/office/officeart/2005/8/layout/process2"/>
    <dgm:cxn modelId="{AF47F07C-E957-4717-9559-59D29518F884}" type="presOf" srcId="{23379DF0-CADA-4D55-AF0E-D59199864C52}" destId="{973071E0-B929-4185-BCAE-9EDBCE041F4D}" srcOrd="0" destOrd="0" presId="urn:microsoft.com/office/officeart/2005/8/layout/process2"/>
    <dgm:cxn modelId="{92DCC49E-C32C-4A72-83B6-9383B47070A5}" srcId="{23379DF0-CADA-4D55-AF0E-D59199864C52}" destId="{D055E146-DA82-4F40-959A-717C2720BD59}" srcOrd="1" destOrd="0" parTransId="{64BC0E01-C45D-4ADD-A40C-6C8EE84EAEB6}" sibTransId="{F71C3A5C-D8E8-45CA-A165-D74A285EAE03}"/>
    <dgm:cxn modelId="{C688035F-D215-419D-9491-F6D03294AF24}" type="presOf" srcId="{E305A5A0-6A5F-499E-986F-CD08075C6A25}" destId="{BBE00986-5D1C-4FCE-8B5F-16A8EB9F9B2A}" srcOrd="0" destOrd="0" presId="urn:microsoft.com/office/officeart/2005/8/layout/process2"/>
    <dgm:cxn modelId="{873FE040-DFF9-4885-8F7D-32320B3510CD}" type="presParOf" srcId="{973071E0-B929-4185-BCAE-9EDBCE041F4D}" destId="{BBE00986-5D1C-4FCE-8B5F-16A8EB9F9B2A}" srcOrd="0" destOrd="0" presId="urn:microsoft.com/office/officeart/2005/8/layout/process2"/>
    <dgm:cxn modelId="{CE57C3CD-15CC-427A-9036-A5FE29100162}" type="presParOf" srcId="{973071E0-B929-4185-BCAE-9EDBCE041F4D}" destId="{3935C907-7539-4394-8E14-9260C197F62A}" srcOrd="1" destOrd="0" presId="urn:microsoft.com/office/officeart/2005/8/layout/process2"/>
    <dgm:cxn modelId="{1A668DCB-4269-4F15-85F0-1F9CCE644AE5}" type="presParOf" srcId="{3935C907-7539-4394-8E14-9260C197F62A}" destId="{B33828D6-7692-4565-AFEF-525C60CE6F1F}" srcOrd="0" destOrd="0" presId="urn:microsoft.com/office/officeart/2005/8/layout/process2"/>
    <dgm:cxn modelId="{F98FBFEA-3ABE-4926-AC81-DBEDCD5E765D}" type="presParOf" srcId="{973071E0-B929-4185-BCAE-9EDBCE041F4D}" destId="{FAABFB98-4E39-4FD0-BE86-9708182E1DF5}" srcOrd="2" destOrd="0" presId="urn:microsoft.com/office/officeart/2005/8/layout/process2"/>
    <dgm:cxn modelId="{1B898DAD-32D9-48A7-A240-9E73C53F1E08}" type="presParOf" srcId="{973071E0-B929-4185-BCAE-9EDBCE041F4D}" destId="{04F24BA8-F4F9-47A9-9ADC-D22CA140D8E5}" srcOrd="3" destOrd="0" presId="urn:microsoft.com/office/officeart/2005/8/layout/process2"/>
    <dgm:cxn modelId="{92A02479-A34E-4812-9B33-70FA2AB8C50A}" type="presParOf" srcId="{04F24BA8-F4F9-47A9-9ADC-D22CA140D8E5}" destId="{A3F26DB2-D06C-4A8C-B119-7E26684092E7}" srcOrd="0" destOrd="0" presId="urn:microsoft.com/office/officeart/2005/8/layout/process2"/>
    <dgm:cxn modelId="{FB22183B-0481-4757-947E-66182FEC82EA}" type="presParOf" srcId="{973071E0-B929-4185-BCAE-9EDBCE041F4D}" destId="{99207C87-398D-45BC-B4D8-5C03C1F4CDEB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3379DF0-CADA-4D55-AF0E-D59199864C52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</dgm:pt>
    <dgm:pt modelId="{E305A5A0-6A5F-499E-986F-CD08075C6A25}">
      <dgm:prSet phldrT="[Text]"/>
      <dgm:spPr/>
      <dgm:t>
        <a:bodyPr/>
        <a:lstStyle/>
        <a:p>
          <a:pPr algn="ctr"/>
          <a:r>
            <a:rPr lang="en-US" dirty="0" smtClean="0"/>
            <a:t>Purchase Requisition</a:t>
          </a:r>
          <a:endParaRPr lang="en-US" dirty="0"/>
        </a:p>
      </dgm:t>
    </dgm:pt>
    <dgm:pt modelId="{C7FF8924-ED05-41E8-9013-F90F2EC92DA6}" type="parTrans" cxnId="{A4BD7FA5-760E-439A-BF2B-5B07721B7B52}">
      <dgm:prSet/>
      <dgm:spPr/>
      <dgm:t>
        <a:bodyPr/>
        <a:lstStyle/>
        <a:p>
          <a:endParaRPr lang="en-US"/>
        </a:p>
      </dgm:t>
    </dgm:pt>
    <dgm:pt modelId="{E8DD8257-31BA-43EA-8EC3-B0C3D4B53FF9}" type="sibTrans" cxnId="{A4BD7FA5-760E-439A-BF2B-5B07721B7B52}">
      <dgm:prSet/>
      <dgm:spPr/>
      <dgm:t>
        <a:bodyPr/>
        <a:lstStyle/>
        <a:p>
          <a:pPr algn="ctr"/>
          <a:endParaRPr lang="en-US"/>
        </a:p>
      </dgm:t>
    </dgm:pt>
    <dgm:pt modelId="{058776C9-2F61-4F36-893B-12537C8F1CAA}">
      <dgm:prSet phldrT="[Text]"/>
      <dgm:spPr/>
      <dgm:t>
        <a:bodyPr/>
        <a:lstStyle/>
        <a:p>
          <a:pPr algn="ctr"/>
          <a:r>
            <a:rPr lang="en-US" dirty="0" smtClean="0"/>
            <a:t>Vendor Evaluation</a:t>
          </a:r>
          <a:endParaRPr lang="en-US" dirty="0"/>
        </a:p>
      </dgm:t>
    </dgm:pt>
    <dgm:pt modelId="{FB73AB84-3B8E-4509-BB5C-637503661805}" type="parTrans" cxnId="{497CE8B9-8688-472C-A2DB-590C97752D53}">
      <dgm:prSet/>
      <dgm:spPr/>
      <dgm:t>
        <a:bodyPr/>
        <a:lstStyle/>
        <a:p>
          <a:endParaRPr lang="en-US"/>
        </a:p>
      </dgm:t>
    </dgm:pt>
    <dgm:pt modelId="{F47B9A51-12F9-4704-AC2C-4E9DD53561F4}" type="sibTrans" cxnId="{497CE8B9-8688-472C-A2DB-590C97752D53}">
      <dgm:prSet/>
      <dgm:spPr/>
      <dgm:t>
        <a:bodyPr/>
        <a:lstStyle/>
        <a:p>
          <a:endParaRPr lang="en-US"/>
        </a:p>
      </dgm:t>
    </dgm:pt>
    <dgm:pt modelId="{7B5C4767-27AF-487E-81E9-0A32F6664AAA}">
      <dgm:prSet phldrT="[Text]"/>
      <dgm:spPr/>
      <dgm:t>
        <a:bodyPr/>
        <a:lstStyle/>
        <a:p>
          <a:pPr algn="ctr"/>
          <a:r>
            <a:rPr lang="en-US" dirty="0" smtClean="0"/>
            <a:t>Purchase Order Processing</a:t>
          </a:r>
          <a:endParaRPr lang="en-US" dirty="0"/>
        </a:p>
      </dgm:t>
    </dgm:pt>
    <dgm:pt modelId="{3085206F-7ED9-497E-B206-F0DD24502F26}" type="parTrans" cxnId="{A2D1C6C6-1E28-4720-A4F4-3B3037E000D1}">
      <dgm:prSet/>
      <dgm:spPr/>
      <dgm:t>
        <a:bodyPr/>
        <a:lstStyle/>
        <a:p>
          <a:endParaRPr lang="en-US"/>
        </a:p>
      </dgm:t>
    </dgm:pt>
    <dgm:pt modelId="{D2A8DF7A-1E43-4C2F-89DF-6AB89AC03AA7}" type="sibTrans" cxnId="{A2D1C6C6-1E28-4720-A4F4-3B3037E000D1}">
      <dgm:prSet/>
      <dgm:spPr/>
      <dgm:t>
        <a:bodyPr/>
        <a:lstStyle/>
        <a:p>
          <a:endParaRPr lang="en-US"/>
        </a:p>
      </dgm:t>
    </dgm:pt>
    <dgm:pt modelId="{4BBD01A5-68CD-4FDE-B574-E25149DBBFFB}">
      <dgm:prSet phldrT="[Text]"/>
      <dgm:spPr/>
      <dgm:t>
        <a:bodyPr/>
        <a:lstStyle/>
        <a:p>
          <a:pPr algn="ctr"/>
          <a:r>
            <a:rPr lang="en-US" dirty="0" smtClean="0"/>
            <a:t>Purchase Order  Monitoring</a:t>
          </a:r>
          <a:endParaRPr lang="en-US" dirty="0"/>
        </a:p>
      </dgm:t>
    </dgm:pt>
    <dgm:pt modelId="{B337F8F6-5419-4D92-AE83-1EADE85AD149}" type="parTrans" cxnId="{43A08A04-21F7-43D5-AA79-179A61855011}">
      <dgm:prSet/>
      <dgm:spPr/>
      <dgm:t>
        <a:bodyPr/>
        <a:lstStyle/>
        <a:p>
          <a:endParaRPr lang="en-US"/>
        </a:p>
      </dgm:t>
    </dgm:pt>
    <dgm:pt modelId="{9F5800D7-6D79-424B-A2B5-F141BCC5430E}" type="sibTrans" cxnId="{43A08A04-21F7-43D5-AA79-179A61855011}">
      <dgm:prSet/>
      <dgm:spPr/>
      <dgm:t>
        <a:bodyPr/>
        <a:lstStyle/>
        <a:p>
          <a:endParaRPr lang="en-US"/>
        </a:p>
      </dgm:t>
    </dgm:pt>
    <dgm:pt modelId="{0B8E238B-AEDF-4707-A0F6-CD6EA41439CD}">
      <dgm:prSet phldrT="[Text]"/>
      <dgm:spPr/>
      <dgm:t>
        <a:bodyPr/>
        <a:lstStyle/>
        <a:p>
          <a:pPr algn="ctr"/>
          <a:r>
            <a:rPr lang="en-US" dirty="0" smtClean="0"/>
            <a:t>Good Receipt</a:t>
          </a:r>
          <a:endParaRPr lang="en-US" dirty="0"/>
        </a:p>
      </dgm:t>
    </dgm:pt>
    <dgm:pt modelId="{56E2AE3A-0541-430B-806D-3675835AA1DF}" type="parTrans" cxnId="{8FD7076A-A22F-43AD-842C-53053ABDBAB1}">
      <dgm:prSet/>
      <dgm:spPr/>
      <dgm:t>
        <a:bodyPr/>
        <a:lstStyle/>
        <a:p>
          <a:endParaRPr lang="en-US"/>
        </a:p>
      </dgm:t>
    </dgm:pt>
    <dgm:pt modelId="{401B2694-05E9-44CD-ACE2-FB1F8D40F93D}" type="sibTrans" cxnId="{8FD7076A-A22F-43AD-842C-53053ABDBAB1}">
      <dgm:prSet/>
      <dgm:spPr/>
      <dgm:t>
        <a:bodyPr/>
        <a:lstStyle/>
        <a:p>
          <a:endParaRPr lang="en-US"/>
        </a:p>
      </dgm:t>
    </dgm:pt>
    <dgm:pt modelId="{6964B0B0-F55F-424C-9914-4B04CC13B0C8}">
      <dgm:prSet phldrT="[Text]"/>
      <dgm:spPr/>
      <dgm:t>
        <a:bodyPr/>
        <a:lstStyle/>
        <a:p>
          <a:pPr algn="ctr"/>
          <a:r>
            <a:rPr lang="en-US" dirty="0" smtClean="0"/>
            <a:t>Invoice Verification</a:t>
          </a:r>
          <a:endParaRPr lang="en-US" dirty="0"/>
        </a:p>
      </dgm:t>
    </dgm:pt>
    <dgm:pt modelId="{4D5E74CA-3EA1-4E81-BA6F-4D3A96C0FAC5}" type="parTrans" cxnId="{438C8832-DB6D-4ADA-9280-A66D6BDC3288}">
      <dgm:prSet/>
      <dgm:spPr/>
      <dgm:t>
        <a:bodyPr/>
        <a:lstStyle/>
        <a:p>
          <a:endParaRPr lang="en-US"/>
        </a:p>
      </dgm:t>
    </dgm:pt>
    <dgm:pt modelId="{1C496418-DF12-4ED5-8847-758EC5221A32}" type="sibTrans" cxnId="{438C8832-DB6D-4ADA-9280-A66D6BDC3288}">
      <dgm:prSet/>
      <dgm:spPr/>
      <dgm:t>
        <a:bodyPr/>
        <a:lstStyle/>
        <a:p>
          <a:endParaRPr lang="en-US"/>
        </a:p>
      </dgm:t>
    </dgm:pt>
    <dgm:pt modelId="{AC26E04C-5137-4075-A5B6-A195AC892ED8}">
      <dgm:prSet phldrT="[Text]"/>
      <dgm:spPr/>
      <dgm:t>
        <a:bodyPr/>
        <a:lstStyle/>
        <a:p>
          <a:pPr algn="ctr"/>
          <a:r>
            <a:rPr lang="en-US" dirty="0" smtClean="0"/>
            <a:t>Payment</a:t>
          </a:r>
          <a:endParaRPr lang="en-US" dirty="0"/>
        </a:p>
      </dgm:t>
    </dgm:pt>
    <dgm:pt modelId="{FDB1C88F-6DE2-4CBB-A3FD-37D481732D4E}" type="parTrans" cxnId="{5E2DBF3A-DAAE-4920-A65B-6F007BC8DCFF}">
      <dgm:prSet/>
      <dgm:spPr/>
      <dgm:t>
        <a:bodyPr/>
        <a:lstStyle/>
        <a:p>
          <a:endParaRPr lang="en-US"/>
        </a:p>
      </dgm:t>
    </dgm:pt>
    <dgm:pt modelId="{E04E6648-BFAC-442A-8DC2-924EEEF5374B}" type="sibTrans" cxnId="{5E2DBF3A-DAAE-4920-A65B-6F007BC8DCFF}">
      <dgm:prSet/>
      <dgm:spPr/>
      <dgm:t>
        <a:bodyPr/>
        <a:lstStyle/>
        <a:p>
          <a:endParaRPr lang="en-US"/>
        </a:p>
      </dgm:t>
    </dgm:pt>
    <dgm:pt modelId="{D055E146-DA82-4F40-959A-717C2720BD59}">
      <dgm:prSet phldrT="[Text]"/>
      <dgm:spPr/>
      <dgm:t>
        <a:bodyPr/>
        <a:lstStyle/>
        <a:p>
          <a:pPr algn="ctr"/>
          <a:r>
            <a:rPr lang="en-US" dirty="0" smtClean="0"/>
            <a:t>RFQ</a:t>
          </a:r>
          <a:endParaRPr lang="en-US" dirty="0"/>
        </a:p>
      </dgm:t>
    </dgm:pt>
    <dgm:pt modelId="{F71C3A5C-D8E8-45CA-A165-D74A285EAE03}" type="sibTrans" cxnId="{92DCC49E-C32C-4A72-83B6-9383B47070A5}">
      <dgm:prSet/>
      <dgm:spPr/>
      <dgm:t>
        <a:bodyPr/>
        <a:lstStyle/>
        <a:p>
          <a:pPr algn="ctr"/>
          <a:endParaRPr lang="en-US"/>
        </a:p>
      </dgm:t>
    </dgm:pt>
    <dgm:pt modelId="{64BC0E01-C45D-4ADD-A40C-6C8EE84EAEB6}" type="parTrans" cxnId="{92DCC49E-C32C-4A72-83B6-9383B47070A5}">
      <dgm:prSet/>
      <dgm:spPr/>
      <dgm:t>
        <a:bodyPr/>
        <a:lstStyle/>
        <a:p>
          <a:endParaRPr lang="en-US"/>
        </a:p>
      </dgm:t>
    </dgm:pt>
    <dgm:pt modelId="{E25D376E-E682-4084-A967-F1E53EAF0070}" type="pres">
      <dgm:prSet presAssocID="{23379DF0-CADA-4D55-AF0E-D59199864C52}" presName="Name0" presStyleCnt="0">
        <dgm:presLayoutVars>
          <dgm:dir/>
          <dgm:resizeHandles val="exact"/>
        </dgm:presLayoutVars>
      </dgm:prSet>
      <dgm:spPr/>
    </dgm:pt>
    <dgm:pt modelId="{D578D11C-12C9-4F2D-A8C9-60B2FEF07B23}" type="pres">
      <dgm:prSet presAssocID="{E305A5A0-6A5F-499E-986F-CD08075C6A25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EDDCE6-7B17-4DCC-BCA0-6B203B0313C5}" type="pres">
      <dgm:prSet presAssocID="{E8DD8257-31BA-43EA-8EC3-B0C3D4B53FF9}" presName="sibTrans" presStyleLbl="sibTrans1D1" presStyleIdx="0" presStyleCnt="7"/>
      <dgm:spPr/>
      <dgm:t>
        <a:bodyPr/>
        <a:lstStyle/>
        <a:p>
          <a:endParaRPr lang="en-US"/>
        </a:p>
      </dgm:t>
    </dgm:pt>
    <dgm:pt modelId="{E8859E72-242B-4972-B271-A90B829F459A}" type="pres">
      <dgm:prSet presAssocID="{E8DD8257-31BA-43EA-8EC3-B0C3D4B53FF9}" presName="connectorText" presStyleLbl="sibTrans1D1" presStyleIdx="0" presStyleCnt="7"/>
      <dgm:spPr/>
      <dgm:t>
        <a:bodyPr/>
        <a:lstStyle/>
        <a:p>
          <a:endParaRPr lang="en-US"/>
        </a:p>
      </dgm:t>
    </dgm:pt>
    <dgm:pt modelId="{F6E2A17B-A77C-4CE3-A7DB-D759D2315BB2}" type="pres">
      <dgm:prSet presAssocID="{D055E146-DA82-4F40-959A-717C2720BD59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1C98AA-FF47-4B76-AACD-424262C2778C}" type="pres">
      <dgm:prSet presAssocID="{F71C3A5C-D8E8-45CA-A165-D74A285EAE03}" presName="sibTrans" presStyleLbl="sibTrans1D1" presStyleIdx="1" presStyleCnt="7"/>
      <dgm:spPr/>
      <dgm:t>
        <a:bodyPr/>
        <a:lstStyle/>
        <a:p>
          <a:endParaRPr lang="en-US"/>
        </a:p>
      </dgm:t>
    </dgm:pt>
    <dgm:pt modelId="{93630E50-8E34-4C7D-9235-A7E4D81D7D4D}" type="pres">
      <dgm:prSet presAssocID="{F71C3A5C-D8E8-45CA-A165-D74A285EAE03}" presName="connectorText" presStyleLbl="sibTrans1D1" presStyleIdx="1" presStyleCnt="7"/>
      <dgm:spPr/>
      <dgm:t>
        <a:bodyPr/>
        <a:lstStyle/>
        <a:p>
          <a:endParaRPr lang="en-US"/>
        </a:p>
      </dgm:t>
    </dgm:pt>
    <dgm:pt modelId="{4B0206AF-AB44-4A31-8C83-7A8857F138B3}" type="pres">
      <dgm:prSet presAssocID="{058776C9-2F61-4F36-893B-12537C8F1CAA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CF9635-E4AF-4C89-8FC5-01B6434053DB}" type="pres">
      <dgm:prSet presAssocID="{F47B9A51-12F9-4704-AC2C-4E9DD53561F4}" presName="sibTrans" presStyleLbl="sibTrans1D1" presStyleIdx="2" presStyleCnt="7"/>
      <dgm:spPr/>
      <dgm:t>
        <a:bodyPr/>
        <a:lstStyle/>
        <a:p>
          <a:endParaRPr lang="en-US"/>
        </a:p>
      </dgm:t>
    </dgm:pt>
    <dgm:pt modelId="{14B5E476-2AE6-4269-9737-2F57C959C5C6}" type="pres">
      <dgm:prSet presAssocID="{F47B9A51-12F9-4704-AC2C-4E9DD53561F4}" presName="connectorText" presStyleLbl="sibTrans1D1" presStyleIdx="2" presStyleCnt="7"/>
      <dgm:spPr/>
      <dgm:t>
        <a:bodyPr/>
        <a:lstStyle/>
        <a:p>
          <a:endParaRPr lang="en-US"/>
        </a:p>
      </dgm:t>
    </dgm:pt>
    <dgm:pt modelId="{99BE6F4F-0544-405F-997D-6C0E02AB5E1C}" type="pres">
      <dgm:prSet presAssocID="{7B5C4767-27AF-487E-81E9-0A32F6664AAA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08296F-F0CB-4D81-874F-60FEDB64EF5B}" type="pres">
      <dgm:prSet presAssocID="{D2A8DF7A-1E43-4C2F-89DF-6AB89AC03AA7}" presName="sibTrans" presStyleLbl="sibTrans1D1" presStyleIdx="3" presStyleCnt="7"/>
      <dgm:spPr/>
      <dgm:t>
        <a:bodyPr/>
        <a:lstStyle/>
        <a:p>
          <a:endParaRPr lang="en-US"/>
        </a:p>
      </dgm:t>
    </dgm:pt>
    <dgm:pt modelId="{4DDA4615-52C9-4B18-8DF1-E90EC2E65E5D}" type="pres">
      <dgm:prSet presAssocID="{D2A8DF7A-1E43-4C2F-89DF-6AB89AC03AA7}" presName="connectorText" presStyleLbl="sibTrans1D1" presStyleIdx="3" presStyleCnt="7"/>
      <dgm:spPr/>
      <dgm:t>
        <a:bodyPr/>
        <a:lstStyle/>
        <a:p>
          <a:endParaRPr lang="en-US"/>
        </a:p>
      </dgm:t>
    </dgm:pt>
    <dgm:pt modelId="{03AB9452-3CC9-44A8-86EA-29AF47EBCEFD}" type="pres">
      <dgm:prSet presAssocID="{4BBD01A5-68CD-4FDE-B574-E25149DBBFFB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D108BA-79BB-4A0E-B735-2235CAFF601D}" type="pres">
      <dgm:prSet presAssocID="{9F5800D7-6D79-424B-A2B5-F141BCC5430E}" presName="sibTrans" presStyleLbl="sibTrans1D1" presStyleIdx="4" presStyleCnt="7"/>
      <dgm:spPr/>
      <dgm:t>
        <a:bodyPr/>
        <a:lstStyle/>
        <a:p>
          <a:endParaRPr lang="en-US"/>
        </a:p>
      </dgm:t>
    </dgm:pt>
    <dgm:pt modelId="{A1C9E103-BD60-4753-B712-55885D965B8C}" type="pres">
      <dgm:prSet presAssocID="{9F5800D7-6D79-424B-A2B5-F141BCC5430E}" presName="connectorText" presStyleLbl="sibTrans1D1" presStyleIdx="4" presStyleCnt="7"/>
      <dgm:spPr/>
      <dgm:t>
        <a:bodyPr/>
        <a:lstStyle/>
        <a:p>
          <a:endParaRPr lang="en-US"/>
        </a:p>
      </dgm:t>
    </dgm:pt>
    <dgm:pt modelId="{6ABE8776-1D81-43AE-AFA5-17E640156C61}" type="pres">
      <dgm:prSet presAssocID="{0B8E238B-AEDF-4707-A0F6-CD6EA41439CD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DE943C-A234-4972-85C9-C43808F472CC}" type="pres">
      <dgm:prSet presAssocID="{401B2694-05E9-44CD-ACE2-FB1F8D40F93D}" presName="sibTrans" presStyleLbl="sibTrans1D1" presStyleIdx="5" presStyleCnt="7"/>
      <dgm:spPr/>
      <dgm:t>
        <a:bodyPr/>
        <a:lstStyle/>
        <a:p>
          <a:endParaRPr lang="en-US"/>
        </a:p>
      </dgm:t>
    </dgm:pt>
    <dgm:pt modelId="{98FD5330-A89C-4E07-AE1B-4260E4CCAD96}" type="pres">
      <dgm:prSet presAssocID="{401B2694-05E9-44CD-ACE2-FB1F8D40F93D}" presName="connectorText" presStyleLbl="sibTrans1D1" presStyleIdx="5" presStyleCnt="7"/>
      <dgm:spPr/>
      <dgm:t>
        <a:bodyPr/>
        <a:lstStyle/>
        <a:p>
          <a:endParaRPr lang="en-US"/>
        </a:p>
      </dgm:t>
    </dgm:pt>
    <dgm:pt modelId="{345CB981-622C-4C95-9F5C-4D51285D8E70}" type="pres">
      <dgm:prSet presAssocID="{6964B0B0-F55F-424C-9914-4B04CC13B0C8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32ACDB-76D6-42AB-99BE-B0E908C450CD}" type="pres">
      <dgm:prSet presAssocID="{1C496418-DF12-4ED5-8847-758EC5221A32}" presName="sibTrans" presStyleLbl="sibTrans1D1" presStyleIdx="6" presStyleCnt="7"/>
      <dgm:spPr/>
      <dgm:t>
        <a:bodyPr/>
        <a:lstStyle/>
        <a:p>
          <a:endParaRPr lang="en-US"/>
        </a:p>
      </dgm:t>
    </dgm:pt>
    <dgm:pt modelId="{2DD37C5E-DE82-48B9-A04F-6AA399BCE320}" type="pres">
      <dgm:prSet presAssocID="{1C496418-DF12-4ED5-8847-758EC5221A32}" presName="connectorText" presStyleLbl="sibTrans1D1" presStyleIdx="6" presStyleCnt="7"/>
      <dgm:spPr/>
      <dgm:t>
        <a:bodyPr/>
        <a:lstStyle/>
        <a:p>
          <a:endParaRPr lang="en-US"/>
        </a:p>
      </dgm:t>
    </dgm:pt>
    <dgm:pt modelId="{1E7FBB1C-6636-466F-AFDD-DF9C55A79610}" type="pres">
      <dgm:prSet presAssocID="{AC26E04C-5137-4075-A5B6-A195AC892ED8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34B1B0D-7E0E-4E58-9E12-FA86A439266F}" type="presOf" srcId="{F47B9A51-12F9-4704-AC2C-4E9DD53561F4}" destId="{14B5E476-2AE6-4269-9737-2F57C959C5C6}" srcOrd="1" destOrd="0" presId="urn:microsoft.com/office/officeart/2005/8/layout/bProcess3"/>
    <dgm:cxn modelId="{966D1E6A-B6FC-49F6-8E34-6C9CFA7AEF05}" type="presOf" srcId="{23379DF0-CADA-4D55-AF0E-D59199864C52}" destId="{E25D376E-E682-4084-A967-F1E53EAF0070}" srcOrd="0" destOrd="0" presId="urn:microsoft.com/office/officeart/2005/8/layout/bProcess3"/>
    <dgm:cxn modelId="{9BC78CCB-C36D-45C1-BACC-515D56F075E4}" type="presOf" srcId="{F71C3A5C-D8E8-45CA-A165-D74A285EAE03}" destId="{93630E50-8E34-4C7D-9235-A7E4D81D7D4D}" srcOrd="1" destOrd="0" presId="urn:microsoft.com/office/officeart/2005/8/layout/bProcess3"/>
    <dgm:cxn modelId="{8FD7076A-A22F-43AD-842C-53053ABDBAB1}" srcId="{23379DF0-CADA-4D55-AF0E-D59199864C52}" destId="{0B8E238B-AEDF-4707-A0F6-CD6EA41439CD}" srcOrd="5" destOrd="0" parTransId="{56E2AE3A-0541-430B-806D-3675835AA1DF}" sibTransId="{401B2694-05E9-44CD-ACE2-FB1F8D40F93D}"/>
    <dgm:cxn modelId="{2AF6D5B2-1798-4957-A458-47A69B24FB3B}" type="presOf" srcId="{E8DD8257-31BA-43EA-8EC3-B0C3D4B53FF9}" destId="{C9EDDCE6-7B17-4DCC-BCA0-6B203B0313C5}" srcOrd="0" destOrd="0" presId="urn:microsoft.com/office/officeart/2005/8/layout/bProcess3"/>
    <dgm:cxn modelId="{438C8832-DB6D-4ADA-9280-A66D6BDC3288}" srcId="{23379DF0-CADA-4D55-AF0E-D59199864C52}" destId="{6964B0B0-F55F-424C-9914-4B04CC13B0C8}" srcOrd="6" destOrd="0" parTransId="{4D5E74CA-3EA1-4E81-BA6F-4D3A96C0FAC5}" sibTransId="{1C496418-DF12-4ED5-8847-758EC5221A32}"/>
    <dgm:cxn modelId="{93387A51-76AB-4D76-B221-D31FDF6227D9}" type="presOf" srcId="{401B2694-05E9-44CD-ACE2-FB1F8D40F93D}" destId="{98FD5330-A89C-4E07-AE1B-4260E4CCAD96}" srcOrd="1" destOrd="0" presId="urn:microsoft.com/office/officeart/2005/8/layout/bProcess3"/>
    <dgm:cxn modelId="{E150D251-6B62-48A2-8BE3-C877410301DC}" type="presOf" srcId="{9F5800D7-6D79-424B-A2B5-F141BCC5430E}" destId="{1CD108BA-79BB-4A0E-B735-2235CAFF601D}" srcOrd="0" destOrd="0" presId="urn:microsoft.com/office/officeart/2005/8/layout/bProcess3"/>
    <dgm:cxn modelId="{A4BD7FA5-760E-439A-BF2B-5B07721B7B52}" srcId="{23379DF0-CADA-4D55-AF0E-D59199864C52}" destId="{E305A5A0-6A5F-499E-986F-CD08075C6A25}" srcOrd="0" destOrd="0" parTransId="{C7FF8924-ED05-41E8-9013-F90F2EC92DA6}" sibTransId="{E8DD8257-31BA-43EA-8EC3-B0C3D4B53FF9}"/>
    <dgm:cxn modelId="{E27110A6-D6B1-4EB7-8DFF-71164D292FE2}" type="presOf" srcId="{AC26E04C-5137-4075-A5B6-A195AC892ED8}" destId="{1E7FBB1C-6636-466F-AFDD-DF9C55A79610}" srcOrd="0" destOrd="0" presId="urn:microsoft.com/office/officeart/2005/8/layout/bProcess3"/>
    <dgm:cxn modelId="{2B2C652A-6AF9-4F79-B0B0-5897BEF9404E}" type="presOf" srcId="{F71C3A5C-D8E8-45CA-A165-D74A285EAE03}" destId="{321C98AA-FF47-4B76-AACD-424262C2778C}" srcOrd="0" destOrd="0" presId="urn:microsoft.com/office/officeart/2005/8/layout/bProcess3"/>
    <dgm:cxn modelId="{6BD2284F-41C6-4F32-B512-D8E26667BB31}" type="presOf" srcId="{6964B0B0-F55F-424C-9914-4B04CC13B0C8}" destId="{345CB981-622C-4C95-9F5C-4D51285D8E70}" srcOrd="0" destOrd="0" presId="urn:microsoft.com/office/officeart/2005/8/layout/bProcess3"/>
    <dgm:cxn modelId="{1AEE4DE6-77B4-4FFE-94A2-37B3275696F8}" type="presOf" srcId="{401B2694-05E9-44CD-ACE2-FB1F8D40F93D}" destId="{44DE943C-A234-4972-85C9-C43808F472CC}" srcOrd="0" destOrd="0" presId="urn:microsoft.com/office/officeart/2005/8/layout/bProcess3"/>
    <dgm:cxn modelId="{A2D1C6C6-1E28-4720-A4F4-3B3037E000D1}" srcId="{23379DF0-CADA-4D55-AF0E-D59199864C52}" destId="{7B5C4767-27AF-487E-81E9-0A32F6664AAA}" srcOrd="3" destOrd="0" parTransId="{3085206F-7ED9-497E-B206-F0DD24502F26}" sibTransId="{D2A8DF7A-1E43-4C2F-89DF-6AB89AC03AA7}"/>
    <dgm:cxn modelId="{A5453A27-860B-49A6-A80A-233E82B22B18}" type="presOf" srcId="{058776C9-2F61-4F36-893B-12537C8F1CAA}" destId="{4B0206AF-AB44-4A31-8C83-7A8857F138B3}" srcOrd="0" destOrd="0" presId="urn:microsoft.com/office/officeart/2005/8/layout/bProcess3"/>
    <dgm:cxn modelId="{43A08A04-21F7-43D5-AA79-179A61855011}" srcId="{23379DF0-CADA-4D55-AF0E-D59199864C52}" destId="{4BBD01A5-68CD-4FDE-B574-E25149DBBFFB}" srcOrd="4" destOrd="0" parTransId="{B337F8F6-5419-4D92-AE83-1EADE85AD149}" sibTransId="{9F5800D7-6D79-424B-A2B5-F141BCC5430E}"/>
    <dgm:cxn modelId="{F1748AED-EC53-4978-9AD4-7ED6769B9B7B}" type="presOf" srcId="{D055E146-DA82-4F40-959A-717C2720BD59}" destId="{F6E2A17B-A77C-4CE3-A7DB-D759D2315BB2}" srcOrd="0" destOrd="0" presId="urn:microsoft.com/office/officeart/2005/8/layout/bProcess3"/>
    <dgm:cxn modelId="{92DCC49E-C32C-4A72-83B6-9383B47070A5}" srcId="{23379DF0-CADA-4D55-AF0E-D59199864C52}" destId="{D055E146-DA82-4F40-959A-717C2720BD59}" srcOrd="1" destOrd="0" parTransId="{64BC0E01-C45D-4ADD-A40C-6C8EE84EAEB6}" sibTransId="{F71C3A5C-D8E8-45CA-A165-D74A285EAE03}"/>
    <dgm:cxn modelId="{16B2D8F9-5867-4D07-A286-D8440CA92B2B}" type="presOf" srcId="{1C496418-DF12-4ED5-8847-758EC5221A32}" destId="{5C32ACDB-76D6-42AB-99BE-B0E908C450CD}" srcOrd="0" destOrd="0" presId="urn:microsoft.com/office/officeart/2005/8/layout/bProcess3"/>
    <dgm:cxn modelId="{5E2DBF3A-DAAE-4920-A65B-6F007BC8DCFF}" srcId="{23379DF0-CADA-4D55-AF0E-D59199864C52}" destId="{AC26E04C-5137-4075-A5B6-A195AC892ED8}" srcOrd="7" destOrd="0" parTransId="{FDB1C88F-6DE2-4CBB-A3FD-37D481732D4E}" sibTransId="{E04E6648-BFAC-442A-8DC2-924EEEF5374B}"/>
    <dgm:cxn modelId="{EB8A3B77-FBCD-4DB2-8F49-F8F381C4A60A}" type="presOf" srcId="{9F5800D7-6D79-424B-A2B5-F141BCC5430E}" destId="{A1C9E103-BD60-4753-B712-55885D965B8C}" srcOrd="1" destOrd="0" presId="urn:microsoft.com/office/officeart/2005/8/layout/bProcess3"/>
    <dgm:cxn modelId="{252B1A2B-E662-45B3-BD70-CD6277BB24CD}" type="presOf" srcId="{E8DD8257-31BA-43EA-8EC3-B0C3D4B53FF9}" destId="{E8859E72-242B-4972-B271-A90B829F459A}" srcOrd="1" destOrd="0" presId="urn:microsoft.com/office/officeart/2005/8/layout/bProcess3"/>
    <dgm:cxn modelId="{689CF83A-A592-4B77-938A-11EF7B7CC480}" type="presOf" srcId="{D2A8DF7A-1E43-4C2F-89DF-6AB89AC03AA7}" destId="{3008296F-F0CB-4D81-874F-60FEDB64EF5B}" srcOrd="0" destOrd="0" presId="urn:microsoft.com/office/officeart/2005/8/layout/bProcess3"/>
    <dgm:cxn modelId="{36257DB2-B551-4229-A9CA-D611B0808DDA}" type="presOf" srcId="{4BBD01A5-68CD-4FDE-B574-E25149DBBFFB}" destId="{03AB9452-3CC9-44A8-86EA-29AF47EBCEFD}" srcOrd="0" destOrd="0" presId="urn:microsoft.com/office/officeart/2005/8/layout/bProcess3"/>
    <dgm:cxn modelId="{574FD327-45B1-400F-8B91-6065DD82D76F}" type="presOf" srcId="{F47B9A51-12F9-4704-AC2C-4E9DD53561F4}" destId="{30CF9635-E4AF-4C89-8FC5-01B6434053DB}" srcOrd="0" destOrd="0" presId="urn:microsoft.com/office/officeart/2005/8/layout/bProcess3"/>
    <dgm:cxn modelId="{1533F0DC-D199-4341-8C90-69B690C0352A}" type="presOf" srcId="{0B8E238B-AEDF-4707-A0F6-CD6EA41439CD}" destId="{6ABE8776-1D81-43AE-AFA5-17E640156C61}" srcOrd="0" destOrd="0" presId="urn:microsoft.com/office/officeart/2005/8/layout/bProcess3"/>
    <dgm:cxn modelId="{497CE8B9-8688-472C-A2DB-590C97752D53}" srcId="{23379DF0-CADA-4D55-AF0E-D59199864C52}" destId="{058776C9-2F61-4F36-893B-12537C8F1CAA}" srcOrd="2" destOrd="0" parTransId="{FB73AB84-3B8E-4509-BB5C-637503661805}" sibTransId="{F47B9A51-12F9-4704-AC2C-4E9DD53561F4}"/>
    <dgm:cxn modelId="{B8D564A4-DBE3-4438-A5FA-A27B324F5ECE}" type="presOf" srcId="{D2A8DF7A-1E43-4C2F-89DF-6AB89AC03AA7}" destId="{4DDA4615-52C9-4B18-8DF1-E90EC2E65E5D}" srcOrd="1" destOrd="0" presId="urn:microsoft.com/office/officeart/2005/8/layout/bProcess3"/>
    <dgm:cxn modelId="{B7660D07-CDE2-4C6E-8787-6E26AFB0BC5C}" type="presOf" srcId="{1C496418-DF12-4ED5-8847-758EC5221A32}" destId="{2DD37C5E-DE82-48B9-A04F-6AA399BCE320}" srcOrd="1" destOrd="0" presId="urn:microsoft.com/office/officeart/2005/8/layout/bProcess3"/>
    <dgm:cxn modelId="{86757632-1C2C-4678-9E8D-C5EFB18FBD21}" type="presOf" srcId="{E305A5A0-6A5F-499E-986F-CD08075C6A25}" destId="{D578D11C-12C9-4F2D-A8C9-60B2FEF07B23}" srcOrd="0" destOrd="0" presId="urn:microsoft.com/office/officeart/2005/8/layout/bProcess3"/>
    <dgm:cxn modelId="{BD01EE81-CB32-42F3-AA31-F2B868BC9B04}" type="presOf" srcId="{7B5C4767-27AF-487E-81E9-0A32F6664AAA}" destId="{99BE6F4F-0544-405F-997D-6C0E02AB5E1C}" srcOrd="0" destOrd="0" presId="urn:microsoft.com/office/officeart/2005/8/layout/bProcess3"/>
    <dgm:cxn modelId="{6B5EC291-637A-4983-8B25-0A02C2C50DED}" type="presParOf" srcId="{E25D376E-E682-4084-A967-F1E53EAF0070}" destId="{D578D11C-12C9-4F2D-A8C9-60B2FEF07B23}" srcOrd="0" destOrd="0" presId="urn:microsoft.com/office/officeart/2005/8/layout/bProcess3"/>
    <dgm:cxn modelId="{4724BA59-7EE5-42B2-A99A-E40F06F1BE5B}" type="presParOf" srcId="{E25D376E-E682-4084-A967-F1E53EAF0070}" destId="{C9EDDCE6-7B17-4DCC-BCA0-6B203B0313C5}" srcOrd="1" destOrd="0" presId="urn:microsoft.com/office/officeart/2005/8/layout/bProcess3"/>
    <dgm:cxn modelId="{D53F507D-7E4A-482B-B662-9B8511F8412D}" type="presParOf" srcId="{C9EDDCE6-7B17-4DCC-BCA0-6B203B0313C5}" destId="{E8859E72-242B-4972-B271-A90B829F459A}" srcOrd="0" destOrd="0" presId="urn:microsoft.com/office/officeart/2005/8/layout/bProcess3"/>
    <dgm:cxn modelId="{C4AE586A-9E1B-4B48-8769-48351C9B59E3}" type="presParOf" srcId="{E25D376E-E682-4084-A967-F1E53EAF0070}" destId="{F6E2A17B-A77C-4CE3-A7DB-D759D2315BB2}" srcOrd="2" destOrd="0" presId="urn:microsoft.com/office/officeart/2005/8/layout/bProcess3"/>
    <dgm:cxn modelId="{1C49FE2B-24BD-4ED4-A9B5-A8D064D323DF}" type="presParOf" srcId="{E25D376E-E682-4084-A967-F1E53EAF0070}" destId="{321C98AA-FF47-4B76-AACD-424262C2778C}" srcOrd="3" destOrd="0" presId="urn:microsoft.com/office/officeart/2005/8/layout/bProcess3"/>
    <dgm:cxn modelId="{EEF1283D-3D9E-4266-AEB9-E2E7F525949B}" type="presParOf" srcId="{321C98AA-FF47-4B76-AACD-424262C2778C}" destId="{93630E50-8E34-4C7D-9235-A7E4D81D7D4D}" srcOrd="0" destOrd="0" presId="urn:microsoft.com/office/officeart/2005/8/layout/bProcess3"/>
    <dgm:cxn modelId="{03D4EEB6-30FA-43FF-B6AA-BEAC28807B36}" type="presParOf" srcId="{E25D376E-E682-4084-A967-F1E53EAF0070}" destId="{4B0206AF-AB44-4A31-8C83-7A8857F138B3}" srcOrd="4" destOrd="0" presId="urn:microsoft.com/office/officeart/2005/8/layout/bProcess3"/>
    <dgm:cxn modelId="{A93472C9-BE42-46C9-950E-B2DC1EC1CF19}" type="presParOf" srcId="{E25D376E-E682-4084-A967-F1E53EAF0070}" destId="{30CF9635-E4AF-4C89-8FC5-01B6434053DB}" srcOrd="5" destOrd="0" presId="urn:microsoft.com/office/officeart/2005/8/layout/bProcess3"/>
    <dgm:cxn modelId="{755BF684-8142-428A-8302-0515007F9CE9}" type="presParOf" srcId="{30CF9635-E4AF-4C89-8FC5-01B6434053DB}" destId="{14B5E476-2AE6-4269-9737-2F57C959C5C6}" srcOrd="0" destOrd="0" presId="urn:microsoft.com/office/officeart/2005/8/layout/bProcess3"/>
    <dgm:cxn modelId="{21B772C2-F9EA-41E8-B78B-6C9DC6215818}" type="presParOf" srcId="{E25D376E-E682-4084-A967-F1E53EAF0070}" destId="{99BE6F4F-0544-405F-997D-6C0E02AB5E1C}" srcOrd="6" destOrd="0" presId="urn:microsoft.com/office/officeart/2005/8/layout/bProcess3"/>
    <dgm:cxn modelId="{82F79C8D-6D96-43E2-BD47-FCF78A846B7E}" type="presParOf" srcId="{E25D376E-E682-4084-A967-F1E53EAF0070}" destId="{3008296F-F0CB-4D81-874F-60FEDB64EF5B}" srcOrd="7" destOrd="0" presId="urn:microsoft.com/office/officeart/2005/8/layout/bProcess3"/>
    <dgm:cxn modelId="{9D1E388C-0525-49A7-B0BC-CE0221D0C2F0}" type="presParOf" srcId="{3008296F-F0CB-4D81-874F-60FEDB64EF5B}" destId="{4DDA4615-52C9-4B18-8DF1-E90EC2E65E5D}" srcOrd="0" destOrd="0" presId="urn:microsoft.com/office/officeart/2005/8/layout/bProcess3"/>
    <dgm:cxn modelId="{AE7F6EBD-A94A-4AF6-A292-C44C360AEEAD}" type="presParOf" srcId="{E25D376E-E682-4084-A967-F1E53EAF0070}" destId="{03AB9452-3CC9-44A8-86EA-29AF47EBCEFD}" srcOrd="8" destOrd="0" presId="urn:microsoft.com/office/officeart/2005/8/layout/bProcess3"/>
    <dgm:cxn modelId="{8BA5F6D5-2817-4FE6-89EF-8E5CC95ED721}" type="presParOf" srcId="{E25D376E-E682-4084-A967-F1E53EAF0070}" destId="{1CD108BA-79BB-4A0E-B735-2235CAFF601D}" srcOrd="9" destOrd="0" presId="urn:microsoft.com/office/officeart/2005/8/layout/bProcess3"/>
    <dgm:cxn modelId="{CE8AE043-A369-46F4-B8A8-12842956D5FB}" type="presParOf" srcId="{1CD108BA-79BB-4A0E-B735-2235CAFF601D}" destId="{A1C9E103-BD60-4753-B712-55885D965B8C}" srcOrd="0" destOrd="0" presId="urn:microsoft.com/office/officeart/2005/8/layout/bProcess3"/>
    <dgm:cxn modelId="{4482DAFE-0F59-458B-85FA-0B1338269BFD}" type="presParOf" srcId="{E25D376E-E682-4084-A967-F1E53EAF0070}" destId="{6ABE8776-1D81-43AE-AFA5-17E640156C61}" srcOrd="10" destOrd="0" presId="urn:microsoft.com/office/officeart/2005/8/layout/bProcess3"/>
    <dgm:cxn modelId="{10294312-68DD-4EAC-A064-89850096EF11}" type="presParOf" srcId="{E25D376E-E682-4084-A967-F1E53EAF0070}" destId="{44DE943C-A234-4972-85C9-C43808F472CC}" srcOrd="11" destOrd="0" presId="urn:microsoft.com/office/officeart/2005/8/layout/bProcess3"/>
    <dgm:cxn modelId="{27E436BB-B5DA-40EA-B058-1C66ED8D7A05}" type="presParOf" srcId="{44DE943C-A234-4972-85C9-C43808F472CC}" destId="{98FD5330-A89C-4E07-AE1B-4260E4CCAD96}" srcOrd="0" destOrd="0" presId="urn:microsoft.com/office/officeart/2005/8/layout/bProcess3"/>
    <dgm:cxn modelId="{E4A298CF-DCFA-4D51-AD0F-6C62C8439E64}" type="presParOf" srcId="{E25D376E-E682-4084-A967-F1E53EAF0070}" destId="{345CB981-622C-4C95-9F5C-4D51285D8E70}" srcOrd="12" destOrd="0" presId="urn:microsoft.com/office/officeart/2005/8/layout/bProcess3"/>
    <dgm:cxn modelId="{CC41DD83-AB0E-4AF7-AA7F-D8CA1C784B72}" type="presParOf" srcId="{E25D376E-E682-4084-A967-F1E53EAF0070}" destId="{5C32ACDB-76D6-42AB-99BE-B0E908C450CD}" srcOrd="13" destOrd="0" presId="urn:microsoft.com/office/officeart/2005/8/layout/bProcess3"/>
    <dgm:cxn modelId="{818EA872-C936-46C3-99FC-3DAF7D1C369B}" type="presParOf" srcId="{5C32ACDB-76D6-42AB-99BE-B0E908C450CD}" destId="{2DD37C5E-DE82-48B9-A04F-6AA399BCE320}" srcOrd="0" destOrd="0" presId="urn:microsoft.com/office/officeart/2005/8/layout/bProcess3"/>
    <dgm:cxn modelId="{43CAA4DC-D490-483A-AB50-A77ACF19E456}" type="presParOf" srcId="{E25D376E-E682-4084-A967-F1E53EAF0070}" destId="{1E7FBB1C-6636-466F-AFDD-DF9C55A79610}" srcOrd="14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5A0B2A-36CD-4BB3-BAB6-1AA0282AAB60}">
      <dsp:nvSpPr>
        <dsp:cNvPr id="0" name=""/>
        <dsp:cNvSpPr/>
      </dsp:nvSpPr>
      <dsp:spPr>
        <a:xfrm>
          <a:off x="3299073" y="2629"/>
          <a:ext cx="1525090" cy="15250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Dự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báo</a:t>
          </a:r>
          <a:r>
            <a:rPr lang="en-US" sz="1800" kern="1200" dirty="0" smtClean="0"/>
            <a:t> &amp; </a:t>
          </a:r>
          <a:r>
            <a:rPr lang="en-US" sz="1800" kern="1200" dirty="0" err="1" smtClean="0"/>
            <a:t>lập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kế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hoạch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sơ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bộ</a:t>
          </a:r>
          <a:endParaRPr lang="en-US" sz="1800" kern="1200" dirty="0"/>
        </a:p>
      </dsp:txBody>
      <dsp:txXfrm>
        <a:off x="3522417" y="225973"/>
        <a:ext cx="1078402" cy="1078402"/>
      </dsp:txXfrm>
    </dsp:sp>
    <dsp:sp modelId="{98CD7B35-6221-4848-BEFA-7EE011283102}">
      <dsp:nvSpPr>
        <dsp:cNvPr id="0" name=""/>
        <dsp:cNvSpPr/>
      </dsp:nvSpPr>
      <dsp:spPr>
        <a:xfrm rot="2160000">
          <a:off x="4775985" y="1174142"/>
          <a:ext cx="405506" cy="5147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4787602" y="1241332"/>
        <a:ext cx="283854" cy="308831"/>
      </dsp:txXfrm>
    </dsp:sp>
    <dsp:sp modelId="{5CAF4070-4720-49B4-8942-0E3BCE1C3FE2}">
      <dsp:nvSpPr>
        <dsp:cNvPr id="0" name=""/>
        <dsp:cNvSpPr/>
      </dsp:nvSpPr>
      <dsp:spPr>
        <a:xfrm>
          <a:off x="5151881" y="1348773"/>
          <a:ext cx="1525090" cy="15250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Bán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hàng</a:t>
          </a:r>
          <a:r>
            <a:rPr lang="en-US" sz="1800" kern="1200" dirty="0" smtClean="0"/>
            <a:t> &amp; </a:t>
          </a:r>
          <a:r>
            <a:rPr lang="en-US" sz="1800" kern="1200" dirty="0" err="1" smtClean="0"/>
            <a:t>phân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phối</a:t>
          </a:r>
          <a:endParaRPr lang="en-US" sz="1800" kern="1200" dirty="0"/>
        </a:p>
      </dsp:txBody>
      <dsp:txXfrm>
        <a:off x="5375225" y="1572117"/>
        <a:ext cx="1078402" cy="1078402"/>
      </dsp:txXfrm>
    </dsp:sp>
    <dsp:sp modelId="{ED732328-6A7A-4855-9405-EA3A381C1969}">
      <dsp:nvSpPr>
        <dsp:cNvPr id="0" name=""/>
        <dsp:cNvSpPr/>
      </dsp:nvSpPr>
      <dsp:spPr>
        <a:xfrm rot="6480000">
          <a:off x="5361365" y="2932097"/>
          <a:ext cx="405506" cy="5147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 rot="10800000">
        <a:off x="5440987" y="2977191"/>
        <a:ext cx="283854" cy="308831"/>
      </dsp:txXfrm>
    </dsp:sp>
    <dsp:sp modelId="{3C5A5709-CB27-4310-9471-599DEDEE0861}">
      <dsp:nvSpPr>
        <dsp:cNvPr id="0" name=""/>
        <dsp:cNvSpPr/>
      </dsp:nvSpPr>
      <dsp:spPr>
        <a:xfrm>
          <a:off x="4444171" y="3526879"/>
          <a:ext cx="1525090" cy="15250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Sản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xuất</a:t>
          </a:r>
          <a:endParaRPr lang="en-US" sz="1800" kern="1200" dirty="0"/>
        </a:p>
      </dsp:txBody>
      <dsp:txXfrm>
        <a:off x="4667515" y="3750223"/>
        <a:ext cx="1078402" cy="1078402"/>
      </dsp:txXfrm>
    </dsp:sp>
    <dsp:sp modelId="{5401E43E-C3FA-4EBF-98C2-0A8BD847917E}">
      <dsp:nvSpPr>
        <dsp:cNvPr id="0" name=""/>
        <dsp:cNvSpPr/>
      </dsp:nvSpPr>
      <dsp:spPr>
        <a:xfrm rot="10800000">
          <a:off x="3870342" y="4032065"/>
          <a:ext cx="405506" cy="5147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 rot="10800000">
        <a:off x="3991994" y="4135008"/>
        <a:ext cx="283854" cy="308831"/>
      </dsp:txXfrm>
    </dsp:sp>
    <dsp:sp modelId="{C2161161-A643-4938-B875-0561ADF601B7}">
      <dsp:nvSpPr>
        <dsp:cNvPr id="0" name=""/>
        <dsp:cNvSpPr/>
      </dsp:nvSpPr>
      <dsp:spPr>
        <a:xfrm>
          <a:off x="2153975" y="3526879"/>
          <a:ext cx="1525090" cy="1525090"/>
        </a:xfrm>
        <a:prstGeom prst="ellipse">
          <a:avLst/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Vật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tư</a:t>
          </a:r>
          <a:r>
            <a:rPr lang="en-US" sz="1800" kern="1200" dirty="0" smtClean="0"/>
            <a:t> &amp; </a:t>
          </a:r>
          <a:r>
            <a:rPr lang="en-US" sz="1800" kern="1200" dirty="0" err="1" smtClean="0"/>
            <a:t>Kho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bãi</a:t>
          </a:r>
          <a:endParaRPr lang="en-US" sz="1800" kern="1200" dirty="0"/>
        </a:p>
      </dsp:txBody>
      <dsp:txXfrm>
        <a:off x="2377319" y="3750223"/>
        <a:ext cx="1078402" cy="1078402"/>
      </dsp:txXfrm>
    </dsp:sp>
    <dsp:sp modelId="{046933F3-4F05-4D7D-B04B-AA6DDFEEA700}">
      <dsp:nvSpPr>
        <dsp:cNvPr id="0" name=""/>
        <dsp:cNvSpPr/>
      </dsp:nvSpPr>
      <dsp:spPr>
        <a:xfrm rot="15120000">
          <a:off x="2363459" y="2953927"/>
          <a:ext cx="405506" cy="5147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 rot="10800000">
        <a:off x="2443081" y="3114719"/>
        <a:ext cx="283854" cy="308831"/>
      </dsp:txXfrm>
    </dsp:sp>
    <dsp:sp modelId="{F0E286A6-94E2-466C-90D5-BE3B0FA21445}">
      <dsp:nvSpPr>
        <dsp:cNvPr id="0" name=""/>
        <dsp:cNvSpPr/>
      </dsp:nvSpPr>
      <dsp:spPr>
        <a:xfrm>
          <a:off x="1446266" y="1348773"/>
          <a:ext cx="1525090" cy="15250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Kế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toán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trong</a:t>
          </a:r>
          <a:r>
            <a:rPr lang="en-US" sz="1800" kern="1200" dirty="0" smtClean="0"/>
            <a:t> Logistics</a:t>
          </a:r>
          <a:endParaRPr lang="en-US" sz="1800" kern="1200" dirty="0"/>
        </a:p>
      </dsp:txBody>
      <dsp:txXfrm>
        <a:off x="1669610" y="1572117"/>
        <a:ext cx="1078402" cy="1078402"/>
      </dsp:txXfrm>
    </dsp:sp>
    <dsp:sp modelId="{EF4E74CE-2538-4280-8C28-ACD548973B36}">
      <dsp:nvSpPr>
        <dsp:cNvPr id="0" name=""/>
        <dsp:cNvSpPr/>
      </dsp:nvSpPr>
      <dsp:spPr>
        <a:xfrm rot="19440000">
          <a:off x="2923177" y="1187633"/>
          <a:ext cx="405506" cy="5147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2934794" y="1326329"/>
        <a:ext cx="283854" cy="308831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E00986-5D1C-4FCE-8B5F-16A8EB9F9B2A}">
      <dsp:nvSpPr>
        <dsp:cNvPr id="0" name=""/>
        <dsp:cNvSpPr/>
      </dsp:nvSpPr>
      <dsp:spPr>
        <a:xfrm>
          <a:off x="0" y="1311"/>
          <a:ext cx="769257" cy="466753"/>
        </a:xfrm>
        <a:prstGeom prst="roundRect">
          <a:avLst>
            <a:gd name="adj" fmla="val 10000"/>
          </a:avLst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err="1" smtClean="0"/>
            <a:t>Puchase</a:t>
          </a:r>
          <a:r>
            <a:rPr lang="en-US" sz="800" kern="1200" dirty="0" smtClean="0"/>
            <a:t> </a:t>
          </a:r>
          <a:r>
            <a:rPr lang="en-US" sz="800" kern="1200" dirty="0" err="1" smtClean="0"/>
            <a:t>Requistion</a:t>
          </a:r>
          <a:endParaRPr lang="en-US" sz="800" kern="1200" dirty="0"/>
        </a:p>
      </dsp:txBody>
      <dsp:txXfrm>
        <a:off x="13671" y="14982"/>
        <a:ext cx="741915" cy="439411"/>
      </dsp:txXfrm>
    </dsp:sp>
    <dsp:sp modelId="{3935C907-7539-4394-8E14-9260C197F62A}">
      <dsp:nvSpPr>
        <dsp:cNvPr id="0" name=""/>
        <dsp:cNvSpPr/>
      </dsp:nvSpPr>
      <dsp:spPr>
        <a:xfrm rot="5400000">
          <a:off x="297112" y="479733"/>
          <a:ext cx="175032" cy="2100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-5400000">
        <a:off x="321617" y="497236"/>
        <a:ext cx="126023" cy="122522"/>
      </dsp:txXfrm>
    </dsp:sp>
    <dsp:sp modelId="{FAABFB98-4E39-4FD0-BE86-9708182E1DF5}">
      <dsp:nvSpPr>
        <dsp:cNvPr id="0" name=""/>
        <dsp:cNvSpPr/>
      </dsp:nvSpPr>
      <dsp:spPr>
        <a:xfrm>
          <a:off x="0" y="701441"/>
          <a:ext cx="769257" cy="4667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RFQ</a:t>
          </a:r>
          <a:endParaRPr lang="en-US" sz="800" kern="1200" dirty="0"/>
        </a:p>
      </dsp:txBody>
      <dsp:txXfrm>
        <a:off x="13671" y="715112"/>
        <a:ext cx="741915" cy="439411"/>
      </dsp:txXfrm>
    </dsp:sp>
    <dsp:sp modelId="{04F24BA8-F4F9-47A9-9ADC-D22CA140D8E5}">
      <dsp:nvSpPr>
        <dsp:cNvPr id="0" name=""/>
        <dsp:cNvSpPr/>
      </dsp:nvSpPr>
      <dsp:spPr>
        <a:xfrm rot="5400000">
          <a:off x="297112" y="1179863"/>
          <a:ext cx="175032" cy="2100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-5400000">
        <a:off x="321617" y="1197366"/>
        <a:ext cx="126023" cy="122522"/>
      </dsp:txXfrm>
    </dsp:sp>
    <dsp:sp modelId="{99207C87-398D-45BC-B4D8-5C03C1F4CDEB}">
      <dsp:nvSpPr>
        <dsp:cNvPr id="0" name=""/>
        <dsp:cNvSpPr/>
      </dsp:nvSpPr>
      <dsp:spPr>
        <a:xfrm>
          <a:off x="0" y="1401571"/>
          <a:ext cx="769257" cy="4667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Vendor Evaluation</a:t>
          </a:r>
          <a:endParaRPr lang="en-US" sz="800" kern="1200" dirty="0"/>
        </a:p>
      </dsp:txBody>
      <dsp:txXfrm>
        <a:off x="13671" y="1415242"/>
        <a:ext cx="741915" cy="439411"/>
      </dsp:txXfrm>
    </dsp:sp>
    <dsp:sp modelId="{A9E799D3-EA6D-4F2B-B6FF-09D488FD873A}">
      <dsp:nvSpPr>
        <dsp:cNvPr id="0" name=""/>
        <dsp:cNvSpPr/>
      </dsp:nvSpPr>
      <dsp:spPr>
        <a:xfrm rot="5400000">
          <a:off x="297112" y="1879993"/>
          <a:ext cx="175032" cy="2100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-5400000">
        <a:off x="321617" y="1897496"/>
        <a:ext cx="126023" cy="122522"/>
      </dsp:txXfrm>
    </dsp:sp>
    <dsp:sp modelId="{9212DD4D-FFFC-4873-8AEC-044BC6827D92}">
      <dsp:nvSpPr>
        <dsp:cNvPr id="0" name=""/>
        <dsp:cNvSpPr/>
      </dsp:nvSpPr>
      <dsp:spPr>
        <a:xfrm>
          <a:off x="0" y="2101701"/>
          <a:ext cx="769257" cy="4667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Purchase Order Processing</a:t>
          </a:r>
          <a:endParaRPr lang="en-US" sz="800" kern="1200" dirty="0"/>
        </a:p>
      </dsp:txBody>
      <dsp:txXfrm>
        <a:off x="13671" y="2115372"/>
        <a:ext cx="741915" cy="439411"/>
      </dsp:txXfrm>
    </dsp:sp>
    <dsp:sp modelId="{14EB4EDF-8C6F-4D40-BD37-6F0E3767D9B1}">
      <dsp:nvSpPr>
        <dsp:cNvPr id="0" name=""/>
        <dsp:cNvSpPr/>
      </dsp:nvSpPr>
      <dsp:spPr>
        <a:xfrm rot="5400000">
          <a:off x="297112" y="2580123"/>
          <a:ext cx="175032" cy="2100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-5400000">
        <a:off x="321617" y="2597626"/>
        <a:ext cx="126023" cy="122522"/>
      </dsp:txXfrm>
    </dsp:sp>
    <dsp:sp modelId="{23EB6FED-A1F1-47CE-8A12-45DBDDFF880B}">
      <dsp:nvSpPr>
        <dsp:cNvPr id="0" name=""/>
        <dsp:cNvSpPr/>
      </dsp:nvSpPr>
      <dsp:spPr>
        <a:xfrm>
          <a:off x="0" y="2801831"/>
          <a:ext cx="769257" cy="4667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Purchase Order  Monitoring</a:t>
          </a:r>
          <a:endParaRPr lang="en-US" sz="800" kern="1200" dirty="0"/>
        </a:p>
      </dsp:txBody>
      <dsp:txXfrm>
        <a:off x="13671" y="2815502"/>
        <a:ext cx="741915" cy="439411"/>
      </dsp:txXfrm>
    </dsp:sp>
    <dsp:sp modelId="{D49494F7-8FB9-4AEC-8740-D2EB647D5EE5}">
      <dsp:nvSpPr>
        <dsp:cNvPr id="0" name=""/>
        <dsp:cNvSpPr/>
      </dsp:nvSpPr>
      <dsp:spPr>
        <a:xfrm rot="5400000">
          <a:off x="297112" y="3280253"/>
          <a:ext cx="175032" cy="2100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-5400000">
        <a:off x="321617" y="3297756"/>
        <a:ext cx="126023" cy="122522"/>
      </dsp:txXfrm>
    </dsp:sp>
    <dsp:sp modelId="{31A87791-3DED-4C18-9390-8C690967EF1C}">
      <dsp:nvSpPr>
        <dsp:cNvPr id="0" name=""/>
        <dsp:cNvSpPr/>
      </dsp:nvSpPr>
      <dsp:spPr>
        <a:xfrm>
          <a:off x="0" y="3501961"/>
          <a:ext cx="769257" cy="4667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Good Receipt</a:t>
          </a:r>
          <a:endParaRPr lang="en-US" sz="800" kern="1200" dirty="0"/>
        </a:p>
      </dsp:txBody>
      <dsp:txXfrm>
        <a:off x="13671" y="3515632"/>
        <a:ext cx="741915" cy="439411"/>
      </dsp:txXfrm>
    </dsp:sp>
    <dsp:sp modelId="{E190CBB2-916B-45DB-89C5-64B43C870489}">
      <dsp:nvSpPr>
        <dsp:cNvPr id="0" name=""/>
        <dsp:cNvSpPr/>
      </dsp:nvSpPr>
      <dsp:spPr>
        <a:xfrm rot="5400000">
          <a:off x="297112" y="3980383"/>
          <a:ext cx="175032" cy="2100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-5400000">
        <a:off x="321617" y="3997886"/>
        <a:ext cx="126023" cy="122522"/>
      </dsp:txXfrm>
    </dsp:sp>
    <dsp:sp modelId="{85DCF4DA-9AB0-4AD6-899E-12CF50C073C7}">
      <dsp:nvSpPr>
        <dsp:cNvPr id="0" name=""/>
        <dsp:cNvSpPr/>
      </dsp:nvSpPr>
      <dsp:spPr>
        <a:xfrm>
          <a:off x="0" y="4202091"/>
          <a:ext cx="769257" cy="4667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Invoice Verification</a:t>
          </a:r>
          <a:endParaRPr lang="en-US" sz="800" kern="1200" dirty="0"/>
        </a:p>
      </dsp:txBody>
      <dsp:txXfrm>
        <a:off x="13671" y="4215762"/>
        <a:ext cx="741915" cy="439411"/>
      </dsp:txXfrm>
    </dsp:sp>
    <dsp:sp modelId="{E3509C29-351D-4A57-9D6A-9AE803777C90}">
      <dsp:nvSpPr>
        <dsp:cNvPr id="0" name=""/>
        <dsp:cNvSpPr/>
      </dsp:nvSpPr>
      <dsp:spPr>
        <a:xfrm rot="5400000">
          <a:off x="297112" y="4680513"/>
          <a:ext cx="175032" cy="2100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-5400000">
        <a:off x="321617" y="4698016"/>
        <a:ext cx="126023" cy="122522"/>
      </dsp:txXfrm>
    </dsp:sp>
    <dsp:sp modelId="{E8C661F0-D8E6-414A-892C-A63711DD8119}">
      <dsp:nvSpPr>
        <dsp:cNvPr id="0" name=""/>
        <dsp:cNvSpPr/>
      </dsp:nvSpPr>
      <dsp:spPr>
        <a:xfrm>
          <a:off x="0" y="4902221"/>
          <a:ext cx="769257" cy="4667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Payment</a:t>
          </a:r>
          <a:endParaRPr lang="en-US" sz="800" kern="1200" dirty="0"/>
        </a:p>
      </dsp:txBody>
      <dsp:txXfrm>
        <a:off x="13671" y="4915892"/>
        <a:ext cx="741915" cy="439411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E00986-5D1C-4FCE-8B5F-16A8EB9F9B2A}">
      <dsp:nvSpPr>
        <dsp:cNvPr id="0" name=""/>
        <dsp:cNvSpPr/>
      </dsp:nvSpPr>
      <dsp:spPr>
        <a:xfrm>
          <a:off x="0" y="1311"/>
          <a:ext cx="769257" cy="466753"/>
        </a:xfrm>
        <a:prstGeom prst="roundRect">
          <a:avLst>
            <a:gd name="adj" fmla="val 10000"/>
          </a:avLst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err="1" smtClean="0"/>
            <a:t>Puchase</a:t>
          </a:r>
          <a:r>
            <a:rPr lang="en-US" sz="800" kern="1200" dirty="0" smtClean="0"/>
            <a:t> </a:t>
          </a:r>
          <a:r>
            <a:rPr lang="en-US" sz="800" kern="1200" dirty="0" err="1" smtClean="0"/>
            <a:t>Requistion</a:t>
          </a:r>
          <a:endParaRPr lang="en-US" sz="800" kern="1200" dirty="0"/>
        </a:p>
      </dsp:txBody>
      <dsp:txXfrm>
        <a:off x="13671" y="14982"/>
        <a:ext cx="741915" cy="439411"/>
      </dsp:txXfrm>
    </dsp:sp>
    <dsp:sp modelId="{3935C907-7539-4394-8E14-9260C197F62A}">
      <dsp:nvSpPr>
        <dsp:cNvPr id="0" name=""/>
        <dsp:cNvSpPr/>
      </dsp:nvSpPr>
      <dsp:spPr>
        <a:xfrm rot="5400000">
          <a:off x="297112" y="479733"/>
          <a:ext cx="175032" cy="2100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-5400000">
        <a:off x="321617" y="497236"/>
        <a:ext cx="126023" cy="122522"/>
      </dsp:txXfrm>
    </dsp:sp>
    <dsp:sp modelId="{FAABFB98-4E39-4FD0-BE86-9708182E1DF5}">
      <dsp:nvSpPr>
        <dsp:cNvPr id="0" name=""/>
        <dsp:cNvSpPr/>
      </dsp:nvSpPr>
      <dsp:spPr>
        <a:xfrm>
          <a:off x="0" y="701441"/>
          <a:ext cx="769257" cy="4667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RFQ</a:t>
          </a:r>
          <a:endParaRPr lang="en-US" sz="800" kern="1200" dirty="0"/>
        </a:p>
      </dsp:txBody>
      <dsp:txXfrm>
        <a:off x="13671" y="715112"/>
        <a:ext cx="741915" cy="439411"/>
      </dsp:txXfrm>
    </dsp:sp>
    <dsp:sp modelId="{04F24BA8-F4F9-47A9-9ADC-D22CA140D8E5}">
      <dsp:nvSpPr>
        <dsp:cNvPr id="0" name=""/>
        <dsp:cNvSpPr/>
      </dsp:nvSpPr>
      <dsp:spPr>
        <a:xfrm rot="5400000">
          <a:off x="297112" y="1179863"/>
          <a:ext cx="175032" cy="2100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-5400000">
        <a:off x="321617" y="1197366"/>
        <a:ext cx="126023" cy="122522"/>
      </dsp:txXfrm>
    </dsp:sp>
    <dsp:sp modelId="{99207C87-398D-45BC-B4D8-5C03C1F4CDEB}">
      <dsp:nvSpPr>
        <dsp:cNvPr id="0" name=""/>
        <dsp:cNvSpPr/>
      </dsp:nvSpPr>
      <dsp:spPr>
        <a:xfrm>
          <a:off x="0" y="1401571"/>
          <a:ext cx="769257" cy="4667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Vendor Evaluation</a:t>
          </a:r>
          <a:endParaRPr lang="en-US" sz="800" kern="1200" dirty="0"/>
        </a:p>
      </dsp:txBody>
      <dsp:txXfrm>
        <a:off x="13671" y="1415242"/>
        <a:ext cx="741915" cy="439411"/>
      </dsp:txXfrm>
    </dsp:sp>
    <dsp:sp modelId="{A9E799D3-EA6D-4F2B-B6FF-09D488FD873A}">
      <dsp:nvSpPr>
        <dsp:cNvPr id="0" name=""/>
        <dsp:cNvSpPr/>
      </dsp:nvSpPr>
      <dsp:spPr>
        <a:xfrm rot="5400000">
          <a:off x="297112" y="1879993"/>
          <a:ext cx="175032" cy="2100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-5400000">
        <a:off x="321617" y="1897496"/>
        <a:ext cx="126023" cy="122522"/>
      </dsp:txXfrm>
    </dsp:sp>
    <dsp:sp modelId="{9212DD4D-FFFC-4873-8AEC-044BC6827D92}">
      <dsp:nvSpPr>
        <dsp:cNvPr id="0" name=""/>
        <dsp:cNvSpPr/>
      </dsp:nvSpPr>
      <dsp:spPr>
        <a:xfrm>
          <a:off x="0" y="2101701"/>
          <a:ext cx="769257" cy="4667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Purchase Order Processing</a:t>
          </a:r>
          <a:endParaRPr lang="en-US" sz="800" kern="1200" dirty="0"/>
        </a:p>
      </dsp:txBody>
      <dsp:txXfrm>
        <a:off x="13671" y="2115372"/>
        <a:ext cx="741915" cy="439411"/>
      </dsp:txXfrm>
    </dsp:sp>
    <dsp:sp modelId="{14EB4EDF-8C6F-4D40-BD37-6F0E3767D9B1}">
      <dsp:nvSpPr>
        <dsp:cNvPr id="0" name=""/>
        <dsp:cNvSpPr/>
      </dsp:nvSpPr>
      <dsp:spPr>
        <a:xfrm rot="5400000">
          <a:off x="297112" y="2580123"/>
          <a:ext cx="175032" cy="2100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-5400000">
        <a:off x="321617" y="2597626"/>
        <a:ext cx="126023" cy="122522"/>
      </dsp:txXfrm>
    </dsp:sp>
    <dsp:sp modelId="{23EB6FED-A1F1-47CE-8A12-45DBDDFF880B}">
      <dsp:nvSpPr>
        <dsp:cNvPr id="0" name=""/>
        <dsp:cNvSpPr/>
      </dsp:nvSpPr>
      <dsp:spPr>
        <a:xfrm>
          <a:off x="0" y="2801831"/>
          <a:ext cx="769257" cy="4667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Purchase Order  Monitoring</a:t>
          </a:r>
          <a:endParaRPr lang="en-US" sz="800" kern="1200" dirty="0"/>
        </a:p>
      </dsp:txBody>
      <dsp:txXfrm>
        <a:off x="13671" y="2815502"/>
        <a:ext cx="741915" cy="439411"/>
      </dsp:txXfrm>
    </dsp:sp>
    <dsp:sp modelId="{D49494F7-8FB9-4AEC-8740-D2EB647D5EE5}">
      <dsp:nvSpPr>
        <dsp:cNvPr id="0" name=""/>
        <dsp:cNvSpPr/>
      </dsp:nvSpPr>
      <dsp:spPr>
        <a:xfrm rot="5400000">
          <a:off x="297112" y="3280253"/>
          <a:ext cx="175032" cy="2100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-5400000">
        <a:off x="321617" y="3297756"/>
        <a:ext cx="126023" cy="122522"/>
      </dsp:txXfrm>
    </dsp:sp>
    <dsp:sp modelId="{31A87791-3DED-4C18-9390-8C690967EF1C}">
      <dsp:nvSpPr>
        <dsp:cNvPr id="0" name=""/>
        <dsp:cNvSpPr/>
      </dsp:nvSpPr>
      <dsp:spPr>
        <a:xfrm>
          <a:off x="0" y="3501961"/>
          <a:ext cx="769257" cy="4667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Good Receipt</a:t>
          </a:r>
          <a:endParaRPr lang="en-US" sz="800" kern="1200" dirty="0"/>
        </a:p>
      </dsp:txBody>
      <dsp:txXfrm>
        <a:off x="13671" y="3515632"/>
        <a:ext cx="741915" cy="439411"/>
      </dsp:txXfrm>
    </dsp:sp>
    <dsp:sp modelId="{E190CBB2-916B-45DB-89C5-64B43C870489}">
      <dsp:nvSpPr>
        <dsp:cNvPr id="0" name=""/>
        <dsp:cNvSpPr/>
      </dsp:nvSpPr>
      <dsp:spPr>
        <a:xfrm rot="5400000">
          <a:off x="297112" y="3980383"/>
          <a:ext cx="175032" cy="2100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-5400000">
        <a:off x="321617" y="3997886"/>
        <a:ext cx="126023" cy="122522"/>
      </dsp:txXfrm>
    </dsp:sp>
    <dsp:sp modelId="{85DCF4DA-9AB0-4AD6-899E-12CF50C073C7}">
      <dsp:nvSpPr>
        <dsp:cNvPr id="0" name=""/>
        <dsp:cNvSpPr/>
      </dsp:nvSpPr>
      <dsp:spPr>
        <a:xfrm>
          <a:off x="0" y="4202091"/>
          <a:ext cx="769257" cy="4667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Invoice Verification</a:t>
          </a:r>
          <a:endParaRPr lang="en-US" sz="800" kern="1200" dirty="0"/>
        </a:p>
      </dsp:txBody>
      <dsp:txXfrm>
        <a:off x="13671" y="4215762"/>
        <a:ext cx="741915" cy="439411"/>
      </dsp:txXfrm>
    </dsp:sp>
    <dsp:sp modelId="{E3509C29-351D-4A57-9D6A-9AE803777C90}">
      <dsp:nvSpPr>
        <dsp:cNvPr id="0" name=""/>
        <dsp:cNvSpPr/>
      </dsp:nvSpPr>
      <dsp:spPr>
        <a:xfrm rot="5400000">
          <a:off x="297112" y="4680513"/>
          <a:ext cx="175032" cy="2100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-5400000">
        <a:off x="321617" y="4698016"/>
        <a:ext cx="126023" cy="122522"/>
      </dsp:txXfrm>
    </dsp:sp>
    <dsp:sp modelId="{E8C661F0-D8E6-414A-892C-A63711DD8119}">
      <dsp:nvSpPr>
        <dsp:cNvPr id="0" name=""/>
        <dsp:cNvSpPr/>
      </dsp:nvSpPr>
      <dsp:spPr>
        <a:xfrm>
          <a:off x="0" y="4902221"/>
          <a:ext cx="769257" cy="4667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Payment</a:t>
          </a:r>
          <a:endParaRPr lang="en-US" sz="800" kern="1200" dirty="0"/>
        </a:p>
      </dsp:txBody>
      <dsp:txXfrm>
        <a:off x="13671" y="4915892"/>
        <a:ext cx="741915" cy="439411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E00986-5D1C-4FCE-8B5F-16A8EB9F9B2A}">
      <dsp:nvSpPr>
        <dsp:cNvPr id="0" name=""/>
        <dsp:cNvSpPr/>
      </dsp:nvSpPr>
      <dsp:spPr>
        <a:xfrm>
          <a:off x="0" y="1311"/>
          <a:ext cx="769257" cy="466753"/>
        </a:xfrm>
        <a:prstGeom prst="roundRect">
          <a:avLst>
            <a:gd name="adj" fmla="val 10000"/>
          </a:avLst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err="1" smtClean="0"/>
            <a:t>Puchase</a:t>
          </a:r>
          <a:r>
            <a:rPr lang="en-US" sz="800" kern="1200" dirty="0" smtClean="0"/>
            <a:t> </a:t>
          </a:r>
          <a:r>
            <a:rPr lang="en-US" sz="800" kern="1200" dirty="0" err="1" smtClean="0"/>
            <a:t>Requistion</a:t>
          </a:r>
          <a:endParaRPr lang="en-US" sz="800" kern="1200" dirty="0"/>
        </a:p>
      </dsp:txBody>
      <dsp:txXfrm>
        <a:off x="13671" y="14982"/>
        <a:ext cx="741915" cy="439411"/>
      </dsp:txXfrm>
    </dsp:sp>
    <dsp:sp modelId="{3935C907-7539-4394-8E14-9260C197F62A}">
      <dsp:nvSpPr>
        <dsp:cNvPr id="0" name=""/>
        <dsp:cNvSpPr/>
      </dsp:nvSpPr>
      <dsp:spPr>
        <a:xfrm rot="5400000">
          <a:off x="297112" y="479733"/>
          <a:ext cx="175032" cy="2100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-5400000">
        <a:off x="321617" y="497236"/>
        <a:ext cx="126023" cy="122522"/>
      </dsp:txXfrm>
    </dsp:sp>
    <dsp:sp modelId="{FAABFB98-4E39-4FD0-BE86-9708182E1DF5}">
      <dsp:nvSpPr>
        <dsp:cNvPr id="0" name=""/>
        <dsp:cNvSpPr/>
      </dsp:nvSpPr>
      <dsp:spPr>
        <a:xfrm>
          <a:off x="0" y="701441"/>
          <a:ext cx="769257" cy="4667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RFQ</a:t>
          </a:r>
          <a:endParaRPr lang="en-US" sz="800" kern="1200" dirty="0"/>
        </a:p>
      </dsp:txBody>
      <dsp:txXfrm>
        <a:off x="13671" y="715112"/>
        <a:ext cx="741915" cy="439411"/>
      </dsp:txXfrm>
    </dsp:sp>
    <dsp:sp modelId="{04F24BA8-F4F9-47A9-9ADC-D22CA140D8E5}">
      <dsp:nvSpPr>
        <dsp:cNvPr id="0" name=""/>
        <dsp:cNvSpPr/>
      </dsp:nvSpPr>
      <dsp:spPr>
        <a:xfrm rot="5400000">
          <a:off x="297112" y="1179863"/>
          <a:ext cx="175032" cy="2100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-5400000">
        <a:off x="321617" y="1197366"/>
        <a:ext cx="126023" cy="122522"/>
      </dsp:txXfrm>
    </dsp:sp>
    <dsp:sp modelId="{99207C87-398D-45BC-B4D8-5C03C1F4CDEB}">
      <dsp:nvSpPr>
        <dsp:cNvPr id="0" name=""/>
        <dsp:cNvSpPr/>
      </dsp:nvSpPr>
      <dsp:spPr>
        <a:xfrm>
          <a:off x="0" y="1401571"/>
          <a:ext cx="769257" cy="4667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Vendor Evaluation</a:t>
          </a:r>
          <a:endParaRPr lang="en-US" sz="800" kern="1200" dirty="0"/>
        </a:p>
      </dsp:txBody>
      <dsp:txXfrm>
        <a:off x="13671" y="1415242"/>
        <a:ext cx="741915" cy="439411"/>
      </dsp:txXfrm>
    </dsp:sp>
    <dsp:sp modelId="{A9E799D3-EA6D-4F2B-B6FF-09D488FD873A}">
      <dsp:nvSpPr>
        <dsp:cNvPr id="0" name=""/>
        <dsp:cNvSpPr/>
      </dsp:nvSpPr>
      <dsp:spPr>
        <a:xfrm rot="5400000">
          <a:off x="297112" y="1879993"/>
          <a:ext cx="175032" cy="2100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-5400000">
        <a:off x="321617" y="1897496"/>
        <a:ext cx="126023" cy="122522"/>
      </dsp:txXfrm>
    </dsp:sp>
    <dsp:sp modelId="{9212DD4D-FFFC-4873-8AEC-044BC6827D92}">
      <dsp:nvSpPr>
        <dsp:cNvPr id="0" name=""/>
        <dsp:cNvSpPr/>
      </dsp:nvSpPr>
      <dsp:spPr>
        <a:xfrm>
          <a:off x="0" y="2101701"/>
          <a:ext cx="769257" cy="4667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Purchase Order Processing</a:t>
          </a:r>
          <a:endParaRPr lang="en-US" sz="800" kern="1200" dirty="0"/>
        </a:p>
      </dsp:txBody>
      <dsp:txXfrm>
        <a:off x="13671" y="2115372"/>
        <a:ext cx="741915" cy="439411"/>
      </dsp:txXfrm>
    </dsp:sp>
    <dsp:sp modelId="{14EB4EDF-8C6F-4D40-BD37-6F0E3767D9B1}">
      <dsp:nvSpPr>
        <dsp:cNvPr id="0" name=""/>
        <dsp:cNvSpPr/>
      </dsp:nvSpPr>
      <dsp:spPr>
        <a:xfrm rot="5400000">
          <a:off x="297112" y="2580123"/>
          <a:ext cx="175032" cy="2100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-5400000">
        <a:off x="321617" y="2597626"/>
        <a:ext cx="126023" cy="122522"/>
      </dsp:txXfrm>
    </dsp:sp>
    <dsp:sp modelId="{23EB6FED-A1F1-47CE-8A12-45DBDDFF880B}">
      <dsp:nvSpPr>
        <dsp:cNvPr id="0" name=""/>
        <dsp:cNvSpPr/>
      </dsp:nvSpPr>
      <dsp:spPr>
        <a:xfrm>
          <a:off x="0" y="2801831"/>
          <a:ext cx="769257" cy="4667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Purchase Order  Monitoring</a:t>
          </a:r>
          <a:endParaRPr lang="en-US" sz="800" kern="1200" dirty="0"/>
        </a:p>
      </dsp:txBody>
      <dsp:txXfrm>
        <a:off x="13671" y="2815502"/>
        <a:ext cx="741915" cy="439411"/>
      </dsp:txXfrm>
    </dsp:sp>
    <dsp:sp modelId="{D49494F7-8FB9-4AEC-8740-D2EB647D5EE5}">
      <dsp:nvSpPr>
        <dsp:cNvPr id="0" name=""/>
        <dsp:cNvSpPr/>
      </dsp:nvSpPr>
      <dsp:spPr>
        <a:xfrm rot="5400000">
          <a:off x="297112" y="3280253"/>
          <a:ext cx="175032" cy="2100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-5400000">
        <a:off x="321617" y="3297756"/>
        <a:ext cx="126023" cy="122522"/>
      </dsp:txXfrm>
    </dsp:sp>
    <dsp:sp modelId="{31A87791-3DED-4C18-9390-8C690967EF1C}">
      <dsp:nvSpPr>
        <dsp:cNvPr id="0" name=""/>
        <dsp:cNvSpPr/>
      </dsp:nvSpPr>
      <dsp:spPr>
        <a:xfrm>
          <a:off x="0" y="3501961"/>
          <a:ext cx="769257" cy="4667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Good Receipt</a:t>
          </a:r>
          <a:endParaRPr lang="en-US" sz="800" kern="1200" dirty="0"/>
        </a:p>
      </dsp:txBody>
      <dsp:txXfrm>
        <a:off x="13671" y="3515632"/>
        <a:ext cx="741915" cy="439411"/>
      </dsp:txXfrm>
    </dsp:sp>
    <dsp:sp modelId="{E190CBB2-916B-45DB-89C5-64B43C870489}">
      <dsp:nvSpPr>
        <dsp:cNvPr id="0" name=""/>
        <dsp:cNvSpPr/>
      </dsp:nvSpPr>
      <dsp:spPr>
        <a:xfrm rot="5400000">
          <a:off x="297112" y="3980383"/>
          <a:ext cx="175032" cy="2100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-5400000">
        <a:off x="321617" y="3997886"/>
        <a:ext cx="126023" cy="122522"/>
      </dsp:txXfrm>
    </dsp:sp>
    <dsp:sp modelId="{85DCF4DA-9AB0-4AD6-899E-12CF50C073C7}">
      <dsp:nvSpPr>
        <dsp:cNvPr id="0" name=""/>
        <dsp:cNvSpPr/>
      </dsp:nvSpPr>
      <dsp:spPr>
        <a:xfrm>
          <a:off x="0" y="4202091"/>
          <a:ext cx="769257" cy="4667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Invoice Verification</a:t>
          </a:r>
          <a:endParaRPr lang="en-US" sz="800" kern="1200" dirty="0"/>
        </a:p>
      </dsp:txBody>
      <dsp:txXfrm>
        <a:off x="13671" y="4215762"/>
        <a:ext cx="741915" cy="439411"/>
      </dsp:txXfrm>
    </dsp:sp>
    <dsp:sp modelId="{E3509C29-351D-4A57-9D6A-9AE803777C90}">
      <dsp:nvSpPr>
        <dsp:cNvPr id="0" name=""/>
        <dsp:cNvSpPr/>
      </dsp:nvSpPr>
      <dsp:spPr>
        <a:xfrm rot="5400000">
          <a:off x="297112" y="4680513"/>
          <a:ext cx="175032" cy="2100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-5400000">
        <a:off x="321617" y="4698016"/>
        <a:ext cx="126023" cy="122522"/>
      </dsp:txXfrm>
    </dsp:sp>
    <dsp:sp modelId="{E8C661F0-D8E6-414A-892C-A63711DD8119}">
      <dsp:nvSpPr>
        <dsp:cNvPr id="0" name=""/>
        <dsp:cNvSpPr/>
      </dsp:nvSpPr>
      <dsp:spPr>
        <a:xfrm>
          <a:off x="0" y="4902221"/>
          <a:ext cx="769257" cy="4667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Payment</a:t>
          </a:r>
          <a:endParaRPr lang="en-US" sz="800" kern="1200" dirty="0"/>
        </a:p>
      </dsp:txBody>
      <dsp:txXfrm>
        <a:off x="13671" y="4915892"/>
        <a:ext cx="741915" cy="439411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E00986-5D1C-4FCE-8B5F-16A8EB9F9B2A}">
      <dsp:nvSpPr>
        <dsp:cNvPr id="0" name=""/>
        <dsp:cNvSpPr/>
      </dsp:nvSpPr>
      <dsp:spPr>
        <a:xfrm>
          <a:off x="0" y="1311"/>
          <a:ext cx="769257" cy="4667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err="1" smtClean="0"/>
            <a:t>Puchase</a:t>
          </a:r>
          <a:r>
            <a:rPr lang="en-US" sz="800" kern="1200" dirty="0" smtClean="0"/>
            <a:t> </a:t>
          </a:r>
          <a:r>
            <a:rPr lang="en-US" sz="800" kern="1200" dirty="0" err="1" smtClean="0"/>
            <a:t>Requistion</a:t>
          </a:r>
          <a:endParaRPr lang="en-US" sz="800" kern="1200" dirty="0"/>
        </a:p>
      </dsp:txBody>
      <dsp:txXfrm>
        <a:off x="13671" y="14982"/>
        <a:ext cx="741915" cy="439411"/>
      </dsp:txXfrm>
    </dsp:sp>
    <dsp:sp modelId="{3935C907-7539-4394-8E14-9260C197F62A}">
      <dsp:nvSpPr>
        <dsp:cNvPr id="0" name=""/>
        <dsp:cNvSpPr/>
      </dsp:nvSpPr>
      <dsp:spPr>
        <a:xfrm rot="5400000">
          <a:off x="297112" y="479733"/>
          <a:ext cx="175032" cy="2100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-5400000">
        <a:off x="321617" y="497236"/>
        <a:ext cx="126023" cy="122522"/>
      </dsp:txXfrm>
    </dsp:sp>
    <dsp:sp modelId="{FAABFB98-4E39-4FD0-BE86-9708182E1DF5}">
      <dsp:nvSpPr>
        <dsp:cNvPr id="0" name=""/>
        <dsp:cNvSpPr/>
      </dsp:nvSpPr>
      <dsp:spPr>
        <a:xfrm>
          <a:off x="0" y="701441"/>
          <a:ext cx="769257" cy="466753"/>
        </a:xfrm>
        <a:prstGeom prst="roundRect">
          <a:avLst>
            <a:gd name="adj" fmla="val 10000"/>
          </a:avLst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RFQ</a:t>
          </a:r>
          <a:endParaRPr lang="en-US" sz="800" kern="1200" dirty="0"/>
        </a:p>
      </dsp:txBody>
      <dsp:txXfrm>
        <a:off x="13671" y="715112"/>
        <a:ext cx="741915" cy="439411"/>
      </dsp:txXfrm>
    </dsp:sp>
    <dsp:sp modelId="{04F24BA8-F4F9-47A9-9ADC-D22CA140D8E5}">
      <dsp:nvSpPr>
        <dsp:cNvPr id="0" name=""/>
        <dsp:cNvSpPr/>
      </dsp:nvSpPr>
      <dsp:spPr>
        <a:xfrm rot="5400000">
          <a:off x="297112" y="1179863"/>
          <a:ext cx="175032" cy="2100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-5400000">
        <a:off x="321617" y="1197366"/>
        <a:ext cx="126023" cy="122522"/>
      </dsp:txXfrm>
    </dsp:sp>
    <dsp:sp modelId="{99207C87-398D-45BC-B4D8-5C03C1F4CDEB}">
      <dsp:nvSpPr>
        <dsp:cNvPr id="0" name=""/>
        <dsp:cNvSpPr/>
      </dsp:nvSpPr>
      <dsp:spPr>
        <a:xfrm>
          <a:off x="0" y="1401571"/>
          <a:ext cx="769257" cy="4667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Vendor Evaluation</a:t>
          </a:r>
          <a:endParaRPr lang="en-US" sz="800" kern="1200" dirty="0"/>
        </a:p>
      </dsp:txBody>
      <dsp:txXfrm>
        <a:off x="13671" y="1415242"/>
        <a:ext cx="741915" cy="439411"/>
      </dsp:txXfrm>
    </dsp:sp>
    <dsp:sp modelId="{A9E799D3-EA6D-4F2B-B6FF-09D488FD873A}">
      <dsp:nvSpPr>
        <dsp:cNvPr id="0" name=""/>
        <dsp:cNvSpPr/>
      </dsp:nvSpPr>
      <dsp:spPr>
        <a:xfrm rot="5400000">
          <a:off x="297112" y="1879993"/>
          <a:ext cx="175032" cy="2100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-5400000">
        <a:off x="321617" y="1897496"/>
        <a:ext cx="126023" cy="122522"/>
      </dsp:txXfrm>
    </dsp:sp>
    <dsp:sp modelId="{9212DD4D-FFFC-4873-8AEC-044BC6827D92}">
      <dsp:nvSpPr>
        <dsp:cNvPr id="0" name=""/>
        <dsp:cNvSpPr/>
      </dsp:nvSpPr>
      <dsp:spPr>
        <a:xfrm>
          <a:off x="0" y="2101701"/>
          <a:ext cx="769257" cy="4667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Purchase Order Processing</a:t>
          </a:r>
          <a:endParaRPr lang="en-US" sz="800" kern="1200" dirty="0"/>
        </a:p>
      </dsp:txBody>
      <dsp:txXfrm>
        <a:off x="13671" y="2115372"/>
        <a:ext cx="741915" cy="439411"/>
      </dsp:txXfrm>
    </dsp:sp>
    <dsp:sp modelId="{14EB4EDF-8C6F-4D40-BD37-6F0E3767D9B1}">
      <dsp:nvSpPr>
        <dsp:cNvPr id="0" name=""/>
        <dsp:cNvSpPr/>
      </dsp:nvSpPr>
      <dsp:spPr>
        <a:xfrm rot="5400000">
          <a:off x="297112" y="2580123"/>
          <a:ext cx="175032" cy="2100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-5400000">
        <a:off x="321617" y="2597626"/>
        <a:ext cx="126023" cy="122522"/>
      </dsp:txXfrm>
    </dsp:sp>
    <dsp:sp modelId="{23EB6FED-A1F1-47CE-8A12-45DBDDFF880B}">
      <dsp:nvSpPr>
        <dsp:cNvPr id="0" name=""/>
        <dsp:cNvSpPr/>
      </dsp:nvSpPr>
      <dsp:spPr>
        <a:xfrm>
          <a:off x="0" y="2801831"/>
          <a:ext cx="769257" cy="4667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Purchase Order  Monitoring</a:t>
          </a:r>
          <a:endParaRPr lang="en-US" sz="800" kern="1200" dirty="0"/>
        </a:p>
      </dsp:txBody>
      <dsp:txXfrm>
        <a:off x="13671" y="2815502"/>
        <a:ext cx="741915" cy="439411"/>
      </dsp:txXfrm>
    </dsp:sp>
    <dsp:sp modelId="{D49494F7-8FB9-4AEC-8740-D2EB647D5EE5}">
      <dsp:nvSpPr>
        <dsp:cNvPr id="0" name=""/>
        <dsp:cNvSpPr/>
      </dsp:nvSpPr>
      <dsp:spPr>
        <a:xfrm rot="5400000">
          <a:off x="297112" y="3280253"/>
          <a:ext cx="175032" cy="2100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-5400000">
        <a:off x="321617" y="3297756"/>
        <a:ext cx="126023" cy="122522"/>
      </dsp:txXfrm>
    </dsp:sp>
    <dsp:sp modelId="{31A87791-3DED-4C18-9390-8C690967EF1C}">
      <dsp:nvSpPr>
        <dsp:cNvPr id="0" name=""/>
        <dsp:cNvSpPr/>
      </dsp:nvSpPr>
      <dsp:spPr>
        <a:xfrm>
          <a:off x="0" y="3501961"/>
          <a:ext cx="769257" cy="4667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Good Receipt</a:t>
          </a:r>
          <a:endParaRPr lang="en-US" sz="800" kern="1200" dirty="0"/>
        </a:p>
      </dsp:txBody>
      <dsp:txXfrm>
        <a:off x="13671" y="3515632"/>
        <a:ext cx="741915" cy="439411"/>
      </dsp:txXfrm>
    </dsp:sp>
    <dsp:sp modelId="{E190CBB2-916B-45DB-89C5-64B43C870489}">
      <dsp:nvSpPr>
        <dsp:cNvPr id="0" name=""/>
        <dsp:cNvSpPr/>
      </dsp:nvSpPr>
      <dsp:spPr>
        <a:xfrm rot="5400000">
          <a:off x="297112" y="3980383"/>
          <a:ext cx="175032" cy="2100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-5400000">
        <a:off x="321617" y="3997886"/>
        <a:ext cx="126023" cy="122522"/>
      </dsp:txXfrm>
    </dsp:sp>
    <dsp:sp modelId="{85DCF4DA-9AB0-4AD6-899E-12CF50C073C7}">
      <dsp:nvSpPr>
        <dsp:cNvPr id="0" name=""/>
        <dsp:cNvSpPr/>
      </dsp:nvSpPr>
      <dsp:spPr>
        <a:xfrm>
          <a:off x="0" y="4202091"/>
          <a:ext cx="769257" cy="4667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Invoice Verification</a:t>
          </a:r>
          <a:endParaRPr lang="en-US" sz="800" kern="1200" dirty="0"/>
        </a:p>
      </dsp:txBody>
      <dsp:txXfrm>
        <a:off x="13671" y="4215762"/>
        <a:ext cx="741915" cy="439411"/>
      </dsp:txXfrm>
    </dsp:sp>
    <dsp:sp modelId="{E3509C29-351D-4A57-9D6A-9AE803777C90}">
      <dsp:nvSpPr>
        <dsp:cNvPr id="0" name=""/>
        <dsp:cNvSpPr/>
      </dsp:nvSpPr>
      <dsp:spPr>
        <a:xfrm rot="5400000">
          <a:off x="297112" y="4680513"/>
          <a:ext cx="175032" cy="2100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-5400000">
        <a:off x="321617" y="4698016"/>
        <a:ext cx="126023" cy="122522"/>
      </dsp:txXfrm>
    </dsp:sp>
    <dsp:sp modelId="{E8C661F0-D8E6-414A-892C-A63711DD8119}">
      <dsp:nvSpPr>
        <dsp:cNvPr id="0" name=""/>
        <dsp:cNvSpPr/>
      </dsp:nvSpPr>
      <dsp:spPr>
        <a:xfrm>
          <a:off x="0" y="4902221"/>
          <a:ext cx="769257" cy="4667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Payment</a:t>
          </a:r>
          <a:endParaRPr lang="en-US" sz="800" kern="1200" dirty="0"/>
        </a:p>
      </dsp:txBody>
      <dsp:txXfrm>
        <a:off x="13671" y="4915892"/>
        <a:ext cx="741915" cy="439411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5A0D23-D423-464A-9192-0A2C80F4C230}">
      <dsp:nvSpPr>
        <dsp:cNvPr id="0" name=""/>
        <dsp:cNvSpPr/>
      </dsp:nvSpPr>
      <dsp:spPr>
        <a:xfrm>
          <a:off x="226" y="1702593"/>
          <a:ext cx="1317625" cy="6588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Purchase </a:t>
          </a:r>
          <a:r>
            <a:rPr lang="en-US" sz="1800" kern="1200" dirty="0" err="1" smtClean="0"/>
            <a:t>Requistion</a:t>
          </a:r>
          <a:endParaRPr lang="en-US" sz="1800" kern="1200" dirty="0"/>
        </a:p>
      </dsp:txBody>
      <dsp:txXfrm>
        <a:off x="19522" y="1721889"/>
        <a:ext cx="1279033" cy="620220"/>
      </dsp:txXfrm>
    </dsp:sp>
    <dsp:sp modelId="{DC918E8E-D510-4989-BB09-2175E3FECCFB}">
      <dsp:nvSpPr>
        <dsp:cNvPr id="0" name=""/>
        <dsp:cNvSpPr/>
      </dsp:nvSpPr>
      <dsp:spPr>
        <a:xfrm rot="18289469">
          <a:off x="1119914" y="1638592"/>
          <a:ext cx="922925" cy="29179"/>
        </a:xfrm>
        <a:custGeom>
          <a:avLst/>
          <a:gdLst/>
          <a:ahLst/>
          <a:cxnLst/>
          <a:rect l="0" t="0" r="0" b="0"/>
          <a:pathLst>
            <a:path>
              <a:moveTo>
                <a:pt x="0" y="14589"/>
              </a:moveTo>
              <a:lnTo>
                <a:pt x="922925" y="1458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558303" y="1630109"/>
        <a:ext cx="46146" cy="46146"/>
      </dsp:txXfrm>
    </dsp:sp>
    <dsp:sp modelId="{3543D202-C366-4D76-805C-67D0EE46D6B9}">
      <dsp:nvSpPr>
        <dsp:cNvPr id="0" name=""/>
        <dsp:cNvSpPr/>
      </dsp:nvSpPr>
      <dsp:spPr>
        <a:xfrm>
          <a:off x="1844902" y="944959"/>
          <a:ext cx="1317625" cy="6588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RFQ 2</a:t>
          </a:r>
          <a:endParaRPr lang="en-US" sz="1800" kern="1200" dirty="0"/>
        </a:p>
      </dsp:txBody>
      <dsp:txXfrm>
        <a:off x="1864198" y="964255"/>
        <a:ext cx="1279033" cy="620220"/>
      </dsp:txXfrm>
    </dsp:sp>
    <dsp:sp modelId="{1689FE1E-7617-4B5F-90B3-BE106AE0F8D2}">
      <dsp:nvSpPr>
        <dsp:cNvPr id="0" name=""/>
        <dsp:cNvSpPr/>
      </dsp:nvSpPr>
      <dsp:spPr>
        <a:xfrm>
          <a:off x="3162527" y="1259775"/>
          <a:ext cx="527050" cy="29179"/>
        </a:xfrm>
        <a:custGeom>
          <a:avLst/>
          <a:gdLst/>
          <a:ahLst/>
          <a:cxnLst/>
          <a:rect l="0" t="0" r="0" b="0"/>
          <a:pathLst>
            <a:path>
              <a:moveTo>
                <a:pt x="0" y="14589"/>
              </a:moveTo>
              <a:lnTo>
                <a:pt x="527050" y="1458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412875" y="1261189"/>
        <a:ext cx="26352" cy="26352"/>
      </dsp:txXfrm>
    </dsp:sp>
    <dsp:sp modelId="{96E243CD-DD42-414A-AFAC-52FFD5B562B2}">
      <dsp:nvSpPr>
        <dsp:cNvPr id="0" name=""/>
        <dsp:cNvSpPr/>
      </dsp:nvSpPr>
      <dsp:spPr>
        <a:xfrm>
          <a:off x="3689577" y="944959"/>
          <a:ext cx="1317625" cy="6588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Vendor 1</a:t>
          </a:r>
          <a:endParaRPr lang="en-US" sz="1800" kern="1200" dirty="0"/>
        </a:p>
      </dsp:txBody>
      <dsp:txXfrm>
        <a:off x="3708873" y="964255"/>
        <a:ext cx="1279033" cy="620220"/>
      </dsp:txXfrm>
    </dsp:sp>
    <dsp:sp modelId="{3BECA741-0A4A-4897-A645-B1FDBB3F0670}">
      <dsp:nvSpPr>
        <dsp:cNvPr id="0" name=""/>
        <dsp:cNvSpPr/>
      </dsp:nvSpPr>
      <dsp:spPr>
        <a:xfrm>
          <a:off x="1317851" y="2017410"/>
          <a:ext cx="527050" cy="29179"/>
        </a:xfrm>
        <a:custGeom>
          <a:avLst/>
          <a:gdLst/>
          <a:ahLst/>
          <a:cxnLst/>
          <a:rect l="0" t="0" r="0" b="0"/>
          <a:pathLst>
            <a:path>
              <a:moveTo>
                <a:pt x="0" y="14589"/>
              </a:moveTo>
              <a:lnTo>
                <a:pt x="527050" y="1458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568200" y="2018823"/>
        <a:ext cx="26352" cy="26352"/>
      </dsp:txXfrm>
    </dsp:sp>
    <dsp:sp modelId="{DAA8D154-F952-4790-8718-A1C84666EAD7}">
      <dsp:nvSpPr>
        <dsp:cNvPr id="0" name=""/>
        <dsp:cNvSpPr/>
      </dsp:nvSpPr>
      <dsp:spPr>
        <a:xfrm>
          <a:off x="1844902" y="1702593"/>
          <a:ext cx="1317625" cy="6588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RFQ 2</a:t>
          </a:r>
          <a:endParaRPr lang="en-US" sz="1800" kern="1200" dirty="0"/>
        </a:p>
      </dsp:txBody>
      <dsp:txXfrm>
        <a:off x="1864198" y="1721889"/>
        <a:ext cx="1279033" cy="620220"/>
      </dsp:txXfrm>
    </dsp:sp>
    <dsp:sp modelId="{A65963A9-F1B2-4B87-9719-F7F963C3564E}">
      <dsp:nvSpPr>
        <dsp:cNvPr id="0" name=""/>
        <dsp:cNvSpPr/>
      </dsp:nvSpPr>
      <dsp:spPr>
        <a:xfrm>
          <a:off x="3162527" y="2017410"/>
          <a:ext cx="527050" cy="29179"/>
        </a:xfrm>
        <a:custGeom>
          <a:avLst/>
          <a:gdLst/>
          <a:ahLst/>
          <a:cxnLst/>
          <a:rect l="0" t="0" r="0" b="0"/>
          <a:pathLst>
            <a:path>
              <a:moveTo>
                <a:pt x="0" y="14589"/>
              </a:moveTo>
              <a:lnTo>
                <a:pt x="527050" y="1458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412875" y="2018823"/>
        <a:ext cx="26352" cy="26352"/>
      </dsp:txXfrm>
    </dsp:sp>
    <dsp:sp modelId="{0F4E784F-4149-434F-8ECA-51014EFA8969}">
      <dsp:nvSpPr>
        <dsp:cNvPr id="0" name=""/>
        <dsp:cNvSpPr/>
      </dsp:nvSpPr>
      <dsp:spPr>
        <a:xfrm>
          <a:off x="3689577" y="1702593"/>
          <a:ext cx="1317625" cy="6588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Vendor 2</a:t>
          </a:r>
          <a:endParaRPr lang="en-US" sz="1800" kern="1200" dirty="0"/>
        </a:p>
      </dsp:txBody>
      <dsp:txXfrm>
        <a:off x="3708873" y="1721889"/>
        <a:ext cx="1279033" cy="620220"/>
      </dsp:txXfrm>
    </dsp:sp>
    <dsp:sp modelId="{841AE518-096D-4EAC-8ECD-72B9B0697AE3}">
      <dsp:nvSpPr>
        <dsp:cNvPr id="0" name=""/>
        <dsp:cNvSpPr/>
      </dsp:nvSpPr>
      <dsp:spPr>
        <a:xfrm rot="3310531">
          <a:off x="1119914" y="2396227"/>
          <a:ext cx="922925" cy="29179"/>
        </a:xfrm>
        <a:custGeom>
          <a:avLst/>
          <a:gdLst/>
          <a:ahLst/>
          <a:cxnLst/>
          <a:rect l="0" t="0" r="0" b="0"/>
          <a:pathLst>
            <a:path>
              <a:moveTo>
                <a:pt x="0" y="14589"/>
              </a:moveTo>
              <a:lnTo>
                <a:pt x="922925" y="1458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558303" y="2387744"/>
        <a:ext cx="46146" cy="46146"/>
      </dsp:txXfrm>
    </dsp:sp>
    <dsp:sp modelId="{754C6FC2-79B5-4F30-B932-BCFF16B1652A}">
      <dsp:nvSpPr>
        <dsp:cNvPr id="0" name=""/>
        <dsp:cNvSpPr/>
      </dsp:nvSpPr>
      <dsp:spPr>
        <a:xfrm>
          <a:off x="1844902" y="2460228"/>
          <a:ext cx="1317625" cy="6588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RFQ 3</a:t>
          </a:r>
          <a:endParaRPr lang="en-US" sz="1800" kern="1200" dirty="0"/>
        </a:p>
      </dsp:txBody>
      <dsp:txXfrm>
        <a:off x="1864198" y="2479524"/>
        <a:ext cx="1279033" cy="620220"/>
      </dsp:txXfrm>
    </dsp:sp>
    <dsp:sp modelId="{F0947147-86E3-49EB-8958-DEB347F3E7EB}">
      <dsp:nvSpPr>
        <dsp:cNvPr id="0" name=""/>
        <dsp:cNvSpPr/>
      </dsp:nvSpPr>
      <dsp:spPr>
        <a:xfrm>
          <a:off x="3162527" y="2775044"/>
          <a:ext cx="527050" cy="29179"/>
        </a:xfrm>
        <a:custGeom>
          <a:avLst/>
          <a:gdLst/>
          <a:ahLst/>
          <a:cxnLst/>
          <a:rect l="0" t="0" r="0" b="0"/>
          <a:pathLst>
            <a:path>
              <a:moveTo>
                <a:pt x="0" y="14589"/>
              </a:moveTo>
              <a:lnTo>
                <a:pt x="527050" y="1458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412875" y="2776458"/>
        <a:ext cx="26352" cy="26352"/>
      </dsp:txXfrm>
    </dsp:sp>
    <dsp:sp modelId="{2C07E215-A56C-4410-BA31-D1654FE77AC9}">
      <dsp:nvSpPr>
        <dsp:cNvPr id="0" name=""/>
        <dsp:cNvSpPr/>
      </dsp:nvSpPr>
      <dsp:spPr>
        <a:xfrm>
          <a:off x="3689577" y="2460228"/>
          <a:ext cx="1317625" cy="6588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Vendor 3</a:t>
          </a:r>
          <a:endParaRPr lang="en-US" sz="1800" kern="1200" dirty="0"/>
        </a:p>
      </dsp:txBody>
      <dsp:txXfrm>
        <a:off x="3708873" y="2479524"/>
        <a:ext cx="1279033" cy="620220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E00986-5D1C-4FCE-8B5F-16A8EB9F9B2A}">
      <dsp:nvSpPr>
        <dsp:cNvPr id="0" name=""/>
        <dsp:cNvSpPr/>
      </dsp:nvSpPr>
      <dsp:spPr>
        <a:xfrm>
          <a:off x="0" y="1311"/>
          <a:ext cx="769257" cy="4667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err="1" smtClean="0"/>
            <a:t>Puchase</a:t>
          </a:r>
          <a:r>
            <a:rPr lang="en-US" sz="800" kern="1200" dirty="0" smtClean="0"/>
            <a:t> </a:t>
          </a:r>
          <a:r>
            <a:rPr lang="en-US" sz="800" kern="1200" dirty="0" err="1" smtClean="0"/>
            <a:t>Requistion</a:t>
          </a:r>
          <a:endParaRPr lang="en-US" sz="800" kern="1200" dirty="0"/>
        </a:p>
      </dsp:txBody>
      <dsp:txXfrm>
        <a:off x="13671" y="14982"/>
        <a:ext cx="741915" cy="439411"/>
      </dsp:txXfrm>
    </dsp:sp>
    <dsp:sp modelId="{3935C907-7539-4394-8E14-9260C197F62A}">
      <dsp:nvSpPr>
        <dsp:cNvPr id="0" name=""/>
        <dsp:cNvSpPr/>
      </dsp:nvSpPr>
      <dsp:spPr>
        <a:xfrm rot="5400000">
          <a:off x="297112" y="479733"/>
          <a:ext cx="175032" cy="2100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-5400000">
        <a:off x="321617" y="497236"/>
        <a:ext cx="126023" cy="122522"/>
      </dsp:txXfrm>
    </dsp:sp>
    <dsp:sp modelId="{FAABFB98-4E39-4FD0-BE86-9708182E1DF5}">
      <dsp:nvSpPr>
        <dsp:cNvPr id="0" name=""/>
        <dsp:cNvSpPr/>
      </dsp:nvSpPr>
      <dsp:spPr>
        <a:xfrm>
          <a:off x="0" y="701441"/>
          <a:ext cx="769257" cy="466753"/>
        </a:xfrm>
        <a:prstGeom prst="roundRect">
          <a:avLst>
            <a:gd name="adj" fmla="val 10000"/>
          </a:avLst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RFQ</a:t>
          </a:r>
          <a:endParaRPr lang="en-US" sz="800" kern="1200" dirty="0"/>
        </a:p>
      </dsp:txBody>
      <dsp:txXfrm>
        <a:off x="13671" y="715112"/>
        <a:ext cx="741915" cy="439411"/>
      </dsp:txXfrm>
    </dsp:sp>
    <dsp:sp modelId="{04F24BA8-F4F9-47A9-9ADC-D22CA140D8E5}">
      <dsp:nvSpPr>
        <dsp:cNvPr id="0" name=""/>
        <dsp:cNvSpPr/>
      </dsp:nvSpPr>
      <dsp:spPr>
        <a:xfrm rot="5400000">
          <a:off x="297112" y="1179863"/>
          <a:ext cx="175032" cy="2100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-5400000">
        <a:off x="321617" y="1197366"/>
        <a:ext cx="126023" cy="122522"/>
      </dsp:txXfrm>
    </dsp:sp>
    <dsp:sp modelId="{99207C87-398D-45BC-B4D8-5C03C1F4CDEB}">
      <dsp:nvSpPr>
        <dsp:cNvPr id="0" name=""/>
        <dsp:cNvSpPr/>
      </dsp:nvSpPr>
      <dsp:spPr>
        <a:xfrm>
          <a:off x="0" y="1401571"/>
          <a:ext cx="769257" cy="4667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Vendor Evaluation</a:t>
          </a:r>
          <a:endParaRPr lang="en-US" sz="800" kern="1200" dirty="0"/>
        </a:p>
      </dsp:txBody>
      <dsp:txXfrm>
        <a:off x="13671" y="1415242"/>
        <a:ext cx="741915" cy="439411"/>
      </dsp:txXfrm>
    </dsp:sp>
    <dsp:sp modelId="{A9E799D3-EA6D-4F2B-B6FF-09D488FD873A}">
      <dsp:nvSpPr>
        <dsp:cNvPr id="0" name=""/>
        <dsp:cNvSpPr/>
      </dsp:nvSpPr>
      <dsp:spPr>
        <a:xfrm rot="5400000">
          <a:off x="297112" y="1879993"/>
          <a:ext cx="175032" cy="2100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-5400000">
        <a:off x="321617" y="1897496"/>
        <a:ext cx="126023" cy="122522"/>
      </dsp:txXfrm>
    </dsp:sp>
    <dsp:sp modelId="{9212DD4D-FFFC-4873-8AEC-044BC6827D92}">
      <dsp:nvSpPr>
        <dsp:cNvPr id="0" name=""/>
        <dsp:cNvSpPr/>
      </dsp:nvSpPr>
      <dsp:spPr>
        <a:xfrm>
          <a:off x="0" y="2101701"/>
          <a:ext cx="769257" cy="4667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Purchase Order Processing</a:t>
          </a:r>
          <a:endParaRPr lang="en-US" sz="800" kern="1200" dirty="0"/>
        </a:p>
      </dsp:txBody>
      <dsp:txXfrm>
        <a:off x="13671" y="2115372"/>
        <a:ext cx="741915" cy="439411"/>
      </dsp:txXfrm>
    </dsp:sp>
    <dsp:sp modelId="{14EB4EDF-8C6F-4D40-BD37-6F0E3767D9B1}">
      <dsp:nvSpPr>
        <dsp:cNvPr id="0" name=""/>
        <dsp:cNvSpPr/>
      </dsp:nvSpPr>
      <dsp:spPr>
        <a:xfrm rot="5400000">
          <a:off x="297112" y="2580123"/>
          <a:ext cx="175032" cy="2100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-5400000">
        <a:off x="321617" y="2597626"/>
        <a:ext cx="126023" cy="122522"/>
      </dsp:txXfrm>
    </dsp:sp>
    <dsp:sp modelId="{23EB6FED-A1F1-47CE-8A12-45DBDDFF880B}">
      <dsp:nvSpPr>
        <dsp:cNvPr id="0" name=""/>
        <dsp:cNvSpPr/>
      </dsp:nvSpPr>
      <dsp:spPr>
        <a:xfrm>
          <a:off x="0" y="2801831"/>
          <a:ext cx="769257" cy="4667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Purchase Order  Monitoring</a:t>
          </a:r>
          <a:endParaRPr lang="en-US" sz="800" kern="1200" dirty="0"/>
        </a:p>
      </dsp:txBody>
      <dsp:txXfrm>
        <a:off x="13671" y="2815502"/>
        <a:ext cx="741915" cy="439411"/>
      </dsp:txXfrm>
    </dsp:sp>
    <dsp:sp modelId="{D49494F7-8FB9-4AEC-8740-D2EB647D5EE5}">
      <dsp:nvSpPr>
        <dsp:cNvPr id="0" name=""/>
        <dsp:cNvSpPr/>
      </dsp:nvSpPr>
      <dsp:spPr>
        <a:xfrm rot="5400000">
          <a:off x="297112" y="3280253"/>
          <a:ext cx="175032" cy="2100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-5400000">
        <a:off x="321617" y="3297756"/>
        <a:ext cx="126023" cy="122522"/>
      </dsp:txXfrm>
    </dsp:sp>
    <dsp:sp modelId="{31A87791-3DED-4C18-9390-8C690967EF1C}">
      <dsp:nvSpPr>
        <dsp:cNvPr id="0" name=""/>
        <dsp:cNvSpPr/>
      </dsp:nvSpPr>
      <dsp:spPr>
        <a:xfrm>
          <a:off x="0" y="3501961"/>
          <a:ext cx="769257" cy="4667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Good Receipt</a:t>
          </a:r>
          <a:endParaRPr lang="en-US" sz="800" kern="1200" dirty="0"/>
        </a:p>
      </dsp:txBody>
      <dsp:txXfrm>
        <a:off x="13671" y="3515632"/>
        <a:ext cx="741915" cy="439411"/>
      </dsp:txXfrm>
    </dsp:sp>
    <dsp:sp modelId="{E190CBB2-916B-45DB-89C5-64B43C870489}">
      <dsp:nvSpPr>
        <dsp:cNvPr id="0" name=""/>
        <dsp:cNvSpPr/>
      </dsp:nvSpPr>
      <dsp:spPr>
        <a:xfrm rot="5400000">
          <a:off x="297112" y="3980383"/>
          <a:ext cx="175032" cy="2100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-5400000">
        <a:off x="321617" y="3997886"/>
        <a:ext cx="126023" cy="122522"/>
      </dsp:txXfrm>
    </dsp:sp>
    <dsp:sp modelId="{85DCF4DA-9AB0-4AD6-899E-12CF50C073C7}">
      <dsp:nvSpPr>
        <dsp:cNvPr id="0" name=""/>
        <dsp:cNvSpPr/>
      </dsp:nvSpPr>
      <dsp:spPr>
        <a:xfrm>
          <a:off x="0" y="4202091"/>
          <a:ext cx="769257" cy="4667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Invoice Verification</a:t>
          </a:r>
          <a:endParaRPr lang="en-US" sz="800" kern="1200" dirty="0"/>
        </a:p>
      </dsp:txBody>
      <dsp:txXfrm>
        <a:off x="13671" y="4215762"/>
        <a:ext cx="741915" cy="439411"/>
      </dsp:txXfrm>
    </dsp:sp>
    <dsp:sp modelId="{E3509C29-351D-4A57-9D6A-9AE803777C90}">
      <dsp:nvSpPr>
        <dsp:cNvPr id="0" name=""/>
        <dsp:cNvSpPr/>
      </dsp:nvSpPr>
      <dsp:spPr>
        <a:xfrm rot="5400000">
          <a:off x="297112" y="4680513"/>
          <a:ext cx="175032" cy="2100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-5400000">
        <a:off x="321617" y="4698016"/>
        <a:ext cx="126023" cy="122522"/>
      </dsp:txXfrm>
    </dsp:sp>
    <dsp:sp modelId="{E8C661F0-D8E6-414A-892C-A63711DD8119}">
      <dsp:nvSpPr>
        <dsp:cNvPr id="0" name=""/>
        <dsp:cNvSpPr/>
      </dsp:nvSpPr>
      <dsp:spPr>
        <a:xfrm>
          <a:off x="0" y="4902221"/>
          <a:ext cx="769257" cy="4667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Payment</a:t>
          </a:r>
          <a:endParaRPr lang="en-US" sz="800" kern="1200" dirty="0"/>
        </a:p>
      </dsp:txBody>
      <dsp:txXfrm>
        <a:off x="13671" y="4915892"/>
        <a:ext cx="741915" cy="439411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E00986-5D1C-4FCE-8B5F-16A8EB9F9B2A}">
      <dsp:nvSpPr>
        <dsp:cNvPr id="0" name=""/>
        <dsp:cNvSpPr/>
      </dsp:nvSpPr>
      <dsp:spPr>
        <a:xfrm>
          <a:off x="0" y="1311"/>
          <a:ext cx="769257" cy="4667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err="1" smtClean="0"/>
            <a:t>Puchase</a:t>
          </a:r>
          <a:r>
            <a:rPr lang="en-US" sz="800" kern="1200" dirty="0" smtClean="0"/>
            <a:t> </a:t>
          </a:r>
          <a:r>
            <a:rPr lang="en-US" sz="800" kern="1200" dirty="0" err="1" smtClean="0"/>
            <a:t>Requistion</a:t>
          </a:r>
          <a:endParaRPr lang="en-US" sz="800" kern="1200" dirty="0"/>
        </a:p>
      </dsp:txBody>
      <dsp:txXfrm>
        <a:off x="13671" y="14982"/>
        <a:ext cx="741915" cy="439411"/>
      </dsp:txXfrm>
    </dsp:sp>
    <dsp:sp modelId="{3935C907-7539-4394-8E14-9260C197F62A}">
      <dsp:nvSpPr>
        <dsp:cNvPr id="0" name=""/>
        <dsp:cNvSpPr/>
      </dsp:nvSpPr>
      <dsp:spPr>
        <a:xfrm rot="5400000">
          <a:off x="297112" y="479733"/>
          <a:ext cx="175032" cy="2100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-5400000">
        <a:off x="321617" y="497236"/>
        <a:ext cx="126023" cy="122522"/>
      </dsp:txXfrm>
    </dsp:sp>
    <dsp:sp modelId="{FAABFB98-4E39-4FD0-BE86-9708182E1DF5}">
      <dsp:nvSpPr>
        <dsp:cNvPr id="0" name=""/>
        <dsp:cNvSpPr/>
      </dsp:nvSpPr>
      <dsp:spPr>
        <a:xfrm>
          <a:off x="0" y="701441"/>
          <a:ext cx="769257" cy="4667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RFQ</a:t>
          </a:r>
          <a:endParaRPr lang="en-US" sz="800" kern="1200" dirty="0"/>
        </a:p>
      </dsp:txBody>
      <dsp:txXfrm>
        <a:off x="13671" y="715112"/>
        <a:ext cx="741915" cy="439411"/>
      </dsp:txXfrm>
    </dsp:sp>
    <dsp:sp modelId="{04F24BA8-F4F9-47A9-9ADC-D22CA140D8E5}">
      <dsp:nvSpPr>
        <dsp:cNvPr id="0" name=""/>
        <dsp:cNvSpPr/>
      </dsp:nvSpPr>
      <dsp:spPr>
        <a:xfrm rot="5400000">
          <a:off x="297112" y="1179863"/>
          <a:ext cx="175032" cy="2100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-5400000">
        <a:off x="321617" y="1197366"/>
        <a:ext cx="126023" cy="122522"/>
      </dsp:txXfrm>
    </dsp:sp>
    <dsp:sp modelId="{99207C87-398D-45BC-B4D8-5C03C1F4CDEB}">
      <dsp:nvSpPr>
        <dsp:cNvPr id="0" name=""/>
        <dsp:cNvSpPr/>
      </dsp:nvSpPr>
      <dsp:spPr>
        <a:xfrm>
          <a:off x="0" y="1401571"/>
          <a:ext cx="769257" cy="466753"/>
        </a:xfrm>
        <a:prstGeom prst="roundRect">
          <a:avLst>
            <a:gd name="adj" fmla="val 10000"/>
          </a:avLst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Vendor Evaluation</a:t>
          </a:r>
          <a:endParaRPr lang="en-US" sz="800" kern="1200" dirty="0"/>
        </a:p>
      </dsp:txBody>
      <dsp:txXfrm>
        <a:off x="13671" y="1415242"/>
        <a:ext cx="741915" cy="439411"/>
      </dsp:txXfrm>
    </dsp:sp>
    <dsp:sp modelId="{A9E799D3-EA6D-4F2B-B6FF-09D488FD873A}">
      <dsp:nvSpPr>
        <dsp:cNvPr id="0" name=""/>
        <dsp:cNvSpPr/>
      </dsp:nvSpPr>
      <dsp:spPr>
        <a:xfrm rot="5400000">
          <a:off x="297112" y="1879993"/>
          <a:ext cx="175032" cy="2100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-5400000">
        <a:off x="321617" y="1897496"/>
        <a:ext cx="126023" cy="122522"/>
      </dsp:txXfrm>
    </dsp:sp>
    <dsp:sp modelId="{9212DD4D-FFFC-4873-8AEC-044BC6827D92}">
      <dsp:nvSpPr>
        <dsp:cNvPr id="0" name=""/>
        <dsp:cNvSpPr/>
      </dsp:nvSpPr>
      <dsp:spPr>
        <a:xfrm>
          <a:off x="0" y="2101701"/>
          <a:ext cx="769257" cy="4667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Purchase Order Processing</a:t>
          </a:r>
          <a:endParaRPr lang="en-US" sz="800" kern="1200" dirty="0"/>
        </a:p>
      </dsp:txBody>
      <dsp:txXfrm>
        <a:off x="13671" y="2115372"/>
        <a:ext cx="741915" cy="439411"/>
      </dsp:txXfrm>
    </dsp:sp>
    <dsp:sp modelId="{14EB4EDF-8C6F-4D40-BD37-6F0E3767D9B1}">
      <dsp:nvSpPr>
        <dsp:cNvPr id="0" name=""/>
        <dsp:cNvSpPr/>
      </dsp:nvSpPr>
      <dsp:spPr>
        <a:xfrm rot="5400000">
          <a:off x="297112" y="2580123"/>
          <a:ext cx="175032" cy="2100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-5400000">
        <a:off x="321617" y="2597626"/>
        <a:ext cx="126023" cy="122522"/>
      </dsp:txXfrm>
    </dsp:sp>
    <dsp:sp modelId="{23EB6FED-A1F1-47CE-8A12-45DBDDFF880B}">
      <dsp:nvSpPr>
        <dsp:cNvPr id="0" name=""/>
        <dsp:cNvSpPr/>
      </dsp:nvSpPr>
      <dsp:spPr>
        <a:xfrm>
          <a:off x="0" y="2801831"/>
          <a:ext cx="769257" cy="4667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Purchase Order  Monitoring</a:t>
          </a:r>
          <a:endParaRPr lang="en-US" sz="800" kern="1200" dirty="0"/>
        </a:p>
      </dsp:txBody>
      <dsp:txXfrm>
        <a:off x="13671" y="2815502"/>
        <a:ext cx="741915" cy="439411"/>
      </dsp:txXfrm>
    </dsp:sp>
    <dsp:sp modelId="{D49494F7-8FB9-4AEC-8740-D2EB647D5EE5}">
      <dsp:nvSpPr>
        <dsp:cNvPr id="0" name=""/>
        <dsp:cNvSpPr/>
      </dsp:nvSpPr>
      <dsp:spPr>
        <a:xfrm rot="5400000">
          <a:off x="297112" y="3280253"/>
          <a:ext cx="175032" cy="2100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-5400000">
        <a:off x="321617" y="3297756"/>
        <a:ext cx="126023" cy="122522"/>
      </dsp:txXfrm>
    </dsp:sp>
    <dsp:sp modelId="{31A87791-3DED-4C18-9390-8C690967EF1C}">
      <dsp:nvSpPr>
        <dsp:cNvPr id="0" name=""/>
        <dsp:cNvSpPr/>
      </dsp:nvSpPr>
      <dsp:spPr>
        <a:xfrm>
          <a:off x="0" y="3501961"/>
          <a:ext cx="769257" cy="4667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Good Receipt</a:t>
          </a:r>
          <a:endParaRPr lang="en-US" sz="800" kern="1200" dirty="0"/>
        </a:p>
      </dsp:txBody>
      <dsp:txXfrm>
        <a:off x="13671" y="3515632"/>
        <a:ext cx="741915" cy="439411"/>
      </dsp:txXfrm>
    </dsp:sp>
    <dsp:sp modelId="{E190CBB2-916B-45DB-89C5-64B43C870489}">
      <dsp:nvSpPr>
        <dsp:cNvPr id="0" name=""/>
        <dsp:cNvSpPr/>
      </dsp:nvSpPr>
      <dsp:spPr>
        <a:xfrm rot="5400000">
          <a:off x="297112" y="3980383"/>
          <a:ext cx="175032" cy="2100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-5400000">
        <a:off x="321617" y="3997886"/>
        <a:ext cx="126023" cy="122522"/>
      </dsp:txXfrm>
    </dsp:sp>
    <dsp:sp modelId="{85DCF4DA-9AB0-4AD6-899E-12CF50C073C7}">
      <dsp:nvSpPr>
        <dsp:cNvPr id="0" name=""/>
        <dsp:cNvSpPr/>
      </dsp:nvSpPr>
      <dsp:spPr>
        <a:xfrm>
          <a:off x="0" y="4202091"/>
          <a:ext cx="769257" cy="4667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Invoice Verification</a:t>
          </a:r>
          <a:endParaRPr lang="en-US" sz="800" kern="1200" dirty="0"/>
        </a:p>
      </dsp:txBody>
      <dsp:txXfrm>
        <a:off x="13671" y="4215762"/>
        <a:ext cx="741915" cy="439411"/>
      </dsp:txXfrm>
    </dsp:sp>
    <dsp:sp modelId="{E3509C29-351D-4A57-9D6A-9AE803777C90}">
      <dsp:nvSpPr>
        <dsp:cNvPr id="0" name=""/>
        <dsp:cNvSpPr/>
      </dsp:nvSpPr>
      <dsp:spPr>
        <a:xfrm rot="5400000">
          <a:off x="297112" y="4680513"/>
          <a:ext cx="175032" cy="2100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-5400000">
        <a:off x="321617" y="4698016"/>
        <a:ext cx="126023" cy="122522"/>
      </dsp:txXfrm>
    </dsp:sp>
    <dsp:sp modelId="{E8C661F0-D8E6-414A-892C-A63711DD8119}">
      <dsp:nvSpPr>
        <dsp:cNvPr id="0" name=""/>
        <dsp:cNvSpPr/>
      </dsp:nvSpPr>
      <dsp:spPr>
        <a:xfrm>
          <a:off x="0" y="4902221"/>
          <a:ext cx="769257" cy="4667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Payment</a:t>
          </a:r>
          <a:endParaRPr lang="en-US" sz="800" kern="1200" dirty="0"/>
        </a:p>
      </dsp:txBody>
      <dsp:txXfrm>
        <a:off x="13671" y="4915892"/>
        <a:ext cx="741915" cy="439411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E00986-5D1C-4FCE-8B5F-16A8EB9F9B2A}">
      <dsp:nvSpPr>
        <dsp:cNvPr id="0" name=""/>
        <dsp:cNvSpPr/>
      </dsp:nvSpPr>
      <dsp:spPr>
        <a:xfrm>
          <a:off x="0" y="1311"/>
          <a:ext cx="769257" cy="4667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err="1" smtClean="0"/>
            <a:t>Puchase</a:t>
          </a:r>
          <a:r>
            <a:rPr lang="en-US" sz="800" kern="1200" dirty="0" smtClean="0"/>
            <a:t> </a:t>
          </a:r>
          <a:r>
            <a:rPr lang="en-US" sz="800" kern="1200" dirty="0" err="1" smtClean="0"/>
            <a:t>Requistion</a:t>
          </a:r>
          <a:endParaRPr lang="en-US" sz="800" kern="1200" dirty="0"/>
        </a:p>
      </dsp:txBody>
      <dsp:txXfrm>
        <a:off x="13671" y="14982"/>
        <a:ext cx="741915" cy="439411"/>
      </dsp:txXfrm>
    </dsp:sp>
    <dsp:sp modelId="{3935C907-7539-4394-8E14-9260C197F62A}">
      <dsp:nvSpPr>
        <dsp:cNvPr id="0" name=""/>
        <dsp:cNvSpPr/>
      </dsp:nvSpPr>
      <dsp:spPr>
        <a:xfrm rot="5400000">
          <a:off x="297112" y="479733"/>
          <a:ext cx="175032" cy="2100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-5400000">
        <a:off x="321617" y="497236"/>
        <a:ext cx="126023" cy="122522"/>
      </dsp:txXfrm>
    </dsp:sp>
    <dsp:sp modelId="{FAABFB98-4E39-4FD0-BE86-9708182E1DF5}">
      <dsp:nvSpPr>
        <dsp:cNvPr id="0" name=""/>
        <dsp:cNvSpPr/>
      </dsp:nvSpPr>
      <dsp:spPr>
        <a:xfrm>
          <a:off x="0" y="701441"/>
          <a:ext cx="769257" cy="4667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RFQ</a:t>
          </a:r>
          <a:endParaRPr lang="en-US" sz="800" kern="1200" dirty="0"/>
        </a:p>
      </dsp:txBody>
      <dsp:txXfrm>
        <a:off x="13671" y="715112"/>
        <a:ext cx="741915" cy="439411"/>
      </dsp:txXfrm>
    </dsp:sp>
    <dsp:sp modelId="{04F24BA8-F4F9-47A9-9ADC-D22CA140D8E5}">
      <dsp:nvSpPr>
        <dsp:cNvPr id="0" name=""/>
        <dsp:cNvSpPr/>
      </dsp:nvSpPr>
      <dsp:spPr>
        <a:xfrm rot="5400000">
          <a:off x="297112" y="1179863"/>
          <a:ext cx="175032" cy="2100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-5400000">
        <a:off x="321617" y="1197366"/>
        <a:ext cx="126023" cy="122522"/>
      </dsp:txXfrm>
    </dsp:sp>
    <dsp:sp modelId="{99207C87-398D-45BC-B4D8-5C03C1F4CDEB}">
      <dsp:nvSpPr>
        <dsp:cNvPr id="0" name=""/>
        <dsp:cNvSpPr/>
      </dsp:nvSpPr>
      <dsp:spPr>
        <a:xfrm>
          <a:off x="0" y="1401571"/>
          <a:ext cx="769257" cy="4667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Vendor Evaluation</a:t>
          </a:r>
          <a:endParaRPr lang="en-US" sz="800" kern="1200" dirty="0"/>
        </a:p>
      </dsp:txBody>
      <dsp:txXfrm>
        <a:off x="13671" y="1415242"/>
        <a:ext cx="741915" cy="439411"/>
      </dsp:txXfrm>
    </dsp:sp>
    <dsp:sp modelId="{A9E799D3-EA6D-4F2B-B6FF-09D488FD873A}">
      <dsp:nvSpPr>
        <dsp:cNvPr id="0" name=""/>
        <dsp:cNvSpPr/>
      </dsp:nvSpPr>
      <dsp:spPr>
        <a:xfrm rot="5400000">
          <a:off x="297112" y="1879993"/>
          <a:ext cx="175032" cy="2100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-5400000">
        <a:off x="321617" y="1897496"/>
        <a:ext cx="126023" cy="122522"/>
      </dsp:txXfrm>
    </dsp:sp>
    <dsp:sp modelId="{9212DD4D-FFFC-4873-8AEC-044BC6827D92}">
      <dsp:nvSpPr>
        <dsp:cNvPr id="0" name=""/>
        <dsp:cNvSpPr/>
      </dsp:nvSpPr>
      <dsp:spPr>
        <a:xfrm>
          <a:off x="0" y="2101701"/>
          <a:ext cx="769257" cy="466753"/>
        </a:xfrm>
        <a:prstGeom prst="roundRect">
          <a:avLst>
            <a:gd name="adj" fmla="val 10000"/>
          </a:avLst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Purchase Order Processing</a:t>
          </a:r>
          <a:endParaRPr lang="en-US" sz="800" kern="1200" dirty="0"/>
        </a:p>
      </dsp:txBody>
      <dsp:txXfrm>
        <a:off x="13671" y="2115372"/>
        <a:ext cx="741915" cy="439411"/>
      </dsp:txXfrm>
    </dsp:sp>
    <dsp:sp modelId="{14EB4EDF-8C6F-4D40-BD37-6F0E3767D9B1}">
      <dsp:nvSpPr>
        <dsp:cNvPr id="0" name=""/>
        <dsp:cNvSpPr/>
      </dsp:nvSpPr>
      <dsp:spPr>
        <a:xfrm rot="5400000">
          <a:off x="297112" y="2580123"/>
          <a:ext cx="175032" cy="2100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-5400000">
        <a:off x="321617" y="2597626"/>
        <a:ext cx="126023" cy="122522"/>
      </dsp:txXfrm>
    </dsp:sp>
    <dsp:sp modelId="{23EB6FED-A1F1-47CE-8A12-45DBDDFF880B}">
      <dsp:nvSpPr>
        <dsp:cNvPr id="0" name=""/>
        <dsp:cNvSpPr/>
      </dsp:nvSpPr>
      <dsp:spPr>
        <a:xfrm>
          <a:off x="0" y="2801831"/>
          <a:ext cx="769257" cy="4667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Purchase Order  Monitoring</a:t>
          </a:r>
          <a:endParaRPr lang="en-US" sz="800" kern="1200" dirty="0"/>
        </a:p>
      </dsp:txBody>
      <dsp:txXfrm>
        <a:off x="13671" y="2815502"/>
        <a:ext cx="741915" cy="439411"/>
      </dsp:txXfrm>
    </dsp:sp>
    <dsp:sp modelId="{D49494F7-8FB9-4AEC-8740-D2EB647D5EE5}">
      <dsp:nvSpPr>
        <dsp:cNvPr id="0" name=""/>
        <dsp:cNvSpPr/>
      </dsp:nvSpPr>
      <dsp:spPr>
        <a:xfrm rot="5400000">
          <a:off x="297112" y="3280253"/>
          <a:ext cx="175032" cy="2100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-5400000">
        <a:off x="321617" y="3297756"/>
        <a:ext cx="126023" cy="122522"/>
      </dsp:txXfrm>
    </dsp:sp>
    <dsp:sp modelId="{31A87791-3DED-4C18-9390-8C690967EF1C}">
      <dsp:nvSpPr>
        <dsp:cNvPr id="0" name=""/>
        <dsp:cNvSpPr/>
      </dsp:nvSpPr>
      <dsp:spPr>
        <a:xfrm>
          <a:off x="0" y="3501961"/>
          <a:ext cx="769257" cy="4667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Good Receipt</a:t>
          </a:r>
          <a:endParaRPr lang="en-US" sz="800" kern="1200" dirty="0"/>
        </a:p>
      </dsp:txBody>
      <dsp:txXfrm>
        <a:off x="13671" y="3515632"/>
        <a:ext cx="741915" cy="439411"/>
      </dsp:txXfrm>
    </dsp:sp>
    <dsp:sp modelId="{E190CBB2-916B-45DB-89C5-64B43C870489}">
      <dsp:nvSpPr>
        <dsp:cNvPr id="0" name=""/>
        <dsp:cNvSpPr/>
      </dsp:nvSpPr>
      <dsp:spPr>
        <a:xfrm rot="5400000">
          <a:off x="297112" y="3980383"/>
          <a:ext cx="175032" cy="2100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-5400000">
        <a:off x="321617" y="3997886"/>
        <a:ext cx="126023" cy="122522"/>
      </dsp:txXfrm>
    </dsp:sp>
    <dsp:sp modelId="{85DCF4DA-9AB0-4AD6-899E-12CF50C073C7}">
      <dsp:nvSpPr>
        <dsp:cNvPr id="0" name=""/>
        <dsp:cNvSpPr/>
      </dsp:nvSpPr>
      <dsp:spPr>
        <a:xfrm>
          <a:off x="0" y="4202091"/>
          <a:ext cx="769257" cy="4667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Invoice Verification</a:t>
          </a:r>
          <a:endParaRPr lang="en-US" sz="800" kern="1200" dirty="0"/>
        </a:p>
      </dsp:txBody>
      <dsp:txXfrm>
        <a:off x="13671" y="4215762"/>
        <a:ext cx="741915" cy="439411"/>
      </dsp:txXfrm>
    </dsp:sp>
    <dsp:sp modelId="{E3509C29-351D-4A57-9D6A-9AE803777C90}">
      <dsp:nvSpPr>
        <dsp:cNvPr id="0" name=""/>
        <dsp:cNvSpPr/>
      </dsp:nvSpPr>
      <dsp:spPr>
        <a:xfrm rot="5400000">
          <a:off x="297112" y="4680513"/>
          <a:ext cx="175032" cy="2100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-5400000">
        <a:off x="321617" y="4698016"/>
        <a:ext cx="126023" cy="122522"/>
      </dsp:txXfrm>
    </dsp:sp>
    <dsp:sp modelId="{E8C661F0-D8E6-414A-892C-A63711DD8119}">
      <dsp:nvSpPr>
        <dsp:cNvPr id="0" name=""/>
        <dsp:cNvSpPr/>
      </dsp:nvSpPr>
      <dsp:spPr>
        <a:xfrm>
          <a:off x="0" y="4902221"/>
          <a:ext cx="769257" cy="4667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Payment</a:t>
          </a:r>
          <a:endParaRPr lang="en-US" sz="800" kern="1200" dirty="0"/>
        </a:p>
      </dsp:txBody>
      <dsp:txXfrm>
        <a:off x="13671" y="4915892"/>
        <a:ext cx="741915" cy="439411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E00986-5D1C-4FCE-8B5F-16A8EB9F9B2A}">
      <dsp:nvSpPr>
        <dsp:cNvPr id="0" name=""/>
        <dsp:cNvSpPr/>
      </dsp:nvSpPr>
      <dsp:spPr>
        <a:xfrm>
          <a:off x="0" y="1311"/>
          <a:ext cx="769257" cy="4667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err="1" smtClean="0"/>
            <a:t>Puchase</a:t>
          </a:r>
          <a:r>
            <a:rPr lang="en-US" sz="800" kern="1200" dirty="0" smtClean="0"/>
            <a:t> </a:t>
          </a:r>
          <a:r>
            <a:rPr lang="en-US" sz="800" kern="1200" dirty="0" err="1" smtClean="0"/>
            <a:t>Requistion</a:t>
          </a:r>
          <a:endParaRPr lang="en-US" sz="800" kern="1200" dirty="0"/>
        </a:p>
      </dsp:txBody>
      <dsp:txXfrm>
        <a:off x="13671" y="14982"/>
        <a:ext cx="741915" cy="439411"/>
      </dsp:txXfrm>
    </dsp:sp>
    <dsp:sp modelId="{3935C907-7539-4394-8E14-9260C197F62A}">
      <dsp:nvSpPr>
        <dsp:cNvPr id="0" name=""/>
        <dsp:cNvSpPr/>
      </dsp:nvSpPr>
      <dsp:spPr>
        <a:xfrm rot="5400000">
          <a:off x="297112" y="479733"/>
          <a:ext cx="175032" cy="2100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-5400000">
        <a:off x="321617" y="497236"/>
        <a:ext cx="126023" cy="122522"/>
      </dsp:txXfrm>
    </dsp:sp>
    <dsp:sp modelId="{FAABFB98-4E39-4FD0-BE86-9708182E1DF5}">
      <dsp:nvSpPr>
        <dsp:cNvPr id="0" name=""/>
        <dsp:cNvSpPr/>
      </dsp:nvSpPr>
      <dsp:spPr>
        <a:xfrm>
          <a:off x="0" y="701441"/>
          <a:ext cx="769257" cy="4667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RFQ</a:t>
          </a:r>
          <a:endParaRPr lang="en-US" sz="800" kern="1200" dirty="0"/>
        </a:p>
      </dsp:txBody>
      <dsp:txXfrm>
        <a:off x="13671" y="715112"/>
        <a:ext cx="741915" cy="439411"/>
      </dsp:txXfrm>
    </dsp:sp>
    <dsp:sp modelId="{04F24BA8-F4F9-47A9-9ADC-D22CA140D8E5}">
      <dsp:nvSpPr>
        <dsp:cNvPr id="0" name=""/>
        <dsp:cNvSpPr/>
      </dsp:nvSpPr>
      <dsp:spPr>
        <a:xfrm rot="5400000">
          <a:off x="297112" y="1179863"/>
          <a:ext cx="175032" cy="2100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-5400000">
        <a:off x="321617" y="1197366"/>
        <a:ext cx="126023" cy="122522"/>
      </dsp:txXfrm>
    </dsp:sp>
    <dsp:sp modelId="{99207C87-398D-45BC-B4D8-5C03C1F4CDEB}">
      <dsp:nvSpPr>
        <dsp:cNvPr id="0" name=""/>
        <dsp:cNvSpPr/>
      </dsp:nvSpPr>
      <dsp:spPr>
        <a:xfrm>
          <a:off x="0" y="1401571"/>
          <a:ext cx="769257" cy="4667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Vendor Evaluation</a:t>
          </a:r>
          <a:endParaRPr lang="en-US" sz="800" kern="1200" dirty="0"/>
        </a:p>
      </dsp:txBody>
      <dsp:txXfrm>
        <a:off x="13671" y="1415242"/>
        <a:ext cx="741915" cy="439411"/>
      </dsp:txXfrm>
    </dsp:sp>
    <dsp:sp modelId="{A9E799D3-EA6D-4F2B-B6FF-09D488FD873A}">
      <dsp:nvSpPr>
        <dsp:cNvPr id="0" name=""/>
        <dsp:cNvSpPr/>
      </dsp:nvSpPr>
      <dsp:spPr>
        <a:xfrm rot="5400000">
          <a:off x="297112" y="1879993"/>
          <a:ext cx="175032" cy="2100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-5400000">
        <a:off x="321617" y="1897496"/>
        <a:ext cx="126023" cy="122522"/>
      </dsp:txXfrm>
    </dsp:sp>
    <dsp:sp modelId="{9212DD4D-FFFC-4873-8AEC-044BC6827D92}">
      <dsp:nvSpPr>
        <dsp:cNvPr id="0" name=""/>
        <dsp:cNvSpPr/>
      </dsp:nvSpPr>
      <dsp:spPr>
        <a:xfrm>
          <a:off x="0" y="2101701"/>
          <a:ext cx="769257" cy="466753"/>
        </a:xfrm>
        <a:prstGeom prst="roundRect">
          <a:avLst>
            <a:gd name="adj" fmla="val 10000"/>
          </a:avLst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Purchase Order Processing</a:t>
          </a:r>
          <a:endParaRPr lang="en-US" sz="800" kern="1200" dirty="0"/>
        </a:p>
      </dsp:txBody>
      <dsp:txXfrm>
        <a:off x="13671" y="2115372"/>
        <a:ext cx="741915" cy="439411"/>
      </dsp:txXfrm>
    </dsp:sp>
    <dsp:sp modelId="{14EB4EDF-8C6F-4D40-BD37-6F0E3767D9B1}">
      <dsp:nvSpPr>
        <dsp:cNvPr id="0" name=""/>
        <dsp:cNvSpPr/>
      </dsp:nvSpPr>
      <dsp:spPr>
        <a:xfrm rot="5400000">
          <a:off x="297112" y="2580123"/>
          <a:ext cx="175032" cy="2100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-5400000">
        <a:off x="321617" y="2597626"/>
        <a:ext cx="126023" cy="122522"/>
      </dsp:txXfrm>
    </dsp:sp>
    <dsp:sp modelId="{23EB6FED-A1F1-47CE-8A12-45DBDDFF880B}">
      <dsp:nvSpPr>
        <dsp:cNvPr id="0" name=""/>
        <dsp:cNvSpPr/>
      </dsp:nvSpPr>
      <dsp:spPr>
        <a:xfrm>
          <a:off x="0" y="2801831"/>
          <a:ext cx="769257" cy="466753"/>
        </a:xfrm>
        <a:prstGeom prst="roundRect">
          <a:avLst>
            <a:gd name="adj" fmla="val 10000"/>
          </a:avLst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Purchase Order  Monitoring</a:t>
          </a:r>
          <a:endParaRPr lang="en-US" sz="800" kern="1200" dirty="0"/>
        </a:p>
      </dsp:txBody>
      <dsp:txXfrm>
        <a:off x="13671" y="2815502"/>
        <a:ext cx="741915" cy="439411"/>
      </dsp:txXfrm>
    </dsp:sp>
    <dsp:sp modelId="{D49494F7-8FB9-4AEC-8740-D2EB647D5EE5}">
      <dsp:nvSpPr>
        <dsp:cNvPr id="0" name=""/>
        <dsp:cNvSpPr/>
      </dsp:nvSpPr>
      <dsp:spPr>
        <a:xfrm rot="5400000">
          <a:off x="297112" y="3280253"/>
          <a:ext cx="175032" cy="2100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-5400000">
        <a:off x="321617" y="3297756"/>
        <a:ext cx="126023" cy="122522"/>
      </dsp:txXfrm>
    </dsp:sp>
    <dsp:sp modelId="{31A87791-3DED-4C18-9390-8C690967EF1C}">
      <dsp:nvSpPr>
        <dsp:cNvPr id="0" name=""/>
        <dsp:cNvSpPr/>
      </dsp:nvSpPr>
      <dsp:spPr>
        <a:xfrm>
          <a:off x="0" y="3501961"/>
          <a:ext cx="769257" cy="4667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Good Receipt</a:t>
          </a:r>
          <a:endParaRPr lang="en-US" sz="800" kern="1200" dirty="0"/>
        </a:p>
      </dsp:txBody>
      <dsp:txXfrm>
        <a:off x="13671" y="3515632"/>
        <a:ext cx="741915" cy="439411"/>
      </dsp:txXfrm>
    </dsp:sp>
    <dsp:sp modelId="{E190CBB2-916B-45DB-89C5-64B43C870489}">
      <dsp:nvSpPr>
        <dsp:cNvPr id="0" name=""/>
        <dsp:cNvSpPr/>
      </dsp:nvSpPr>
      <dsp:spPr>
        <a:xfrm rot="5400000">
          <a:off x="297112" y="3980383"/>
          <a:ext cx="175032" cy="2100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-5400000">
        <a:off x="321617" y="3997886"/>
        <a:ext cx="126023" cy="122522"/>
      </dsp:txXfrm>
    </dsp:sp>
    <dsp:sp modelId="{85DCF4DA-9AB0-4AD6-899E-12CF50C073C7}">
      <dsp:nvSpPr>
        <dsp:cNvPr id="0" name=""/>
        <dsp:cNvSpPr/>
      </dsp:nvSpPr>
      <dsp:spPr>
        <a:xfrm>
          <a:off x="0" y="4202091"/>
          <a:ext cx="769257" cy="4667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Invoice Verification</a:t>
          </a:r>
          <a:endParaRPr lang="en-US" sz="800" kern="1200" dirty="0"/>
        </a:p>
      </dsp:txBody>
      <dsp:txXfrm>
        <a:off x="13671" y="4215762"/>
        <a:ext cx="741915" cy="439411"/>
      </dsp:txXfrm>
    </dsp:sp>
    <dsp:sp modelId="{E3509C29-351D-4A57-9D6A-9AE803777C90}">
      <dsp:nvSpPr>
        <dsp:cNvPr id="0" name=""/>
        <dsp:cNvSpPr/>
      </dsp:nvSpPr>
      <dsp:spPr>
        <a:xfrm rot="5400000">
          <a:off x="297112" y="4680513"/>
          <a:ext cx="175032" cy="2100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-5400000">
        <a:off x="321617" y="4698016"/>
        <a:ext cx="126023" cy="122522"/>
      </dsp:txXfrm>
    </dsp:sp>
    <dsp:sp modelId="{E8C661F0-D8E6-414A-892C-A63711DD8119}">
      <dsp:nvSpPr>
        <dsp:cNvPr id="0" name=""/>
        <dsp:cNvSpPr/>
      </dsp:nvSpPr>
      <dsp:spPr>
        <a:xfrm>
          <a:off x="0" y="4902221"/>
          <a:ext cx="769257" cy="4667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Payment</a:t>
          </a:r>
          <a:endParaRPr lang="en-US" sz="800" kern="1200" dirty="0"/>
        </a:p>
      </dsp:txBody>
      <dsp:txXfrm>
        <a:off x="13671" y="4915892"/>
        <a:ext cx="741915" cy="439411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E00986-5D1C-4FCE-8B5F-16A8EB9F9B2A}">
      <dsp:nvSpPr>
        <dsp:cNvPr id="0" name=""/>
        <dsp:cNvSpPr/>
      </dsp:nvSpPr>
      <dsp:spPr>
        <a:xfrm>
          <a:off x="0" y="1311"/>
          <a:ext cx="769257" cy="4667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err="1" smtClean="0"/>
            <a:t>Puchase</a:t>
          </a:r>
          <a:r>
            <a:rPr lang="en-US" sz="800" kern="1200" dirty="0" smtClean="0"/>
            <a:t> </a:t>
          </a:r>
          <a:r>
            <a:rPr lang="en-US" sz="800" kern="1200" dirty="0" err="1" smtClean="0"/>
            <a:t>Requistion</a:t>
          </a:r>
          <a:endParaRPr lang="en-US" sz="800" kern="1200" dirty="0"/>
        </a:p>
      </dsp:txBody>
      <dsp:txXfrm>
        <a:off x="13671" y="14982"/>
        <a:ext cx="741915" cy="439411"/>
      </dsp:txXfrm>
    </dsp:sp>
    <dsp:sp modelId="{3935C907-7539-4394-8E14-9260C197F62A}">
      <dsp:nvSpPr>
        <dsp:cNvPr id="0" name=""/>
        <dsp:cNvSpPr/>
      </dsp:nvSpPr>
      <dsp:spPr>
        <a:xfrm rot="5400000">
          <a:off x="297112" y="479733"/>
          <a:ext cx="175032" cy="2100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-5400000">
        <a:off x="321617" y="497236"/>
        <a:ext cx="126023" cy="122522"/>
      </dsp:txXfrm>
    </dsp:sp>
    <dsp:sp modelId="{FAABFB98-4E39-4FD0-BE86-9708182E1DF5}">
      <dsp:nvSpPr>
        <dsp:cNvPr id="0" name=""/>
        <dsp:cNvSpPr/>
      </dsp:nvSpPr>
      <dsp:spPr>
        <a:xfrm>
          <a:off x="0" y="701441"/>
          <a:ext cx="769257" cy="4667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RFQ</a:t>
          </a:r>
          <a:endParaRPr lang="en-US" sz="800" kern="1200" dirty="0"/>
        </a:p>
      </dsp:txBody>
      <dsp:txXfrm>
        <a:off x="13671" y="715112"/>
        <a:ext cx="741915" cy="439411"/>
      </dsp:txXfrm>
    </dsp:sp>
    <dsp:sp modelId="{04F24BA8-F4F9-47A9-9ADC-D22CA140D8E5}">
      <dsp:nvSpPr>
        <dsp:cNvPr id="0" name=""/>
        <dsp:cNvSpPr/>
      </dsp:nvSpPr>
      <dsp:spPr>
        <a:xfrm rot="5400000">
          <a:off x="297112" y="1179863"/>
          <a:ext cx="175032" cy="2100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-5400000">
        <a:off x="321617" y="1197366"/>
        <a:ext cx="126023" cy="122522"/>
      </dsp:txXfrm>
    </dsp:sp>
    <dsp:sp modelId="{99207C87-398D-45BC-B4D8-5C03C1F4CDEB}">
      <dsp:nvSpPr>
        <dsp:cNvPr id="0" name=""/>
        <dsp:cNvSpPr/>
      </dsp:nvSpPr>
      <dsp:spPr>
        <a:xfrm>
          <a:off x="0" y="1401571"/>
          <a:ext cx="769257" cy="4667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Vendor Evaluation</a:t>
          </a:r>
          <a:endParaRPr lang="en-US" sz="800" kern="1200" dirty="0"/>
        </a:p>
      </dsp:txBody>
      <dsp:txXfrm>
        <a:off x="13671" y="1415242"/>
        <a:ext cx="741915" cy="439411"/>
      </dsp:txXfrm>
    </dsp:sp>
    <dsp:sp modelId="{A9E799D3-EA6D-4F2B-B6FF-09D488FD873A}">
      <dsp:nvSpPr>
        <dsp:cNvPr id="0" name=""/>
        <dsp:cNvSpPr/>
      </dsp:nvSpPr>
      <dsp:spPr>
        <a:xfrm rot="5400000">
          <a:off x="297112" y="1879993"/>
          <a:ext cx="175032" cy="2100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-5400000">
        <a:off x="321617" y="1897496"/>
        <a:ext cx="126023" cy="122522"/>
      </dsp:txXfrm>
    </dsp:sp>
    <dsp:sp modelId="{9212DD4D-FFFC-4873-8AEC-044BC6827D92}">
      <dsp:nvSpPr>
        <dsp:cNvPr id="0" name=""/>
        <dsp:cNvSpPr/>
      </dsp:nvSpPr>
      <dsp:spPr>
        <a:xfrm>
          <a:off x="0" y="2101701"/>
          <a:ext cx="769257" cy="4667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Purchase Order Processing</a:t>
          </a:r>
          <a:endParaRPr lang="en-US" sz="800" kern="1200" dirty="0"/>
        </a:p>
      </dsp:txBody>
      <dsp:txXfrm>
        <a:off x="13671" y="2115372"/>
        <a:ext cx="741915" cy="439411"/>
      </dsp:txXfrm>
    </dsp:sp>
    <dsp:sp modelId="{14EB4EDF-8C6F-4D40-BD37-6F0E3767D9B1}">
      <dsp:nvSpPr>
        <dsp:cNvPr id="0" name=""/>
        <dsp:cNvSpPr/>
      </dsp:nvSpPr>
      <dsp:spPr>
        <a:xfrm rot="5400000">
          <a:off x="297112" y="2580123"/>
          <a:ext cx="175032" cy="2100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-5400000">
        <a:off x="321617" y="2597626"/>
        <a:ext cx="126023" cy="122522"/>
      </dsp:txXfrm>
    </dsp:sp>
    <dsp:sp modelId="{23EB6FED-A1F1-47CE-8A12-45DBDDFF880B}">
      <dsp:nvSpPr>
        <dsp:cNvPr id="0" name=""/>
        <dsp:cNvSpPr/>
      </dsp:nvSpPr>
      <dsp:spPr>
        <a:xfrm>
          <a:off x="0" y="2801831"/>
          <a:ext cx="769257" cy="4667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Purchase Order  Monitoring</a:t>
          </a:r>
          <a:endParaRPr lang="en-US" sz="800" kern="1200" dirty="0"/>
        </a:p>
      </dsp:txBody>
      <dsp:txXfrm>
        <a:off x="13671" y="2815502"/>
        <a:ext cx="741915" cy="439411"/>
      </dsp:txXfrm>
    </dsp:sp>
    <dsp:sp modelId="{D49494F7-8FB9-4AEC-8740-D2EB647D5EE5}">
      <dsp:nvSpPr>
        <dsp:cNvPr id="0" name=""/>
        <dsp:cNvSpPr/>
      </dsp:nvSpPr>
      <dsp:spPr>
        <a:xfrm rot="5400000">
          <a:off x="297112" y="3280253"/>
          <a:ext cx="175032" cy="2100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-5400000">
        <a:off x="321617" y="3297756"/>
        <a:ext cx="126023" cy="122522"/>
      </dsp:txXfrm>
    </dsp:sp>
    <dsp:sp modelId="{31A87791-3DED-4C18-9390-8C690967EF1C}">
      <dsp:nvSpPr>
        <dsp:cNvPr id="0" name=""/>
        <dsp:cNvSpPr/>
      </dsp:nvSpPr>
      <dsp:spPr>
        <a:xfrm>
          <a:off x="0" y="3501961"/>
          <a:ext cx="769257" cy="466753"/>
        </a:xfrm>
        <a:prstGeom prst="roundRect">
          <a:avLst>
            <a:gd name="adj" fmla="val 10000"/>
          </a:avLst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Good Receipt</a:t>
          </a:r>
          <a:endParaRPr lang="en-US" sz="800" kern="1200" dirty="0"/>
        </a:p>
      </dsp:txBody>
      <dsp:txXfrm>
        <a:off x="13671" y="3515632"/>
        <a:ext cx="741915" cy="439411"/>
      </dsp:txXfrm>
    </dsp:sp>
    <dsp:sp modelId="{E190CBB2-916B-45DB-89C5-64B43C870489}">
      <dsp:nvSpPr>
        <dsp:cNvPr id="0" name=""/>
        <dsp:cNvSpPr/>
      </dsp:nvSpPr>
      <dsp:spPr>
        <a:xfrm rot="5400000">
          <a:off x="297112" y="3980383"/>
          <a:ext cx="175032" cy="2100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-5400000">
        <a:off x="321617" y="3997886"/>
        <a:ext cx="126023" cy="122522"/>
      </dsp:txXfrm>
    </dsp:sp>
    <dsp:sp modelId="{85DCF4DA-9AB0-4AD6-899E-12CF50C073C7}">
      <dsp:nvSpPr>
        <dsp:cNvPr id="0" name=""/>
        <dsp:cNvSpPr/>
      </dsp:nvSpPr>
      <dsp:spPr>
        <a:xfrm>
          <a:off x="0" y="4202091"/>
          <a:ext cx="769257" cy="4667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Invoice Verification</a:t>
          </a:r>
          <a:endParaRPr lang="en-US" sz="800" kern="1200" dirty="0"/>
        </a:p>
      </dsp:txBody>
      <dsp:txXfrm>
        <a:off x="13671" y="4215762"/>
        <a:ext cx="741915" cy="439411"/>
      </dsp:txXfrm>
    </dsp:sp>
    <dsp:sp modelId="{E3509C29-351D-4A57-9D6A-9AE803777C90}">
      <dsp:nvSpPr>
        <dsp:cNvPr id="0" name=""/>
        <dsp:cNvSpPr/>
      </dsp:nvSpPr>
      <dsp:spPr>
        <a:xfrm rot="5400000">
          <a:off x="297112" y="4680513"/>
          <a:ext cx="175032" cy="2100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-5400000">
        <a:off x="321617" y="4698016"/>
        <a:ext cx="126023" cy="122522"/>
      </dsp:txXfrm>
    </dsp:sp>
    <dsp:sp modelId="{E8C661F0-D8E6-414A-892C-A63711DD8119}">
      <dsp:nvSpPr>
        <dsp:cNvPr id="0" name=""/>
        <dsp:cNvSpPr/>
      </dsp:nvSpPr>
      <dsp:spPr>
        <a:xfrm>
          <a:off x="0" y="4902221"/>
          <a:ext cx="769257" cy="4667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Payment</a:t>
          </a:r>
          <a:endParaRPr lang="en-US" sz="800" kern="1200" dirty="0"/>
        </a:p>
      </dsp:txBody>
      <dsp:txXfrm>
        <a:off x="13671" y="4915892"/>
        <a:ext cx="741915" cy="43941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E00986-5D1C-4FCE-8B5F-16A8EB9F9B2A}">
      <dsp:nvSpPr>
        <dsp:cNvPr id="0" name=""/>
        <dsp:cNvSpPr/>
      </dsp:nvSpPr>
      <dsp:spPr>
        <a:xfrm>
          <a:off x="216330" y="0"/>
          <a:ext cx="1613852" cy="863600"/>
        </a:xfrm>
        <a:prstGeom prst="roundRect">
          <a:avLst>
            <a:gd name="adj" fmla="val 10000"/>
          </a:avLst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Purchase Master Data</a:t>
          </a:r>
          <a:endParaRPr lang="en-US" sz="1800" kern="1200" dirty="0"/>
        </a:p>
      </dsp:txBody>
      <dsp:txXfrm>
        <a:off x="241624" y="25294"/>
        <a:ext cx="1563264" cy="813012"/>
      </dsp:txXfrm>
    </dsp:sp>
    <dsp:sp modelId="{3935C907-7539-4394-8E14-9260C197F62A}">
      <dsp:nvSpPr>
        <dsp:cNvPr id="0" name=""/>
        <dsp:cNvSpPr/>
      </dsp:nvSpPr>
      <dsp:spPr>
        <a:xfrm rot="5400000">
          <a:off x="861332" y="885190"/>
          <a:ext cx="323850" cy="3886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-5400000">
        <a:off x="906672" y="917575"/>
        <a:ext cx="233172" cy="226695"/>
      </dsp:txXfrm>
    </dsp:sp>
    <dsp:sp modelId="{FAABFB98-4E39-4FD0-BE86-9708182E1DF5}">
      <dsp:nvSpPr>
        <dsp:cNvPr id="0" name=""/>
        <dsp:cNvSpPr/>
      </dsp:nvSpPr>
      <dsp:spPr>
        <a:xfrm>
          <a:off x="216330" y="1295400"/>
          <a:ext cx="1613852" cy="8636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Purchase Processes</a:t>
          </a:r>
          <a:endParaRPr lang="en-US" sz="1800" kern="1200" dirty="0"/>
        </a:p>
      </dsp:txBody>
      <dsp:txXfrm>
        <a:off x="241624" y="1320694"/>
        <a:ext cx="1563264" cy="813012"/>
      </dsp:txXfrm>
    </dsp:sp>
    <dsp:sp modelId="{04F24BA8-F4F9-47A9-9ADC-D22CA140D8E5}">
      <dsp:nvSpPr>
        <dsp:cNvPr id="0" name=""/>
        <dsp:cNvSpPr/>
      </dsp:nvSpPr>
      <dsp:spPr>
        <a:xfrm rot="5400000">
          <a:off x="861332" y="2180590"/>
          <a:ext cx="323850" cy="3886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-5400000">
        <a:off x="906672" y="2212975"/>
        <a:ext cx="233172" cy="226695"/>
      </dsp:txXfrm>
    </dsp:sp>
    <dsp:sp modelId="{99207C87-398D-45BC-B4D8-5C03C1F4CDEB}">
      <dsp:nvSpPr>
        <dsp:cNvPr id="0" name=""/>
        <dsp:cNvSpPr/>
      </dsp:nvSpPr>
      <dsp:spPr>
        <a:xfrm>
          <a:off x="216330" y="2590800"/>
          <a:ext cx="1613852" cy="8636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Question?</a:t>
          </a:r>
          <a:endParaRPr lang="en-US" sz="1800" kern="1200" dirty="0"/>
        </a:p>
      </dsp:txBody>
      <dsp:txXfrm>
        <a:off x="241624" y="2616094"/>
        <a:ext cx="1563264" cy="813012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E00986-5D1C-4FCE-8B5F-16A8EB9F9B2A}">
      <dsp:nvSpPr>
        <dsp:cNvPr id="0" name=""/>
        <dsp:cNvSpPr/>
      </dsp:nvSpPr>
      <dsp:spPr>
        <a:xfrm>
          <a:off x="0" y="1311"/>
          <a:ext cx="769257" cy="4667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err="1" smtClean="0"/>
            <a:t>Puchase</a:t>
          </a:r>
          <a:r>
            <a:rPr lang="en-US" sz="800" kern="1200" dirty="0" smtClean="0"/>
            <a:t> </a:t>
          </a:r>
          <a:r>
            <a:rPr lang="en-US" sz="800" kern="1200" dirty="0" err="1" smtClean="0"/>
            <a:t>Requistion</a:t>
          </a:r>
          <a:endParaRPr lang="en-US" sz="800" kern="1200" dirty="0"/>
        </a:p>
      </dsp:txBody>
      <dsp:txXfrm>
        <a:off x="13671" y="14982"/>
        <a:ext cx="741915" cy="439411"/>
      </dsp:txXfrm>
    </dsp:sp>
    <dsp:sp modelId="{3935C907-7539-4394-8E14-9260C197F62A}">
      <dsp:nvSpPr>
        <dsp:cNvPr id="0" name=""/>
        <dsp:cNvSpPr/>
      </dsp:nvSpPr>
      <dsp:spPr>
        <a:xfrm rot="5400000">
          <a:off x="297112" y="479733"/>
          <a:ext cx="175032" cy="2100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-5400000">
        <a:off x="321617" y="497236"/>
        <a:ext cx="126023" cy="122522"/>
      </dsp:txXfrm>
    </dsp:sp>
    <dsp:sp modelId="{FAABFB98-4E39-4FD0-BE86-9708182E1DF5}">
      <dsp:nvSpPr>
        <dsp:cNvPr id="0" name=""/>
        <dsp:cNvSpPr/>
      </dsp:nvSpPr>
      <dsp:spPr>
        <a:xfrm>
          <a:off x="0" y="701441"/>
          <a:ext cx="769257" cy="4667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RFQ</a:t>
          </a:r>
          <a:endParaRPr lang="en-US" sz="800" kern="1200" dirty="0"/>
        </a:p>
      </dsp:txBody>
      <dsp:txXfrm>
        <a:off x="13671" y="715112"/>
        <a:ext cx="741915" cy="439411"/>
      </dsp:txXfrm>
    </dsp:sp>
    <dsp:sp modelId="{04F24BA8-F4F9-47A9-9ADC-D22CA140D8E5}">
      <dsp:nvSpPr>
        <dsp:cNvPr id="0" name=""/>
        <dsp:cNvSpPr/>
      </dsp:nvSpPr>
      <dsp:spPr>
        <a:xfrm rot="5400000">
          <a:off x="297112" y="1179863"/>
          <a:ext cx="175032" cy="2100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-5400000">
        <a:off x="321617" y="1197366"/>
        <a:ext cx="126023" cy="122522"/>
      </dsp:txXfrm>
    </dsp:sp>
    <dsp:sp modelId="{99207C87-398D-45BC-B4D8-5C03C1F4CDEB}">
      <dsp:nvSpPr>
        <dsp:cNvPr id="0" name=""/>
        <dsp:cNvSpPr/>
      </dsp:nvSpPr>
      <dsp:spPr>
        <a:xfrm>
          <a:off x="0" y="1401571"/>
          <a:ext cx="769257" cy="4667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Vendor Evaluation</a:t>
          </a:r>
          <a:endParaRPr lang="en-US" sz="800" kern="1200" dirty="0"/>
        </a:p>
      </dsp:txBody>
      <dsp:txXfrm>
        <a:off x="13671" y="1415242"/>
        <a:ext cx="741915" cy="439411"/>
      </dsp:txXfrm>
    </dsp:sp>
    <dsp:sp modelId="{A9E799D3-EA6D-4F2B-B6FF-09D488FD873A}">
      <dsp:nvSpPr>
        <dsp:cNvPr id="0" name=""/>
        <dsp:cNvSpPr/>
      </dsp:nvSpPr>
      <dsp:spPr>
        <a:xfrm rot="5400000">
          <a:off x="297112" y="1879993"/>
          <a:ext cx="175032" cy="2100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-5400000">
        <a:off x="321617" y="1897496"/>
        <a:ext cx="126023" cy="122522"/>
      </dsp:txXfrm>
    </dsp:sp>
    <dsp:sp modelId="{9212DD4D-FFFC-4873-8AEC-044BC6827D92}">
      <dsp:nvSpPr>
        <dsp:cNvPr id="0" name=""/>
        <dsp:cNvSpPr/>
      </dsp:nvSpPr>
      <dsp:spPr>
        <a:xfrm>
          <a:off x="0" y="2101701"/>
          <a:ext cx="769257" cy="4667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Purchase Order Processing</a:t>
          </a:r>
          <a:endParaRPr lang="en-US" sz="800" kern="1200" dirty="0"/>
        </a:p>
      </dsp:txBody>
      <dsp:txXfrm>
        <a:off x="13671" y="2115372"/>
        <a:ext cx="741915" cy="439411"/>
      </dsp:txXfrm>
    </dsp:sp>
    <dsp:sp modelId="{14EB4EDF-8C6F-4D40-BD37-6F0E3767D9B1}">
      <dsp:nvSpPr>
        <dsp:cNvPr id="0" name=""/>
        <dsp:cNvSpPr/>
      </dsp:nvSpPr>
      <dsp:spPr>
        <a:xfrm rot="5400000">
          <a:off x="297112" y="2580123"/>
          <a:ext cx="175032" cy="2100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-5400000">
        <a:off x="321617" y="2597626"/>
        <a:ext cx="126023" cy="122522"/>
      </dsp:txXfrm>
    </dsp:sp>
    <dsp:sp modelId="{23EB6FED-A1F1-47CE-8A12-45DBDDFF880B}">
      <dsp:nvSpPr>
        <dsp:cNvPr id="0" name=""/>
        <dsp:cNvSpPr/>
      </dsp:nvSpPr>
      <dsp:spPr>
        <a:xfrm>
          <a:off x="0" y="2801831"/>
          <a:ext cx="769257" cy="4667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Purchase Order  Monitoring</a:t>
          </a:r>
          <a:endParaRPr lang="en-US" sz="800" kern="1200" dirty="0"/>
        </a:p>
      </dsp:txBody>
      <dsp:txXfrm>
        <a:off x="13671" y="2815502"/>
        <a:ext cx="741915" cy="439411"/>
      </dsp:txXfrm>
    </dsp:sp>
    <dsp:sp modelId="{D49494F7-8FB9-4AEC-8740-D2EB647D5EE5}">
      <dsp:nvSpPr>
        <dsp:cNvPr id="0" name=""/>
        <dsp:cNvSpPr/>
      </dsp:nvSpPr>
      <dsp:spPr>
        <a:xfrm rot="5400000">
          <a:off x="297112" y="3280253"/>
          <a:ext cx="175032" cy="2100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-5400000">
        <a:off x="321617" y="3297756"/>
        <a:ext cx="126023" cy="122522"/>
      </dsp:txXfrm>
    </dsp:sp>
    <dsp:sp modelId="{31A87791-3DED-4C18-9390-8C690967EF1C}">
      <dsp:nvSpPr>
        <dsp:cNvPr id="0" name=""/>
        <dsp:cNvSpPr/>
      </dsp:nvSpPr>
      <dsp:spPr>
        <a:xfrm>
          <a:off x="0" y="3501961"/>
          <a:ext cx="769257" cy="466753"/>
        </a:xfrm>
        <a:prstGeom prst="roundRect">
          <a:avLst>
            <a:gd name="adj" fmla="val 10000"/>
          </a:avLst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Good Receipt</a:t>
          </a:r>
          <a:endParaRPr lang="en-US" sz="800" kern="1200" dirty="0"/>
        </a:p>
      </dsp:txBody>
      <dsp:txXfrm>
        <a:off x="13671" y="3515632"/>
        <a:ext cx="741915" cy="439411"/>
      </dsp:txXfrm>
    </dsp:sp>
    <dsp:sp modelId="{E190CBB2-916B-45DB-89C5-64B43C870489}">
      <dsp:nvSpPr>
        <dsp:cNvPr id="0" name=""/>
        <dsp:cNvSpPr/>
      </dsp:nvSpPr>
      <dsp:spPr>
        <a:xfrm rot="5400000">
          <a:off x="297112" y="3980383"/>
          <a:ext cx="175032" cy="2100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-5400000">
        <a:off x="321617" y="3997886"/>
        <a:ext cx="126023" cy="122522"/>
      </dsp:txXfrm>
    </dsp:sp>
    <dsp:sp modelId="{85DCF4DA-9AB0-4AD6-899E-12CF50C073C7}">
      <dsp:nvSpPr>
        <dsp:cNvPr id="0" name=""/>
        <dsp:cNvSpPr/>
      </dsp:nvSpPr>
      <dsp:spPr>
        <a:xfrm>
          <a:off x="0" y="4202091"/>
          <a:ext cx="769257" cy="4667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Invoice Verification</a:t>
          </a:r>
          <a:endParaRPr lang="en-US" sz="800" kern="1200" dirty="0"/>
        </a:p>
      </dsp:txBody>
      <dsp:txXfrm>
        <a:off x="13671" y="4215762"/>
        <a:ext cx="741915" cy="439411"/>
      </dsp:txXfrm>
    </dsp:sp>
    <dsp:sp modelId="{E3509C29-351D-4A57-9D6A-9AE803777C90}">
      <dsp:nvSpPr>
        <dsp:cNvPr id="0" name=""/>
        <dsp:cNvSpPr/>
      </dsp:nvSpPr>
      <dsp:spPr>
        <a:xfrm rot="5400000">
          <a:off x="297112" y="4680513"/>
          <a:ext cx="175032" cy="2100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-5400000">
        <a:off x="321617" y="4698016"/>
        <a:ext cx="126023" cy="122522"/>
      </dsp:txXfrm>
    </dsp:sp>
    <dsp:sp modelId="{E8C661F0-D8E6-414A-892C-A63711DD8119}">
      <dsp:nvSpPr>
        <dsp:cNvPr id="0" name=""/>
        <dsp:cNvSpPr/>
      </dsp:nvSpPr>
      <dsp:spPr>
        <a:xfrm>
          <a:off x="0" y="4902221"/>
          <a:ext cx="769257" cy="4667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Payment</a:t>
          </a:r>
          <a:endParaRPr lang="en-US" sz="800" kern="1200" dirty="0"/>
        </a:p>
      </dsp:txBody>
      <dsp:txXfrm>
        <a:off x="13671" y="4915892"/>
        <a:ext cx="741915" cy="439411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E00986-5D1C-4FCE-8B5F-16A8EB9F9B2A}">
      <dsp:nvSpPr>
        <dsp:cNvPr id="0" name=""/>
        <dsp:cNvSpPr/>
      </dsp:nvSpPr>
      <dsp:spPr>
        <a:xfrm>
          <a:off x="0" y="1311"/>
          <a:ext cx="769257" cy="4667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err="1" smtClean="0"/>
            <a:t>Puchase</a:t>
          </a:r>
          <a:r>
            <a:rPr lang="en-US" sz="800" kern="1200" dirty="0" smtClean="0"/>
            <a:t> </a:t>
          </a:r>
          <a:r>
            <a:rPr lang="en-US" sz="800" kern="1200" dirty="0" err="1" smtClean="0"/>
            <a:t>Requistion</a:t>
          </a:r>
          <a:endParaRPr lang="en-US" sz="800" kern="1200" dirty="0"/>
        </a:p>
      </dsp:txBody>
      <dsp:txXfrm>
        <a:off x="13671" y="14982"/>
        <a:ext cx="741915" cy="439411"/>
      </dsp:txXfrm>
    </dsp:sp>
    <dsp:sp modelId="{3935C907-7539-4394-8E14-9260C197F62A}">
      <dsp:nvSpPr>
        <dsp:cNvPr id="0" name=""/>
        <dsp:cNvSpPr/>
      </dsp:nvSpPr>
      <dsp:spPr>
        <a:xfrm rot="5400000">
          <a:off x="297112" y="479733"/>
          <a:ext cx="175032" cy="2100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-5400000">
        <a:off x="321617" y="497236"/>
        <a:ext cx="126023" cy="122522"/>
      </dsp:txXfrm>
    </dsp:sp>
    <dsp:sp modelId="{FAABFB98-4E39-4FD0-BE86-9708182E1DF5}">
      <dsp:nvSpPr>
        <dsp:cNvPr id="0" name=""/>
        <dsp:cNvSpPr/>
      </dsp:nvSpPr>
      <dsp:spPr>
        <a:xfrm>
          <a:off x="0" y="701441"/>
          <a:ext cx="769257" cy="4667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RFQ</a:t>
          </a:r>
          <a:endParaRPr lang="en-US" sz="800" kern="1200" dirty="0"/>
        </a:p>
      </dsp:txBody>
      <dsp:txXfrm>
        <a:off x="13671" y="715112"/>
        <a:ext cx="741915" cy="439411"/>
      </dsp:txXfrm>
    </dsp:sp>
    <dsp:sp modelId="{04F24BA8-F4F9-47A9-9ADC-D22CA140D8E5}">
      <dsp:nvSpPr>
        <dsp:cNvPr id="0" name=""/>
        <dsp:cNvSpPr/>
      </dsp:nvSpPr>
      <dsp:spPr>
        <a:xfrm rot="5400000">
          <a:off x="297112" y="1179863"/>
          <a:ext cx="175032" cy="2100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-5400000">
        <a:off x="321617" y="1197366"/>
        <a:ext cx="126023" cy="122522"/>
      </dsp:txXfrm>
    </dsp:sp>
    <dsp:sp modelId="{99207C87-398D-45BC-B4D8-5C03C1F4CDEB}">
      <dsp:nvSpPr>
        <dsp:cNvPr id="0" name=""/>
        <dsp:cNvSpPr/>
      </dsp:nvSpPr>
      <dsp:spPr>
        <a:xfrm>
          <a:off x="0" y="1401571"/>
          <a:ext cx="769257" cy="4667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Vendor Evaluation</a:t>
          </a:r>
          <a:endParaRPr lang="en-US" sz="800" kern="1200" dirty="0"/>
        </a:p>
      </dsp:txBody>
      <dsp:txXfrm>
        <a:off x="13671" y="1415242"/>
        <a:ext cx="741915" cy="439411"/>
      </dsp:txXfrm>
    </dsp:sp>
    <dsp:sp modelId="{A9E799D3-EA6D-4F2B-B6FF-09D488FD873A}">
      <dsp:nvSpPr>
        <dsp:cNvPr id="0" name=""/>
        <dsp:cNvSpPr/>
      </dsp:nvSpPr>
      <dsp:spPr>
        <a:xfrm rot="5400000">
          <a:off x="297112" y="1879993"/>
          <a:ext cx="175032" cy="2100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-5400000">
        <a:off x="321617" y="1897496"/>
        <a:ext cx="126023" cy="122522"/>
      </dsp:txXfrm>
    </dsp:sp>
    <dsp:sp modelId="{9212DD4D-FFFC-4873-8AEC-044BC6827D92}">
      <dsp:nvSpPr>
        <dsp:cNvPr id="0" name=""/>
        <dsp:cNvSpPr/>
      </dsp:nvSpPr>
      <dsp:spPr>
        <a:xfrm>
          <a:off x="0" y="2101701"/>
          <a:ext cx="769257" cy="4667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Purchase Order Processing</a:t>
          </a:r>
          <a:endParaRPr lang="en-US" sz="800" kern="1200" dirty="0"/>
        </a:p>
      </dsp:txBody>
      <dsp:txXfrm>
        <a:off x="13671" y="2115372"/>
        <a:ext cx="741915" cy="439411"/>
      </dsp:txXfrm>
    </dsp:sp>
    <dsp:sp modelId="{14EB4EDF-8C6F-4D40-BD37-6F0E3767D9B1}">
      <dsp:nvSpPr>
        <dsp:cNvPr id="0" name=""/>
        <dsp:cNvSpPr/>
      </dsp:nvSpPr>
      <dsp:spPr>
        <a:xfrm rot="5400000">
          <a:off x="297112" y="2580123"/>
          <a:ext cx="175032" cy="2100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-5400000">
        <a:off x="321617" y="2597626"/>
        <a:ext cx="126023" cy="122522"/>
      </dsp:txXfrm>
    </dsp:sp>
    <dsp:sp modelId="{23EB6FED-A1F1-47CE-8A12-45DBDDFF880B}">
      <dsp:nvSpPr>
        <dsp:cNvPr id="0" name=""/>
        <dsp:cNvSpPr/>
      </dsp:nvSpPr>
      <dsp:spPr>
        <a:xfrm>
          <a:off x="0" y="2801831"/>
          <a:ext cx="769257" cy="4667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Purchase Order  Monitoring</a:t>
          </a:r>
          <a:endParaRPr lang="en-US" sz="800" kern="1200" dirty="0"/>
        </a:p>
      </dsp:txBody>
      <dsp:txXfrm>
        <a:off x="13671" y="2815502"/>
        <a:ext cx="741915" cy="439411"/>
      </dsp:txXfrm>
    </dsp:sp>
    <dsp:sp modelId="{D49494F7-8FB9-4AEC-8740-D2EB647D5EE5}">
      <dsp:nvSpPr>
        <dsp:cNvPr id="0" name=""/>
        <dsp:cNvSpPr/>
      </dsp:nvSpPr>
      <dsp:spPr>
        <a:xfrm rot="5400000">
          <a:off x="297112" y="3280253"/>
          <a:ext cx="175032" cy="2100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-5400000">
        <a:off x="321617" y="3297756"/>
        <a:ext cx="126023" cy="122522"/>
      </dsp:txXfrm>
    </dsp:sp>
    <dsp:sp modelId="{31A87791-3DED-4C18-9390-8C690967EF1C}">
      <dsp:nvSpPr>
        <dsp:cNvPr id="0" name=""/>
        <dsp:cNvSpPr/>
      </dsp:nvSpPr>
      <dsp:spPr>
        <a:xfrm>
          <a:off x="0" y="3501961"/>
          <a:ext cx="769257" cy="466753"/>
        </a:xfrm>
        <a:prstGeom prst="roundRect">
          <a:avLst>
            <a:gd name="adj" fmla="val 10000"/>
          </a:avLst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Good Receipt</a:t>
          </a:r>
          <a:endParaRPr lang="en-US" sz="800" kern="1200" dirty="0"/>
        </a:p>
      </dsp:txBody>
      <dsp:txXfrm>
        <a:off x="13671" y="3515632"/>
        <a:ext cx="741915" cy="439411"/>
      </dsp:txXfrm>
    </dsp:sp>
    <dsp:sp modelId="{E190CBB2-916B-45DB-89C5-64B43C870489}">
      <dsp:nvSpPr>
        <dsp:cNvPr id="0" name=""/>
        <dsp:cNvSpPr/>
      </dsp:nvSpPr>
      <dsp:spPr>
        <a:xfrm rot="5400000">
          <a:off x="297112" y="3980383"/>
          <a:ext cx="175032" cy="2100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-5400000">
        <a:off x="321617" y="3997886"/>
        <a:ext cx="126023" cy="122522"/>
      </dsp:txXfrm>
    </dsp:sp>
    <dsp:sp modelId="{85DCF4DA-9AB0-4AD6-899E-12CF50C073C7}">
      <dsp:nvSpPr>
        <dsp:cNvPr id="0" name=""/>
        <dsp:cNvSpPr/>
      </dsp:nvSpPr>
      <dsp:spPr>
        <a:xfrm>
          <a:off x="0" y="4202091"/>
          <a:ext cx="769257" cy="4667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Invoice Verification</a:t>
          </a:r>
          <a:endParaRPr lang="en-US" sz="800" kern="1200" dirty="0"/>
        </a:p>
      </dsp:txBody>
      <dsp:txXfrm>
        <a:off x="13671" y="4215762"/>
        <a:ext cx="741915" cy="439411"/>
      </dsp:txXfrm>
    </dsp:sp>
    <dsp:sp modelId="{E3509C29-351D-4A57-9D6A-9AE803777C90}">
      <dsp:nvSpPr>
        <dsp:cNvPr id="0" name=""/>
        <dsp:cNvSpPr/>
      </dsp:nvSpPr>
      <dsp:spPr>
        <a:xfrm rot="5400000">
          <a:off x="297112" y="4680513"/>
          <a:ext cx="175032" cy="2100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-5400000">
        <a:off x="321617" y="4698016"/>
        <a:ext cx="126023" cy="122522"/>
      </dsp:txXfrm>
    </dsp:sp>
    <dsp:sp modelId="{E8C661F0-D8E6-414A-892C-A63711DD8119}">
      <dsp:nvSpPr>
        <dsp:cNvPr id="0" name=""/>
        <dsp:cNvSpPr/>
      </dsp:nvSpPr>
      <dsp:spPr>
        <a:xfrm>
          <a:off x="0" y="4902221"/>
          <a:ext cx="769257" cy="4667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Payment</a:t>
          </a:r>
          <a:endParaRPr lang="en-US" sz="800" kern="1200" dirty="0"/>
        </a:p>
      </dsp:txBody>
      <dsp:txXfrm>
        <a:off x="13671" y="4915892"/>
        <a:ext cx="741915" cy="439411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E00986-5D1C-4FCE-8B5F-16A8EB9F9B2A}">
      <dsp:nvSpPr>
        <dsp:cNvPr id="0" name=""/>
        <dsp:cNvSpPr/>
      </dsp:nvSpPr>
      <dsp:spPr>
        <a:xfrm>
          <a:off x="0" y="1311"/>
          <a:ext cx="769257" cy="4667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err="1" smtClean="0"/>
            <a:t>Puchase</a:t>
          </a:r>
          <a:r>
            <a:rPr lang="en-US" sz="800" kern="1200" dirty="0" smtClean="0"/>
            <a:t> </a:t>
          </a:r>
          <a:r>
            <a:rPr lang="en-US" sz="800" kern="1200" dirty="0" err="1" smtClean="0"/>
            <a:t>Requistion</a:t>
          </a:r>
          <a:endParaRPr lang="en-US" sz="800" kern="1200" dirty="0"/>
        </a:p>
      </dsp:txBody>
      <dsp:txXfrm>
        <a:off x="13671" y="14982"/>
        <a:ext cx="741915" cy="439411"/>
      </dsp:txXfrm>
    </dsp:sp>
    <dsp:sp modelId="{3935C907-7539-4394-8E14-9260C197F62A}">
      <dsp:nvSpPr>
        <dsp:cNvPr id="0" name=""/>
        <dsp:cNvSpPr/>
      </dsp:nvSpPr>
      <dsp:spPr>
        <a:xfrm rot="5400000">
          <a:off x="297112" y="479733"/>
          <a:ext cx="175032" cy="2100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-5400000">
        <a:off x="321617" y="497236"/>
        <a:ext cx="126023" cy="122522"/>
      </dsp:txXfrm>
    </dsp:sp>
    <dsp:sp modelId="{FAABFB98-4E39-4FD0-BE86-9708182E1DF5}">
      <dsp:nvSpPr>
        <dsp:cNvPr id="0" name=""/>
        <dsp:cNvSpPr/>
      </dsp:nvSpPr>
      <dsp:spPr>
        <a:xfrm>
          <a:off x="0" y="701441"/>
          <a:ext cx="769257" cy="4667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RFQ</a:t>
          </a:r>
          <a:endParaRPr lang="en-US" sz="800" kern="1200" dirty="0"/>
        </a:p>
      </dsp:txBody>
      <dsp:txXfrm>
        <a:off x="13671" y="715112"/>
        <a:ext cx="741915" cy="439411"/>
      </dsp:txXfrm>
    </dsp:sp>
    <dsp:sp modelId="{04F24BA8-F4F9-47A9-9ADC-D22CA140D8E5}">
      <dsp:nvSpPr>
        <dsp:cNvPr id="0" name=""/>
        <dsp:cNvSpPr/>
      </dsp:nvSpPr>
      <dsp:spPr>
        <a:xfrm rot="5400000">
          <a:off x="297112" y="1179863"/>
          <a:ext cx="175032" cy="2100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-5400000">
        <a:off x="321617" y="1197366"/>
        <a:ext cx="126023" cy="122522"/>
      </dsp:txXfrm>
    </dsp:sp>
    <dsp:sp modelId="{99207C87-398D-45BC-B4D8-5C03C1F4CDEB}">
      <dsp:nvSpPr>
        <dsp:cNvPr id="0" name=""/>
        <dsp:cNvSpPr/>
      </dsp:nvSpPr>
      <dsp:spPr>
        <a:xfrm>
          <a:off x="0" y="1401571"/>
          <a:ext cx="769257" cy="4667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Vendor Evaluation</a:t>
          </a:r>
          <a:endParaRPr lang="en-US" sz="800" kern="1200" dirty="0"/>
        </a:p>
      </dsp:txBody>
      <dsp:txXfrm>
        <a:off x="13671" y="1415242"/>
        <a:ext cx="741915" cy="439411"/>
      </dsp:txXfrm>
    </dsp:sp>
    <dsp:sp modelId="{A9E799D3-EA6D-4F2B-B6FF-09D488FD873A}">
      <dsp:nvSpPr>
        <dsp:cNvPr id="0" name=""/>
        <dsp:cNvSpPr/>
      </dsp:nvSpPr>
      <dsp:spPr>
        <a:xfrm rot="5400000">
          <a:off x="297112" y="1879993"/>
          <a:ext cx="175032" cy="2100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-5400000">
        <a:off x="321617" y="1897496"/>
        <a:ext cx="126023" cy="122522"/>
      </dsp:txXfrm>
    </dsp:sp>
    <dsp:sp modelId="{9212DD4D-FFFC-4873-8AEC-044BC6827D92}">
      <dsp:nvSpPr>
        <dsp:cNvPr id="0" name=""/>
        <dsp:cNvSpPr/>
      </dsp:nvSpPr>
      <dsp:spPr>
        <a:xfrm>
          <a:off x="0" y="2101701"/>
          <a:ext cx="769257" cy="4667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Purchase Order Processing</a:t>
          </a:r>
          <a:endParaRPr lang="en-US" sz="800" kern="1200" dirty="0"/>
        </a:p>
      </dsp:txBody>
      <dsp:txXfrm>
        <a:off x="13671" y="2115372"/>
        <a:ext cx="741915" cy="439411"/>
      </dsp:txXfrm>
    </dsp:sp>
    <dsp:sp modelId="{14EB4EDF-8C6F-4D40-BD37-6F0E3767D9B1}">
      <dsp:nvSpPr>
        <dsp:cNvPr id="0" name=""/>
        <dsp:cNvSpPr/>
      </dsp:nvSpPr>
      <dsp:spPr>
        <a:xfrm rot="5400000">
          <a:off x="297112" y="2580123"/>
          <a:ext cx="175032" cy="2100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-5400000">
        <a:off x="321617" y="2597626"/>
        <a:ext cx="126023" cy="122522"/>
      </dsp:txXfrm>
    </dsp:sp>
    <dsp:sp modelId="{23EB6FED-A1F1-47CE-8A12-45DBDDFF880B}">
      <dsp:nvSpPr>
        <dsp:cNvPr id="0" name=""/>
        <dsp:cNvSpPr/>
      </dsp:nvSpPr>
      <dsp:spPr>
        <a:xfrm>
          <a:off x="0" y="2801831"/>
          <a:ext cx="769257" cy="4667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Purchase Order  Monitoring</a:t>
          </a:r>
          <a:endParaRPr lang="en-US" sz="800" kern="1200" dirty="0"/>
        </a:p>
      </dsp:txBody>
      <dsp:txXfrm>
        <a:off x="13671" y="2815502"/>
        <a:ext cx="741915" cy="439411"/>
      </dsp:txXfrm>
    </dsp:sp>
    <dsp:sp modelId="{D49494F7-8FB9-4AEC-8740-D2EB647D5EE5}">
      <dsp:nvSpPr>
        <dsp:cNvPr id="0" name=""/>
        <dsp:cNvSpPr/>
      </dsp:nvSpPr>
      <dsp:spPr>
        <a:xfrm rot="5400000">
          <a:off x="297112" y="3280253"/>
          <a:ext cx="175032" cy="2100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-5400000">
        <a:off x="321617" y="3297756"/>
        <a:ext cx="126023" cy="122522"/>
      </dsp:txXfrm>
    </dsp:sp>
    <dsp:sp modelId="{31A87791-3DED-4C18-9390-8C690967EF1C}">
      <dsp:nvSpPr>
        <dsp:cNvPr id="0" name=""/>
        <dsp:cNvSpPr/>
      </dsp:nvSpPr>
      <dsp:spPr>
        <a:xfrm>
          <a:off x="0" y="3501961"/>
          <a:ext cx="769257" cy="466753"/>
        </a:xfrm>
        <a:prstGeom prst="roundRect">
          <a:avLst>
            <a:gd name="adj" fmla="val 10000"/>
          </a:avLst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Good Receipt</a:t>
          </a:r>
          <a:endParaRPr lang="en-US" sz="800" kern="1200" dirty="0"/>
        </a:p>
      </dsp:txBody>
      <dsp:txXfrm>
        <a:off x="13671" y="3515632"/>
        <a:ext cx="741915" cy="439411"/>
      </dsp:txXfrm>
    </dsp:sp>
    <dsp:sp modelId="{E190CBB2-916B-45DB-89C5-64B43C870489}">
      <dsp:nvSpPr>
        <dsp:cNvPr id="0" name=""/>
        <dsp:cNvSpPr/>
      </dsp:nvSpPr>
      <dsp:spPr>
        <a:xfrm rot="5400000">
          <a:off x="297112" y="3980383"/>
          <a:ext cx="175032" cy="2100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-5400000">
        <a:off x="321617" y="3997886"/>
        <a:ext cx="126023" cy="122522"/>
      </dsp:txXfrm>
    </dsp:sp>
    <dsp:sp modelId="{85DCF4DA-9AB0-4AD6-899E-12CF50C073C7}">
      <dsp:nvSpPr>
        <dsp:cNvPr id="0" name=""/>
        <dsp:cNvSpPr/>
      </dsp:nvSpPr>
      <dsp:spPr>
        <a:xfrm>
          <a:off x="0" y="4202091"/>
          <a:ext cx="769257" cy="4667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Invoice Verification</a:t>
          </a:r>
          <a:endParaRPr lang="en-US" sz="800" kern="1200" dirty="0"/>
        </a:p>
      </dsp:txBody>
      <dsp:txXfrm>
        <a:off x="13671" y="4215762"/>
        <a:ext cx="741915" cy="439411"/>
      </dsp:txXfrm>
    </dsp:sp>
    <dsp:sp modelId="{E3509C29-351D-4A57-9D6A-9AE803777C90}">
      <dsp:nvSpPr>
        <dsp:cNvPr id="0" name=""/>
        <dsp:cNvSpPr/>
      </dsp:nvSpPr>
      <dsp:spPr>
        <a:xfrm rot="5400000">
          <a:off x="297112" y="4680513"/>
          <a:ext cx="175032" cy="2100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-5400000">
        <a:off x="321617" y="4698016"/>
        <a:ext cx="126023" cy="122522"/>
      </dsp:txXfrm>
    </dsp:sp>
    <dsp:sp modelId="{E8C661F0-D8E6-414A-892C-A63711DD8119}">
      <dsp:nvSpPr>
        <dsp:cNvPr id="0" name=""/>
        <dsp:cNvSpPr/>
      </dsp:nvSpPr>
      <dsp:spPr>
        <a:xfrm>
          <a:off x="0" y="4902221"/>
          <a:ext cx="769257" cy="4667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Payment</a:t>
          </a:r>
          <a:endParaRPr lang="en-US" sz="800" kern="1200" dirty="0"/>
        </a:p>
      </dsp:txBody>
      <dsp:txXfrm>
        <a:off x="13671" y="4915892"/>
        <a:ext cx="741915" cy="439411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E00986-5D1C-4FCE-8B5F-16A8EB9F9B2A}">
      <dsp:nvSpPr>
        <dsp:cNvPr id="0" name=""/>
        <dsp:cNvSpPr/>
      </dsp:nvSpPr>
      <dsp:spPr>
        <a:xfrm>
          <a:off x="0" y="1311"/>
          <a:ext cx="769257" cy="4667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err="1" smtClean="0"/>
            <a:t>Puchase</a:t>
          </a:r>
          <a:r>
            <a:rPr lang="en-US" sz="800" kern="1200" dirty="0" smtClean="0"/>
            <a:t> </a:t>
          </a:r>
          <a:r>
            <a:rPr lang="en-US" sz="800" kern="1200" dirty="0" err="1" smtClean="0"/>
            <a:t>Requistion</a:t>
          </a:r>
          <a:endParaRPr lang="en-US" sz="800" kern="1200" dirty="0"/>
        </a:p>
      </dsp:txBody>
      <dsp:txXfrm>
        <a:off x="13671" y="14982"/>
        <a:ext cx="741915" cy="439411"/>
      </dsp:txXfrm>
    </dsp:sp>
    <dsp:sp modelId="{3935C907-7539-4394-8E14-9260C197F62A}">
      <dsp:nvSpPr>
        <dsp:cNvPr id="0" name=""/>
        <dsp:cNvSpPr/>
      </dsp:nvSpPr>
      <dsp:spPr>
        <a:xfrm rot="5400000">
          <a:off x="297112" y="479733"/>
          <a:ext cx="175032" cy="2100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-5400000">
        <a:off x="321617" y="497236"/>
        <a:ext cx="126023" cy="122522"/>
      </dsp:txXfrm>
    </dsp:sp>
    <dsp:sp modelId="{FAABFB98-4E39-4FD0-BE86-9708182E1DF5}">
      <dsp:nvSpPr>
        <dsp:cNvPr id="0" name=""/>
        <dsp:cNvSpPr/>
      </dsp:nvSpPr>
      <dsp:spPr>
        <a:xfrm>
          <a:off x="0" y="701441"/>
          <a:ext cx="769257" cy="4667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RFQ</a:t>
          </a:r>
          <a:endParaRPr lang="en-US" sz="800" kern="1200" dirty="0"/>
        </a:p>
      </dsp:txBody>
      <dsp:txXfrm>
        <a:off x="13671" y="715112"/>
        <a:ext cx="741915" cy="439411"/>
      </dsp:txXfrm>
    </dsp:sp>
    <dsp:sp modelId="{04F24BA8-F4F9-47A9-9ADC-D22CA140D8E5}">
      <dsp:nvSpPr>
        <dsp:cNvPr id="0" name=""/>
        <dsp:cNvSpPr/>
      </dsp:nvSpPr>
      <dsp:spPr>
        <a:xfrm rot="5400000">
          <a:off x="297112" y="1179863"/>
          <a:ext cx="175032" cy="2100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-5400000">
        <a:off x="321617" y="1197366"/>
        <a:ext cx="126023" cy="122522"/>
      </dsp:txXfrm>
    </dsp:sp>
    <dsp:sp modelId="{99207C87-398D-45BC-B4D8-5C03C1F4CDEB}">
      <dsp:nvSpPr>
        <dsp:cNvPr id="0" name=""/>
        <dsp:cNvSpPr/>
      </dsp:nvSpPr>
      <dsp:spPr>
        <a:xfrm>
          <a:off x="0" y="1401571"/>
          <a:ext cx="769257" cy="4667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Vendor Evaluation</a:t>
          </a:r>
          <a:endParaRPr lang="en-US" sz="800" kern="1200" dirty="0"/>
        </a:p>
      </dsp:txBody>
      <dsp:txXfrm>
        <a:off x="13671" y="1415242"/>
        <a:ext cx="741915" cy="439411"/>
      </dsp:txXfrm>
    </dsp:sp>
    <dsp:sp modelId="{A9E799D3-EA6D-4F2B-B6FF-09D488FD873A}">
      <dsp:nvSpPr>
        <dsp:cNvPr id="0" name=""/>
        <dsp:cNvSpPr/>
      </dsp:nvSpPr>
      <dsp:spPr>
        <a:xfrm rot="5400000">
          <a:off x="297112" y="1879993"/>
          <a:ext cx="175032" cy="2100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-5400000">
        <a:off x="321617" y="1897496"/>
        <a:ext cx="126023" cy="122522"/>
      </dsp:txXfrm>
    </dsp:sp>
    <dsp:sp modelId="{9212DD4D-FFFC-4873-8AEC-044BC6827D92}">
      <dsp:nvSpPr>
        <dsp:cNvPr id="0" name=""/>
        <dsp:cNvSpPr/>
      </dsp:nvSpPr>
      <dsp:spPr>
        <a:xfrm>
          <a:off x="0" y="2101701"/>
          <a:ext cx="769257" cy="4667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Purchase Order Processing</a:t>
          </a:r>
          <a:endParaRPr lang="en-US" sz="800" kern="1200" dirty="0"/>
        </a:p>
      </dsp:txBody>
      <dsp:txXfrm>
        <a:off x="13671" y="2115372"/>
        <a:ext cx="741915" cy="439411"/>
      </dsp:txXfrm>
    </dsp:sp>
    <dsp:sp modelId="{14EB4EDF-8C6F-4D40-BD37-6F0E3767D9B1}">
      <dsp:nvSpPr>
        <dsp:cNvPr id="0" name=""/>
        <dsp:cNvSpPr/>
      </dsp:nvSpPr>
      <dsp:spPr>
        <a:xfrm rot="5400000">
          <a:off x="297112" y="2580123"/>
          <a:ext cx="175032" cy="2100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-5400000">
        <a:off x="321617" y="2597626"/>
        <a:ext cx="126023" cy="122522"/>
      </dsp:txXfrm>
    </dsp:sp>
    <dsp:sp modelId="{23EB6FED-A1F1-47CE-8A12-45DBDDFF880B}">
      <dsp:nvSpPr>
        <dsp:cNvPr id="0" name=""/>
        <dsp:cNvSpPr/>
      </dsp:nvSpPr>
      <dsp:spPr>
        <a:xfrm>
          <a:off x="0" y="2801831"/>
          <a:ext cx="769257" cy="4667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Purchase Order  Monitoring</a:t>
          </a:r>
          <a:endParaRPr lang="en-US" sz="800" kern="1200" dirty="0"/>
        </a:p>
      </dsp:txBody>
      <dsp:txXfrm>
        <a:off x="13671" y="2815502"/>
        <a:ext cx="741915" cy="439411"/>
      </dsp:txXfrm>
    </dsp:sp>
    <dsp:sp modelId="{D49494F7-8FB9-4AEC-8740-D2EB647D5EE5}">
      <dsp:nvSpPr>
        <dsp:cNvPr id="0" name=""/>
        <dsp:cNvSpPr/>
      </dsp:nvSpPr>
      <dsp:spPr>
        <a:xfrm rot="5400000">
          <a:off x="297112" y="3280253"/>
          <a:ext cx="175032" cy="2100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-5400000">
        <a:off x="321617" y="3297756"/>
        <a:ext cx="126023" cy="122522"/>
      </dsp:txXfrm>
    </dsp:sp>
    <dsp:sp modelId="{31A87791-3DED-4C18-9390-8C690967EF1C}">
      <dsp:nvSpPr>
        <dsp:cNvPr id="0" name=""/>
        <dsp:cNvSpPr/>
      </dsp:nvSpPr>
      <dsp:spPr>
        <a:xfrm>
          <a:off x="0" y="3501961"/>
          <a:ext cx="769257" cy="4667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Good Receipt</a:t>
          </a:r>
          <a:endParaRPr lang="en-US" sz="800" kern="1200" dirty="0"/>
        </a:p>
      </dsp:txBody>
      <dsp:txXfrm>
        <a:off x="13671" y="3515632"/>
        <a:ext cx="741915" cy="439411"/>
      </dsp:txXfrm>
    </dsp:sp>
    <dsp:sp modelId="{E190CBB2-916B-45DB-89C5-64B43C870489}">
      <dsp:nvSpPr>
        <dsp:cNvPr id="0" name=""/>
        <dsp:cNvSpPr/>
      </dsp:nvSpPr>
      <dsp:spPr>
        <a:xfrm rot="5400000">
          <a:off x="297112" y="3980383"/>
          <a:ext cx="175032" cy="2100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-5400000">
        <a:off x="321617" y="3997886"/>
        <a:ext cx="126023" cy="122522"/>
      </dsp:txXfrm>
    </dsp:sp>
    <dsp:sp modelId="{85DCF4DA-9AB0-4AD6-899E-12CF50C073C7}">
      <dsp:nvSpPr>
        <dsp:cNvPr id="0" name=""/>
        <dsp:cNvSpPr/>
      </dsp:nvSpPr>
      <dsp:spPr>
        <a:xfrm>
          <a:off x="0" y="4202091"/>
          <a:ext cx="769257" cy="466753"/>
        </a:xfrm>
        <a:prstGeom prst="roundRect">
          <a:avLst>
            <a:gd name="adj" fmla="val 10000"/>
          </a:avLst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Invoice Verification</a:t>
          </a:r>
          <a:endParaRPr lang="en-US" sz="800" kern="1200" dirty="0"/>
        </a:p>
      </dsp:txBody>
      <dsp:txXfrm>
        <a:off x="13671" y="4215762"/>
        <a:ext cx="741915" cy="439411"/>
      </dsp:txXfrm>
    </dsp:sp>
    <dsp:sp modelId="{E3509C29-351D-4A57-9D6A-9AE803777C90}">
      <dsp:nvSpPr>
        <dsp:cNvPr id="0" name=""/>
        <dsp:cNvSpPr/>
      </dsp:nvSpPr>
      <dsp:spPr>
        <a:xfrm rot="5400000">
          <a:off x="297112" y="4680513"/>
          <a:ext cx="175032" cy="2100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-5400000">
        <a:off x="321617" y="4698016"/>
        <a:ext cx="126023" cy="122522"/>
      </dsp:txXfrm>
    </dsp:sp>
    <dsp:sp modelId="{E8C661F0-D8E6-414A-892C-A63711DD8119}">
      <dsp:nvSpPr>
        <dsp:cNvPr id="0" name=""/>
        <dsp:cNvSpPr/>
      </dsp:nvSpPr>
      <dsp:spPr>
        <a:xfrm>
          <a:off x="0" y="4902221"/>
          <a:ext cx="769257" cy="4667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Payment</a:t>
          </a:r>
          <a:endParaRPr lang="en-US" sz="800" kern="1200" dirty="0"/>
        </a:p>
      </dsp:txBody>
      <dsp:txXfrm>
        <a:off x="13671" y="4915892"/>
        <a:ext cx="741915" cy="439411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E00986-5D1C-4FCE-8B5F-16A8EB9F9B2A}">
      <dsp:nvSpPr>
        <dsp:cNvPr id="0" name=""/>
        <dsp:cNvSpPr/>
      </dsp:nvSpPr>
      <dsp:spPr>
        <a:xfrm>
          <a:off x="0" y="1311"/>
          <a:ext cx="769257" cy="4667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err="1" smtClean="0"/>
            <a:t>Puchase</a:t>
          </a:r>
          <a:r>
            <a:rPr lang="en-US" sz="800" kern="1200" dirty="0" smtClean="0"/>
            <a:t> </a:t>
          </a:r>
          <a:r>
            <a:rPr lang="en-US" sz="800" kern="1200" dirty="0" err="1" smtClean="0"/>
            <a:t>Requistion</a:t>
          </a:r>
          <a:endParaRPr lang="en-US" sz="800" kern="1200" dirty="0"/>
        </a:p>
      </dsp:txBody>
      <dsp:txXfrm>
        <a:off x="13671" y="14982"/>
        <a:ext cx="741915" cy="439411"/>
      </dsp:txXfrm>
    </dsp:sp>
    <dsp:sp modelId="{3935C907-7539-4394-8E14-9260C197F62A}">
      <dsp:nvSpPr>
        <dsp:cNvPr id="0" name=""/>
        <dsp:cNvSpPr/>
      </dsp:nvSpPr>
      <dsp:spPr>
        <a:xfrm rot="5400000">
          <a:off x="297112" y="479733"/>
          <a:ext cx="175032" cy="2100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-5400000">
        <a:off x="321617" y="497236"/>
        <a:ext cx="126023" cy="122522"/>
      </dsp:txXfrm>
    </dsp:sp>
    <dsp:sp modelId="{FAABFB98-4E39-4FD0-BE86-9708182E1DF5}">
      <dsp:nvSpPr>
        <dsp:cNvPr id="0" name=""/>
        <dsp:cNvSpPr/>
      </dsp:nvSpPr>
      <dsp:spPr>
        <a:xfrm>
          <a:off x="0" y="701441"/>
          <a:ext cx="769257" cy="4667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RFQ</a:t>
          </a:r>
          <a:endParaRPr lang="en-US" sz="800" kern="1200" dirty="0"/>
        </a:p>
      </dsp:txBody>
      <dsp:txXfrm>
        <a:off x="13671" y="715112"/>
        <a:ext cx="741915" cy="439411"/>
      </dsp:txXfrm>
    </dsp:sp>
    <dsp:sp modelId="{04F24BA8-F4F9-47A9-9ADC-D22CA140D8E5}">
      <dsp:nvSpPr>
        <dsp:cNvPr id="0" name=""/>
        <dsp:cNvSpPr/>
      </dsp:nvSpPr>
      <dsp:spPr>
        <a:xfrm rot="5400000">
          <a:off x="297112" y="1179863"/>
          <a:ext cx="175032" cy="2100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-5400000">
        <a:off x="321617" y="1197366"/>
        <a:ext cx="126023" cy="122522"/>
      </dsp:txXfrm>
    </dsp:sp>
    <dsp:sp modelId="{99207C87-398D-45BC-B4D8-5C03C1F4CDEB}">
      <dsp:nvSpPr>
        <dsp:cNvPr id="0" name=""/>
        <dsp:cNvSpPr/>
      </dsp:nvSpPr>
      <dsp:spPr>
        <a:xfrm>
          <a:off x="0" y="1401571"/>
          <a:ext cx="769257" cy="4667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Vendor Evaluation</a:t>
          </a:r>
          <a:endParaRPr lang="en-US" sz="800" kern="1200" dirty="0"/>
        </a:p>
      </dsp:txBody>
      <dsp:txXfrm>
        <a:off x="13671" y="1415242"/>
        <a:ext cx="741915" cy="439411"/>
      </dsp:txXfrm>
    </dsp:sp>
    <dsp:sp modelId="{A9E799D3-EA6D-4F2B-B6FF-09D488FD873A}">
      <dsp:nvSpPr>
        <dsp:cNvPr id="0" name=""/>
        <dsp:cNvSpPr/>
      </dsp:nvSpPr>
      <dsp:spPr>
        <a:xfrm rot="5400000">
          <a:off x="297112" y="1879993"/>
          <a:ext cx="175032" cy="2100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-5400000">
        <a:off x="321617" y="1897496"/>
        <a:ext cx="126023" cy="122522"/>
      </dsp:txXfrm>
    </dsp:sp>
    <dsp:sp modelId="{9212DD4D-FFFC-4873-8AEC-044BC6827D92}">
      <dsp:nvSpPr>
        <dsp:cNvPr id="0" name=""/>
        <dsp:cNvSpPr/>
      </dsp:nvSpPr>
      <dsp:spPr>
        <a:xfrm>
          <a:off x="0" y="2101701"/>
          <a:ext cx="769257" cy="4667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Purchase Order Processing</a:t>
          </a:r>
          <a:endParaRPr lang="en-US" sz="800" kern="1200" dirty="0"/>
        </a:p>
      </dsp:txBody>
      <dsp:txXfrm>
        <a:off x="13671" y="2115372"/>
        <a:ext cx="741915" cy="439411"/>
      </dsp:txXfrm>
    </dsp:sp>
    <dsp:sp modelId="{14EB4EDF-8C6F-4D40-BD37-6F0E3767D9B1}">
      <dsp:nvSpPr>
        <dsp:cNvPr id="0" name=""/>
        <dsp:cNvSpPr/>
      </dsp:nvSpPr>
      <dsp:spPr>
        <a:xfrm rot="5400000">
          <a:off x="297112" y="2580123"/>
          <a:ext cx="175032" cy="2100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-5400000">
        <a:off x="321617" y="2597626"/>
        <a:ext cx="126023" cy="122522"/>
      </dsp:txXfrm>
    </dsp:sp>
    <dsp:sp modelId="{23EB6FED-A1F1-47CE-8A12-45DBDDFF880B}">
      <dsp:nvSpPr>
        <dsp:cNvPr id="0" name=""/>
        <dsp:cNvSpPr/>
      </dsp:nvSpPr>
      <dsp:spPr>
        <a:xfrm>
          <a:off x="0" y="2801831"/>
          <a:ext cx="769257" cy="4667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Purchase Order  Monitoring</a:t>
          </a:r>
          <a:endParaRPr lang="en-US" sz="800" kern="1200" dirty="0"/>
        </a:p>
      </dsp:txBody>
      <dsp:txXfrm>
        <a:off x="13671" y="2815502"/>
        <a:ext cx="741915" cy="439411"/>
      </dsp:txXfrm>
    </dsp:sp>
    <dsp:sp modelId="{D49494F7-8FB9-4AEC-8740-D2EB647D5EE5}">
      <dsp:nvSpPr>
        <dsp:cNvPr id="0" name=""/>
        <dsp:cNvSpPr/>
      </dsp:nvSpPr>
      <dsp:spPr>
        <a:xfrm rot="5400000">
          <a:off x="297112" y="3280253"/>
          <a:ext cx="175032" cy="2100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-5400000">
        <a:off x="321617" y="3297756"/>
        <a:ext cx="126023" cy="122522"/>
      </dsp:txXfrm>
    </dsp:sp>
    <dsp:sp modelId="{31A87791-3DED-4C18-9390-8C690967EF1C}">
      <dsp:nvSpPr>
        <dsp:cNvPr id="0" name=""/>
        <dsp:cNvSpPr/>
      </dsp:nvSpPr>
      <dsp:spPr>
        <a:xfrm>
          <a:off x="0" y="3501961"/>
          <a:ext cx="769257" cy="4667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Good Receipt</a:t>
          </a:r>
          <a:endParaRPr lang="en-US" sz="800" kern="1200" dirty="0"/>
        </a:p>
      </dsp:txBody>
      <dsp:txXfrm>
        <a:off x="13671" y="3515632"/>
        <a:ext cx="741915" cy="439411"/>
      </dsp:txXfrm>
    </dsp:sp>
    <dsp:sp modelId="{E190CBB2-916B-45DB-89C5-64B43C870489}">
      <dsp:nvSpPr>
        <dsp:cNvPr id="0" name=""/>
        <dsp:cNvSpPr/>
      </dsp:nvSpPr>
      <dsp:spPr>
        <a:xfrm rot="5400000">
          <a:off x="297112" y="3980383"/>
          <a:ext cx="175032" cy="2100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-5400000">
        <a:off x="321617" y="3997886"/>
        <a:ext cx="126023" cy="122522"/>
      </dsp:txXfrm>
    </dsp:sp>
    <dsp:sp modelId="{85DCF4DA-9AB0-4AD6-899E-12CF50C073C7}">
      <dsp:nvSpPr>
        <dsp:cNvPr id="0" name=""/>
        <dsp:cNvSpPr/>
      </dsp:nvSpPr>
      <dsp:spPr>
        <a:xfrm>
          <a:off x="0" y="4202091"/>
          <a:ext cx="769257" cy="466753"/>
        </a:xfrm>
        <a:prstGeom prst="roundRect">
          <a:avLst>
            <a:gd name="adj" fmla="val 10000"/>
          </a:avLst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Invoice Verification</a:t>
          </a:r>
          <a:endParaRPr lang="en-US" sz="800" kern="1200" dirty="0"/>
        </a:p>
      </dsp:txBody>
      <dsp:txXfrm>
        <a:off x="13671" y="4215762"/>
        <a:ext cx="741915" cy="439411"/>
      </dsp:txXfrm>
    </dsp:sp>
    <dsp:sp modelId="{E3509C29-351D-4A57-9D6A-9AE803777C90}">
      <dsp:nvSpPr>
        <dsp:cNvPr id="0" name=""/>
        <dsp:cNvSpPr/>
      </dsp:nvSpPr>
      <dsp:spPr>
        <a:xfrm rot="5400000">
          <a:off x="297112" y="4680513"/>
          <a:ext cx="175032" cy="2100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-5400000">
        <a:off x="321617" y="4698016"/>
        <a:ext cx="126023" cy="122522"/>
      </dsp:txXfrm>
    </dsp:sp>
    <dsp:sp modelId="{E8C661F0-D8E6-414A-892C-A63711DD8119}">
      <dsp:nvSpPr>
        <dsp:cNvPr id="0" name=""/>
        <dsp:cNvSpPr/>
      </dsp:nvSpPr>
      <dsp:spPr>
        <a:xfrm>
          <a:off x="0" y="4902221"/>
          <a:ext cx="769257" cy="4667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Payment</a:t>
          </a:r>
          <a:endParaRPr lang="en-US" sz="800" kern="1200" dirty="0"/>
        </a:p>
      </dsp:txBody>
      <dsp:txXfrm>
        <a:off x="13671" y="4915892"/>
        <a:ext cx="741915" cy="439411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E00986-5D1C-4FCE-8B5F-16A8EB9F9B2A}">
      <dsp:nvSpPr>
        <dsp:cNvPr id="0" name=""/>
        <dsp:cNvSpPr/>
      </dsp:nvSpPr>
      <dsp:spPr>
        <a:xfrm>
          <a:off x="0" y="1311"/>
          <a:ext cx="769257" cy="4667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err="1" smtClean="0"/>
            <a:t>Puchase</a:t>
          </a:r>
          <a:r>
            <a:rPr lang="en-US" sz="800" kern="1200" dirty="0" smtClean="0"/>
            <a:t> </a:t>
          </a:r>
          <a:r>
            <a:rPr lang="en-US" sz="800" kern="1200" dirty="0" err="1" smtClean="0"/>
            <a:t>Requistion</a:t>
          </a:r>
          <a:endParaRPr lang="en-US" sz="800" kern="1200" dirty="0"/>
        </a:p>
      </dsp:txBody>
      <dsp:txXfrm>
        <a:off x="13671" y="14982"/>
        <a:ext cx="741915" cy="439411"/>
      </dsp:txXfrm>
    </dsp:sp>
    <dsp:sp modelId="{3935C907-7539-4394-8E14-9260C197F62A}">
      <dsp:nvSpPr>
        <dsp:cNvPr id="0" name=""/>
        <dsp:cNvSpPr/>
      </dsp:nvSpPr>
      <dsp:spPr>
        <a:xfrm rot="5400000">
          <a:off x="297112" y="479733"/>
          <a:ext cx="175032" cy="2100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-5400000">
        <a:off x="321617" y="497236"/>
        <a:ext cx="126023" cy="122522"/>
      </dsp:txXfrm>
    </dsp:sp>
    <dsp:sp modelId="{FAABFB98-4E39-4FD0-BE86-9708182E1DF5}">
      <dsp:nvSpPr>
        <dsp:cNvPr id="0" name=""/>
        <dsp:cNvSpPr/>
      </dsp:nvSpPr>
      <dsp:spPr>
        <a:xfrm>
          <a:off x="0" y="701441"/>
          <a:ext cx="769257" cy="4667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RFQ</a:t>
          </a:r>
          <a:endParaRPr lang="en-US" sz="800" kern="1200" dirty="0"/>
        </a:p>
      </dsp:txBody>
      <dsp:txXfrm>
        <a:off x="13671" y="715112"/>
        <a:ext cx="741915" cy="439411"/>
      </dsp:txXfrm>
    </dsp:sp>
    <dsp:sp modelId="{04F24BA8-F4F9-47A9-9ADC-D22CA140D8E5}">
      <dsp:nvSpPr>
        <dsp:cNvPr id="0" name=""/>
        <dsp:cNvSpPr/>
      </dsp:nvSpPr>
      <dsp:spPr>
        <a:xfrm rot="5400000">
          <a:off x="297112" y="1179863"/>
          <a:ext cx="175032" cy="2100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-5400000">
        <a:off x="321617" y="1197366"/>
        <a:ext cx="126023" cy="122522"/>
      </dsp:txXfrm>
    </dsp:sp>
    <dsp:sp modelId="{99207C87-398D-45BC-B4D8-5C03C1F4CDEB}">
      <dsp:nvSpPr>
        <dsp:cNvPr id="0" name=""/>
        <dsp:cNvSpPr/>
      </dsp:nvSpPr>
      <dsp:spPr>
        <a:xfrm>
          <a:off x="0" y="1401571"/>
          <a:ext cx="769257" cy="4667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Vendor Evaluation</a:t>
          </a:r>
          <a:endParaRPr lang="en-US" sz="800" kern="1200" dirty="0"/>
        </a:p>
      </dsp:txBody>
      <dsp:txXfrm>
        <a:off x="13671" y="1415242"/>
        <a:ext cx="741915" cy="439411"/>
      </dsp:txXfrm>
    </dsp:sp>
    <dsp:sp modelId="{A9E799D3-EA6D-4F2B-B6FF-09D488FD873A}">
      <dsp:nvSpPr>
        <dsp:cNvPr id="0" name=""/>
        <dsp:cNvSpPr/>
      </dsp:nvSpPr>
      <dsp:spPr>
        <a:xfrm rot="5400000">
          <a:off x="297112" y="1879993"/>
          <a:ext cx="175032" cy="2100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-5400000">
        <a:off x="321617" y="1897496"/>
        <a:ext cx="126023" cy="122522"/>
      </dsp:txXfrm>
    </dsp:sp>
    <dsp:sp modelId="{9212DD4D-FFFC-4873-8AEC-044BC6827D92}">
      <dsp:nvSpPr>
        <dsp:cNvPr id="0" name=""/>
        <dsp:cNvSpPr/>
      </dsp:nvSpPr>
      <dsp:spPr>
        <a:xfrm>
          <a:off x="0" y="2101701"/>
          <a:ext cx="769257" cy="4667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Purchase Order Processing</a:t>
          </a:r>
          <a:endParaRPr lang="en-US" sz="800" kern="1200" dirty="0"/>
        </a:p>
      </dsp:txBody>
      <dsp:txXfrm>
        <a:off x="13671" y="2115372"/>
        <a:ext cx="741915" cy="439411"/>
      </dsp:txXfrm>
    </dsp:sp>
    <dsp:sp modelId="{14EB4EDF-8C6F-4D40-BD37-6F0E3767D9B1}">
      <dsp:nvSpPr>
        <dsp:cNvPr id="0" name=""/>
        <dsp:cNvSpPr/>
      </dsp:nvSpPr>
      <dsp:spPr>
        <a:xfrm rot="5400000">
          <a:off x="297112" y="2580123"/>
          <a:ext cx="175032" cy="2100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-5400000">
        <a:off x="321617" y="2597626"/>
        <a:ext cx="126023" cy="122522"/>
      </dsp:txXfrm>
    </dsp:sp>
    <dsp:sp modelId="{23EB6FED-A1F1-47CE-8A12-45DBDDFF880B}">
      <dsp:nvSpPr>
        <dsp:cNvPr id="0" name=""/>
        <dsp:cNvSpPr/>
      </dsp:nvSpPr>
      <dsp:spPr>
        <a:xfrm>
          <a:off x="0" y="2801831"/>
          <a:ext cx="769257" cy="4667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Purchase Order  Monitoring</a:t>
          </a:r>
          <a:endParaRPr lang="en-US" sz="800" kern="1200" dirty="0"/>
        </a:p>
      </dsp:txBody>
      <dsp:txXfrm>
        <a:off x="13671" y="2815502"/>
        <a:ext cx="741915" cy="439411"/>
      </dsp:txXfrm>
    </dsp:sp>
    <dsp:sp modelId="{D49494F7-8FB9-4AEC-8740-D2EB647D5EE5}">
      <dsp:nvSpPr>
        <dsp:cNvPr id="0" name=""/>
        <dsp:cNvSpPr/>
      </dsp:nvSpPr>
      <dsp:spPr>
        <a:xfrm rot="5400000">
          <a:off x="297112" y="3280253"/>
          <a:ext cx="175032" cy="2100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-5400000">
        <a:off x="321617" y="3297756"/>
        <a:ext cx="126023" cy="122522"/>
      </dsp:txXfrm>
    </dsp:sp>
    <dsp:sp modelId="{31A87791-3DED-4C18-9390-8C690967EF1C}">
      <dsp:nvSpPr>
        <dsp:cNvPr id="0" name=""/>
        <dsp:cNvSpPr/>
      </dsp:nvSpPr>
      <dsp:spPr>
        <a:xfrm>
          <a:off x="0" y="3501961"/>
          <a:ext cx="769257" cy="4667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Good Receipt</a:t>
          </a:r>
          <a:endParaRPr lang="en-US" sz="800" kern="1200" dirty="0"/>
        </a:p>
      </dsp:txBody>
      <dsp:txXfrm>
        <a:off x="13671" y="3515632"/>
        <a:ext cx="741915" cy="439411"/>
      </dsp:txXfrm>
    </dsp:sp>
    <dsp:sp modelId="{E190CBB2-916B-45DB-89C5-64B43C870489}">
      <dsp:nvSpPr>
        <dsp:cNvPr id="0" name=""/>
        <dsp:cNvSpPr/>
      </dsp:nvSpPr>
      <dsp:spPr>
        <a:xfrm rot="5400000">
          <a:off x="297112" y="3980383"/>
          <a:ext cx="175032" cy="2100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-5400000">
        <a:off x="321617" y="3997886"/>
        <a:ext cx="126023" cy="122522"/>
      </dsp:txXfrm>
    </dsp:sp>
    <dsp:sp modelId="{85DCF4DA-9AB0-4AD6-899E-12CF50C073C7}">
      <dsp:nvSpPr>
        <dsp:cNvPr id="0" name=""/>
        <dsp:cNvSpPr/>
      </dsp:nvSpPr>
      <dsp:spPr>
        <a:xfrm>
          <a:off x="0" y="4202091"/>
          <a:ext cx="769257" cy="4667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Invoice Verification</a:t>
          </a:r>
          <a:endParaRPr lang="en-US" sz="800" kern="1200" dirty="0"/>
        </a:p>
      </dsp:txBody>
      <dsp:txXfrm>
        <a:off x="13671" y="4215762"/>
        <a:ext cx="741915" cy="439411"/>
      </dsp:txXfrm>
    </dsp:sp>
    <dsp:sp modelId="{E3509C29-351D-4A57-9D6A-9AE803777C90}">
      <dsp:nvSpPr>
        <dsp:cNvPr id="0" name=""/>
        <dsp:cNvSpPr/>
      </dsp:nvSpPr>
      <dsp:spPr>
        <a:xfrm rot="5400000">
          <a:off x="297112" y="4680513"/>
          <a:ext cx="175032" cy="2100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-5400000">
        <a:off x="321617" y="4698016"/>
        <a:ext cx="126023" cy="122522"/>
      </dsp:txXfrm>
    </dsp:sp>
    <dsp:sp modelId="{E8C661F0-D8E6-414A-892C-A63711DD8119}">
      <dsp:nvSpPr>
        <dsp:cNvPr id="0" name=""/>
        <dsp:cNvSpPr/>
      </dsp:nvSpPr>
      <dsp:spPr>
        <a:xfrm>
          <a:off x="0" y="4902221"/>
          <a:ext cx="769257" cy="466753"/>
        </a:xfrm>
        <a:prstGeom prst="roundRect">
          <a:avLst>
            <a:gd name="adj" fmla="val 10000"/>
          </a:avLst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Payment</a:t>
          </a:r>
          <a:endParaRPr lang="en-US" sz="800" kern="1200" dirty="0"/>
        </a:p>
      </dsp:txBody>
      <dsp:txXfrm>
        <a:off x="13671" y="4915892"/>
        <a:ext cx="741915" cy="439411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E00986-5D1C-4FCE-8B5F-16A8EB9F9B2A}">
      <dsp:nvSpPr>
        <dsp:cNvPr id="0" name=""/>
        <dsp:cNvSpPr/>
      </dsp:nvSpPr>
      <dsp:spPr>
        <a:xfrm>
          <a:off x="0" y="0"/>
          <a:ext cx="546100" cy="863600"/>
        </a:xfrm>
        <a:prstGeom prst="roundRect">
          <a:avLst>
            <a:gd name="adj" fmla="val 10000"/>
          </a:avLst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Purchase Master Data</a:t>
          </a:r>
          <a:endParaRPr lang="en-US" sz="700" kern="1200" dirty="0"/>
        </a:p>
      </dsp:txBody>
      <dsp:txXfrm>
        <a:off x="15995" y="15995"/>
        <a:ext cx="514110" cy="831610"/>
      </dsp:txXfrm>
    </dsp:sp>
    <dsp:sp modelId="{3935C907-7539-4394-8E14-9260C197F62A}">
      <dsp:nvSpPr>
        <dsp:cNvPr id="0" name=""/>
        <dsp:cNvSpPr/>
      </dsp:nvSpPr>
      <dsp:spPr>
        <a:xfrm rot="5400000">
          <a:off x="111124" y="885190"/>
          <a:ext cx="323850" cy="3886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-5400000">
        <a:off x="156464" y="917575"/>
        <a:ext cx="233172" cy="226695"/>
      </dsp:txXfrm>
    </dsp:sp>
    <dsp:sp modelId="{FAABFB98-4E39-4FD0-BE86-9708182E1DF5}">
      <dsp:nvSpPr>
        <dsp:cNvPr id="0" name=""/>
        <dsp:cNvSpPr/>
      </dsp:nvSpPr>
      <dsp:spPr>
        <a:xfrm>
          <a:off x="0" y="1295400"/>
          <a:ext cx="546100" cy="8636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Purchase Processes</a:t>
          </a:r>
          <a:endParaRPr lang="en-US" sz="700" kern="1200" dirty="0"/>
        </a:p>
      </dsp:txBody>
      <dsp:txXfrm>
        <a:off x="15995" y="1311395"/>
        <a:ext cx="514110" cy="831610"/>
      </dsp:txXfrm>
    </dsp:sp>
    <dsp:sp modelId="{04F24BA8-F4F9-47A9-9ADC-D22CA140D8E5}">
      <dsp:nvSpPr>
        <dsp:cNvPr id="0" name=""/>
        <dsp:cNvSpPr/>
      </dsp:nvSpPr>
      <dsp:spPr>
        <a:xfrm rot="5400000">
          <a:off x="111124" y="2180590"/>
          <a:ext cx="323850" cy="3886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-5400000">
        <a:off x="156464" y="2212975"/>
        <a:ext cx="233172" cy="226695"/>
      </dsp:txXfrm>
    </dsp:sp>
    <dsp:sp modelId="{99207C87-398D-45BC-B4D8-5C03C1F4CDEB}">
      <dsp:nvSpPr>
        <dsp:cNvPr id="0" name=""/>
        <dsp:cNvSpPr/>
      </dsp:nvSpPr>
      <dsp:spPr>
        <a:xfrm>
          <a:off x="0" y="2590800"/>
          <a:ext cx="546100" cy="8636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Question?</a:t>
          </a:r>
          <a:endParaRPr lang="en-US" sz="700" kern="1200" dirty="0"/>
        </a:p>
      </dsp:txBody>
      <dsp:txXfrm>
        <a:off x="15995" y="2606795"/>
        <a:ext cx="514110" cy="83161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E00986-5D1C-4FCE-8B5F-16A8EB9F9B2A}">
      <dsp:nvSpPr>
        <dsp:cNvPr id="0" name=""/>
        <dsp:cNvSpPr/>
      </dsp:nvSpPr>
      <dsp:spPr>
        <a:xfrm>
          <a:off x="0" y="0"/>
          <a:ext cx="546100" cy="767442"/>
        </a:xfrm>
        <a:prstGeom prst="roundRect">
          <a:avLst>
            <a:gd name="adj" fmla="val 10000"/>
          </a:avLst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Purchase Master Data</a:t>
          </a:r>
          <a:endParaRPr lang="en-US" sz="700" kern="1200" dirty="0"/>
        </a:p>
      </dsp:txBody>
      <dsp:txXfrm>
        <a:off x="15995" y="15995"/>
        <a:ext cx="514110" cy="735452"/>
      </dsp:txXfrm>
    </dsp:sp>
    <dsp:sp modelId="{3935C907-7539-4394-8E14-9260C197F62A}">
      <dsp:nvSpPr>
        <dsp:cNvPr id="0" name=""/>
        <dsp:cNvSpPr/>
      </dsp:nvSpPr>
      <dsp:spPr>
        <a:xfrm rot="5400000">
          <a:off x="129154" y="786628"/>
          <a:ext cx="287791" cy="3453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-5400000">
        <a:off x="169446" y="815407"/>
        <a:ext cx="207209" cy="201454"/>
      </dsp:txXfrm>
    </dsp:sp>
    <dsp:sp modelId="{FAABFB98-4E39-4FD0-BE86-9708182E1DF5}">
      <dsp:nvSpPr>
        <dsp:cNvPr id="0" name=""/>
        <dsp:cNvSpPr/>
      </dsp:nvSpPr>
      <dsp:spPr>
        <a:xfrm>
          <a:off x="0" y="1151164"/>
          <a:ext cx="546100" cy="7674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Purchase Processes</a:t>
          </a:r>
          <a:endParaRPr lang="en-US" sz="700" kern="1200" dirty="0"/>
        </a:p>
      </dsp:txBody>
      <dsp:txXfrm>
        <a:off x="15995" y="1167159"/>
        <a:ext cx="514110" cy="735452"/>
      </dsp:txXfrm>
    </dsp:sp>
    <dsp:sp modelId="{04F24BA8-F4F9-47A9-9ADC-D22CA140D8E5}">
      <dsp:nvSpPr>
        <dsp:cNvPr id="0" name=""/>
        <dsp:cNvSpPr/>
      </dsp:nvSpPr>
      <dsp:spPr>
        <a:xfrm rot="5400000">
          <a:off x="129154" y="1937792"/>
          <a:ext cx="287791" cy="3453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-5400000">
        <a:off x="169446" y="1966571"/>
        <a:ext cx="207209" cy="201454"/>
      </dsp:txXfrm>
    </dsp:sp>
    <dsp:sp modelId="{99207C87-398D-45BC-B4D8-5C03C1F4CDEB}">
      <dsp:nvSpPr>
        <dsp:cNvPr id="0" name=""/>
        <dsp:cNvSpPr/>
      </dsp:nvSpPr>
      <dsp:spPr>
        <a:xfrm>
          <a:off x="0" y="2302328"/>
          <a:ext cx="546100" cy="7674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Question?</a:t>
          </a:r>
          <a:endParaRPr lang="en-US" sz="700" kern="1200" dirty="0"/>
        </a:p>
      </dsp:txBody>
      <dsp:txXfrm>
        <a:off x="15995" y="2318323"/>
        <a:ext cx="514110" cy="73545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E00986-5D1C-4FCE-8B5F-16A8EB9F9B2A}">
      <dsp:nvSpPr>
        <dsp:cNvPr id="0" name=""/>
        <dsp:cNvSpPr/>
      </dsp:nvSpPr>
      <dsp:spPr>
        <a:xfrm>
          <a:off x="0" y="0"/>
          <a:ext cx="546100" cy="767442"/>
        </a:xfrm>
        <a:prstGeom prst="roundRect">
          <a:avLst>
            <a:gd name="adj" fmla="val 10000"/>
          </a:avLst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Purchase Master Data</a:t>
          </a:r>
          <a:endParaRPr lang="en-US" sz="700" kern="1200" dirty="0"/>
        </a:p>
      </dsp:txBody>
      <dsp:txXfrm>
        <a:off x="15995" y="15995"/>
        <a:ext cx="514110" cy="735452"/>
      </dsp:txXfrm>
    </dsp:sp>
    <dsp:sp modelId="{3935C907-7539-4394-8E14-9260C197F62A}">
      <dsp:nvSpPr>
        <dsp:cNvPr id="0" name=""/>
        <dsp:cNvSpPr/>
      </dsp:nvSpPr>
      <dsp:spPr>
        <a:xfrm rot="5400000">
          <a:off x="129154" y="786628"/>
          <a:ext cx="287791" cy="3453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-5400000">
        <a:off x="169446" y="815407"/>
        <a:ext cx="207209" cy="201454"/>
      </dsp:txXfrm>
    </dsp:sp>
    <dsp:sp modelId="{FAABFB98-4E39-4FD0-BE86-9708182E1DF5}">
      <dsp:nvSpPr>
        <dsp:cNvPr id="0" name=""/>
        <dsp:cNvSpPr/>
      </dsp:nvSpPr>
      <dsp:spPr>
        <a:xfrm>
          <a:off x="0" y="1151164"/>
          <a:ext cx="546100" cy="7674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Purchase Processes</a:t>
          </a:r>
          <a:endParaRPr lang="en-US" sz="700" kern="1200" dirty="0"/>
        </a:p>
      </dsp:txBody>
      <dsp:txXfrm>
        <a:off x="15995" y="1167159"/>
        <a:ext cx="514110" cy="735452"/>
      </dsp:txXfrm>
    </dsp:sp>
    <dsp:sp modelId="{04F24BA8-F4F9-47A9-9ADC-D22CA140D8E5}">
      <dsp:nvSpPr>
        <dsp:cNvPr id="0" name=""/>
        <dsp:cNvSpPr/>
      </dsp:nvSpPr>
      <dsp:spPr>
        <a:xfrm rot="5400000">
          <a:off x="129154" y="1937792"/>
          <a:ext cx="287791" cy="3453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-5400000">
        <a:off x="169446" y="1966571"/>
        <a:ext cx="207209" cy="201454"/>
      </dsp:txXfrm>
    </dsp:sp>
    <dsp:sp modelId="{99207C87-398D-45BC-B4D8-5C03C1F4CDEB}">
      <dsp:nvSpPr>
        <dsp:cNvPr id="0" name=""/>
        <dsp:cNvSpPr/>
      </dsp:nvSpPr>
      <dsp:spPr>
        <a:xfrm>
          <a:off x="0" y="2302328"/>
          <a:ext cx="546100" cy="7674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Question?</a:t>
          </a:r>
          <a:endParaRPr lang="en-US" sz="700" kern="1200" dirty="0"/>
        </a:p>
      </dsp:txBody>
      <dsp:txXfrm>
        <a:off x="15995" y="2318323"/>
        <a:ext cx="514110" cy="73545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E00986-5D1C-4FCE-8B5F-16A8EB9F9B2A}">
      <dsp:nvSpPr>
        <dsp:cNvPr id="0" name=""/>
        <dsp:cNvSpPr/>
      </dsp:nvSpPr>
      <dsp:spPr>
        <a:xfrm>
          <a:off x="0" y="0"/>
          <a:ext cx="546100" cy="767442"/>
        </a:xfrm>
        <a:prstGeom prst="roundRect">
          <a:avLst>
            <a:gd name="adj" fmla="val 10000"/>
          </a:avLst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Purchase Master Data</a:t>
          </a:r>
          <a:endParaRPr lang="en-US" sz="700" kern="1200" dirty="0"/>
        </a:p>
      </dsp:txBody>
      <dsp:txXfrm>
        <a:off x="15995" y="15995"/>
        <a:ext cx="514110" cy="735452"/>
      </dsp:txXfrm>
    </dsp:sp>
    <dsp:sp modelId="{3935C907-7539-4394-8E14-9260C197F62A}">
      <dsp:nvSpPr>
        <dsp:cNvPr id="0" name=""/>
        <dsp:cNvSpPr/>
      </dsp:nvSpPr>
      <dsp:spPr>
        <a:xfrm rot="5400000">
          <a:off x="129154" y="786628"/>
          <a:ext cx="287791" cy="3453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-5400000">
        <a:off x="169446" y="815407"/>
        <a:ext cx="207209" cy="201454"/>
      </dsp:txXfrm>
    </dsp:sp>
    <dsp:sp modelId="{FAABFB98-4E39-4FD0-BE86-9708182E1DF5}">
      <dsp:nvSpPr>
        <dsp:cNvPr id="0" name=""/>
        <dsp:cNvSpPr/>
      </dsp:nvSpPr>
      <dsp:spPr>
        <a:xfrm>
          <a:off x="0" y="1151164"/>
          <a:ext cx="546100" cy="7674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Purchase Processes</a:t>
          </a:r>
          <a:endParaRPr lang="en-US" sz="700" kern="1200" dirty="0"/>
        </a:p>
      </dsp:txBody>
      <dsp:txXfrm>
        <a:off x="15995" y="1167159"/>
        <a:ext cx="514110" cy="735452"/>
      </dsp:txXfrm>
    </dsp:sp>
    <dsp:sp modelId="{04F24BA8-F4F9-47A9-9ADC-D22CA140D8E5}">
      <dsp:nvSpPr>
        <dsp:cNvPr id="0" name=""/>
        <dsp:cNvSpPr/>
      </dsp:nvSpPr>
      <dsp:spPr>
        <a:xfrm rot="5400000">
          <a:off x="129154" y="1937792"/>
          <a:ext cx="287791" cy="3453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-5400000">
        <a:off x="169446" y="1966571"/>
        <a:ext cx="207209" cy="201454"/>
      </dsp:txXfrm>
    </dsp:sp>
    <dsp:sp modelId="{99207C87-398D-45BC-B4D8-5C03C1F4CDEB}">
      <dsp:nvSpPr>
        <dsp:cNvPr id="0" name=""/>
        <dsp:cNvSpPr/>
      </dsp:nvSpPr>
      <dsp:spPr>
        <a:xfrm>
          <a:off x="0" y="2302328"/>
          <a:ext cx="546100" cy="7674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Question?</a:t>
          </a:r>
          <a:endParaRPr lang="en-US" sz="700" kern="1200" dirty="0"/>
        </a:p>
      </dsp:txBody>
      <dsp:txXfrm>
        <a:off x="15995" y="2318323"/>
        <a:ext cx="514110" cy="73545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E00986-5D1C-4FCE-8B5F-16A8EB9F9B2A}">
      <dsp:nvSpPr>
        <dsp:cNvPr id="0" name=""/>
        <dsp:cNvSpPr/>
      </dsp:nvSpPr>
      <dsp:spPr>
        <a:xfrm>
          <a:off x="0" y="0"/>
          <a:ext cx="546100" cy="767442"/>
        </a:xfrm>
        <a:prstGeom prst="roundRect">
          <a:avLst>
            <a:gd name="adj" fmla="val 10000"/>
          </a:avLst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Purchase Master Data</a:t>
          </a:r>
          <a:endParaRPr lang="en-US" sz="700" kern="1200" dirty="0"/>
        </a:p>
      </dsp:txBody>
      <dsp:txXfrm>
        <a:off x="15995" y="15995"/>
        <a:ext cx="514110" cy="735452"/>
      </dsp:txXfrm>
    </dsp:sp>
    <dsp:sp modelId="{3935C907-7539-4394-8E14-9260C197F62A}">
      <dsp:nvSpPr>
        <dsp:cNvPr id="0" name=""/>
        <dsp:cNvSpPr/>
      </dsp:nvSpPr>
      <dsp:spPr>
        <a:xfrm rot="5400000">
          <a:off x="129154" y="786628"/>
          <a:ext cx="287791" cy="3453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-5400000">
        <a:off x="169446" y="815407"/>
        <a:ext cx="207209" cy="201454"/>
      </dsp:txXfrm>
    </dsp:sp>
    <dsp:sp modelId="{FAABFB98-4E39-4FD0-BE86-9708182E1DF5}">
      <dsp:nvSpPr>
        <dsp:cNvPr id="0" name=""/>
        <dsp:cNvSpPr/>
      </dsp:nvSpPr>
      <dsp:spPr>
        <a:xfrm>
          <a:off x="0" y="1151164"/>
          <a:ext cx="546100" cy="7674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Purchase Processes</a:t>
          </a:r>
          <a:endParaRPr lang="en-US" sz="700" kern="1200" dirty="0"/>
        </a:p>
      </dsp:txBody>
      <dsp:txXfrm>
        <a:off x="15995" y="1167159"/>
        <a:ext cx="514110" cy="735452"/>
      </dsp:txXfrm>
    </dsp:sp>
    <dsp:sp modelId="{04F24BA8-F4F9-47A9-9ADC-D22CA140D8E5}">
      <dsp:nvSpPr>
        <dsp:cNvPr id="0" name=""/>
        <dsp:cNvSpPr/>
      </dsp:nvSpPr>
      <dsp:spPr>
        <a:xfrm rot="5400000">
          <a:off x="129154" y="1937792"/>
          <a:ext cx="287791" cy="3453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-5400000">
        <a:off x="169446" y="1966571"/>
        <a:ext cx="207209" cy="201454"/>
      </dsp:txXfrm>
    </dsp:sp>
    <dsp:sp modelId="{99207C87-398D-45BC-B4D8-5C03C1F4CDEB}">
      <dsp:nvSpPr>
        <dsp:cNvPr id="0" name=""/>
        <dsp:cNvSpPr/>
      </dsp:nvSpPr>
      <dsp:spPr>
        <a:xfrm>
          <a:off x="0" y="2302328"/>
          <a:ext cx="546100" cy="7674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Question?</a:t>
          </a:r>
          <a:endParaRPr lang="en-US" sz="700" kern="1200" dirty="0"/>
        </a:p>
      </dsp:txBody>
      <dsp:txXfrm>
        <a:off x="15995" y="2318323"/>
        <a:ext cx="514110" cy="73545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E00986-5D1C-4FCE-8B5F-16A8EB9F9B2A}">
      <dsp:nvSpPr>
        <dsp:cNvPr id="0" name=""/>
        <dsp:cNvSpPr/>
      </dsp:nvSpPr>
      <dsp:spPr>
        <a:xfrm>
          <a:off x="0" y="0"/>
          <a:ext cx="546100" cy="767442"/>
        </a:xfrm>
        <a:prstGeom prst="roundRect">
          <a:avLst>
            <a:gd name="adj" fmla="val 10000"/>
          </a:avLst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Purchase Master Data</a:t>
          </a:r>
          <a:endParaRPr lang="en-US" sz="700" kern="1200" dirty="0"/>
        </a:p>
      </dsp:txBody>
      <dsp:txXfrm>
        <a:off x="15995" y="15995"/>
        <a:ext cx="514110" cy="735452"/>
      </dsp:txXfrm>
    </dsp:sp>
    <dsp:sp modelId="{3935C907-7539-4394-8E14-9260C197F62A}">
      <dsp:nvSpPr>
        <dsp:cNvPr id="0" name=""/>
        <dsp:cNvSpPr/>
      </dsp:nvSpPr>
      <dsp:spPr>
        <a:xfrm rot="5400000">
          <a:off x="129154" y="786628"/>
          <a:ext cx="287791" cy="3453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-5400000">
        <a:off x="169446" y="815407"/>
        <a:ext cx="207209" cy="201454"/>
      </dsp:txXfrm>
    </dsp:sp>
    <dsp:sp modelId="{FAABFB98-4E39-4FD0-BE86-9708182E1DF5}">
      <dsp:nvSpPr>
        <dsp:cNvPr id="0" name=""/>
        <dsp:cNvSpPr/>
      </dsp:nvSpPr>
      <dsp:spPr>
        <a:xfrm>
          <a:off x="0" y="1151164"/>
          <a:ext cx="546100" cy="7674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Purchase Processes</a:t>
          </a:r>
          <a:endParaRPr lang="en-US" sz="700" kern="1200" dirty="0"/>
        </a:p>
      </dsp:txBody>
      <dsp:txXfrm>
        <a:off x="15995" y="1167159"/>
        <a:ext cx="514110" cy="735452"/>
      </dsp:txXfrm>
    </dsp:sp>
    <dsp:sp modelId="{04F24BA8-F4F9-47A9-9ADC-D22CA140D8E5}">
      <dsp:nvSpPr>
        <dsp:cNvPr id="0" name=""/>
        <dsp:cNvSpPr/>
      </dsp:nvSpPr>
      <dsp:spPr>
        <a:xfrm rot="5400000">
          <a:off x="129154" y="1937792"/>
          <a:ext cx="287791" cy="3453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-5400000">
        <a:off x="169446" y="1966571"/>
        <a:ext cx="207209" cy="201454"/>
      </dsp:txXfrm>
    </dsp:sp>
    <dsp:sp modelId="{99207C87-398D-45BC-B4D8-5C03C1F4CDEB}">
      <dsp:nvSpPr>
        <dsp:cNvPr id="0" name=""/>
        <dsp:cNvSpPr/>
      </dsp:nvSpPr>
      <dsp:spPr>
        <a:xfrm>
          <a:off x="0" y="2302328"/>
          <a:ext cx="546100" cy="7674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Question?</a:t>
          </a:r>
          <a:endParaRPr lang="en-US" sz="700" kern="1200" dirty="0"/>
        </a:p>
      </dsp:txBody>
      <dsp:txXfrm>
        <a:off x="15995" y="2318323"/>
        <a:ext cx="514110" cy="73545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EDDCE6-7B17-4DCC-BCA0-6B203B0313C5}">
      <dsp:nvSpPr>
        <dsp:cNvPr id="0" name=""/>
        <dsp:cNvSpPr/>
      </dsp:nvSpPr>
      <dsp:spPr>
        <a:xfrm>
          <a:off x="2346177" y="400757"/>
          <a:ext cx="30990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09901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492615" y="444774"/>
        <a:ext cx="17025" cy="3405"/>
      </dsp:txXfrm>
    </dsp:sp>
    <dsp:sp modelId="{D578D11C-12C9-4F2D-A8C9-60B2FEF07B23}">
      <dsp:nvSpPr>
        <dsp:cNvPr id="0" name=""/>
        <dsp:cNvSpPr/>
      </dsp:nvSpPr>
      <dsp:spPr>
        <a:xfrm>
          <a:off x="867534" y="2344"/>
          <a:ext cx="1480442" cy="8882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Purchase Requisition</a:t>
          </a:r>
          <a:endParaRPr lang="en-US" sz="1500" kern="1200" dirty="0"/>
        </a:p>
      </dsp:txBody>
      <dsp:txXfrm>
        <a:off x="867534" y="2344"/>
        <a:ext cx="1480442" cy="888265"/>
      </dsp:txXfrm>
    </dsp:sp>
    <dsp:sp modelId="{321C98AA-FF47-4B76-AACD-424262C2778C}">
      <dsp:nvSpPr>
        <dsp:cNvPr id="0" name=""/>
        <dsp:cNvSpPr/>
      </dsp:nvSpPr>
      <dsp:spPr>
        <a:xfrm>
          <a:off x="1607756" y="888809"/>
          <a:ext cx="1820944" cy="309901"/>
        </a:xfrm>
        <a:custGeom>
          <a:avLst/>
          <a:gdLst/>
          <a:ahLst/>
          <a:cxnLst/>
          <a:rect l="0" t="0" r="0" b="0"/>
          <a:pathLst>
            <a:path>
              <a:moveTo>
                <a:pt x="1820944" y="0"/>
              </a:moveTo>
              <a:lnTo>
                <a:pt x="1820944" y="172050"/>
              </a:lnTo>
              <a:lnTo>
                <a:pt x="0" y="172050"/>
              </a:lnTo>
              <a:lnTo>
                <a:pt x="0" y="309901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471915" y="1042058"/>
        <a:ext cx="92625" cy="3405"/>
      </dsp:txXfrm>
    </dsp:sp>
    <dsp:sp modelId="{F6E2A17B-A77C-4CE3-A7DB-D759D2315BB2}">
      <dsp:nvSpPr>
        <dsp:cNvPr id="0" name=""/>
        <dsp:cNvSpPr/>
      </dsp:nvSpPr>
      <dsp:spPr>
        <a:xfrm>
          <a:off x="2688479" y="2344"/>
          <a:ext cx="1480442" cy="8882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RFQ</a:t>
          </a:r>
          <a:endParaRPr lang="en-US" sz="1500" kern="1200" dirty="0"/>
        </a:p>
      </dsp:txBody>
      <dsp:txXfrm>
        <a:off x="2688479" y="2344"/>
        <a:ext cx="1480442" cy="888265"/>
      </dsp:txXfrm>
    </dsp:sp>
    <dsp:sp modelId="{30CF9635-E4AF-4C89-8FC5-01B6434053DB}">
      <dsp:nvSpPr>
        <dsp:cNvPr id="0" name=""/>
        <dsp:cNvSpPr/>
      </dsp:nvSpPr>
      <dsp:spPr>
        <a:xfrm>
          <a:off x="2346177" y="1629524"/>
          <a:ext cx="30990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09901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492615" y="1673542"/>
        <a:ext cx="17025" cy="3405"/>
      </dsp:txXfrm>
    </dsp:sp>
    <dsp:sp modelId="{4B0206AF-AB44-4A31-8C83-7A8857F138B3}">
      <dsp:nvSpPr>
        <dsp:cNvPr id="0" name=""/>
        <dsp:cNvSpPr/>
      </dsp:nvSpPr>
      <dsp:spPr>
        <a:xfrm>
          <a:off x="867534" y="1231111"/>
          <a:ext cx="1480442" cy="8882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Vendor Evaluation</a:t>
          </a:r>
          <a:endParaRPr lang="en-US" sz="1500" kern="1200" dirty="0"/>
        </a:p>
      </dsp:txBody>
      <dsp:txXfrm>
        <a:off x="867534" y="1231111"/>
        <a:ext cx="1480442" cy="888265"/>
      </dsp:txXfrm>
    </dsp:sp>
    <dsp:sp modelId="{3008296F-F0CB-4D81-874F-60FEDB64EF5B}">
      <dsp:nvSpPr>
        <dsp:cNvPr id="0" name=""/>
        <dsp:cNvSpPr/>
      </dsp:nvSpPr>
      <dsp:spPr>
        <a:xfrm>
          <a:off x="1607756" y="2117577"/>
          <a:ext cx="1820944" cy="309901"/>
        </a:xfrm>
        <a:custGeom>
          <a:avLst/>
          <a:gdLst/>
          <a:ahLst/>
          <a:cxnLst/>
          <a:rect l="0" t="0" r="0" b="0"/>
          <a:pathLst>
            <a:path>
              <a:moveTo>
                <a:pt x="1820944" y="0"/>
              </a:moveTo>
              <a:lnTo>
                <a:pt x="1820944" y="172050"/>
              </a:lnTo>
              <a:lnTo>
                <a:pt x="0" y="172050"/>
              </a:lnTo>
              <a:lnTo>
                <a:pt x="0" y="309901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471915" y="2270825"/>
        <a:ext cx="92625" cy="3405"/>
      </dsp:txXfrm>
    </dsp:sp>
    <dsp:sp modelId="{99BE6F4F-0544-405F-997D-6C0E02AB5E1C}">
      <dsp:nvSpPr>
        <dsp:cNvPr id="0" name=""/>
        <dsp:cNvSpPr/>
      </dsp:nvSpPr>
      <dsp:spPr>
        <a:xfrm>
          <a:off x="2688479" y="1231111"/>
          <a:ext cx="1480442" cy="8882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Purchase Order Processing</a:t>
          </a:r>
          <a:endParaRPr lang="en-US" sz="1500" kern="1200" dirty="0"/>
        </a:p>
      </dsp:txBody>
      <dsp:txXfrm>
        <a:off x="2688479" y="1231111"/>
        <a:ext cx="1480442" cy="888265"/>
      </dsp:txXfrm>
    </dsp:sp>
    <dsp:sp modelId="{1CD108BA-79BB-4A0E-B735-2235CAFF601D}">
      <dsp:nvSpPr>
        <dsp:cNvPr id="0" name=""/>
        <dsp:cNvSpPr/>
      </dsp:nvSpPr>
      <dsp:spPr>
        <a:xfrm>
          <a:off x="2346177" y="2858292"/>
          <a:ext cx="30990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09901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492615" y="2902309"/>
        <a:ext cx="17025" cy="3405"/>
      </dsp:txXfrm>
    </dsp:sp>
    <dsp:sp modelId="{03AB9452-3CC9-44A8-86EA-29AF47EBCEFD}">
      <dsp:nvSpPr>
        <dsp:cNvPr id="0" name=""/>
        <dsp:cNvSpPr/>
      </dsp:nvSpPr>
      <dsp:spPr>
        <a:xfrm>
          <a:off x="867534" y="2459879"/>
          <a:ext cx="1480442" cy="8882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Purchase Order  Monitoring</a:t>
          </a:r>
          <a:endParaRPr lang="en-US" sz="1500" kern="1200" dirty="0"/>
        </a:p>
      </dsp:txBody>
      <dsp:txXfrm>
        <a:off x="867534" y="2459879"/>
        <a:ext cx="1480442" cy="888265"/>
      </dsp:txXfrm>
    </dsp:sp>
    <dsp:sp modelId="{44DE943C-A234-4972-85C9-C43808F472CC}">
      <dsp:nvSpPr>
        <dsp:cNvPr id="0" name=""/>
        <dsp:cNvSpPr/>
      </dsp:nvSpPr>
      <dsp:spPr>
        <a:xfrm>
          <a:off x="1607756" y="3346345"/>
          <a:ext cx="1820944" cy="309901"/>
        </a:xfrm>
        <a:custGeom>
          <a:avLst/>
          <a:gdLst/>
          <a:ahLst/>
          <a:cxnLst/>
          <a:rect l="0" t="0" r="0" b="0"/>
          <a:pathLst>
            <a:path>
              <a:moveTo>
                <a:pt x="1820944" y="0"/>
              </a:moveTo>
              <a:lnTo>
                <a:pt x="1820944" y="172050"/>
              </a:lnTo>
              <a:lnTo>
                <a:pt x="0" y="172050"/>
              </a:lnTo>
              <a:lnTo>
                <a:pt x="0" y="309901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471915" y="3499593"/>
        <a:ext cx="92625" cy="3405"/>
      </dsp:txXfrm>
    </dsp:sp>
    <dsp:sp modelId="{6ABE8776-1D81-43AE-AFA5-17E640156C61}">
      <dsp:nvSpPr>
        <dsp:cNvPr id="0" name=""/>
        <dsp:cNvSpPr/>
      </dsp:nvSpPr>
      <dsp:spPr>
        <a:xfrm>
          <a:off x="2688479" y="2459879"/>
          <a:ext cx="1480442" cy="8882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Good Receipt</a:t>
          </a:r>
          <a:endParaRPr lang="en-US" sz="1500" kern="1200" dirty="0"/>
        </a:p>
      </dsp:txBody>
      <dsp:txXfrm>
        <a:off x="2688479" y="2459879"/>
        <a:ext cx="1480442" cy="888265"/>
      </dsp:txXfrm>
    </dsp:sp>
    <dsp:sp modelId="{5C32ACDB-76D6-42AB-99BE-B0E908C450CD}">
      <dsp:nvSpPr>
        <dsp:cNvPr id="0" name=""/>
        <dsp:cNvSpPr/>
      </dsp:nvSpPr>
      <dsp:spPr>
        <a:xfrm>
          <a:off x="2346177" y="4087059"/>
          <a:ext cx="30990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09901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492615" y="4131077"/>
        <a:ext cx="17025" cy="3405"/>
      </dsp:txXfrm>
    </dsp:sp>
    <dsp:sp modelId="{345CB981-622C-4C95-9F5C-4D51285D8E70}">
      <dsp:nvSpPr>
        <dsp:cNvPr id="0" name=""/>
        <dsp:cNvSpPr/>
      </dsp:nvSpPr>
      <dsp:spPr>
        <a:xfrm>
          <a:off x="867534" y="3688647"/>
          <a:ext cx="1480442" cy="8882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Invoice Verification</a:t>
          </a:r>
          <a:endParaRPr lang="en-US" sz="1500" kern="1200" dirty="0"/>
        </a:p>
      </dsp:txBody>
      <dsp:txXfrm>
        <a:off x="867534" y="3688647"/>
        <a:ext cx="1480442" cy="888265"/>
      </dsp:txXfrm>
    </dsp:sp>
    <dsp:sp modelId="{1E7FBB1C-6636-466F-AFDD-DF9C55A79610}">
      <dsp:nvSpPr>
        <dsp:cNvPr id="0" name=""/>
        <dsp:cNvSpPr/>
      </dsp:nvSpPr>
      <dsp:spPr>
        <a:xfrm>
          <a:off x="2688479" y="3688647"/>
          <a:ext cx="1480442" cy="8882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Payment</a:t>
          </a:r>
          <a:endParaRPr lang="en-US" sz="1500" kern="1200" dirty="0"/>
        </a:p>
      </dsp:txBody>
      <dsp:txXfrm>
        <a:off x="2688479" y="3688647"/>
        <a:ext cx="1480442" cy="8882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>
              <a:defRPr/>
            </a:pPr>
            <a:fld id="{D72F48F3-5F5F-4E8B-B716-1058C48D287F}" type="datetimeFigureOut">
              <a:rPr lang="en-US"/>
              <a:pPr>
                <a:defRPr/>
              </a:pPr>
              <a:t>19/08/2015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>
              <a:defRPr/>
            </a:pPr>
            <a:fld id="{195CA00C-768A-4771-879B-36C6DCC307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6892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zh-CN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F9E0261-E91D-4CA3-A03C-DBE7824397CE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Upstream: s – company – customer &amp; customer</a:t>
            </a:r>
          </a:p>
          <a:p>
            <a:r>
              <a:rPr lang="en-US" dirty="0" smtClean="0"/>
              <a:t>Downstream:</a:t>
            </a:r>
            <a:r>
              <a:rPr lang="en-US" baseline="0" dirty="0" smtClean="0"/>
              <a:t> customer 1 – company supplier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5CA00C-768A-4771-879B-36C6DCC30754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zh-CN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A65949C-C97C-4E0B-A811-0F91569620A2}" type="slidenum">
              <a:rPr lang="en-US"/>
              <a:pPr>
                <a:defRPr/>
              </a:pPr>
              <a:t>60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5CA00C-768A-4771-879B-36C6DCC30754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 = </a:t>
            </a:r>
            <a:r>
              <a:rPr lang="en-US" dirty="0" err="1" smtClean="0"/>
              <a:t>phiếu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5CA00C-768A-4771-879B-36C6DCC30754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8763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5CA00C-768A-4771-879B-36C6DCC30754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2356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5CA00C-768A-4771-879B-36C6DCC30754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1083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ea typeface="Gulim" pitchFamily="34" charset="-127"/>
              </a:rPr>
              <a:t>Reference</a:t>
            </a:r>
            <a:r>
              <a:rPr kumimoji="0" lang="en-US" sz="1200" b="0" i="0" u="none" strike="noStrike" cap="none" normalizeH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ea typeface="Gulim" pitchFamily="34" charset="-127"/>
              </a:rPr>
              <a:t> code in Outbound Delivery Note of Vendor (carried by the Driver – or in Bill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ea typeface="Gulim" pitchFamily="34" charset="-127"/>
              </a:rPr>
              <a:t> of Lading (vận đơn)</a:t>
            </a:r>
            <a:r>
              <a:rPr kumimoji="0" lang="en-US" sz="1200" b="0" i="0" u="none" strike="noStrike" cap="none" normalizeH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ea typeface="Gulim" pitchFamily="34" charset="-127"/>
              </a:rPr>
              <a:t>)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>
                  <a:lumMod val="75000"/>
                </a:schemeClr>
              </a:solidFill>
              <a:latin typeface="Times New Roman" pitchFamily="18" charset="0"/>
              <a:ea typeface="Gulim" pitchFamily="34" charset="-127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5CA00C-768A-4771-879B-36C6DCC30754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5CA00C-768A-4771-879B-36C6DCC30754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5CA00C-768A-4771-879B-36C6DCC30754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5CA00C-768A-4771-879B-36C6DCC30754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9"/>
          <p:cNvSpPr txBox="1">
            <a:spLocks noChangeArrowheads="1"/>
          </p:cNvSpPr>
          <p:nvPr/>
        </p:nvSpPr>
        <p:spPr bwMode="black">
          <a:xfrm>
            <a:off x="439738" y="5756275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altLang="ko-KR" sz="2400" b="1">
                <a:latin typeface="Verdana" pitchFamily="34" charset="0"/>
              </a:rPr>
              <a:t>LOGO</a:t>
            </a:r>
          </a:p>
        </p:txBody>
      </p:sp>
      <p:sp>
        <p:nvSpPr>
          <p:cNvPr id="6" name="Rectangle 177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1289050" y="2230439"/>
            <a:ext cx="6821488" cy="788986"/>
          </a:xfrm>
          <a:prstGeom prst="rect">
            <a:avLst/>
          </a:prstGeom>
        </p:spPr>
        <p:txBody>
          <a:bodyPr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3800" b="1" dirty="0">
                <a:solidFill>
                  <a:srgbClr val="014353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 dirty="0"/>
          </a:p>
        </p:txBody>
      </p:sp>
      <p:sp>
        <p:nvSpPr>
          <p:cNvPr id="7" name="文本占位符 2"/>
          <p:cNvSpPr>
            <a:spLocks noGrp="1"/>
          </p:cNvSpPr>
          <p:nvPr>
            <p:ph type="body" idx="1"/>
          </p:nvPr>
        </p:nvSpPr>
        <p:spPr>
          <a:xfrm>
            <a:off x="2808288" y="2963864"/>
            <a:ext cx="5116512" cy="360362"/>
          </a:xfrm>
          <a:prstGeom prst="rect">
            <a:avLst/>
          </a:prstGeom>
        </p:spPr>
        <p:txBody>
          <a:bodyPr anchor="b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>
            <a:lvl1pPr marL="0" indent="0">
              <a:buNone/>
              <a:defRPr sz="200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pic>
        <p:nvPicPr>
          <p:cNvPr id="5" name="Picture 4" descr="cart 2.jpg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" y="3187700"/>
            <a:ext cx="4940364" cy="34163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x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42888" y="1212850"/>
            <a:ext cx="8443912" cy="9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1500" y="588963"/>
            <a:ext cx="7848600" cy="609600"/>
          </a:xfrm>
          <a:prstGeom prst="rect">
            <a:avLst/>
          </a:prstGeom>
        </p:spPr>
        <p:txBody>
          <a:bodyPr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>
            <a:lvl1pPr>
              <a:defRPr sz="3000">
                <a:solidFill>
                  <a:srgbClr val="01484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584200" y="1651000"/>
            <a:ext cx="4495800" cy="4457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5257800" y="1651000"/>
            <a:ext cx="3289300" cy="4470400"/>
          </a:xfrm>
        </p:spPr>
        <p:txBody>
          <a:bodyPr rtlCol="0"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x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42888" y="1212850"/>
            <a:ext cx="8443912" cy="9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1500" y="588963"/>
            <a:ext cx="7848600" cy="609600"/>
          </a:xfrm>
          <a:prstGeom prst="rect">
            <a:avLst/>
          </a:prstGeom>
        </p:spPr>
        <p:txBody>
          <a:bodyPr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>
            <a:lvl1pPr>
              <a:defRPr sz="3000">
                <a:solidFill>
                  <a:srgbClr val="01484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6763" y="1936750"/>
            <a:ext cx="7340600" cy="3673475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•"/>
              <a:defRPr/>
            </a:lvl1pPr>
            <a:lvl2pPr>
              <a:buFont typeface="Arial" pitchFamily="34" charset="0"/>
              <a:buChar char="•"/>
              <a:defRPr/>
            </a:lvl2pPr>
            <a:lvl3pPr>
              <a:buFont typeface="Arial" pitchFamily="34" charset="0"/>
              <a:buChar char="•"/>
              <a:defRPr/>
            </a:lvl3pPr>
            <a:lvl4pPr>
              <a:buFont typeface="Arial" pitchFamily="34" charset="0"/>
              <a:buChar char="•"/>
              <a:defRPr/>
            </a:lvl4pPr>
            <a:lvl5pPr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8" name="Text Placeholder 4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en-US" altLang="zh-CN" sz="3800" b="1" dirty="0">
          <a:solidFill>
            <a:srgbClr val="01435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rgbClr val="014353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rgbClr val="014353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rgbClr val="014353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rgbClr val="014353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1111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1111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1111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1111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u"/>
        <a:defRPr sz="2000" b="1">
          <a:solidFill>
            <a:srgbClr val="026974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SzPct val="60000"/>
        <a:buFont typeface="Wingdings" pitchFamily="2" charset="2"/>
        <a:buChar char="n"/>
        <a:defRPr sz="1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SzPct val="60000"/>
        <a:buFont typeface="Wingdings" pitchFamily="2" charset="2"/>
        <a:buChar char="n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SzPct val="60000"/>
        <a:buFont typeface="Wingdings" pitchFamily="2" charset="2"/>
        <a:buChar char="n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SzPct val="60000"/>
        <a:buFont typeface="Wingdings" pitchFamily="2" charset="2"/>
        <a:buChar char="n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SzPct val="60000"/>
        <a:buFont typeface="Wingdings" pitchFamily="2" charset="2"/>
        <a:buChar char="n"/>
        <a:defRPr sz="14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12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Layout" Target="../diagrams/layout7.xml"/><Relationship Id="rId7" Type="http://schemas.openxmlformats.org/officeDocument/2006/relationships/image" Target="../media/image13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17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diagramLayout" Target="../diagrams/layout11.xml"/><Relationship Id="rId7" Type="http://schemas.openxmlformats.org/officeDocument/2006/relationships/image" Target="../media/image19.png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Relationship Id="rId9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4.xml"/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12" Type="http://schemas.microsoft.com/office/2007/relationships/diagramDrawing" Target="../diagrams/drawing1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3.xml"/><Relationship Id="rId11" Type="http://schemas.openxmlformats.org/officeDocument/2006/relationships/diagramColors" Target="../diagrams/colors14.xml"/><Relationship Id="rId5" Type="http://schemas.openxmlformats.org/officeDocument/2006/relationships/diagramQuickStyle" Target="../diagrams/quickStyle13.xml"/><Relationship Id="rId10" Type="http://schemas.openxmlformats.org/officeDocument/2006/relationships/diagramQuickStyle" Target="../diagrams/quickStyle14.xml"/><Relationship Id="rId4" Type="http://schemas.openxmlformats.org/officeDocument/2006/relationships/diagramLayout" Target="../diagrams/layout13.xml"/><Relationship Id="rId9" Type="http://schemas.openxmlformats.org/officeDocument/2006/relationships/diagramLayout" Target="../diagrams/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7" Type="http://schemas.openxmlformats.org/officeDocument/2006/relationships/image" Target="../media/image23.png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7" Type="http://schemas.openxmlformats.org/officeDocument/2006/relationships/image" Target="../media/image24.png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diagramLayout" Target="../diagrams/layout19.xml"/><Relationship Id="rId7" Type="http://schemas.openxmlformats.org/officeDocument/2006/relationships/image" Target="../media/image25.wmf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10" Type="http://schemas.openxmlformats.org/officeDocument/2006/relationships/image" Target="../media/image28.png"/><Relationship Id="rId4" Type="http://schemas.openxmlformats.org/officeDocument/2006/relationships/diagramQuickStyle" Target="../diagrams/quickStyle19.xml"/><Relationship Id="rId9" Type="http://schemas.openxmlformats.org/officeDocument/2006/relationships/image" Target="../media/image27.gif"/></Relationships>
</file>

<file path=ppt/slides/_rels/slide2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0.xml"/><Relationship Id="rId3" Type="http://schemas.openxmlformats.org/officeDocument/2006/relationships/hyperlink" Target="http://www.youtube.com/watch?v=ZN6--Xi5lKo" TargetMode="External"/><Relationship Id="rId7" Type="http://schemas.openxmlformats.org/officeDocument/2006/relationships/diagramColors" Target="../diagrams/colors20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20.xml"/><Relationship Id="rId5" Type="http://schemas.openxmlformats.org/officeDocument/2006/relationships/diagramLayout" Target="../diagrams/layout20.xml"/><Relationship Id="rId4" Type="http://schemas.openxmlformats.org/officeDocument/2006/relationships/diagramData" Target="../diagrams/data2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7" Type="http://schemas.openxmlformats.org/officeDocument/2006/relationships/image" Target="../media/image29.png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jpeg"/><Relationship Id="rId3" Type="http://schemas.openxmlformats.org/officeDocument/2006/relationships/diagramLayout" Target="../diagrams/layout23.xml"/><Relationship Id="rId7" Type="http://schemas.openxmlformats.org/officeDocument/2006/relationships/image" Target="../media/image30.wmf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Relationship Id="rId9" Type="http://schemas.openxmlformats.org/officeDocument/2006/relationships/image" Target="../media/image32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4.xml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4.xml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5.xml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5.xml"/><Relationship Id="rId5" Type="http://schemas.openxmlformats.org/officeDocument/2006/relationships/diagramColors" Target="../diagrams/colors25.xml"/><Relationship Id="rId4" Type="http://schemas.openxmlformats.org/officeDocument/2006/relationships/diagramQuickStyle" Target="../diagrams/quickStyle2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4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diagramData" Target="../diagrams/data26.xml"/><Relationship Id="rId7" Type="http://schemas.microsoft.com/office/2007/relationships/diagramDrawing" Target="../diagrams/drawing26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6.xml"/><Relationship Id="rId5" Type="http://schemas.openxmlformats.org/officeDocument/2006/relationships/diagramQuickStyle" Target="../diagrams/quickStyle26.xml"/><Relationship Id="rId10" Type="http://schemas.openxmlformats.org/officeDocument/2006/relationships/image" Target="../media/image47.png"/><Relationship Id="rId4" Type="http://schemas.openxmlformats.org/officeDocument/2006/relationships/diagramLayout" Target="../diagrams/layout26.xml"/><Relationship Id="rId9" Type="http://schemas.openxmlformats.org/officeDocument/2006/relationships/image" Target="../media/image46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82" name="Rectangle 382"/>
          <p:cNvSpPr>
            <a:spLocks noGrp="1" noChangeArrowheads="1"/>
          </p:cNvSpPr>
          <p:nvPr>
            <p:ph type="ctrTitle" sz="quarter"/>
          </p:nvPr>
        </p:nvSpPr>
        <p:spPr bwMode="black">
          <a:xfrm>
            <a:off x="228600" y="2054353"/>
            <a:ext cx="8610600" cy="1077218"/>
          </a:xfr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200" dirty="0" err="1" smtClean="0">
                <a:ea typeface="Gulim" pitchFamily="34" charset="-127"/>
              </a:rPr>
              <a:t>Hoạch</a:t>
            </a:r>
            <a:r>
              <a:rPr lang="en-US" altLang="ko-KR" sz="3200" dirty="0" smtClean="0">
                <a:ea typeface="Gulim" pitchFamily="34" charset="-127"/>
              </a:rPr>
              <a:t> </a:t>
            </a:r>
            <a:r>
              <a:rPr lang="en-US" altLang="ko-KR" sz="3200" dirty="0" err="1" smtClean="0">
                <a:ea typeface="Gulim" pitchFamily="34" charset="-127"/>
              </a:rPr>
              <a:t>định</a:t>
            </a:r>
            <a:r>
              <a:rPr lang="en-US" altLang="ko-KR" sz="3200" dirty="0" smtClean="0">
                <a:ea typeface="Gulim" pitchFamily="34" charset="-127"/>
              </a:rPr>
              <a:t> </a:t>
            </a:r>
            <a:r>
              <a:rPr lang="en-US" altLang="ko-KR" sz="3200" dirty="0" err="1" smtClean="0">
                <a:ea typeface="Gulim" pitchFamily="34" charset="-127"/>
              </a:rPr>
              <a:t>nguồn</a:t>
            </a:r>
            <a:r>
              <a:rPr lang="en-US" altLang="ko-KR" sz="3200" dirty="0" smtClean="0">
                <a:ea typeface="Gulim" pitchFamily="34" charset="-127"/>
              </a:rPr>
              <a:t> </a:t>
            </a:r>
            <a:r>
              <a:rPr lang="en-US" altLang="ko-KR" sz="3200" dirty="0" err="1" smtClean="0">
                <a:ea typeface="Gulim" pitchFamily="34" charset="-127"/>
              </a:rPr>
              <a:t>lực</a:t>
            </a:r>
            <a:r>
              <a:rPr lang="en-US" altLang="ko-KR" sz="3200" dirty="0" smtClean="0">
                <a:ea typeface="Gulim" pitchFamily="34" charset="-127"/>
              </a:rPr>
              <a:t> </a:t>
            </a:r>
            <a:r>
              <a:rPr lang="en-US" altLang="ko-KR" sz="3200" dirty="0" err="1" smtClean="0">
                <a:ea typeface="Gulim" pitchFamily="34" charset="-127"/>
              </a:rPr>
              <a:t>doanh</a:t>
            </a:r>
            <a:r>
              <a:rPr lang="en-US" altLang="ko-KR" sz="3200" dirty="0" smtClean="0">
                <a:ea typeface="Gulim" pitchFamily="34" charset="-127"/>
              </a:rPr>
              <a:t> </a:t>
            </a:r>
            <a:r>
              <a:rPr lang="en-US" altLang="ko-KR" sz="3200" dirty="0" err="1" smtClean="0">
                <a:ea typeface="Gulim" pitchFamily="34" charset="-127"/>
              </a:rPr>
              <a:t>nghiệp</a:t>
            </a:r>
            <a:r>
              <a:rPr lang="en-US" altLang="ko-KR" sz="3200" dirty="0" smtClean="0">
                <a:ea typeface="Gulim" pitchFamily="34" charset="-127"/>
              </a:rPr>
              <a:t> ERP</a:t>
            </a:r>
            <a:endParaRPr lang="en-US" altLang="ko-KR" sz="3600" dirty="0">
              <a:ea typeface="Gulim" pitchFamily="34" charset="-127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3149664" y="2951672"/>
            <a:ext cx="5116512" cy="604836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n-US" altLang="zh-CN" dirty="0" err="1" smtClean="0"/>
              <a:t>Trình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bày</a:t>
            </a:r>
            <a:r>
              <a:rPr lang="en-US" altLang="zh-CN" dirty="0" smtClean="0"/>
              <a:t>: GV </a:t>
            </a:r>
            <a:r>
              <a:rPr lang="en-US" altLang="zh-CN" dirty="0" err="1" smtClean="0"/>
              <a:t>Đỗ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Duy</a:t>
            </a:r>
            <a:r>
              <a:rPr lang="en-US" altLang="zh-CN" dirty="0" smtClean="0"/>
              <a:t> Thanh</a:t>
            </a:r>
          </a:p>
        </p:txBody>
      </p:sp>
      <p:pic>
        <p:nvPicPr>
          <p:cNvPr id="4" name="Picture 3" descr="Logo_UIT_Web_Transparent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85484" y="266700"/>
            <a:ext cx="1540847" cy="18415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Vendor Master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906" y="1443265"/>
            <a:ext cx="2063523" cy="4652735"/>
          </a:xfrm>
        </p:spPr>
        <p:txBody>
          <a:bodyPr/>
          <a:lstStyle/>
          <a:p>
            <a:pPr>
              <a:tabLst>
                <a:tab pos="1971675" algn="l"/>
              </a:tabLst>
            </a:pPr>
            <a:r>
              <a:rPr lang="en-US" sz="1400" dirty="0" smtClean="0"/>
              <a:t>Vendor Master</a:t>
            </a:r>
          </a:p>
          <a:p>
            <a:pPr>
              <a:tabLst>
                <a:tab pos="1971675" algn="l"/>
              </a:tabLst>
            </a:pPr>
            <a:r>
              <a:rPr lang="en-US" sz="1200" b="0" dirty="0" smtClean="0"/>
              <a:t>Contains all the necessary information needed to business with an external supplier</a:t>
            </a:r>
          </a:p>
          <a:p>
            <a:pPr>
              <a:tabLst>
                <a:tab pos="1971675" algn="l"/>
              </a:tabLst>
            </a:pPr>
            <a:r>
              <a:rPr lang="en-US" sz="1200" b="0" dirty="0" smtClean="0"/>
              <a:t>Used and maintained primarily by the  Purchasing and Accounting Departments</a:t>
            </a:r>
          </a:p>
          <a:p>
            <a:endParaRPr lang="en-US" sz="12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1600" y="1546452"/>
            <a:ext cx="5942013" cy="481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5" name="Diagram 4"/>
          <p:cNvGraphicFramePr/>
          <p:nvPr/>
        </p:nvGraphicFramePr>
        <p:xfrm>
          <a:off x="0" y="3403600"/>
          <a:ext cx="546100" cy="30697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1371" y="1438049"/>
            <a:ext cx="7242629" cy="4919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Vendor Master Data with Accouting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17435"/>
            <a:ext cx="2046514" cy="3673475"/>
          </a:xfrm>
        </p:spPr>
        <p:txBody>
          <a:bodyPr/>
          <a:lstStyle/>
          <a:p>
            <a:r>
              <a:rPr lang="en-US" sz="1400" dirty="0" smtClean="0"/>
              <a:t>Account payable</a:t>
            </a:r>
          </a:p>
          <a:p>
            <a:r>
              <a:rPr lang="en-US" sz="1400" dirty="0" smtClean="0"/>
              <a:t>Supplier Debit</a:t>
            </a:r>
            <a:endParaRPr lang="en-US" sz="1400" dirty="0"/>
          </a:p>
        </p:txBody>
      </p:sp>
      <p:graphicFrame>
        <p:nvGraphicFramePr>
          <p:cNvPr id="5" name="Diagram 4"/>
          <p:cNvGraphicFramePr/>
          <p:nvPr/>
        </p:nvGraphicFramePr>
        <p:xfrm>
          <a:off x="0" y="3403600"/>
          <a:ext cx="546100" cy="30697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Material Master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829" y="1515837"/>
            <a:ext cx="6096000" cy="951593"/>
          </a:xfrm>
        </p:spPr>
        <p:txBody>
          <a:bodyPr/>
          <a:lstStyle/>
          <a:p>
            <a:r>
              <a:rPr lang="en-US" sz="1400" dirty="0" smtClean="0"/>
              <a:t>Can be purchased</a:t>
            </a:r>
          </a:p>
        </p:txBody>
      </p:sp>
      <p:graphicFrame>
        <p:nvGraphicFramePr>
          <p:cNvPr id="5" name="Diagram 4"/>
          <p:cNvGraphicFramePr/>
          <p:nvPr/>
        </p:nvGraphicFramePr>
        <p:xfrm>
          <a:off x="0" y="1487714"/>
          <a:ext cx="546100" cy="30697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106487" y="2172382"/>
            <a:ext cx="8037513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Material Master Data (cont)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829" y="1428753"/>
            <a:ext cx="6096000" cy="951593"/>
          </a:xfrm>
        </p:spPr>
        <p:txBody>
          <a:bodyPr/>
          <a:lstStyle/>
          <a:p>
            <a:r>
              <a:rPr lang="en-US" sz="1400" dirty="0" smtClean="0"/>
              <a:t>Supplier with price list and min ordered quantity, Delivery lead time..</a:t>
            </a:r>
            <a:endParaRPr lang="en-US" sz="1400" dirty="0"/>
          </a:p>
        </p:txBody>
      </p:sp>
      <p:graphicFrame>
        <p:nvGraphicFramePr>
          <p:cNvPr id="5" name="Diagram 4"/>
          <p:cNvGraphicFramePr/>
          <p:nvPr/>
        </p:nvGraphicFramePr>
        <p:xfrm>
          <a:off x="0" y="1487714"/>
          <a:ext cx="546100" cy="30697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877887" y="1969861"/>
            <a:ext cx="8266113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0" y="4542971"/>
            <a:ext cx="9085263" cy="2750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Price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In </a:t>
            </a:r>
            <a:r>
              <a:rPr lang="en-US" dirty="0" err="1" smtClean="0"/>
              <a:t>openERP</a:t>
            </a:r>
            <a:r>
              <a:rPr lang="en-US" dirty="0" smtClean="0"/>
              <a:t>, price list concept is the same for both Sale &amp; Purchasing</a:t>
            </a:r>
          </a:p>
          <a:p>
            <a:pPr>
              <a:buNone/>
            </a:pPr>
            <a:r>
              <a:rPr lang="en-US" b="0" dirty="0" smtClean="0"/>
              <a:t>Difference in configuration at the customer &amp; supplier price list specification</a:t>
            </a:r>
          </a:p>
          <a:p>
            <a:pPr lvl="1">
              <a:buNone/>
            </a:pPr>
            <a:r>
              <a:rPr lang="en-US" sz="1800" b="0" dirty="0" smtClean="0"/>
              <a:t>Purchase: could be defined at Material Master Data.</a:t>
            </a:r>
          </a:p>
          <a:p>
            <a:pPr lvl="1">
              <a:buNone/>
            </a:pPr>
            <a:r>
              <a:rPr lang="en-US" sz="1800" b="0" dirty="0" smtClean="0"/>
              <a:t>Sale: create customer price list specification</a:t>
            </a:r>
            <a:endParaRPr lang="en-US" sz="1800" b="0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9232" y="4586514"/>
            <a:ext cx="8904768" cy="1326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6" name="Diagram 5"/>
          <p:cNvGraphicFramePr/>
          <p:nvPr/>
        </p:nvGraphicFramePr>
        <p:xfrm>
          <a:off x="0" y="1487714"/>
          <a:ext cx="546100" cy="30697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Purchasing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374775"/>
            <a:ext cx="9144000" cy="504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Oval Callout 5"/>
          <p:cNvSpPr/>
          <p:nvPr/>
        </p:nvSpPr>
        <p:spPr bwMode="auto">
          <a:xfrm>
            <a:off x="928914" y="5457372"/>
            <a:ext cx="3338286" cy="1103085"/>
          </a:xfrm>
          <a:prstGeom prst="wedgeEllipseCallout">
            <a:avLst>
              <a:gd name="adj1" fmla="val 84136"/>
              <a:gd name="adj2" fmla="val -38322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Gulim" pitchFamily="34" charset="-127"/>
              </a:rPr>
              <a:t>Why do we need purchasing? What is the trigger of the purchasing?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In OpenERP processes</a:t>
            </a:r>
            <a:endParaRPr lang="en-US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0" y="1320799"/>
          <a:ext cx="5036457" cy="45792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630058" y="1298121"/>
            <a:ext cx="3164114" cy="2852965"/>
          </a:xfrm>
        </p:spPr>
        <p:txBody>
          <a:bodyPr/>
          <a:lstStyle/>
          <a:p>
            <a:pPr>
              <a:buNone/>
            </a:pPr>
            <a:r>
              <a:rPr lang="en-US" sz="1800" b="0" dirty="0" smtClean="0"/>
              <a:t>. Install Purchaser Requisition module</a:t>
            </a:r>
          </a:p>
          <a:p>
            <a:pPr>
              <a:buNone/>
            </a:pPr>
            <a:r>
              <a:rPr lang="en-US" sz="1800" b="0" dirty="0" smtClean="0"/>
              <a:t>Transaction data:</a:t>
            </a:r>
          </a:p>
          <a:p>
            <a:pPr>
              <a:buFontTx/>
              <a:buChar char="-"/>
            </a:pPr>
            <a:r>
              <a:rPr lang="en-US" sz="1800" b="0" dirty="0" smtClean="0"/>
              <a:t>Purchase Requisition</a:t>
            </a:r>
          </a:p>
          <a:p>
            <a:pPr>
              <a:buFontTx/>
              <a:buChar char="-"/>
            </a:pPr>
            <a:r>
              <a:rPr lang="en-US" sz="1800" b="0" dirty="0" smtClean="0"/>
              <a:t>RFQ</a:t>
            </a:r>
          </a:p>
          <a:p>
            <a:pPr>
              <a:buFontTx/>
              <a:buChar char="-"/>
            </a:pPr>
            <a:r>
              <a:rPr lang="en-US" sz="1800" b="0" dirty="0" smtClean="0"/>
              <a:t>Purchase Order</a:t>
            </a:r>
          </a:p>
          <a:p>
            <a:pPr>
              <a:buFontTx/>
              <a:buChar char="-"/>
            </a:pPr>
            <a:r>
              <a:rPr lang="en-US" sz="1800" b="0" dirty="0" smtClean="0"/>
              <a:t>Incoming Shipment</a:t>
            </a:r>
          </a:p>
          <a:p>
            <a:pPr>
              <a:buFontTx/>
              <a:buChar char="-"/>
            </a:pPr>
            <a:r>
              <a:rPr lang="en-US" sz="1800" b="0" dirty="0" smtClean="0"/>
              <a:t>Invoice</a:t>
            </a:r>
          </a:p>
          <a:p>
            <a:pPr>
              <a:buNone/>
            </a:pPr>
            <a:endParaRPr lang="en-US" sz="1800" b="0" dirty="0" smtClean="0"/>
          </a:p>
          <a:p>
            <a:pPr>
              <a:buNone/>
            </a:pPr>
            <a:endParaRPr lang="en-US" sz="1800" b="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327454" y="4191679"/>
            <a:ext cx="3627860" cy="2317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578D11C-12C9-4F2D-A8C9-60B2FEF07B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">
                                            <p:graphicEl>
                                              <a:dgm id="{D578D11C-12C9-4F2D-A8C9-60B2FEF07B2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9EDDCE6-7B17-4DCC-BCA0-6B203B0313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">
                                            <p:graphicEl>
                                              <a:dgm id="{C9EDDCE6-7B17-4DCC-BCA0-6B203B0313C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6E2A17B-A77C-4CE3-A7DB-D759D2315B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4">
                                            <p:graphicEl>
                                              <a:dgm id="{F6E2A17B-A77C-4CE3-A7DB-D759D2315BB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21C98AA-FF47-4B76-AACD-424262C277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4">
                                            <p:graphicEl>
                                              <a:dgm id="{321C98AA-FF47-4B76-AACD-424262C2778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B0206AF-AB44-4A31-8C83-7A8857F138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4">
                                            <p:graphicEl>
                                              <a:dgm id="{4B0206AF-AB44-4A31-8C83-7A8857F138B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0CF9635-E4AF-4C89-8FC5-01B6434053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4">
                                            <p:graphicEl>
                                              <a:dgm id="{30CF9635-E4AF-4C89-8FC5-01B6434053D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9BE6F4F-0544-405F-997D-6C0E02AB5E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4">
                                            <p:graphicEl>
                                              <a:dgm id="{99BE6F4F-0544-405F-997D-6C0E02AB5E1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008296F-F0CB-4D81-874F-60FEDB64EF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4">
                                            <p:graphicEl>
                                              <a:dgm id="{3008296F-F0CB-4D81-874F-60FEDB64EF5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3AB9452-3CC9-44A8-86EA-29AF47EBCE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4">
                                            <p:graphicEl>
                                              <a:dgm id="{03AB9452-3CC9-44A8-86EA-29AF47EBCEF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CD108BA-79BB-4A0E-B735-2235CAFF60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4">
                                            <p:graphicEl>
                                              <a:dgm id="{1CD108BA-79BB-4A0E-B735-2235CAFF601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ABE8776-1D81-43AE-AFA5-17E640156C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4">
                                            <p:graphicEl>
                                              <a:dgm id="{6ABE8776-1D81-43AE-AFA5-17E640156C6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4DE943C-A234-4972-85C9-C43808F472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4">
                                            <p:graphicEl>
                                              <a:dgm id="{44DE943C-A234-4972-85C9-C43808F472C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45CB981-622C-4C95-9F5C-4D51285D8E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4">
                                            <p:graphicEl>
                                              <a:dgm id="{345CB981-622C-4C95-9F5C-4D51285D8E7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C32ACDB-76D6-42AB-99BE-B0E908C450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4">
                                            <p:graphicEl>
                                              <a:dgm id="{5C32ACDB-76D6-42AB-99BE-B0E908C450C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E7FBB1C-6636-466F-AFDD-DF9C55A796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4">
                                            <p:graphicEl>
                                              <a:dgm id="{1E7FBB1C-6636-466F-AFDD-DF9C55A7961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  <p:bldP spid="6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Purchase Requistion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6763" y="1588414"/>
            <a:ext cx="7340600" cy="3673475"/>
          </a:xfrm>
        </p:spPr>
        <p:txBody>
          <a:bodyPr/>
          <a:lstStyle/>
          <a:p>
            <a:pPr>
              <a:tabLst>
                <a:tab pos="1971675" algn="l"/>
              </a:tabLst>
            </a:pPr>
            <a:r>
              <a:rPr lang="en-US" dirty="0" smtClean="0"/>
              <a:t>Internal Document instructing the purchasing department to request a specific good or service for a specified time</a:t>
            </a:r>
          </a:p>
          <a:p>
            <a:pPr>
              <a:tabLst>
                <a:tab pos="1971675" algn="l"/>
              </a:tabLst>
            </a:pPr>
            <a:r>
              <a:rPr lang="en-US" dirty="0" smtClean="0"/>
              <a:t>Requisitions can be created two ways:</a:t>
            </a:r>
          </a:p>
          <a:p>
            <a:pPr lvl="1">
              <a:tabLst>
                <a:tab pos="1971675" algn="l"/>
              </a:tabLst>
            </a:pPr>
            <a:r>
              <a:rPr lang="en-US" sz="1800" dirty="0" smtClean="0"/>
              <a:t>Directly - Manually</a:t>
            </a:r>
          </a:p>
          <a:p>
            <a:pPr lvl="2">
              <a:tabLst>
                <a:tab pos="1971675" algn="l"/>
              </a:tabLst>
            </a:pPr>
            <a:r>
              <a:rPr lang="en-US" dirty="0" smtClean="0"/>
              <a:t>person creating determines: what, how much, and when</a:t>
            </a:r>
          </a:p>
          <a:p>
            <a:pPr lvl="1">
              <a:tabLst>
                <a:tab pos="1971675" algn="l"/>
              </a:tabLst>
            </a:pPr>
            <a:r>
              <a:rPr lang="en-US" sz="1800" dirty="0" smtClean="0"/>
              <a:t>Indirectly - Automatically</a:t>
            </a:r>
          </a:p>
          <a:p>
            <a:pPr lvl="2">
              <a:tabLst>
                <a:tab pos="1971675" algn="l"/>
              </a:tabLst>
            </a:pPr>
            <a:r>
              <a:rPr lang="en-US" dirty="0" smtClean="0"/>
              <a:t>MRP</a:t>
            </a:r>
          </a:p>
          <a:p>
            <a:pPr lvl="2">
              <a:tabLst>
                <a:tab pos="1971675" algn="l"/>
              </a:tabLst>
            </a:pPr>
            <a:r>
              <a:rPr lang="en-US" dirty="0" smtClean="0"/>
              <a:t>Production Orders</a:t>
            </a:r>
          </a:p>
          <a:p>
            <a:pPr lvl="2">
              <a:tabLst>
                <a:tab pos="1971675" algn="l"/>
              </a:tabLst>
            </a:pPr>
            <a:r>
              <a:rPr lang="en-US" dirty="0" smtClean="0"/>
              <a:t>Maintenance Orders</a:t>
            </a:r>
          </a:p>
          <a:p>
            <a:pPr lvl="2">
              <a:tabLst>
                <a:tab pos="1971675" algn="l"/>
              </a:tabLst>
            </a:pPr>
            <a:r>
              <a:rPr lang="en-US" dirty="0" smtClean="0"/>
              <a:t>Sales Orders</a:t>
            </a:r>
          </a:p>
          <a:p>
            <a:endParaRPr lang="en-US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0" y="1328060"/>
          <a:ext cx="769257" cy="53702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Oval Callout 5"/>
          <p:cNvSpPr/>
          <p:nvPr/>
        </p:nvSpPr>
        <p:spPr bwMode="auto">
          <a:xfrm>
            <a:off x="2539999" y="4884057"/>
            <a:ext cx="3294744" cy="1973943"/>
          </a:xfrm>
          <a:prstGeom prst="wedgeEllipseCallout">
            <a:avLst>
              <a:gd name="adj1" fmla="val -24206"/>
              <a:gd name="adj2" fmla="val -77049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latin typeface="Times New Roman" pitchFamily="18" charset="0"/>
                <a:ea typeface="Gulim" pitchFamily="34" charset="-127"/>
              </a:rPr>
              <a:t>Version 6, purchase requisition is just for Manual</a:t>
            </a:r>
            <a:r>
              <a:rPr kumimoji="0" lang="en-US" sz="1400" b="1" i="0" u="none" strike="noStrike" cap="none" normalizeH="0" dirty="0" smtClean="0">
                <a:ln>
                  <a:noFill/>
                </a:ln>
                <a:solidFill>
                  <a:srgbClr val="111111"/>
                </a:solidFill>
                <a:latin typeface="Times New Roman" pitchFamily="18" charset="0"/>
                <a:ea typeface="Gulim" pitchFamily="34" charset="-127"/>
              </a:rPr>
              <a:t> Purchasing and Tender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dirty="0" smtClean="0">
                <a:ln>
                  <a:noFill/>
                </a:ln>
                <a:solidFill>
                  <a:srgbClr val="111111"/>
                </a:solidFill>
                <a:latin typeface="Times New Roman" pitchFamily="18" charset="0"/>
                <a:ea typeface="Gulim" pitchFamily="34" charset="-127"/>
              </a:rPr>
              <a:t>Version 7, full integration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latin typeface="Times New Roman" pitchFamily="18" charset="0"/>
                <a:ea typeface="Gulim" pitchFamily="34" charset="-127"/>
              </a:rPr>
              <a:t> with MRP, Production Orders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371653" y="4426630"/>
            <a:ext cx="3554633" cy="1937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Purchase Requistion</a:t>
            </a:r>
            <a:endParaRPr lang="en-US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0" y="1328060"/>
          <a:ext cx="769257" cy="53702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071007" y="1262064"/>
            <a:ext cx="6560582" cy="2018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928915" y="3202075"/>
            <a:ext cx="7678057" cy="3409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Purchase Requistion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6763" y="1428761"/>
            <a:ext cx="7340600" cy="545186"/>
          </a:xfrm>
        </p:spPr>
        <p:txBody>
          <a:bodyPr/>
          <a:lstStyle/>
          <a:p>
            <a:r>
              <a:rPr lang="en-US" dirty="0" smtClean="0"/>
              <a:t>Create and group all RFQ-&gt;&gt;&gt; </a:t>
            </a:r>
            <a:r>
              <a:rPr lang="en-US" dirty="0" smtClean="0">
                <a:solidFill>
                  <a:srgbClr val="FF0000"/>
                </a:solidFill>
              </a:rPr>
              <a:t>Tender 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4" name="Diagram 3"/>
          <p:cNvGraphicFramePr/>
          <p:nvPr/>
        </p:nvGraphicFramePr>
        <p:xfrm>
          <a:off x="0" y="1328060"/>
          <a:ext cx="769257" cy="53702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136811" y="1915886"/>
            <a:ext cx="7007189" cy="3382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015999" y="4537491"/>
            <a:ext cx="5089299" cy="2320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Straight Arrow Connector 9"/>
          <p:cNvCxnSpPr>
            <a:endCxn id="10243" idx="3"/>
          </p:cNvCxnSpPr>
          <p:nvPr/>
        </p:nvCxnSpPr>
        <p:spPr bwMode="auto">
          <a:xfrm rot="10800000" flipV="1">
            <a:off x="6105298" y="5152570"/>
            <a:ext cx="1819502" cy="54517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smtClean="0"/>
              <a:t>Nội dung của phần quy trình trong ERP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84162" y="1422400"/>
          <a:ext cx="8123238" cy="5054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Request for quotation - RFQ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5790" y="1428761"/>
            <a:ext cx="8086953" cy="1256382"/>
          </a:xfrm>
        </p:spPr>
        <p:txBody>
          <a:bodyPr/>
          <a:lstStyle/>
          <a:p>
            <a:r>
              <a:rPr lang="en-US" dirty="0" smtClean="0"/>
              <a:t>An RFQ is an invitation for a vendor to submit a bid for the supply of materials or services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4" name="Diagram 3"/>
          <p:cNvGraphicFramePr/>
          <p:nvPr/>
        </p:nvGraphicFramePr>
        <p:xfrm>
          <a:off x="0" y="1328060"/>
          <a:ext cx="769257" cy="53702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Diagram 7"/>
          <p:cNvGraphicFramePr/>
          <p:nvPr/>
        </p:nvGraphicFramePr>
        <p:xfrm>
          <a:off x="841828" y="1803395"/>
          <a:ext cx="5007429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1" name="Rounded Rectangle 10"/>
          <p:cNvSpPr/>
          <p:nvPr/>
        </p:nvSpPr>
        <p:spPr bwMode="auto">
          <a:xfrm>
            <a:off x="6081489" y="2946402"/>
            <a:ext cx="1030514" cy="169817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Gulim" pitchFamily="34" charset="-127"/>
              </a:rPr>
              <a:t>Evaluation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7518399" y="2830287"/>
            <a:ext cx="1074057" cy="58057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ea typeface="Gulim" pitchFamily="34" charset="-127"/>
              </a:rPr>
              <a:t>Purchase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ea typeface="Gulim" pitchFamily="34" charset="-127"/>
              </a:rPr>
              <a:t> Oder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>
                  <a:lumMod val="75000"/>
                </a:schemeClr>
              </a:solidFill>
              <a:latin typeface="Times New Roman" pitchFamily="18" charset="0"/>
              <a:ea typeface="Gulim" pitchFamily="34" charset="-127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7554685" y="3824516"/>
            <a:ext cx="1074057" cy="58057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ea typeface="Gulim" pitchFamily="34" charset="-127"/>
              </a:rPr>
              <a:t>Purchase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ea typeface="Gulim" pitchFamily="34" charset="-127"/>
              </a:rPr>
              <a:t> Oder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>
                  <a:lumMod val="75000"/>
                </a:schemeClr>
              </a:solidFill>
              <a:latin typeface="Times New Roman" pitchFamily="18" charset="0"/>
              <a:ea typeface="Gulim" pitchFamily="34" charset="-127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7525655" y="4608287"/>
            <a:ext cx="1074057" cy="58057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ea typeface="Gulim" pitchFamily="34" charset="-127"/>
              </a:rPr>
              <a:t>Purchase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ea typeface="Gulim" pitchFamily="34" charset="-127"/>
              </a:rPr>
              <a:t> Oder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>
                  <a:lumMod val="75000"/>
                </a:schemeClr>
              </a:solidFill>
              <a:latin typeface="Times New Roman" pitchFamily="18" charset="0"/>
              <a:ea typeface="Gulim" pitchFamily="34" charset="-127"/>
            </a:endParaRPr>
          </a:p>
        </p:txBody>
      </p:sp>
      <p:cxnSp>
        <p:nvCxnSpPr>
          <p:cNvPr id="17" name="Straight Connector 16"/>
          <p:cNvCxnSpPr>
            <a:endCxn id="11" idx="1"/>
          </p:cNvCxnSpPr>
          <p:nvPr/>
        </p:nvCxnSpPr>
        <p:spPr bwMode="auto">
          <a:xfrm rot="16200000" flipH="1">
            <a:off x="5613404" y="3327402"/>
            <a:ext cx="660399" cy="27577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11" idx="1"/>
          </p:cNvCxnSpPr>
          <p:nvPr/>
        </p:nvCxnSpPr>
        <p:spPr bwMode="auto">
          <a:xfrm flipV="1">
            <a:off x="5827490" y="3795488"/>
            <a:ext cx="253999" cy="1451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endCxn id="11" idx="1"/>
          </p:cNvCxnSpPr>
          <p:nvPr/>
        </p:nvCxnSpPr>
        <p:spPr bwMode="auto">
          <a:xfrm rot="5400000" flipH="1" flipV="1">
            <a:off x="5511803" y="4045862"/>
            <a:ext cx="820059" cy="31931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13" idx="1"/>
          </p:cNvCxnSpPr>
          <p:nvPr/>
        </p:nvCxnSpPr>
        <p:spPr bwMode="auto">
          <a:xfrm rot="5400000" flipH="1" flipV="1">
            <a:off x="6937828" y="3258464"/>
            <a:ext cx="718462" cy="44268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1" idx="3"/>
            <a:endCxn id="14" idx="1"/>
          </p:cNvCxnSpPr>
          <p:nvPr/>
        </p:nvCxnSpPr>
        <p:spPr bwMode="auto">
          <a:xfrm>
            <a:off x="7112003" y="3795488"/>
            <a:ext cx="442682" cy="31931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1" idx="3"/>
            <a:endCxn id="15" idx="1"/>
          </p:cNvCxnSpPr>
          <p:nvPr/>
        </p:nvCxnSpPr>
        <p:spPr bwMode="auto">
          <a:xfrm>
            <a:off x="7112003" y="3795488"/>
            <a:ext cx="413652" cy="110308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Request for quotation - RFQ</a:t>
            </a:r>
            <a:endParaRPr lang="en-US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0" y="1328060"/>
          <a:ext cx="769257" cy="53702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841602" y="2052184"/>
            <a:ext cx="8041141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smtClean="0"/>
              <a:t>Vendor Evalution </a:t>
            </a:r>
            <a:r>
              <a:rPr lang="en-US" dirty="0" smtClean="0"/>
              <a:t>–</a:t>
            </a:r>
            <a:r>
              <a:rPr smtClean="0"/>
              <a:t> Missing part in OpenERP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6763" y="1291771"/>
            <a:ext cx="7340600" cy="4978399"/>
          </a:xfrm>
        </p:spPr>
        <p:txBody>
          <a:bodyPr/>
          <a:lstStyle/>
          <a:p>
            <a:pPr>
              <a:tabLst>
                <a:tab pos="1971675" algn="l"/>
              </a:tabLst>
            </a:pPr>
            <a:r>
              <a:rPr lang="en-US" sz="1800" dirty="0" smtClean="0"/>
              <a:t>Vendor evaluation helps purchasing evaluate vendors for sourcing while also enabling the company to monitor vendor relationships through performance scores and criteria you put in place.</a:t>
            </a:r>
          </a:p>
          <a:p>
            <a:pPr lvl="2">
              <a:tabLst>
                <a:tab pos="1971675" algn="l"/>
              </a:tabLst>
            </a:pPr>
            <a:r>
              <a:rPr lang="en-US" sz="1400" dirty="0" smtClean="0"/>
              <a:t>Price</a:t>
            </a:r>
          </a:p>
          <a:p>
            <a:pPr lvl="3">
              <a:tabLst>
                <a:tab pos="1971675" algn="l"/>
              </a:tabLst>
            </a:pPr>
            <a:r>
              <a:rPr lang="en-US" sz="1200" dirty="0" smtClean="0"/>
              <a:t>Price Level</a:t>
            </a:r>
          </a:p>
          <a:p>
            <a:pPr lvl="3">
              <a:tabLst>
                <a:tab pos="1971675" algn="l"/>
              </a:tabLst>
            </a:pPr>
            <a:r>
              <a:rPr lang="en-US" sz="1200" dirty="0" smtClean="0"/>
              <a:t>Price History</a:t>
            </a:r>
          </a:p>
          <a:p>
            <a:pPr lvl="2">
              <a:tabLst>
                <a:tab pos="1971675" algn="l"/>
              </a:tabLst>
            </a:pPr>
            <a:r>
              <a:rPr lang="en-US" sz="1400" dirty="0" smtClean="0"/>
              <a:t>Quality</a:t>
            </a:r>
          </a:p>
          <a:p>
            <a:pPr lvl="3">
              <a:tabLst>
                <a:tab pos="1971675" algn="l"/>
              </a:tabLst>
            </a:pPr>
            <a:r>
              <a:rPr lang="en-US" sz="1200" dirty="0" smtClean="0"/>
              <a:t>Goods Receipt</a:t>
            </a:r>
          </a:p>
          <a:p>
            <a:pPr lvl="3">
              <a:tabLst>
                <a:tab pos="1971675" algn="l"/>
              </a:tabLst>
            </a:pPr>
            <a:r>
              <a:rPr lang="en-US" sz="1200" dirty="0" smtClean="0"/>
              <a:t>Quality Audit</a:t>
            </a:r>
          </a:p>
          <a:p>
            <a:pPr lvl="3">
              <a:tabLst>
                <a:tab pos="1971675" algn="l"/>
              </a:tabLst>
            </a:pPr>
            <a:r>
              <a:rPr lang="en-US" sz="1200" dirty="0" smtClean="0"/>
              <a:t>Complaints/Rejection level</a:t>
            </a:r>
          </a:p>
          <a:p>
            <a:pPr lvl="2">
              <a:tabLst>
                <a:tab pos="1971675" algn="l"/>
              </a:tabLst>
            </a:pPr>
            <a:r>
              <a:rPr lang="en-US" sz="1400" dirty="0" smtClean="0"/>
              <a:t>Delivery</a:t>
            </a:r>
          </a:p>
          <a:p>
            <a:pPr lvl="3">
              <a:tabLst>
                <a:tab pos="1971675" algn="l"/>
              </a:tabLst>
            </a:pPr>
            <a:r>
              <a:rPr lang="en-US" sz="1200" dirty="0" smtClean="0"/>
              <a:t>On-time delivery performance</a:t>
            </a:r>
          </a:p>
          <a:p>
            <a:pPr lvl="3">
              <a:tabLst>
                <a:tab pos="1971675" algn="l"/>
              </a:tabLst>
            </a:pPr>
            <a:r>
              <a:rPr lang="en-US" sz="1200" dirty="0" smtClean="0"/>
              <a:t>Quantity reliability</a:t>
            </a:r>
          </a:p>
          <a:p>
            <a:pPr lvl="3">
              <a:tabLst>
                <a:tab pos="1971675" algn="l"/>
              </a:tabLst>
            </a:pPr>
            <a:r>
              <a:rPr lang="en-US" sz="1200" dirty="0" smtClean="0"/>
              <a:t>Compliance with shipping instructions</a:t>
            </a:r>
          </a:p>
          <a:p>
            <a:pPr lvl="3">
              <a:tabLst>
                <a:tab pos="1971675" algn="l"/>
              </a:tabLst>
            </a:pPr>
            <a:r>
              <a:rPr lang="en-US" sz="1200" dirty="0" smtClean="0"/>
              <a:t>Confirmation Date</a:t>
            </a:r>
          </a:p>
          <a:p>
            <a:pPr lvl="1">
              <a:tabLst>
                <a:tab pos="1971675" algn="l"/>
              </a:tabLst>
            </a:pPr>
            <a:r>
              <a:rPr lang="en-US" sz="1600" dirty="0" smtClean="0"/>
              <a:t>You then must establish a scoring range (1 -100) and determine the weight factors of scores for each.</a:t>
            </a:r>
          </a:p>
          <a:p>
            <a:endParaRPr lang="en-US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0" y="1328060"/>
          <a:ext cx="769257" cy="53702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mtClean="0"/>
              <a:t>Purchase Order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6763" y="1291771"/>
            <a:ext cx="7340600" cy="4978399"/>
          </a:xfrm>
        </p:spPr>
        <p:txBody>
          <a:bodyPr/>
          <a:lstStyle/>
          <a:p>
            <a:pPr>
              <a:tabLst>
                <a:tab pos="1971675" algn="l"/>
              </a:tabLst>
            </a:pPr>
            <a:r>
              <a:rPr lang="en-US" dirty="0" smtClean="0"/>
              <a:t>A purchase order is a formal request to a vendor for a specific material or service under the stated conditions</a:t>
            </a:r>
          </a:p>
          <a:p>
            <a:pPr>
              <a:tabLst>
                <a:tab pos="1971675" algn="l"/>
              </a:tabLst>
            </a:pPr>
            <a:r>
              <a:rPr lang="en-US" dirty="0" smtClean="0"/>
              <a:t>Purchase Orders can be created manually</a:t>
            </a:r>
          </a:p>
          <a:p>
            <a:pPr lvl="1">
              <a:tabLst>
                <a:tab pos="1971675" algn="l"/>
              </a:tabLst>
            </a:pPr>
            <a:r>
              <a:rPr lang="en-US" sz="1800" dirty="0" smtClean="0"/>
              <a:t>Reference a Purchase Order</a:t>
            </a:r>
          </a:p>
          <a:p>
            <a:pPr lvl="1">
              <a:tabLst>
                <a:tab pos="1971675" algn="l"/>
              </a:tabLst>
            </a:pPr>
            <a:r>
              <a:rPr lang="en-US" sz="1800" dirty="0" smtClean="0"/>
              <a:t>Reference a Purchase Requisition</a:t>
            </a:r>
          </a:p>
          <a:p>
            <a:pPr lvl="1">
              <a:tabLst>
                <a:tab pos="1971675" algn="l"/>
              </a:tabLst>
            </a:pPr>
            <a:r>
              <a:rPr lang="en-US" sz="1800" dirty="0" smtClean="0"/>
              <a:t>Reference a RFQ/Quotation</a:t>
            </a:r>
          </a:p>
          <a:p>
            <a:pPr lvl="1">
              <a:tabLst>
                <a:tab pos="1971675" algn="l"/>
              </a:tabLst>
            </a:pPr>
            <a:r>
              <a:rPr lang="en-US" sz="1800" dirty="0" smtClean="0"/>
              <a:t>Without Reference</a:t>
            </a:r>
          </a:p>
          <a:p>
            <a:pPr>
              <a:tabLst>
                <a:tab pos="1971675" algn="l"/>
              </a:tabLst>
            </a:pPr>
            <a:r>
              <a:rPr lang="en-US" dirty="0" smtClean="0"/>
              <a:t>Purchase Orders can be create automatically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0" y="1328060"/>
          <a:ext cx="769257" cy="53702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mtClean="0"/>
              <a:t>Purchase Order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6763" y="1291771"/>
            <a:ext cx="4110037" cy="4978399"/>
          </a:xfrm>
        </p:spPr>
        <p:txBody>
          <a:bodyPr/>
          <a:lstStyle/>
          <a:p>
            <a:pPr>
              <a:tabLst>
                <a:tab pos="1971675" algn="l"/>
              </a:tabLst>
            </a:pPr>
            <a:r>
              <a:rPr lang="en-US" sz="1600" dirty="0" smtClean="0"/>
              <a:t>PO is the main Transaction Data in Purchasing</a:t>
            </a:r>
          </a:p>
          <a:p>
            <a:pPr>
              <a:tabLst>
                <a:tab pos="1971675" algn="l"/>
              </a:tabLst>
            </a:pPr>
            <a:r>
              <a:rPr lang="en-US" sz="1600" dirty="0" smtClean="0"/>
              <a:t>Once a Purchase Order has been created the vendor needs to be notified</a:t>
            </a:r>
          </a:p>
          <a:p>
            <a:pPr lvl="1">
              <a:tabLst>
                <a:tab pos="1971675" algn="l"/>
              </a:tabLst>
            </a:pPr>
            <a:r>
              <a:rPr lang="en-US" sz="1400" dirty="0" smtClean="0"/>
              <a:t>Printed</a:t>
            </a:r>
          </a:p>
          <a:p>
            <a:pPr lvl="1">
              <a:tabLst>
                <a:tab pos="1971675" algn="l"/>
              </a:tabLst>
            </a:pPr>
            <a:r>
              <a:rPr lang="en-US" sz="1400" dirty="0" smtClean="0"/>
              <a:t>E-mail</a:t>
            </a:r>
          </a:p>
          <a:p>
            <a:pPr lvl="1">
              <a:tabLst>
                <a:tab pos="1971675" algn="l"/>
              </a:tabLst>
            </a:pPr>
            <a:r>
              <a:rPr lang="en-US" sz="1400" dirty="0" smtClean="0"/>
              <a:t>EDI</a:t>
            </a:r>
          </a:p>
          <a:p>
            <a:pPr lvl="1">
              <a:tabLst>
                <a:tab pos="1971675" algn="l"/>
              </a:tabLst>
            </a:pPr>
            <a:r>
              <a:rPr lang="en-US" sz="1400" dirty="0" smtClean="0"/>
              <a:t>Fax</a:t>
            </a:r>
          </a:p>
          <a:p>
            <a:pPr lvl="1">
              <a:tabLst>
                <a:tab pos="1971675" algn="l"/>
              </a:tabLst>
            </a:pPr>
            <a:r>
              <a:rPr lang="en-US" sz="1400" dirty="0" smtClean="0"/>
              <a:t>XML</a:t>
            </a:r>
          </a:p>
          <a:p>
            <a:pPr>
              <a:tabLst>
                <a:tab pos="1971675" algn="l"/>
              </a:tabLst>
            </a:pPr>
            <a:r>
              <a:rPr lang="en-US" sz="1600" dirty="0" smtClean="0"/>
              <a:t>There are a variety of forms that aid in the purchasing process and are generated from the Purchase Order</a:t>
            </a:r>
          </a:p>
          <a:p>
            <a:pPr lvl="1">
              <a:tabLst>
                <a:tab pos="1971675" algn="l"/>
              </a:tabLst>
            </a:pPr>
            <a:r>
              <a:rPr lang="en-US" sz="1400" dirty="0" smtClean="0"/>
              <a:t>Purchase Order Output</a:t>
            </a:r>
          </a:p>
          <a:p>
            <a:pPr lvl="1">
              <a:tabLst>
                <a:tab pos="1971675" algn="l"/>
              </a:tabLst>
            </a:pPr>
            <a:r>
              <a:rPr lang="en-US" sz="1400" dirty="0" smtClean="0"/>
              <a:t>Order Acknowledgement Forms</a:t>
            </a:r>
          </a:p>
          <a:p>
            <a:pPr lvl="1">
              <a:tabLst>
                <a:tab pos="1971675" algn="l"/>
              </a:tabLst>
            </a:pPr>
            <a:r>
              <a:rPr lang="en-US" sz="1400" dirty="0" smtClean="0"/>
              <a:t>Reminders</a:t>
            </a:r>
          </a:p>
          <a:p>
            <a:pPr lvl="1">
              <a:tabLst>
                <a:tab pos="1971675" algn="l"/>
              </a:tabLst>
            </a:pPr>
            <a:r>
              <a:rPr lang="en-US" sz="1400" dirty="0" smtClean="0"/>
              <a:t>Schedule Agreements</a:t>
            </a:r>
          </a:p>
          <a:p>
            <a:pPr>
              <a:tabLst>
                <a:tab pos="1971675" algn="l"/>
              </a:tabLst>
            </a:pPr>
            <a:endParaRPr lang="en-US" sz="1600" dirty="0" smtClean="0"/>
          </a:p>
        </p:txBody>
      </p:sp>
      <p:graphicFrame>
        <p:nvGraphicFramePr>
          <p:cNvPr id="4" name="Diagram 3"/>
          <p:cNvGraphicFramePr/>
          <p:nvPr/>
        </p:nvGraphicFramePr>
        <p:xfrm>
          <a:off x="0" y="1328060"/>
          <a:ext cx="769257" cy="53702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406777" y="2481946"/>
            <a:ext cx="4432423" cy="269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mtClean="0"/>
              <a:t>Good Receipt - GR</a:t>
            </a:r>
            <a:endParaRPr lang="en-US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0" y="1328060"/>
          <a:ext cx="769257" cy="53702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4" descr="MCj02979850000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gray">
          <a:xfrm>
            <a:off x="6173788" y="2333391"/>
            <a:ext cx="2160587" cy="196373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pic>
        <p:nvPicPr>
          <p:cNvPr id="8" name="Picture 5" descr="MCIN00193_0000[1]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gray">
          <a:xfrm>
            <a:off x="5370513" y="4703528"/>
            <a:ext cx="1498600" cy="11271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sp>
        <p:nvSpPr>
          <p:cNvPr id="9" name="AutoShape 6"/>
          <p:cNvSpPr>
            <a:spLocks noChangeArrowheads="1"/>
          </p:cNvSpPr>
          <p:nvPr/>
        </p:nvSpPr>
        <p:spPr bwMode="auto">
          <a:xfrm rot="10800000">
            <a:off x="1981200" y="1763478"/>
            <a:ext cx="990600" cy="1143000"/>
          </a:xfrm>
          <a:prstGeom prst="foldedCorner">
            <a:avLst>
              <a:gd name="adj" fmla="val 29685"/>
            </a:avLst>
          </a:prstGeom>
          <a:solidFill>
            <a:srgbClr val="C0C0C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rot="10800000" wrap="none" anchor="ctr"/>
          <a:lstStyle/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sz="1400" b="0" dirty="0">
                <a:solidFill>
                  <a:schemeClr val="tx1">
                    <a:lumMod val="75000"/>
                  </a:schemeClr>
                </a:solidFill>
              </a:rPr>
              <a:t>Purchase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sz="1400" b="0" dirty="0">
                <a:solidFill>
                  <a:schemeClr val="tx1">
                    <a:lumMod val="75000"/>
                  </a:schemeClr>
                </a:solidFill>
              </a:rPr>
              <a:t>Order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sz="1400" b="0" dirty="0">
                <a:solidFill>
                  <a:schemeClr val="tx1">
                    <a:lumMod val="75000"/>
                  </a:schemeClr>
                </a:solidFill>
              </a:rPr>
              <a:t>45......01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6659563" y="4325703"/>
            <a:ext cx="1524000" cy="36671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anchorCtr="1">
            <a:spAutoFit/>
          </a:bodyPr>
          <a:lstStyle/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sz="1800" b="0">
                <a:solidFill>
                  <a:schemeClr val="tx1">
                    <a:lumMod val="75000"/>
                  </a:schemeClr>
                </a:solidFill>
              </a:rPr>
              <a:t>Vendor</a:t>
            </a:r>
          </a:p>
        </p:txBody>
      </p:sp>
      <p:pic>
        <p:nvPicPr>
          <p:cNvPr id="11" name="Picture 8" descr="j0300520"/>
          <p:cNvPicPr>
            <a:picLocks noChangeAspect="1" noChangeArrowheads="1" noCrop="1"/>
          </p:cNvPicPr>
          <p:nvPr/>
        </p:nvPicPr>
        <p:blipFill>
          <a:blip r:embed="rId9"/>
          <a:srcRect/>
          <a:stretch>
            <a:fillRect/>
          </a:stretch>
        </p:blipFill>
        <p:spPr bwMode="gray">
          <a:xfrm>
            <a:off x="4468813" y="1912703"/>
            <a:ext cx="1120775" cy="9763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4140200" y="2884253"/>
            <a:ext cx="1676400" cy="36671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anchorCtr="1">
            <a:spAutoFit/>
          </a:bodyPr>
          <a:lstStyle/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sz="1800" b="0">
                <a:solidFill>
                  <a:schemeClr val="tx1">
                    <a:lumMod val="75000"/>
                  </a:schemeClr>
                </a:solidFill>
              </a:rPr>
              <a:t>Notify Vendor</a:t>
            </a: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5353050" y="5908441"/>
            <a:ext cx="1524000" cy="36671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anchorCtr="1">
            <a:spAutoFit/>
          </a:bodyPr>
          <a:lstStyle/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sz="1800" b="0">
                <a:solidFill>
                  <a:schemeClr val="tx1">
                    <a:lumMod val="75000"/>
                  </a:schemeClr>
                </a:solidFill>
              </a:rPr>
              <a:t>Shipment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2051050" y="5692541"/>
            <a:ext cx="1524000" cy="64135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anchorCtr="1">
            <a:spAutoFit/>
          </a:bodyPr>
          <a:lstStyle/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sz="1800" b="0">
                <a:solidFill>
                  <a:schemeClr val="tx1">
                    <a:lumMod val="75000"/>
                  </a:schemeClr>
                </a:solidFill>
              </a:rPr>
              <a:t>Goods Receipt</a:t>
            </a:r>
          </a:p>
        </p:txBody>
      </p:sp>
      <p:pic>
        <p:nvPicPr>
          <p:cNvPr id="15" name="Picture 12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2235200" y="4405078"/>
            <a:ext cx="120967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AutoShape 3"/>
          <p:cNvSpPr>
            <a:spLocks noChangeArrowheads="1"/>
          </p:cNvSpPr>
          <p:nvPr/>
        </p:nvSpPr>
        <p:spPr bwMode="auto">
          <a:xfrm rot="1224442">
            <a:off x="1397000" y="2256971"/>
            <a:ext cx="6248400" cy="33528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4176" y="17737"/>
                </a:moveTo>
                <a:cubicBezTo>
                  <a:pt x="5960" y="19441"/>
                  <a:pt x="8332" y="20392"/>
                  <a:pt x="10800" y="20392"/>
                </a:cubicBezTo>
                <a:cubicBezTo>
                  <a:pt x="16097" y="20392"/>
                  <a:pt x="20392" y="16097"/>
                  <a:pt x="20392" y="10800"/>
                </a:cubicBezTo>
                <a:cubicBezTo>
                  <a:pt x="20392" y="5502"/>
                  <a:pt x="16097" y="1208"/>
                  <a:pt x="10800" y="1208"/>
                </a:cubicBezTo>
                <a:cubicBezTo>
                  <a:pt x="5545" y="1207"/>
                  <a:pt x="1269" y="5435"/>
                  <a:pt x="1208" y="10689"/>
                </a:cubicBezTo>
                <a:lnTo>
                  <a:pt x="0" y="10675"/>
                </a:lnTo>
                <a:cubicBezTo>
                  <a:pt x="69" y="4759"/>
                  <a:pt x="4883" y="-1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cubicBezTo>
                  <a:pt x="21600" y="16764"/>
                  <a:pt x="16764" y="21600"/>
                  <a:pt x="10800" y="21600"/>
                </a:cubicBezTo>
                <a:cubicBezTo>
                  <a:pt x="8022" y="21600"/>
                  <a:pt x="5351" y="20529"/>
                  <a:pt x="3342" y="18611"/>
                </a:cubicBezTo>
                <a:lnTo>
                  <a:pt x="1477" y="20564"/>
                </a:lnTo>
                <a:lnTo>
                  <a:pt x="1369" y="15893"/>
                </a:lnTo>
                <a:lnTo>
                  <a:pt x="6040" y="15784"/>
                </a:lnTo>
                <a:lnTo>
                  <a:pt x="4176" y="17737"/>
                </a:lnTo>
                <a:close/>
              </a:path>
            </a:pathLst>
          </a:custGeom>
          <a:solidFill>
            <a:srgbClr val="008000">
              <a:alpha val="25098"/>
            </a:srgbClr>
          </a:solidFill>
          <a:ln w="12700" algn="ctr">
            <a:solidFill>
              <a:srgbClr val="008000"/>
            </a:solidFill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766763" y="1291771"/>
            <a:ext cx="7340600" cy="4978399"/>
          </a:xfrm>
        </p:spPr>
        <p:txBody>
          <a:bodyPr/>
          <a:lstStyle/>
          <a:p>
            <a:pPr>
              <a:tabLst>
                <a:tab pos="1971675" algn="l"/>
              </a:tabLst>
            </a:pPr>
            <a:r>
              <a:rPr lang="en-US" dirty="0" smtClean="0"/>
              <a:t>Charge of Warehouse Manager/ Controller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mtClean="0"/>
              <a:t>Good Receipt - GR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6763" y="1291771"/>
            <a:ext cx="7340600" cy="4978399"/>
          </a:xfrm>
        </p:spPr>
        <p:txBody>
          <a:bodyPr/>
          <a:lstStyle/>
          <a:p>
            <a:pPr>
              <a:tabLst>
                <a:tab pos="1971675" algn="l"/>
              </a:tabLst>
            </a:pPr>
            <a:r>
              <a:rPr lang="en-US" dirty="0" smtClean="0"/>
              <a:t>Goods movement in which we accept goods into our system</a:t>
            </a:r>
          </a:p>
          <a:p>
            <a:pPr>
              <a:tabLst>
                <a:tab pos="1971675" algn="l"/>
              </a:tabLst>
            </a:pPr>
            <a:r>
              <a:rPr lang="en-US" dirty="0" smtClean="0"/>
              <a:t>If materials are delivered against a Purchase Order we will reference that Order</a:t>
            </a:r>
          </a:p>
          <a:p>
            <a:pPr lvl="1">
              <a:tabLst>
                <a:tab pos="1971675" algn="l"/>
              </a:tabLst>
            </a:pPr>
            <a:r>
              <a:rPr lang="en-US" sz="1800" b="1" dirty="0" smtClean="0">
                <a:solidFill>
                  <a:schemeClr val="tx1">
                    <a:lumMod val="75000"/>
                  </a:schemeClr>
                </a:solidFill>
              </a:rPr>
              <a:t>Determine if we got what we ordered</a:t>
            </a:r>
          </a:p>
          <a:p>
            <a:pPr lvl="1">
              <a:tabLst>
                <a:tab pos="1971675" algn="l"/>
              </a:tabLst>
            </a:pPr>
            <a:r>
              <a:rPr lang="en-US" sz="1800" dirty="0" smtClean="0"/>
              <a:t>System can purpose data for us from the PO</a:t>
            </a:r>
          </a:p>
          <a:p>
            <a:pPr lvl="2">
              <a:tabLst>
                <a:tab pos="1971675" algn="l"/>
              </a:tabLst>
            </a:pPr>
            <a:r>
              <a:rPr lang="en-US" dirty="0" smtClean="0"/>
              <a:t>Material, quantity</a:t>
            </a:r>
          </a:p>
          <a:p>
            <a:pPr lvl="1">
              <a:tabLst>
                <a:tab pos="1971675" algn="l"/>
              </a:tabLst>
            </a:pPr>
            <a:r>
              <a:rPr lang="en-US" sz="1800" dirty="0" smtClean="0"/>
              <a:t>Purchase Order History is update with the receipt</a:t>
            </a:r>
          </a:p>
          <a:p>
            <a:pPr lvl="1">
              <a:tabLst>
                <a:tab pos="1971675" algn="l"/>
              </a:tabLst>
            </a:pPr>
            <a:r>
              <a:rPr lang="en-US" sz="1800" dirty="0" smtClean="0"/>
              <a:t>Updates Physical Inventory</a:t>
            </a:r>
          </a:p>
          <a:p>
            <a:pPr lvl="1">
              <a:tabLst>
                <a:tab pos="1971675" algn="l"/>
              </a:tabLst>
            </a:pPr>
            <a:r>
              <a:rPr lang="en-US" sz="1800" dirty="0" smtClean="0"/>
              <a:t>Updates Inventory G/L Account</a:t>
            </a:r>
          </a:p>
          <a:p>
            <a:pPr lvl="1">
              <a:buNone/>
              <a:tabLst>
                <a:tab pos="1971675" algn="l"/>
              </a:tabLst>
            </a:pPr>
            <a:endParaRPr lang="en-US" sz="1800" dirty="0" smtClean="0"/>
          </a:p>
          <a:p>
            <a:pPr>
              <a:tabLst>
                <a:tab pos="1971675" algn="l"/>
              </a:tabLst>
            </a:pPr>
            <a:r>
              <a:rPr lang="en-US" sz="1600" dirty="0" smtClean="0"/>
              <a:t>Receiving and put away video : </a:t>
            </a:r>
            <a:r>
              <a:rPr lang="en-US" sz="1600" dirty="0" smtClean="0">
                <a:hlinkClick r:id="rId3"/>
              </a:rPr>
              <a:t>http://www.youtube.com/watch?v=ZN6--Xi5lKo</a:t>
            </a:r>
            <a:endParaRPr lang="en-US" sz="1600" dirty="0" smtClean="0"/>
          </a:p>
          <a:p>
            <a:pPr lvl="1">
              <a:tabLst>
                <a:tab pos="1971675" algn="l"/>
              </a:tabLst>
            </a:pPr>
            <a:endParaRPr lang="en-US" sz="1800" dirty="0" smtClean="0"/>
          </a:p>
          <a:p>
            <a:pPr>
              <a:tabLst>
                <a:tab pos="1971675" algn="l"/>
              </a:tabLst>
            </a:pPr>
            <a:endParaRPr lang="en-US" dirty="0" smtClean="0"/>
          </a:p>
        </p:txBody>
      </p:sp>
      <p:graphicFrame>
        <p:nvGraphicFramePr>
          <p:cNvPr id="4" name="Diagram 3"/>
          <p:cNvGraphicFramePr/>
          <p:nvPr/>
        </p:nvGraphicFramePr>
        <p:xfrm>
          <a:off x="0" y="1328060"/>
          <a:ext cx="769257" cy="53702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7" name="Oval Callout 16"/>
          <p:cNvSpPr/>
          <p:nvPr/>
        </p:nvSpPr>
        <p:spPr bwMode="auto">
          <a:xfrm>
            <a:off x="7373256" y="2307772"/>
            <a:ext cx="1567543" cy="1001485"/>
          </a:xfrm>
          <a:prstGeom prst="wedgeEllipseCallout">
            <a:avLst>
              <a:gd name="adj1" fmla="val -107870"/>
              <a:gd name="adj2" fmla="val -8693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ea typeface="Gulim" pitchFamily="34" charset="-127"/>
              </a:rPr>
              <a:t>How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ea typeface="Gulim" pitchFamily="34" charset="-127"/>
              </a:rPr>
              <a:t> can we do that?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>
                  <a:lumMod val="75000"/>
                </a:schemeClr>
              </a:solidFill>
              <a:latin typeface="Times New Roman" pitchFamily="18" charset="0"/>
              <a:ea typeface="Gulim" pitchFamily="34" charset="-127"/>
            </a:endParaRPr>
          </a:p>
        </p:txBody>
      </p:sp>
      <p:sp>
        <p:nvSpPr>
          <p:cNvPr id="18" name="Oval Callout 17"/>
          <p:cNvSpPr/>
          <p:nvPr/>
        </p:nvSpPr>
        <p:spPr bwMode="auto">
          <a:xfrm>
            <a:off x="7431314" y="3955143"/>
            <a:ext cx="1712686" cy="2155371"/>
          </a:xfrm>
          <a:prstGeom prst="wedgeEllipseCallout">
            <a:avLst>
              <a:gd name="adj1" fmla="val -14351"/>
              <a:gd name="adj2" fmla="val -76809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ea typeface="Gulim" pitchFamily="34" charset="-127"/>
              </a:rPr>
              <a:t>Reference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ea typeface="Gulim" pitchFamily="34" charset="-127"/>
              </a:rPr>
              <a:t> code in Outbound Delivery Note of Vendor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>
                  <a:lumMod val="75000"/>
                </a:schemeClr>
              </a:solidFill>
              <a:latin typeface="Times New Roman" pitchFamily="18" charset="0"/>
              <a:ea typeface="Gulim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7" grpId="0" animBg="1"/>
      <p:bldP spid="1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mtClean="0"/>
              <a:t>Good Receipt - GR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6763" y="1291771"/>
            <a:ext cx="7340600" cy="4978399"/>
          </a:xfrm>
        </p:spPr>
        <p:txBody>
          <a:bodyPr/>
          <a:lstStyle/>
          <a:p>
            <a:pPr>
              <a:tabLst>
                <a:tab pos="1971675" algn="l"/>
              </a:tabLst>
            </a:pPr>
            <a:r>
              <a:rPr lang="en-US" dirty="0" smtClean="0"/>
              <a:t>Inbound Delivery – Incoming Shipment is used for receiving with reference to PO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0" y="1328060"/>
          <a:ext cx="769257" cy="53702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877887" y="2339748"/>
            <a:ext cx="8266113" cy="357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mtClean="0"/>
              <a:t>Good Receipt Effection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6763" y="1291771"/>
            <a:ext cx="7340600" cy="4978399"/>
          </a:xfrm>
        </p:spPr>
        <p:txBody>
          <a:bodyPr/>
          <a:lstStyle/>
          <a:p>
            <a:pPr>
              <a:tabLst>
                <a:tab pos="1971675" algn="l"/>
              </a:tabLst>
            </a:pPr>
            <a:r>
              <a:rPr lang="en-US" dirty="0" smtClean="0"/>
              <a:t>When a Goods Movement for the receipt of goods takes place a series of events occur</a:t>
            </a:r>
          </a:p>
          <a:p>
            <a:pPr lvl="1">
              <a:tabLst>
                <a:tab pos="1971675" algn="l"/>
              </a:tabLst>
            </a:pPr>
            <a:r>
              <a:rPr lang="en-US" sz="1800" dirty="0" smtClean="0"/>
              <a:t>Accounting Document is Created </a:t>
            </a:r>
            <a:r>
              <a:rPr lang="en-US" sz="1600" dirty="0" smtClean="0"/>
              <a:t>(</a:t>
            </a:r>
            <a:r>
              <a:rPr lang="en-US" sz="1400" dirty="0" smtClean="0"/>
              <a:t>Draft </a:t>
            </a:r>
            <a:r>
              <a:rPr lang="en-US" sz="1400" b="1" dirty="0" smtClean="0"/>
              <a:t>Supplier Invoice </a:t>
            </a:r>
            <a:r>
              <a:rPr lang="en-US" sz="1400" dirty="0" smtClean="0"/>
              <a:t>)</a:t>
            </a:r>
            <a:endParaRPr lang="en-US" sz="1800" dirty="0" smtClean="0"/>
          </a:p>
          <a:p>
            <a:pPr lvl="1">
              <a:tabLst>
                <a:tab pos="1971675" algn="l"/>
              </a:tabLst>
            </a:pPr>
            <a:r>
              <a:rPr lang="en-US" sz="1800" b="1" dirty="0" smtClean="0"/>
              <a:t>Stock Quantities </a:t>
            </a:r>
            <a:r>
              <a:rPr lang="en-US" sz="1800" dirty="0" smtClean="0"/>
              <a:t>are Updated</a:t>
            </a:r>
          </a:p>
          <a:p>
            <a:pPr lvl="1">
              <a:tabLst>
                <a:tab pos="1971675" algn="l"/>
              </a:tabLst>
            </a:pPr>
            <a:r>
              <a:rPr lang="en-US" sz="1800" b="1" dirty="0" smtClean="0"/>
              <a:t>Stock Values </a:t>
            </a:r>
            <a:r>
              <a:rPr lang="en-US" sz="1800" dirty="0" smtClean="0"/>
              <a:t>are Updated</a:t>
            </a:r>
          </a:p>
          <a:p>
            <a:pPr lvl="1">
              <a:tabLst>
                <a:tab pos="1971675" algn="l"/>
              </a:tabLst>
            </a:pPr>
            <a:r>
              <a:rPr lang="en-US" sz="1800" b="1" dirty="0" smtClean="0"/>
              <a:t>Purchase Order </a:t>
            </a:r>
            <a:r>
              <a:rPr lang="en-US" sz="1800" dirty="0" smtClean="0"/>
              <a:t>is Updated (status)</a:t>
            </a:r>
          </a:p>
          <a:p>
            <a:pPr lvl="1">
              <a:tabLst>
                <a:tab pos="1971675" algn="l"/>
              </a:tabLst>
            </a:pPr>
            <a:r>
              <a:rPr lang="en-US" sz="1800" dirty="0" smtClean="0"/>
              <a:t>Output can be generated (GR slip / pallet label)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0" y="1328060"/>
          <a:ext cx="769257" cy="53702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mtClean="0"/>
              <a:t>Invoice Verification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6762" y="1291771"/>
            <a:ext cx="8174037" cy="4978399"/>
          </a:xfrm>
        </p:spPr>
        <p:txBody>
          <a:bodyPr/>
          <a:lstStyle/>
          <a:p>
            <a:pPr>
              <a:tabLst>
                <a:tab pos="1971675" algn="l"/>
              </a:tabLst>
            </a:pPr>
            <a:r>
              <a:rPr lang="en-US" dirty="0" smtClean="0"/>
              <a:t>Incoming Invoices are reference against a Purchase Order to verify their content, prices, and arithmetic.</a:t>
            </a:r>
          </a:p>
          <a:p>
            <a:pPr>
              <a:tabLst>
                <a:tab pos="1971675" algn="l"/>
              </a:tabLst>
            </a:pPr>
            <a:r>
              <a:rPr lang="en-US" dirty="0" smtClean="0"/>
              <a:t>If discrepancies arise between the purchase order or goods receipt and the invoice the system with generate a warning or an error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0" y="1328060"/>
          <a:ext cx="769257" cy="53702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3209929" y="3933825"/>
            <a:ext cx="3175000" cy="1039356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6350" algn="ctr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endParaRPr lang="de-DE" sz="2800">
              <a:solidFill>
                <a:schemeClr val="tx1">
                  <a:lumMod val="75000"/>
                </a:schemeClr>
              </a:solidFill>
            </a:endParaRPr>
          </a:p>
        </p:txBody>
      </p:sp>
      <p:pic>
        <p:nvPicPr>
          <p:cNvPr id="6" name="Picture 5" descr="j0e1yhi2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105154" y="5435600"/>
            <a:ext cx="420688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4945067" y="3213100"/>
            <a:ext cx="2602362" cy="807358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/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sz="1400" dirty="0">
                <a:solidFill>
                  <a:schemeClr val="tx1">
                    <a:lumMod val="75000"/>
                  </a:schemeClr>
                </a:solidFill>
              </a:rPr>
              <a:t>Purchase order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sz="1400" b="0" dirty="0">
                <a:solidFill>
                  <a:schemeClr val="tx1">
                    <a:lumMod val="75000"/>
                  </a:schemeClr>
                </a:solidFill>
              </a:rPr>
              <a:t>- Target quantity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sz="1400" b="0" dirty="0">
                <a:solidFill>
                  <a:schemeClr val="tx1">
                    <a:lumMod val="75000"/>
                  </a:schemeClr>
                </a:solidFill>
              </a:rPr>
              <a:t>- Target price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6456366" y="5229224"/>
            <a:ext cx="2498947" cy="86677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/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sz="1400" dirty="0">
                <a:solidFill>
                  <a:schemeClr val="tx1">
                    <a:lumMod val="75000"/>
                  </a:schemeClr>
                </a:solidFill>
              </a:rPr>
              <a:t>Goods receipt</a:t>
            </a:r>
            <a:r>
              <a:rPr lang="en-US" sz="1400" b="0" dirty="0">
                <a:solidFill>
                  <a:schemeClr val="tx1">
                    <a:lumMod val="75000"/>
                  </a:schemeClr>
                </a:solidFill>
              </a:rPr>
              <a:t> 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sz="1400" b="0" dirty="0">
                <a:solidFill>
                  <a:schemeClr val="tx1">
                    <a:lumMod val="75000"/>
                  </a:schemeClr>
                </a:solidFill>
              </a:rPr>
              <a:t>- Actual quantity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1248225" y="4995868"/>
            <a:ext cx="1940836" cy="708251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/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sz="1400" dirty="0">
                <a:solidFill>
                  <a:schemeClr val="tx1">
                    <a:lumMod val="75000"/>
                  </a:schemeClr>
                </a:solidFill>
              </a:rPr>
              <a:t>Invoice receipt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sz="1400" b="0" dirty="0">
                <a:solidFill>
                  <a:schemeClr val="tx1">
                    <a:lumMod val="75000"/>
                  </a:schemeClr>
                </a:solidFill>
              </a:rPr>
              <a:t>- Actual price</a:t>
            </a:r>
          </a:p>
        </p:txBody>
      </p:sp>
      <p:pic>
        <p:nvPicPr>
          <p:cNvPr id="10" name="Picture 9" descr="3148994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618042" y="3267075"/>
            <a:ext cx="452437" cy="56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 descr="jkksumq0[1]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514979" y="5376863"/>
            <a:ext cx="1150938" cy="690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638300"/>
            <a:ext cx="8255000" cy="2806700"/>
          </a:xfrm>
        </p:spPr>
        <p:txBody>
          <a:bodyPr>
            <a:noAutofit/>
          </a:bodyPr>
          <a:lstStyle/>
          <a:p>
            <a:pPr algn="ctr"/>
            <a:r>
              <a:rPr sz="4800" smtClean="0"/>
              <a:t>Part 4 </a:t>
            </a:r>
            <a:br>
              <a:rPr sz="4800" smtClean="0"/>
            </a:br>
            <a:r>
              <a:rPr sz="2800" b="0" smtClean="0"/>
              <a:t>Quản trị vật tư (Material Management)</a:t>
            </a:r>
            <a:br>
              <a:rPr sz="2800" b="0" smtClean="0"/>
            </a:br>
            <a:r>
              <a:rPr sz="2800" b="0" smtClean="0"/>
              <a:t>Quản trị kho (Warehouse Management)</a:t>
            </a:r>
            <a:br>
              <a:rPr sz="2800" b="0" smtClean="0"/>
            </a:br>
            <a:endParaRPr sz="4000" b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mtClean="0"/>
              <a:t>Invoice Verification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6762" y="1291771"/>
            <a:ext cx="8174037" cy="4978399"/>
          </a:xfrm>
        </p:spPr>
        <p:txBody>
          <a:bodyPr/>
          <a:lstStyle/>
          <a:p>
            <a:pPr>
              <a:tabLst>
                <a:tab pos="1971675" algn="l"/>
              </a:tabLst>
            </a:pPr>
            <a:r>
              <a:rPr lang="en-US" dirty="0" smtClean="0"/>
              <a:t>When an invoice is saved it applies the liability from the Goods Receipt of our Purchase Order to a Vendor</a:t>
            </a:r>
          </a:p>
          <a:p>
            <a:pPr>
              <a:tabLst>
                <a:tab pos="1971675" algn="l"/>
              </a:tabLst>
            </a:pPr>
            <a:endParaRPr lang="en-US" dirty="0" smtClean="0"/>
          </a:p>
          <a:p>
            <a:pPr>
              <a:tabLst>
                <a:tab pos="1971675" algn="l"/>
              </a:tabLst>
            </a:pPr>
            <a:r>
              <a:rPr lang="en-US" dirty="0" smtClean="0"/>
              <a:t>Upon verification the:</a:t>
            </a:r>
          </a:p>
          <a:p>
            <a:pPr lvl="1">
              <a:tabLst>
                <a:tab pos="1971675" algn="l"/>
              </a:tabLst>
            </a:pPr>
            <a:r>
              <a:rPr lang="en-US" sz="1800" dirty="0" smtClean="0"/>
              <a:t>Purchase Order is updated</a:t>
            </a:r>
          </a:p>
          <a:p>
            <a:pPr lvl="1">
              <a:tabLst>
                <a:tab pos="1971675" algn="l"/>
              </a:tabLst>
            </a:pPr>
            <a:r>
              <a:rPr lang="en-US" sz="1800" dirty="0" smtClean="0"/>
              <a:t>Material Master is Updated (MAP)</a:t>
            </a:r>
          </a:p>
          <a:p>
            <a:pPr lvl="1">
              <a:tabLst>
                <a:tab pos="1971675" algn="l"/>
              </a:tabLst>
            </a:pPr>
            <a:r>
              <a:rPr lang="en-US" sz="1800" dirty="0" smtClean="0"/>
              <a:t>Accounting Document is created</a:t>
            </a:r>
          </a:p>
          <a:p>
            <a:pPr lvl="1">
              <a:tabLst>
                <a:tab pos="1971675" algn="l"/>
              </a:tabLst>
            </a:pPr>
            <a:endParaRPr lang="en-US" sz="1800" dirty="0" smtClean="0"/>
          </a:p>
          <a:p>
            <a:pPr>
              <a:tabLst>
                <a:tab pos="1971675" algn="l"/>
              </a:tabLst>
            </a:pPr>
            <a:r>
              <a:rPr lang="en-US" dirty="0" smtClean="0"/>
              <a:t>Once the Invoice has been posted the verification process is completed and the payment process is initiated within Financial Accounting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0" y="1328060"/>
          <a:ext cx="769257" cy="53702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mtClean="0"/>
              <a:t>Payment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6762" y="1291771"/>
            <a:ext cx="8174037" cy="4978399"/>
          </a:xfrm>
        </p:spPr>
        <p:txBody>
          <a:bodyPr/>
          <a:lstStyle/>
          <a:p>
            <a:pPr>
              <a:tabLst>
                <a:tab pos="1971675" algn="l"/>
              </a:tabLst>
            </a:pPr>
            <a:r>
              <a:rPr lang="en-US" dirty="0" smtClean="0"/>
              <a:t>Can be done automatically or manually</a:t>
            </a:r>
          </a:p>
          <a:p>
            <a:pPr lvl="1">
              <a:tabLst>
                <a:tab pos="1971675" algn="l"/>
              </a:tabLst>
            </a:pPr>
            <a:r>
              <a:rPr lang="en-US" sz="1800" dirty="0" smtClean="0"/>
              <a:t>Post Outgoing Payment vs. Payment Program</a:t>
            </a:r>
          </a:p>
          <a:p>
            <a:pPr lvl="1">
              <a:tabLst>
                <a:tab pos="1971675" algn="l"/>
              </a:tabLst>
            </a:pPr>
            <a:endParaRPr lang="en-US" sz="1800" dirty="0" smtClean="0"/>
          </a:p>
          <a:p>
            <a:pPr>
              <a:tabLst>
                <a:tab pos="1971675" algn="l"/>
              </a:tabLst>
            </a:pPr>
            <a:r>
              <a:rPr lang="en-US" dirty="0" smtClean="0"/>
              <a:t>Elements of the Payment Transaction:</a:t>
            </a:r>
          </a:p>
          <a:p>
            <a:pPr lvl="1">
              <a:tabLst>
                <a:tab pos="1971675" algn="l"/>
              </a:tabLst>
            </a:pPr>
            <a:r>
              <a:rPr lang="en-US" sz="1800" dirty="0" smtClean="0"/>
              <a:t>Payment Method</a:t>
            </a:r>
          </a:p>
          <a:p>
            <a:pPr lvl="1">
              <a:tabLst>
                <a:tab pos="1971675" algn="l"/>
              </a:tabLst>
            </a:pPr>
            <a:r>
              <a:rPr lang="en-US" sz="1800" dirty="0" smtClean="0"/>
              <a:t>Bank from which they get paid</a:t>
            </a:r>
          </a:p>
          <a:p>
            <a:pPr lvl="1">
              <a:tabLst>
                <a:tab pos="1971675" algn="l"/>
              </a:tabLst>
            </a:pPr>
            <a:r>
              <a:rPr lang="en-US" sz="1800" dirty="0" smtClean="0"/>
              <a:t>Items to be Paid</a:t>
            </a:r>
          </a:p>
          <a:p>
            <a:pPr lvl="1">
              <a:tabLst>
                <a:tab pos="1971675" algn="l"/>
              </a:tabLst>
            </a:pPr>
            <a:r>
              <a:rPr lang="en-US" sz="1800" dirty="0" smtClean="0"/>
              <a:t>Calculate Payment Amount</a:t>
            </a:r>
          </a:p>
          <a:p>
            <a:pPr lvl="1">
              <a:tabLst>
                <a:tab pos="1971675" algn="l"/>
              </a:tabLst>
            </a:pPr>
            <a:endParaRPr lang="en-US" sz="1800" dirty="0" smtClean="0"/>
          </a:p>
          <a:p>
            <a:pPr>
              <a:tabLst>
                <a:tab pos="1971675" algn="l"/>
              </a:tabLst>
            </a:pPr>
            <a:r>
              <a:rPr lang="en-US" dirty="0" smtClean="0"/>
              <a:t>Process will create a financial accounting document to record the transaction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0" y="1328060"/>
          <a:ext cx="769257" cy="53702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Review Production Strategies MTS &amp; MTO with Oder point rule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Order Point rule for Procurement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5"/>
          <p:cNvGraphicFramePr>
            <a:graphicFrameLocks/>
          </p:cNvGraphicFramePr>
          <p:nvPr/>
        </p:nvGraphicFramePr>
        <p:xfrm>
          <a:off x="447673" y="1378857"/>
          <a:ext cx="7999641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541"/>
                <a:gridCol w="3094072"/>
                <a:gridCol w="2975428"/>
                <a:gridCol w="1117600"/>
              </a:tblGrid>
              <a:tr h="462749">
                <a:tc>
                  <a:txBody>
                    <a:bodyPr/>
                    <a:lstStyle/>
                    <a:p>
                      <a:r>
                        <a:rPr lang="en-US" dirty="0" smtClean="0"/>
                        <a:t>Supply\ Proc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MTS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1" dirty="0" smtClean="0"/>
                        <a:t>Trigger is Forecast</a:t>
                      </a:r>
                      <a:r>
                        <a:rPr lang="en-US" sz="1600" b="1" i="1" baseline="0" dirty="0" smtClean="0"/>
                        <a:t> and Sale Demand (SO)</a:t>
                      </a:r>
                      <a:endParaRPr lang="en-US" sz="1600" b="1" i="1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MTO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 smtClean="0"/>
                        <a:t>Trigger is Sale Demand and</a:t>
                      </a:r>
                      <a:r>
                        <a:rPr lang="en-US" sz="1600" i="1" baseline="0" dirty="0" smtClean="0"/>
                        <a:t> Dependent Requirement</a:t>
                      </a:r>
                      <a:endParaRPr lang="en-US" sz="1600" i="1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Company</a:t>
                      </a:r>
                      <a:r>
                        <a:rPr lang="en-US" sz="1400" baseline="0" dirty="0" smtClean="0"/>
                        <a:t> type</a:t>
                      </a:r>
                      <a:endParaRPr lang="en-US" sz="1400" dirty="0"/>
                    </a:p>
                  </a:txBody>
                  <a:tcPr/>
                </a:tc>
              </a:tr>
              <a:tr h="1325411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Buy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vert="vert27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Check Stock first </a:t>
                      </a:r>
                      <a:r>
                        <a:rPr lang="en-US" sz="1200" b="0" dirty="0" smtClean="0"/>
                        <a:t>(warning if not enough)</a:t>
                      </a:r>
                    </a:p>
                    <a:p>
                      <a:r>
                        <a:rPr lang="en-US" sz="1200" dirty="0" smtClean="0"/>
                        <a:t>When not enough</a:t>
                      </a:r>
                      <a:r>
                        <a:rPr lang="en-US" sz="1200" baseline="0" dirty="0" smtClean="0"/>
                        <a:t> in stock </a:t>
                      </a:r>
                    </a:p>
                    <a:p>
                      <a:r>
                        <a:rPr lang="en-US" sz="1200" b="1" baseline="0" dirty="0" smtClean="0"/>
                        <a:t>-&gt; Buy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200" baseline="0" dirty="0" smtClean="0"/>
                        <a:t>Buy with manual quantity (MPS)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200" b="0" baseline="0" dirty="0" smtClean="0"/>
                        <a:t>Buy with Re-Order Point </a:t>
                      </a:r>
                    </a:p>
                    <a:p>
                      <a:pPr>
                        <a:buFont typeface="Arial" pitchFamily="34" charset="0"/>
                        <a:buNone/>
                      </a:pPr>
                      <a:r>
                        <a:rPr lang="en-US" sz="1200" b="1" baseline="0" dirty="0" smtClean="0"/>
                        <a:t>-&gt;Purchase Order creation </a:t>
                      </a:r>
                      <a:r>
                        <a:rPr lang="en-US" sz="1200" b="0" baseline="0" dirty="0" smtClean="0"/>
                        <a:t>with consideration of </a:t>
                      </a:r>
                      <a:r>
                        <a:rPr lang="en-US" sz="1200" b="1" baseline="0" dirty="0" smtClean="0"/>
                        <a:t>Oder Point Rule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Don’t check Stock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(because we don’t stock it before hand)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-&gt; Buy</a:t>
                      </a:r>
                    </a:p>
                    <a:p>
                      <a:pPr marL="0" algn="l" defTabSz="914400" rtl="0" eaLnBrk="1" latinLnBrk="0" hangingPunct="1">
                        <a:buFont typeface="Arial" pitchFamily="34" charset="0"/>
                        <a:buChar char="•"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Buy with manual quantity (MPS)</a:t>
                      </a:r>
                    </a:p>
                    <a:p>
                      <a:pPr marL="0" algn="l" defTabSz="914400" rtl="0" eaLnBrk="1" latinLnBrk="0" hangingPunct="1">
                        <a:buFont typeface="Arial" pitchFamily="34" charset="0"/>
                        <a:buChar char="•"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Buy with Re-Order Point </a:t>
                      </a:r>
                    </a:p>
                    <a:p>
                      <a:pPr marL="0" algn="l" defTabSz="914400" rtl="0" eaLnBrk="1" latinLnBrk="0" hangingPunct="1">
                        <a:buFont typeface="Arial" pitchFamily="34" charset="0"/>
                        <a:buNone/>
                      </a:pPr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-&gt;Purchase Order creation </a:t>
                      </a: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with the number </a:t>
                      </a:r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sz="12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need (w/o OP rule) </a:t>
                      </a:r>
                      <a:r>
                        <a:rPr lang="en-US" sz="12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</a:t>
                      </a:r>
                      <a:r>
                        <a:rPr lang="en-US" sz="12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Order Point consideration</a:t>
                      </a:r>
                      <a:endParaRPr lang="en-US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Font typeface="Arial" pitchFamily="34" charset="0"/>
                        <a:buNone/>
                      </a:pPr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Thương</a:t>
                      </a:r>
                      <a:r>
                        <a:rPr lang="en-US" sz="12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mại</a:t>
                      </a:r>
                      <a:endParaRPr lang="en-US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vert="vert270" anchor="ctr"/>
                </a:tc>
              </a:tr>
              <a:tr h="1325411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Produce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vert="vert27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/>
                        <a:t>Check Stock first </a:t>
                      </a:r>
                      <a:r>
                        <a:rPr lang="en-US" sz="1200" b="0" dirty="0" smtClean="0"/>
                        <a:t>(warning if not enough)</a:t>
                      </a:r>
                    </a:p>
                    <a:p>
                      <a:r>
                        <a:rPr lang="en-US" sz="1200" dirty="0" smtClean="0"/>
                        <a:t>When not enough in stock </a:t>
                      </a:r>
                    </a:p>
                    <a:p>
                      <a:r>
                        <a:rPr lang="en-US" sz="1200" b="1" dirty="0" smtClean="0"/>
                        <a:t>-&gt; Produce</a:t>
                      </a:r>
                    </a:p>
                    <a:p>
                      <a:r>
                        <a:rPr lang="en-US" sz="1200" b="1" dirty="0" smtClean="0"/>
                        <a:t>-&gt; Production Order &amp;</a:t>
                      </a:r>
                      <a:r>
                        <a:rPr lang="en-US" sz="1200" b="1" baseline="0" dirty="0" smtClean="0"/>
                        <a:t> Purchase Order for missing part</a:t>
                      </a:r>
                      <a:r>
                        <a:rPr lang="en-US" sz="1200" b="1" dirty="0" smtClean="0"/>
                        <a:t>(manufacturing Order)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Don’t check Stock</a:t>
                      </a:r>
                    </a:p>
                    <a:p>
                      <a:r>
                        <a:rPr lang="en-US" sz="1200" dirty="0" smtClean="0"/>
                        <a:t>(because</a:t>
                      </a:r>
                      <a:r>
                        <a:rPr lang="en-US" sz="1200" baseline="0" dirty="0" smtClean="0"/>
                        <a:t> we don’t stock it before hand)</a:t>
                      </a:r>
                      <a:endParaRPr lang="en-US" sz="1200" dirty="0" smtClean="0"/>
                    </a:p>
                    <a:p>
                      <a:r>
                        <a:rPr lang="en-US" sz="1200" b="1" baseline="0" dirty="0" smtClean="0"/>
                        <a:t>-&gt; Produce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/>
                        <a:t>-&gt; Production Order  &amp; </a:t>
                      </a:r>
                      <a:r>
                        <a:rPr lang="en-US" sz="1200" b="1" baseline="0" dirty="0" smtClean="0"/>
                        <a:t>Purchase Order for missing part</a:t>
                      </a:r>
                      <a:r>
                        <a:rPr lang="en-US" sz="1200" b="1" dirty="0" smtClean="0"/>
                        <a:t> (manufacturing Order)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Có</a:t>
                      </a:r>
                      <a:r>
                        <a:rPr lang="en-US" sz="1400" b="1" baseline="0" dirty="0" smtClean="0"/>
                        <a:t> sản xuất hoặc lắp ráp</a:t>
                      </a:r>
                      <a:endParaRPr lang="en-US" sz="1400" b="1" dirty="0"/>
                    </a:p>
                  </a:txBody>
                  <a:tcPr vert="vert27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smtClean="0"/>
              <a:t>Order Point rule for Procurement (cont)</a:t>
            </a:r>
            <a:br>
              <a:rPr smtClean="0"/>
            </a:br>
            <a:r>
              <a:rPr smtClean="0">
                <a:solidFill>
                  <a:srgbClr val="FF0000"/>
                </a:solidFill>
              </a:rPr>
              <a:t>BUY - MTO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6763" y="1393372"/>
            <a:ext cx="7340600" cy="4216854"/>
          </a:xfrm>
        </p:spPr>
        <p:txBody>
          <a:bodyPr/>
          <a:lstStyle/>
          <a:p>
            <a:r>
              <a:rPr lang="en-US" dirty="0" smtClean="0"/>
              <a:t>Sale Oder quantity = 20</a:t>
            </a:r>
          </a:p>
          <a:p>
            <a:r>
              <a:rPr lang="en-US" dirty="0" smtClean="0"/>
              <a:t>Stock = 17</a:t>
            </a:r>
          </a:p>
          <a:p>
            <a:r>
              <a:rPr lang="en-US" dirty="0" smtClean="0"/>
              <a:t>MTO &amp; Buy – </a:t>
            </a:r>
            <a:r>
              <a:rPr lang="en-US" dirty="0" smtClean="0">
                <a:solidFill>
                  <a:srgbClr val="FF0000"/>
                </a:solidFill>
              </a:rPr>
              <a:t>without Order Point</a:t>
            </a:r>
          </a:p>
          <a:p>
            <a:pPr>
              <a:buNone/>
            </a:pPr>
            <a:r>
              <a:rPr lang="en-US" b="0" dirty="0" smtClean="0"/>
              <a:t>When MRP run -&gt; Buy -&gt; Purchase Order creation</a:t>
            </a:r>
          </a:p>
          <a:p>
            <a:pPr>
              <a:buNone/>
            </a:pPr>
            <a:r>
              <a:rPr lang="en-US" b="0" dirty="0" smtClean="0"/>
              <a:t>Number of purchase Quantity =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MTO &amp; Buy – </a:t>
            </a:r>
            <a:r>
              <a:rPr lang="en-US" dirty="0" smtClean="0">
                <a:solidFill>
                  <a:srgbClr val="FF0000"/>
                </a:solidFill>
              </a:rPr>
              <a:t>with Order Point rule (0,20)</a:t>
            </a:r>
          </a:p>
          <a:p>
            <a:pPr>
              <a:buNone/>
            </a:pPr>
            <a:r>
              <a:rPr lang="en-US" b="0" dirty="0" smtClean="0"/>
              <a:t>When MRP run -&gt; Buy -&gt; Purchase Order creation</a:t>
            </a:r>
          </a:p>
          <a:p>
            <a:pPr>
              <a:buNone/>
            </a:pPr>
            <a:r>
              <a:rPr lang="en-US" b="0" dirty="0" smtClean="0"/>
              <a:t>Number of purchase Quantity =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138058" y="2888342"/>
            <a:ext cx="203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50000"/>
                  </a:schemeClr>
                </a:solidFill>
              </a:rPr>
              <a:t>Sale Order Quantity</a:t>
            </a:r>
            <a:endParaRPr lang="en-US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85657" y="4347030"/>
            <a:ext cx="32294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50000"/>
                  </a:schemeClr>
                </a:solidFill>
              </a:rPr>
              <a:t>Sale Oder Quantity </a:t>
            </a:r>
          </a:p>
          <a:p>
            <a:r>
              <a:rPr lang="en-US" b="1" dirty="0" smtClean="0">
                <a:solidFill>
                  <a:schemeClr val="tx1">
                    <a:lumMod val="50000"/>
                  </a:schemeClr>
                </a:solidFill>
              </a:rPr>
              <a:t>+ Stock fulfillment (Oder Point) =</a:t>
            </a:r>
          </a:p>
          <a:p>
            <a:r>
              <a:rPr lang="en-US" b="1" dirty="0" smtClean="0">
                <a:solidFill>
                  <a:schemeClr val="tx1">
                    <a:lumMod val="50000"/>
                  </a:schemeClr>
                </a:solidFill>
              </a:rPr>
              <a:t>20 + 3=  23</a:t>
            </a:r>
            <a:endParaRPr lang="en-US" b="1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smtClean="0"/>
              <a:t>Order Point rule for Procurement (cont)</a:t>
            </a:r>
            <a:br>
              <a:rPr smtClean="0"/>
            </a:br>
            <a:r>
              <a:rPr smtClean="0">
                <a:solidFill>
                  <a:srgbClr val="FF0000"/>
                </a:solidFill>
              </a:rPr>
              <a:t>BUY- MTS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6763" y="1393372"/>
            <a:ext cx="7340600" cy="4216854"/>
          </a:xfrm>
        </p:spPr>
        <p:txBody>
          <a:bodyPr/>
          <a:lstStyle/>
          <a:p>
            <a:r>
              <a:rPr lang="en-US" dirty="0" smtClean="0"/>
              <a:t>Sale Oder quantity = 55 -&gt;warning</a:t>
            </a:r>
          </a:p>
          <a:p>
            <a:r>
              <a:rPr lang="en-US" dirty="0" smtClean="0"/>
              <a:t>Stock = 40</a:t>
            </a:r>
          </a:p>
          <a:p>
            <a:r>
              <a:rPr lang="en-US" dirty="0" smtClean="0"/>
              <a:t>MTO &amp; Buy – </a:t>
            </a:r>
            <a:r>
              <a:rPr lang="en-US" dirty="0" smtClean="0">
                <a:solidFill>
                  <a:srgbClr val="FF0000"/>
                </a:solidFill>
              </a:rPr>
              <a:t>without Order Point</a:t>
            </a:r>
          </a:p>
          <a:p>
            <a:pPr>
              <a:buNone/>
            </a:pPr>
            <a:r>
              <a:rPr lang="en-US" b="0" dirty="0" smtClean="0"/>
              <a:t>When MRP run -&gt; Buy -&gt; Exception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MTO &amp; Buy – </a:t>
            </a:r>
            <a:r>
              <a:rPr lang="en-US" dirty="0" smtClean="0">
                <a:solidFill>
                  <a:srgbClr val="FF0000"/>
                </a:solidFill>
              </a:rPr>
              <a:t>with Order Point Rule (0,45)</a:t>
            </a:r>
          </a:p>
          <a:p>
            <a:pPr>
              <a:buNone/>
            </a:pPr>
            <a:r>
              <a:rPr lang="en-US" b="0" dirty="0" smtClean="0"/>
              <a:t>When MRP run -&gt; Buy -&gt; Purchase Order creation</a:t>
            </a:r>
          </a:p>
          <a:p>
            <a:pPr>
              <a:buNone/>
            </a:pPr>
            <a:r>
              <a:rPr lang="en-US" b="0" dirty="0" smtClean="0"/>
              <a:t>Number of purchase Quantity =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00172" y="3955145"/>
            <a:ext cx="30552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50000"/>
                  </a:schemeClr>
                </a:solidFill>
              </a:rPr>
              <a:t>Sale Oder Quantity </a:t>
            </a:r>
          </a:p>
          <a:p>
            <a:r>
              <a:rPr lang="en-US" b="1" dirty="0" smtClean="0">
                <a:solidFill>
                  <a:schemeClr val="tx1">
                    <a:lumMod val="50000"/>
                  </a:schemeClr>
                </a:solidFill>
              </a:rPr>
              <a:t>+ Stock fulfillment (Oder Point) = </a:t>
            </a:r>
          </a:p>
          <a:p>
            <a:r>
              <a:rPr lang="en-US" b="1" dirty="0" smtClean="0">
                <a:solidFill>
                  <a:schemeClr val="tx1">
                    <a:lumMod val="50000"/>
                  </a:schemeClr>
                </a:solidFill>
              </a:rPr>
              <a:t>55 + 5 = 60</a:t>
            </a:r>
            <a:endParaRPr lang="en-US" b="1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smtClean="0"/>
              <a:t>Order Point rule for Procurement (cont)</a:t>
            </a:r>
            <a:br>
              <a:rPr smtClean="0"/>
            </a:br>
            <a:r>
              <a:rPr smtClean="0">
                <a:solidFill>
                  <a:srgbClr val="FF0000"/>
                </a:solidFill>
              </a:rPr>
              <a:t>Produce- MTO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6763" y="1393371"/>
            <a:ext cx="7898266" cy="4775199"/>
          </a:xfrm>
        </p:spPr>
        <p:txBody>
          <a:bodyPr/>
          <a:lstStyle/>
          <a:p>
            <a:r>
              <a:rPr lang="en-US" dirty="0" smtClean="0"/>
              <a:t>Sale Oder quantity = 50</a:t>
            </a:r>
          </a:p>
          <a:p>
            <a:r>
              <a:rPr lang="en-US" dirty="0" smtClean="0"/>
              <a:t>Stock = 45</a:t>
            </a:r>
          </a:p>
          <a:p>
            <a:r>
              <a:rPr lang="en-US" dirty="0" smtClean="0"/>
              <a:t>MTO &amp; Produce–  </a:t>
            </a:r>
            <a:r>
              <a:rPr lang="en-US" dirty="0" smtClean="0">
                <a:solidFill>
                  <a:srgbClr val="FF0000"/>
                </a:solidFill>
              </a:rPr>
              <a:t>with or without Order Point</a:t>
            </a:r>
          </a:p>
          <a:p>
            <a:pPr>
              <a:buNone/>
            </a:pPr>
            <a:r>
              <a:rPr lang="en-US" b="0" dirty="0" smtClean="0"/>
              <a:t>When MRP run -&gt; Produce-&gt; Manu. Orders creation</a:t>
            </a:r>
          </a:p>
          <a:p>
            <a:pPr>
              <a:buNone/>
            </a:pPr>
            <a:r>
              <a:rPr lang="en-US" b="0" dirty="0" smtClean="0"/>
              <a:t>-&gt; Purchase Order for Missing part</a:t>
            </a:r>
          </a:p>
          <a:p>
            <a:pPr>
              <a:buNone/>
            </a:pPr>
            <a:r>
              <a:rPr lang="en-US" b="0" dirty="0" smtClean="0"/>
              <a:t>Number of Produced Quantity =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In basic of </a:t>
            </a:r>
            <a:r>
              <a:rPr lang="en-US" dirty="0" err="1" smtClean="0"/>
              <a:t>OpenERP</a:t>
            </a:r>
            <a:r>
              <a:rPr lang="en-US" dirty="0" smtClean="0"/>
              <a:t> 6 doesn’t support Manufacturing with Stock Consideration</a:t>
            </a:r>
          </a:p>
          <a:p>
            <a:pPr>
              <a:buNone/>
            </a:pPr>
            <a:r>
              <a:rPr lang="en-US" dirty="0" smtClean="0"/>
              <a:t>In Logic, system must consider stock at least like </a:t>
            </a:r>
            <a:r>
              <a:rPr lang="vi-VN" dirty="0" smtClean="0"/>
              <a:t>Order point rule like Buying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50972" y="3280230"/>
            <a:ext cx="31641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</a:rPr>
              <a:t>Sale Order Quantity =50</a:t>
            </a:r>
            <a:endParaRPr lang="en-US" sz="16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7" name="Cloud 6"/>
          <p:cNvSpPr/>
          <p:nvPr/>
        </p:nvSpPr>
        <p:spPr bwMode="auto">
          <a:xfrm>
            <a:off x="7460343" y="2859315"/>
            <a:ext cx="1683657" cy="783771"/>
          </a:xfrm>
          <a:prstGeom prst="cloud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Gulim" pitchFamily="34" charset="-127"/>
              </a:rPr>
              <a:t>2 MO,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rgbClr val="1111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Gulim" pitchFamily="34" charset="-127"/>
              </a:rPr>
              <a:t> and purchase orders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11111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Gulim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sz="3600" dirty="0" smtClean="0"/>
              <a:t>4A.2 Inventory Management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sz="3200" smtClean="0"/>
              <a:t>Inventory Management - </a:t>
            </a:r>
            <a:br>
              <a:rPr sz="3200" smtClean="0"/>
            </a:br>
            <a:r>
              <a:rPr smtClean="0"/>
              <a:t>Main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dirty="0" smtClean="0"/>
              <a:t>Inventory Management (Good receipt, Internal Good Movement, Good Issue)</a:t>
            </a:r>
          </a:p>
          <a:p>
            <a:pPr lvl="2"/>
            <a:r>
              <a:rPr lang="en-US" dirty="0" smtClean="0"/>
              <a:t>Product Catalogs – Danh mục hàng hóa</a:t>
            </a:r>
          </a:p>
          <a:p>
            <a:pPr lvl="2"/>
            <a:r>
              <a:rPr lang="en-US" dirty="0" smtClean="0"/>
              <a:t>Inventory report</a:t>
            </a:r>
          </a:p>
          <a:p>
            <a:pPr lvl="2"/>
            <a:r>
              <a:rPr lang="en-US" dirty="0" smtClean="0"/>
              <a:t>MRP integration</a:t>
            </a:r>
          </a:p>
          <a:p>
            <a:pPr lvl="2"/>
            <a:r>
              <a:rPr lang="en-US" dirty="0" smtClean="0"/>
              <a:t>Physical Inventory – Kiểm kê</a:t>
            </a:r>
          </a:p>
          <a:p>
            <a:pPr lvl="2"/>
            <a:r>
              <a:rPr lang="en-US" dirty="0" smtClean="0"/>
              <a:t>Valuation – Định giá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smtClean="0"/>
              <a:t>Good receipt, Internal Good Movement, Good Issue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Receipt from Purchasing or Replenishment</a:t>
            </a:r>
          </a:p>
          <a:p>
            <a:r>
              <a:rPr lang="en-US" dirty="0" smtClean="0"/>
              <a:t>Issue to customer or for Replenishment</a:t>
            </a:r>
          </a:p>
          <a:p>
            <a:r>
              <a:rPr lang="en-US" dirty="0" smtClean="0"/>
              <a:t>Internal Movement: for Production</a:t>
            </a:r>
          </a:p>
          <a:p>
            <a:r>
              <a:rPr lang="en-US" dirty="0" smtClean="0"/>
              <a:t>Replenishment: </a:t>
            </a:r>
            <a:r>
              <a:rPr lang="en-US" b="0" dirty="0" smtClean="0"/>
              <a:t>stock movement from plant to plant </a:t>
            </a:r>
            <a:endParaRPr 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sz="3600" dirty="0" smtClean="0"/>
              <a:t>4A. Material Management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Final Concept of Procurement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6763" y="1422400"/>
            <a:ext cx="7340600" cy="4187825"/>
          </a:xfrm>
        </p:spPr>
        <p:txBody>
          <a:bodyPr/>
          <a:lstStyle/>
          <a:p>
            <a:r>
              <a:rPr lang="en-US" dirty="0" smtClean="0"/>
              <a:t>Balancing Collision btw Sale Forecast, Sale Order on hand, Stock, Planned Production, Producing, Replenished Production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24113" y="3066143"/>
          <a:ext cx="7344230" cy="340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0116"/>
                <a:gridCol w="1297576"/>
                <a:gridCol w="1468846"/>
                <a:gridCol w="1468846"/>
                <a:gridCol w="1468846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Sale Forecast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Sale Order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Planned Production</a:t>
                      </a:r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Số</a:t>
                      </a:r>
                      <a:r>
                        <a:rPr lang="en-US" baseline="0" dirty="0" smtClean="0"/>
                        <a:t> sản phẩm cần sản xuất (hoạch định)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Producing</a:t>
                      </a:r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Số</a:t>
                      </a:r>
                      <a:r>
                        <a:rPr lang="en-US" baseline="0" dirty="0" smtClean="0"/>
                        <a:t> sản phẩm đang sản xuất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Replenished Production</a:t>
                      </a:r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Số</a:t>
                      </a:r>
                      <a:r>
                        <a:rPr lang="en-US" baseline="0" dirty="0" smtClean="0"/>
                        <a:t> sản phẩm cần sản xuất thêm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Oval Callout 5"/>
          <p:cNvSpPr/>
          <p:nvPr/>
        </p:nvSpPr>
        <p:spPr bwMode="auto">
          <a:xfrm>
            <a:off x="7474857" y="3643085"/>
            <a:ext cx="1872343" cy="986971"/>
          </a:xfrm>
          <a:prstGeom prst="wedgeEllipseCallou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Gulim" pitchFamily="34" charset="-127"/>
              </a:rPr>
              <a:t>Demand Management From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rgbClr val="1111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Gulim" pitchFamily="34" charset="-127"/>
              </a:rPr>
              <a:t> beginning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11111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Gulim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Final Concept of Procurement(cont)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82172" y="1915886"/>
          <a:ext cx="7329716" cy="4515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2429"/>
                <a:gridCol w="1832429"/>
                <a:gridCol w="1832429"/>
                <a:gridCol w="1832429"/>
              </a:tblGrid>
              <a:tr h="64510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T3</a:t>
                      </a:r>
                      <a:endParaRPr lang="en-US" dirty="0"/>
                    </a:p>
                  </a:txBody>
                  <a:tcPr/>
                </a:tc>
              </a:tr>
              <a:tr h="645108">
                <a:tc>
                  <a:txBody>
                    <a:bodyPr/>
                    <a:lstStyle/>
                    <a:p>
                      <a:r>
                        <a:rPr lang="en-US" dirty="0" smtClean="0"/>
                        <a:t>Forecast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</a:tr>
              <a:tr h="64510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</a:tr>
              <a:tr h="64510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/>
                </a:tc>
              </a:tr>
              <a:tr h="64510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Planned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Production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/>
                </a:tc>
              </a:tr>
              <a:tr h="64510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Producing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/>
                </a:tc>
              </a:tr>
              <a:tr h="64510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Replenished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Production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Oval Callout 7"/>
          <p:cNvSpPr/>
          <p:nvPr/>
        </p:nvSpPr>
        <p:spPr bwMode="auto">
          <a:xfrm>
            <a:off x="2830286" y="1407886"/>
            <a:ext cx="986971" cy="319314"/>
          </a:xfrm>
          <a:prstGeom prst="wedgeEllipseCallout">
            <a:avLst>
              <a:gd name="adj1" fmla="val -4657"/>
              <a:gd name="adj2" fmla="val 148864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Gulim" pitchFamily="34" charset="-127"/>
              </a:rPr>
              <a:t>Now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82172" y="1915886"/>
          <a:ext cx="7329716" cy="3225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2429"/>
                <a:gridCol w="1832429"/>
                <a:gridCol w="1832429"/>
                <a:gridCol w="1832429"/>
              </a:tblGrid>
              <a:tr h="64510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T3</a:t>
                      </a:r>
                      <a:endParaRPr lang="en-US" dirty="0"/>
                    </a:p>
                  </a:txBody>
                  <a:tcPr/>
                </a:tc>
              </a:tr>
              <a:tr h="645108">
                <a:tc>
                  <a:txBody>
                    <a:bodyPr/>
                    <a:lstStyle/>
                    <a:p>
                      <a:r>
                        <a:rPr lang="en-US" dirty="0" smtClean="0"/>
                        <a:t>Dự</a:t>
                      </a:r>
                      <a:r>
                        <a:rPr lang="en-US" baseline="0" dirty="0" smtClean="0"/>
                        <a:t> báo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</a:tr>
              <a:tr h="64510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Đơn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hàng đã có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</a:tr>
              <a:tr h="64510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Tồn</a:t>
                      </a:r>
                      <a:r>
                        <a:rPr lang="en-US" sz="180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kho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/>
                </a:tc>
              </a:tr>
              <a:tr h="64510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Planned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Production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588963"/>
            <a:ext cx="8572500" cy="609600"/>
          </a:xfrm>
        </p:spPr>
        <p:txBody>
          <a:bodyPr>
            <a:noAutofit/>
          </a:bodyPr>
          <a:lstStyle/>
          <a:p>
            <a:r>
              <a:rPr sz="2400" smtClean="0"/>
              <a:t>Organization structure</a:t>
            </a:r>
            <a:br>
              <a:rPr sz="2400" smtClean="0"/>
            </a:br>
            <a:r>
              <a:rPr sz="2400" smtClean="0"/>
              <a:t>Stock &amp; Warehouse &amp; Location in OpenERP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7735" y="1559379"/>
            <a:ext cx="7840208" cy="4318907"/>
          </a:xfrm>
        </p:spPr>
        <p:txBody>
          <a:bodyPr/>
          <a:lstStyle/>
          <a:p>
            <a:r>
              <a:rPr lang="en-US" dirty="0" smtClean="0"/>
              <a:t>Stock means quantity and value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Warehouse &amp; location mean the physical position</a:t>
            </a:r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043" y="4107543"/>
            <a:ext cx="8242671" cy="244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94717" y="1943477"/>
            <a:ext cx="6049283" cy="1340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Stock </a:t>
            </a:r>
            <a:r>
              <a:rPr lang="en-US" dirty="0" smtClean="0"/>
              <a:t>–</a:t>
            </a:r>
            <a:r>
              <a:rPr smtClean="0"/>
              <a:t> Product by 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312871"/>
            <a:ext cx="9144000" cy="421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636135" y="5776686"/>
            <a:ext cx="7840208" cy="667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tabLst/>
              <a:defRPr/>
            </a:pP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02697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Business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257" y="1320800"/>
            <a:ext cx="7576457" cy="4289425"/>
          </a:xfrm>
        </p:spPr>
        <p:txBody>
          <a:bodyPr/>
          <a:lstStyle/>
          <a:p>
            <a:r>
              <a:rPr lang="en-US" sz="1600" b="0" dirty="0" smtClean="0"/>
              <a:t>Công ty CP ABC bán xăng, có 3 cây xăng ở Ninh Thuận, Bình Dương, Hồ Chi Minh. Hai loại sản phẩm là A95, A92. </a:t>
            </a:r>
          </a:p>
          <a:p>
            <a:r>
              <a:rPr lang="en-US" sz="1600" b="0" dirty="0" smtClean="0"/>
              <a:t>Ngày 1 mua 2000 lit A92, 3000 lit A95, từ kho Nhà Bè của </a:t>
            </a:r>
            <a:r>
              <a:rPr lang="en-US" sz="1600" b="0" dirty="0" err="1" smtClean="0"/>
              <a:t>Petrolimex</a:t>
            </a:r>
            <a:r>
              <a:rPr lang="en-US" sz="1600" b="0" dirty="0" smtClean="0"/>
              <a:t>. Phân phối ra kho </a:t>
            </a:r>
          </a:p>
          <a:p>
            <a:pPr lvl="1"/>
            <a:r>
              <a:rPr lang="en-US" sz="1600" b="1" dirty="0" smtClean="0"/>
              <a:t>Bình Dương (500 A92, 500 A95)</a:t>
            </a:r>
          </a:p>
          <a:p>
            <a:pPr lvl="1"/>
            <a:r>
              <a:rPr lang="en-US" sz="1600" b="1" dirty="0" smtClean="0"/>
              <a:t>Ninh Thuận (1000 A92, 1000 A95)</a:t>
            </a:r>
          </a:p>
          <a:p>
            <a:pPr lvl="1"/>
            <a:r>
              <a:rPr lang="en-US" sz="1600" b="1" dirty="0" smtClean="0"/>
              <a:t>Hồ Chí Minh (500 A92, 1000 A95)</a:t>
            </a:r>
          </a:p>
          <a:p>
            <a:r>
              <a:rPr lang="en-US" sz="1600" b="0" dirty="0" smtClean="0"/>
              <a:t>Ngày 2 xuất bán Ninh Thuận 200 A92, Bình Dương 300 A95, Hồ Chí Minh 400 A95.</a:t>
            </a:r>
            <a:endParaRPr lang="en-US" sz="900" b="0" dirty="0" smtClean="0"/>
          </a:p>
          <a:p>
            <a:r>
              <a:rPr lang="en-US" sz="1400" b="0" dirty="0" smtClean="0"/>
              <a:t>Cách tổ chức cấu trúc kho của công ty phải làm sao để trả lời các vấn đề sau:</a:t>
            </a:r>
          </a:p>
          <a:p>
            <a:r>
              <a:rPr lang="en-US" sz="1400" b="0" dirty="0" smtClean="0"/>
              <a:t>Tổng số xăng A92, A95 của công ty và các kho là bao nhiêu</a:t>
            </a:r>
          </a:p>
        </p:txBody>
      </p:sp>
      <p:sp>
        <p:nvSpPr>
          <p:cNvPr id="4" name="Rounded Rectangle 3"/>
          <p:cNvSpPr/>
          <p:nvPr/>
        </p:nvSpPr>
        <p:spPr bwMode="auto">
          <a:xfrm>
            <a:off x="6923314" y="2307772"/>
            <a:ext cx="914400" cy="46445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Gulim" pitchFamily="34" charset="-127"/>
              </a:rPr>
              <a:t>ABC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Gulim" pitchFamily="34" charset="-127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5566228" y="4709886"/>
            <a:ext cx="914400" cy="46445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Gulim" pitchFamily="34" charset="-127"/>
              </a:rPr>
              <a:t>Ninh Thuận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Gulim" pitchFamily="34" charset="-127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6872513" y="4695372"/>
            <a:ext cx="914400" cy="46445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Gulim" pitchFamily="34" charset="-127"/>
              </a:rPr>
              <a:t>Bình</a:t>
            </a:r>
            <a:r>
              <a:rPr kumimoji="0" lang="en-US" sz="1400" b="1" i="0" u="none" strike="noStrike" cap="none" normalizeH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Gulim" pitchFamily="34" charset="-127"/>
              </a:rPr>
              <a:t> Dương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Gulim" pitchFamily="34" charset="-127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Gulim" pitchFamily="34" charset="-127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8229600" y="4695373"/>
            <a:ext cx="914400" cy="46445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Gulim" pitchFamily="34" charset="-127"/>
              </a:rPr>
              <a:t>HCM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Gulim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Maybe????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 bwMode="auto">
          <a:xfrm>
            <a:off x="4107539" y="1451435"/>
            <a:ext cx="1553031" cy="60959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Gulim" pitchFamily="34" charset="-127"/>
              </a:rPr>
              <a:t>ABC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Gulim" pitchFamily="34" charset="-127"/>
              </a:rPr>
              <a:t>Warehouse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Gulim" pitchFamily="34" charset="-127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Gulim" pitchFamily="34" charset="-127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4434114" y="2489195"/>
            <a:ext cx="914400" cy="46445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Gulim" pitchFamily="34" charset="-127"/>
              </a:rPr>
              <a:t>Stock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Gulim" pitchFamily="34" charset="-127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1197468" y="5450091"/>
            <a:ext cx="1211904" cy="48622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Gulim" pitchFamily="34" charset="-127"/>
              </a:rPr>
              <a:t>Input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Gulim" pitchFamily="34" charset="-127"/>
              </a:rPr>
              <a:t>Bình</a:t>
            </a:r>
            <a:r>
              <a:rPr kumimoji="0" lang="en-US" sz="1200" b="1" i="0" u="none" strike="noStrike" cap="none" normalizeH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Gulim" pitchFamily="34" charset="-127"/>
              </a:rPr>
              <a:t> Duong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Gulim" pitchFamily="34" charset="-127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Gulim" pitchFamily="34" charset="-127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1640149" y="3889817"/>
            <a:ext cx="1168402" cy="46445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Gulim" pitchFamily="34" charset="-127"/>
              </a:rPr>
              <a:t>Stock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Gulim" pitchFamily="34" charset="-127"/>
              </a:rPr>
              <a:t>Binh</a:t>
            </a:r>
            <a:r>
              <a:rPr kumimoji="0" lang="en-US" sz="1200" b="1" i="0" u="none" strike="noStrike" cap="none" normalizeH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Gulim" pitchFamily="34" charset="-127"/>
              </a:rPr>
              <a:t> Dương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Gulim" pitchFamily="34" charset="-127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3904346" y="5529920"/>
            <a:ext cx="1168402" cy="46445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Gulim" pitchFamily="34" charset="-127"/>
              </a:rPr>
              <a:t>Input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Gulim" pitchFamily="34" charset="-127"/>
              </a:rPr>
              <a:t>Ninh Thuận</a:t>
            </a:r>
          </a:p>
        </p:txBody>
      </p:sp>
      <p:sp>
        <p:nvSpPr>
          <p:cNvPr id="14" name="Rounded Rectangle 13"/>
          <p:cNvSpPr/>
          <p:nvPr/>
        </p:nvSpPr>
        <p:spPr bwMode="auto">
          <a:xfrm>
            <a:off x="6683807" y="5580718"/>
            <a:ext cx="1168402" cy="46445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Gulim" pitchFamily="34" charset="-127"/>
              </a:rPr>
              <a:t>Input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Gulim" pitchFamily="34" charset="-127"/>
              </a:rPr>
              <a:t>HCM</a:t>
            </a:r>
          </a:p>
        </p:txBody>
      </p:sp>
      <p:sp>
        <p:nvSpPr>
          <p:cNvPr id="15" name="Rounded Rectangle 14"/>
          <p:cNvSpPr/>
          <p:nvPr/>
        </p:nvSpPr>
        <p:spPr bwMode="auto">
          <a:xfrm>
            <a:off x="4288967" y="3882558"/>
            <a:ext cx="1168402" cy="46445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Gulim" pitchFamily="34" charset="-127"/>
              </a:rPr>
              <a:t>Stock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Gulim" pitchFamily="34" charset="-127"/>
              </a:rPr>
              <a:t>Ninh Thuận</a:t>
            </a:r>
          </a:p>
        </p:txBody>
      </p:sp>
      <p:sp>
        <p:nvSpPr>
          <p:cNvPr id="16" name="Rounded Rectangle 15"/>
          <p:cNvSpPr/>
          <p:nvPr/>
        </p:nvSpPr>
        <p:spPr bwMode="auto">
          <a:xfrm>
            <a:off x="7170042" y="3860786"/>
            <a:ext cx="1168402" cy="46445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Gulim" pitchFamily="34" charset="-127"/>
              </a:rPr>
              <a:t>Stock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Gulim" pitchFamily="34" charset="-127"/>
              </a:rPr>
              <a:t>HCM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Gulim" pitchFamily="34" charset="-127"/>
            </a:endParaRPr>
          </a:p>
        </p:txBody>
      </p:sp>
      <p:sp>
        <p:nvSpPr>
          <p:cNvPr id="21" name="Rounded Rectangle 20"/>
          <p:cNvSpPr/>
          <p:nvPr/>
        </p:nvSpPr>
        <p:spPr bwMode="auto">
          <a:xfrm>
            <a:off x="420914" y="1959428"/>
            <a:ext cx="1088571" cy="46445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Gulim" pitchFamily="34" charset="-127"/>
              </a:rPr>
              <a:t>Location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Gulim" pitchFamily="34" charset="-127"/>
            </a:endParaRPr>
          </a:p>
        </p:txBody>
      </p:sp>
      <p:sp>
        <p:nvSpPr>
          <p:cNvPr id="22" name="Rounded Rectangle 21"/>
          <p:cNvSpPr/>
          <p:nvPr/>
        </p:nvSpPr>
        <p:spPr bwMode="auto">
          <a:xfrm>
            <a:off x="413653" y="2445664"/>
            <a:ext cx="1081318" cy="48622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Gulim" pitchFamily="34" charset="-127"/>
              </a:rPr>
              <a:t>Warehouse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Gulim" pitchFamily="34" charset="-127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Gulim" pitchFamily="34" charset="-127"/>
            </a:endParaRPr>
          </a:p>
        </p:txBody>
      </p:sp>
      <p:cxnSp>
        <p:nvCxnSpPr>
          <p:cNvPr id="24" name="Straight Arrow Connector 23"/>
          <p:cNvCxnSpPr>
            <a:stCxn id="7" idx="2"/>
            <a:endCxn id="8" idx="0"/>
          </p:cNvCxnSpPr>
          <p:nvPr/>
        </p:nvCxnSpPr>
        <p:spPr bwMode="auto">
          <a:xfrm rot="16200000" flipH="1">
            <a:off x="4673601" y="2271482"/>
            <a:ext cx="428166" cy="7259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2"/>
            <a:endCxn id="15" idx="0"/>
          </p:cNvCxnSpPr>
          <p:nvPr/>
        </p:nvCxnSpPr>
        <p:spPr bwMode="auto">
          <a:xfrm rot="5400000">
            <a:off x="4417788" y="3409032"/>
            <a:ext cx="928906" cy="1814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8" idx="1"/>
            <a:endCxn id="12" idx="0"/>
          </p:cNvCxnSpPr>
          <p:nvPr/>
        </p:nvCxnSpPr>
        <p:spPr bwMode="auto">
          <a:xfrm rot="10800000" flipV="1">
            <a:off x="2224350" y="2721423"/>
            <a:ext cx="2209764" cy="1168393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3"/>
            <a:endCxn id="16" idx="0"/>
          </p:cNvCxnSpPr>
          <p:nvPr/>
        </p:nvCxnSpPr>
        <p:spPr bwMode="auto">
          <a:xfrm>
            <a:off x="5348514" y="2721424"/>
            <a:ext cx="2405729" cy="1139362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2" idx="2"/>
            <a:endCxn id="11" idx="0"/>
          </p:cNvCxnSpPr>
          <p:nvPr/>
        </p:nvCxnSpPr>
        <p:spPr bwMode="auto">
          <a:xfrm rot="5400000">
            <a:off x="1465977" y="4691717"/>
            <a:ext cx="1095817" cy="42093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5" idx="2"/>
            <a:endCxn id="13" idx="0"/>
          </p:cNvCxnSpPr>
          <p:nvPr/>
        </p:nvCxnSpPr>
        <p:spPr bwMode="auto">
          <a:xfrm rot="5400000">
            <a:off x="4089406" y="4746157"/>
            <a:ext cx="1182905" cy="38462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6" idx="2"/>
            <a:endCxn id="14" idx="0"/>
          </p:cNvCxnSpPr>
          <p:nvPr/>
        </p:nvCxnSpPr>
        <p:spPr bwMode="auto">
          <a:xfrm rot="5400000">
            <a:off x="6883389" y="4709863"/>
            <a:ext cx="1255475" cy="48623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3555896" y="6047340"/>
            <a:ext cx="17999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75000"/>
                  </a:schemeClr>
                </a:solidFill>
              </a:rPr>
              <a:t>(1000 A92, 1000 A95)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027612" y="3325910"/>
            <a:ext cx="17999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75000"/>
                  </a:schemeClr>
                </a:solidFill>
              </a:rPr>
              <a:t>(1000 A92, 1000 A95)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887950" y="6003797"/>
            <a:ext cx="16204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75000"/>
                  </a:schemeClr>
                </a:solidFill>
              </a:rPr>
              <a:t>(500 A92, 500 A95)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1577377" y="3543625"/>
            <a:ext cx="16204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75000"/>
                  </a:schemeClr>
                </a:solidFill>
              </a:rPr>
              <a:t>(500 A92, 500 A95)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6561694" y="6076369"/>
            <a:ext cx="17102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75000"/>
                  </a:schemeClr>
                </a:solidFill>
              </a:rPr>
              <a:t>(500 A92, 1000 A95)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6510894" y="3311396"/>
            <a:ext cx="17102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75000"/>
                  </a:schemeClr>
                </a:solidFill>
              </a:rPr>
              <a:t>(500 A92, 1000 A95)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001409" y="2063169"/>
            <a:ext cx="17649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75000"/>
                  </a:schemeClr>
                </a:solidFill>
              </a:rPr>
              <a:t>(2000 A92, 3000A95)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397728" y="4378197"/>
            <a:ext cx="20949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75000"/>
                  </a:schemeClr>
                </a:solidFill>
              </a:rPr>
              <a:t>New (800 A92, 1000 A95)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580640" y="3906484"/>
            <a:ext cx="8576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75000"/>
                  </a:schemeClr>
                </a:solidFill>
              </a:rPr>
              <a:t>-200 A92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888240" y="4015340"/>
            <a:ext cx="8576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75000"/>
                  </a:schemeClr>
                </a:solidFill>
              </a:rPr>
              <a:t>-300 A95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8286329" y="3964540"/>
            <a:ext cx="8576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75000"/>
                  </a:schemeClr>
                </a:solidFill>
              </a:rPr>
              <a:t>-400 A95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7113237" y="4421740"/>
            <a:ext cx="20051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75000"/>
                  </a:schemeClr>
                </a:solidFill>
              </a:rPr>
              <a:t>New (500 A92, 600 A95)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1337894" y="4465284"/>
            <a:ext cx="20051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75000"/>
                  </a:schemeClr>
                </a:solidFill>
              </a:rPr>
              <a:t>New (500 A92, 200 A95)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5574723" y="2404255"/>
            <a:ext cx="21496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75000"/>
                  </a:schemeClr>
                </a:solidFill>
              </a:rPr>
              <a:t>New (1800 A92, 1800A95)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5" name="Cloud Callout 34"/>
          <p:cNvSpPr/>
          <p:nvPr/>
        </p:nvSpPr>
        <p:spPr bwMode="auto">
          <a:xfrm>
            <a:off x="6342743" y="667656"/>
            <a:ext cx="2438400" cy="1349829"/>
          </a:xfrm>
          <a:prstGeom prst="cloudCallou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Gulim" pitchFamily="34" charset="-127"/>
              </a:rPr>
              <a:t>ABC do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Gulim" pitchFamily="34" charset="-127"/>
              </a:rPr>
              <a:t>Good issue to customer in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Gulim" pitchFamily="34" charset="-127"/>
              </a:rPr>
              <a:t> Ninh Thuận will use which stock?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Gulim" pitchFamily="34" charset="-127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8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21" grpId="0" animBg="1"/>
      <p:bldP spid="22" grpId="0" animBg="1"/>
      <p:bldP spid="57" grpId="0"/>
      <p:bldP spid="59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35" grpId="0" animBg="1"/>
      <p:bldP spid="35" grpId="1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Product Catalogs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0843" y="1694090"/>
            <a:ext cx="7944530" cy="2878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Inventory 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2248" y="1472293"/>
            <a:ext cx="7340600" cy="3673475"/>
          </a:xfrm>
        </p:spPr>
        <p:txBody>
          <a:bodyPr/>
          <a:lstStyle/>
          <a:p>
            <a:r>
              <a:rPr lang="en-US" dirty="0" smtClean="0"/>
              <a:t>Bác cáo tồn kho theo sản phẩm, danh mục sản phẩm, theo tháng, năm, tương lai…</a:t>
            </a:r>
            <a:endParaRPr 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367314"/>
            <a:ext cx="8905518" cy="3294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Physical Inventory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4191" y="1544865"/>
            <a:ext cx="7340600" cy="3673475"/>
          </a:xfrm>
        </p:spPr>
        <p:txBody>
          <a:bodyPr/>
          <a:lstStyle/>
          <a:p>
            <a:r>
              <a:rPr lang="en-US" dirty="0" smtClean="0"/>
              <a:t>Kiểm kê</a:t>
            </a:r>
          </a:p>
          <a:p>
            <a:r>
              <a:rPr lang="en-US" dirty="0" smtClean="0"/>
              <a:t>Why? Since the asynchronous of Information System with Physical Status  by Mistakes, Loss, Damage….</a:t>
            </a:r>
          </a:p>
          <a:p>
            <a:endParaRPr 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968853"/>
            <a:ext cx="8737600" cy="298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Overview of Material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5" y="1419224"/>
            <a:ext cx="9058275" cy="467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Oval Callout 4"/>
          <p:cNvSpPr/>
          <p:nvPr/>
        </p:nvSpPr>
        <p:spPr bwMode="auto">
          <a:xfrm>
            <a:off x="6540500" y="1181100"/>
            <a:ext cx="2362200" cy="1143000"/>
          </a:xfrm>
          <a:prstGeom prst="wedgeEllipseCallout">
            <a:avLst>
              <a:gd name="adj1" fmla="val -188213"/>
              <a:gd name="adj2" fmla="val 21273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Gulim" pitchFamily="34" charset="-127"/>
              </a:rPr>
              <a:t>Procurement by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rgbClr val="1111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Gulim" pitchFamily="34" charset="-127"/>
              </a:rPr>
              <a:t>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aseline="0" dirty="0" smtClean="0">
                <a:solidFill>
                  <a:srgbClr val="1111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Gulim" pitchFamily="34" charset="-127"/>
              </a:rPr>
              <a:t>Purchasing</a:t>
            </a:r>
            <a:r>
              <a:rPr lang="en-US" dirty="0" smtClean="0">
                <a:solidFill>
                  <a:srgbClr val="1111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Gulim" pitchFamily="34" charset="-127"/>
              </a:rPr>
              <a:t> or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Gulim" pitchFamily="34" charset="-127"/>
              </a:rPr>
              <a:t>Produce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rgbClr val="1111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Gulim" pitchFamily="34" charset="-127"/>
              </a:rPr>
              <a:t> or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aseline="0" dirty="0" smtClean="0">
                <a:solidFill>
                  <a:srgbClr val="1111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Gulim" pitchFamily="34" charset="-127"/>
              </a:rPr>
              <a:t>Replenishment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11111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Gulim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Physical Inventory (cont)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66763" y="4426857"/>
            <a:ext cx="5111523" cy="464457"/>
          </a:xfrm>
        </p:spPr>
        <p:txBody>
          <a:bodyPr/>
          <a:lstStyle/>
          <a:p>
            <a:r>
              <a:rPr lang="en-US" dirty="0" smtClean="0"/>
              <a:t>Or</a:t>
            </a:r>
            <a:endParaRPr 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8671" y="1115331"/>
            <a:ext cx="8875329" cy="30938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00036" y="4398509"/>
            <a:ext cx="6742113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Valuation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6763" y="1936751"/>
            <a:ext cx="7340600" cy="4565649"/>
          </a:xfrm>
        </p:spPr>
        <p:txBody>
          <a:bodyPr/>
          <a:lstStyle/>
          <a:p>
            <a:r>
              <a:rPr lang="en-US" dirty="0" smtClean="0"/>
              <a:t>Answer the “Product Value” question?</a:t>
            </a:r>
          </a:p>
          <a:p>
            <a:r>
              <a:rPr lang="en-US" dirty="0" smtClean="0"/>
              <a:t>Link with the Accounting &amp; FI module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Valuation - </a:t>
            </a:r>
            <a:r>
              <a:rPr b="0" smtClean="0"/>
              <a:t>Cost Price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649" y="1341664"/>
            <a:ext cx="7340600" cy="3673475"/>
          </a:xfrm>
        </p:spPr>
        <p:txBody>
          <a:bodyPr/>
          <a:lstStyle/>
          <a:p>
            <a:r>
              <a:rPr lang="en-US" dirty="0" smtClean="0"/>
              <a:t>How much of you stock value is?</a:t>
            </a:r>
          </a:p>
          <a:p>
            <a:pPr lvl="1"/>
            <a:r>
              <a:rPr lang="en-US" sz="2400" dirty="0" smtClean="0"/>
              <a:t>Average</a:t>
            </a:r>
          </a:p>
          <a:p>
            <a:pPr lvl="1"/>
            <a:r>
              <a:rPr lang="en-US" sz="2400" dirty="0" smtClean="0"/>
              <a:t>Standard</a:t>
            </a:r>
            <a:endParaRPr lang="en-US" sz="2400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1375" y="2834821"/>
            <a:ext cx="7256463" cy="348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Link MM &amp; WH with FI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9676" y="5573486"/>
            <a:ext cx="7340600" cy="979714"/>
          </a:xfrm>
        </p:spPr>
        <p:txBody>
          <a:bodyPr/>
          <a:lstStyle/>
          <a:p>
            <a:r>
              <a:rPr lang="en-US" dirty="0" smtClean="0"/>
              <a:t>More detail in Accounting module</a:t>
            </a:r>
            <a:endParaRPr lang="en-US" dirty="0"/>
          </a:p>
        </p:txBody>
      </p:sp>
      <p:grpSp>
        <p:nvGrpSpPr>
          <p:cNvPr id="31" name="Group 3"/>
          <p:cNvGrpSpPr>
            <a:grpSpLocks/>
          </p:cNvGrpSpPr>
          <p:nvPr/>
        </p:nvGrpSpPr>
        <p:grpSpPr bwMode="auto">
          <a:xfrm>
            <a:off x="899886" y="1436915"/>
            <a:ext cx="7010400" cy="3244850"/>
            <a:chOff x="576" y="1344"/>
            <a:chExt cx="4416" cy="2044"/>
          </a:xfrm>
        </p:grpSpPr>
        <p:sp>
          <p:nvSpPr>
            <p:cNvPr id="32" name="Rectangle 4"/>
            <p:cNvSpPr>
              <a:spLocks noChangeArrowheads="1"/>
            </p:cNvSpPr>
            <p:nvPr/>
          </p:nvSpPr>
          <p:spPr bwMode="auto">
            <a:xfrm>
              <a:off x="2064" y="1344"/>
              <a:ext cx="1152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lvl="1" algn="ctr" eaLnBrk="0" hangingPunct="0">
                <a:spcBef>
                  <a:spcPct val="50000"/>
                </a:spcBef>
                <a:buClrTx/>
                <a:buFontTx/>
                <a:buNone/>
              </a:pPr>
              <a:r>
                <a:rPr lang="en-US" sz="2400" dirty="0">
                  <a:solidFill>
                    <a:srgbClr val="008000"/>
                  </a:solidFill>
                </a:rPr>
                <a:t>Invoice Receipt</a:t>
              </a:r>
            </a:p>
          </p:txBody>
        </p:sp>
        <p:sp>
          <p:nvSpPr>
            <p:cNvPr id="33" name="Rectangle 5"/>
            <p:cNvSpPr>
              <a:spLocks noChangeArrowheads="1"/>
            </p:cNvSpPr>
            <p:nvPr/>
          </p:nvSpPr>
          <p:spPr bwMode="auto">
            <a:xfrm>
              <a:off x="3744" y="1344"/>
              <a:ext cx="976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ctr" eaLnBrk="0" hangingPunct="0">
                <a:spcBef>
                  <a:spcPct val="50000"/>
                </a:spcBef>
                <a:buClrTx/>
                <a:buFontTx/>
                <a:buNone/>
              </a:pPr>
              <a:r>
                <a:rPr lang="en-US" sz="2400" dirty="0">
                  <a:solidFill>
                    <a:srgbClr val="CF0E30"/>
                  </a:solidFill>
                </a:rPr>
                <a:t>Payment Program</a:t>
              </a:r>
            </a:p>
          </p:txBody>
        </p:sp>
        <p:sp>
          <p:nvSpPr>
            <p:cNvPr id="34" name="Rectangle 6"/>
            <p:cNvSpPr>
              <a:spLocks noChangeArrowheads="1"/>
            </p:cNvSpPr>
            <p:nvPr/>
          </p:nvSpPr>
          <p:spPr bwMode="auto">
            <a:xfrm>
              <a:off x="624" y="1344"/>
              <a:ext cx="976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ctr" eaLnBrk="0" hangingPunct="0">
                <a:spcBef>
                  <a:spcPct val="50000"/>
                </a:spcBef>
                <a:buClrTx/>
                <a:buFontTx/>
                <a:buNone/>
              </a:pPr>
              <a:r>
                <a:rPr lang="en-US" sz="2400">
                  <a:solidFill>
                    <a:srgbClr val="000000"/>
                  </a:solidFill>
                </a:rPr>
                <a:t>Goods Receipt</a:t>
              </a:r>
            </a:p>
          </p:txBody>
        </p:sp>
        <p:sp>
          <p:nvSpPr>
            <p:cNvPr id="35" name="Line 7"/>
            <p:cNvSpPr>
              <a:spLocks noChangeShapeType="1"/>
            </p:cNvSpPr>
            <p:nvPr/>
          </p:nvSpPr>
          <p:spPr bwMode="auto">
            <a:xfrm>
              <a:off x="2976" y="3024"/>
              <a:ext cx="845" cy="0"/>
            </a:xfrm>
            <a:prstGeom prst="line">
              <a:avLst/>
            </a:prstGeom>
            <a:noFill/>
            <a:ln w="25399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Rectangle 8"/>
            <p:cNvSpPr>
              <a:spLocks noChangeArrowheads="1"/>
            </p:cNvSpPr>
            <p:nvPr/>
          </p:nvSpPr>
          <p:spPr bwMode="auto">
            <a:xfrm>
              <a:off x="864" y="2083"/>
              <a:ext cx="110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eaLnBrk="0" hangingPunct="0">
                <a:spcBef>
                  <a:spcPct val="50000"/>
                </a:spcBef>
                <a:buClrTx/>
                <a:buFontTx/>
                <a:buNone/>
              </a:pPr>
              <a:r>
                <a:rPr lang="en-US" sz="1600" b="0">
                  <a:solidFill>
                    <a:srgbClr val="000000"/>
                  </a:solidFill>
                </a:rPr>
                <a:t> </a:t>
              </a:r>
            </a:p>
          </p:txBody>
        </p:sp>
        <p:sp>
          <p:nvSpPr>
            <p:cNvPr id="37" name="Line 9"/>
            <p:cNvSpPr>
              <a:spLocks noChangeShapeType="1"/>
            </p:cNvSpPr>
            <p:nvPr/>
          </p:nvSpPr>
          <p:spPr bwMode="auto">
            <a:xfrm>
              <a:off x="1824" y="3024"/>
              <a:ext cx="816" cy="0"/>
            </a:xfrm>
            <a:prstGeom prst="line">
              <a:avLst/>
            </a:prstGeom>
            <a:noFill/>
            <a:ln w="25399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Line 10"/>
            <p:cNvSpPr>
              <a:spLocks noChangeShapeType="1"/>
            </p:cNvSpPr>
            <p:nvPr/>
          </p:nvSpPr>
          <p:spPr bwMode="auto">
            <a:xfrm>
              <a:off x="4080" y="3024"/>
              <a:ext cx="864" cy="0"/>
            </a:xfrm>
            <a:prstGeom prst="line">
              <a:avLst/>
            </a:prstGeom>
            <a:noFill/>
            <a:ln w="25399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Line 11"/>
            <p:cNvSpPr>
              <a:spLocks noChangeShapeType="1"/>
            </p:cNvSpPr>
            <p:nvPr/>
          </p:nvSpPr>
          <p:spPr bwMode="auto">
            <a:xfrm>
              <a:off x="672" y="3024"/>
              <a:ext cx="816" cy="0"/>
            </a:xfrm>
            <a:prstGeom prst="line">
              <a:avLst/>
            </a:prstGeom>
            <a:noFill/>
            <a:ln w="25399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Rectangle 12"/>
            <p:cNvSpPr>
              <a:spLocks noChangeArrowheads="1"/>
            </p:cNvSpPr>
            <p:nvPr/>
          </p:nvSpPr>
          <p:spPr bwMode="auto">
            <a:xfrm>
              <a:off x="2976" y="1968"/>
              <a:ext cx="864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ctr" eaLnBrk="0" hangingPunct="0">
                <a:spcBef>
                  <a:spcPct val="50000"/>
                </a:spcBef>
                <a:buClrTx/>
                <a:buFontTx/>
                <a:buNone/>
              </a:pPr>
              <a:r>
                <a:rPr lang="en-US" sz="2000" dirty="0">
                  <a:solidFill>
                    <a:srgbClr val="000000"/>
                  </a:solidFill>
                </a:rPr>
                <a:t>AP (Vendor)</a:t>
              </a:r>
            </a:p>
          </p:txBody>
        </p:sp>
        <p:sp>
          <p:nvSpPr>
            <p:cNvPr id="41" name="Line 13"/>
            <p:cNvSpPr>
              <a:spLocks noChangeShapeType="1"/>
            </p:cNvSpPr>
            <p:nvPr/>
          </p:nvSpPr>
          <p:spPr bwMode="auto">
            <a:xfrm flipH="1">
              <a:off x="3408" y="2448"/>
              <a:ext cx="0" cy="940"/>
            </a:xfrm>
            <a:prstGeom prst="line">
              <a:avLst/>
            </a:prstGeom>
            <a:noFill/>
            <a:ln w="25399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Rectangle 14"/>
            <p:cNvSpPr>
              <a:spLocks noChangeArrowheads="1"/>
            </p:cNvSpPr>
            <p:nvPr/>
          </p:nvSpPr>
          <p:spPr bwMode="auto">
            <a:xfrm>
              <a:off x="2928" y="2400"/>
              <a:ext cx="92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eaLnBrk="0" hangingPunct="0">
                <a:spcBef>
                  <a:spcPct val="50000"/>
                </a:spcBef>
                <a:buClrTx/>
                <a:buFontTx/>
                <a:buNone/>
              </a:pPr>
              <a:r>
                <a:rPr lang="en-US" sz="1000">
                  <a:solidFill>
                    <a:srgbClr val="000000"/>
                  </a:solidFill>
                </a:rPr>
                <a:t>Dr                           Cr</a:t>
              </a:r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43" name="Rectangle 15"/>
            <p:cNvSpPr>
              <a:spLocks noChangeArrowheads="1"/>
            </p:cNvSpPr>
            <p:nvPr/>
          </p:nvSpPr>
          <p:spPr bwMode="auto">
            <a:xfrm>
              <a:off x="1901" y="2113"/>
              <a:ext cx="72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eaLnBrk="0" hangingPunct="0">
                <a:spcBef>
                  <a:spcPct val="50000"/>
                </a:spcBef>
                <a:buClrTx/>
                <a:buFontTx/>
                <a:buNone/>
              </a:pPr>
              <a:r>
                <a:rPr lang="en-US" sz="2000" dirty="0">
                  <a:solidFill>
                    <a:srgbClr val="000000"/>
                  </a:solidFill>
                </a:rPr>
                <a:t>GR / IR</a:t>
              </a:r>
            </a:p>
          </p:txBody>
        </p:sp>
        <p:sp>
          <p:nvSpPr>
            <p:cNvPr id="44" name="Rectangle 16"/>
            <p:cNvSpPr>
              <a:spLocks noChangeArrowheads="1"/>
            </p:cNvSpPr>
            <p:nvPr/>
          </p:nvSpPr>
          <p:spPr bwMode="auto">
            <a:xfrm>
              <a:off x="2304" y="2554"/>
              <a:ext cx="48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eaLnBrk="0" hangingPunct="0">
                <a:spcBef>
                  <a:spcPct val="50000"/>
                </a:spcBef>
                <a:buClrTx/>
                <a:buFontTx/>
                <a:buNone/>
              </a:pPr>
              <a:r>
                <a:rPr lang="en-US" sz="2000">
                  <a:solidFill>
                    <a:srgbClr val="000000"/>
                  </a:solidFill>
                </a:rPr>
                <a:t>$100</a:t>
              </a:r>
              <a:r>
                <a:rPr lang="en-US" sz="1600" b="0">
                  <a:solidFill>
                    <a:srgbClr val="000000"/>
                  </a:solidFill>
                </a:rPr>
                <a:t> </a:t>
              </a:r>
            </a:p>
          </p:txBody>
        </p:sp>
        <p:sp>
          <p:nvSpPr>
            <p:cNvPr id="45" name="Rectangle 17"/>
            <p:cNvSpPr>
              <a:spLocks noChangeArrowheads="1"/>
            </p:cNvSpPr>
            <p:nvPr/>
          </p:nvSpPr>
          <p:spPr bwMode="auto">
            <a:xfrm>
              <a:off x="4176" y="2111"/>
              <a:ext cx="72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eaLnBrk="0" hangingPunct="0">
                <a:spcBef>
                  <a:spcPct val="50000"/>
                </a:spcBef>
                <a:buClrTx/>
                <a:buFontTx/>
                <a:buNone/>
              </a:pPr>
              <a:r>
                <a:rPr lang="en-US" sz="2000">
                  <a:solidFill>
                    <a:srgbClr val="000000"/>
                  </a:solidFill>
                </a:rPr>
                <a:t> Bank</a:t>
              </a:r>
            </a:p>
          </p:txBody>
        </p:sp>
        <p:sp>
          <p:nvSpPr>
            <p:cNvPr id="46" name="Rectangle 18"/>
            <p:cNvSpPr>
              <a:spLocks noChangeArrowheads="1"/>
            </p:cNvSpPr>
            <p:nvPr/>
          </p:nvSpPr>
          <p:spPr bwMode="auto">
            <a:xfrm>
              <a:off x="643" y="2391"/>
              <a:ext cx="92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eaLnBrk="0" hangingPunct="0">
                <a:spcBef>
                  <a:spcPct val="50000"/>
                </a:spcBef>
                <a:buClrTx/>
                <a:buFontTx/>
                <a:buNone/>
              </a:pPr>
              <a:r>
                <a:rPr lang="en-US" sz="1000">
                  <a:solidFill>
                    <a:srgbClr val="000000"/>
                  </a:solidFill>
                </a:rPr>
                <a:t>Dr                           Cr</a:t>
              </a:r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47" name="Rectangle 19"/>
            <p:cNvSpPr>
              <a:spLocks noChangeArrowheads="1"/>
            </p:cNvSpPr>
            <p:nvPr/>
          </p:nvSpPr>
          <p:spPr bwMode="auto">
            <a:xfrm>
              <a:off x="653" y="2102"/>
              <a:ext cx="86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eaLnBrk="0" hangingPunct="0">
                <a:spcBef>
                  <a:spcPct val="50000"/>
                </a:spcBef>
                <a:buClrTx/>
                <a:buFontTx/>
                <a:buNone/>
              </a:pPr>
              <a:r>
                <a:rPr lang="en-US" sz="2000">
                  <a:solidFill>
                    <a:srgbClr val="000000"/>
                  </a:solidFill>
                </a:rPr>
                <a:t>Inventory</a:t>
              </a:r>
            </a:p>
          </p:txBody>
        </p:sp>
        <p:sp>
          <p:nvSpPr>
            <p:cNvPr id="48" name="Rectangle 20"/>
            <p:cNvSpPr>
              <a:spLocks noChangeArrowheads="1"/>
            </p:cNvSpPr>
            <p:nvPr/>
          </p:nvSpPr>
          <p:spPr bwMode="auto">
            <a:xfrm>
              <a:off x="576" y="2554"/>
              <a:ext cx="5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eaLnBrk="0" hangingPunct="0">
                <a:spcBef>
                  <a:spcPct val="50000"/>
                </a:spcBef>
                <a:buClrTx/>
                <a:buFontTx/>
                <a:buNone/>
              </a:pPr>
              <a:r>
                <a:rPr lang="en-US" sz="2000">
                  <a:solidFill>
                    <a:srgbClr val="000000"/>
                  </a:solidFill>
                </a:rPr>
                <a:t>$100</a:t>
              </a:r>
              <a:r>
                <a:rPr lang="en-US" sz="1600" b="0">
                  <a:solidFill>
                    <a:srgbClr val="000000"/>
                  </a:solidFill>
                </a:rPr>
                <a:t> </a:t>
              </a:r>
            </a:p>
          </p:txBody>
        </p:sp>
        <p:sp>
          <p:nvSpPr>
            <p:cNvPr id="49" name="Rectangle 21"/>
            <p:cNvSpPr>
              <a:spLocks noChangeArrowheads="1"/>
            </p:cNvSpPr>
            <p:nvPr/>
          </p:nvSpPr>
          <p:spPr bwMode="auto">
            <a:xfrm>
              <a:off x="1728" y="2554"/>
              <a:ext cx="48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eaLnBrk="0" hangingPunct="0">
                <a:spcBef>
                  <a:spcPct val="50000"/>
                </a:spcBef>
                <a:buClrTx/>
                <a:buFontTx/>
                <a:buNone/>
              </a:pPr>
              <a:r>
                <a:rPr lang="en-US" sz="2000" dirty="0">
                  <a:solidFill>
                    <a:srgbClr val="008000"/>
                  </a:solidFill>
                </a:rPr>
                <a:t>$100</a:t>
              </a:r>
              <a:r>
                <a:rPr lang="en-US" sz="2000" dirty="0">
                  <a:solidFill>
                    <a:srgbClr val="006600"/>
                  </a:solidFill>
                </a:rPr>
                <a:t> </a:t>
              </a:r>
            </a:p>
          </p:txBody>
        </p:sp>
        <p:sp>
          <p:nvSpPr>
            <p:cNvPr id="50" name="Rectangle 22"/>
            <p:cNvSpPr>
              <a:spLocks noChangeArrowheads="1"/>
            </p:cNvSpPr>
            <p:nvPr/>
          </p:nvSpPr>
          <p:spPr bwMode="auto">
            <a:xfrm>
              <a:off x="4512" y="2554"/>
              <a:ext cx="48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eaLnBrk="0" hangingPunct="0">
                <a:spcBef>
                  <a:spcPct val="50000"/>
                </a:spcBef>
                <a:buClrTx/>
                <a:buFontTx/>
                <a:buNone/>
              </a:pPr>
              <a:r>
                <a:rPr lang="en-US" sz="2000">
                  <a:solidFill>
                    <a:srgbClr val="CF0E30"/>
                  </a:solidFill>
                </a:rPr>
                <a:t>$100 </a:t>
              </a:r>
            </a:p>
          </p:txBody>
        </p:sp>
        <p:sp>
          <p:nvSpPr>
            <p:cNvPr id="51" name="Rectangle 23"/>
            <p:cNvSpPr>
              <a:spLocks noChangeArrowheads="1"/>
            </p:cNvSpPr>
            <p:nvPr/>
          </p:nvSpPr>
          <p:spPr bwMode="auto">
            <a:xfrm>
              <a:off x="4069" y="2400"/>
              <a:ext cx="92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eaLnBrk="0" hangingPunct="0">
                <a:spcBef>
                  <a:spcPct val="50000"/>
                </a:spcBef>
                <a:buClrTx/>
                <a:buFontTx/>
                <a:buNone/>
              </a:pPr>
              <a:r>
                <a:rPr lang="en-US" sz="1000">
                  <a:solidFill>
                    <a:srgbClr val="000000"/>
                  </a:solidFill>
                </a:rPr>
                <a:t>Dr                           Cr</a:t>
              </a:r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52" name="Rectangle 24"/>
            <p:cNvSpPr>
              <a:spLocks noChangeArrowheads="1"/>
            </p:cNvSpPr>
            <p:nvPr/>
          </p:nvSpPr>
          <p:spPr bwMode="auto">
            <a:xfrm>
              <a:off x="1824" y="2400"/>
              <a:ext cx="92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eaLnBrk="0" hangingPunct="0">
                <a:spcBef>
                  <a:spcPct val="50000"/>
                </a:spcBef>
                <a:buClrTx/>
                <a:buFontTx/>
                <a:buNone/>
              </a:pPr>
              <a:r>
                <a:rPr lang="en-US" sz="1000">
                  <a:solidFill>
                    <a:srgbClr val="000000"/>
                  </a:solidFill>
                </a:rPr>
                <a:t>Dr                           Cr</a:t>
              </a:r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53" name="Line 25"/>
            <p:cNvSpPr>
              <a:spLocks noChangeShapeType="1"/>
            </p:cNvSpPr>
            <p:nvPr/>
          </p:nvSpPr>
          <p:spPr bwMode="auto">
            <a:xfrm flipH="1">
              <a:off x="4474" y="2428"/>
              <a:ext cx="3" cy="913"/>
            </a:xfrm>
            <a:prstGeom prst="line">
              <a:avLst/>
            </a:prstGeom>
            <a:noFill/>
            <a:ln w="25399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Line 26"/>
            <p:cNvSpPr>
              <a:spLocks noChangeShapeType="1"/>
            </p:cNvSpPr>
            <p:nvPr/>
          </p:nvSpPr>
          <p:spPr bwMode="auto">
            <a:xfrm flipH="1">
              <a:off x="2256" y="2429"/>
              <a:ext cx="4" cy="911"/>
            </a:xfrm>
            <a:prstGeom prst="line">
              <a:avLst/>
            </a:prstGeom>
            <a:noFill/>
            <a:ln w="25399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Line 27"/>
            <p:cNvSpPr>
              <a:spLocks noChangeShapeType="1"/>
            </p:cNvSpPr>
            <p:nvPr/>
          </p:nvSpPr>
          <p:spPr bwMode="auto">
            <a:xfrm flipH="1">
              <a:off x="1104" y="2400"/>
              <a:ext cx="0" cy="940"/>
            </a:xfrm>
            <a:prstGeom prst="line">
              <a:avLst/>
            </a:prstGeom>
            <a:noFill/>
            <a:ln w="25399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Rectangle 28"/>
            <p:cNvSpPr>
              <a:spLocks noChangeArrowheads="1"/>
            </p:cNvSpPr>
            <p:nvPr/>
          </p:nvSpPr>
          <p:spPr bwMode="auto">
            <a:xfrm>
              <a:off x="3456" y="2554"/>
              <a:ext cx="48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eaLnBrk="0" hangingPunct="0">
                <a:spcBef>
                  <a:spcPct val="50000"/>
                </a:spcBef>
                <a:buClrTx/>
                <a:buFontTx/>
                <a:buNone/>
              </a:pPr>
              <a:r>
                <a:rPr lang="en-US" sz="2000">
                  <a:solidFill>
                    <a:srgbClr val="008000"/>
                  </a:solidFill>
                </a:rPr>
                <a:t>$100</a:t>
              </a:r>
              <a:r>
                <a:rPr lang="en-US" sz="2000">
                  <a:solidFill>
                    <a:srgbClr val="006600"/>
                  </a:solidFill>
                </a:rPr>
                <a:t> </a:t>
              </a:r>
            </a:p>
          </p:txBody>
        </p:sp>
        <p:sp>
          <p:nvSpPr>
            <p:cNvPr id="57" name="Rectangle 29"/>
            <p:cNvSpPr>
              <a:spLocks noChangeArrowheads="1"/>
            </p:cNvSpPr>
            <p:nvPr/>
          </p:nvSpPr>
          <p:spPr bwMode="auto">
            <a:xfrm>
              <a:off x="2880" y="2554"/>
              <a:ext cx="48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eaLnBrk="0" hangingPunct="0">
                <a:spcBef>
                  <a:spcPct val="50000"/>
                </a:spcBef>
                <a:buClrTx/>
                <a:buFontTx/>
                <a:buNone/>
              </a:pPr>
              <a:r>
                <a:rPr lang="en-US" sz="2000">
                  <a:solidFill>
                    <a:srgbClr val="CF0E30"/>
                  </a:solidFill>
                </a:rPr>
                <a:t>$100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sz="3600" dirty="0" smtClean="0"/>
              <a:t>4A. Warehouse Management</a:t>
            </a:r>
            <a:endParaRPr lang="en-US" sz="3600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Concept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708706" y="1617436"/>
          <a:ext cx="8014380" cy="366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7190"/>
                <a:gridCol w="400719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Material Management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Warehouse Management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Quantity</a:t>
                      </a:r>
                      <a:r>
                        <a:rPr lang="en-US" baseline="0" dirty="0" smtClean="0"/>
                        <a:t> +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Quantity + </a:t>
                      </a:r>
                      <a:r>
                        <a:rPr lang="en-US" b="1" dirty="0" smtClean="0"/>
                        <a:t>Location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Purchasing</a:t>
                      </a:r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Inventory Management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Extension</a:t>
                      </a:r>
                      <a:r>
                        <a:rPr lang="en-US" b="1" baseline="0" dirty="0" smtClean="0"/>
                        <a:t> of Inventory Management</a:t>
                      </a:r>
                      <a:r>
                        <a:rPr lang="en-US" b="0" baseline="0" dirty="0" smtClean="0"/>
                        <a:t>: More detail in Location (Bin, Quant, </a:t>
                      </a:r>
                      <a:r>
                        <a:rPr lang="en-US" b="1" baseline="0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packing unit, Lot or Batch Management</a:t>
                      </a:r>
                      <a:r>
                        <a:rPr lang="en-US" b="0" baseline="0" dirty="0" smtClean="0"/>
                        <a:t>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Small Company without</a:t>
                      </a:r>
                      <a:r>
                        <a:rPr lang="en-US" baseline="0" dirty="0" smtClean="0"/>
                        <a:t> caring about Warehouse Organization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baseline="0" dirty="0" smtClean="0"/>
                        <a:t>Medium and Big company with multiple product and size</a:t>
                      </a:r>
                    </a:p>
                    <a:p>
                      <a:r>
                        <a:rPr lang="en-US" b="0" baseline="0" dirty="0" smtClean="0"/>
                        <a:t>In </a:t>
                      </a:r>
                      <a:r>
                        <a:rPr lang="en-US" b="0" baseline="0" dirty="0" err="1" smtClean="0"/>
                        <a:t>openERP</a:t>
                      </a:r>
                      <a:r>
                        <a:rPr lang="en-US" b="0" baseline="0" dirty="0" smtClean="0"/>
                        <a:t> 6:</a:t>
                      </a:r>
                    </a:p>
                    <a:p>
                      <a:r>
                        <a:rPr lang="en-US" b="0" baseline="0" dirty="0" smtClean="0"/>
                        <a:t>Packing </a:t>
                      </a:r>
                      <a:r>
                        <a:rPr lang="en-US" b="0" baseline="0" dirty="0" err="1" smtClean="0"/>
                        <a:t>uit</a:t>
                      </a:r>
                      <a:r>
                        <a:rPr lang="en-US" b="0" baseline="0" dirty="0" smtClean="0"/>
                        <a:t> Management</a:t>
                      </a:r>
                    </a:p>
                    <a:p>
                      <a:r>
                        <a:rPr lang="en-US" b="0" baseline="0" dirty="0" smtClean="0"/>
                        <a:t>Lot Management 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78514" y="4470399"/>
            <a:ext cx="4608967" cy="2140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mtClean="0"/>
              <a:t>Packing Unit - In OpenERP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7735" y="1414235"/>
            <a:ext cx="7340600" cy="3673475"/>
          </a:xfrm>
        </p:spPr>
        <p:txBody>
          <a:bodyPr/>
          <a:lstStyle/>
          <a:p>
            <a:r>
              <a:rPr lang="en-US" dirty="0" smtClean="0"/>
              <a:t>Packing Unit</a:t>
            </a:r>
          </a:p>
          <a:p>
            <a:endParaRPr 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44686" y="1370238"/>
            <a:ext cx="5150084" cy="2940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1973262"/>
            <a:ext cx="3599543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Straight Arrow Connector 7"/>
          <p:cNvCxnSpPr/>
          <p:nvPr/>
        </p:nvCxnSpPr>
        <p:spPr bwMode="auto">
          <a:xfrm rot="10800000" flipV="1">
            <a:off x="3396343" y="3120571"/>
            <a:ext cx="2162628" cy="11176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 bwMode="auto">
          <a:xfrm>
            <a:off x="3309257" y="4934857"/>
            <a:ext cx="1182915" cy="92165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Lot in OpenERP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4192" y="1327154"/>
            <a:ext cx="7259637" cy="1662790"/>
          </a:xfrm>
        </p:spPr>
        <p:txBody>
          <a:bodyPr/>
          <a:lstStyle/>
          <a:p>
            <a:pPr algn="just"/>
            <a:r>
              <a:rPr lang="en-US" sz="1600" b="0" dirty="0" smtClean="0"/>
              <a:t>Production lots (batch numbers) are represented by a </a:t>
            </a:r>
            <a:r>
              <a:rPr lang="en-US" sz="1600" dirty="0" smtClean="0"/>
              <a:t>unique product </a:t>
            </a:r>
            <a:r>
              <a:rPr lang="en-US" sz="1600" b="0" dirty="0" smtClean="0"/>
              <a:t>or an assembly of identical products leaving the same production area. They are usually identified by bar codes stuck on the products. The batch can be marked with a supplier number or your own company numbers.</a:t>
            </a:r>
          </a:p>
          <a:p>
            <a:pPr algn="just"/>
            <a:r>
              <a:rPr lang="en-US" sz="1600" b="0" dirty="0" smtClean="0"/>
              <a:t>One batch could have many packing units.</a:t>
            </a:r>
            <a:endParaRPr lang="en-US" sz="1600" b="0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2902856" y="3439886"/>
          <a:ext cx="4673601" cy="304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241142" y="4209143"/>
            <a:ext cx="638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1-n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54799" y="5159829"/>
            <a:ext cx="638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1-n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00983" y="3149601"/>
            <a:ext cx="2171246" cy="1455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7241721" y="4006169"/>
            <a:ext cx="1699079" cy="1163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092168" y="4569833"/>
            <a:ext cx="1051832" cy="948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mtClean="0"/>
              <a:t>Traceability of Pack and 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6763" y="1385207"/>
            <a:ext cx="7927294" cy="4725307"/>
          </a:xfrm>
        </p:spPr>
        <p:txBody>
          <a:bodyPr/>
          <a:lstStyle/>
          <a:p>
            <a:r>
              <a:rPr lang="en-US" dirty="0" smtClean="0"/>
              <a:t>Upstream Traceability: from supplier through to customers,</a:t>
            </a:r>
          </a:p>
          <a:p>
            <a:r>
              <a:rPr lang="en-US" dirty="0" smtClean="0"/>
              <a:t>Downstream Traceability: from customer back to suppliers,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3352799" y="3860800"/>
            <a:ext cx="1378857" cy="47897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Gulim" pitchFamily="34" charset="-127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299029" y="3882572"/>
            <a:ext cx="1378857" cy="47897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Supplier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Gulim" pitchFamily="34" charset="-127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232400" y="3331029"/>
            <a:ext cx="1378857" cy="47897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Customer 1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Gulim" pitchFamily="34" charset="-127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5283200" y="4296229"/>
            <a:ext cx="1378857" cy="47897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Customer 2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Gulim" pitchFamily="34" charset="-127"/>
            </a:endParaRPr>
          </a:p>
        </p:txBody>
      </p:sp>
      <p:cxnSp>
        <p:nvCxnSpPr>
          <p:cNvPr id="11" name="Straight Arrow Connector 10"/>
          <p:cNvCxnSpPr>
            <a:stCxn id="6" idx="3"/>
            <a:endCxn id="5" idx="1"/>
          </p:cNvCxnSpPr>
          <p:nvPr/>
        </p:nvCxnSpPr>
        <p:spPr bwMode="auto">
          <a:xfrm flipV="1">
            <a:off x="2677886" y="4100286"/>
            <a:ext cx="674913" cy="21772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3"/>
            <a:endCxn id="8" idx="1"/>
          </p:cNvCxnSpPr>
          <p:nvPr/>
        </p:nvCxnSpPr>
        <p:spPr bwMode="auto">
          <a:xfrm flipV="1">
            <a:off x="4731656" y="3570515"/>
            <a:ext cx="500744" cy="52977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9" idx="1"/>
          </p:cNvCxnSpPr>
          <p:nvPr/>
        </p:nvCxnSpPr>
        <p:spPr bwMode="auto">
          <a:xfrm>
            <a:off x="4731656" y="4100286"/>
            <a:ext cx="551544" cy="435429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Purchasing Process</a:t>
            </a:r>
          </a:p>
          <a:p>
            <a:r>
              <a:rPr lang="en-US" dirty="0" smtClean="0"/>
              <a:t>Inventory Management: </a:t>
            </a:r>
          </a:p>
          <a:p>
            <a:r>
              <a:rPr lang="en-US" dirty="0" smtClean="0"/>
              <a:t>Valuation + Integration with FI</a:t>
            </a:r>
          </a:p>
          <a:p>
            <a:r>
              <a:rPr lang="en-US" dirty="0" smtClean="0"/>
              <a:t>Mini Warehouse with traceability by packing unit and lot</a:t>
            </a:r>
          </a:p>
          <a:p>
            <a:r>
              <a:rPr lang="en-US" dirty="0" smtClean="0"/>
              <a:t>MM is about quantity and value</a:t>
            </a:r>
          </a:p>
          <a:p>
            <a:r>
              <a:rPr lang="en-US" dirty="0" smtClean="0"/>
              <a:t>Warehouse is about quantity and location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Main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9335" y="1414235"/>
            <a:ext cx="7340600" cy="4884965"/>
          </a:xfrm>
        </p:spPr>
        <p:txBody>
          <a:bodyPr/>
          <a:lstStyle/>
          <a:p>
            <a:r>
              <a:rPr lang="en-US" dirty="0" smtClean="0"/>
              <a:t>Two main block : Purchasing + Inventory Management.</a:t>
            </a:r>
          </a:p>
          <a:p>
            <a:r>
              <a:rPr lang="en-US" dirty="0" smtClean="0"/>
              <a:t>Detail:</a:t>
            </a:r>
          </a:p>
          <a:p>
            <a:pPr lvl="1"/>
            <a:r>
              <a:rPr lang="en-US" sz="3600" dirty="0" smtClean="0"/>
              <a:t>Purchasing:</a:t>
            </a:r>
          </a:p>
          <a:p>
            <a:pPr lvl="2"/>
            <a:r>
              <a:rPr lang="en-US" dirty="0" smtClean="0"/>
              <a:t>Invoice Verification – Xác thực hóa đơn</a:t>
            </a:r>
          </a:p>
          <a:p>
            <a:pPr lvl="2"/>
            <a:r>
              <a:rPr lang="en-US" dirty="0" smtClean="0"/>
              <a:t>Purchasing – Mua hàng</a:t>
            </a:r>
          </a:p>
          <a:p>
            <a:pPr lvl="1"/>
            <a:r>
              <a:rPr lang="en-US" sz="3600" dirty="0" smtClean="0"/>
              <a:t>Inventory:</a:t>
            </a:r>
          </a:p>
          <a:p>
            <a:pPr lvl="2"/>
            <a:r>
              <a:rPr lang="en-US" dirty="0" smtClean="0"/>
              <a:t>Inventory Management (Good receipt, Internal Good Movement, Good Issue)</a:t>
            </a:r>
          </a:p>
          <a:p>
            <a:pPr lvl="2"/>
            <a:r>
              <a:rPr lang="en-US" dirty="0" smtClean="0"/>
              <a:t>Product Catalogs – Danh mục hàng hóa</a:t>
            </a:r>
          </a:p>
          <a:p>
            <a:pPr lvl="2"/>
            <a:r>
              <a:rPr lang="en-US" dirty="0" smtClean="0"/>
              <a:t>MRP integration</a:t>
            </a:r>
          </a:p>
          <a:p>
            <a:pPr lvl="2"/>
            <a:r>
              <a:rPr lang="en-US" dirty="0" smtClean="0"/>
              <a:t>Physical Inventory – Kiểm kê</a:t>
            </a:r>
          </a:p>
          <a:p>
            <a:pPr lvl="2"/>
            <a:r>
              <a:rPr lang="en-US" dirty="0" smtClean="0"/>
              <a:t>Valuation – Định giá</a:t>
            </a:r>
          </a:p>
          <a:p>
            <a:pPr lvl="1">
              <a:buNone/>
            </a:pP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r>
              <a:rPr lang="en-US" dirty="0" smtClean="0"/>
              <a:t>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sz="4400" dirty="0" smtClean="0"/>
              <a:t>4A.1 Purchasing</a:t>
            </a:r>
            <a:endParaRPr lang="en-US" sz="4400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3396343" y="2725058"/>
          <a:ext cx="2046514" cy="345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Procurement to pay</a:t>
            </a:r>
            <a:endParaRPr lang="en-US" dirty="0"/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856116" y="1700439"/>
            <a:ext cx="7131052" cy="4357688"/>
            <a:chOff x="585" y="802"/>
            <a:chExt cx="4492" cy="2745"/>
          </a:xfrm>
        </p:grpSpPr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 rot="1224442">
              <a:off x="912" y="912"/>
              <a:ext cx="3862" cy="259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66 w 21600"/>
                <a:gd name="T19" fmla="*/ 3161 h 21600"/>
                <a:gd name="T20" fmla="*/ 18434 w 21600"/>
                <a:gd name="T21" fmla="*/ 18439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2499" y="15302"/>
                  </a:moveTo>
                  <a:cubicBezTo>
                    <a:pt x="4151" y="18347"/>
                    <a:pt x="7336" y="20243"/>
                    <a:pt x="10800" y="20243"/>
                  </a:cubicBezTo>
                  <a:cubicBezTo>
                    <a:pt x="16015" y="20243"/>
                    <a:pt x="20243" y="16015"/>
                    <a:pt x="20243" y="10800"/>
                  </a:cubicBezTo>
                  <a:cubicBezTo>
                    <a:pt x="20243" y="5584"/>
                    <a:pt x="16015" y="1357"/>
                    <a:pt x="10800" y="1357"/>
                  </a:cubicBezTo>
                  <a:cubicBezTo>
                    <a:pt x="5627" y="1356"/>
                    <a:pt x="1417" y="5518"/>
                    <a:pt x="1357" y="10690"/>
                  </a:cubicBezTo>
                  <a:lnTo>
                    <a:pt x="0" y="10675"/>
                  </a:lnTo>
                  <a:cubicBezTo>
                    <a:pt x="69" y="4759"/>
                    <a:pt x="4883" y="-1"/>
                    <a:pt x="10800" y="0"/>
                  </a:cubicBezTo>
                  <a:cubicBezTo>
                    <a:pt x="16764" y="0"/>
                    <a:pt x="21600" y="4835"/>
                    <a:pt x="21600" y="10800"/>
                  </a:cubicBezTo>
                  <a:cubicBezTo>
                    <a:pt x="21600" y="16764"/>
                    <a:pt x="16764" y="21600"/>
                    <a:pt x="10800" y="21600"/>
                  </a:cubicBezTo>
                  <a:cubicBezTo>
                    <a:pt x="6838" y="21600"/>
                    <a:pt x="3195" y="19431"/>
                    <a:pt x="1306" y="15949"/>
                  </a:cubicBezTo>
                  <a:lnTo>
                    <a:pt x="-1067" y="17237"/>
                  </a:lnTo>
                  <a:lnTo>
                    <a:pt x="291" y="12656"/>
                  </a:lnTo>
                  <a:lnTo>
                    <a:pt x="4872" y="14015"/>
                  </a:lnTo>
                  <a:lnTo>
                    <a:pt x="2499" y="15302"/>
                  </a:lnTo>
                  <a:close/>
                </a:path>
              </a:pathLst>
            </a:custGeom>
            <a:solidFill>
              <a:srgbClr val="008000">
                <a:alpha val="30196"/>
              </a:srgbClr>
            </a:solidFill>
            <a:ln w="12700" algn="ctr">
              <a:solidFill>
                <a:srgbClr val="008000"/>
              </a:solidFill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805" y="1196"/>
              <a:ext cx="666" cy="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sz="1600" b="1" dirty="0" smtClean="0">
                  <a:solidFill>
                    <a:srgbClr val="111111"/>
                  </a:solidFill>
                </a:rPr>
                <a:t>Yêu cầu </a:t>
              </a:r>
            </a:p>
            <a:p>
              <a:pPr algn="ctr"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sz="1600" b="1" dirty="0" smtClean="0">
                  <a:solidFill>
                    <a:srgbClr val="111111"/>
                  </a:solidFill>
                </a:rPr>
                <a:t>mua hàng</a:t>
              </a:r>
              <a:endParaRPr lang="en-US" sz="1600" b="1" dirty="0">
                <a:solidFill>
                  <a:srgbClr val="111111"/>
                </a:solidFill>
              </a:endParaRP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585" y="2298"/>
              <a:ext cx="1111" cy="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>
                <a:spcBef>
                  <a:spcPct val="0"/>
                </a:spcBef>
                <a:buClrTx/>
              </a:pPr>
              <a:r>
                <a:rPr lang="en-US" sz="1600" b="1" dirty="0">
                  <a:solidFill>
                    <a:srgbClr val="111111"/>
                  </a:solidFill>
                </a:rPr>
                <a:t>Thanh toán</a:t>
              </a:r>
            </a:p>
            <a:p>
              <a:pPr algn="ctr" eaLnBrk="0" hangingPunct="0">
                <a:spcBef>
                  <a:spcPct val="0"/>
                </a:spcBef>
                <a:buClrTx/>
              </a:pPr>
              <a:r>
                <a:rPr lang="en-US" sz="1600" b="1" dirty="0">
                  <a:solidFill>
                    <a:srgbClr val="111111"/>
                  </a:solidFill>
                </a:rPr>
                <a:t>Cho nhà cung cấp</a:t>
              </a: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3960" y="2016"/>
              <a:ext cx="936" cy="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2075" tIns="46038" rIns="92075" bIns="46038">
              <a:spAutoFit/>
            </a:bodyPr>
            <a:lstStyle/>
            <a:p>
              <a:pPr algn="ctr" eaLnBrk="0" hangingPunct="0">
                <a:spcBef>
                  <a:spcPct val="0"/>
                </a:spcBef>
                <a:buClrTx/>
              </a:pPr>
              <a:r>
                <a:rPr lang="en-US" sz="1600" b="1" dirty="0">
                  <a:solidFill>
                    <a:srgbClr val="111111"/>
                  </a:solidFill>
                </a:rPr>
                <a:t>Thông báo đến nhà cung cấp</a:t>
              </a: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4032" y="2880"/>
              <a:ext cx="1045" cy="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>
                <a:spcBef>
                  <a:spcPct val="0"/>
                </a:spcBef>
                <a:buClrTx/>
              </a:pPr>
              <a:r>
                <a:rPr lang="en-US" sz="1600" b="1" dirty="0">
                  <a:solidFill>
                    <a:srgbClr val="111111"/>
                  </a:solidFill>
                </a:rPr>
                <a:t>Vận chuyển</a:t>
              </a:r>
            </a:p>
            <a:p>
              <a:pPr algn="ctr" eaLnBrk="0" hangingPunct="0">
                <a:spcBef>
                  <a:spcPct val="0"/>
                </a:spcBef>
                <a:buClrTx/>
              </a:pPr>
              <a:r>
                <a:rPr lang="en-US" sz="1600" b="1" dirty="0">
                  <a:solidFill>
                    <a:srgbClr val="111111"/>
                  </a:solidFill>
                </a:rPr>
                <a:t>Từ nhà cung cấp</a:t>
              </a: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1305" y="2973"/>
              <a:ext cx="1176" cy="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>
                <a:spcBef>
                  <a:spcPct val="0"/>
                </a:spcBef>
                <a:buClrTx/>
              </a:pPr>
              <a:r>
                <a:rPr lang="en-US" sz="1600" b="1" dirty="0">
                  <a:solidFill>
                    <a:srgbClr val="111111"/>
                  </a:solidFill>
                </a:rPr>
                <a:t>Xác thực</a:t>
              </a:r>
            </a:p>
            <a:p>
              <a:pPr algn="ctr" eaLnBrk="0" hangingPunct="0">
                <a:spcBef>
                  <a:spcPct val="0"/>
                </a:spcBef>
                <a:buClrTx/>
              </a:pPr>
              <a:r>
                <a:rPr lang="en-US" sz="1600" b="1" dirty="0">
                  <a:solidFill>
                    <a:srgbClr val="111111"/>
                  </a:solidFill>
                </a:rPr>
                <a:t>Hóa đơn mua hàng</a:t>
              </a: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2880" y="3333"/>
              <a:ext cx="748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>
                <a:spcBef>
                  <a:spcPct val="0"/>
                </a:spcBef>
                <a:buClrTx/>
              </a:pPr>
              <a:r>
                <a:rPr lang="en-US" sz="1600" b="1" dirty="0">
                  <a:solidFill>
                    <a:srgbClr val="111111"/>
                  </a:solidFill>
                </a:rPr>
                <a:t>Nhận hàng</a:t>
              </a: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3552" y="1200"/>
              <a:ext cx="903" cy="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2075" tIns="46038" rIns="92075" bIns="46038">
              <a:spAutoFit/>
            </a:bodyPr>
            <a:lstStyle/>
            <a:p>
              <a:pPr algn="ctr" eaLnBrk="0" hangingPunct="0">
                <a:spcBef>
                  <a:spcPct val="0"/>
                </a:spcBef>
                <a:buClrTx/>
              </a:pPr>
              <a:r>
                <a:rPr lang="en-US" sz="1600" b="1" dirty="0">
                  <a:solidFill>
                    <a:srgbClr val="111111"/>
                  </a:solidFill>
                </a:rPr>
                <a:t>Tạo đơn mua hàng</a:t>
              </a:r>
            </a:p>
          </p:txBody>
        </p:sp>
        <p:pic>
          <p:nvPicPr>
            <p:cNvPr id="14" name="Picture 12" descr="dnphvyyr[1]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256" y="1680"/>
              <a:ext cx="1147" cy="9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2505" y="802"/>
              <a:ext cx="1296" cy="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ctr" eaLnBrk="0" hangingPunct="0">
                <a:spcBef>
                  <a:spcPct val="0"/>
                </a:spcBef>
                <a:buClrTx/>
              </a:pPr>
              <a:r>
                <a:rPr lang="en-US" sz="1600" b="1" dirty="0">
                  <a:solidFill>
                    <a:srgbClr val="111111"/>
                  </a:solidFill>
                </a:rPr>
                <a:t>Chọn lựa</a:t>
              </a:r>
            </a:p>
            <a:p>
              <a:pPr algn="ctr" eaLnBrk="0" hangingPunct="0">
                <a:spcBef>
                  <a:spcPct val="0"/>
                </a:spcBef>
                <a:buClrTx/>
              </a:pPr>
              <a:r>
                <a:rPr lang="en-US" sz="1600" b="1" dirty="0">
                  <a:solidFill>
                    <a:srgbClr val="111111"/>
                  </a:solidFill>
                </a:rPr>
                <a:t>Nhà cung cấp</a:t>
              </a:r>
            </a:p>
          </p:txBody>
        </p:sp>
      </p:grpSp>
      <p:pic>
        <p:nvPicPr>
          <p:cNvPr id="16" name="Picture 15" descr="ARIS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47129" y="1125764"/>
            <a:ext cx="2159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2576966" y="1621291"/>
            <a:ext cx="948978" cy="585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>
              <a:spcBef>
                <a:spcPct val="0"/>
              </a:spcBef>
              <a:buClrTx/>
              <a:buFontTx/>
              <a:buNone/>
            </a:pPr>
            <a:r>
              <a:rPr lang="en-US" sz="1600" b="1" dirty="0" smtClean="0">
                <a:solidFill>
                  <a:srgbClr val="111111"/>
                </a:solidFill>
              </a:rPr>
              <a:t>Yêu cầu </a:t>
            </a:r>
          </a:p>
          <a:p>
            <a:pPr algn="ctr" eaLnBrk="0" hangingPunct="0">
              <a:spcBef>
                <a:spcPct val="0"/>
              </a:spcBef>
              <a:buClrTx/>
              <a:buFontTx/>
              <a:buNone/>
            </a:pPr>
            <a:r>
              <a:rPr lang="en-US" sz="1600" b="1" dirty="0" smtClean="0">
                <a:solidFill>
                  <a:srgbClr val="111111"/>
                </a:solidFill>
              </a:rPr>
              <a:t>Báo giá</a:t>
            </a:r>
            <a:endParaRPr lang="en-US" sz="1600" b="1" dirty="0">
              <a:solidFill>
                <a:srgbClr val="11111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5487" y="1353912"/>
            <a:ext cx="8418513" cy="5293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Master Data</a:t>
            </a:r>
            <a:endParaRPr lang="en-US" dirty="0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2284639" y="3644446"/>
            <a:ext cx="2743200" cy="533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sz="1800" dirty="0" smtClean="0"/>
              <a:t>Partner Master </a:t>
            </a:r>
            <a:r>
              <a:rPr lang="en-US" sz="1800" dirty="0"/>
              <a:t>Data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3126468" y="5233760"/>
            <a:ext cx="2743200" cy="533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sz="1800" dirty="0"/>
              <a:t>Material Master Data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5724525" y="3470275"/>
            <a:ext cx="2743200" cy="533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sz="1800" dirty="0" smtClean="0"/>
              <a:t>Price List</a:t>
            </a:r>
            <a:endParaRPr lang="en-US" sz="1800" dirty="0"/>
          </a:p>
        </p:txBody>
      </p:sp>
      <p:graphicFrame>
        <p:nvGraphicFramePr>
          <p:cNvPr id="10" name="Diagram 9"/>
          <p:cNvGraphicFramePr/>
          <p:nvPr/>
        </p:nvGraphicFramePr>
        <p:xfrm>
          <a:off x="0" y="1346200"/>
          <a:ext cx="546100" cy="345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ference2">
  <a:themeElements>
    <a:clrScheme name="business5 1">
      <a:dk1>
        <a:srgbClr val="4D4D4D"/>
      </a:dk1>
      <a:lt1>
        <a:srgbClr val="FFFFFF"/>
      </a:lt1>
      <a:dk2>
        <a:srgbClr val="F2EF62"/>
      </a:dk2>
      <a:lt2>
        <a:srgbClr val="DDDDDD"/>
      </a:lt2>
      <a:accent1>
        <a:srgbClr val="8FAD2F"/>
      </a:accent1>
      <a:accent2>
        <a:srgbClr val="DBE8B2"/>
      </a:accent2>
      <a:accent3>
        <a:srgbClr val="FFFFFF"/>
      </a:accent3>
      <a:accent4>
        <a:srgbClr val="404040"/>
      </a:accent4>
      <a:accent5>
        <a:srgbClr val="C6D3AD"/>
      </a:accent5>
      <a:accent6>
        <a:srgbClr val="C6D2A1"/>
      </a:accent6>
      <a:hlink>
        <a:srgbClr val="BAD16F"/>
      </a:hlink>
      <a:folHlink>
        <a:srgbClr val="507800"/>
      </a:folHlink>
    </a:clrScheme>
    <a:fontScheme name="business5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ea typeface="Gulim" pitchFamily="34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ea typeface="Gulim" pitchFamily="34" charset="-127"/>
          </a:defRPr>
        </a:defPPr>
      </a:lstStyle>
    </a:lnDef>
  </a:objectDefaults>
  <a:extraClrSchemeLst>
    <a:extraClrScheme>
      <a:clrScheme name="business5 1">
        <a:dk1>
          <a:srgbClr val="4D4D4D"/>
        </a:dk1>
        <a:lt1>
          <a:srgbClr val="FFFFFF"/>
        </a:lt1>
        <a:dk2>
          <a:srgbClr val="F2EF62"/>
        </a:dk2>
        <a:lt2>
          <a:srgbClr val="DDDDDD"/>
        </a:lt2>
        <a:accent1>
          <a:srgbClr val="8FAD2F"/>
        </a:accent1>
        <a:accent2>
          <a:srgbClr val="DBE8B2"/>
        </a:accent2>
        <a:accent3>
          <a:srgbClr val="FFFFFF"/>
        </a:accent3>
        <a:accent4>
          <a:srgbClr val="404040"/>
        </a:accent4>
        <a:accent5>
          <a:srgbClr val="C6D3AD"/>
        </a:accent5>
        <a:accent6>
          <a:srgbClr val="C6D2A1"/>
        </a:accent6>
        <a:hlink>
          <a:srgbClr val="BAD16F"/>
        </a:hlink>
        <a:folHlink>
          <a:srgbClr val="507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5 2">
        <a:dk1>
          <a:srgbClr val="4D4D4D"/>
        </a:dk1>
        <a:lt1>
          <a:srgbClr val="FFFFFF"/>
        </a:lt1>
        <a:dk2>
          <a:srgbClr val="F4D18A"/>
        </a:dk2>
        <a:lt2>
          <a:srgbClr val="DDDDDD"/>
        </a:lt2>
        <a:accent1>
          <a:srgbClr val="B99633"/>
        </a:accent1>
        <a:accent2>
          <a:srgbClr val="EDE5D1"/>
        </a:accent2>
        <a:accent3>
          <a:srgbClr val="FFFFFF"/>
        </a:accent3>
        <a:accent4>
          <a:srgbClr val="404040"/>
        </a:accent4>
        <a:accent5>
          <a:srgbClr val="D9C9AD"/>
        </a:accent5>
        <a:accent6>
          <a:srgbClr val="D7CFBD"/>
        </a:accent6>
        <a:hlink>
          <a:srgbClr val="DAC896"/>
        </a:hlink>
        <a:folHlink>
          <a:srgbClr val="7761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5 3">
        <a:dk1>
          <a:srgbClr val="4D4D4D"/>
        </a:dk1>
        <a:lt1>
          <a:srgbClr val="FFFFFF"/>
        </a:lt1>
        <a:dk2>
          <a:srgbClr val="61C2F3"/>
        </a:dk2>
        <a:lt2>
          <a:srgbClr val="DDDDDD"/>
        </a:lt2>
        <a:accent1>
          <a:srgbClr val="5968D7"/>
        </a:accent1>
        <a:accent2>
          <a:srgbClr val="BECDEA"/>
        </a:accent2>
        <a:accent3>
          <a:srgbClr val="FFFFFF"/>
        </a:accent3>
        <a:accent4>
          <a:srgbClr val="404040"/>
        </a:accent4>
        <a:accent5>
          <a:srgbClr val="B5B9E8"/>
        </a:accent5>
        <a:accent6>
          <a:srgbClr val="ACBAD4"/>
        </a:accent6>
        <a:hlink>
          <a:srgbClr val="93A8EB"/>
        </a:hlink>
        <a:folHlink>
          <a:srgbClr val="1300A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Conference2</Template>
  <TotalTime>4334</TotalTime>
  <Words>2591</Words>
  <Application>Microsoft Office PowerPoint</Application>
  <PresentationFormat>On-screen Show (4:3)</PresentationFormat>
  <Paragraphs>643</Paragraphs>
  <Slides>60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1" baseType="lpstr">
      <vt:lpstr>Conference2</vt:lpstr>
      <vt:lpstr>Hoạch định nguồn lực doanh nghiệp ERP</vt:lpstr>
      <vt:lpstr>Nội dung của phần quy trình trong ERP</vt:lpstr>
      <vt:lpstr>Part 4  Quản trị vật tư (Material Management) Quản trị kho (Warehouse Management) </vt:lpstr>
      <vt:lpstr>PowerPoint Presentation</vt:lpstr>
      <vt:lpstr>Overview of Material Management</vt:lpstr>
      <vt:lpstr>Main functions</vt:lpstr>
      <vt:lpstr>PowerPoint Presentation</vt:lpstr>
      <vt:lpstr>Procurement to pay</vt:lpstr>
      <vt:lpstr>Master Data</vt:lpstr>
      <vt:lpstr>Vendor Master Data</vt:lpstr>
      <vt:lpstr>Vendor Master Data with Accouting</vt:lpstr>
      <vt:lpstr>Material Master Data</vt:lpstr>
      <vt:lpstr>Material Master Data (cont)</vt:lpstr>
      <vt:lpstr>Price list</vt:lpstr>
      <vt:lpstr>Purchasing overview</vt:lpstr>
      <vt:lpstr>In OpenERP processes</vt:lpstr>
      <vt:lpstr>Purchase Requistion</vt:lpstr>
      <vt:lpstr>Purchase Requistion</vt:lpstr>
      <vt:lpstr>Purchase Requistion</vt:lpstr>
      <vt:lpstr>Request for quotation - RFQ</vt:lpstr>
      <vt:lpstr>Request for quotation - RFQ</vt:lpstr>
      <vt:lpstr>Vendor Evalution – Missing part in OpenERP</vt:lpstr>
      <vt:lpstr>Purchase Order Processing</vt:lpstr>
      <vt:lpstr>Purchase Order Processing</vt:lpstr>
      <vt:lpstr>Good Receipt - GR</vt:lpstr>
      <vt:lpstr>Good Receipt - GR</vt:lpstr>
      <vt:lpstr>Good Receipt - GR</vt:lpstr>
      <vt:lpstr>Good Receipt Effection</vt:lpstr>
      <vt:lpstr>Invoice Verification</vt:lpstr>
      <vt:lpstr>Invoice Verification</vt:lpstr>
      <vt:lpstr>Payment</vt:lpstr>
      <vt:lpstr>PowerPoint Presentation</vt:lpstr>
      <vt:lpstr>Order Point rule for Procurement</vt:lpstr>
      <vt:lpstr>Order Point rule for Procurement (cont) BUY - MTO</vt:lpstr>
      <vt:lpstr>Order Point rule for Procurement (cont) BUY- MTS</vt:lpstr>
      <vt:lpstr>Order Point rule for Procurement (cont) Produce- MTO</vt:lpstr>
      <vt:lpstr>PowerPoint Presentation</vt:lpstr>
      <vt:lpstr>Inventory Management -  Main function</vt:lpstr>
      <vt:lpstr>Good receipt, Internal Good Movement, Good Issue</vt:lpstr>
      <vt:lpstr>Final Concept of Procurement</vt:lpstr>
      <vt:lpstr>Final Concept of Procurement(cont)</vt:lpstr>
      <vt:lpstr>PowerPoint Presentation</vt:lpstr>
      <vt:lpstr>Organization structure Stock &amp; Warehouse &amp; Location in OpenERP</vt:lpstr>
      <vt:lpstr>Stock – Product by Location</vt:lpstr>
      <vt:lpstr>Business cases</vt:lpstr>
      <vt:lpstr>Maybe????</vt:lpstr>
      <vt:lpstr>Product Catalogs</vt:lpstr>
      <vt:lpstr>Inventory Report</vt:lpstr>
      <vt:lpstr>Physical Inventory </vt:lpstr>
      <vt:lpstr>Physical Inventory (cont) </vt:lpstr>
      <vt:lpstr>Valuation function</vt:lpstr>
      <vt:lpstr>Valuation - Cost Price</vt:lpstr>
      <vt:lpstr>Link MM &amp; WH with FI</vt:lpstr>
      <vt:lpstr>PowerPoint Presentation</vt:lpstr>
      <vt:lpstr>Concept</vt:lpstr>
      <vt:lpstr>Packing Unit - In OpenERP</vt:lpstr>
      <vt:lpstr>Lot in OpenERP</vt:lpstr>
      <vt:lpstr>Traceability of Pack and Lot</vt:lpstr>
      <vt:lpstr>Summary</vt:lpstr>
      <vt:lpstr>Câu hỏi?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Hoạch định nguồn lực doanh nghiệp ERP</dc:title>
  <dc:creator>Thanh Do</dc:creator>
  <cp:lastModifiedBy>Thanh Do</cp:lastModifiedBy>
  <cp:revision>905</cp:revision>
  <dcterms:created xsi:type="dcterms:W3CDTF">2013-06-09T02:01:31Z</dcterms:created>
  <dcterms:modified xsi:type="dcterms:W3CDTF">2015-08-19T03:47:20Z</dcterms:modified>
</cp:coreProperties>
</file>