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9"/>
  </p:notesMasterIdLst>
  <p:sldIdLst>
    <p:sldId id="262" r:id="rId2"/>
    <p:sldId id="293" r:id="rId3"/>
    <p:sldId id="294" r:id="rId4"/>
    <p:sldId id="297" r:id="rId5"/>
    <p:sldId id="299" r:id="rId6"/>
    <p:sldId id="295" r:id="rId7"/>
    <p:sldId id="298" r:id="rId8"/>
    <p:sldId id="305" r:id="rId9"/>
    <p:sldId id="296" r:id="rId10"/>
    <p:sldId id="302" r:id="rId11"/>
    <p:sldId id="300" r:id="rId12"/>
    <p:sldId id="301" r:id="rId13"/>
    <p:sldId id="303" r:id="rId14"/>
    <p:sldId id="304" r:id="rId15"/>
    <p:sldId id="307" r:id="rId16"/>
    <p:sldId id="306" r:id="rId17"/>
    <p:sldId id="308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0" r:id="rId26"/>
    <p:sldId id="311" r:id="rId27"/>
    <p:sldId id="26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2B7C02"/>
    <a:srgbClr val="026974"/>
    <a:srgbClr val="328F03"/>
    <a:srgbClr val="01484F"/>
    <a:srgbClr val="005817"/>
    <a:srgbClr val="D0D50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 autoAdjust="0"/>
    <p:restoredTop sz="95085" autoAdjust="0"/>
  </p:normalViewPr>
  <p:slideViewPr>
    <p:cSldViewPr snapToGrid="0">
      <p:cViewPr varScale="1">
        <p:scale>
          <a:sx n="84" d="100"/>
          <a:sy n="84" d="100"/>
        </p:scale>
        <p:origin x="155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E8555-2EE2-4493-A45C-D5FC04344E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998E7-53E3-433B-BABC-F49BA002403C}">
      <dgm:prSet phldrT="[Text]"/>
      <dgm:spPr/>
      <dgm:t>
        <a:bodyPr/>
        <a:lstStyle/>
        <a:p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&amp;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</a:t>
          </a:r>
          <a:r>
            <a:rPr lang="en-US" dirty="0" err="1" smtClean="0"/>
            <a:t>sơ</a:t>
          </a:r>
          <a:r>
            <a:rPr lang="en-US" dirty="0" smtClean="0"/>
            <a:t> </a:t>
          </a:r>
          <a:r>
            <a:rPr lang="en-US" dirty="0" err="1" smtClean="0"/>
            <a:t>bộ</a:t>
          </a:r>
          <a:endParaRPr lang="en-US" dirty="0"/>
        </a:p>
      </dgm:t>
    </dgm:pt>
    <dgm:pt modelId="{646EBB87-7B61-41E6-A854-38E9810FB252}" type="parTrans" cxnId="{B5BB8668-86A4-4F2B-B3F5-CE9E974F8851}">
      <dgm:prSet/>
      <dgm:spPr/>
      <dgm:t>
        <a:bodyPr/>
        <a:lstStyle/>
        <a:p>
          <a:endParaRPr lang="en-US"/>
        </a:p>
      </dgm:t>
    </dgm:pt>
    <dgm:pt modelId="{F4FE2CCC-D749-406B-8749-16E2B98D3FDF}" type="sibTrans" cxnId="{B5BB8668-86A4-4F2B-B3F5-CE9E974F8851}">
      <dgm:prSet/>
      <dgm:spPr/>
      <dgm:t>
        <a:bodyPr/>
        <a:lstStyle/>
        <a:p>
          <a:endParaRPr lang="en-US"/>
        </a:p>
      </dgm:t>
    </dgm:pt>
    <dgm:pt modelId="{A9A599D3-E279-458A-BF82-DBE62798106E}">
      <dgm:prSet phldrT="[Text]"/>
      <dgm:spPr/>
      <dgm:t>
        <a:bodyPr/>
        <a:lstStyle/>
        <a:p>
          <a:r>
            <a:rPr lang="en-US" dirty="0" err="1" smtClean="0"/>
            <a:t>Bán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&amp;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phối</a:t>
          </a:r>
          <a:endParaRPr lang="en-US" dirty="0"/>
        </a:p>
      </dgm:t>
    </dgm:pt>
    <dgm:pt modelId="{418C106C-096A-413A-87A3-AA19E2876C44}" type="parTrans" cxnId="{931D92FC-6589-4E50-BB6E-708298E4394C}">
      <dgm:prSet/>
      <dgm:spPr/>
      <dgm:t>
        <a:bodyPr/>
        <a:lstStyle/>
        <a:p>
          <a:endParaRPr lang="en-US"/>
        </a:p>
      </dgm:t>
    </dgm:pt>
    <dgm:pt modelId="{49106D0F-840F-4B1D-87A5-D52CC92E9F8E}" type="sibTrans" cxnId="{931D92FC-6589-4E50-BB6E-708298E4394C}">
      <dgm:prSet/>
      <dgm:spPr/>
      <dgm:t>
        <a:bodyPr/>
        <a:lstStyle/>
        <a:p>
          <a:endParaRPr lang="en-US"/>
        </a:p>
      </dgm:t>
    </dgm:pt>
    <dgm:pt modelId="{3044CD13-6C59-49B2-9AD9-C5B0EA0068D5}">
      <dgm:prSet phldrT="[Text]"/>
      <dgm:spPr/>
      <dgm:t>
        <a:bodyPr/>
        <a:lstStyle/>
        <a:p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endParaRPr lang="en-US" dirty="0"/>
        </a:p>
      </dgm:t>
    </dgm:pt>
    <dgm:pt modelId="{3CBA0167-4864-4E57-A74A-8443F7EADCC1}" type="parTrans" cxnId="{EAFA3894-C3DE-479A-9B31-0E0CFFBC721A}">
      <dgm:prSet/>
      <dgm:spPr/>
      <dgm:t>
        <a:bodyPr/>
        <a:lstStyle/>
        <a:p>
          <a:endParaRPr lang="en-US"/>
        </a:p>
      </dgm:t>
    </dgm:pt>
    <dgm:pt modelId="{B2A2548D-3812-472E-ACB1-24EB0878C67F}" type="sibTrans" cxnId="{EAFA3894-C3DE-479A-9B31-0E0CFFBC721A}">
      <dgm:prSet/>
      <dgm:spPr/>
      <dgm:t>
        <a:bodyPr/>
        <a:lstStyle/>
        <a:p>
          <a:endParaRPr lang="en-US"/>
        </a:p>
      </dgm:t>
    </dgm:pt>
    <dgm:pt modelId="{32EF7420-C693-4A8D-A6AD-6085193BB299}">
      <dgm:prSet phldrT="[Text]"/>
      <dgm:spPr/>
      <dgm:t>
        <a:bodyPr/>
        <a:lstStyle/>
        <a:p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tư</a:t>
          </a:r>
          <a:r>
            <a:rPr lang="en-US" dirty="0" smtClean="0"/>
            <a:t> &amp; </a:t>
          </a:r>
          <a:r>
            <a:rPr lang="en-US" dirty="0" err="1" smtClean="0"/>
            <a:t>Kho</a:t>
          </a:r>
          <a:r>
            <a:rPr lang="en-US" dirty="0" smtClean="0"/>
            <a:t> </a:t>
          </a:r>
          <a:r>
            <a:rPr lang="en-US" dirty="0" err="1" smtClean="0"/>
            <a:t>bãi</a:t>
          </a:r>
          <a:endParaRPr lang="en-US" dirty="0"/>
        </a:p>
      </dgm:t>
    </dgm:pt>
    <dgm:pt modelId="{BE731406-791A-43E1-857B-ACAACDFB4841}" type="parTrans" cxnId="{933843E3-168C-4DED-84AB-8310FB66C9A5}">
      <dgm:prSet/>
      <dgm:spPr/>
      <dgm:t>
        <a:bodyPr/>
        <a:lstStyle/>
        <a:p>
          <a:endParaRPr lang="en-US"/>
        </a:p>
      </dgm:t>
    </dgm:pt>
    <dgm:pt modelId="{E0A60218-2E78-45EF-9330-A7676D90914D}" type="sibTrans" cxnId="{933843E3-168C-4DED-84AB-8310FB66C9A5}">
      <dgm:prSet/>
      <dgm:spPr/>
      <dgm:t>
        <a:bodyPr/>
        <a:lstStyle/>
        <a:p>
          <a:endParaRPr lang="en-US"/>
        </a:p>
      </dgm:t>
    </dgm:pt>
    <dgm:pt modelId="{47A6095E-A09C-4220-BC75-9F43A605AD1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Logistics</a:t>
          </a:r>
          <a:endParaRPr lang="en-US" dirty="0"/>
        </a:p>
      </dgm:t>
    </dgm:pt>
    <dgm:pt modelId="{7D287B95-5428-431E-9E90-7E9DE1906213}" type="parTrans" cxnId="{42A06044-78BA-4568-841D-F2E5EE96F7F6}">
      <dgm:prSet/>
      <dgm:spPr/>
      <dgm:t>
        <a:bodyPr/>
        <a:lstStyle/>
        <a:p>
          <a:endParaRPr lang="en-US"/>
        </a:p>
      </dgm:t>
    </dgm:pt>
    <dgm:pt modelId="{2793D4F4-35A1-4A21-AE69-8F1500BC245F}" type="sibTrans" cxnId="{42A06044-78BA-4568-841D-F2E5EE96F7F6}">
      <dgm:prSet/>
      <dgm:spPr/>
      <dgm:t>
        <a:bodyPr/>
        <a:lstStyle/>
        <a:p>
          <a:endParaRPr lang="en-US"/>
        </a:p>
      </dgm:t>
    </dgm:pt>
    <dgm:pt modelId="{4895322D-B012-4562-A2E0-C3B5AE3253DC}" type="pres">
      <dgm:prSet presAssocID="{28FE8555-2EE2-4493-A45C-D5FC04344E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A0B2A-36CD-4BB3-BAB6-1AA0282AAB60}" type="pres">
      <dgm:prSet presAssocID="{00E998E7-53E3-433B-BABC-F49BA00240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D7B35-6221-4848-BEFA-7EE011283102}" type="pres">
      <dgm:prSet presAssocID="{F4FE2CCC-D749-406B-8749-16E2B98D3F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EFA03F3-9A93-4610-9ADA-EB04CE70D58B}" type="pres">
      <dgm:prSet presAssocID="{F4FE2CCC-D749-406B-8749-16E2B98D3F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AF4070-4720-49B4-8942-0E3BCE1C3FE2}" type="pres">
      <dgm:prSet presAssocID="{A9A599D3-E279-458A-BF82-DBE62798106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32328-6A7A-4855-9405-EA3A381C1969}" type="pres">
      <dgm:prSet presAssocID="{49106D0F-840F-4B1D-87A5-D52CC92E9F8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765930A-371F-496C-89E6-708913F6F837}" type="pres">
      <dgm:prSet presAssocID="{49106D0F-840F-4B1D-87A5-D52CC92E9F8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5A5709-CB27-4310-9471-599DEDEE0861}" type="pres">
      <dgm:prSet presAssocID="{3044CD13-6C59-49B2-9AD9-C5B0EA0068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1E43E-C3FA-4EBF-98C2-0A8BD847917E}" type="pres">
      <dgm:prSet presAssocID="{B2A2548D-3812-472E-ACB1-24EB0878C67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8DEFAD7-A0C6-45AA-B363-98D6C8224E42}" type="pres">
      <dgm:prSet presAssocID="{B2A2548D-3812-472E-ACB1-24EB0878C67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2161161-A643-4938-B875-0561ADF601B7}" type="pres">
      <dgm:prSet presAssocID="{32EF7420-C693-4A8D-A6AD-6085193BB2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933F3-4F05-4D7D-B04B-AA6DDFEEA700}" type="pres">
      <dgm:prSet presAssocID="{E0A60218-2E78-45EF-9330-A7676D90914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26FF785-3895-4E82-A6AA-62ADD284A7F7}" type="pres">
      <dgm:prSet presAssocID="{E0A60218-2E78-45EF-9330-A7676D90914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0E286A6-94E2-466C-90D5-BE3B0FA21445}" type="pres">
      <dgm:prSet presAssocID="{47A6095E-A09C-4220-BC75-9F43A605AD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E74CE-2538-4280-8C28-ACD548973B36}" type="pres">
      <dgm:prSet presAssocID="{2793D4F4-35A1-4A21-AE69-8F1500BC245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2FC84FA-5578-482A-B4E3-435423EEFF21}" type="pres">
      <dgm:prSet presAssocID="{2793D4F4-35A1-4A21-AE69-8F1500BC245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05BB39D-06B1-416F-AA03-39A88DD975D4}" type="presOf" srcId="{2793D4F4-35A1-4A21-AE69-8F1500BC245F}" destId="{EF4E74CE-2538-4280-8C28-ACD548973B36}" srcOrd="0" destOrd="0" presId="urn:microsoft.com/office/officeart/2005/8/layout/cycle2"/>
    <dgm:cxn modelId="{933843E3-168C-4DED-84AB-8310FB66C9A5}" srcId="{28FE8555-2EE2-4493-A45C-D5FC04344E86}" destId="{32EF7420-C693-4A8D-A6AD-6085193BB299}" srcOrd="3" destOrd="0" parTransId="{BE731406-791A-43E1-857B-ACAACDFB4841}" sibTransId="{E0A60218-2E78-45EF-9330-A7676D90914D}"/>
    <dgm:cxn modelId="{6C85C355-F83A-4FC6-9AAC-2110E7E90321}" type="presOf" srcId="{E0A60218-2E78-45EF-9330-A7676D90914D}" destId="{C26FF785-3895-4E82-A6AA-62ADD284A7F7}" srcOrd="1" destOrd="0" presId="urn:microsoft.com/office/officeart/2005/8/layout/cycle2"/>
    <dgm:cxn modelId="{CF991B4D-DC04-4003-BF1E-2367C3C17D6B}" type="presOf" srcId="{B2A2548D-3812-472E-ACB1-24EB0878C67F}" destId="{5401E43E-C3FA-4EBF-98C2-0A8BD847917E}" srcOrd="0" destOrd="0" presId="urn:microsoft.com/office/officeart/2005/8/layout/cycle2"/>
    <dgm:cxn modelId="{0EE81083-09F6-4477-B0D3-B66516CA7B04}" type="presOf" srcId="{B2A2548D-3812-472E-ACB1-24EB0878C67F}" destId="{A8DEFAD7-A0C6-45AA-B363-98D6C8224E42}" srcOrd="1" destOrd="0" presId="urn:microsoft.com/office/officeart/2005/8/layout/cycle2"/>
    <dgm:cxn modelId="{16831130-B71A-480E-A78F-D7640EEA785C}" type="presOf" srcId="{F4FE2CCC-D749-406B-8749-16E2B98D3FDF}" destId="{98CD7B35-6221-4848-BEFA-7EE011283102}" srcOrd="0" destOrd="0" presId="urn:microsoft.com/office/officeart/2005/8/layout/cycle2"/>
    <dgm:cxn modelId="{931D92FC-6589-4E50-BB6E-708298E4394C}" srcId="{28FE8555-2EE2-4493-A45C-D5FC04344E86}" destId="{A9A599D3-E279-458A-BF82-DBE62798106E}" srcOrd="1" destOrd="0" parTransId="{418C106C-096A-413A-87A3-AA19E2876C44}" sibTransId="{49106D0F-840F-4B1D-87A5-D52CC92E9F8E}"/>
    <dgm:cxn modelId="{77229999-92D7-4EDF-AE26-81171C874349}" type="presOf" srcId="{49106D0F-840F-4B1D-87A5-D52CC92E9F8E}" destId="{3765930A-371F-496C-89E6-708913F6F837}" srcOrd="1" destOrd="0" presId="urn:microsoft.com/office/officeart/2005/8/layout/cycle2"/>
    <dgm:cxn modelId="{4F88B884-CE58-40C8-8F51-4A737E400798}" type="presOf" srcId="{F4FE2CCC-D749-406B-8749-16E2B98D3FDF}" destId="{1EFA03F3-9A93-4610-9ADA-EB04CE70D58B}" srcOrd="1" destOrd="0" presId="urn:microsoft.com/office/officeart/2005/8/layout/cycle2"/>
    <dgm:cxn modelId="{1D6C5F36-7484-4D7C-958A-8B1856AED381}" type="presOf" srcId="{47A6095E-A09C-4220-BC75-9F43A605AD11}" destId="{F0E286A6-94E2-466C-90D5-BE3B0FA21445}" srcOrd="0" destOrd="0" presId="urn:microsoft.com/office/officeart/2005/8/layout/cycle2"/>
    <dgm:cxn modelId="{9E0EB27D-DFEB-4687-B670-A3FD952F82BB}" type="presOf" srcId="{E0A60218-2E78-45EF-9330-A7676D90914D}" destId="{046933F3-4F05-4D7D-B04B-AA6DDFEEA700}" srcOrd="0" destOrd="0" presId="urn:microsoft.com/office/officeart/2005/8/layout/cycle2"/>
    <dgm:cxn modelId="{FC62B096-6B8A-4242-B82D-5D766A9E08D1}" type="presOf" srcId="{49106D0F-840F-4B1D-87A5-D52CC92E9F8E}" destId="{ED732328-6A7A-4855-9405-EA3A381C1969}" srcOrd="0" destOrd="0" presId="urn:microsoft.com/office/officeart/2005/8/layout/cycle2"/>
    <dgm:cxn modelId="{EAFA3894-C3DE-479A-9B31-0E0CFFBC721A}" srcId="{28FE8555-2EE2-4493-A45C-D5FC04344E86}" destId="{3044CD13-6C59-49B2-9AD9-C5B0EA0068D5}" srcOrd="2" destOrd="0" parTransId="{3CBA0167-4864-4E57-A74A-8443F7EADCC1}" sibTransId="{B2A2548D-3812-472E-ACB1-24EB0878C67F}"/>
    <dgm:cxn modelId="{4FFDCB61-A807-4035-85DC-30085C01709B}" type="presOf" srcId="{A9A599D3-E279-458A-BF82-DBE62798106E}" destId="{5CAF4070-4720-49B4-8942-0E3BCE1C3FE2}" srcOrd="0" destOrd="0" presId="urn:microsoft.com/office/officeart/2005/8/layout/cycle2"/>
    <dgm:cxn modelId="{9F1E4094-6A9A-4F70-A343-AB34C6101CC4}" type="presOf" srcId="{32EF7420-C693-4A8D-A6AD-6085193BB299}" destId="{C2161161-A643-4938-B875-0561ADF601B7}" srcOrd="0" destOrd="0" presId="urn:microsoft.com/office/officeart/2005/8/layout/cycle2"/>
    <dgm:cxn modelId="{42A06044-78BA-4568-841D-F2E5EE96F7F6}" srcId="{28FE8555-2EE2-4493-A45C-D5FC04344E86}" destId="{47A6095E-A09C-4220-BC75-9F43A605AD11}" srcOrd="4" destOrd="0" parTransId="{7D287B95-5428-431E-9E90-7E9DE1906213}" sibTransId="{2793D4F4-35A1-4A21-AE69-8F1500BC245F}"/>
    <dgm:cxn modelId="{584AC843-137C-45FA-BBA5-D1DC3373F69D}" type="presOf" srcId="{2793D4F4-35A1-4A21-AE69-8F1500BC245F}" destId="{02FC84FA-5578-482A-B4E3-435423EEFF21}" srcOrd="1" destOrd="0" presId="urn:microsoft.com/office/officeart/2005/8/layout/cycle2"/>
    <dgm:cxn modelId="{190F3DA6-9E1B-47C7-91D8-82B1354F61F6}" type="presOf" srcId="{28FE8555-2EE2-4493-A45C-D5FC04344E86}" destId="{4895322D-B012-4562-A2E0-C3B5AE3253DC}" srcOrd="0" destOrd="0" presId="urn:microsoft.com/office/officeart/2005/8/layout/cycle2"/>
    <dgm:cxn modelId="{A153D930-A562-421E-B8C0-7A678CFDC6E3}" type="presOf" srcId="{00E998E7-53E3-433B-BABC-F49BA002403C}" destId="{CE5A0B2A-36CD-4BB3-BAB6-1AA0282AAB60}" srcOrd="0" destOrd="0" presId="urn:microsoft.com/office/officeart/2005/8/layout/cycle2"/>
    <dgm:cxn modelId="{5174193A-4378-450C-ABE2-534DAEEE8474}" type="presOf" srcId="{3044CD13-6C59-49B2-9AD9-C5B0EA0068D5}" destId="{3C5A5709-CB27-4310-9471-599DEDEE0861}" srcOrd="0" destOrd="0" presId="urn:microsoft.com/office/officeart/2005/8/layout/cycle2"/>
    <dgm:cxn modelId="{B5BB8668-86A4-4F2B-B3F5-CE9E974F8851}" srcId="{28FE8555-2EE2-4493-A45C-D5FC04344E86}" destId="{00E998E7-53E3-433B-BABC-F49BA002403C}" srcOrd="0" destOrd="0" parTransId="{646EBB87-7B61-41E6-A854-38E9810FB252}" sibTransId="{F4FE2CCC-D749-406B-8749-16E2B98D3FDF}"/>
    <dgm:cxn modelId="{09E0E9D7-BF2F-45FB-A8DA-1B8204DE3CD5}" type="presParOf" srcId="{4895322D-B012-4562-A2E0-C3B5AE3253DC}" destId="{CE5A0B2A-36CD-4BB3-BAB6-1AA0282AAB60}" srcOrd="0" destOrd="0" presId="urn:microsoft.com/office/officeart/2005/8/layout/cycle2"/>
    <dgm:cxn modelId="{BA14DE12-756B-4BD8-9C66-623A1EA856D6}" type="presParOf" srcId="{4895322D-B012-4562-A2E0-C3B5AE3253DC}" destId="{98CD7B35-6221-4848-BEFA-7EE011283102}" srcOrd="1" destOrd="0" presId="urn:microsoft.com/office/officeart/2005/8/layout/cycle2"/>
    <dgm:cxn modelId="{A694F97B-38D9-4824-839F-D5A2E46AF8EC}" type="presParOf" srcId="{98CD7B35-6221-4848-BEFA-7EE011283102}" destId="{1EFA03F3-9A93-4610-9ADA-EB04CE70D58B}" srcOrd="0" destOrd="0" presId="urn:microsoft.com/office/officeart/2005/8/layout/cycle2"/>
    <dgm:cxn modelId="{FCD2B754-70A5-4B77-BA1E-3507B98FC186}" type="presParOf" srcId="{4895322D-B012-4562-A2E0-C3B5AE3253DC}" destId="{5CAF4070-4720-49B4-8942-0E3BCE1C3FE2}" srcOrd="2" destOrd="0" presId="urn:microsoft.com/office/officeart/2005/8/layout/cycle2"/>
    <dgm:cxn modelId="{A71B3F93-9322-4202-B3DE-FDB5328AE670}" type="presParOf" srcId="{4895322D-B012-4562-A2E0-C3B5AE3253DC}" destId="{ED732328-6A7A-4855-9405-EA3A381C1969}" srcOrd="3" destOrd="0" presId="urn:microsoft.com/office/officeart/2005/8/layout/cycle2"/>
    <dgm:cxn modelId="{D4DAC17B-CB14-4559-BC04-1E85AE61E84D}" type="presParOf" srcId="{ED732328-6A7A-4855-9405-EA3A381C1969}" destId="{3765930A-371F-496C-89E6-708913F6F837}" srcOrd="0" destOrd="0" presId="urn:microsoft.com/office/officeart/2005/8/layout/cycle2"/>
    <dgm:cxn modelId="{02A38717-1EA0-429D-A0DB-91AEC4F358BC}" type="presParOf" srcId="{4895322D-B012-4562-A2E0-C3B5AE3253DC}" destId="{3C5A5709-CB27-4310-9471-599DEDEE0861}" srcOrd="4" destOrd="0" presId="urn:microsoft.com/office/officeart/2005/8/layout/cycle2"/>
    <dgm:cxn modelId="{B649C56E-8D9F-4A2B-A0F6-279DF5F6D850}" type="presParOf" srcId="{4895322D-B012-4562-A2E0-C3B5AE3253DC}" destId="{5401E43E-C3FA-4EBF-98C2-0A8BD847917E}" srcOrd="5" destOrd="0" presId="urn:microsoft.com/office/officeart/2005/8/layout/cycle2"/>
    <dgm:cxn modelId="{DE8E0BF3-6778-4C54-9A6B-EA6A874A92AC}" type="presParOf" srcId="{5401E43E-C3FA-4EBF-98C2-0A8BD847917E}" destId="{A8DEFAD7-A0C6-45AA-B363-98D6C8224E42}" srcOrd="0" destOrd="0" presId="urn:microsoft.com/office/officeart/2005/8/layout/cycle2"/>
    <dgm:cxn modelId="{829495B0-DD30-402A-9805-345BBEC734DC}" type="presParOf" srcId="{4895322D-B012-4562-A2E0-C3B5AE3253DC}" destId="{C2161161-A643-4938-B875-0561ADF601B7}" srcOrd="6" destOrd="0" presId="urn:microsoft.com/office/officeart/2005/8/layout/cycle2"/>
    <dgm:cxn modelId="{F968EAA9-308D-408F-92FB-0F281B4D92CC}" type="presParOf" srcId="{4895322D-B012-4562-A2E0-C3B5AE3253DC}" destId="{046933F3-4F05-4D7D-B04B-AA6DDFEEA700}" srcOrd="7" destOrd="0" presId="urn:microsoft.com/office/officeart/2005/8/layout/cycle2"/>
    <dgm:cxn modelId="{162C86A6-69C1-49DE-B589-A2D576A95E02}" type="presParOf" srcId="{046933F3-4F05-4D7D-B04B-AA6DDFEEA700}" destId="{C26FF785-3895-4E82-A6AA-62ADD284A7F7}" srcOrd="0" destOrd="0" presId="urn:microsoft.com/office/officeart/2005/8/layout/cycle2"/>
    <dgm:cxn modelId="{560ABA89-3B3B-474A-83A8-858AB4BD4363}" type="presParOf" srcId="{4895322D-B012-4562-A2E0-C3B5AE3253DC}" destId="{F0E286A6-94E2-466C-90D5-BE3B0FA21445}" srcOrd="8" destOrd="0" presId="urn:microsoft.com/office/officeart/2005/8/layout/cycle2"/>
    <dgm:cxn modelId="{A7EE29D7-BF8F-4836-9B9E-CCC73FA9B9F3}" type="presParOf" srcId="{4895322D-B012-4562-A2E0-C3B5AE3253DC}" destId="{EF4E74CE-2538-4280-8C28-ACD548973B36}" srcOrd="9" destOrd="0" presId="urn:microsoft.com/office/officeart/2005/8/layout/cycle2"/>
    <dgm:cxn modelId="{83A48656-269A-4126-83BF-A39303319660}" type="presParOf" srcId="{EF4E74CE-2538-4280-8C28-ACD548973B36}" destId="{02FC84FA-5578-482A-B4E3-435423EEFF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137C00DC-CB77-4C7B-B082-23EBA34B961A}" type="presOf" srcId="{41FF7B1E-45DA-4231-A070-21D29634F48F}" destId="{E8AB781F-144B-4370-96B6-C6BC808786A2}" srcOrd="1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F77C53EC-6D6F-4F39-805F-DD373DBA32CC}" type="presOf" srcId="{94B9B655-150C-4297-8D93-B9B79F3A07CE}" destId="{3247BBB4-8055-45AD-AB02-37B30E73F738}" srcOrd="0" destOrd="0" presId="urn:microsoft.com/office/officeart/2005/8/layout/process2"/>
    <dgm:cxn modelId="{BBA9856C-DF29-4004-B51E-FECD4B66C6F8}" type="presOf" srcId="{81B3B2AD-D56B-4FEE-B9D1-CA65EEEC6ECC}" destId="{8504F56E-A155-428D-B8ED-917A60230D5A}" srcOrd="0" destOrd="0" presId="urn:microsoft.com/office/officeart/2005/8/layout/process2"/>
    <dgm:cxn modelId="{13E071B6-EE02-491B-AEA4-C9D4F130CCA1}" type="presOf" srcId="{27FE9990-181C-4994-9E63-C146021E9206}" destId="{6895D7BF-7F52-4BF4-BF9A-7AC7D6CC2D21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79878AF6-FA50-4E72-BB9A-26573F66B97C}" type="presOf" srcId="{670DD148-3842-412F-A960-AE007D7EACCC}" destId="{3814B7F4-9D5B-4F2A-802D-1F43BD6B6F5A}" srcOrd="0" destOrd="0" presId="urn:microsoft.com/office/officeart/2005/8/layout/process2"/>
    <dgm:cxn modelId="{8DFDE5CC-F4D2-44A7-8486-38E2C5EFDD54}" type="presOf" srcId="{94B9B655-150C-4297-8D93-B9B79F3A07CE}" destId="{B69EA6C6-5A6E-4E0E-9289-22362AE66CDE}" srcOrd="1" destOrd="0" presId="urn:microsoft.com/office/officeart/2005/8/layout/process2"/>
    <dgm:cxn modelId="{DD811F2A-DCA0-42AF-89EE-8ED554E306BF}" type="presOf" srcId="{D8E07CA0-3903-43D3-AEFF-138692A85F04}" destId="{7895D12A-465A-40E8-BF90-C5C8B28DE3F8}" srcOrd="0" destOrd="0" presId="urn:microsoft.com/office/officeart/2005/8/layout/process2"/>
    <dgm:cxn modelId="{4D4979F1-E3C2-4AAD-9AE0-3581FB2C748E}" type="presOf" srcId="{762AE613-0232-42B6-802F-0F5118AEFB91}" destId="{19FFCCB9-7C3C-4B0C-AECD-7D6BA1E65D5C}" srcOrd="0" destOrd="0" presId="urn:microsoft.com/office/officeart/2005/8/layout/process2"/>
    <dgm:cxn modelId="{9E7428A8-D23A-4248-AC7C-12AFF17E765B}" type="presOf" srcId="{27FE9990-181C-4994-9E63-C146021E9206}" destId="{622CDF2C-EFF6-4234-8C00-72B43616FFB1}" srcOrd="1" destOrd="0" presId="urn:microsoft.com/office/officeart/2005/8/layout/process2"/>
    <dgm:cxn modelId="{2A5A9CB8-DC19-4D83-9730-01AA42C52E9B}" type="presOf" srcId="{41FF7B1E-45DA-4231-A070-21D29634F48F}" destId="{60A773B7-48F3-436B-999A-8D4FF2646D9F}" srcOrd="0" destOrd="0" presId="urn:microsoft.com/office/officeart/2005/8/layout/process2"/>
    <dgm:cxn modelId="{5A8DBD03-9F7F-428B-87CE-507207F847F7}" type="presOf" srcId="{A3FD955B-6304-4C64-BBB5-CDD3A1056C6C}" destId="{D6B27F14-E28C-47ED-A019-B0347CD7B26A}" srcOrd="0" destOrd="0" presId="urn:microsoft.com/office/officeart/2005/8/layout/process2"/>
    <dgm:cxn modelId="{310EA939-F77A-497B-A1DC-208F79657468}" type="presOf" srcId="{D636A37C-6CE6-431D-AB33-F0584E34A0A0}" destId="{C7224786-AD4E-4FC1-9C51-D6B0512DBC6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F63711E2-811B-4730-9DEF-AF5DFAF62169}" type="presOf" srcId="{D636A37C-6CE6-431D-AB33-F0584E34A0A0}" destId="{EF59F8E0-584F-40B5-92B4-D7FE785B8182}" srcOrd="0" destOrd="0" presId="urn:microsoft.com/office/officeart/2005/8/layout/process2"/>
    <dgm:cxn modelId="{84D7E126-94BF-4AF0-97B1-1058198B94EC}" type="presOf" srcId="{A8E4218B-B319-489B-A553-3134BB6A3433}" destId="{8D8B3AF5-78C7-422C-84C6-E3EA0B19A7E1}" srcOrd="0" destOrd="0" presId="urn:microsoft.com/office/officeart/2005/8/layout/process2"/>
    <dgm:cxn modelId="{8A9AB9C2-9C24-4DDF-82E0-79C64A1BC59D}" type="presParOf" srcId="{3814B7F4-9D5B-4F2A-802D-1F43BD6B6F5A}" destId="{8D8B3AF5-78C7-422C-84C6-E3EA0B19A7E1}" srcOrd="0" destOrd="0" presId="urn:microsoft.com/office/officeart/2005/8/layout/process2"/>
    <dgm:cxn modelId="{BAF5D201-C9ED-43FE-948A-3A4A3BF70F9C}" type="presParOf" srcId="{3814B7F4-9D5B-4F2A-802D-1F43BD6B6F5A}" destId="{6895D7BF-7F52-4BF4-BF9A-7AC7D6CC2D21}" srcOrd="1" destOrd="0" presId="urn:microsoft.com/office/officeart/2005/8/layout/process2"/>
    <dgm:cxn modelId="{0D41AD53-3F72-4949-BB0B-91D06E8C46CC}" type="presParOf" srcId="{6895D7BF-7F52-4BF4-BF9A-7AC7D6CC2D21}" destId="{622CDF2C-EFF6-4234-8C00-72B43616FFB1}" srcOrd="0" destOrd="0" presId="urn:microsoft.com/office/officeart/2005/8/layout/process2"/>
    <dgm:cxn modelId="{14E392FB-BDEE-460B-8E50-9E4246D9D4FF}" type="presParOf" srcId="{3814B7F4-9D5B-4F2A-802D-1F43BD6B6F5A}" destId="{D6B27F14-E28C-47ED-A019-B0347CD7B26A}" srcOrd="2" destOrd="0" presId="urn:microsoft.com/office/officeart/2005/8/layout/process2"/>
    <dgm:cxn modelId="{D53932E6-95B7-4F5E-B74D-0DF0CF9B42E5}" type="presParOf" srcId="{3814B7F4-9D5B-4F2A-802D-1F43BD6B6F5A}" destId="{60A773B7-48F3-436B-999A-8D4FF2646D9F}" srcOrd="3" destOrd="0" presId="urn:microsoft.com/office/officeart/2005/8/layout/process2"/>
    <dgm:cxn modelId="{90B12A7C-D547-4CB9-99CF-932F70C8BE60}" type="presParOf" srcId="{60A773B7-48F3-436B-999A-8D4FF2646D9F}" destId="{E8AB781F-144B-4370-96B6-C6BC808786A2}" srcOrd="0" destOrd="0" presId="urn:microsoft.com/office/officeart/2005/8/layout/process2"/>
    <dgm:cxn modelId="{03262247-F3B2-46B8-B9F2-83CF40A44894}" type="presParOf" srcId="{3814B7F4-9D5B-4F2A-802D-1F43BD6B6F5A}" destId="{7895D12A-465A-40E8-BF90-C5C8B28DE3F8}" srcOrd="4" destOrd="0" presId="urn:microsoft.com/office/officeart/2005/8/layout/process2"/>
    <dgm:cxn modelId="{13645CCC-423D-4B51-9EC0-F3FCD8EB2409}" type="presParOf" srcId="{3814B7F4-9D5B-4F2A-802D-1F43BD6B6F5A}" destId="{3247BBB4-8055-45AD-AB02-37B30E73F738}" srcOrd="5" destOrd="0" presId="urn:microsoft.com/office/officeart/2005/8/layout/process2"/>
    <dgm:cxn modelId="{63C011C9-65B3-42FE-B873-021368E7007F}" type="presParOf" srcId="{3247BBB4-8055-45AD-AB02-37B30E73F738}" destId="{B69EA6C6-5A6E-4E0E-9289-22362AE66CDE}" srcOrd="0" destOrd="0" presId="urn:microsoft.com/office/officeart/2005/8/layout/process2"/>
    <dgm:cxn modelId="{385F7ABC-D7B0-4D26-A391-8BE6952986B4}" type="presParOf" srcId="{3814B7F4-9D5B-4F2A-802D-1F43BD6B6F5A}" destId="{19FFCCB9-7C3C-4B0C-AECD-7D6BA1E65D5C}" srcOrd="6" destOrd="0" presId="urn:microsoft.com/office/officeart/2005/8/layout/process2"/>
    <dgm:cxn modelId="{7EFF6265-3CF2-4F1B-8568-0B3196D7ADFA}" type="presParOf" srcId="{3814B7F4-9D5B-4F2A-802D-1F43BD6B6F5A}" destId="{EF59F8E0-584F-40B5-92B4-D7FE785B8182}" srcOrd="7" destOrd="0" presId="urn:microsoft.com/office/officeart/2005/8/layout/process2"/>
    <dgm:cxn modelId="{1F8AC833-4AF8-419D-A8E2-8169A5D87D10}" type="presParOf" srcId="{EF59F8E0-584F-40B5-92B4-D7FE785B8182}" destId="{C7224786-AD4E-4FC1-9C51-D6B0512DBC62}" srcOrd="0" destOrd="0" presId="urn:microsoft.com/office/officeart/2005/8/layout/process2"/>
    <dgm:cxn modelId="{64069DBA-45AE-4AB9-A76F-7698FC34CCC3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88E598AF-0F21-4326-81A7-AFBF22B81FAB}" type="presOf" srcId="{27FE9990-181C-4994-9E63-C146021E9206}" destId="{6895D7BF-7F52-4BF4-BF9A-7AC7D6CC2D21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C8AE4B1D-2C13-43F5-8776-7DAAF2F99E67}" type="presOf" srcId="{94B9B655-150C-4297-8D93-B9B79F3A07CE}" destId="{3247BBB4-8055-45AD-AB02-37B30E73F738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7B0794EC-9626-4BB2-A99D-C516E5A1298C}" type="presOf" srcId="{D636A37C-6CE6-431D-AB33-F0584E34A0A0}" destId="{EF59F8E0-584F-40B5-92B4-D7FE785B8182}" srcOrd="0" destOrd="0" presId="urn:microsoft.com/office/officeart/2005/8/layout/process2"/>
    <dgm:cxn modelId="{4FBB2365-1F1C-467A-AE63-9B5505CE1F7F}" type="presOf" srcId="{41FF7B1E-45DA-4231-A070-21D29634F48F}" destId="{60A773B7-48F3-436B-999A-8D4FF2646D9F}" srcOrd="0" destOrd="0" presId="urn:microsoft.com/office/officeart/2005/8/layout/process2"/>
    <dgm:cxn modelId="{235DB244-E6D1-4687-93D4-DD4F80439A6E}" type="presOf" srcId="{41FF7B1E-45DA-4231-A070-21D29634F48F}" destId="{E8AB781F-144B-4370-96B6-C6BC808786A2}" srcOrd="1" destOrd="0" presId="urn:microsoft.com/office/officeart/2005/8/layout/process2"/>
    <dgm:cxn modelId="{B33B4846-A893-4E80-9B04-A47273D02CF6}" type="presOf" srcId="{D8E07CA0-3903-43D3-AEFF-138692A85F04}" destId="{7895D12A-465A-40E8-BF90-C5C8B28DE3F8}" srcOrd="0" destOrd="0" presId="urn:microsoft.com/office/officeart/2005/8/layout/process2"/>
    <dgm:cxn modelId="{60490A2F-3691-490D-9D59-7B13F99CB649}" type="presOf" srcId="{670DD148-3842-412F-A960-AE007D7EACCC}" destId="{3814B7F4-9D5B-4F2A-802D-1F43BD6B6F5A}" srcOrd="0" destOrd="0" presId="urn:microsoft.com/office/officeart/2005/8/layout/process2"/>
    <dgm:cxn modelId="{CED4B519-FB85-4E92-8E4B-18D75A1AE706}" type="presOf" srcId="{A3FD955B-6304-4C64-BBB5-CDD3A1056C6C}" destId="{D6B27F14-E28C-47ED-A019-B0347CD7B26A}" srcOrd="0" destOrd="0" presId="urn:microsoft.com/office/officeart/2005/8/layout/process2"/>
    <dgm:cxn modelId="{F413840E-A038-4178-889C-7F6545785660}" type="presOf" srcId="{762AE613-0232-42B6-802F-0F5118AEFB91}" destId="{19FFCCB9-7C3C-4B0C-AECD-7D6BA1E65D5C}" srcOrd="0" destOrd="0" presId="urn:microsoft.com/office/officeart/2005/8/layout/process2"/>
    <dgm:cxn modelId="{1892CDAD-F16D-432A-9EE8-04C13B98514A}" type="presOf" srcId="{A8E4218B-B319-489B-A553-3134BB6A3433}" destId="{8D8B3AF5-78C7-422C-84C6-E3EA0B19A7E1}" srcOrd="0" destOrd="0" presId="urn:microsoft.com/office/officeart/2005/8/layout/process2"/>
    <dgm:cxn modelId="{0C24EB3E-00B4-4424-977A-20132D4079B2}" type="presOf" srcId="{D636A37C-6CE6-431D-AB33-F0584E34A0A0}" destId="{C7224786-AD4E-4FC1-9C51-D6B0512DBC62}" srcOrd="1" destOrd="0" presId="urn:microsoft.com/office/officeart/2005/8/layout/process2"/>
    <dgm:cxn modelId="{18437463-270A-4D89-A818-C18E5D8167C9}" type="presOf" srcId="{27FE9990-181C-4994-9E63-C146021E9206}" destId="{622CDF2C-EFF6-4234-8C00-72B43616FFB1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741332D5-D6D3-4AF5-A0C2-AB9E631174DD}" type="presOf" srcId="{81B3B2AD-D56B-4FEE-B9D1-CA65EEEC6ECC}" destId="{8504F56E-A155-428D-B8ED-917A60230D5A}" srcOrd="0" destOrd="0" presId="urn:microsoft.com/office/officeart/2005/8/layout/process2"/>
    <dgm:cxn modelId="{270F679A-9CBD-4FCB-806F-A3FD1D4D261D}" type="presOf" srcId="{94B9B655-150C-4297-8D93-B9B79F3A07CE}" destId="{B69EA6C6-5A6E-4E0E-9289-22362AE66CDE}" srcOrd="1" destOrd="0" presId="urn:microsoft.com/office/officeart/2005/8/layout/process2"/>
    <dgm:cxn modelId="{600BC011-5F5C-4E79-8388-F0A14C48F304}" type="presParOf" srcId="{3814B7F4-9D5B-4F2A-802D-1F43BD6B6F5A}" destId="{8D8B3AF5-78C7-422C-84C6-E3EA0B19A7E1}" srcOrd="0" destOrd="0" presId="urn:microsoft.com/office/officeart/2005/8/layout/process2"/>
    <dgm:cxn modelId="{1F837AF8-A02E-4844-BA09-173969EDEC07}" type="presParOf" srcId="{3814B7F4-9D5B-4F2A-802D-1F43BD6B6F5A}" destId="{6895D7BF-7F52-4BF4-BF9A-7AC7D6CC2D21}" srcOrd="1" destOrd="0" presId="urn:microsoft.com/office/officeart/2005/8/layout/process2"/>
    <dgm:cxn modelId="{F4DF443D-FD21-44E4-B5A7-978E337C4D76}" type="presParOf" srcId="{6895D7BF-7F52-4BF4-BF9A-7AC7D6CC2D21}" destId="{622CDF2C-EFF6-4234-8C00-72B43616FFB1}" srcOrd="0" destOrd="0" presId="urn:microsoft.com/office/officeart/2005/8/layout/process2"/>
    <dgm:cxn modelId="{F2C70E07-E032-4BEF-B107-7C641F7B6E04}" type="presParOf" srcId="{3814B7F4-9D5B-4F2A-802D-1F43BD6B6F5A}" destId="{D6B27F14-E28C-47ED-A019-B0347CD7B26A}" srcOrd="2" destOrd="0" presId="urn:microsoft.com/office/officeart/2005/8/layout/process2"/>
    <dgm:cxn modelId="{379F5F1C-CA2D-4A41-BA5B-AFCCA7697CDC}" type="presParOf" srcId="{3814B7F4-9D5B-4F2A-802D-1F43BD6B6F5A}" destId="{60A773B7-48F3-436B-999A-8D4FF2646D9F}" srcOrd="3" destOrd="0" presId="urn:microsoft.com/office/officeart/2005/8/layout/process2"/>
    <dgm:cxn modelId="{B72B98D8-A3DF-40D4-8A12-3BD2A18911E1}" type="presParOf" srcId="{60A773B7-48F3-436B-999A-8D4FF2646D9F}" destId="{E8AB781F-144B-4370-96B6-C6BC808786A2}" srcOrd="0" destOrd="0" presId="urn:microsoft.com/office/officeart/2005/8/layout/process2"/>
    <dgm:cxn modelId="{5B533498-9B7A-4AA8-8507-61D4276EF62D}" type="presParOf" srcId="{3814B7F4-9D5B-4F2A-802D-1F43BD6B6F5A}" destId="{7895D12A-465A-40E8-BF90-C5C8B28DE3F8}" srcOrd="4" destOrd="0" presId="urn:microsoft.com/office/officeart/2005/8/layout/process2"/>
    <dgm:cxn modelId="{B4F26946-1FFA-4C06-AA74-6CD82D63574E}" type="presParOf" srcId="{3814B7F4-9D5B-4F2A-802D-1F43BD6B6F5A}" destId="{3247BBB4-8055-45AD-AB02-37B30E73F738}" srcOrd="5" destOrd="0" presId="urn:microsoft.com/office/officeart/2005/8/layout/process2"/>
    <dgm:cxn modelId="{5F8BEA5C-9783-4DCD-8725-674B47D5B06E}" type="presParOf" srcId="{3247BBB4-8055-45AD-AB02-37B30E73F738}" destId="{B69EA6C6-5A6E-4E0E-9289-22362AE66CDE}" srcOrd="0" destOrd="0" presId="urn:microsoft.com/office/officeart/2005/8/layout/process2"/>
    <dgm:cxn modelId="{5018ED89-C1CC-4E58-8404-F59D1C7C9C42}" type="presParOf" srcId="{3814B7F4-9D5B-4F2A-802D-1F43BD6B6F5A}" destId="{19FFCCB9-7C3C-4B0C-AECD-7D6BA1E65D5C}" srcOrd="6" destOrd="0" presId="urn:microsoft.com/office/officeart/2005/8/layout/process2"/>
    <dgm:cxn modelId="{596A6B8F-2D3E-40E2-A6BD-C486B8F6D18F}" type="presParOf" srcId="{3814B7F4-9D5B-4F2A-802D-1F43BD6B6F5A}" destId="{EF59F8E0-584F-40B5-92B4-D7FE785B8182}" srcOrd="7" destOrd="0" presId="urn:microsoft.com/office/officeart/2005/8/layout/process2"/>
    <dgm:cxn modelId="{823353C3-D22F-43A6-8367-BF216C7E38BA}" type="presParOf" srcId="{EF59F8E0-584F-40B5-92B4-D7FE785B8182}" destId="{C7224786-AD4E-4FC1-9C51-D6B0512DBC62}" srcOrd="0" destOrd="0" presId="urn:microsoft.com/office/officeart/2005/8/layout/process2"/>
    <dgm:cxn modelId="{46C5FC80-CB4E-4383-BEB4-85E6900FB39E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327084D9-3A41-47E3-B002-113BBFB2F35A}" type="presOf" srcId="{27FE9990-181C-4994-9E63-C146021E9206}" destId="{622CDF2C-EFF6-4234-8C00-72B43616FFB1}" srcOrd="1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703E3198-26F9-4F50-8039-0FF7013F4E13}" type="presOf" srcId="{81B3B2AD-D56B-4FEE-B9D1-CA65EEEC6ECC}" destId="{8504F56E-A155-428D-B8ED-917A60230D5A}" srcOrd="0" destOrd="0" presId="urn:microsoft.com/office/officeart/2005/8/layout/process2"/>
    <dgm:cxn modelId="{9A669F24-02A1-46E2-8213-F07AEF9866D9}" type="presOf" srcId="{D8E07CA0-3903-43D3-AEFF-138692A85F04}" destId="{7895D12A-465A-40E8-BF90-C5C8B28DE3F8}" srcOrd="0" destOrd="0" presId="urn:microsoft.com/office/officeart/2005/8/layout/process2"/>
    <dgm:cxn modelId="{DE2BE409-399C-4699-9ECE-20D6446D02A1}" type="presOf" srcId="{D636A37C-6CE6-431D-AB33-F0584E34A0A0}" destId="{C7224786-AD4E-4FC1-9C51-D6B0512DBC62}" srcOrd="1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1093C273-DEE1-4AFB-A45B-5BF5951382CF}" type="presOf" srcId="{94B9B655-150C-4297-8D93-B9B79F3A07CE}" destId="{3247BBB4-8055-45AD-AB02-37B30E73F738}" srcOrd="0" destOrd="0" presId="urn:microsoft.com/office/officeart/2005/8/layout/process2"/>
    <dgm:cxn modelId="{29206014-9828-4700-8487-353363229E18}" type="presOf" srcId="{D636A37C-6CE6-431D-AB33-F0584E34A0A0}" destId="{EF59F8E0-584F-40B5-92B4-D7FE785B8182}" srcOrd="0" destOrd="0" presId="urn:microsoft.com/office/officeart/2005/8/layout/process2"/>
    <dgm:cxn modelId="{7AB23F41-B0C0-468C-9C44-D15C04CCB73C}" type="presOf" srcId="{762AE613-0232-42B6-802F-0F5118AEFB91}" destId="{19FFCCB9-7C3C-4B0C-AECD-7D6BA1E65D5C}" srcOrd="0" destOrd="0" presId="urn:microsoft.com/office/officeart/2005/8/layout/process2"/>
    <dgm:cxn modelId="{777DA954-0632-4AEB-B837-8F199D8A35B1}" type="presOf" srcId="{41FF7B1E-45DA-4231-A070-21D29634F48F}" destId="{60A773B7-48F3-436B-999A-8D4FF2646D9F}" srcOrd="0" destOrd="0" presId="urn:microsoft.com/office/officeart/2005/8/layout/process2"/>
    <dgm:cxn modelId="{1B7E1729-0AE7-4AFF-8DE0-23624AA520C3}" type="presOf" srcId="{670DD148-3842-412F-A960-AE007D7EACCC}" destId="{3814B7F4-9D5B-4F2A-802D-1F43BD6B6F5A}" srcOrd="0" destOrd="0" presId="urn:microsoft.com/office/officeart/2005/8/layout/process2"/>
    <dgm:cxn modelId="{14829F46-B785-4F63-9F1D-E35ED76B7B5E}" type="presOf" srcId="{94B9B655-150C-4297-8D93-B9B79F3A07CE}" destId="{B69EA6C6-5A6E-4E0E-9289-22362AE66CDE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7FBCBEA0-232B-489A-A069-5F65B16C083B}" type="presOf" srcId="{A3FD955B-6304-4C64-BBB5-CDD3A1056C6C}" destId="{D6B27F14-E28C-47ED-A019-B0347CD7B26A}" srcOrd="0" destOrd="0" presId="urn:microsoft.com/office/officeart/2005/8/layout/process2"/>
    <dgm:cxn modelId="{E28EBDBF-394D-40B1-8432-1BC9705CFD2D}" type="presOf" srcId="{27FE9990-181C-4994-9E63-C146021E9206}" destId="{6895D7BF-7F52-4BF4-BF9A-7AC7D6CC2D21}" srcOrd="0" destOrd="0" presId="urn:microsoft.com/office/officeart/2005/8/layout/process2"/>
    <dgm:cxn modelId="{CF00948B-FCA3-4F13-BCA8-B7D07E677696}" type="presOf" srcId="{41FF7B1E-45DA-4231-A070-21D29634F48F}" destId="{E8AB781F-144B-4370-96B6-C6BC808786A2}" srcOrd="1" destOrd="0" presId="urn:microsoft.com/office/officeart/2005/8/layout/process2"/>
    <dgm:cxn modelId="{0EEAC62C-3452-4C39-BC26-2A65D0A73196}" type="presOf" srcId="{A8E4218B-B319-489B-A553-3134BB6A3433}" destId="{8D8B3AF5-78C7-422C-84C6-E3EA0B19A7E1}" srcOrd="0" destOrd="0" presId="urn:microsoft.com/office/officeart/2005/8/layout/process2"/>
    <dgm:cxn modelId="{B412714E-AF00-4803-A3D7-533219B9FECF}" type="presParOf" srcId="{3814B7F4-9D5B-4F2A-802D-1F43BD6B6F5A}" destId="{8D8B3AF5-78C7-422C-84C6-E3EA0B19A7E1}" srcOrd="0" destOrd="0" presId="urn:microsoft.com/office/officeart/2005/8/layout/process2"/>
    <dgm:cxn modelId="{AE095352-651F-4150-B24D-2F18B57A769C}" type="presParOf" srcId="{3814B7F4-9D5B-4F2A-802D-1F43BD6B6F5A}" destId="{6895D7BF-7F52-4BF4-BF9A-7AC7D6CC2D21}" srcOrd="1" destOrd="0" presId="urn:microsoft.com/office/officeart/2005/8/layout/process2"/>
    <dgm:cxn modelId="{07384D33-8C77-4529-A844-0D433ECD481C}" type="presParOf" srcId="{6895D7BF-7F52-4BF4-BF9A-7AC7D6CC2D21}" destId="{622CDF2C-EFF6-4234-8C00-72B43616FFB1}" srcOrd="0" destOrd="0" presId="urn:microsoft.com/office/officeart/2005/8/layout/process2"/>
    <dgm:cxn modelId="{7CD968E0-67A0-4638-8E64-9DA9D13A8281}" type="presParOf" srcId="{3814B7F4-9D5B-4F2A-802D-1F43BD6B6F5A}" destId="{D6B27F14-E28C-47ED-A019-B0347CD7B26A}" srcOrd="2" destOrd="0" presId="urn:microsoft.com/office/officeart/2005/8/layout/process2"/>
    <dgm:cxn modelId="{D4CF916F-5961-4601-B3E0-FB1A0FED1D68}" type="presParOf" srcId="{3814B7F4-9D5B-4F2A-802D-1F43BD6B6F5A}" destId="{60A773B7-48F3-436B-999A-8D4FF2646D9F}" srcOrd="3" destOrd="0" presId="urn:microsoft.com/office/officeart/2005/8/layout/process2"/>
    <dgm:cxn modelId="{43742EEA-26DC-4B8A-908C-79D89DE94A99}" type="presParOf" srcId="{60A773B7-48F3-436B-999A-8D4FF2646D9F}" destId="{E8AB781F-144B-4370-96B6-C6BC808786A2}" srcOrd="0" destOrd="0" presId="urn:microsoft.com/office/officeart/2005/8/layout/process2"/>
    <dgm:cxn modelId="{5069451C-028E-4702-826D-2CE84329EE84}" type="presParOf" srcId="{3814B7F4-9D5B-4F2A-802D-1F43BD6B6F5A}" destId="{7895D12A-465A-40E8-BF90-C5C8B28DE3F8}" srcOrd="4" destOrd="0" presId="urn:microsoft.com/office/officeart/2005/8/layout/process2"/>
    <dgm:cxn modelId="{7BE877D9-06D6-4529-9E73-6494DBB81BE3}" type="presParOf" srcId="{3814B7F4-9D5B-4F2A-802D-1F43BD6B6F5A}" destId="{3247BBB4-8055-45AD-AB02-37B30E73F738}" srcOrd="5" destOrd="0" presId="urn:microsoft.com/office/officeart/2005/8/layout/process2"/>
    <dgm:cxn modelId="{56421683-490E-48A3-8E9F-74F6806412D9}" type="presParOf" srcId="{3247BBB4-8055-45AD-AB02-37B30E73F738}" destId="{B69EA6C6-5A6E-4E0E-9289-22362AE66CDE}" srcOrd="0" destOrd="0" presId="urn:microsoft.com/office/officeart/2005/8/layout/process2"/>
    <dgm:cxn modelId="{DD2971C7-9C29-4005-A8C5-5B5048E12143}" type="presParOf" srcId="{3814B7F4-9D5B-4F2A-802D-1F43BD6B6F5A}" destId="{19FFCCB9-7C3C-4B0C-AECD-7D6BA1E65D5C}" srcOrd="6" destOrd="0" presId="urn:microsoft.com/office/officeart/2005/8/layout/process2"/>
    <dgm:cxn modelId="{9BF4826D-E15F-457F-B008-C8AB39C466A1}" type="presParOf" srcId="{3814B7F4-9D5B-4F2A-802D-1F43BD6B6F5A}" destId="{EF59F8E0-584F-40B5-92B4-D7FE785B8182}" srcOrd="7" destOrd="0" presId="urn:microsoft.com/office/officeart/2005/8/layout/process2"/>
    <dgm:cxn modelId="{7B01F1B7-1A33-4956-8B3E-045CE74EF2D5}" type="presParOf" srcId="{EF59F8E0-584F-40B5-92B4-D7FE785B8182}" destId="{C7224786-AD4E-4FC1-9C51-D6B0512DBC62}" srcOrd="0" destOrd="0" presId="urn:microsoft.com/office/officeart/2005/8/layout/process2"/>
    <dgm:cxn modelId="{4C192F48-222D-47E9-AFF7-63F3CE8F1FFB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7A0681B6-618E-4DCE-AFC3-7C0FDAF30BFF}" type="presOf" srcId="{762AE613-0232-42B6-802F-0F5118AEFB91}" destId="{19FFCCB9-7C3C-4B0C-AECD-7D6BA1E65D5C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6E3AB7F7-AC61-40CF-B001-3A32A65FCF1C}" type="presOf" srcId="{D8E07CA0-3903-43D3-AEFF-138692A85F04}" destId="{7895D12A-465A-40E8-BF90-C5C8B28DE3F8}" srcOrd="0" destOrd="0" presId="urn:microsoft.com/office/officeart/2005/8/layout/process2"/>
    <dgm:cxn modelId="{DD9A35BF-7E27-489B-8DA4-5DE0E880538F}" type="presOf" srcId="{81B3B2AD-D56B-4FEE-B9D1-CA65EEEC6ECC}" destId="{8504F56E-A155-428D-B8ED-917A60230D5A}" srcOrd="0" destOrd="0" presId="urn:microsoft.com/office/officeart/2005/8/layout/process2"/>
    <dgm:cxn modelId="{4FC1CF46-2813-4318-8EC6-00DC07233310}" type="presOf" srcId="{41FF7B1E-45DA-4231-A070-21D29634F48F}" destId="{60A773B7-48F3-436B-999A-8D4FF2646D9F}" srcOrd="0" destOrd="0" presId="urn:microsoft.com/office/officeart/2005/8/layout/process2"/>
    <dgm:cxn modelId="{72133B6B-E335-4DE3-B9AA-B03DCF318C86}" type="presOf" srcId="{27FE9990-181C-4994-9E63-C146021E9206}" destId="{622CDF2C-EFF6-4234-8C00-72B43616FFB1}" srcOrd="1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DEF8615C-16FB-4F29-81AF-51F3E91DB89E}" type="presOf" srcId="{D636A37C-6CE6-431D-AB33-F0584E34A0A0}" destId="{EF59F8E0-584F-40B5-92B4-D7FE785B8182}" srcOrd="0" destOrd="0" presId="urn:microsoft.com/office/officeart/2005/8/layout/process2"/>
    <dgm:cxn modelId="{12FA38DE-1725-4683-B338-066DC05DE321}" type="presOf" srcId="{A8E4218B-B319-489B-A553-3134BB6A3433}" destId="{8D8B3AF5-78C7-422C-84C6-E3EA0B19A7E1}" srcOrd="0" destOrd="0" presId="urn:microsoft.com/office/officeart/2005/8/layout/process2"/>
    <dgm:cxn modelId="{7AA4490E-B6B6-4344-B874-E6284C810E72}" type="presOf" srcId="{41FF7B1E-45DA-4231-A070-21D29634F48F}" destId="{E8AB781F-144B-4370-96B6-C6BC808786A2}" srcOrd="1" destOrd="0" presId="urn:microsoft.com/office/officeart/2005/8/layout/process2"/>
    <dgm:cxn modelId="{01A2ACF2-F762-4EC2-B38C-A30FB9848338}" type="presOf" srcId="{94B9B655-150C-4297-8D93-B9B79F3A07CE}" destId="{3247BBB4-8055-45AD-AB02-37B30E73F738}" srcOrd="0" destOrd="0" presId="urn:microsoft.com/office/officeart/2005/8/layout/process2"/>
    <dgm:cxn modelId="{C0BBACA5-08C9-4D70-BBA6-BBE4E97089B7}" type="presOf" srcId="{670DD148-3842-412F-A960-AE007D7EACCC}" destId="{3814B7F4-9D5B-4F2A-802D-1F43BD6B6F5A}" srcOrd="0" destOrd="0" presId="urn:microsoft.com/office/officeart/2005/8/layout/process2"/>
    <dgm:cxn modelId="{AF8603F8-9DDE-40CA-83D2-6C006B4C9C95}" type="presOf" srcId="{D636A37C-6CE6-431D-AB33-F0584E34A0A0}" destId="{C7224786-AD4E-4FC1-9C51-D6B0512DBC62}" srcOrd="1" destOrd="0" presId="urn:microsoft.com/office/officeart/2005/8/layout/process2"/>
    <dgm:cxn modelId="{122D6645-9531-4698-A5A2-321F9858C93A}" type="presOf" srcId="{27FE9990-181C-4994-9E63-C146021E9206}" destId="{6895D7BF-7F52-4BF4-BF9A-7AC7D6CC2D21}" srcOrd="0" destOrd="0" presId="urn:microsoft.com/office/officeart/2005/8/layout/process2"/>
    <dgm:cxn modelId="{0564AB62-F30E-43E7-9EFD-906B3ED6ED40}" type="presOf" srcId="{A3FD955B-6304-4C64-BBB5-CDD3A1056C6C}" destId="{D6B27F14-E28C-47ED-A019-B0347CD7B26A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9C9AEDF0-5C2D-4F98-8190-3E5F51177843}" type="presOf" srcId="{94B9B655-150C-4297-8D93-B9B79F3A07CE}" destId="{B69EA6C6-5A6E-4E0E-9289-22362AE66CDE}" srcOrd="1" destOrd="0" presId="urn:microsoft.com/office/officeart/2005/8/layout/process2"/>
    <dgm:cxn modelId="{21E3582B-BC85-417E-A400-F155B6A42AB3}" type="presParOf" srcId="{3814B7F4-9D5B-4F2A-802D-1F43BD6B6F5A}" destId="{8D8B3AF5-78C7-422C-84C6-E3EA0B19A7E1}" srcOrd="0" destOrd="0" presId="urn:microsoft.com/office/officeart/2005/8/layout/process2"/>
    <dgm:cxn modelId="{6A434979-31AB-4715-9CD3-51AEC75413CD}" type="presParOf" srcId="{3814B7F4-9D5B-4F2A-802D-1F43BD6B6F5A}" destId="{6895D7BF-7F52-4BF4-BF9A-7AC7D6CC2D21}" srcOrd="1" destOrd="0" presId="urn:microsoft.com/office/officeart/2005/8/layout/process2"/>
    <dgm:cxn modelId="{F9A82AAB-2C0C-4E32-A80E-2CB1A63CC8E9}" type="presParOf" srcId="{6895D7BF-7F52-4BF4-BF9A-7AC7D6CC2D21}" destId="{622CDF2C-EFF6-4234-8C00-72B43616FFB1}" srcOrd="0" destOrd="0" presId="urn:microsoft.com/office/officeart/2005/8/layout/process2"/>
    <dgm:cxn modelId="{CB7E8DE8-9607-4335-B763-DC6B945F3D50}" type="presParOf" srcId="{3814B7F4-9D5B-4F2A-802D-1F43BD6B6F5A}" destId="{D6B27F14-E28C-47ED-A019-B0347CD7B26A}" srcOrd="2" destOrd="0" presId="urn:microsoft.com/office/officeart/2005/8/layout/process2"/>
    <dgm:cxn modelId="{7EDF8CAD-546B-4C05-9648-ACF1A24C6949}" type="presParOf" srcId="{3814B7F4-9D5B-4F2A-802D-1F43BD6B6F5A}" destId="{60A773B7-48F3-436B-999A-8D4FF2646D9F}" srcOrd="3" destOrd="0" presId="urn:microsoft.com/office/officeart/2005/8/layout/process2"/>
    <dgm:cxn modelId="{DF0930D7-0B22-455E-B6D2-31C7BE476658}" type="presParOf" srcId="{60A773B7-48F3-436B-999A-8D4FF2646D9F}" destId="{E8AB781F-144B-4370-96B6-C6BC808786A2}" srcOrd="0" destOrd="0" presId="urn:microsoft.com/office/officeart/2005/8/layout/process2"/>
    <dgm:cxn modelId="{8E8BD9FD-9663-458A-B594-53066DC32332}" type="presParOf" srcId="{3814B7F4-9D5B-4F2A-802D-1F43BD6B6F5A}" destId="{7895D12A-465A-40E8-BF90-C5C8B28DE3F8}" srcOrd="4" destOrd="0" presId="urn:microsoft.com/office/officeart/2005/8/layout/process2"/>
    <dgm:cxn modelId="{564C3E08-6A9E-41FD-AC43-15BF0CA7A142}" type="presParOf" srcId="{3814B7F4-9D5B-4F2A-802D-1F43BD6B6F5A}" destId="{3247BBB4-8055-45AD-AB02-37B30E73F738}" srcOrd="5" destOrd="0" presId="urn:microsoft.com/office/officeart/2005/8/layout/process2"/>
    <dgm:cxn modelId="{04354D8A-CC52-47EF-AF5A-4FD186A6CEB4}" type="presParOf" srcId="{3247BBB4-8055-45AD-AB02-37B30E73F738}" destId="{B69EA6C6-5A6E-4E0E-9289-22362AE66CDE}" srcOrd="0" destOrd="0" presId="urn:microsoft.com/office/officeart/2005/8/layout/process2"/>
    <dgm:cxn modelId="{55065FAF-DAF3-40DF-8E66-19DF63FD3D5B}" type="presParOf" srcId="{3814B7F4-9D5B-4F2A-802D-1F43BD6B6F5A}" destId="{19FFCCB9-7C3C-4B0C-AECD-7D6BA1E65D5C}" srcOrd="6" destOrd="0" presId="urn:microsoft.com/office/officeart/2005/8/layout/process2"/>
    <dgm:cxn modelId="{8C30BB20-28DF-4577-A711-DE6522A9FB59}" type="presParOf" srcId="{3814B7F4-9D5B-4F2A-802D-1F43BD6B6F5A}" destId="{EF59F8E0-584F-40B5-92B4-D7FE785B8182}" srcOrd="7" destOrd="0" presId="urn:microsoft.com/office/officeart/2005/8/layout/process2"/>
    <dgm:cxn modelId="{2C1F3AD4-79B9-4834-A167-DC9AB56426C2}" type="presParOf" srcId="{EF59F8E0-584F-40B5-92B4-D7FE785B8182}" destId="{C7224786-AD4E-4FC1-9C51-D6B0512DBC62}" srcOrd="0" destOrd="0" presId="urn:microsoft.com/office/officeart/2005/8/layout/process2"/>
    <dgm:cxn modelId="{112A1D15-2E89-4780-BDB3-675B9AF981CC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A18488-3D44-4D9D-A506-34AD4FFB8820}" type="presOf" srcId="{94B9B655-150C-4297-8D93-B9B79F3A07CE}" destId="{3247BBB4-8055-45AD-AB02-37B30E73F738}" srcOrd="0" destOrd="0" presId="urn:microsoft.com/office/officeart/2005/8/layout/process2"/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55275F2C-898C-48B0-9501-E1E17B5905E4}" type="presOf" srcId="{A3FD955B-6304-4C64-BBB5-CDD3A1056C6C}" destId="{D6B27F14-E28C-47ED-A019-B0347CD7B26A}" srcOrd="0" destOrd="0" presId="urn:microsoft.com/office/officeart/2005/8/layout/process2"/>
    <dgm:cxn modelId="{14C24FAA-293F-4CA3-8D14-C17361A782ED}" type="presOf" srcId="{27FE9990-181C-4994-9E63-C146021E9206}" destId="{622CDF2C-EFF6-4234-8C00-72B43616FFB1}" srcOrd="1" destOrd="0" presId="urn:microsoft.com/office/officeart/2005/8/layout/process2"/>
    <dgm:cxn modelId="{D53C887C-AECC-45DF-B157-A13B4947F795}" type="presOf" srcId="{81B3B2AD-D56B-4FEE-B9D1-CA65EEEC6ECC}" destId="{8504F56E-A155-428D-B8ED-917A60230D5A}" srcOrd="0" destOrd="0" presId="urn:microsoft.com/office/officeart/2005/8/layout/process2"/>
    <dgm:cxn modelId="{F3A7BC13-1439-4123-A987-DFB09A8EA716}" type="presOf" srcId="{D636A37C-6CE6-431D-AB33-F0584E34A0A0}" destId="{C7224786-AD4E-4FC1-9C51-D6B0512DBC62}" srcOrd="1" destOrd="0" presId="urn:microsoft.com/office/officeart/2005/8/layout/process2"/>
    <dgm:cxn modelId="{02D835FB-1957-48A2-B5A1-9AF6D5A6AA2C}" type="presOf" srcId="{670DD148-3842-412F-A960-AE007D7EACCC}" destId="{3814B7F4-9D5B-4F2A-802D-1F43BD6B6F5A}" srcOrd="0" destOrd="0" presId="urn:microsoft.com/office/officeart/2005/8/layout/process2"/>
    <dgm:cxn modelId="{8FA2CF2D-D664-4F7B-ADBC-23D67938CD98}" type="presOf" srcId="{41FF7B1E-45DA-4231-A070-21D29634F48F}" destId="{60A773B7-48F3-436B-999A-8D4FF2646D9F}" srcOrd="0" destOrd="0" presId="urn:microsoft.com/office/officeart/2005/8/layout/process2"/>
    <dgm:cxn modelId="{25C0AB31-4974-438B-9884-F3EBD8596932}" type="presOf" srcId="{94B9B655-150C-4297-8D93-B9B79F3A07CE}" destId="{B69EA6C6-5A6E-4E0E-9289-22362AE66CDE}" srcOrd="1" destOrd="0" presId="urn:microsoft.com/office/officeart/2005/8/layout/process2"/>
    <dgm:cxn modelId="{CBAB3473-9969-42EB-BBEE-90F5520BD7F6}" type="presOf" srcId="{D8E07CA0-3903-43D3-AEFF-138692A85F04}" destId="{7895D12A-465A-40E8-BF90-C5C8B28DE3F8}" srcOrd="0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3BA51BEB-9D70-4FC7-B8EE-D8E0973E5BB5}" type="presOf" srcId="{41FF7B1E-45DA-4231-A070-21D29634F48F}" destId="{E8AB781F-144B-4370-96B6-C6BC808786A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7BA385E0-F3A8-4067-B32E-F2BE761E2174}" type="presOf" srcId="{D636A37C-6CE6-431D-AB33-F0584E34A0A0}" destId="{EF59F8E0-584F-40B5-92B4-D7FE785B8182}" srcOrd="0" destOrd="0" presId="urn:microsoft.com/office/officeart/2005/8/layout/process2"/>
    <dgm:cxn modelId="{31898467-ECF6-4F56-8184-BD2BC15ED724}" type="presOf" srcId="{27FE9990-181C-4994-9E63-C146021E9206}" destId="{6895D7BF-7F52-4BF4-BF9A-7AC7D6CC2D21}" srcOrd="0" destOrd="0" presId="urn:microsoft.com/office/officeart/2005/8/layout/process2"/>
    <dgm:cxn modelId="{547E6BD0-5B99-46BE-AFAC-6F4039592CE0}" type="presOf" srcId="{A8E4218B-B319-489B-A553-3134BB6A3433}" destId="{8D8B3AF5-78C7-422C-84C6-E3EA0B19A7E1}" srcOrd="0" destOrd="0" presId="urn:microsoft.com/office/officeart/2005/8/layout/process2"/>
    <dgm:cxn modelId="{EFC9A9CD-05F2-4A93-8201-301B2639B3F2}" type="presOf" srcId="{762AE613-0232-42B6-802F-0F5118AEFB91}" destId="{19FFCCB9-7C3C-4B0C-AECD-7D6BA1E65D5C}" srcOrd="0" destOrd="0" presId="urn:microsoft.com/office/officeart/2005/8/layout/process2"/>
    <dgm:cxn modelId="{5732DDE6-EFB3-490B-87FB-FD04AA39DC15}" type="presParOf" srcId="{3814B7F4-9D5B-4F2A-802D-1F43BD6B6F5A}" destId="{8D8B3AF5-78C7-422C-84C6-E3EA0B19A7E1}" srcOrd="0" destOrd="0" presId="urn:microsoft.com/office/officeart/2005/8/layout/process2"/>
    <dgm:cxn modelId="{B3D647C4-A7B7-466E-BE86-28DCDBCD394C}" type="presParOf" srcId="{3814B7F4-9D5B-4F2A-802D-1F43BD6B6F5A}" destId="{6895D7BF-7F52-4BF4-BF9A-7AC7D6CC2D21}" srcOrd="1" destOrd="0" presId="urn:microsoft.com/office/officeart/2005/8/layout/process2"/>
    <dgm:cxn modelId="{0E57D4E8-3C59-41D3-B2EC-74D3F9115511}" type="presParOf" srcId="{6895D7BF-7F52-4BF4-BF9A-7AC7D6CC2D21}" destId="{622CDF2C-EFF6-4234-8C00-72B43616FFB1}" srcOrd="0" destOrd="0" presId="urn:microsoft.com/office/officeart/2005/8/layout/process2"/>
    <dgm:cxn modelId="{A70F7884-D3C8-43EF-B110-C2CFB8E6F474}" type="presParOf" srcId="{3814B7F4-9D5B-4F2A-802D-1F43BD6B6F5A}" destId="{D6B27F14-E28C-47ED-A019-B0347CD7B26A}" srcOrd="2" destOrd="0" presId="urn:microsoft.com/office/officeart/2005/8/layout/process2"/>
    <dgm:cxn modelId="{138FA5B2-D69F-4470-9594-125D78F2C629}" type="presParOf" srcId="{3814B7F4-9D5B-4F2A-802D-1F43BD6B6F5A}" destId="{60A773B7-48F3-436B-999A-8D4FF2646D9F}" srcOrd="3" destOrd="0" presId="urn:microsoft.com/office/officeart/2005/8/layout/process2"/>
    <dgm:cxn modelId="{DE41B720-AD0C-4CF7-B0CC-06443DE94135}" type="presParOf" srcId="{60A773B7-48F3-436B-999A-8D4FF2646D9F}" destId="{E8AB781F-144B-4370-96B6-C6BC808786A2}" srcOrd="0" destOrd="0" presId="urn:microsoft.com/office/officeart/2005/8/layout/process2"/>
    <dgm:cxn modelId="{11B1F68A-C0C6-4D5A-A500-8AA30475F360}" type="presParOf" srcId="{3814B7F4-9D5B-4F2A-802D-1F43BD6B6F5A}" destId="{7895D12A-465A-40E8-BF90-C5C8B28DE3F8}" srcOrd="4" destOrd="0" presId="urn:microsoft.com/office/officeart/2005/8/layout/process2"/>
    <dgm:cxn modelId="{1E25337A-AE36-471E-A1ED-AFC5A3227685}" type="presParOf" srcId="{3814B7F4-9D5B-4F2A-802D-1F43BD6B6F5A}" destId="{3247BBB4-8055-45AD-AB02-37B30E73F738}" srcOrd="5" destOrd="0" presId="urn:microsoft.com/office/officeart/2005/8/layout/process2"/>
    <dgm:cxn modelId="{A47E6AAD-C702-404F-A15F-B42E26B5FD80}" type="presParOf" srcId="{3247BBB4-8055-45AD-AB02-37B30E73F738}" destId="{B69EA6C6-5A6E-4E0E-9289-22362AE66CDE}" srcOrd="0" destOrd="0" presId="urn:microsoft.com/office/officeart/2005/8/layout/process2"/>
    <dgm:cxn modelId="{D9C68F8E-7FFF-45EE-A0F2-87683A339656}" type="presParOf" srcId="{3814B7F4-9D5B-4F2A-802D-1F43BD6B6F5A}" destId="{19FFCCB9-7C3C-4B0C-AECD-7D6BA1E65D5C}" srcOrd="6" destOrd="0" presId="urn:microsoft.com/office/officeart/2005/8/layout/process2"/>
    <dgm:cxn modelId="{A77D0A68-1A36-45B6-AC5D-0C0B22C9C1DD}" type="presParOf" srcId="{3814B7F4-9D5B-4F2A-802D-1F43BD6B6F5A}" destId="{EF59F8E0-584F-40B5-92B4-D7FE785B8182}" srcOrd="7" destOrd="0" presId="urn:microsoft.com/office/officeart/2005/8/layout/process2"/>
    <dgm:cxn modelId="{0F04449F-5A50-44BE-8918-7D82CD6B173A}" type="presParOf" srcId="{EF59F8E0-584F-40B5-92B4-D7FE785B8182}" destId="{C7224786-AD4E-4FC1-9C51-D6B0512DBC62}" srcOrd="0" destOrd="0" presId="urn:microsoft.com/office/officeart/2005/8/layout/process2"/>
    <dgm:cxn modelId="{170D8139-CC3D-4CA6-8B7B-8D4B367F5327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22E17-589F-4E22-9850-D0C27C8A90C2}" type="presOf" srcId="{A3FD955B-6304-4C64-BBB5-CDD3A1056C6C}" destId="{D6B27F14-E28C-47ED-A019-B0347CD7B26A}" srcOrd="0" destOrd="0" presId="urn:microsoft.com/office/officeart/2005/8/layout/process2"/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106CA1BF-3C28-4B75-9BAB-2D453ED6B2CE}" type="presOf" srcId="{94B9B655-150C-4297-8D93-B9B79F3A07CE}" destId="{B69EA6C6-5A6E-4E0E-9289-22362AE66CDE}" srcOrd="1" destOrd="0" presId="urn:microsoft.com/office/officeart/2005/8/layout/process2"/>
    <dgm:cxn modelId="{9B319DF4-CD1E-4BAA-B3FF-E5EF01041CD5}" type="presOf" srcId="{41FF7B1E-45DA-4231-A070-21D29634F48F}" destId="{60A773B7-48F3-436B-999A-8D4FF2646D9F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069758E8-D726-4E4D-8CC5-96015545B400}" type="presOf" srcId="{27FE9990-181C-4994-9E63-C146021E9206}" destId="{6895D7BF-7F52-4BF4-BF9A-7AC7D6CC2D21}" srcOrd="0" destOrd="0" presId="urn:microsoft.com/office/officeart/2005/8/layout/process2"/>
    <dgm:cxn modelId="{78CF82E7-0F44-4B2D-8F9D-280180AF48E3}" type="presOf" srcId="{A8E4218B-B319-489B-A553-3134BB6A3433}" destId="{8D8B3AF5-78C7-422C-84C6-E3EA0B19A7E1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4D175C7B-B990-4FC4-8470-2BD45A3C57A9}" type="presOf" srcId="{27FE9990-181C-4994-9E63-C146021E9206}" destId="{622CDF2C-EFF6-4234-8C00-72B43616FFB1}" srcOrd="1" destOrd="0" presId="urn:microsoft.com/office/officeart/2005/8/layout/process2"/>
    <dgm:cxn modelId="{5EB20316-DE9F-410C-915E-A770384B580F}" type="presOf" srcId="{670DD148-3842-412F-A960-AE007D7EACCC}" destId="{3814B7F4-9D5B-4F2A-802D-1F43BD6B6F5A}" srcOrd="0" destOrd="0" presId="urn:microsoft.com/office/officeart/2005/8/layout/process2"/>
    <dgm:cxn modelId="{FA64F154-A4DA-44BB-9DA0-9687898BF11A}" type="presOf" srcId="{762AE613-0232-42B6-802F-0F5118AEFB91}" destId="{19FFCCB9-7C3C-4B0C-AECD-7D6BA1E65D5C}" srcOrd="0" destOrd="0" presId="urn:microsoft.com/office/officeart/2005/8/layout/process2"/>
    <dgm:cxn modelId="{7E7D5667-D28E-4535-A6EB-ABE0941FB7B2}" type="presOf" srcId="{41FF7B1E-45DA-4231-A070-21D29634F48F}" destId="{E8AB781F-144B-4370-96B6-C6BC808786A2}" srcOrd="1" destOrd="0" presId="urn:microsoft.com/office/officeart/2005/8/layout/process2"/>
    <dgm:cxn modelId="{23430025-3C24-4B66-8418-4F4455E0F44A}" type="presOf" srcId="{94B9B655-150C-4297-8D93-B9B79F3A07CE}" destId="{3247BBB4-8055-45AD-AB02-37B30E73F738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46D5766B-9E7D-41EA-A5A7-D452DE413475}" type="presOf" srcId="{D636A37C-6CE6-431D-AB33-F0584E34A0A0}" destId="{EF59F8E0-584F-40B5-92B4-D7FE785B8182}" srcOrd="0" destOrd="0" presId="urn:microsoft.com/office/officeart/2005/8/layout/process2"/>
    <dgm:cxn modelId="{79456B26-0A20-4B6C-A1C6-D1DDE9BDFF66}" type="presOf" srcId="{81B3B2AD-D56B-4FEE-B9D1-CA65EEEC6ECC}" destId="{8504F56E-A155-428D-B8ED-917A60230D5A}" srcOrd="0" destOrd="0" presId="urn:microsoft.com/office/officeart/2005/8/layout/process2"/>
    <dgm:cxn modelId="{7B5268D7-7D36-436B-A99C-B126199BE211}" type="presOf" srcId="{D636A37C-6CE6-431D-AB33-F0584E34A0A0}" destId="{C7224786-AD4E-4FC1-9C51-D6B0512DBC62}" srcOrd="1" destOrd="0" presId="urn:microsoft.com/office/officeart/2005/8/layout/process2"/>
    <dgm:cxn modelId="{9B72BD7F-BAE5-4336-80D2-86E39AC4D2FE}" type="presOf" srcId="{D8E07CA0-3903-43D3-AEFF-138692A85F04}" destId="{7895D12A-465A-40E8-BF90-C5C8B28DE3F8}" srcOrd="0" destOrd="0" presId="urn:microsoft.com/office/officeart/2005/8/layout/process2"/>
    <dgm:cxn modelId="{A930BFF1-4EF9-4D87-9C10-3F7467BD8C6E}" type="presParOf" srcId="{3814B7F4-9D5B-4F2A-802D-1F43BD6B6F5A}" destId="{8D8B3AF5-78C7-422C-84C6-E3EA0B19A7E1}" srcOrd="0" destOrd="0" presId="urn:microsoft.com/office/officeart/2005/8/layout/process2"/>
    <dgm:cxn modelId="{BE3AA031-873D-4F53-BFC4-FF65124E432E}" type="presParOf" srcId="{3814B7F4-9D5B-4F2A-802D-1F43BD6B6F5A}" destId="{6895D7BF-7F52-4BF4-BF9A-7AC7D6CC2D21}" srcOrd="1" destOrd="0" presId="urn:microsoft.com/office/officeart/2005/8/layout/process2"/>
    <dgm:cxn modelId="{9A26BC39-70B0-4F55-84C1-30540B8C549C}" type="presParOf" srcId="{6895D7BF-7F52-4BF4-BF9A-7AC7D6CC2D21}" destId="{622CDF2C-EFF6-4234-8C00-72B43616FFB1}" srcOrd="0" destOrd="0" presId="urn:microsoft.com/office/officeart/2005/8/layout/process2"/>
    <dgm:cxn modelId="{27046E4D-FFCB-498D-BAC3-FB246DE9154E}" type="presParOf" srcId="{3814B7F4-9D5B-4F2A-802D-1F43BD6B6F5A}" destId="{D6B27F14-E28C-47ED-A019-B0347CD7B26A}" srcOrd="2" destOrd="0" presId="urn:microsoft.com/office/officeart/2005/8/layout/process2"/>
    <dgm:cxn modelId="{AF789A9F-11A0-4BB5-9EF5-7A7CB3C13EB7}" type="presParOf" srcId="{3814B7F4-9D5B-4F2A-802D-1F43BD6B6F5A}" destId="{60A773B7-48F3-436B-999A-8D4FF2646D9F}" srcOrd="3" destOrd="0" presId="urn:microsoft.com/office/officeart/2005/8/layout/process2"/>
    <dgm:cxn modelId="{E060A1B7-A925-4A99-BE15-7FBE39A3CCB2}" type="presParOf" srcId="{60A773B7-48F3-436B-999A-8D4FF2646D9F}" destId="{E8AB781F-144B-4370-96B6-C6BC808786A2}" srcOrd="0" destOrd="0" presId="urn:microsoft.com/office/officeart/2005/8/layout/process2"/>
    <dgm:cxn modelId="{95D639B8-CD2C-4E6F-9B1A-F956FE0EB2DC}" type="presParOf" srcId="{3814B7F4-9D5B-4F2A-802D-1F43BD6B6F5A}" destId="{7895D12A-465A-40E8-BF90-C5C8B28DE3F8}" srcOrd="4" destOrd="0" presId="urn:microsoft.com/office/officeart/2005/8/layout/process2"/>
    <dgm:cxn modelId="{FB240C07-5BCC-45DD-84FF-4000BCDB1827}" type="presParOf" srcId="{3814B7F4-9D5B-4F2A-802D-1F43BD6B6F5A}" destId="{3247BBB4-8055-45AD-AB02-37B30E73F738}" srcOrd="5" destOrd="0" presId="urn:microsoft.com/office/officeart/2005/8/layout/process2"/>
    <dgm:cxn modelId="{869B8E8D-71F9-4C3C-B710-960CD607C2ED}" type="presParOf" srcId="{3247BBB4-8055-45AD-AB02-37B30E73F738}" destId="{B69EA6C6-5A6E-4E0E-9289-22362AE66CDE}" srcOrd="0" destOrd="0" presId="urn:microsoft.com/office/officeart/2005/8/layout/process2"/>
    <dgm:cxn modelId="{3608CB1E-1D2E-42DD-9689-5C34A869BCD8}" type="presParOf" srcId="{3814B7F4-9D5B-4F2A-802D-1F43BD6B6F5A}" destId="{19FFCCB9-7C3C-4B0C-AECD-7D6BA1E65D5C}" srcOrd="6" destOrd="0" presId="urn:microsoft.com/office/officeart/2005/8/layout/process2"/>
    <dgm:cxn modelId="{6A0263B4-2FE6-4A0F-A36F-11BA03F17350}" type="presParOf" srcId="{3814B7F4-9D5B-4F2A-802D-1F43BD6B6F5A}" destId="{EF59F8E0-584F-40B5-92B4-D7FE785B8182}" srcOrd="7" destOrd="0" presId="urn:microsoft.com/office/officeart/2005/8/layout/process2"/>
    <dgm:cxn modelId="{16ADFE87-34A1-4E86-8DDD-33909091BFE8}" type="presParOf" srcId="{EF59F8E0-584F-40B5-92B4-D7FE785B8182}" destId="{C7224786-AD4E-4FC1-9C51-D6B0512DBC62}" srcOrd="0" destOrd="0" presId="urn:microsoft.com/office/officeart/2005/8/layout/process2"/>
    <dgm:cxn modelId="{31263CAE-83B4-4475-A946-21589E11B020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8C8EE56D-A837-47C4-9B71-151214FD1A78}" type="presOf" srcId="{670DD148-3842-412F-A960-AE007D7EACCC}" destId="{3814B7F4-9D5B-4F2A-802D-1F43BD6B6F5A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AAF1508E-48E9-4321-8D6F-47A67C76EFBB}" type="presOf" srcId="{27FE9990-181C-4994-9E63-C146021E9206}" destId="{622CDF2C-EFF6-4234-8C00-72B43616FFB1}" srcOrd="1" destOrd="0" presId="urn:microsoft.com/office/officeart/2005/8/layout/process2"/>
    <dgm:cxn modelId="{A4DE122E-83B2-48F8-BA07-06C54730458C}" type="presOf" srcId="{D636A37C-6CE6-431D-AB33-F0584E34A0A0}" destId="{EF59F8E0-584F-40B5-92B4-D7FE785B8182}" srcOrd="0" destOrd="0" presId="urn:microsoft.com/office/officeart/2005/8/layout/process2"/>
    <dgm:cxn modelId="{8E87B472-4459-4EB6-9D43-0EEE64FB0A55}" type="presOf" srcId="{41FF7B1E-45DA-4231-A070-21D29634F48F}" destId="{60A773B7-48F3-436B-999A-8D4FF2646D9F}" srcOrd="0" destOrd="0" presId="urn:microsoft.com/office/officeart/2005/8/layout/process2"/>
    <dgm:cxn modelId="{46B00491-D33B-40A1-B9FB-5FBD91A60D33}" type="presOf" srcId="{D636A37C-6CE6-431D-AB33-F0584E34A0A0}" destId="{C7224786-AD4E-4FC1-9C51-D6B0512DBC62}" srcOrd="1" destOrd="0" presId="urn:microsoft.com/office/officeart/2005/8/layout/process2"/>
    <dgm:cxn modelId="{BF4EF432-5D2A-428A-8C5E-17031D4F1663}" type="presOf" srcId="{762AE613-0232-42B6-802F-0F5118AEFB91}" destId="{19FFCCB9-7C3C-4B0C-AECD-7D6BA1E65D5C}" srcOrd="0" destOrd="0" presId="urn:microsoft.com/office/officeart/2005/8/layout/process2"/>
    <dgm:cxn modelId="{D37171F2-BCC0-4EA3-A09F-69FEB039693C}" type="presOf" srcId="{A8E4218B-B319-489B-A553-3134BB6A3433}" destId="{8D8B3AF5-78C7-422C-84C6-E3EA0B19A7E1}" srcOrd="0" destOrd="0" presId="urn:microsoft.com/office/officeart/2005/8/layout/process2"/>
    <dgm:cxn modelId="{B9E4D7A5-5400-4FF7-9038-4D5E99EA2DE9}" type="presOf" srcId="{81B3B2AD-D56B-4FEE-B9D1-CA65EEEC6ECC}" destId="{8504F56E-A155-428D-B8ED-917A60230D5A}" srcOrd="0" destOrd="0" presId="urn:microsoft.com/office/officeart/2005/8/layout/process2"/>
    <dgm:cxn modelId="{8D493A79-4E66-467C-B7C6-476E546C3FFA}" type="presOf" srcId="{41FF7B1E-45DA-4231-A070-21D29634F48F}" destId="{E8AB781F-144B-4370-96B6-C6BC808786A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9ED4A357-9787-4E69-8DC6-E3FA7E943E33}" type="presOf" srcId="{A3FD955B-6304-4C64-BBB5-CDD3A1056C6C}" destId="{D6B27F14-E28C-47ED-A019-B0347CD7B26A}" srcOrd="0" destOrd="0" presId="urn:microsoft.com/office/officeart/2005/8/layout/process2"/>
    <dgm:cxn modelId="{F681DD7E-C0C8-445A-BDF0-DBE6C1C65C7E}" type="presOf" srcId="{27FE9990-181C-4994-9E63-C146021E9206}" destId="{6895D7BF-7F52-4BF4-BF9A-7AC7D6CC2D21}" srcOrd="0" destOrd="0" presId="urn:microsoft.com/office/officeart/2005/8/layout/process2"/>
    <dgm:cxn modelId="{04CFDFA1-4D08-4564-932E-B34C8D2B6A1D}" type="presOf" srcId="{D8E07CA0-3903-43D3-AEFF-138692A85F04}" destId="{7895D12A-465A-40E8-BF90-C5C8B28DE3F8}" srcOrd="0" destOrd="0" presId="urn:microsoft.com/office/officeart/2005/8/layout/process2"/>
    <dgm:cxn modelId="{871E7CD8-1CF3-403D-8E3B-33DFD797A962}" type="presOf" srcId="{94B9B655-150C-4297-8D93-B9B79F3A07CE}" destId="{3247BBB4-8055-45AD-AB02-37B30E73F738}" srcOrd="0" destOrd="0" presId="urn:microsoft.com/office/officeart/2005/8/layout/process2"/>
    <dgm:cxn modelId="{9553E7F6-749C-4DAD-93B3-8A98812AA491}" type="presOf" srcId="{94B9B655-150C-4297-8D93-B9B79F3A07CE}" destId="{B69EA6C6-5A6E-4E0E-9289-22362AE66CDE}" srcOrd="1" destOrd="0" presId="urn:microsoft.com/office/officeart/2005/8/layout/process2"/>
    <dgm:cxn modelId="{77FBF9F0-13AD-4D38-89AD-546CF3FE2BC2}" type="presParOf" srcId="{3814B7F4-9D5B-4F2A-802D-1F43BD6B6F5A}" destId="{8D8B3AF5-78C7-422C-84C6-E3EA0B19A7E1}" srcOrd="0" destOrd="0" presId="urn:microsoft.com/office/officeart/2005/8/layout/process2"/>
    <dgm:cxn modelId="{632A2415-5ADB-40F0-8075-B1A84EB277D2}" type="presParOf" srcId="{3814B7F4-9D5B-4F2A-802D-1F43BD6B6F5A}" destId="{6895D7BF-7F52-4BF4-BF9A-7AC7D6CC2D21}" srcOrd="1" destOrd="0" presId="urn:microsoft.com/office/officeart/2005/8/layout/process2"/>
    <dgm:cxn modelId="{3B7F6698-18BC-4A38-8459-C5C67682F382}" type="presParOf" srcId="{6895D7BF-7F52-4BF4-BF9A-7AC7D6CC2D21}" destId="{622CDF2C-EFF6-4234-8C00-72B43616FFB1}" srcOrd="0" destOrd="0" presId="urn:microsoft.com/office/officeart/2005/8/layout/process2"/>
    <dgm:cxn modelId="{6B5A579E-294F-4A74-BDB5-FC81D7A69466}" type="presParOf" srcId="{3814B7F4-9D5B-4F2A-802D-1F43BD6B6F5A}" destId="{D6B27F14-E28C-47ED-A019-B0347CD7B26A}" srcOrd="2" destOrd="0" presId="urn:microsoft.com/office/officeart/2005/8/layout/process2"/>
    <dgm:cxn modelId="{B5FB4BD4-8EA9-40E6-9EB2-7E12639EE4BA}" type="presParOf" srcId="{3814B7F4-9D5B-4F2A-802D-1F43BD6B6F5A}" destId="{60A773B7-48F3-436B-999A-8D4FF2646D9F}" srcOrd="3" destOrd="0" presId="urn:microsoft.com/office/officeart/2005/8/layout/process2"/>
    <dgm:cxn modelId="{2B961939-64F6-42D6-A797-3C5102E5AF62}" type="presParOf" srcId="{60A773B7-48F3-436B-999A-8D4FF2646D9F}" destId="{E8AB781F-144B-4370-96B6-C6BC808786A2}" srcOrd="0" destOrd="0" presId="urn:microsoft.com/office/officeart/2005/8/layout/process2"/>
    <dgm:cxn modelId="{AAF065BD-642F-434C-A663-239E22789E5A}" type="presParOf" srcId="{3814B7F4-9D5B-4F2A-802D-1F43BD6B6F5A}" destId="{7895D12A-465A-40E8-BF90-C5C8B28DE3F8}" srcOrd="4" destOrd="0" presId="urn:microsoft.com/office/officeart/2005/8/layout/process2"/>
    <dgm:cxn modelId="{0A6C5386-7CD6-41C0-9229-41BFDF2B3370}" type="presParOf" srcId="{3814B7F4-9D5B-4F2A-802D-1F43BD6B6F5A}" destId="{3247BBB4-8055-45AD-AB02-37B30E73F738}" srcOrd="5" destOrd="0" presId="urn:microsoft.com/office/officeart/2005/8/layout/process2"/>
    <dgm:cxn modelId="{175A607B-8339-4FEE-9B9A-3C2D5E8019F6}" type="presParOf" srcId="{3247BBB4-8055-45AD-AB02-37B30E73F738}" destId="{B69EA6C6-5A6E-4E0E-9289-22362AE66CDE}" srcOrd="0" destOrd="0" presId="urn:microsoft.com/office/officeart/2005/8/layout/process2"/>
    <dgm:cxn modelId="{494B8F2B-9E0A-4408-BA1E-8440D99ED1E0}" type="presParOf" srcId="{3814B7F4-9D5B-4F2A-802D-1F43BD6B6F5A}" destId="{19FFCCB9-7C3C-4B0C-AECD-7D6BA1E65D5C}" srcOrd="6" destOrd="0" presId="urn:microsoft.com/office/officeart/2005/8/layout/process2"/>
    <dgm:cxn modelId="{B495B447-FA9B-4E86-AE36-B5EA078BE5B3}" type="presParOf" srcId="{3814B7F4-9D5B-4F2A-802D-1F43BD6B6F5A}" destId="{EF59F8E0-584F-40B5-92B4-D7FE785B8182}" srcOrd="7" destOrd="0" presId="urn:microsoft.com/office/officeart/2005/8/layout/process2"/>
    <dgm:cxn modelId="{DF6C0832-4C06-43FB-8A8B-ACFF88689345}" type="presParOf" srcId="{EF59F8E0-584F-40B5-92B4-D7FE785B8182}" destId="{C7224786-AD4E-4FC1-9C51-D6B0512DBC62}" srcOrd="0" destOrd="0" presId="urn:microsoft.com/office/officeart/2005/8/layout/process2"/>
    <dgm:cxn modelId="{69A3DAA2-06AF-42DF-9655-14EC08D52829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407D2B0C-690A-4845-BFF8-0A1AE7F4080A}" type="presOf" srcId="{D636A37C-6CE6-431D-AB33-F0584E34A0A0}" destId="{EF59F8E0-584F-40B5-92B4-D7FE785B8182}" srcOrd="0" destOrd="0" presId="urn:microsoft.com/office/officeart/2005/8/layout/process2"/>
    <dgm:cxn modelId="{D3C25054-8E7F-4149-A72B-EB3D446AE52A}" type="presOf" srcId="{762AE613-0232-42B6-802F-0F5118AEFB91}" destId="{19FFCCB9-7C3C-4B0C-AECD-7D6BA1E65D5C}" srcOrd="0" destOrd="0" presId="urn:microsoft.com/office/officeart/2005/8/layout/process2"/>
    <dgm:cxn modelId="{3949D273-9175-42C2-BF26-92FA41834D89}" type="presOf" srcId="{A8E4218B-B319-489B-A553-3134BB6A3433}" destId="{8D8B3AF5-78C7-422C-84C6-E3EA0B19A7E1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E6BF0617-279A-4A5A-A172-A83FD6641901}" type="presOf" srcId="{670DD148-3842-412F-A960-AE007D7EACCC}" destId="{3814B7F4-9D5B-4F2A-802D-1F43BD6B6F5A}" srcOrd="0" destOrd="0" presId="urn:microsoft.com/office/officeart/2005/8/layout/process2"/>
    <dgm:cxn modelId="{CD1D4F65-F860-417E-AD08-D0B6BB89A64A}" type="presOf" srcId="{27FE9990-181C-4994-9E63-C146021E9206}" destId="{6895D7BF-7F52-4BF4-BF9A-7AC7D6CC2D21}" srcOrd="0" destOrd="0" presId="urn:microsoft.com/office/officeart/2005/8/layout/process2"/>
    <dgm:cxn modelId="{6A34E374-516C-45AA-BEB7-E2EA38F95374}" type="presOf" srcId="{27FE9990-181C-4994-9E63-C146021E9206}" destId="{622CDF2C-EFF6-4234-8C00-72B43616FFB1}" srcOrd="1" destOrd="0" presId="urn:microsoft.com/office/officeart/2005/8/layout/process2"/>
    <dgm:cxn modelId="{2F7A63B7-5C93-4F2B-9B91-C144E6163711}" type="presOf" srcId="{41FF7B1E-45DA-4231-A070-21D29634F48F}" destId="{60A773B7-48F3-436B-999A-8D4FF2646D9F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48667E8B-C4BA-4E6A-A7B9-24A0CB47DE05}" type="presOf" srcId="{94B9B655-150C-4297-8D93-B9B79F3A07CE}" destId="{3247BBB4-8055-45AD-AB02-37B30E73F738}" srcOrd="0" destOrd="0" presId="urn:microsoft.com/office/officeart/2005/8/layout/process2"/>
    <dgm:cxn modelId="{513B7CFF-88F7-4D35-9FF8-D441589BA0DF}" type="presOf" srcId="{A3FD955B-6304-4C64-BBB5-CDD3A1056C6C}" destId="{D6B27F14-E28C-47ED-A019-B0347CD7B26A}" srcOrd="0" destOrd="0" presId="urn:microsoft.com/office/officeart/2005/8/layout/process2"/>
    <dgm:cxn modelId="{5BEA926F-06ED-4783-AD8A-A3041A5A5FC4}" type="presOf" srcId="{81B3B2AD-D56B-4FEE-B9D1-CA65EEEC6ECC}" destId="{8504F56E-A155-428D-B8ED-917A60230D5A}" srcOrd="0" destOrd="0" presId="urn:microsoft.com/office/officeart/2005/8/layout/process2"/>
    <dgm:cxn modelId="{87BC9C99-AB74-4846-91BC-9AF5D2D49F48}" type="presOf" srcId="{D636A37C-6CE6-431D-AB33-F0584E34A0A0}" destId="{C7224786-AD4E-4FC1-9C51-D6B0512DBC6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4A99B21B-7A52-4A1C-91DE-0530168692F2}" type="presOf" srcId="{41FF7B1E-45DA-4231-A070-21D29634F48F}" destId="{E8AB781F-144B-4370-96B6-C6BC808786A2}" srcOrd="1" destOrd="0" presId="urn:microsoft.com/office/officeart/2005/8/layout/process2"/>
    <dgm:cxn modelId="{153A5389-6A27-47BB-B448-B62E49F02697}" type="presOf" srcId="{94B9B655-150C-4297-8D93-B9B79F3A07CE}" destId="{B69EA6C6-5A6E-4E0E-9289-22362AE66CDE}" srcOrd="1" destOrd="0" presId="urn:microsoft.com/office/officeart/2005/8/layout/process2"/>
    <dgm:cxn modelId="{42F7609E-8F91-4FBB-9306-48A261824B88}" type="presOf" srcId="{D8E07CA0-3903-43D3-AEFF-138692A85F04}" destId="{7895D12A-465A-40E8-BF90-C5C8B28DE3F8}" srcOrd="0" destOrd="0" presId="urn:microsoft.com/office/officeart/2005/8/layout/process2"/>
    <dgm:cxn modelId="{97E90026-E086-4BC8-9393-AEC1032A185E}" type="presParOf" srcId="{3814B7F4-9D5B-4F2A-802D-1F43BD6B6F5A}" destId="{8D8B3AF5-78C7-422C-84C6-E3EA0B19A7E1}" srcOrd="0" destOrd="0" presId="urn:microsoft.com/office/officeart/2005/8/layout/process2"/>
    <dgm:cxn modelId="{B736FE33-D0E7-4F48-9EF5-A0B0495C389F}" type="presParOf" srcId="{3814B7F4-9D5B-4F2A-802D-1F43BD6B6F5A}" destId="{6895D7BF-7F52-4BF4-BF9A-7AC7D6CC2D21}" srcOrd="1" destOrd="0" presId="urn:microsoft.com/office/officeart/2005/8/layout/process2"/>
    <dgm:cxn modelId="{0BC27357-781D-4162-8970-87588858750C}" type="presParOf" srcId="{6895D7BF-7F52-4BF4-BF9A-7AC7D6CC2D21}" destId="{622CDF2C-EFF6-4234-8C00-72B43616FFB1}" srcOrd="0" destOrd="0" presId="urn:microsoft.com/office/officeart/2005/8/layout/process2"/>
    <dgm:cxn modelId="{91EF2987-ED0B-420C-B98C-08845A7AFC58}" type="presParOf" srcId="{3814B7F4-9D5B-4F2A-802D-1F43BD6B6F5A}" destId="{D6B27F14-E28C-47ED-A019-B0347CD7B26A}" srcOrd="2" destOrd="0" presId="urn:microsoft.com/office/officeart/2005/8/layout/process2"/>
    <dgm:cxn modelId="{8C2CC982-FC26-41C4-8372-A55DDDC90AAA}" type="presParOf" srcId="{3814B7F4-9D5B-4F2A-802D-1F43BD6B6F5A}" destId="{60A773B7-48F3-436B-999A-8D4FF2646D9F}" srcOrd="3" destOrd="0" presId="urn:microsoft.com/office/officeart/2005/8/layout/process2"/>
    <dgm:cxn modelId="{4031A21E-B76E-4174-A1EA-803447A1FD0F}" type="presParOf" srcId="{60A773B7-48F3-436B-999A-8D4FF2646D9F}" destId="{E8AB781F-144B-4370-96B6-C6BC808786A2}" srcOrd="0" destOrd="0" presId="urn:microsoft.com/office/officeart/2005/8/layout/process2"/>
    <dgm:cxn modelId="{A8E22371-E156-4232-87F2-46697CD3A284}" type="presParOf" srcId="{3814B7F4-9D5B-4F2A-802D-1F43BD6B6F5A}" destId="{7895D12A-465A-40E8-BF90-C5C8B28DE3F8}" srcOrd="4" destOrd="0" presId="urn:microsoft.com/office/officeart/2005/8/layout/process2"/>
    <dgm:cxn modelId="{E4015852-2E4A-4421-8514-5739CD929EEC}" type="presParOf" srcId="{3814B7F4-9D5B-4F2A-802D-1F43BD6B6F5A}" destId="{3247BBB4-8055-45AD-AB02-37B30E73F738}" srcOrd="5" destOrd="0" presId="urn:microsoft.com/office/officeart/2005/8/layout/process2"/>
    <dgm:cxn modelId="{2E43CF25-CCE4-4DF0-9976-F9E3F4B4E9D2}" type="presParOf" srcId="{3247BBB4-8055-45AD-AB02-37B30E73F738}" destId="{B69EA6C6-5A6E-4E0E-9289-22362AE66CDE}" srcOrd="0" destOrd="0" presId="urn:microsoft.com/office/officeart/2005/8/layout/process2"/>
    <dgm:cxn modelId="{E54133AC-3D5B-4DBE-96F7-A1510AE4D49C}" type="presParOf" srcId="{3814B7F4-9D5B-4F2A-802D-1F43BD6B6F5A}" destId="{19FFCCB9-7C3C-4B0C-AECD-7D6BA1E65D5C}" srcOrd="6" destOrd="0" presId="urn:microsoft.com/office/officeart/2005/8/layout/process2"/>
    <dgm:cxn modelId="{F959BC07-C96F-45EE-ACBF-132659327602}" type="presParOf" srcId="{3814B7F4-9D5B-4F2A-802D-1F43BD6B6F5A}" destId="{EF59F8E0-584F-40B5-92B4-D7FE785B8182}" srcOrd="7" destOrd="0" presId="urn:microsoft.com/office/officeart/2005/8/layout/process2"/>
    <dgm:cxn modelId="{07E0B045-76F8-429C-902F-3B707629CBE2}" type="presParOf" srcId="{EF59F8E0-584F-40B5-92B4-D7FE785B8182}" destId="{C7224786-AD4E-4FC1-9C51-D6B0512DBC62}" srcOrd="0" destOrd="0" presId="urn:microsoft.com/office/officeart/2005/8/layout/process2"/>
    <dgm:cxn modelId="{548CDD55-F864-4B1C-A7F7-3DF82334F18F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50D74A39-D02D-4C91-BE1A-EA5E06447040}" type="presOf" srcId="{A8E4218B-B319-489B-A553-3134BB6A3433}" destId="{8D8B3AF5-78C7-422C-84C6-E3EA0B19A7E1}" srcOrd="0" destOrd="0" presId="urn:microsoft.com/office/officeart/2005/8/layout/process2"/>
    <dgm:cxn modelId="{57806557-052D-4A53-89CA-A066382E2521}" type="presOf" srcId="{27FE9990-181C-4994-9E63-C146021E9206}" destId="{6895D7BF-7F52-4BF4-BF9A-7AC7D6CC2D21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42FFDD29-5971-45CB-83C3-65D71EEA3004}" type="presOf" srcId="{762AE613-0232-42B6-802F-0F5118AEFB91}" destId="{19FFCCB9-7C3C-4B0C-AECD-7D6BA1E65D5C}" srcOrd="0" destOrd="0" presId="urn:microsoft.com/office/officeart/2005/8/layout/process2"/>
    <dgm:cxn modelId="{68035633-6E5E-467E-B773-53E6DA5355E1}" type="presOf" srcId="{81B3B2AD-D56B-4FEE-B9D1-CA65EEEC6ECC}" destId="{8504F56E-A155-428D-B8ED-917A60230D5A}" srcOrd="0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E45E81AC-ECE3-40BA-BA30-D0F78D98BC6A}" type="presOf" srcId="{D636A37C-6CE6-431D-AB33-F0584E34A0A0}" destId="{EF59F8E0-584F-40B5-92B4-D7FE785B8182}" srcOrd="0" destOrd="0" presId="urn:microsoft.com/office/officeart/2005/8/layout/process2"/>
    <dgm:cxn modelId="{5B8F0CF2-B0F6-48DF-9BCF-68D9339CCB89}" type="presOf" srcId="{94B9B655-150C-4297-8D93-B9B79F3A07CE}" destId="{3247BBB4-8055-45AD-AB02-37B30E73F738}" srcOrd="0" destOrd="0" presId="urn:microsoft.com/office/officeart/2005/8/layout/process2"/>
    <dgm:cxn modelId="{71405037-5DD2-42A0-A95A-E0C68E39D2ED}" type="presOf" srcId="{D636A37C-6CE6-431D-AB33-F0584E34A0A0}" destId="{C7224786-AD4E-4FC1-9C51-D6B0512DBC62}" srcOrd="1" destOrd="0" presId="urn:microsoft.com/office/officeart/2005/8/layout/process2"/>
    <dgm:cxn modelId="{E056AFB9-F774-4E79-8876-AA5A5AB0B2D3}" type="presOf" srcId="{670DD148-3842-412F-A960-AE007D7EACCC}" destId="{3814B7F4-9D5B-4F2A-802D-1F43BD6B6F5A}" srcOrd="0" destOrd="0" presId="urn:microsoft.com/office/officeart/2005/8/layout/process2"/>
    <dgm:cxn modelId="{EA0113D0-8245-4171-BC38-C58B324A8F1D}" type="presOf" srcId="{94B9B655-150C-4297-8D93-B9B79F3A07CE}" destId="{B69EA6C6-5A6E-4E0E-9289-22362AE66CDE}" srcOrd="1" destOrd="0" presId="urn:microsoft.com/office/officeart/2005/8/layout/process2"/>
    <dgm:cxn modelId="{B2BC1F1E-762A-4F1A-BBB5-2908A434839B}" type="presOf" srcId="{27FE9990-181C-4994-9E63-C146021E9206}" destId="{622CDF2C-EFF6-4234-8C00-72B43616FFB1}" srcOrd="1" destOrd="0" presId="urn:microsoft.com/office/officeart/2005/8/layout/process2"/>
    <dgm:cxn modelId="{02333E32-7FF9-482C-8790-F47D1B9A1E6D}" type="presOf" srcId="{D8E07CA0-3903-43D3-AEFF-138692A85F04}" destId="{7895D12A-465A-40E8-BF90-C5C8B28DE3F8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A6CFDA95-8522-4041-AF7A-D9561A87FDA9}" type="presOf" srcId="{41FF7B1E-45DA-4231-A070-21D29634F48F}" destId="{60A773B7-48F3-436B-999A-8D4FF2646D9F}" srcOrd="0" destOrd="0" presId="urn:microsoft.com/office/officeart/2005/8/layout/process2"/>
    <dgm:cxn modelId="{94E2122E-1919-4626-BA0A-E4D33442C821}" type="presOf" srcId="{41FF7B1E-45DA-4231-A070-21D29634F48F}" destId="{E8AB781F-144B-4370-96B6-C6BC808786A2}" srcOrd="1" destOrd="0" presId="urn:microsoft.com/office/officeart/2005/8/layout/process2"/>
    <dgm:cxn modelId="{031B845D-F8E2-4812-88E7-1A40429EA98F}" type="presOf" srcId="{A3FD955B-6304-4C64-BBB5-CDD3A1056C6C}" destId="{D6B27F14-E28C-47ED-A019-B0347CD7B26A}" srcOrd="0" destOrd="0" presId="urn:microsoft.com/office/officeart/2005/8/layout/process2"/>
    <dgm:cxn modelId="{736F5947-47ED-44C7-B92E-9415B9F1B1FB}" type="presParOf" srcId="{3814B7F4-9D5B-4F2A-802D-1F43BD6B6F5A}" destId="{8D8B3AF5-78C7-422C-84C6-E3EA0B19A7E1}" srcOrd="0" destOrd="0" presId="urn:microsoft.com/office/officeart/2005/8/layout/process2"/>
    <dgm:cxn modelId="{6CDB8AA8-7EC9-4B91-B0FF-6C1DB70B7478}" type="presParOf" srcId="{3814B7F4-9D5B-4F2A-802D-1F43BD6B6F5A}" destId="{6895D7BF-7F52-4BF4-BF9A-7AC7D6CC2D21}" srcOrd="1" destOrd="0" presId="urn:microsoft.com/office/officeart/2005/8/layout/process2"/>
    <dgm:cxn modelId="{0A7A7BBF-8A51-4B0B-BFF9-B6A70DD0403C}" type="presParOf" srcId="{6895D7BF-7F52-4BF4-BF9A-7AC7D6CC2D21}" destId="{622CDF2C-EFF6-4234-8C00-72B43616FFB1}" srcOrd="0" destOrd="0" presId="urn:microsoft.com/office/officeart/2005/8/layout/process2"/>
    <dgm:cxn modelId="{5B660499-977C-4327-9DF3-65F69E135790}" type="presParOf" srcId="{3814B7F4-9D5B-4F2A-802D-1F43BD6B6F5A}" destId="{D6B27F14-E28C-47ED-A019-B0347CD7B26A}" srcOrd="2" destOrd="0" presId="urn:microsoft.com/office/officeart/2005/8/layout/process2"/>
    <dgm:cxn modelId="{55F69123-71DB-47B5-86CD-47ECE7A1C452}" type="presParOf" srcId="{3814B7F4-9D5B-4F2A-802D-1F43BD6B6F5A}" destId="{60A773B7-48F3-436B-999A-8D4FF2646D9F}" srcOrd="3" destOrd="0" presId="urn:microsoft.com/office/officeart/2005/8/layout/process2"/>
    <dgm:cxn modelId="{AEB3987D-914B-4A6C-A0C1-C5CCE48E3063}" type="presParOf" srcId="{60A773B7-48F3-436B-999A-8D4FF2646D9F}" destId="{E8AB781F-144B-4370-96B6-C6BC808786A2}" srcOrd="0" destOrd="0" presId="urn:microsoft.com/office/officeart/2005/8/layout/process2"/>
    <dgm:cxn modelId="{77CABA32-329E-460F-A836-34777EA20800}" type="presParOf" srcId="{3814B7F4-9D5B-4F2A-802D-1F43BD6B6F5A}" destId="{7895D12A-465A-40E8-BF90-C5C8B28DE3F8}" srcOrd="4" destOrd="0" presId="urn:microsoft.com/office/officeart/2005/8/layout/process2"/>
    <dgm:cxn modelId="{E403A82E-94C7-4FE2-B083-3BECACF2CB54}" type="presParOf" srcId="{3814B7F4-9D5B-4F2A-802D-1F43BD6B6F5A}" destId="{3247BBB4-8055-45AD-AB02-37B30E73F738}" srcOrd="5" destOrd="0" presId="urn:microsoft.com/office/officeart/2005/8/layout/process2"/>
    <dgm:cxn modelId="{C70B2807-C12F-4A62-B781-26467B7D2AF8}" type="presParOf" srcId="{3247BBB4-8055-45AD-AB02-37B30E73F738}" destId="{B69EA6C6-5A6E-4E0E-9289-22362AE66CDE}" srcOrd="0" destOrd="0" presId="urn:microsoft.com/office/officeart/2005/8/layout/process2"/>
    <dgm:cxn modelId="{2FACE83C-F47C-4E6A-BAF3-7CFC6AEA410B}" type="presParOf" srcId="{3814B7F4-9D5B-4F2A-802D-1F43BD6B6F5A}" destId="{19FFCCB9-7C3C-4B0C-AECD-7D6BA1E65D5C}" srcOrd="6" destOrd="0" presId="urn:microsoft.com/office/officeart/2005/8/layout/process2"/>
    <dgm:cxn modelId="{027F6B73-9496-4735-A0CB-661A4592BD0D}" type="presParOf" srcId="{3814B7F4-9D5B-4F2A-802D-1F43BD6B6F5A}" destId="{EF59F8E0-584F-40B5-92B4-D7FE785B8182}" srcOrd="7" destOrd="0" presId="urn:microsoft.com/office/officeart/2005/8/layout/process2"/>
    <dgm:cxn modelId="{6E1A7476-6E2F-4A00-85A1-14055729DDD5}" type="presParOf" srcId="{EF59F8E0-584F-40B5-92B4-D7FE785B8182}" destId="{C7224786-AD4E-4FC1-9C51-D6B0512DBC62}" srcOrd="0" destOrd="0" presId="urn:microsoft.com/office/officeart/2005/8/layout/process2"/>
    <dgm:cxn modelId="{E0089CAA-501A-45A8-BB09-E2A45ADBA36D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3047B39F-4448-4E23-A1E8-72285598BA83}" type="presOf" srcId="{670DD148-3842-412F-A960-AE007D7EACCC}" destId="{3814B7F4-9D5B-4F2A-802D-1F43BD6B6F5A}" srcOrd="0" destOrd="0" presId="urn:microsoft.com/office/officeart/2005/8/layout/process2"/>
    <dgm:cxn modelId="{D04811D1-D815-4B05-9882-7EA77FEC44D4}" type="presOf" srcId="{27FE9990-181C-4994-9E63-C146021E9206}" destId="{6895D7BF-7F52-4BF4-BF9A-7AC7D6CC2D21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F61B9BF2-EE3D-4CF1-88B1-7FB7FB3EB543}" type="presOf" srcId="{94B9B655-150C-4297-8D93-B9B79F3A07CE}" destId="{3247BBB4-8055-45AD-AB02-37B30E73F738}" srcOrd="0" destOrd="0" presId="urn:microsoft.com/office/officeart/2005/8/layout/process2"/>
    <dgm:cxn modelId="{A4A7AF3B-2F0A-4039-9178-51BDA7557EFC}" type="presOf" srcId="{81B3B2AD-D56B-4FEE-B9D1-CA65EEEC6ECC}" destId="{8504F56E-A155-428D-B8ED-917A60230D5A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F476939D-2D52-42A2-8AEE-49B86FC19F05}" type="presOf" srcId="{41FF7B1E-45DA-4231-A070-21D29634F48F}" destId="{E8AB781F-144B-4370-96B6-C6BC808786A2}" srcOrd="1" destOrd="0" presId="urn:microsoft.com/office/officeart/2005/8/layout/process2"/>
    <dgm:cxn modelId="{9E378A33-0A18-49CB-A828-DD66597C8757}" type="presOf" srcId="{27FE9990-181C-4994-9E63-C146021E9206}" destId="{622CDF2C-EFF6-4234-8C00-72B43616FFB1}" srcOrd="1" destOrd="0" presId="urn:microsoft.com/office/officeart/2005/8/layout/process2"/>
    <dgm:cxn modelId="{6C8F1FCF-0A53-4F84-ADAD-4DD91F0E8887}" type="presOf" srcId="{D636A37C-6CE6-431D-AB33-F0584E34A0A0}" destId="{C7224786-AD4E-4FC1-9C51-D6B0512DBC62}" srcOrd="1" destOrd="0" presId="urn:microsoft.com/office/officeart/2005/8/layout/process2"/>
    <dgm:cxn modelId="{9E7D7422-0220-4D30-80CC-1F4820E35B83}" type="presOf" srcId="{A8E4218B-B319-489B-A553-3134BB6A3433}" destId="{8D8B3AF5-78C7-422C-84C6-E3EA0B19A7E1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CCE24C0A-F2EC-4A71-AF26-0E441B177185}" type="presOf" srcId="{D636A37C-6CE6-431D-AB33-F0584E34A0A0}" destId="{EF59F8E0-584F-40B5-92B4-D7FE785B8182}" srcOrd="0" destOrd="0" presId="urn:microsoft.com/office/officeart/2005/8/layout/process2"/>
    <dgm:cxn modelId="{EA310DBD-3F3F-4AD5-8660-F940A5BE9D72}" type="presOf" srcId="{762AE613-0232-42B6-802F-0F5118AEFB91}" destId="{19FFCCB9-7C3C-4B0C-AECD-7D6BA1E65D5C}" srcOrd="0" destOrd="0" presId="urn:microsoft.com/office/officeart/2005/8/layout/process2"/>
    <dgm:cxn modelId="{C38E2112-92AC-44E7-81AE-31FDD45A36D8}" type="presOf" srcId="{D8E07CA0-3903-43D3-AEFF-138692A85F04}" destId="{7895D12A-465A-40E8-BF90-C5C8B28DE3F8}" srcOrd="0" destOrd="0" presId="urn:microsoft.com/office/officeart/2005/8/layout/process2"/>
    <dgm:cxn modelId="{1F1B2E61-018E-4D9D-A2AF-B168BFEC3FF5}" type="presOf" srcId="{A3FD955B-6304-4C64-BBB5-CDD3A1056C6C}" destId="{D6B27F14-E28C-47ED-A019-B0347CD7B26A}" srcOrd="0" destOrd="0" presId="urn:microsoft.com/office/officeart/2005/8/layout/process2"/>
    <dgm:cxn modelId="{F2DA4EE1-9AEA-499E-BA62-004C721656F6}" type="presOf" srcId="{41FF7B1E-45DA-4231-A070-21D29634F48F}" destId="{60A773B7-48F3-436B-999A-8D4FF2646D9F}" srcOrd="0" destOrd="0" presId="urn:microsoft.com/office/officeart/2005/8/layout/process2"/>
    <dgm:cxn modelId="{A2A0B315-D9F4-4E69-ADC9-B9D8EF8AD954}" type="presOf" srcId="{94B9B655-150C-4297-8D93-B9B79F3A07CE}" destId="{B69EA6C6-5A6E-4E0E-9289-22362AE66CDE}" srcOrd="1" destOrd="0" presId="urn:microsoft.com/office/officeart/2005/8/layout/process2"/>
    <dgm:cxn modelId="{17689697-FAA8-42A5-8E0C-7883CF657862}" type="presParOf" srcId="{3814B7F4-9D5B-4F2A-802D-1F43BD6B6F5A}" destId="{8D8B3AF5-78C7-422C-84C6-E3EA0B19A7E1}" srcOrd="0" destOrd="0" presId="urn:microsoft.com/office/officeart/2005/8/layout/process2"/>
    <dgm:cxn modelId="{EDFC9309-47E9-4E7D-AE61-F217132A8AD8}" type="presParOf" srcId="{3814B7F4-9D5B-4F2A-802D-1F43BD6B6F5A}" destId="{6895D7BF-7F52-4BF4-BF9A-7AC7D6CC2D21}" srcOrd="1" destOrd="0" presId="urn:microsoft.com/office/officeart/2005/8/layout/process2"/>
    <dgm:cxn modelId="{64346A45-006B-4048-8340-9EF683B0153B}" type="presParOf" srcId="{6895D7BF-7F52-4BF4-BF9A-7AC7D6CC2D21}" destId="{622CDF2C-EFF6-4234-8C00-72B43616FFB1}" srcOrd="0" destOrd="0" presId="urn:microsoft.com/office/officeart/2005/8/layout/process2"/>
    <dgm:cxn modelId="{B978355D-0F78-4C87-ACF6-FAB21FF76159}" type="presParOf" srcId="{3814B7F4-9D5B-4F2A-802D-1F43BD6B6F5A}" destId="{D6B27F14-E28C-47ED-A019-B0347CD7B26A}" srcOrd="2" destOrd="0" presId="urn:microsoft.com/office/officeart/2005/8/layout/process2"/>
    <dgm:cxn modelId="{BE56ED0D-E68C-4048-9A4F-6F0205C23B29}" type="presParOf" srcId="{3814B7F4-9D5B-4F2A-802D-1F43BD6B6F5A}" destId="{60A773B7-48F3-436B-999A-8D4FF2646D9F}" srcOrd="3" destOrd="0" presId="urn:microsoft.com/office/officeart/2005/8/layout/process2"/>
    <dgm:cxn modelId="{97C00335-C79C-4F57-A81E-17AFCD1BAD64}" type="presParOf" srcId="{60A773B7-48F3-436B-999A-8D4FF2646D9F}" destId="{E8AB781F-144B-4370-96B6-C6BC808786A2}" srcOrd="0" destOrd="0" presId="urn:microsoft.com/office/officeart/2005/8/layout/process2"/>
    <dgm:cxn modelId="{4D8D5D6F-25E7-473A-B2FC-B133239B43D8}" type="presParOf" srcId="{3814B7F4-9D5B-4F2A-802D-1F43BD6B6F5A}" destId="{7895D12A-465A-40E8-BF90-C5C8B28DE3F8}" srcOrd="4" destOrd="0" presId="urn:microsoft.com/office/officeart/2005/8/layout/process2"/>
    <dgm:cxn modelId="{A5D0BC5B-5EFB-47ED-9AFA-821DB5EE1D73}" type="presParOf" srcId="{3814B7F4-9D5B-4F2A-802D-1F43BD6B6F5A}" destId="{3247BBB4-8055-45AD-AB02-37B30E73F738}" srcOrd="5" destOrd="0" presId="urn:microsoft.com/office/officeart/2005/8/layout/process2"/>
    <dgm:cxn modelId="{92225839-A547-40C9-9BD8-74D332DA1C14}" type="presParOf" srcId="{3247BBB4-8055-45AD-AB02-37B30E73F738}" destId="{B69EA6C6-5A6E-4E0E-9289-22362AE66CDE}" srcOrd="0" destOrd="0" presId="urn:microsoft.com/office/officeart/2005/8/layout/process2"/>
    <dgm:cxn modelId="{361270F5-742A-4D31-BE1D-B8022EF53EBE}" type="presParOf" srcId="{3814B7F4-9D5B-4F2A-802D-1F43BD6B6F5A}" destId="{19FFCCB9-7C3C-4B0C-AECD-7D6BA1E65D5C}" srcOrd="6" destOrd="0" presId="urn:microsoft.com/office/officeart/2005/8/layout/process2"/>
    <dgm:cxn modelId="{9A0D7592-1679-4C89-AD0C-0662D06E83CB}" type="presParOf" srcId="{3814B7F4-9D5B-4F2A-802D-1F43BD6B6F5A}" destId="{EF59F8E0-584F-40B5-92B4-D7FE785B8182}" srcOrd="7" destOrd="0" presId="urn:microsoft.com/office/officeart/2005/8/layout/process2"/>
    <dgm:cxn modelId="{49E80E3E-2A3E-4A65-AE8F-D8AA0C108893}" type="presParOf" srcId="{EF59F8E0-584F-40B5-92B4-D7FE785B8182}" destId="{C7224786-AD4E-4FC1-9C51-D6B0512DBC62}" srcOrd="0" destOrd="0" presId="urn:microsoft.com/office/officeart/2005/8/layout/process2"/>
    <dgm:cxn modelId="{1A072C8D-3FCB-4D53-96F8-876FA57839B2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A7740B5A-EA30-4079-A764-F0F9E9779CC5}" type="presOf" srcId="{81B3B2AD-D56B-4FEE-B9D1-CA65EEEC6ECC}" destId="{8504F56E-A155-428D-B8ED-917A60230D5A}" srcOrd="0" destOrd="0" presId="urn:microsoft.com/office/officeart/2005/8/layout/process2"/>
    <dgm:cxn modelId="{5DC1D449-C8A9-4EC9-BA90-911EB280EB0D}" type="presOf" srcId="{762AE613-0232-42B6-802F-0F5118AEFB91}" destId="{19FFCCB9-7C3C-4B0C-AECD-7D6BA1E65D5C}" srcOrd="0" destOrd="0" presId="urn:microsoft.com/office/officeart/2005/8/layout/process2"/>
    <dgm:cxn modelId="{A9510528-9FF1-46E6-A66B-AE4A30770EF4}" type="presOf" srcId="{41FF7B1E-45DA-4231-A070-21D29634F48F}" destId="{60A773B7-48F3-436B-999A-8D4FF2646D9F}" srcOrd="0" destOrd="0" presId="urn:microsoft.com/office/officeart/2005/8/layout/process2"/>
    <dgm:cxn modelId="{F003F376-D1C3-4D43-AA60-A27882851676}" type="presOf" srcId="{D636A37C-6CE6-431D-AB33-F0584E34A0A0}" destId="{EF59F8E0-584F-40B5-92B4-D7FE785B8182}" srcOrd="0" destOrd="0" presId="urn:microsoft.com/office/officeart/2005/8/layout/process2"/>
    <dgm:cxn modelId="{9BFE6BE8-5985-4E79-BD9B-1E92A1E66566}" type="presOf" srcId="{27FE9990-181C-4994-9E63-C146021E9206}" destId="{622CDF2C-EFF6-4234-8C00-72B43616FFB1}" srcOrd="1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5383C549-47B2-42AD-BF08-A6E0CAE78EE2}" type="presOf" srcId="{D636A37C-6CE6-431D-AB33-F0584E34A0A0}" destId="{C7224786-AD4E-4FC1-9C51-D6B0512DBC62}" srcOrd="1" destOrd="0" presId="urn:microsoft.com/office/officeart/2005/8/layout/process2"/>
    <dgm:cxn modelId="{174E751F-3391-456D-AC75-E4595DFE4B62}" type="presOf" srcId="{670DD148-3842-412F-A960-AE007D7EACCC}" destId="{3814B7F4-9D5B-4F2A-802D-1F43BD6B6F5A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BCABF842-69B1-4886-BCAF-429B2E8A7AE6}" type="presOf" srcId="{94B9B655-150C-4297-8D93-B9B79F3A07CE}" destId="{B69EA6C6-5A6E-4E0E-9289-22362AE66CDE}" srcOrd="1" destOrd="0" presId="urn:microsoft.com/office/officeart/2005/8/layout/process2"/>
    <dgm:cxn modelId="{66B2A30C-7C3A-4DCE-8D7C-0AA594F1D0F0}" type="presOf" srcId="{A8E4218B-B319-489B-A553-3134BB6A3433}" destId="{8D8B3AF5-78C7-422C-84C6-E3EA0B19A7E1}" srcOrd="0" destOrd="0" presId="urn:microsoft.com/office/officeart/2005/8/layout/process2"/>
    <dgm:cxn modelId="{233C8F57-B1F9-406B-96E9-60F21324B85F}" type="presOf" srcId="{41FF7B1E-45DA-4231-A070-21D29634F48F}" destId="{E8AB781F-144B-4370-96B6-C6BC808786A2}" srcOrd="1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A015C73D-82B7-415D-8A26-55B1B569DF5B}" type="presOf" srcId="{D8E07CA0-3903-43D3-AEFF-138692A85F04}" destId="{7895D12A-465A-40E8-BF90-C5C8B28DE3F8}" srcOrd="0" destOrd="0" presId="urn:microsoft.com/office/officeart/2005/8/layout/process2"/>
    <dgm:cxn modelId="{9E50995A-B747-4475-AA52-C882C87EAE72}" type="presOf" srcId="{94B9B655-150C-4297-8D93-B9B79F3A07CE}" destId="{3247BBB4-8055-45AD-AB02-37B30E73F738}" srcOrd="0" destOrd="0" presId="urn:microsoft.com/office/officeart/2005/8/layout/process2"/>
    <dgm:cxn modelId="{6E631325-6044-45D3-A7D1-B04E034C29EE}" type="presOf" srcId="{A3FD955B-6304-4C64-BBB5-CDD3A1056C6C}" destId="{D6B27F14-E28C-47ED-A019-B0347CD7B26A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BC6171F9-53A8-4332-8F5B-2547DAA7D816}" type="presOf" srcId="{27FE9990-181C-4994-9E63-C146021E9206}" destId="{6895D7BF-7F52-4BF4-BF9A-7AC7D6CC2D21}" srcOrd="0" destOrd="0" presId="urn:microsoft.com/office/officeart/2005/8/layout/process2"/>
    <dgm:cxn modelId="{4283D85E-CDC4-4A7F-A356-29673DD0A460}" type="presParOf" srcId="{3814B7F4-9D5B-4F2A-802D-1F43BD6B6F5A}" destId="{8D8B3AF5-78C7-422C-84C6-E3EA0B19A7E1}" srcOrd="0" destOrd="0" presId="urn:microsoft.com/office/officeart/2005/8/layout/process2"/>
    <dgm:cxn modelId="{D5F82B98-6089-4AB9-8840-B8FB6E5B2BDC}" type="presParOf" srcId="{3814B7F4-9D5B-4F2A-802D-1F43BD6B6F5A}" destId="{6895D7BF-7F52-4BF4-BF9A-7AC7D6CC2D21}" srcOrd="1" destOrd="0" presId="urn:microsoft.com/office/officeart/2005/8/layout/process2"/>
    <dgm:cxn modelId="{262B31F5-1906-480F-9ED3-89A58B49E798}" type="presParOf" srcId="{6895D7BF-7F52-4BF4-BF9A-7AC7D6CC2D21}" destId="{622CDF2C-EFF6-4234-8C00-72B43616FFB1}" srcOrd="0" destOrd="0" presId="urn:microsoft.com/office/officeart/2005/8/layout/process2"/>
    <dgm:cxn modelId="{08EACEC3-C7FC-4D78-B193-9203044BD66C}" type="presParOf" srcId="{3814B7F4-9D5B-4F2A-802D-1F43BD6B6F5A}" destId="{D6B27F14-E28C-47ED-A019-B0347CD7B26A}" srcOrd="2" destOrd="0" presId="urn:microsoft.com/office/officeart/2005/8/layout/process2"/>
    <dgm:cxn modelId="{DCCEE117-9BFD-4A47-89B6-9B18AD45FED2}" type="presParOf" srcId="{3814B7F4-9D5B-4F2A-802D-1F43BD6B6F5A}" destId="{60A773B7-48F3-436B-999A-8D4FF2646D9F}" srcOrd="3" destOrd="0" presId="urn:microsoft.com/office/officeart/2005/8/layout/process2"/>
    <dgm:cxn modelId="{84B048BB-686A-4D07-ABCA-A89FDEB383CA}" type="presParOf" srcId="{60A773B7-48F3-436B-999A-8D4FF2646D9F}" destId="{E8AB781F-144B-4370-96B6-C6BC808786A2}" srcOrd="0" destOrd="0" presId="urn:microsoft.com/office/officeart/2005/8/layout/process2"/>
    <dgm:cxn modelId="{2B77B039-86B5-4F06-BF93-00C51C5B55A7}" type="presParOf" srcId="{3814B7F4-9D5B-4F2A-802D-1F43BD6B6F5A}" destId="{7895D12A-465A-40E8-BF90-C5C8B28DE3F8}" srcOrd="4" destOrd="0" presId="urn:microsoft.com/office/officeart/2005/8/layout/process2"/>
    <dgm:cxn modelId="{5D4FF817-C9B5-413E-908E-E0D1462E6640}" type="presParOf" srcId="{3814B7F4-9D5B-4F2A-802D-1F43BD6B6F5A}" destId="{3247BBB4-8055-45AD-AB02-37B30E73F738}" srcOrd="5" destOrd="0" presId="urn:microsoft.com/office/officeart/2005/8/layout/process2"/>
    <dgm:cxn modelId="{03A57C03-BE29-4B26-97C3-CE9455510E81}" type="presParOf" srcId="{3247BBB4-8055-45AD-AB02-37B30E73F738}" destId="{B69EA6C6-5A6E-4E0E-9289-22362AE66CDE}" srcOrd="0" destOrd="0" presId="urn:microsoft.com/office/officeart/2005/8/layout/process2"/>
    <dgm:cxn modelId="{773358B8-A1A1-4A48-9EAE-87FB1BFB0A4D}" type="presParOf" srcId="{3814B7F4-9D5B-4F2A-802D-1F43BD6B6F5A}" destId="{19FFCCB9-7C3C-4B0C-AECD-7D6BA1E65D5C}" srcOrd="6" destOrd="0" presId="urn:microsoft.com/office/officeart/2005/8/layout/process2"/>
    <dgm:cxn modelId="{C7A09AF1-944B-4110-9F76-4083B12A056E}" type="presParOf" srcId="{3814B7F4-9D5B-4F2A-802D-1F43BD6B6F5A}" destId="{EF59F8E0-584F-40B5-92B4-D7FE785B8182}" srcOrd="7" destOrd="0" presId="urn:microsoft.com/office/officeart/2005/8/layout/process2"/>
    <dgm:cxn modelId="{756848DF-10C5-4784-9DF6-21F8C9CFCCA0}" type="presParOf" srcId="{EF59F8E0-584F-40B5-92B4-D7FE785B8182}" destId="{C7224786-AD4E-4FC1-9C51-D6B0512DBC62}" srcOrd="0" destOrd="0" presId="urn:microsoft.com/office/officeart/2005/8/layout/process2"/>
    <dgm:cxn modelId="{9004565B-57EB-47CD-A336-A863756AD19F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D726F04C-44C8-4D4B-BBCC-38679C1A80A4}" type="presOf" srcId="{A3FD955B-6304-4C64-BBB5-CDD3A1056C6C}" destId="{D6B27F14-E28C-47ED-A019-B0347CD7B26A}" srcOrd="0" destOrd="0" presId="urn:microsoft.com/office/officeart/2005/8/layout/process2"/>
    <dgm:cxn modelId="{AA710038-0ACC-4281-8DC4-DAB2312BCA71}" type="presOf" srcId="{D636A37C-6CE6-431D-AB33-F0584E34A0A0}" destId="{EF59F8E0-584F-40B5-92B4-D7FE785B8182}" srcOrd="0" destOrd="0" presId="urn:microsoft.com/office/officeart/2005/8/layout/process2"/>
    <dgm:cxn modelId="{3E185365-3D87-4E65-AF86-5BBF0F40AFB7}" type="presOf" srcId="{41FF7B1E-45DA-4231-A070-21D29634F48F}" destId="{E8AB781F-144B-4370-96B6-C6BC808786A2}" srcOrd="1" destOrd="0" presId="urn:microsoft.com/office/officeart/2005/8/layout/process2"/>
    <dgm:cxn modelId="{B6E5B432-F5C1-488E-9A27-B07C039D55E7}" type="presOf" srcId="{27FE9990-181C-4994-9E63-C146021E9206}" destId="{6895D7BF-7F52-4BF4-BF9A-7AC7D6CC2D21}" srcOrd="0" destOrd="0" presId="urn:microsoft.com/office/officeart/2005/8/layout/process2"/>
    <dgm:cxn modelId="{21D5CB2C-CEF1-4659-9DD9-5C7EEBFF8601}" type="presOf" srcId="{27FE9990-181C-4994-9E63-C146021E9206}" destId="{622CDF2C-EFF6-4234-8C00-72B43616FFB1}" srcOrd="1" destOrd="0" presId="urn:microsoft.com/office/officeart/2005/8/layout/process2"/>
    <dgm:cxn modelId="{96806F94-ACBB-4CB7-96FC-46A1763B3552}" type="presOf" srcId="{94B9B655-150C-4297-8D93-B9B79F3A07CE}" destId="{3247BBB4-8055-45AD-AB02-37B30E73F738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73C6685F-43EE-4030-A143-7BAF2E3A6A7F}" type="presOf" srcId="{670DD148-3842-412F-A960-AE007D7EACCC}" destId="{3814B7F4-9D5B-4F2A-802D-1F43BD6B6F5A}" srcOrd="0" destOrd="0" presId="urn:microsoft.com/office/officeart/2005/8/layout/process2"/>
    <dgm:cxn modelId="{63E11F0E-60EA-4F15-8E26-D6FD53A9947C}" type="presOf" srcId="{94B9B655-150C-4297-8D93-B9B79F3A07CE}" destId="{B69EA6C6-5A6E-4E0E-9289-22362AE66CDE}" srcOrd="1" destOrd="0" presId="urn:microsoft.com/office/officeart/2005/8/layout/process2"/>
    <dgm:cxn modelId="{E0FA0860-A8FE-4FEE-98BC-0B5730977EB3}" type="presOf" srcId="{762AE613-0232-42B6-802F-0F5118AEFB91}" destId="{19FFCCB9-7C3C-4B0C-AECD-7D6BA1E65D5C}" srcOrd="0" destOrd="0" presId="urn:microsoft.com/office/officeart/2005/8/layout/process2"/>
    <dgm:cxn modelId="{5FD138BB-855F-4F85-8C49-E04592F4BB02}" type="presOf" srcId="{D636A37C-6CE6-431D-AB33-F0584E34A0A0}" destId="{C7224786-AD4E-4FC1-9C51-D6B0512DBC62}" srcOrd="1" destOrd="0" presId="urn:microsoft.com/office/officeart/2005/8/layout/process2"/>
    <dgm:cxn modelId="{38E6D20F-50B8-49BC-8B39-57AE13F20DD3}" type="presOf" srcId="{81B3B2AD-D56B-4FEE-B9D1-CA65EEEC6ECC}" destId="{8504F56E-A155-428D-B8ED-917A60230D5A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565954E6-1DFF-4C5F-A861-EF2F91E517D9}" type="presOf" srcId="{A8E4218B-B319-489B-A553-3134BB6A3433}" destId="{8D8B3AF5-78C7-422C-84C6-E3EA0B19A7E1}" srcOrd="0" destOrd="0" presId="urn:microsoft.com/office/officeart/2005/8/layout/process2"/>
    <dgm:cxn modelId="{C6652EBA-280D-434A-BE40-6181BDF2DFD4}" type="presOf" srcId="{41FF7B1E-45DA-4231-A070-21D29634F48F}" destId="{60A773B7-48F3-436B-999A-8D4FF2646D9F}" srcOrd="0" destOrd="0" presId="urn:microsoft.com/office/officeart/2005/8/layout/process2"/>
    <dgm:cxn modelId="{533EB8DA-DDDF-49A8-B581-14C11FF22052}" type="presOf" srcId="{D8E07CA0-3903-43D3-AEFF-138692A85F04}" destId="{7895D12A-465A-40E8-BF90-C5C8B28DE3F8}" srcOrd="0" destOrd="0" presId="urn:microsoft.com/office/officeart/2005/8/layout/process2"/>
    <dgm:cxn modelId="{A5A0EC9D-325E-4B9C-AFB2-5CB0137485E5}" type="presParOf" srcId="{3814B7F4-9D5B-4F2A-802D-1F43BD6B6F5A}" destId="{8D8B3AF5-78C7-422C-84C6-E3EA0B19A7E1}" srcOrd="0" destOrd="0" presId="urn:microsoft.com/office/officeart/2005/8/layout/process2"/>
    <dgm:cxn modelId="{17F240CC-5B9F-408A-A48D-D00DA44082F1}" type="presParOf" srcId="{3814B7F4-9D5B-4F2A-802D-1F43BD6B6F5A}" destId="{6895D7BF-7F52-4BF4-BF9A-7AC7D6CC2D21}" srcOrd="1" destOrd="0" presId="urn:microsoft.com/office/officeart/2005/8/layout/process2"/>
    <dgm:cxn modelId="{18568C29-EA33-4E79-9486-AE0A1E3DB62D}" type="presParOf" srcId="{6895D7BF-7F52-4BF4-BF9A-7AC7D6CC2D21}" destId="{622CDF2C-EFF6-4234-8C00-72B43616FFB1}" srcOrd="0" destOrd="0" presId="urn:microsoft.com/office/officeart/2005/8/layout/process2"/>
    <dgm:cxn modelId="{63AA4BF9-179D-4273-BA6C-B3D5DF5546CD}" type="presParOf" srcId="{3814B7F4-9D5B-4F2A-802D-1F43BD6B6F5A}" destId="{D6B27F14-E28C-47ED-A019-B0347CD7B26A}" srcOrd="2" destOrd="0" presId="urn:microsoft.com/office/officeart/2005/8/layout/process2"/>
    <dgm:cxn modelId="{064F4236-7780-4A9E-BF75-CF30E658D09A}" type="presParOf" srcId="{3814B7F4-9D5B-4F2A-802D-1F43BD6B6F5A}" destId="{60A773B7-48F3-436B-999A-8D4FF2646D9F}" srcOrd="3" destOrd="0" presId="urn:microsoft.com/office/officeart/2005/8/layout/process2"/>
    <dgm:cxn modelId="{58A5A487-0FAF-446E-82AD-DF2F6EB8C22B}" type="presParOf" srcId="{60A773B7-48F3-436B-999A-8D4FF2646D9F}" destId="{E8AB781F-144B-4370-96B6-C6BC808786A2}" srcOrd="0" destOrd="0" presId="urn:microsoft.com/office/officeart/2005/8/layout/process2"/>
    <dgm:cxn modelId="{6532D3E1-63EE-4E4D-B205-22AB3D4AD8F5}" type="presParOf" srcId="{3814B7F4-9D5B-4F2A-802D-1F43BD6B6F5A}" destId="{7895D12A-465A-40E8-BF90-C5C8B28DE3F8}" srcOrd="4" destOrd="0" presId="urn:microsoft.com/office/officeart/2005/8/layout/process2"/>
    <dgm:cxn modelId="{4DEA0687-17AC-4540-A810-46E2AB2C4B0C}" type="presParOf" srcId="{3814B7F4-9D5B-4F2A-802D-1F43BD6B6F5A}" destId="{3247BBB4-8055-45AD-AB02-37B30E73F738}" srcOrd="5" destOrd="0" presId="urn:microsoft.com/office/officeart/2005/8/layout/process2"/>
    <dgm:cxn modelId="{A65C3C9B-AE93-4B77-81D8-0055BF4BEBE3}" type="presParOf" srcId="{3247BBB4-8055-45AD-AB02-37B30E73F738}" destId="{B69EA6C6-5A6E-4E0E-9289-22362AE66CDE}" srcOrd="0" destOrd="0" presId="urn:microsoft.com/office/officeart/2005/8/layout/process2"/>
    <dgm:cxn modelId="{63EE7446-69C0-4577-9A64-45ED5EAB06BF}" type="presParOf" srcId="{3814B7F4-9D5B-4F2A-802D-1F43BD6B6F5A}" destId="{19FFCCB9-7C3C-4B0C-AECD-7D6BA1E65D5C}" srcOrd="6" destOrd="0" presId="urn:microsoft.com/office/officeart/2005/8/layout/process2"/>
    <dgm:cxn modelId="{2E385724-B00F-4EFA-927C-3F7A03A0784E}" type="presParOf" srcId="{3814B7F4-9D5B-4F2A-802D-1F43BD6B6F5A}" destId="{EF59F8E0-584F-40B5-92B4-D7FE785B8182}" srcOrd="7" destOrd="0" presId="urn:microsoft.com/office/officeart/2005/8/layout/process2"/>
    <dgm:cxn modelId="{43CD6EB4-885D-429F-BF3D-9D5ED6950F44}" type="presParOf" srcId="{EF59F8E0-584F-40B5-92B4-D7FE785B8182}" destId="{C7224786-AD4E-4FC1-9C51-D6B0512DBC62}" srcOrd="0" destOrd="0" presId="urn:microsoft.com/office/officeart/2005/8/layout/process2"/>
    <dgm:cxn modelId="{74842C78-2633-4666-8901-DD08D8F1ED95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B908EB70-288B-4980-A00C-5EEA40134AAC}" type="presOf" srcId="{94B9B655-150C-4297-8D93-B9B79F3A07CE}" destId="{3247BBB4-8055-45AD-AB02-37B30E73F738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0688DC25-6832-4FE9-92B9-55882F6C4FA1}" type="presOf" srcId="{670DD148-3842-412F-A960-AE007D7EACCC}" destId="{3814B7F4-9D5B-4F2A-802D-1F43BD6B6F5A}" srcOrd="0" destOrd="0" presId="urn:microsoft.com/office/officeart/2005/8/layout/process2"/>
    <dgm:cxn modelId="{901F7B78-68E6-43D9-9689-81CD64FE8938}" type="presOf" srcId="{41FF7B1E-45DA-4231-A070-21D29634F48F}" destId="{60A773B7-48F3-436B-999A-8D4FF2646D9F}" srcOrd="0" destOrd="0" presId="urn:microsoft.com/office/officeart/2005/8/layout/process2"/>
    <dgm:cxn modelId="{19D279D6-8FA1-46F6-B92B-B3C7F5C3EEA5}" type="presOf" srcId="{A3FD955B-6304-4C64-BBB5-CDD3A1056C6C}" destId="{D6B27F14-E28C-47ED-A019-B0347CD7B26A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CC8E2800-3CCA-4206-B6BA-3E2B49FB26CC}" type="presOf" srcId="{41FF7B1E-45DA-4231-A070-21D29634F48F}" destId="{E8AB781F-144B-4370-96B6-C6BC808786A2}" srcOrd="1" destOrd="0" presId="urn:microsoft.com/office/officeart/2005/8/layout/process2"/>
    <dgm:cxn modelId="{24F6F7F8-4A87-4ADF-9189-A372A0C935C0}" type="presOf" srcId="{D636A37C-6CE6-431D-AB33-F0584E34A0A0}" destId="{EF59F8E0-584F-40B5-92B4-D7FE785B8182}" srcOrd="0" destOrd="0" presId="urn:microsoft.com/office/officeart/2005/8/layout/process2"/>
    <dgm:cxn modelId="{42D497AE-ED40-49DC-8201-36EE14F6808D}" type="presOf" srcId="{762AE613-0232-42B6-802F-0F5118AEFB91}" destId="{19FFCCB9-7C3C-4B0C-AECD-7D6BA1E65D5C}" srcOrd="0" destOrd="0" presId="urn:microsoft.com/office/officeart/2005/8/layout/process2"/>
    <dgm:cxn modelId="{3C6FFB5B-CCE7-4DC5-990D-5C1427A9205D}" type="presOf" srcId="{94B9B655-150C-4297-8D93-B9B79F3A07CE}" destId="{B69EA6C6-5A6E-4E0E-9289-22362AE66CDE}" srcOrd="1" destOrd="0" presId="urn:microsoft.com/office/officeart/2005/8/layout/process2"/>
    <dgm:cxn modelId="{91AF4D27-287F-4653-AF48-B0D9EEB2F394}" type="presOf" srcId="{D636A37C-6CE6-431D-AB33-F0584E34A0A0}" destId="{C7224786-AD4E-4FC1-9C51-D6B0512DBC6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F322495C-DD1A-45F9-9599-AAC7F65B5D89}" type="presOf" srcId="{D8E07CA0-3903-43D3-AEFF-138692A85F04}" destId="{7895D12A-465A-40E8-BF90-C5C8B28DE3F8}" srcOrd="0" destOrd="0" presId="urn:microsoft.com/office/officeart/2005/8/layout/process2"/>
    <dgm:cxn modelId="{225CD467-8A4E-4751-83B2-93B90D98C425}" type="presOf" srcId="{A8E4218B-B319-489B-A553-3134BB6A3433}" destId="{8D8B3AF5-78C7-422C-84C6-E3EA0B19A7E1}" srcOrd="0" destOrd="0" presId="urn:microsoft.com/office/officeart/2005/8/layout/process2"/>
    <dgm:cxn modelId="{E2EE76B8-7509-464F-B302-FF730301C203}" type="presOf" srcId="{27FE9990-181C-4994-9E63-C146021E9206}" destId="{622CDF2C-EFF6-4234-8C00-72B43616FFB1}" srcOrd="1" destOrd="0" presId="urn:microsoft.com/office/officeart/2005/8/layout/process2"/>
    <dgm:cxn modelId="{536C2BE5-A6C8-4229-967E-431F5AB9CA66}" type="presOf" srcId="{81B3B2AD-D56B-4FEE-B9D1-CA65EEEC6ECC}" destId="{8504F56E-A155-428D-B8ED-917A60230D5A}" srcOrd="0" destOrd="0" presId="urn:microsoft.com/office/officeart/2005/8/layout/process2"/>
    <dgm:cxn modelId="{E2B5B5F1-09A3-41ED-B7EE-EA52063908CE}" type="presOf" srcId="{27FE9990-181C-4994-9E63-C146021E9206}" destId="{6895D7BF-7F52-4BF4-BF9A-7AC7D6CC2D21}" srcOrd="0" destOrd="0" presId="urn:microsoft.com/office/officeart/2005/8/layout/process2"/>
    <dgm:cxn modelId="{C4B9ED25-E780-47FE-9CD8-4B2875D290CF}" type="presParOf" srcId="{3814B7F4-9D5B-4F2A-802D-1F43BD6B6F5A}" destId="{8D8B3AF5-78C7-422C-84C6-E3EA0B19A7E1}" srcOrd="0" destOrd="0" presId="urn:microsoft.com/office/officeart/2005/8/layout/process2"/>
    <dgm:cxn modelId="{1B385226-D7C0-44A5-B2D9-44FACF4660B3}" type="presParOf" srcId="{3814B7F4-9D5B-4F2A-802D-1F43BD6B6F5A}" destId="{6895D7BF-7F52-4BF4-BF9A-7AC7D6CC2D21}" srcOrd="1" destOrd="0" presId="urn:microsoft.com/office/officeart/2005/8/layout/process2"/>
    <dgm:cxn modelId="{357E171C-5211-4C55-8258-5C19317C711C}" type="presParOf" srcId="{6895D7BF-7F52-4BF4-BF9A-7AC7D6CC2D21}" destId="{622CDF2C-EFF6-4234-8C00-72B43616FFB1}" srcOrd="0" destOrd="0" presId="urn:microsoft.com/office/officeart/2005/8/layout/process2"/>
    <dgm:cxn modelId="{43F35A9C-6695-4B9B-AB33-06716ED4F664}" type="presParOf" srcId="{3814B7F4-9D5B-4F2A-802D-1F43BD6B6F5A}" destId="{D6B27F14-E28C-47ED-A019-B0347CD7B26A}" srcOrd="2" destOrd="0" presId="urn:microsoft.com/office/officeart/2005/8/layout/process2"/>
    <dgm:cxn modelId="{8B5FEADC-6417-4B18-AE99-F875DB532810}" type="presParOf" srcId="{3814B7F4-9D5B-4F2A-802D-1F43BD6B6F5A}" destId="{60A773B7-48F3-436B-999A-8D4FF2646D9F}" srcOrd="3" destOrd="0" presId="urn:microsoft.com/office/officeart/2005/8/layout/process2"/>
    <dgm:cxn modelId="{EAA8EC0E-F9F1-4FA9-8269-FADFAF716E8B}" type="presParOf" srcId="{60A773B7-48F3-436B-999A-8D4FF2646D9F}" destId="{E8AB781F-144B-4370-96B6-C6BC808786A2}" srcOrd="0" destOrd="0" presId="urn:microsoft.com/office/officeart/2005/8/layout/process2"/>
    <dgm:cxn modelId="{5E1208E0-BC0F-46F3-9507-B0F0C3594EDF}" type="presParOf" srcId="{3814B7F4-9D5B-4F2A-802D-1F43BD6B6F5A}" destId="{7895D12A-465A-40E8-BF90-C5C8B28DE3F8}" srcOrd="4" destOrd="0" presId="urn:microsoft.com/office/officeart/2005/8/layout/process2"/>
    <dgm:cxn modelId="{384A32BC-9249-4ECC-AC9B-EDA577065B1E}" type="presParOf" srcId="{3814B7F4-9D5B-4F2A-802D-1F43BD6B6F5A}" destId="{3247BBB4-8055-45AD-AB02-37B30E73F738}" srcOrd="5" destOrd="0" presId="urn:microsoft.com/office/officeart/2005/8/layout/process2"/>
    <dgm:cxn modelId="{24907E5F-BE00-4174-B8B1-24DFC68AD4F4}" type="presParOf" srcId="{3247BBB4-8055-45AD-AB02-37B30E73F738}" destId="{B69EA6C6-5A6E-4E0E-9289-22362AE66CDE}" srcOrd="0" destOrd="0" presId="urn:microsoft.com/office/officeart/2005/8/layout/process2"/>
    <dgm:cxn modelId="{F374798C-6AEF-4C60-972E-FFA534262620}" type="presParOf" srcId="{3814B7F4-9D5B-4F2A-802D-1F43BD6B6F5A}" destId="{19FFCCB9-7C3C-4B0C-AECD-7D6BA1E65D5C}" srcOrd="6" destOrd="0" presId="urn:microsoft.com/office/officeart/2005/8/layout/process2"/>
    <dgm:cxn modelId="{3189925D-BD94-4741-9DE8-A9038F4255B7}" type="presParOf" srcId="{3814B7F4-9D5B-4F2A-802D-1F43BD6B6F5A}" destId="{EF59F8E0-584F-40B5-92B4-D7FE785B8182}" srcOrd="7" destOrd="0" presId="urn:microsoft.com/office/officeart/2005/8/layout/process2"/>
    <dgm:cxn modelId="{F27E56C1-94D9-4729-A2BF-B3FAEEFE5C54}" type="presParOf" srcId="{EF59F8E0-584F-40B5-92B4-D7FE785B8182}" destId="{C7224786-AD4E-4FC1-9C51-D6B0512DBC62}" srcOrd="0" destOrd="0" presId="urn:microsoft.com/office/officeart/2005/8/layout/process2"/>
    <dgm:cxn modelId="{06442FCF-9910-4112-8ED7-132BEFFD579B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E48EC918-4334-47F2-BFCC-7CE8C4808637}" type="presOf" srcId="{41FF7B1E-45DA-4231-A070-21D29634F48F}" destId="{60A773B7-48F3-436B-999A-8D4FF2646D9F}" srcOrd="0" destOrd="0" presId="urn:microsoft.com/office/officeart/2005/8/layout/process2"/>
    <dgm:cxn modelId="{2956638E-5C18-4118-ACF5-D6E0016D90ED}" type="presOf" srcId="{A3FD955B-6304-4C64-BBB5-CDD3A1056C6C}" destId="{D6B27F14-E28C-47ED-A019-B0347CD7B26A}" srcOrd="0" destOrd="0" presId="urn:microsoft.com/office/officeart/2005/8/layout/process2"/>
    <dgm:cxn modelId="{478BEF6B-341B-46F3-BFAE-7D5DBE88DB78}" type="presOf" srcId="{81B3B2AD-D56B-4FEE-B9D1-CA65EEEC6ECC}" destId="{8504F56E-A155-428D-B8ED-917A60230D5A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3CCF4F4B-0285-475A-8B60-D3A9F93001EE}" type="presOf" srcId="{27FE9990-181C-4994-9E63-C146021E9206}" destId="{6895D7BF-7F52-4BF4-BF9A-7AC7D6CC2D21}" srcOrd="0" destOrd="0" presId="urn:microsoft.com/office/officeart/2005/8/layout/process2"/>
    <dgm:cxn modelId="{8EF67307-02AD-4745-A1B4-952220655C08}" type="presOf" srcId="{D636A37C-6CE6-431D-AB33-F0584E34A0A0}" destId="{EF59F8E0-584F-40B5-92B4-D7FE785B8182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E52865B0-F256-4D42-8F65-F56A840F74D3}" type="presOf" srcId="{D636A37C-6CE6-431D-AB33-F0584E34A0A0}" destId="{C7224786-AD4E-4FC1-9C51-D6B0512DBC62}" srcOrd="1" destOrd="0" presId="urn:microsoft.com/office/officeart/2005/8/layout/process2"/>
    <dgm:cxn modelId="{E80CCE8D-7199-480E-BB12-2746C5BF9D76}" type="presOf" srcId="{670DD148-3842-412F-A960-AE007D7EACCC}" destId="{3814B7F4-9D5B-4F2A-802D-1F43BD6B6F5A}" srcOrd="0" destOrd="0" presId="urn:microsoft.com/office/officeart/2005/8/layout/process2"/>
    <dgm:cxn modelId="{7983FE4E-8C17-491F-BF6A-4AB440E6EE62}" type="presOf" srcId="{D8E07CA0-3903-43D3-AEFF-138692A85F04}" destId="{7895D12A-465A-40E8-BF90-C5C8B28DE3F8}" srcOrd="0" destOrd="0" presId="urn:microsoft.com/office/officeart/2005/8/layout/process2"/>
    <dgm:cxn modelId="{0F4C0CD6-18B2-4073-BA1D-728E8BCB5DCD}" type="presOf" srcId="{27FE9990-181C-4994-9E63-C146021E9206}" destId="{622CDF2C-EFF6-4234-8C00-72B43616FFB1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2CC874A3-13EF-4264-93FB-A6EFA39D7AE1}" type="presOf" srcId="{94B9B655-150C-4297-8D93-B9B79F3A07CE}" destId="{B69EA6C6-5A6E-4E0E-9289-22362AE66CDE}" srcOrd="1" destOrd="0" presId="urn:microsoft.com/office/officeart/2005/8/layout/process2"/>
    <dgm:cxn modelId="{8F572D68-833B-42EA-A592-8E937F3701FF}" type="presOf" srcId="{94B9B655-150C-4297-8D93-B9B79F3A07CE}" destId="{3247BBB4-8055-45AD-AB02-37B30E73F738}" srcOrd="0" destOrd="0" presId="urn:microsoft.com/office/officeart/2005/8/layout/process2"/>
    <dgm:cxn modelId="{2D7BD97F-6D2D-4482-B440-F65596B71CC1}" type="presOf" srcId="{A8E4218B-B319-489B-A553-3134BB6A3433}" destId="{8D8B3AF5-78C7-422C-84C6-E3EA0B19A7E1}" srcOrd="0" destOrd="0" presId="urn:microsoft.com/office/officeart/2005/8/layout/process2"/>
    <dgm:cxn modelId="{3F3DDC61-3953-4ADB-9525-DF201B672022}" type="presOf" srcId="{41FF7B1E-45DA-4231-A070-21D29634F48F}" destId="{E8AB781F-144B-4370-96B6-C6BC808786A2}" srcOrd="1" destOrd="0" presId="urn:microsoft.com/office/officeart/2005/8/layout/process2"/>
    <dgm:cxn modelId="{BB3FDCB2-25CA-45AB-8324-6D88BE822243}" type="presOf" srcId="{762AE613-0232-42B6-802F-0F5118AEFB91}" destId="{19FFCCB9-7C3C-4B0C-AECD-7D6BA1E65D5C}" srcOrd="0" destOrd="0" presId="urn:microsoft.com/office/officeart/2005/8/layout/process2"/>
    <dgm:cxn modelId="{0AA1EC6B-E158-4676-AC95-F3031AE21DF0}" type="presParOf" srcId="{3814B7F4-9D5B-4F2A-802D-1F43BD6B6F5A}" destId="{8D8B3AF5-78C7-422C-84C6-E3EA0B19A7E1}" srcOrd="0" destOrd="0" presId="urn:microsoft.com/office/officeart/2005/8/layout/process2"/>
    <dgm:cxn modelId="{3E38B447-971C-4869-AC0B-0A80D380D84E}" type="presParOf" srcId="{3814B7F4-9D5B-4F2A-802D-1F43BD6B6F5A}" destId="{6895D7BF-7F52-4BF4-BF9A-7AC7D6CC2D21}" srcOrd="1" destOrd="0" presId="urn:microsoft.com/office/officeart/2005/8/layout/process2"/>
    <dgm:cxn modelId="{3F0466B7-0AF9-4BC5-B617-6A155919E2E6}" type="presParOf" srcId="{6895D7BF-7F52-4BF4-BF9A-7AC7D6CC2D21}" destId="{622CDF2C-EFF6-4234-8C00-72B43616FFB1}" srcOrd="0" destOrd="0" presId="urn:microsoft.com/office/officeart/2005/8/layout/process2"/>
    <dgm:cxn modelId="{ABE21DCE-E304-4B16-AE83-5AC5B82A8EA8}" type="presParOf" srcId="{3814B7F4-9D5B-4F2A-802D-1F43BD6B6F5A}" destId="{D6B27F14-E28C-47ED-A019-B0347CD7B26A}" srcOrd="2" destOrd="0" presId="urn:microsoft.com/office/officeart/2005/8/layout/process2"/>
    <dgm:cxn modelId="{4FFC8987-418D-4B37-9F56-54DAD7518C39}" type="presParOf" srcId="{3814B7F4-9D5B-4F2A-802D-1F43BD6B6F5A}" destId="{60A773B7-48F3-436B-999A-8D4FF2646D9F}" srcOrd="3" destOrd="0" presId="urn:microsoft.com/office/officeart/2005/8/layout/process2"/>
    <dgm:cxn modelId="{F5696D63-A475-45AB-BE53-C8DA3A6E865A}" type="presParOf" srcId="{60A773B7-48F3-436B-999A-8D4FF2646D9F}" destId="{E8AB781F-144B-4370-96B6-C6BC808786A2}" srcOrd="0" destOrd="0" presId="urn:microsoft.com/office/officeart/2005/8/layout/process2"/>
    <dgm:cxn modelId="{92A3C44B-41F7-4FDA-80DA-56FA4D2E0E38}" type="presParOf" srcId="{3814B7F4-9D5B-4F2A-802D-1F43BD6B6F5A}" destId="{7895D12A-465A-40E8-BF90-C5C8B28DE3F8}" srcOrd="4" destOrd="0" presId="urn:microsoft.com/office/officeart/2005/8/layout/process2"/>
    <dgm:cxn modelId="{80CF71F7-72D1-445D-9246-7D12CA0423A5}" type="presParOf" srcId="{3814B7F4-9D5B-4F2A-802D-1F43BD6B6F5A}" destId="{3247BBB4-8055-45AD-AB02-37B30E73F738}" srcOrd="5" destOrd="0" presId="urn:microsoft.com/office/officeart/2005/8/layout/process2"/>
    <dgm:cxn modelId="{FF6D48D1-D148-4893-ACE7-6CB52E2569A0}" type="presParOf" srcId="{3247BBB4-8055-45AD-AB02-37B30E73F738}" destId="{B69EA6C6-5A6E-4E0E-9289-22362AE66CDE}" srcOrd="0" destOrd="0" presId="urn:microsoft.com/office/officeart/2005/8/layout/process2"/>
    <dgm:cxn modelId="{4AD8102B-90EC-4F0D-A373-4EBE270E530A}" type="presParOf" srcId="{3814B7F4-9D5B-4F2A-802D-1F43BD6B6F5A}" destId="{19FFCCB9-7C3C-4B0C-AECD-7D6BA1E65D5C}" srcOrd="6" destOrd="0" presId="urn:microsoft.com/office/officeart/2005/8/layout/process2"/>
    <dgm:cxn modelId="{07E2DC76-D495-4268-BE81-D15C088EA129}" type="presParOf" srcId="{3814B7F4-9D5B-4F2A-802D-1F43BD6B6F5A}" destId="{EF59F8E0-584F-40B5-92B4-D7FE785B8182}" srcOrd="7" destOrd="0" presId="urn:microsoft.com/office/officeart/2005/8/layout/process2"/>
    <dgm:cxn modelId="{3A5E7E93-BD2C-4039-8D9D-08804961CFF5}" type="presParOf" srcId="{EF59F8E0-584F-40B5-92B4-D7FE785B8182}" destId="{C7224786-AD4E-4FC1-9C51-D6B0512DBC62}" srcOrd="0" destOrd="0" presId="urn:microsoft.com/office/officeart/2005/8/layout/process2"/>
    <dgm:cxn modelId="{8554E8C0-8086-441B-981A-5A8FBA20873E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C83E6D9B-44C8-400E-B6B6-012363CE122E}" type="presOf" srcId="{762AE613-0232-42B6-802F-0F5118AEFB91}" destId="{19FFCCB9-7C3C-4B0C-AECD-7D6BA1E65D5C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94047AC-B00C-4DC4-A929-EE865CE4AF2E}" type="presOf" srcId="{D8E07CA0-3903-43D3-AEFF-138692A85F04}" destId="{7895D12A-465A-40E8-BF90-C5C8B28DE3F8}" srcOrd="0" destOrd="0" presId="urn:microsoft.com/office/officeart/2005/8/layout/process2"/>
    <dgm:cxn modelId="{9ECEE887-8E97-4701-A0BA-6976104E3D9F}" type="presOf" srcId="{94B9B655-150C-4297-8D93-B9B79F3A07CE}" destId="{B69EA6C6-5A6E-4E0E-9289-22362AE66CDE}" srcOrd="1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94253C03-D45B-4714-84E4-AE78AD520B8C}" type="presOf" srcId="{A8E4218B-B319-489B-A553-3134BB6A3433}" destId="{8D8B3AF5-78C7-422C-84C6-E3EA0B19A7E1}" srcOrd="0" destOrd="0" presId="urn:microsoft.com/office/officeart/2005/8/layout/process2"/>
    <dgm:cxn modelId="{19F9437C-277C-4C97-AB58-480DD138BAB9}" type="presOf" srcId="{670DD148-3842-412F-A960-AE007D7EACCC}" destId="{3814B7F4-9D5B-4F2A-802D-1F43BD6B6F5A}" srcOrd="0" destOrd="0" presId="urn:microsoft.com/office/officeart/2005/8/layout/process2"/>
    <dgm:cxn modelId="{D541D7FD-EEA1-4459-857F-8893C1FC9800}" type="presOf" srcId="{27FE9990-181C-4994-9E63-C146021E9206}" destId="{622CDF2C-EFF6-4234-8C00-72B43616FFB1}" srcOrd="1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3414E983-0F45-4CAF-8FC7-7EB7C164BAF0}" type="presOf" srcId="{A3FD955B-6304-4C64-BBB5-CDD3A1056C6C}" destId="{D6B27F14-E28C-47ED-A019-B0347CD7B26A}" srcOrd="0" destOrd="0" presId="urn:microsoft.com/office/officeart/2005/8/layout/process2"/>
    <dgm:cxn modelId="{6E2D4C0E-E1FF-4E9F-93E2-E294E685733D}" type="presOf" srcId="{D636A37C-6CE6-431D-AB33-F0584E34A0A0}" destId="{EF59F8E0-584F-40B5-92B4-D7FE785B8182}" srcOrd="0" destOrd="0" presId="urn:microsoft.com/office/officeart/2005/8/layout/process2"/>
    <dgm:cxn modelId="{E921577B-933B-4F16-AFFC-A662B272A040}" type="presOf" srcId="{41FF7B1E-45DA-4231-A070-21D29634F48F}" destId="{E8AB781F-144B-4370-96B6-C6BC808786A2}" srcOrd="1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B950FA91-7635-4981-A7E9-F698F50D8952}" type="presOf" srcId="{D636A37C-6CE6-431D-AB33-F0584E34A0A0}" destId="{C7224786-AD4E-4FC1-9C51-D6B0512DBC62}" srcOrd="1" destOrd="0" presId="urn:microsoft.com/office/officeart/2005/8/layout/process2"/>
    <dgm:cxn modelId="{D7283771-82F2-4942-A59D-FD15B80056E0}" type="presOf" srcId="{27FE9990-181C-4994-9E63-C146021E9206}" destId="{6895D7BF-7F52-4BF4-BF9A-7AC7D6CC2D21}" srcOrd="0" destOrd="0" presId="urn:microsoft.com/office/officeart/2005/8/layout/process2"/>
    <dgm:cxn modelId="{B84ED59E-9C9D-4B8E-A266-5F314E2ED6F3}" type="presOf" srcId="{81B3B2AD-D56B-4FEE-B9D1-CA65EEEC6ECC}" destId="{8504F56E-A155-428D-B8ED-917A60230D5A}" srcOrd="0" destOrd="0" presId="urn:microsoft.com/office/officeart/2005/8/layout/process2"/>
    <dgm:cxn modelId="{A6013760-8B69-4B06-A291-0554574E0787}" type="presOf" srcId="{94B9B655-150C-4297-8D93-B9B79F3A07CE}" destId="{3247BBB4-8055-45AD-AB02-37B30E73F738}" srcOrd="0" destOrd="0" presId="urn:microsoft.com/office/officeart/2005/8/layout/process2"/>
    <dgm:cxn modelId="{7307A8BF-F805-4872-81E4-610CDC508D08}" type="presOf" srcId="{41FF7B1E-45DA-4231-A070-21D29634F48F}" destId="{60A773B7-48F3-436B-999A-8D4FF2646D9F}" srcOrd="0" destOrd="0" presId="urn:microsoft.com/office/officeart/2005/8/layout/process2"/>
    <dgm:cxn modelId="{C6C40DA6-5C25-4FCD-A61A-C64B5BADCF56}" type="presParOf" srcId="{3814B7F4-9D5B-4F2A-802D-1F43BD6B6F5A}" destId="{8D8B3AF5-78C7-422C-84C6-E3EA0B19A7E1}" srcOrd="0" destOrd="0" presId="urn:microsoft.com/office/officeart/2005/8/layout/process2"/>
    <dgm:cxn modelId="{4F09FABD-E15D-41FA-9336-A867D18B5BD1}" type="presParOf" srcId="{3814B7F4-9D5B-4F2A-802D-1F43BD6B6F5A}" destId="{6895D7BF-7F52-4BF4-BF9A-7AC7D6CC2D21}" srcOrd="1" destOrd="0" presId="urn:microsoft.com/office/officeart/2005/8/layout/process2"/>
    <dgm:cxn modelId="{EF68F53D-4E8C-4D25-94B4-85F8CFBF27FC}" type="presParOf" srcId="{6895D7BF-7F52-4BF4-BF9A-7AC7D6CC2D21}" destId="{622CDF2C-EFF6-4234-8C00-72B43616FFB1}" srcOrd="0" destOrd="0" presId="urn:microsoft.com/office/officeart/2005/8/layout/process2"/>
    <dgm:cxn modelId="{55C91A13-C522-4642-9028-C62B41ABE5DD}" type="presParOf" srcId="{3814B7F4-9D5B-4F2A-802D-1F43BD6B6F5A}" destId="{D6B27F14-E28C-47ED-A019-B0347CD7B26A}" srcOrd="2" destOrd="0" presId="urn:microsoft.com/office/officeart/2005/8/layout/process2"/>
    <dgm:cxn modelId="{F34E6D25-9396-4197-B9F1-8D0C21218515}" type="presParOf" srcId="{3814B7F4-9D5B-4F2A-802D-1F43BD6B6F5A}" destId="{60A773B7-48F3-436B-999A-8D4FF2646D9F}" srcOrd="3" destOrd="0" presId="urn:microsoft.com/office/officeart/2005/8/layout/process2"/>
    <dgm:cxn modelId="{4E8A6A40-7A44-4A2E-8AE9-3EBF5982CB70}" type="presParOf" srcId="{60A773B7-48F3-436B-999A-8D4FF2646D9F}" destId="{E8AB781F-144B-4370-96B6-C6BC808786A2}" srcOrd="0" destOrd="0" presId="urn:microsoft.com/office/officeart/2005/8/layout/process2"/>
    <dgm:cxn modelId="{34C805D6-2139-4455-BCD5-D28A4DC242F5}" type="presParOf" srcId="{3814B7F4-9D5B-4F2A-802D-1F43BD6B6F5A}" destId="{7895D12A-465A-40E8-BF90-C5C8B28DE3F8}" srcOrd="4" destOrd="0" presId="urn:microsoft.com/office/officeart/2005/8/layout/process2"/>
    <dgm:cxn modelId="{329C5A4F-037D-442D-B80E-76CDFB3D750A}" type="presParOf" srcId="{3814B7F4-9D5B-4F2A-802D-1F43BD6B6F5A}" destId="{3247BBB4-8055-45AD-AB02-37B30E73F738}" srcOrd="5" destOrd="0" presId="urn:microsoft.com/office/officeart/2005/8/layout/process2"/>
    <dgm:cxn modelId="{C96A3858-E808-448F-96A5-F3FD4B3FC681}" type="presParOf" srcId="{3247BBB4-8055-45AD-AB02-37B30E73F738}" destId="{B69EA6C6-5A6E-4E0E-9289-22362AE66CDE}" srcOrd="0" destOrd="0" presId="urn:microsoft.com/office/officeart/2005/8/layout/process2"/>
    <dgm:cxn modelId="{92DAF7B7-BCA6-4873-91FE-5D2E4699F08C}" type="presParOf" srcId="{3814B7F4-9D5B-4F2A-802D-1F43BD6B6F5A}" destId="{19FFCCB9-7C3C-4B0C-AECD-7D6BA1E65D5C}" srcOrd="6" destOrd="0" presId="urn:microsoft.com/office/officeart/2005/8/layout/process2"/>
    <dgm:cxn modelId="{D8423C81-6720-4BBD-BF4C-F2BED366266F}" type="presParOf" srcId="{3814B7F4-9D5B-4F2A-802D-1F43BD6B6F5A}" destId="{EF59F8E0-584F-40B5-92B4-D7FE785B8182}" srcOrd="7" destOrd="0" presId="urn:microsoft.com/office/officeart/2005/8/layout/process2"/>
    <dgm:cxn modelId="{FF112C4C-C4C3-4B27-8834-25BF189647CB}" type="presParOf" srcId="{EF59F8E0-584F-40B5-92B4-D7FE785B8182}" destId="{C7224786-AD4E-4FC1-9C51-D6B0512DBC62}" srcOrd="0" destOrd="0" presId="urn:microsoft.com/office/officeart/2005/8/layout/process2"/>
    <dgm:cxn modelId="{FFC207BC-D973-4DD7-A2C2-A2B63B8945D0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/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4A756-542E-43F1-B727-59A4F812AC3F}" type="presOf" srcId="{762AE613-0232-42B6-802F-0F5118AEFB91}" destId="{19FFCCB9-7C3C-4B0C-AECD-7D6BA1E65D5C}" srcOrd="0" destOrd="0" presId="urn:microsoft.com/office/officeart/2005/8/layout/process2"/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7F2F1B97-A0EA-4A32-AC22-FDCFF45669B4}" type="presOf" srcId="{41FF7B1E-45DA-4231-A070-21D29634F48F}" destId="{60A773B7-48F3-436B-999A-8D4FF2646D9F}" srcOrd="0" destOrd="0" presId="urn:microsoft.com/office/officeart/2005/8/layout/process2"/>
    <dgm:cxn modelId="{614CF76C-7DE4-44B9-855D-7A094701BDCF}" type="presOf" srcId="{94B9B655-150C-4297-8D93-B9B79F3A07CE}" destId="{B69EA6C6-5A6E-4E0E-9289-22362AE66CDE}" srcOrd="1" destOrd="0" presId="urn:microsoft.com/office/officeart/2005/8/layout/process2"/>
    <dgm:cxn modelId="{522AFD09-8291-4E11-BF5A-217D9D9BABCF}" type="presOf" srcId="{41FF7B1E-45DA-4231-A070-21D29634F48F}" destId="{E8AB781F-144B-4370-96B6-C6BC808786A2}" srcOrd="1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8BA3340B-01C8-4F08-840F-E1E2391ECD3D}" type="presOf" srcId="{D636A37C-6CE6-431D-AB33-F0584E34A0A0}" destId="{C7224786-AD4E-4FC1-9C51-D6B0512DBC62}" srcOrd="1" destOrd="0" presId="urn:microsoft.com/office/officeart/2005/8/layout/process2"/>
    <dgm:cxn modelId="{37B23CC8-38D5-4D2C-BEC6-8FE8803E10B1}" type="presOf" srcId="{27FE9990-181C-4994-9E63-C146021E9206}" destId="{622CDF2C-EFF6-4234-8C00-72B43616FFB1}" srcOrd="1" destOrd="0" presId="urn:microsoft.com/office/officeart/2005/8/layout/process2"/>
    <dgm:cxn modelId="{AA09AB2A-292A-4C89-AD44-8ECD74C2D625}" type="presOf" srcId="{A3FD955B-6304-4C64-BBB5-CDD3A1056C6C}" destId="{D6B27F14-E28C-47ED-A019-B0347CD7B26A}" srcOrd="0" destOrd="0" presId="urn:microsoft.com/office/officeart/2005/8/layout/process2"/>
    <dgm:cxn modelId="{40112188-89A4-45FA-8834-19BA7AFE11E5}" type="presOf" srcId="{81B3B2AD-D56B-4FEE-B9D1-CA65EEEC6ECC}" destId="{8504F56E-A155-428D-B8ED-917A60230D5A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977F69C3-5C69-4811-B315-CA331985714C}" type="presOf" srcId="{A8E4218B-B319-489B-A553-3134BB6A3433}" destId="{8D8B3AF5-78C7-422C-84C6-E3EA0B19A7E1}" srcOrd="0" destOrd="0" presId="urn:microsoft.com/office/officeart/2005/8/layout/process2"/>
    <dgm:cxn modelId="{6874CFF7-0AD8-4EEF-BD22-B86B24092118}" type="presOf" srcId="{D8E07CA0-3903-43D3-AEFF-138692A85F04}" destId="{7895D12A-465A-40E8-BF90-C5C8B28DE3F8}" srcOrd="0" destOrd="0" presId="urn:microsoft.com/office/officeart/2005/8/layout/process2"/>
    <dgm:cxn modelId="{F8042127-B3E8-4A46-A764-A31C8B7E00AB}" type="presOf" srcId="{94B9B655-150C-4297-8D93-B9B79F3A07CE}" destId="{3247BBB4-8055-45AD-AB02-37B30E73F738}" srcOrd="0" destOrd="0" presId="urn:microsoft.com/office/officeart/2005/8/layout/process2"/>
    <dgm:cxn modelId="{20426508-540C-4728-984A-4C9606D35A6A}" type="presOf" srcId="{27FE9990-181C-4994-9E63-C146021E9206}" destId="{6895D7BF-7F52-4BF4-BF9A-7AC7D6CC2D21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FFE62E55-8607-42E8-AC88-0BA30CACB0F1}" type="presOf" srcId="{670DD148-3842-412F-A960-AE007D7EACCC}" destId="{3814B7F4-9D5B-4F2A-802D-1F43BD6B6F5A}" srcOrd="0" destOrd="0" presId="urn:microsoft.com/office/officeart/2005/8/layout/process2"/>
    <dgm:cxn modelId="{50E8F195-0D6B-476F-BE8B-4EBCF5397A09}" type="presOf" srcId="{D636A37C-6CE6-431D-AB33-F0584E34A0A0}" destId="{EF59F8E0-584F-40B5-92B4-D7FE785B8182}" srcOrd="0" destOrd="0" presId="urn:microsoft.com/office/officeart/2005/8/layout/process2"/>
    <dgm:cxn modelId="{EC5BA94E-E3E6-49B3-86E6-B21C99BA99AD}" type="presParOf" srcId="{3814B7F4-9D5B-4F2A-802D-1F43BD6B6F5A}" destId="{8D8B3AF5-78C7-422C-84C6-E3EA0B19A7E1}" srcOrd="0" destOrd="0" presId="urn:microsoft.com/office/officeart/2005/8/layout/process2"/>
    <dgm:cxn modelId="{6C7C82ED-9430-4C31-9902-9C57C40D4DEF}" type="presParOf" srcId="{3814B7F4-9D5B-4F2A-802D-1F43BD6B6F5A}" destId="{6895D7BF-7F52-4BF4-BF9A-7AC7D6CC2D21}" srcOrd="1" destOrd="0" presId="urn:microsoft.com/office/officeart/2005/8/layout/process2"/>
    <dgm:cxn modelId="{0A47D1D7-F3B5-4E25-9F9D-40AB382240B1}" type="presParOf" srcId="{6895D7BF-7F52-4BF4-BF9A-7AC7D6CC2D21}" destId="{622CDF2C-EFF6-4234-8C00-72B43616FFB1}" srcOrd="0" destOrd="0" presId="urn:microsoft.com/office/officeart/2005/8/layout/process2"/>
    <dgm:cxn modelId="{B48CE1A0-224B-4716-8408-10D65881D457}" type="presParOf" srcId="{3814B7F4-9D5B-4F2A-802D-1F43BD6B6F5A}" destId="{D6B27F14-E28C-47ED-A019-B0347CD7B26A}" srcOrd="2" destOrd="0" presId="urn:microsoft.com/office/officeart/2005/8/layout/process2"/>
    <dgm:cxn modelId="{CDAF2AD3-5B7F-4D63-9F81-4857FBABDC5A}" type="presParOf" srcId="{3814B7F4-9D5B-4F2A-802D-1F43BD6B6F5A}" destId="{60A773B7-48F3-436B-999A-8D4FF2646D9F}" srcOrd="3" destOrd="0" presId="urn:microsoft.com/office/officeart/2005/8/layout/process2"/>
    <dgm:cxn modelId="{8C32BD97-0D97-4908-B3CD-84BD85222A4A}" type="presParOf" srcId="{60A773B7-48F3-436B-999A-8D4FF2646D9F}" destId="{E8AB781F-144B-4370-96B6-C6BC808786A2}" srcOrd="0" destOrd="0" presId="urn:microsoft.com/office/officeart/2005/8/layout/process2"/>
    <dgm:cxn modelId="{8D23D292-EDA8-492A-90A0-42D5B53F39EB}" type="presParOf" srcId="{3814B7F4-9D5B-4F2A-802D-1F43BD6B6F5A}" destId="{7895D12A-465A-40E8-BF90-C5C8B28DE3F8}" srcOrd="4" destOrd="0" presId="urn:microsoft.com/office/officeart/2005/8/layout/process2"/>
    <dgm:cxn modelId="{55A0027F-39D9-4E51-86EF-4AA3D0FBAF4E}" type="presParOf" srcId="{3814B7F4-9D5B-4F2A-802D-1F43BD6B6F5A}" destId="{3247BBB4-8055-45AD-AB02-37B30E73F738}" srcOrd="5" destOrd="0" presId="urn:microsoft.com/office/officeart/2005/8/layout/process2"/>
    <dgm:cxn modelId="{95DF9690-B588-4772-B6EB-9B2798DAF9C4}" type="presParOf" srcId="{3247BBB4-8055-45AD-AB02-37B30E73F738}" destId="{B69EA6C6-5A6E-4E0E-9289-22362AE66CDE}" srcOrd="0" destOrd="0" presId="urn:microsoft.com/office/officeart/2005/8/layout/process2"/>
    <dgm:cxn modelId="{1449D436-1B88-4F31-BDDA-7E99418654C9}" type="presParOf" srcId="{3814B7F4-9D5B-4F2A-802D-1F43BD6B6F5A}" destId="{19FFCCB9-7C3C-4B0C-AECD-7D6BA1E65D5C}" srcOrd="6" destOrd="0" presId="urn:microsoft.com/office/officeart/2005/8/layout/process2"/>
    <dgm:cxn modelId="{0529413B-AA71-4EC6-954E-4BAA7323AA94}" type="presParOf" srcId="{3814B7F4-9D5B-4F2A-802D-1F43BD6B6F5A}" destId="{EF59F8E0-584F-40B5-92B4-D7FE785B8182}" srcOrd="7" destOrd="0" presId="urn:microsoft.com/office/officeart/2005/8/layout/process2"/>
    <dgm:cxn modelId="{D96A9161-F1EA-42A0-B988-AB834F7A4A7A}" type="presParOf" srcId="{EF59F8E0-584F-40B5-92B4-D7FE785B8182}" destId="{C7224786-AD4E-4FC1-9C51-D6B0512DBC62}" srcOrd="0" destOrd="0" presId="urn:microsoft.com/office/officeart/2005/8/layout/process2"/>
    <dgm:cxn modelId="{74C067B5-EA37-48C1-A2F1-BD7A481C0BD2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0DC54B-7058-436E-BF7D-339B02D36419}" type="presOf" srcId="{D8E07CA0-3903-43D3-AEFF-138692A85F04}" destId="{7895D12A-465A-40E8-BF90-C5C8B28DE3F8}" srcOrd="0" destOrd="0" presId="urn:microsoft.com/office/officeart/2005/8/layout/process2"/>
    <dgm:cxn modelId="{150E1B03-A122-46EB-8353-54FBFC5D0DD3}" type="presOf" srcId="{A8E4218B-B319-489B-A553-3134BB6A3433}" destId="{8D8B3AF5-78C7-422C-84C6-E3EA0B19A7E1}" srcOrd="0" destOrd="0" presId="urn:microsoft.com/office/officeart/2005/8/layout/process2"/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0204033B-264F-4D24-9097-A998EC393714}" type="presOf" srcId="{D636A37C-6CE6-431D-AB33-F0584E34A0A0}" destId="{EF59F8E0-584F-40B5-92B4-D7FE785B8182}" srcOrd="0" destOrd="0" presId="urn:microsoft.com/office/officeart/2005/8/layout/process2"/>
    <dgm:cxn modelId="{58FD6644-3EFA-4DC6-AD85-A17EF9DD338E}" type="presOf" srcId="{27FE9990-181C-4994-9E63-C146021E9206}" destId="{622CDF2C-EFF6-4234-8C00-72B43616FFB1}" srcOrd="1" destOrd="0" presId="urn:microsoft.com/office/officeart/2005/8/layout/process2"/>
    <dgm:cxn modelId="{26520BB7-3825-4767-8026-D9E9A380F893}" type="presOf" srcId="{27FE9990-181C-4994-9E63-C146021E9206}" destId="{6895D7BF-7F52-4BF4-BF9A-7AC7D6CC2D21}" srcOrd="0" destOrd="0" presId="urn:microsoft.com/office/officeart/2005/8/layout/process2"/>
    <dgm:cxn modelId="{7C1DBA3A-FC5F-4E77-AEA0-D5D93A94C7CB}" type="presOf" srcId="{94B9B655-150C-4297-8D93-B9B79F3A07CE}" destId="{B69EA6C6-5A6E-4E0E-9289-22362AE66CDE}" srcOrd="1" destOrd="0" presId="urn:microsoft.com/office/officeart/2005/8/layout/process2"/>
    <dgm:cxn modelId="{5166C21A-05F1-43C5-9D16-F60FA4B39A2C}" type="presOf" srcId="{41FF7B1E-45DA-4231-A070-21D29634F48F}" destId="{60A773B7-48F3-436B-999A-8D4FF2646D9F}" srcOrd="0" destOrd="0" presId="urn:microsoft.com/office/officeart/2005/8/layout/process2"/>
    <dgm:cxn modelId="{827558F7-4191-4CBD-A54D-35E626F5FD9E}" type="presOf" srcId="{94B9B655-150C-4297-8D93-B9B79F3A07CE}" destId="{3247BBB4-8055-45AD-AB02-37B30E73F738}" srcOrd="0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EA47A41B-52FF-4371-A47E-45A232624E39}" type="presOf" srcId="{81B3B2AD-D56B-4FEE-B9D1-CA65EEEC6ECC}" destId="{8504F56E-A155-428D-B8ED-917A60230D5A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85247777-B5F2-47AC-8D14-27A5694209B1}" type="presOf" srcId="{D636A37C-6CE6-431D-AB33-F0584E34A0A0}" destId="{C7224786-AD4E-4FC1-9C51-D6B0512DBC62}" srcOrd="1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1686AD33-28B8-49B1-95EE-54271BE347E4}" type="presOf" srcId="{41FF7B1E-45DA-4231-A070-21D29634F48F}" destId="{E8AB781F-144B-4370-96B6-C6BC808786A2}" srcOrd="1" destOrd="0" presId="urn:microsoft.com/office/officeart/2005/8/layout/process2"/>
    <dgm:cxn modelId="{88EFB741-AA8A-440E-9B01-28C0F1A198F9}" type="presOf" srcId="{A3FD955B-6304-4C64-BBB5-CDD3A1056C6C}" destId="{D6B27F14-E28C-47ED-A019-B0347CD7B26A}" srcOrd="0" destOrd="0" presId="urn:microsoft.com/office/officeart/2005/8/layout/process2"/>
    <dgm:cxn modelId="{163080C9-FF50-4787-8614-E6864ABC937F}" type="presOf" srcId="{670DD148-3842-412F-A960-AE007D7EACCC}" destId="{3814B7F4-9D5B-4F2A-802D-1F43BD6B6F5A}" srcOrd="0" destOrd="0" presId="urn:microsoft.com/office/officeart/2005/8/layout/process2"/>
    <dgm:cxn modelId="{4E33A035-B164-41BC-B226-C04F2D1BC2F5}" type="presOf" srcId="{762AE613-0232-42B6-802F-0F5118AEFB91}" destId="{19FFCCB9-7C3C-4B0C-AECD-7D6BA1E65D5C}" srcOrd="0" destOrd="0" presId="urn:microsoft.com/office/officeart/2005/8/layout/process2"/>
    <dgm:cxn modelId="{A6366704-CA0B-447B-B5F2-74055ECB9F71}" type="presParOf" srcId="{3814B7F4-9D5B-4F2A-802D-1F43BD6B6F5A}" destId="{8D8B3AF5-78C7-422C-84C6-E3EA0B19A7E1}" srcOrd="0" destOrd="0" presId="urn:microsoft.com/office/officeart/2005/8/layout/process2"/>
    <dgm:cxn modelId="{672EB295-D411-46F5-A9B4-0F592729760F}" type="presParOf" srcId="{3814B7F4-9D5B-4F2A-802D-1F43BD6B6F5A}" destId="{6895D7BF-7F52-4BF4-BF9A-7AC7D6CC2D21}" srcOrd="1" destOrd="0" presId="urn:microsoft.com/office/officeart/2005/8/layout/process2"/>
    <dgm:cxn modelId="{0D32FC14-90D9-4AE0-89AD-D87B5C81A444}" type="presParOf" srcId="{6895D7BF-7F52-4BF4-BF9A-7AC7D6CC2D21}" destId="{622CDF2C-EFF6-4234-8C00-72B43616FFB1}" srcOrd="0" destOrd="0" presId="urn:microsoft.com/office/officeart/2005/8/layout/process2"/>
    <dgm:cxn modelId="{C5FCBCF5-EF90-4547-B0B7-59CA3ACF4864}" type="presParOf" srcId="{3814B7F4-9D5B-4F2A-802D-1F43BD6B6F5A}" destId="{D6B27F14-E28C-47ED-A019-B0347CD7B26A}" srcOrd="2" destOrd="0" presId="urn:microsoft.com/office/officeart/2005/8/layout/process2"/>
    <dgm:cxn modelId="{E1956801-3558-443F-A779-DFDF885C77E1}" type="presParOf" srcId="{3814B7F4-9D5B-4F2A-802D-1F43BD6B6F5A}" destId="{60A773B7-48F3-436B-999A-8D4FF2646D9F}" srcOrd="3" destOrd="0" presId="urn:microsoft.com/office/officeart/2005/8/layout/process2"/>
    <dgm:cxn modelId="{7FBC2E13-34F5-43D9-8CB9-2C49874368DF}" type="presParOf" srcId="{60A773B7-48F3-436B-999A-8D4FF2646D9F}" destId="{E8AB781F-144B-4370-96B6-C6BC808786A2}" srcOrd="0" destOrd="0" presId="urn:microsoft.com/office/officeart/2005/8/layout/process2"/>
    <dgm:cxn modelId="{BF15CA7F-1CDB-4C46-A3E0-35418352CBDC}" type="presParOf" srcId="{3814B7F4-9D5B-4F2A-802D-1F43BD6B6F5A}" destId="{7895D12A-465A-40E8-BF90-C5C8B28DE3F8}" srcOrd="4" destOrd="0" presId="urn:microsoft.com/office/officeart/2005/8/layout/process2"/>
    <dgm:cxn modelId="{A18E5F80-7981-4032-BEB2-A41992192B6D}" type="presParOf" srcId="{3814B7F4-9D5B-4F2A-802D-1F43BD6B6F5A}" destId="{3247BBB4-8055-45AD-AB02-37B30E73F738}" srcOrd="5" destOrd="0" presId="urn:microsoft.com/office/officeart/2005/8/layout/process2"/>
    <dgm:cxn modelId="{13093F40-2213-4D38-BEF4-C5D0F27615B3}" type="presParOf" srcId="{3247BBB4-8055-45AD-AB02-37B30E73F738}" destId="{B69EA6C6-5A6E-4E0E-9289-22362AE66CDE}" srcOrd="0" destOrd="0" presId="urn:microsoft.com/office/officeart/2005/8/layout/process2"/>
    <dgm:cxn modelId="{390AC758-4A03-412C-9699-1C6538879D10}" type="presParOf" srcId="{3814B7F4-9D5B-4F2A-802D-1F43BD6B6F5A}" destId="{19FFCCB9-7C3C-4B0C-AECD-7D6BA1E65D5C}" srcOrd="6" destOrd="0" presId="urn:microsoft.com/office/officeart/2005/8/layout/process2"/>
    <dgm:cxn modelId="{404E7147-B940-4AF5-B87E-059A983423F1}" type="presParOf" srcId="{3814B7F4-9D5B-4F2A-802D-1F43BD6B6F5A}" destId="{EF59F8E0-584F-40B5-92B4-D7FE785B8182}" srcOrd="7" destOrd="0" presId="urn:microsoft.com/office/officeart/2005/8/layout/process2"/>
    <dgm:cxn modelId="{F329696B-2CA4-4795-A81E-797FA9745158}" type="presParOf" srcId="{EF59F8E0-584F-40B5-92B4-D7FE785B8182}" destId="{C7224786-AD4E-4FC1-9C51-D6B0512DBC62}" srcOrd="0" destOrd="0" presId="urn:microsoft.com/office/officeart/2005/8/layout/process2"/>
    <dgm:cxn modelId="{172735F6-B747-48A7-9E97-517CEC440D8E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CA916F2D-A9DA-4A5E-BABB-FAAE3150E328}" type="presOf" srcId="{D636A37C-6CE6-431D-AB33-F0584E34A0A0}" destId="{C7224786-AD4E-4FC1-9C51-D6B0512DBC62}" srcOrd="1" destOrd="0" presId="urn:microsoft.com/office/officeart/2005/8/layout/process2"/>
    <dgm:cxn modelId="{F363F215-21B2-4BB6-8431-D7D1A5B7DFCE}" type="presOf" srcId="{A8E4218B-B319-489B-A553-3134BB6A3433}" destId="{8D8B3AF5-78C7-422C-84C6-E3EA0B19A7E1}" srcOrd="0" destOrd="0" presId="urn:microsoft.com/office/officeart/2005/8/layout/process2"/>
    <dgm:cxn modelId="{59D2A196-B0AE-43CC-AEC5-D9C347E8BDE1}" type="presOf" srcId="{94B9B655-150C-4297-8D93-B9B79F3A07CE}" destId="{B69EA6C6-5A6E-4E0E-9289-22362AE66CDE}" srcOrd="1" destOrd="0" presId="urn:microsoft.com/office/officeart/2005/8/layout/process2"/>
    <dgm:cxn modelId="{C5156D7E-41FF-4A99-9BD9-5C14AED550CB}" type="presOf" srcId="{A3FD955B-6304-4C64-BBB5-CDD3A1056C6C}" destId="{D6B27F14-E28C-47ED-A019-B0347CD7B26A}" srcOrd="0" destOrd="0" presId="urn:microsoft.com/office/officeart/2005/8/layout/process2"/>
    <dgm:cxn modelId="{602CD4BE-7EFE-4F50-820E-E6B5D1B8832F}" type="presOf" srcId="{27FE9990-181C-4994-9E63-C146021E9206}" destId="{6895D7BF-7F52-4BF4-BF9A-7AC7D6CC2D21}" srcOrd="0" destOrd="0" presId="urn:microsoft.com/office/officeart/2005/8/layout/process2"/>
    <dgm:cxn modelId="{A92E422C-0D59-4C6B-B5C3-6683386E8A69}" type="presOf" srcId="{41FF7B1E-45DA-4231-A070-21D29634F48F}" destId="{60A773B7-48F3-436B-999A-8D4FF2646D9F}" srcOrd="0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D2E461DB-C956-450D-AB48-7C7EEEF2A0C7}" type="presOf" srcId="{94B9B655-150C-4297-8D93-B9B79F3A07CE}" destId="{3247BBB4-8055-45AD-AB02-37B30E73F738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D0DF546F-762E-42D0-B863-8577CF7FAB5D}" type="presOf" srcId="{27FE9990-181C-4994-9E63-C146021E9206}" destId="{622CDF2C-EFF6-4234-8C00-72B43616FFB1}" srcOrd="1" destOrd="0" presId="urn:microsoft.com/office/officeart/2005/8/layout/process2"/>
    <dgm:cxn modelId="{F3FE0F81-94FB-40BE-903C-2AB3EA423F42}" type="presOf" srcId="{D8E07CA0-3903-43D3-AEFF-138692A85F04}" destId="{7895D12A-465A-40E8-BF90-C5C8B28DE3F8}" srcOrd="0" destOrd="0" presId="urn:microsoft.com/office/officeart/2005/8/layout/process2"/>
    <dgm:cxn modelId="{8995EB47-E6FC-4870-ACE7-EB9DC9FDE83B}" type="presOf" srcId="{41FF7B1E-45DA-4231-A070-21D29634F48F}" destId="{E8AB781F-144B-4370-96B6-C6BC808786A2}" srcOrd="1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03414FE1-8F2A-4E55-9447-7F51D0DD9757}" type="presOf" srcId="{762AE613-0232-42B6-802F-0F5118AEFB91}" destId="{19FFCCB9-7C3C-4B0C-AECD-7D6BA1E65D5C}" srcOrd="0" destOrd="0" presId="urn:microsoft.com/office/officeart/2005/8/layout/process2"/>
    <dgm:cxn modelId="{489EB1CB-26C0-4DFC-B9BD-2C5D542572E7}" type="presOf" srcId="{81B3B2AD-D56B-4FEE-B9D1-CA65EEEC6ECC}" destId="{8504F56E-A155-428D-B8ED-917A60230D5A}" srcOrd="0" destOrd="0" presId="urn:microsoft.com/office/officeart/2005/8/layout/process2"/>
    <dgm:cxn modelId="{BAEF14ED-2F6C-4482-8DF5-93900758CF96}" type="presOf" srcId="{D636A37C-6CE6-431D-AB33-F0584E34A0A0}" destId="{EF59F8E0-584F-40B5-92B4-D7FE785B8182}" srcOrd="0" destOrd="0" presId="urn:microsoft.com/office/officeart/2005/8/layout/process2"/>
    <dgm:cxn modelId="{C271D8B2-27E1-43F5-9A07-3ED27B376537}" type="presOf" srcId="{670DD148-3842-412F-A960-AE007D7EACCC}" destId="{3814B7F4-9D5B-4F2A-802D-1F43BD6B6F5A}" srcOrd="0" destOrd="0" presId="urn:microsoft.com/office/officeart/2005/8/layout/process2"/>
    <dgm:cxn modelId="{6DDD1735-EC49-4E8D-AED9-4D9FB122C042}" type="presParOf" srcId="{3814B7F4-9D5B-4F2A-802D-1F43BD6B6F5A}" destId="{8D8B3AF5-78C7-422C-84C6-E3EA0B19A7E1}" srcOrd="0" destOrd="0" presId="urn:microsoft.com/office/officeart/2005/8/layout/process2"/>
    <dgm:cxn modelId="{1F579466-8DA6-48CC-AB77-88336CD6AA6B}" type="presParOf" srcId="{3814B7F4-9D5B-4F2A-802D-1F43BD6B6F5A}" destId="{6895D7BF-7F52-4BF4-BF9A-7AC7D6CC2D21}" srcOrd="1" destOrd="0" presId="urn:microsoft.com/office/officeart/2005/8/layout/process2"/>
    <dgm:cxn modelId="{42338A86-07C4-4934-AD16-958A4E53B62D}" type="presParOf" srcId="{6895D7BF-7F52-4BF4-BF9A-7AC7D6CC2D21}" destId="{622CDF2C-EFF6-4234-8C00-72B43616FFB1}" srcOrd="0" destOrd="0" presId="urn:microsoft.com/office/officeart/2005/8/layout/process2"/>
    <dgm:cxn modelId="{99410AC4-7084-41AB-9772-99EDDAE2554A}" type="presParOf" srcId="{3814B7F4-9D5B-4F2A-802D-1F43BD6B6F5A}" destId="{D6B27F14-E28C-47ED-A019-B0347CD7B26A}" srcOrd="2" destOrd="0" presId="urn:microsoft.com/office/officeart/2005/8/layout/process2"/>
    <dgm:cxn modelId="{810BBC13-4956-4694-8326-02669535A159}" type="presParOf" srcId="{3814B7F4-9D5B-4F2A-802D-1F43BD6B6F5A}" destId="{60A773B7-48F3-436B-999A-8D4FF2646D9F}" srcOrd="3" destOrd="0" presId="urn:microsoft.com/office/officeart/2005/8/layout/process2"/>
    <dgm:cxn modelId="{549EDF9A-CE70-4540-9FEC-72E5C3225932}" type="presParOf" srcId="{60A773B7-48F3-436B-999A-8D4FF2646D9F}" destId="{E8AB781F-144B-4370-96B6-C6BC808786A2}" srcOrd="0" destOrd="0" presId="urn:microsoft.com/office/officeart/2005/8/layout/process2"/>
    <dgm:cxn modelId="{85B0C4A4-7FFC-42D5-B12D-D7F2A5C1B99A}" type="presParOf" srcId="{3814B7F4-9D5B-4F2A-802D-1F43BD6B6F5A}" destId="{7895D12A-465A-40E8-BF90-C5C8B28DE3F8}" srcOrd="4" destOrd="0" presId="urn:microsoft.com/office/officeart/2005/8/layout/process2"/>
    <dgm:cxn modelId="{6F402A88-62FA-4C1C-88D3-13730EDF5EB9}" type="presParOf" srcId="{3814B7F4-9D5B-4F2A-802D-1F43BD6B6F5A}" destId="{3247BBB4-8055-45AD-AB02-37B30E73F738}" srcOrd="5" destOrd="0" presId="urn:microsoft.com/office/officeart/2005/8/layout/process2"/>
    <dgm:cxn modelId="{9BD51954-4B5E-4E95-8D51-E4194ED898AE}" type="presParOf" srcId="{3247BBB4-8055-45AD-AB02-37B30E73F738}" destId="{B69EA6C6-5A6E-4E0E-9289-22362AE66CDE}" srcOrd="0" destOrd="0" presId="urn:microsoft.com/office/officeart/2005/8/layout/process2"/>
    <dgm:cxn modelId="{D9AD363E-99AF-415D-B694-B94DDF781175}" type="presParOf" srcId="{3814B7F4-9D5B-4F2A-802D-1F43BD6B6F5A}" destId="{19FFCCB9-7C3C-4B0C-AECD-7D6BA1E65D5C}" srcOrd="6" destOrd="0" presId="urn:microsoft.com/office/officeart/2005/8/layout/process2"/>
    <dgm:cxn modelId="{60053D69-0221-463F-9CF2-E392829DF1D4}" type="presParOf" srcId="{3814B7F4-9D5B-4F2A-802D-1F43BD6B6F5A}" destId="{EF59F8E0-584F-40B5-92B4-D7FE785B8182}" srcOrd="7" destOrd="0" presId="urn:microsoft.com/office/officeart/2005/8/layout/process2"/>
    <dgm:cxn modelId="{0A61776E-5483-4851-BA72-E8E51F013CED}" type="presParOf" srcId="{EF59F8E0-584F-40B5-92B4-D7FE785B8182}" destId="{C7224786-AD4E-4FC1-9C51-D6B0512DBC62}" srcOrd="0" destOrd="0" presId="urn:microsoft.com/office/officeart/2005/8/layout/process2"/>
    <dgm:cxn modelId="{6E7E9AC4-B230-47F1-9684-EE79514FE6FA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BD2E4E-4D34-47B6-88A0-5E275D431D98}" type="presOf" srcId="{D636A37C-6CE6-431D-AB33-F0584E34A0A0}" destId="{C7224786-AD4E-4FC1-9C51-D6B0512DBC62}" srcOrd="1" destOrd="0" presId="urn:microsoft.com/office/officeart/2005/8/layout/process2"/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7EE85CB0-CB2F-46E6-B9AF-D841F19BD65C}" type="presOf" srcId="{94B9B655-150C-4297-8D93-B9B79F3A07CE}" destId="{B69EA6C6-5A6E-4E0E-9289-22362AE66CDE}" srcOrd="1" destOrd="0" presId="urn:microsoft.com/office/officeart/2005/8/layout/process2"/>
    <dgm:cxn modelId="{C87A1BE3-F170-470A-B296-2932B1F6DCCE}" type="presOf" srcId="{27FE9990-181C-4994-9E63-C146021E9206}" destId="{622CDF2C-EFF6-4234-8C00-72B43616FFB1}" srcOrd="1" destOrd="0" presId="urn:microsoft.com/office/officeart/2005/8/layout/process2"/>
    <dgm:cxn modelId="{780B5F70-D343-46DF-A74E-1C2401CDC961}" type="presOf" srcId="{762AE613-0232-42B6-802F-0F5118AEFB91}" destId="{19FFCCB9-7C3C-4B0C-AECD-7D6BA1E65D5C}" srcOrd="0" destOrd="0" presId="urn:microsoft.com/office/officeart/2005/8/layout/process2"/>
    <dgm:cxn modelId="{5C8035A3-E50E-4DD5-AA11-D7E93A81B446}" type="presOf" srcId="{D636A37C-6CE6-431D-AB33-F0584E34A0A0}" destId="{EF59F8E0-584F-40B5-92B4-D7FE785B8182}" srcOrd="0" destOrd="0" presId="urn:microsoft.com/office/officeart/2005/8/layout/process2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227EC0E1-E3A1-49F6-B797-612513B5CB1D}" type="presOf" srcId="{670DD148-3842-412F-A960-AE007D7EACCC}" destId="{3814B7F4-9D5B-4F2A-802D-1F43BD6B6F5A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CB4D58DA-7067-4D62-9DEE-0DC4AFD4253B}" type="presOf" srcId="{D8E07CA0-3903-43D3-AEFF-138692A85F04}" destId="{7895D12A-465A-40E8-BF90-C5C8B28DE3F8}" srcOrd="0" destOrd="0" presId="urn:microsoft.com/office/officeart/2005/8/layout/process2"/>
    <dgm:cxn modelId="{118C9638-EA62-436B-B370-FC8442F9DB8E}" type="presOf" srcId="{27FE9990-181C-4994-9E63-C146021E9206}" destId="{6895D7BF-7F52-4BF4-BF9A-7AC7D6CC2D21}" srcOrd="0" destOrd="0" presId="urn:microsoft.com/office/officeart/2005/8/layout/process2"/>
    <dgm:cxn modelId="{C8F91CCF-FEF5-4376-8EEE-D88FAE499179}" type="presOf" srcId="{94B9B655-150C-4297-8D93-B9B79F3A07CE}" destId="{3247BBB4-8055-45AD-AB02-37B30E73F738}" srcOrd="0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14A70BEF-B564-477D-8AEE-ADCA27692267}" type="presOf" srcId="{A8E4218B-B319-489B-A553-3134BB6A3433}" destId="{8D8B3AF5-78C7-422C-84C6-E3EA0B19A7E1}" srcOrd="0" destOrd="0" presId="urn:microsoft.com/office/officeart/2005/8/layout/process2"/>
    <dgm:cxn modelId="{F57A0C11-6360-4EAC-9B92-B2C1F18EE5DD}" type="presOf" srcId="{41FF7B1E-45DA-4231-A070-21D29634F48F}" destId="{60A773B7-48F3-436B-999A-8D4FF2646D9F}" srcOrd="0" destOrd="0" presId="urn:microsoft.com/office/officeart/2005/8/layout/process2"/>
    <dgm:cxn modelId="{04A29A82-768B-4C1F-908D-CE93ED8D373A}" type="presOf" srcId="{A3FD955B-6304-4C64-BBB5-CDD3A1056C6C}" destId="{D6B27F14-E28C-47ED-A019-B0347CD7B26A}" srcOrd="0" destOrd="0" presId="urn:microsoft.com/office/officeart/2005/8/layout/process2"/>
    <dgm:cxn modelId="{B5234099-49FE-43A2-A5E7-1FC848A9F755}" type="presOf" srcId="{41FF7B1E-45DA-4231-A070-21D29634F48F}" destId="{E8AB781F-144B-4370-96B6-C6BC808786A2}" srcOrd="1" destOrd="0" presId="urn:microsoft.com/office/officeart/2005/8/layout/process2"/>
    <dgm:cxn modelId="{7C4973F0-BDDF-45BB-A9A6-D8150AC35609}" type="presOf" srcId="{81B3B2AD-D56B-4FEE-B9D1-CA65EEEC6ECC}" destId="{8504F56E-A155-428D-B8ED-917A60230D5A}" srcOrd="0" destOrd="0" presId="urn:microsoft.com/office/officeart/2005/8/layout/process2"/>
    <dgm:cxn modelId="{1DC544D9-D4E7-4208-BF32-C56EC672F7DA}" type="presParOf" srcId="{3814B7F4-9D5B-4F2A-802D-1F43BD6B6F5A}" destId="{8D8B3AF5-78C7-422C-84C6-E3EA0B19A7E1}" srcOrd="0" destOrd="0" presId="urn:microsoft.com/office/officeart/2005/8/layout/process2"/>
    <dgm:cxn modelId="{69938F4C-5DB3-4280-8FF1-8C194D32947A}" type="presParOf" srcId="{3814B7F4-9D5B-4F2A-802D-1F43BD6B6F5A}" destId="{6895D7BF-7F52-4BF4-BF9A-7AC7D6CC2D21}" srcOrd="1" destOrd="0" presId="urn:microsoft.com/office/officeart/2005/8/layout/process2"/>
    <dgm:cxn modelId="{852D437C-DEBA-4E8F-83AE-327D6722AE22}" type="presParOf" srcId="{6895D7BF-7F52-4BF4-BF9A-7AC7D6CC2D21}" destId="{622CDF2C-EFF6-4234-8C00-72B43616FFB1}" srcOrd="0" destOrd="0" presId="urn:microsoft.com/office/officeart/2005/8/layout/process2"/>
    <dgm:cxn modelId="{AE2EF9D0-E68F-423F-8764-9B4145042042}" type="presParOf" srcId="{3814B7F4-9D5B-4F2A-802D-1F43BD6B6F5A}" destId="{D6B27F14-E28C-47ED-A019-B0347CD7B26A}" srcOrd="2" destOrd="0" presId="urn:microsoft.com/office/officeart/2005/8/layout/process2"/>
    <dgm:cxn modelId="{2AE1A05D-74AE-40FE-8206-0A228C90D472}" type="presParOf" srcId="{3814B7F4-9D5B-4F2A-802D-1F43BD6B6F5A}" destId="{60A773B7-48F3-436B-999A-8D4FF2646D9F}" srcOrd="3" destOrd="0" presId="urn:microsoft.com/office/officeart/2005/8/layout/process2"/>
    <dgm:cxn modelId="{BEF726BC-A804-49B3-8D53-323337E073A4}" type="presParOf" srcId="{60A773B7-48F3-436B-999A-8D4FF2646D9F}" destId="{E8AB781F-144B-4370-96B6-C6BC808786A2}" srcOrd="0" destOrd="0" presId="urn:microsoft.com/office/officeart/2005/8/layout/process2"/>
    <dgm:cxn modelId="{0A684200-3DD0-4086-AAB1-47BD1292095C}" type="presParOf" srcId="{3814B7F4-9D5B-4F2A-802D-1F43BD6B6F5A}" destId="{7895D12A-465A-40E8-BF90-C5C8B28DE3F8}" srcOrd="4" destOrd="0" presId="urn:microsoft.com/office/officeart/2005/8/layout/process2"/>
    <dgm:cxn modelId="{03748EF8-31FB-4F18-B64B-0768A9BF06AE}" type="presParOf" srcId="{3814B7F4-9D5B-4F2A-802D-1F43BD6B6F5A}" destId="{3247BBB4-8055-45AD-AB02-37B30E73F738}" srcOrd="5" destOrd="0" presId="urn:microsoft.com/office/officeart/2005/8/layout/process2"/>
    <dgm:cxn modelId="{348E7E33-2C13-4176-8027-5A62EE331DA4}" type="presParOf" srcId="{3247BBB4-8055-45AD-AB02-37B30E73F738}" destId="{B69EA6C6-5A6E-4E0E-9289-22362AE66CDE}" srcOrd="0" destOrd="0" presId="urn:microsoft.com/office/officeart/2005/8/layout/process2"/>
    <dgm:cxn modelId="{FB35F350-5A76-4CA0-91B1-B8D48076F8E1}" type="presParOf" srcId="{3814B7F4-9D5B-4F2A-802D-1F43BD6B6F5A}" destId="{19FFCCB9-7C3C-4B0C-AECD-7D6BA1E65D5C}" srcOrd="6" destOrd="0" presId="urn:microsoft.com/office/officeart/2005/8/layout/process2"/>
    <dgm:cxn modelId="{59A020F0-8E15-4661-AB31-5452D2C91243}" type="presParOf" srcId="{3814B7F4-9D5B-4F2A-802D-1F43BD6B6F5A}" destId="{EF59F8E0-584F-40B5-92B4-D7FE785B8182}" srcOrd="7" destOrd="0" presId="urn:microsoft.com/office/officeart/2005/8/layout/process2"/>
    <dgm:cxn modelId="{008B8694-31D2-435A-8A8D-ECFEA455AF75}" type="presParOf" srcId="{EF59F8E0-584F-40B5-92B4-D7FE785B8182}" destId="{C7224786-AD4E-4FC1-9C51-D6B0512DBC62}" srcOrd="0" destOrd="0" presId="urn:microsoft.com/office/officeart/2005/8/layout/process2"/>
    <dgm:cxn modelId="{C130A2CB-79CF-4895-B53A-C9F014F07EB4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0DD148-3842-412F-A960-AE007D7EA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E4218B-B319-489B-A553-3134BB6A3433}">
      <dgm:prSet phldrT="[Text]"/>
      <dgm:spPr/>
      <dgm:t>
        <a:bodyPr/>
        <a:lstStyle/>
        <a:p>
          <a:r>
            <a:rPr lang="en-US" dirty="0" smtClean="0"/>
            <a:t>Khái niệm về FI</a:t>
          </a:r>
          <a:endParaRPr lang="en-US" dirty="0"/>
        </a:p>
      </dgm:t>
    </dgm:pt>
    <dgm:pt modelId="{57B76BE5-D2E9-4E80-98B5-3948E18D7719}" type="parTrans" cxnId="{683EEF49-ACA7-4522-8C0B-79881AD6B235}">
      <dgm:prSet/>
      <dgm:spPr/>
      <dgm:t>
        <a:bodyPr/>
        <a:lstStyle/>
        <a:p>
          <a:endParaRPr lang="en-US"/>
        </a:p>
      </dgm:t>
    </dgm:pt>
    <dgm:pt modelId="{27FE9990-181C-4994-9E63-C146021E9206}" type="sibTrans" cxnId="{683EEF49-ACA7-4522-8C0B-79881AD6B235}">
      <dgm:prSet/>
      <dgm:spPr/>
      <dgm:t>
        <a:bodyPr/>
        <a:lstStyle/>
        <a:p>
          <a:endParaRPr lang="en-US"/>
        </a:p>
      </dgm:t>
    </dgm:pt>
    <dgm:pt modelId="{A3FD955B-6304-4C64-BBB5-CDD3A1056C6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 Master Data</a:t>
          </a:r>
          <a:endParaRPr lang="en-US" dirty="0"/>
        </a:p>
      </dgm:t>
    </dgm:pt>
    <dgm:pt modelId="{30EF1338-274E-4F2C-B778-EA7C2F761C31}" type="parTrans" cxnId="{3C786171-9106-4EDF-99B0-9B1445BE22CE}">
      <dgm:prSet/>
      <dgm:spPr/>
      <dgm:t>
        <a:bodyPr/>
        <a:lstStyle/>
        <a:p>
          <a:endParaRPr lang="en-US"/>
        </a:p>
      </dgm:t>
    </dgm:pt>
    <dgm:pt modelId="{41FF7B1E-45DA-4231-A070-21D29634F48F}" type="sibTrans" cxnId="{3C786171-9106-4EDF-99B0-9B1445BE22CE}">
      <dgm:prSet/>
      <dgm:spPr/>
      <dgm:t>
        <a:bodyPr/>
        <a:lstStyle/>
        <a:p>
          <a:endParaRPr lang="en-US"/>
        </a:p>
      </dgm:t>
    </dgm:pt>
    <dgm:pt modelId="{762AE613-0232-42B6-802F-0F5118AEFB91}">
      <dgm:prSet phldrT="[Text]"/>
      <dgm:spPr/>
      <dgm:t>
        <a:bodyPr/>
        <a:lstStyle/>
        <a:p>
          <a:r>
            <a:rPr lang="en-US" dirty="0" smtClean="0"/>
            <a:t>FI in Logistics</a:t>
          </a:r>
        </a:p>
      </dgm:t>
    </dgm:pt>
    <dgm:pt modelId="{E0827A95-EB76-4AAD-AD54-8C21BC3A452D}" type="parTrans" cxnId="{6FB23903-E135-4F12-8F10-A17F5D845A18}">
      <dgm:prSet/>
      <dgm:spPr/>
      <dgm:t>
        <a:bodyPr/>
        <a:lstStyle/>
        <a:p>
          <a:endParaRPr lang="en-US"/>
        </a:p>
      </dgm:t>
    </dgm:pt>
    <dgm:pt modelId="{D636A37C-6CE6-431D-AB33-F0584E34A0A0}" type="sibTrans" cxnId="{6FB23903-E135-4F12-8F10-A17F5D845A18}">
      <dgm:prSet/>
      <dgm:spPr/>
      <dgm:t>
        <a:bodyPr/>
        <a:lstStyle/>
        <a:p>
          <a:endParaRPr lang="en-US"/>
        </a:p>
      </dgm:t>
    </dgm:pt>
    <dgm:pt modelId="{81B3B2AD-D56B-4FEE-B9D1-CA65EEEC6ECC}">
      <dgm:prSet phldrT="[Text]"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58977FF6-B575-4B7E-9C93-306EC60F591D}" type="parTrans" cxnId="{1757A9F7-C4BA-4F22-A9C3-1ACAC717965D}">
      <dgm:prSet/>
      <dgm:spPr/>
      <dgm:t>
        <a:bodyPr/>
        <a:lstStyle/>
        <a:p>
          <a:endParaRPr lang="en-US"/>
        </a:p>
      </dgm:t>
    </dgm:pt>
    <dgm:pt modelId="{4E9C63A0-1376-443B-93C8-B37C60A4CADF}" type="sibTrans" cxnId="{1757A9F7-C4BA-4F22-A9C3-1ACAC717965D}">
      <dgm:prSet/>
      <dgm:spPr/>
      <dgm:t>
        <a:bodyPr/>
        <a:lstStyle/>
        <a:p>
          <a:endParaRPr lang="en-US"/>
        </a:p>
      </dgm:t>
    </dgm:pt>
    <dgm:pt modelId="{D8E07CA0-3903-43D3-AEFF-138692A85F04}">
      <dgm:prSet phldrT="[Text]"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493A3804-3D6B-4B01-9EF9-E951AE4B417B}" type="parTrans" cxnId="{61D8C8BC-443A-46FB-8892-0CA014A8164B}">
      <dgm:prSet/>
      <dgm:spPr/>
      <dgm:t>
        <a:bodyPr/>
        <a:lstStyle/>
        <a:p>
          <a:endParaRPr lang="en-US"/>
        </a:p>
      </dgm:t>
    </dgm:pt>
    <dgm:pt modelId="{94B9B655-150C-4297-8D93-B9B79F3A07CE}" type="sibTrans" cxnId="{61D8C8BC-443A-46FB-8892-0CA014A8164B}">
      <dgm:prSet/>
      <dgm:spPr/>
      <dgm:t>
        <a:bodyPr/>
        <a:lstStyle/>
        <a:p>
          <a:endParaRPr lang="en-US"/>
        </a:p>
      </dgm:t>
    </dgm:pt>
    <dgm:pt modelId="{3814B7F4-9D5B-4F2A-802D-1F43BD6B6F5A}" type="pres">
      <dgm:prSet presAssocID="{670DD148-3842-412F-A960-AE007D7EACCC}" presName="linearFlow" presStyleCnt="0">
        <dgm:presLayoutVars>
          <dgm:resizeHandles val="exact"/>
        </dgm:presLayoutVars>
      </dgm:prSet>
      <dgm:spPr/>
    </dgm:pt>
    <dgm:pt modelId="{8D8B3AF5-78C7-422C-84C6-E3EA0B19A7E1}" type="pres">
      <dgm:prSet presAssocID="{A8E4218B-B319-489B-A553-3134BB6A34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D7BF-7F52-4BF4-BF9A-7AC7D6CC2D21}" type="pres">
      <dgm:prSet presAssocID="{27FE9990-181C-4994-9E63-C146021E92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2CDF2C-EFF6-4234-8C00-72B43616FFB1}" type="pres">
      <dgm:prSet presAssocID="{27FE9990-181C-4994-9E63-C146021E92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B27F14-E28C-47ED-A019-B0347CD7B26A}" type="pres">
      <dgm:prSet presAssocID="{A3FD955B-6304-4C64-BBB5-CDD3A1056C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3B7-48F3-436B-999A-8D4FF2646D9F}" type="pres">
      <dgm:prSet presAssocID="{41FF7B1E-45DA-4231-A070-21D29634F4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AB781F-144B-4370-96B6-C6BC808786A2}" type="pres">
      <dgm:prSet presAssocID="{41FF7B1E-45DA-4231-A070-21D29634F4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95D12A-465A-40E8-BF90-C5C8B28DE3F8}" type="pres">
      <dgm:prSet presAssocID="{D8E07CA0-3903-43D3-AEFF-138692A85F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7BBB4-8055-45AD-AB02-37B30E73F738}" type="pres">
      <dgm:prSet presAssocID="{94B9B655-150C-4297-8D93-B9B79F3A07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69EA6C6-5A6E-4E0E-9289-22362AE66CDE}" type="pres">
      <dgm:prSet presAssocID="{94B9B655-150C-4297-8D93-B9B79F3A07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9FFCCB9-7C3C-4B0C-AECD-7D6BA1E65D5C}" type="pres">
      <dgm:prSet presAssocID="{762AE613-0232-42B6-802F-0F5118AEFB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F8E0-584F-40B5-92B4-D7FE785B8182}" type="pres">
      <dgm:prSet presAssocID="{D636A37C-6CE6-431D-AB33-F0584E34A0A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224786-AD4E-4FC1-9C51-D6B0512DBC62}" type="pres">
      <dgm:prSet presAssocID="{D636A37C-6CE6-431D-AB33-F0584E34A0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504F56E-A155-428D-B8ED-917A60230D5A}" type="pres">
      <dgm:prSet presAssocID="{81B3B2AD-D56B-4FEE-B9D1-CA65EEEC6E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EF49-ACA7-4522-8C0B-79881AD6B235}" srcId="{670DD148-3842-412F-A960-AE007D7EACCC}" destId="{A8E4218B-B319-489B-A553-3134BB6A3433}" srcOrd="0" destOrd="0" parTransId="{57B76BE5-D2E9-4E80-98B5-3948E18D7719}" sibTransId="{27FE9990-181C-4994-9E63-C146021E9206}"/>
    <dgm:cxn modelId="{FF3F9340-AEB7-4637-91F6-5CE84113D7F2}" type="presOf" srcId="{94B9B655-150C-4297-8D93-B9B79F3A07CE}" destId="{B69EA6C6-5A6E-4E0E-9289-22362AE66CDE}" srcOrd="1" destOrd="0" presId="urn:microsoft.com/office/officeart/2005/8/layout/process2"/>
    <dgm:cxn modelId="{3FD1525E-F57A-49ED-992B-35882B1319B2}" type="presOf" srcId="{27FE9990-181C-4994-9E63-C146021E9206}" destId="{622CDF2C-EFF6-4234-8C00-72B43616FFB1}" srcOrd="1" destOrd="0" presId="urn:microsoft.com/office/officeart/2005/8/layout/process2"/>
    <dgm:cxn modelId="{3C786171-9106-4EDF-99B0-9B1445BE22CE}" srcId="{670DD148-3842-412F-A960-AE007D7EACCC}" destId="{A3FD955B-6304-4C64-BBB5-CDD3A1056C6C}" srcOrd="1" destOrd="0" parTransId="{30EF1338-274E-4F2C-B778-EA7C2F761C31}" sibTransId="{41FF7B1E-45DA-4231-A070-21D29634F48F}"/>
    <dgm:cxn modelId="{61D8C8BC-443A-46FB-8892-0CA014A8164B}" srcId="{670DD148-3842-412F-A960-AE007D7EACCC}" destId="{D8E07CA0-3903-43D3-AEFF-138692A85F04}" srcOrd="2" destOrd="0" parTransId="{493A3804-3D6B-4B01-9EF9-E951AE4B417B}" sibTransId="{94B9B655-150C-4297-8D93-B9B79F3A07CE}"/>
    <dgm:cxn modelId="{EA8B4224-1288-4548-8230-EF6FD994ABC7}" type="presOf" srcId="{41FF7B1E-45DA-4231-A070-21D29634F48F}" destId="{60A773B7-48F3-436B-999A-8D4FF2646D9F}" srcOrd="0" destOrd="0" presId="urn:microsoft.com/office/officeart/2005/8/layout/process2"/>
    <dgm:cxn modelId="{DF67D251-9EC1-4FBD-9200-09823F219F79}" type="presOf" srcId="{A8E4218B-B319-489B-A553-3134BB6A3433}" destId="{8D8B3AF5-78C7-422C-84C6-E3EA0B19A7E1}" srcOrd="0" destOrd="0" presId="urn:microsoft.com/office/officeart/2005/8/layout/process2"/>
    <dgm:cxn modelId="{92AB2BEE-87FA-4038-A791-2CB180F1C884}" type="presOf" srcId="{762AE613-0232-42B6-802F-0F5118AEFB91}" destId="{19FFCCB9-7C3C-4B0C-AECD-7D6BA1E65D5C}" srcOrd="0" destOrd="0" presId="urn:microsoft.com/office/officeart/2005/8/layout/process2"/>
    <dgm:cxn modelId="{834C70A4-3811-463F-BD0C-DB6905A73D7C}" type="presOf" srcId="{81B3B2AD-D56B-4FEE-B9D1-CA65EEEC6ECC}" destId="{8504F56E-A155-428D-B8ED-917A60230D5A}" srcOrd="0" destOrd="0" presId="urn:microsoft.com/office/officeart/2005/8/layout/process2"/>
    <dgm:cxn modelId="{6FB23903-E135-4F12-8F10-A17F5D845A18}" srcId="{670DD148-3842-412F-A960-AE007D7EACCC}" destId="{762AE613-0232-42B6-802F-0F5118AEFB91}" srcOrd="3" destOrd="0" parTransId="{E0827A95-EB76-4AAD-AD54-8C21BC3A452D}" sibTransId="{D636A37C-6CE6-431D-AB33-F0584E34A0A0}"/>
    <dgm:cxn modelId="{0DCA4007-A9A6-4D60-ABA4-D1B06E2CBC73}" type="presOf" srcId="{670DD148-3842-412F-A960-AE007D7EACCC}" destId="{3814B7F4-9D5B-4F2A-802D-1F43BD6B6F5A}" srcOrd="0" destOrd="0" presId="urn:microsoft.com/office/officeart/2005/8/layout/process2"/>
    <dgm:cxn modelId="{426992AB-B051-409E-B0C2-2FA75722FC1F}" type="presOf" srcId="{27FE9990-181C-4994-9E63-C146021E9206}" destId="{6895D7BF-7F52-4BF4-BF9A-7AC7D6CC2D21}" srcOrd="0" destOrd="0" presId="urn:microsoft.com/office/officeart/2005/8/layout/process2"/>
    <dgm:cxn modelId="{1757A9F7-C4BA-4F22-A9C3-1ACAC717965D}" srcId="{670DD148-3842-412F-A960-AE007D7EACCC}" destId="{81B3B2AD-D56B-4FEE-B9D1-CA65EEEC6ECC}" srcOrd="4" destOrd="0" parTransId="{58977FF6-B575-4B7E-9C93-306EC60F591D}" sibTransId="{4E9C63A0-1376-443B-93C8-B37C60A4CADF}"/>
    <dgm:cxn modelId="{91AF5A44-9862-4001-A1DF-5496BA458271}" type="presOf" srcId="{D636A37C-6CE6-431D-AB33-F0584E34A0A0}" destId="{C7224786-AD4E-4FC1-9C51-D6B0512DBC62}" srcOrd="1" destOrd="0" presId="urn:microsoft.com/office/officeart/2005/8/layout/process2"/>
    <dgm:cxn modelId="{552C49A4-8686-4A99-A209-A3C9BBF5761B}" type="presOf" srcId="{D8E07CA0-3903-43D3-AEFF-138692A85F04}" destId="{7895D12A-465A-40E8-BF90-C5C8B28DE3F8}" srcOrd="0" destOrd="0" presId="urn:microsoft.com/office/officeart/2005/8/layout/process2"/>
    <dgm:cxn modelId="{12B8EDD5-EF34-4BE6-A6A5-4CA16838BF95}" type="presOf" srcId="{94B9B655-150C-4297-8D93-B9B79F3A07CE}" destId="{3247BBB4-8055-45AD-AB02-37B30E73F738}" srcOrd="0" destOrd="0" presId="urn:microsoft.com/office/officeart/2005/8/layout/process2"/>
    <dgm:cxn modelId="{8B465E94-EED0-491C-B5DD-8E303687BC18}" type="presOf" srcId="{A3FD955B-6304-4C64-BBB5-CDD3A1056C6C}" destId="{D6B27F14-E28C-47ED-A019-B0347CD7B26A}" srcOrd="0" destOrd="0" presId="urn:microsoft.com/office/officeart/2005/8/layout/process2"/>
    <dgm:cxn modelId="{D84B6927-0D36-468D-AD08-043E88A130EC}" type="presOf" srcId="{41FF7B1E-45DA-4231-A070-21D29634F48F}" destId="{E8AB781F-144B-4370-96B6-C6BC808786A2}" srcOrd="1" destOrd="0" presId="urn:microsoft.com/office/officeart/2005/8/layout/process2"/>
    <dgm:cxn modelId="{49D39854-6A97-4F78-8751-12BBCEB5D8DE}" type="presOf" srcId="{D636A37C-6CE6-431D-AB33-F0584E34A0A0}" destId="{EF59F8E0-584F-40B5-92B4-D7FE785B8182}" srcOrd="0" destOrd="0" presId="urn:microsoft.com/office/officeart/2005/8/layout/process2"/>
    <dgm:cxn modelId="{3CD00F90-6F70-491D-916C-E2FD03ABE5DC}" type="presParOf" srcId="{3814B7F4-9D5B-4F2A-802D-1F43BD6B6F5A}" destId="{8D8B3AF5-78C7-422C-84C6-E3EA0B19A7E1}" srcOrd="0" destOrd="0" presId="urn:microsoft.com/office/officeart/2005/8/layout/process2"/>
    <dgm:cxn modelId="{403365EE-57B7-4138-9884-64B4459553C4}" type="presParOf" srcId="{3814B7F4-9D5B-4F2A-802D-1F43BD6B6F5A}" destId="{6895D7BF-7F52-4BF4-BF9A-7AC7D6CC2D21}" srcOrd="1" destOrd="0" presId="urn:microsoft.com/office/officeart/2005/8/layout/process2"/>
    <dgm:cxn modelId="{695E2D73-0EDD-42CC-BBF4-A3DFDACFE0C2}" type="presParOf" srcId="{6895D7BF-7F52-4BF4-BF9A-7AC7D6CC2D21}" destId="{622CDF2C-EFF6-4234-8C00-72B43616FFB1}" srcOrd="0" destOrd="0" presId="urn:microsoft.com/office/officeart/2005/8/layout/process2"/>
    <dgm:cxn modelId="{E2961402-8389-4004-AD90-5D443FF8F164}" type="presParOf" srcId="{3814B7F4-9D5B-4F2A-802D-1F43BD6B6F5A}" destId="{D6B27F14-E28C-47ED-A019-B0347CD7B26A}" srcOrd="2" destOrd="0" presId="urn:microsoft.com/office/officeart/2005/8/layout/process2"/>
    <dgm:cxn modelId="{5429C783-4976-4DAC-B4EF-C551B37C7C95}" type="presParOf" srcId="{3814B7F4-9D5B-4F2A-802D-1F43BD6B6F5A}" destId="{60A773B7-48F3-436B-999A-8D4FF2646D9F}" srcOrd="3" destOrd="0" presId="urn:microsoft.com/office/officeart/2005/8/layout/process2"/>
    <dgm:cxn modelId="{F1C63ACB-5619-423D-9CB7-0079BF21D2AC}" type="presParOf" srcId="{60A773B7-48F3-436B-999A-8D4FF2646D9F}" destId="{E8AB781F-144B-4370-96B6-C6BC808786A2}" srcOrd="0" destOrd="0" presId="urn:microsoft.com/office/officeart/2005/8/layout/process2"/>
    <dgm:cxn modelId="{B89DBD59-0E31-412D-8A2B-9F5804E0D477}" type="presParOf" srcId="{3814B7F4-9D5B-4F2A-802D-1F43BD6B6F5A}" destId="{7895D12A-465A-40E8-BF90-C5C8B28DE3F8}" srcOrd="4" destOrd="0" presId="urn:microsoft.com/office/officeart/2005/8/layout/process2"/>
    <dgm:cxn modelId="{4DC766AE-6170-4522-8C0B-CAA70A113239}" type="presParOf" srcId="{3814B7F4-9D5B-4F2A-802D-1F43BD6B6F5A}" destId="{3247BBB4-8055-45AD-AB02-37B30E73F738}" srcOrd="5" destOrd="0" presId="urn:microsoft.com/office/officeart/2005/8/layout/process2"/>
    <dgm:cxn modelId="{5A4F26E3-7B57-4BE2-A3FA-E5D15A97C3E2}" type="presParOf" srcId="{3247BBB4-8055-45AD-AB02-37B30E73F738}" destId="{B69EA6C6-5A6E-4E0E-9289-22362AE66CDE}" srcOrd="0" destOrd="0" presId="urn:microsoft.com/office/officeart/2005/8/layout/process2"/>
    <dgm:cxn modelId="{873D087E-A4C4-4DD6-AD74-22751DD9F5B7}" type="presParOf" srcId="{3814B7F4-9D5B-4F2A-802D-1F43BD6B6F5A}" destId="{19FFCCB9-7C3C-4B0C-AECD-7D6BA1E65D5C}" srcOrd="6" destOrd="0" presId="urn:microsoft.com/office/officeart/2005/8/layout/process2"/>
    <dgm:cxn modelId="{09D0C51D-729C-401A-99CE-EC5861DDC4CE}" type="presParOf" srcId="{3814B7F4-9D5B-4F2A-802D-1F43BD6B6F5A}" destId="{EF59F8E0-584F-40B5-92B4-D7FE785B8182}" srcOrd="7" destOrd="0" presId="urn:microsoft.com/office/officeart/2005/8/layout/process2"/>
    <dgm:cxn modelId="{30F40FAC-D37E-4069-BDEE-A04C0BC01CFF}" type="presParOf" srcId="{EF59F8E0-584F-40B5-92B4-D7FE785B8182}" destId="{C7224786-AD4E-4FC1-9C51-D6B0512DBC62}" srcOrd="0" destOrd="0" presId="urn:microsoft.com/office/officeart/2005/8/layout/process2"/>
    <dgm:cxn modelId="{BB81F21D-016D-4E57-A36A-75CF18D49581}" type="presParOf" srcId="{3814B7F4-9D5B-4F2A-802D-1F43BD6B6F5A}" destId="{8504F56E-A155-428D-B8ED-917A60230D5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A0B2A-36CD-4BB3-BAB6-1AA0282AAB60}">
      <dsp:nvSpPr>
        <dsp:cNvPr id="0" name=""/>
        <dsp:cNvSpPr/>
      </dsp:nvSpPr>
      <dsp:spPr>
        <a:xfrm>
          <a:off x="3299073" y="2629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Dự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báo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lập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hoạch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bộ</a:t>
          </a:r>
          <a:endParaRPr lang="en-US" sz="1800" kern="1200" dirty="0"/>
        </a:p>
      </dsp:txBody>
      <dsp:txXfrm>
        <a:off x="3522417" y="225973"/>
        <a:ext cx="1078402" cy="1078402"/>
      </dsp:txXfrm>
    </dsp:sp>
    <dsp:sp modelId="{98CD7B35-6221-4848-BEFA-7EE011283102}">
      <dsp:nvSpPr>
        <dsp:cNvPr id="0" name=""/>
        <dsp:cNvSpPr/>
      </dsp:nvSpPr>
      <dsp:spPr>
        <a:xfrm rot="2160000">
          <a:off x="4775985" y="1174142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787602" y="1241332"/>
        <a:ext cx="283854" cy="308831"/>
      </dsp:txXfrm>
    </dsp:sp>
    <dsp:sp modelId="{5CAF4070-4720-49B4-8942-0E3BCE1C3FE2}">
      <dsp:nvSpPr>
        <dsp:cNvPr id="0" name=""/>
        <dsp:cNvSpPr/>
      </dsp:nvSpPr>
      <dsp:spPr>
        <a:xfrm>
          <a:off x="5151881" y="1348773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phân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phối</a:t>
          </a:r>
          <a:endParaRPr lang="en-US" sz="1800" kern="1200" dirty="0"/>
        </a:p>
      </dsp:txBody>
      <dsp:txXfrm>
        <a:off x="5375225" y="1572117"/>
        <a:ext cx="1078402" cy="1078402"/>
      </dsp:txXfrm>
    </dsp:sp>
    <dsp:sp modelId="{ED732328-6A7A-4855-9405-EA3A381C1969}">
      <dsp:nvSpPr>
        <dsp:cNvPr id="0" name=""/>
        <dsp:cNvSpPr/>
      </dsp:nvSpPr>
      <dsp:spPr>
        <a:xfrm rot="6480000">
          <a:off x="5361365" y="2932097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40987" y="2977191"/>
        <a:ext cx="283854" cy="308831"/>
      </dsp:txXfrm>
    </dsp:sp>
    <dsp:sp modelId="{3C5A5709-CB27-4310-9471-599DEDEE0861}">
      <dsp:nvSpPr>
        <dsp:cNvPr id="0" name=""/>
        <dsp:cNvSpPr/>
      </dsp:nvSpPr>
      <dsp:spPr>
        <a:xfrm>
          <a:off x="4444171" y="3526879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xuất</a:t>
          </a:r>
          <a:endParaRPr lang="en-US" sz="1800" kern="1200" dirty="0"/>
        </a:p>
      </dsp:txBody>
      <dsp:txXfrm>
        <a:off x="4667515" y="3750223"/>
        <a:ext cx="1078402" cy="1078402"/>
      </dsp:txXfrm>
    </dsp:sp>
    <dsp:sp modelId="{5401E43E-C3FA-4EBF-98C2-0A8BD847917E}">
      <dsp:nvSpPr>
        <dsp:cNvPr id="0" name=""/>
        <dsp:cNvSpPr/>
      </dsp:nvSpPr>
      <dsp:spPr>
        <a:xfrm rot="10800000">
          <a:off x="3870342" y="4032065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991994" y="4135008"/>
        <a:ext cx="283854" cy="308831"/>
      </dsp:txXfrm>
    </dsp:sp>
    <dsp:sp modelId="{C2161161-A643-4938-B875-0561ADF601B7}">
      <dsp:nvSpPr>
        <dsp:cNvPr id="0" name=""/>
        <dsp:cNvSpPr/>
      </dsp:nvSpPr>
      <dsp:spPr>
        <a:xfrm>
          <a:off x="2153975" y="3526879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Vật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tư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Kho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bãi</a:t>
          </a:r>
          <a:endParaRPr lang="en-US" sz="1800" kern="1200" dirty="0"/>
        </a:p>
      </dsp:txBody>
      <dsp:txXfrm>
        <a:off x="2377319" y="3750223"/>
        <a:ext cx="1078402" cy="1078402"/>
      </dsp:txXfrm>
    </dsp:sp>
    <dsp:sp modelId="{046933F3-4F05-4D7D-B04B-AA6DDFEEA700}">
      <dsp:nvSpPr>
        <dsp:cNvPr id="0" name=""/>
        <dsp:cNvSpPr/>
      </dsp:nvSpPr>
      <dsp:spPr>
        <a:xfrm rot="15120000">
          <a:off x="2363459" y="2953927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43081" y="3114719"/>
        <a:ext cx="283854" cy="308831"/>
      </dsp:txXfrm>
    </dsp:sp>
    <dsp:sp modelId="{F0E286A6-94E2-466C-90D5-BE3B0FA21445}">
      <dsp:nvSpPr>
        <dsp:cNvPr id="0" name=""/>
        <dsp:cNvSpPr/>
      </dsp:nvSpPr>
      <dsp:spPr>
        <a:xfrm>
          <a:off x="1446266" y="1348773"/>
          <a:ext cx="1525090" cy="152509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Kế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toán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Logistics</a:t>
          </a:r>
          <a:endParaRPr lang="en-US" sz="1800" kern="1200" dirty="0"/>
        </a:p>
      </dsp:txBody>
      <dsp:txXfrm>
        <a:off x="1669610" y="1572117"/>
        <a:ext cx="1078402" cy="1078402"/>
      </dsp:txXfrm>
    </dsp:sp>
    <dsp:sp modelId="{EF4E74CE-2538-4280-8C28-ACD548973B36}">
      <dsp:nvSpPr>
        <dsp:cNvPr id="0" name=""/>
        <dsp:cNvSpPr/>
      </dsp:nvSpPr>
      <dsp:spPr>
        <a:xfrm rot="19440000">
          <a:off x="2923177" y="1187633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934794" y="1326329"/>
        <a:ext cx="283854" cy="308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2675096" y="448"/>
          <a:ext cx="1990406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Khái niệm về FI</a:t>
          </a:r>
          <a:endParaRPr lang="en-US" sz="1800" kern="1200" dirty="0"/>
        </a:p>
      </dsp:txBody>
      <dsp:txXfrm>
        <a:off x="2690463" y="15815"/>
        <a:ext cx="1959672" cy="493920"/>
      </dsp:txXfrm>
    </dsp:sp>
    <dsp:sp modelId="{6895D7BF-7F52-4BF4-BF9A-7AC7D6CC2D21}">
      <dsp:nvSpPr>
        <dsp:cNvPr id="0" name=""/>
        <dsp:cNvSpPr/>
      </dsp:nvSpPr>
      <dsp:spPr>
        <a:xfrm rot="5400000">
          <a:off x="35719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994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2675096" y="787429"/>
          <a:ext cx="1990406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 Master Data</a:t>
          </a:r>
          <a:endParaRPr lang="en-US" sz="1800" kern="1200" dirty="0"/>
        </a:p>
      </dsp:txBody>
      <dsp:txXfrm>
        <a:off x="2690463" y="802796"/>
        <a:ext cx="1959672" cy="493920"/>
      </dsp:txXfrm>
    </dsp:sp>
    <dsp:sp modelId="{60A773B7-48F3-436B-999A-8D4FF2646D9F}">
      <dsp:nvSpPr>
        <dsp:cNvPr id="0" name=""/>
        <dsp:cNvSpPr/>
      </dsp:nvSpPr>
      <dsp:spPr>
        <a:xfrm rot="5400000">
          <a:off x="35719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994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2675096" y="1574410"/>
          <a:ext cx="1990406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Reports</a:t>
          </a:r>
          <a:endParaRPr lang="en-US" sz="1800" kern="1200" dirty="0"/>
        </a:p>
      </dsp:txBody>
      <dsp:txXfrm>
        <a:off x="2690463" y="1589777"/>
        <a:ext cx="1959672" cy="493920"/>
      </dsp:txXfrm>
    </dsp:sp>
    <dsp:sp modelId="{3247BBB4-8055-45AD-AB02-37B30E73F738}">
      <dsp:nvSpPr>
        <dsp:cNvPr id="0" name=""/>
        <dsp:cNvSpPr/>
      </dsp:nvSpPr>
      <dsp:spPr>
        <a:xfrm rot="5400000">
          <a:off x="35719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994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2675096" y="2361391"/>
          <a:ext cx="1990406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 in Logistics</a:t>
          </a:r>
        </a:p>
      </dsp:txBody>
      <dsp:txXfrm>
        <a:off x="2690463" y="2376758"/>
        <a:ext cx="1959672" cy="493920"/>
      </dsp:txXfrm>
    </dsp:sp>
    <dsp:sp modelId="{EF59F8E0-584F-40B5-92B4-D7FE785B8182}">
      <dsp:nvSpPr>
        <dsp:cNvPr id="0" name=""/>
        <dsp:cNvSpPr/>
      </dsp:nvSpPr>
      <dsp:spPr>
        <a:xfrm rot="5400000">
          <a:off x="35719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994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2675096" y="3148372"/>
          <a:ext cx="1990406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Questions?</a:t>
          </a:r>
        </a:p>
      </dsp:txBody>
      <dsp:txXfrm>
        <a:off x="2690463" y="3163739"/>
        <a:ext cx="1959672" cy="4939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3AF5-78C7-422C-84C6-E3EA0B19A7E1}">
      <dsp:nvSpPr>
        <dsp:cNvPr id="0" name=""/>
        <dsp:cNvSpPr/>
      </dsp:nvSpPr>
      <dsp:spPr>
        <a:xfrm>
          <a:off x="0" y="448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Khái niệm về FI</a:t>
          </a:r>
          <a:endParaRPr lang="en-US" sz="1200" kern="1200" dirty="0"/>
        </a:p>
      </dsp:txBody>
      <dsp:txXfrm>
        <a:off x="15367" y="15815"/>
        <a:ext cx="934466" cy="493920"/>
      </dsp:txXfrm>
    </dsp:sp>
    <dsp:sp modelId="{6895D7BF-7F52-4BF4-BF9A-7AC7D6CC2D21}">
      <dsp:nvSpPr>
        <dsp:cNvPr id="0" name=""/>
        <dsp:cNvSpPr/>
      </dsp:nvSpPr>
      <dsp:spPr>
        <a:xfrm rot="5400000">
          <a:off x="384227" y="538218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557893"/>
        <a:ext cx="141656" cy="137722"/>
      </dsp:txXfrm>
    </dsp:sp>
    <dsp:sp modelId="{D6B27F14-E28C-47ED-A019-B0347CD7B26A}">
      <dsp:nvSpPr>
        <dsp:cNvPr id="0" name=""/>
        <dsp:cNvSpPr/>
      </dsp:nvSpPr>
      <dsp:spPr>
        <a:xfrm>
          <a:off x="0" y="787429"/>
          <a:ext cx="965200" cy="5246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Master Data</a:t>
          </a:r>
          <a:endParaRPr lang="en-US" sz="1200" kern="1200" dirty="0"/>
        </a:p>
      </dsp:txBody>
      <dsp:txXfrm>
        <a:off x="15367" y="802796"/>
        <a:ext cx="934466" cy="493920"/>
      </dsp:txXfrm>
    </dsp:sp>
    <dsp:sp modelId="{60A773B7-48F3-436B-999A-8D4FF2646D9F}">
      <dsp:nvSpPr>
        <dsp:cNvPr id="0" name=""/>
        <dsp:cNvSpPr/>
      </dsp:nvSpPr>
      <dsp:spPr>
        <a:xfrm rot="5400000">
          <a:off x="384227" y="1325199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1344874"/>
        <a:ext cx="141656" cy="137722"/>
      </dsp:txXfrm>
    </dsp:sp>
    <dsp:sp modelId="{7895D12A-465A-40E8-BF90-C5C8B28DE3F8}">
      <dsp:nvSpPr>
        <dsp:cNvPr id="0" name=""/>
        <dsp:cNvSpPr/>
      </dsp:nvSpPr>
      <dsp:spPr>
        <a:xfrm>
          <a:off x="0" y="1574410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Reports</a:t>
          </a:r>
          <a:endParaRPr lang="en-US" sz="1200" kern="1200" dirty="0"/>
        </a:p>
      </dsp:txBody>
      <dsp:txXfrm>
        <a:off x="15367" y="1589777"/>
        <a:ext cx="934466" cy="493920"/>
      </dsp:txXfrm>
    </dsp:sp>
    <dsp:sp modelId="{3247BBB4-8055-45AD-AB02-37B30E73F738}">
      <dsp:nvSpPr>
        <dsp:cNvPr id="0" name=""/>
        <dsp:cNvSpPr/>
      </dsp:nvSpPr>
      <dsp:spPr>
        <a:xfrm rot="5400000">
          <a:off x="384227" y="2112180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131855"/>
        <a:ext cx="141656" cy="137722"/>
      </dsp:txXfrm>
    </dsp:sp>
    <dsp:sp modelId="{19FFCCB9-7C3C-4B0C-AECD-7D6BA1E65D5C}">
      <dsp:nvSpPr>
        <dsp:cNvPr id="0" name=""/>
        <dsp:cNvSpPr/>
      </dsp:nvSpPr>
      <dsp:spPr>
        <a:xfrm>
          <a:off x="0" y="2361391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 in Logistics</a:t>
          </a:r>
        </a:p>
      </dsp:txBody>
      <dsp:txXfrm>
        <a:off x="15367" y="2376758"/>
        <a:ext cx="934466" cy="493920"/>
      </dsp:txXfrm>
    </dsp:sp>
    <dsp:sp modelId="{EF59F8E0-584F-40B5-92B4-D7FE785B8182}">
      <dsp:nvSpPr>
        <dsp:cNvPr id="0" name=""/>
        <dsp:cNvSpPr/>
      </dsp:nvSpPr>
      <dsp:spPr>
        <a:xfrm rot="5400000">
          <a:off x="384227" y="2899161"/>
          <a:ext cx="196745" cy="23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11772" y="2918836"/>
        <a:ext cx="141656" cy="137722"/>
      </dsp:txXfrm>
    </dsp:sp>
    <dsp:sp modelId="{8504F56E-A155-428D-B8ED-917A60230D5A}">
      <dsp:nvSpPr>
        <dsp:cNvPr id="0" name=""/>
        <dsp:cNvSpPr/>
      </dsp:nvSpPr>
      <dsp:spPr>
        <a:xfrm>
          <a:off x="0" y="3148372"/>
          <a:ext cx="965200" cy="52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15367" y="3163739"/>
        <a:ext cx="934466" cy="49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F48F3-5F5F-4E8B-B716-1058C48D287F}" type="datetimeFigureOut">
              <a:rPr lang="en-US"/>
              <a:pPr>
                <a:defRPr/>
              </a:pPr>
              <a:t>13-Aug-18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95CA00C-768A-4771-879B-36C6DCC30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5949C-C97C-4E0B-A811-0F91569620A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black">
          <a:xfrm>
            <a:off x="439738" y="57562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ko-KR" sz="2400" b="1">
                <a:latin typeface="Verdana" pitchFamily="34" charset="0"/>
              </a:rPr>
              <a:t>LOGO</a:t>
            </a:r>
          </a:p>
        </p:txBody>
      </p:sp>
      <p:sp>
        <p:nvSpPr>
          <p:cNvPr id="6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89050" y="2230439"/>
            <a:ext cx="6821488" cy="788986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800" b="1" dirty="0">
                <a:solidFill>
                  <a:srgbClr val="014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08288" y="2963864"/>
            <a:ext cx="5116512" cy="360362"/>
          </a:xfrm>
          <a:prstGeom prst="rect">
            <a:avLst/>
          </a:prstGeom>
        </p:spPr>
        <p:txBody>
          <a:bodyPr anchor="b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>
              <a:buNone/>
              <a:defRPr sz="2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5" name="Picture 4" descr="cart 2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187700"/>
            <a:ext cx="4940364" cy="3416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4200" y="1651000"/>
            <a:ext cx="44958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257800" y="1651000"/>
            <a:ext cx="3289300" cy="4470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63" y="1936750"/>
            <a:ext cx="7340600" cy="36734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zh-CN" sz="3800" b="1" dirty="0">
          <a:solidFill>
            <a:srgbClr val="01435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rgbClr val="02697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8600" y="2054353"/>
            <a:ext cx="8610600" cy="1077218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149664" y="2951672"/>
            <a:ext cx="5116512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Financial Year &amp;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89050"/>
            <a:ext cx="7627937" cy="3673475"/>
          </a:xfrm>
        </p:spPr>
        <p:txBody>
          <a:bodyPr/>
          <a:lstStyle/>
          <a:p>
            <a:r>
              <a:rPr lang="en-US" dirty="0" smtClean="0"/>
              <a:t>Năm tài chính</a:t>
            </a:r>
            <a:r>
              <a:rPr lang="en-US" b="0" dirty="0" smtClean="0"/>
              <a:t>: khoản thời gian 12 tháng kể từ ngày bắt đầu (đăng ký với cơ quan thuế)</a:t>
            </a:r>
          </a:p>
          <a:p>
            <a:r>
              <a:rPr lang="en-US" dirty="0" smtClean="0"/>
              <a:t>Kỳ tài chính</a:t>
            </a:r>
            <a:r>
              <a:rPr lang="en-US" b="0" dirty="0" smtClean="0"/>
              <a:t>: tháng hay quý. Cần để mở và kết thúc giao dịch tài chính. Phục vụ báo cáo thuế</a:t>
            </a: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53108" y="2794000"/>
            <a:ext cx="167974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63" y="1466850"/>
            <a:ext cx="7340600" cy="3673475"/>
          </a:xfrm>
        </p:spPr>
        <p:txBody>
          <a:bodyPr/>
          <a:lstStyle/>
          <a:p>
            <a:r>
              <a:rPr lang="en-US" sz="1600" dirty="0" smtClean="0"/>
              <a:t>General Ledger (G/L) Accounts: Sổ cái- Tổng hợp tất cả các tài khoản</a:t>
            </a:r>
          </a:p>
          <a:p>
            <a:pPr lvl="1"/>
            <a:r>
              <a:rPr lang="en-US" sz="2000" dirty="0" smtClean="0"/>
              <a:t>The General Ledger contains a listing of the transactions effecting each account in the Chart of Accounts and the respective account balance.</a:t>
            </a:r>
          </a:p>
          <a:p>
            <a:pPr lvl="1"/>
            <a:r>
              <a:rPr lang="en-US" sz="2000" dirty="0" smtClean="0"/>
              <a:t>It is utilized in the preparation of financial accounting statements.</a:t>
            </a:r>
          </a:p>
          <a:p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Customer &amp; Vendor 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763" y="1600200"/>
            <a:ext cx="7340600" cy="3971925"/>
          </a:xfrm>
        </p:spPr>
        <p:txBody>
          <a:bodyPr/>
          <a:lstStyle/>
          <a:p>
            <a:r>
              <a:rPr lang="en-US" sz="1800" dirty="0" smtClean="0"/>
              <a:t>Customer and Vendor Master Data</a:t>
            </a:r>
          </a:p>
          <a:p>
            <a:pPr lvl="1"/>
            <a:r>
              <a:rPr lang="en-US" sz="1600" dirty="0" smtClean="0"/>
              <a:t>Customer and vendor account balances are maintained in FI through fully integrated accounts receivable and accounts payable sub-modules.</a:t>
            </a:r>
          </a:p>
          <a:p>
            <a:pPr lvl="1"/>
            <a:r>
              <a:rPr lang="en-US" sz="1600" dirty="0" smtClean="0"/>
              <a:t>Financial postings for customers and vendors are made directly to their respective individual accounts and accompanied by a concurrent automatic posting to the General Ledger.</a:t>
            </a:r>
            <a:endParaRPr lang="de-DE" sz="1600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00063"/>
            <a:ext cx="7848600" cy="609600"/>
          </a:xfrm>
        </p:spPr>
        <p:txBody>
          <a:bodyPr>
            <a:normAutofit fontScale="90000"/>
          </a:bodyPr>
          <a:lstStyle/>
          <a:p>
            <a:r>
              <a:rPr sz="3200" smtClean="0"/>
              <a:t>Accounts Receivable </a:t>
            </a:r>
            <a:r>
              <a:rPr smtClean="0"/>
              <a:t>Master Data</a:t>
            </a:r>
            <a:br>
              <a:rPr smtClean="0"/>
            </a:br>
            <a:r>
              <a:rPr smtClean="0"/>
              <a:t>Tài khoản phải thu - 131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63" y="1250950"/>
            <a:ext cx="7340600" cy="3673475"/>
          </a:xfrm>
        </p:spPr>
        <p:txBody>
          <a:bodyPr/>
          <a:lstStyle/>
          <a:p>
            <a:r>
              <a:rPr lang="en-US" sz="1600" dirty="0" smtClean="0"/>
              <a:t>Accounts Receivable Sub-Module (FI-AR)</a:t>
            </a:r>
          </a:p>
          <a:p>
            <a:pPr lvl="1"/>
            <a:r>
              <a:rPr lang="en-US" sz="1400" dirty="0" smtClean="0"/>
              <a:t>Information with respect to customers who purchase the enterprise’s goods and services such as sales and payments made</a:t>
            </a:r>
          </a:p>
          <a:p>
            <a:pPr lvl="1"/>
            <a:r>
              <a:rPr lang="en-US" sz="1400" dirty="0" smtClean="0"/>
              <a:t>Substantive and important integration between Sales and Distribution (SD) and Financial Accounting (FI)</a:t>
            </a:r>
          </a:p>
          <a:p>
            <a:pPr lvl="1"/>
            <a:r>
              <a:rPr lang="en-US" sz="1400" dirty="0" smtClean="0"/>
              <a:t>Billings in SD generate FI journal entries for sales activity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640388" y="3141663"/>
            <a:ext cx="2741612" cy="3024187"/>
            <a:chOff x="3553" y="1979"/>
            <a:chExt cx="1727" cy="190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553" y="1979"/>
              <a:ext cx="1727" cy="1905"/>
            </a:xfrm>
            <a:prstGeom prst="rect">
              <a:avLst/>
            </a:prstGeom>
            <a:solidFill>
              <a:srgbClr val="DBB40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53" y="2115"/>
              <a:ext cx="1727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000000"/>
                  </a:solidFill>
                </a:rPr>
                <a:t>Accounts Receivable</a:t>
              </a:r>
            </a:p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(General Ledger)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646" y="2626"/>
              <a:ext cx="1494" cy="1323"/>
              <a:chOff x="540" y="1861"/>
              <a:chExt cx="1728" cy="1323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540" y="1861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428" y="1862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833" y="2659"/>
              <a:ext cx="56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950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268663" y="3141663"/>
            <a:ext cx="1927225" cy="1489085"/>
            <a:chOff x="1968" y="1152"/>
            <a:chExt cx="1248" cy="1344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68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111" y="1563"/>
              <a:ext cx="961" cy="845"/>
              <a:chOff x="540" y="1425"/>
              <a:chExt cx="1728" cy="845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428" y="1426"/>
                <a:ext cx="3" cy="8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540" y="1425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160" y="1605"/>
              <a:ext cx="405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016" y="1201"/>
              <a:ext cx="1152" cy="33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Customer 142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3268663" y="4683126"/>
            <a:ext cx="1927225" cy="1501263"/>
            <a:chOff x="1968" y="2544"/>
            <a:chExt cx="1248" cy="1355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2111" y="2944"/>
              <a:ext cx="961" cy="955"/>
              <a:chOff x="540" y="1414"/>
              <a:chExt cx="1728" cy="955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540" y="1414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428" y="1426"/>
                <a:ext cx="18" cy="94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135" y="3077"/>
              <a:ext cx="405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150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2016" y="2593"/>
              <a:ext cx="1152" cy="33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Customer 123</a:t>
              </a: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971550" y="4683124"/>
            <a:ext cx="1927225" cy="1489075"/>
            <a:chOff x="480" y="2544"/>
            <a:chExt cx="1248" cy="1344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80" y="2544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623" y="2921"/>
              <a:ext cx="961" cy="886"/>
              <a:chOff x="540" y="1391"/>
              <a:chExt cx="1728" cy="886"/>
            </a:xfrm>
          </p:grpSpPr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540" y="1391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316" y="1403"/>
                <a:ext cx="53" cy="8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647" y="3100"/>
              <a:ext cx="405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400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528" y="2593"/>
              <a:ext cx="1152" cy="33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Customer 135</a:t>
              </a:r>
            </a:p>
          </p:txBody>
        </p:sp>
      </p:grp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4140200" y="3789363"/>
            <a:ext cx="2092325" cy="5746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835150" y="4470400"/>
            <a:ext cx="4397375" cy="830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4" name="Group 33"/>
          <p:cNvGrpSpPr>
            <a:grpSpLocks/>
          </p:cNvGrpSpPr>
          <p:nvPr/>
        </p:nvGrpSpPr>
        <p:grpSpPr bwMode="auto">
          <a:xfrm>
            <a:off x="971550" y="3141663"/>
            <a:ext cx="1927225" cy="1489084"/>
            <a:chOff x="480" y="1152"/>
            <a:chExt cx="1248" cy="1344"/>
          </a:xfrm>
        </p:grpSpPr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80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46" name="Group 35"/>
            <p:cNvGrpSpPr>
              <a:grpSpLocks/>
            </p:cNvGrpSpPr>
            <p:nvPr/>
          </p:nvGrpSpPr>
          <p:grpSpPr bwMode="auto">
            <a:xfrm>
              <a:off x="623" y="1575"/>
              <a:ext cx="961" cy="891"/>
              <a:chOff x="540" y="1437"/>
              <a:chExt cx="1728" cy="891"/>
            </a:xfrm>
          </p:grpSpPr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1428" y="1472"/>
                <a:ext cx="1" cy="8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540" y="1437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672" y="1628"/>
              <a:ext cx="405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28" y="1201"/>
              <a:ext cx="1152" cy="33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Customer 189</a:t>
              </a:r>
            </a:p>
          </p:txBody>
        </p:sp>
      </p:grp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1835150" y="3789363"/>
            <a:ext cx="4397375" cy="628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4140200" y="4524375"/>
            <a:ext cx="2092325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25463"/>
            <a:ext cx="7848600" cy="609600"/>
          </a:xfrm>
        </p:spPr>
        <p:txBody>
          <a:bodyPr>
            <a:normAutofit fontScale="90000"/>
          </a:bodyPr>
          <a:lstStyle/>
          <a:p>
            <a:r>
              <a:rPr sz="3200" smtClean="0"/>
              <a:t>Accounts Payable </a:t>
            </a:r>
            <a:r>
              <a:rPr smtClean="0"/>
              <a:t>Master Data</a:t>
            </a:r>
            <a:br>
              <a:rPr smtClean="0"/>
            </a:br>
            <a:r>
              <a:rPr smtClean="0"/>
              <a:t>Tài khoản phải trả - 331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63" y="1250950"/>
            <a:ext cx="7340600" cy="3673475"/>
          </a:xfrm>
        </p:spPr>
        <p:txBody>
          <a:bodyPr/>
          <a:lstStyle/>
          <a:p>
            <a:r>
              <a:rPr lang="en-US" sz="1600" dirty="0" smtClean="0"/>
              <a:t>Accounts Payable Sub-Module (FI-AP)</a:t>
            </a:r>
          </a:p>
          <a:p>
            <a:pPr lvl="1"/>
            <a:r>
              <a:rPr lang="en-US" sz="1400" dirty="0" smtClean="0"/>
              <a:t>Information with respect to Vendors from whom the enterprise purchases goods and services such as purchases and payments made</a:t>
            </a:r>
          </a:p>
          <a:p>
            <a:pPr lvl="1"/>
            <a:r>
              <a:rPr lang="en-US" sz="1400" dirty="0" smtClean="0"/>
              <a:t>Substantive and important integration between Materials Management (MM) and Financial Accounting (FI)</a:t>
            </a:r>
          </a:p>
          <a:p>
            <a:pPr lvl="1"/>
            <a:r>
              <a:rPr lang="en-US" sz="1400" dirty="0" smtClean="0"/>
              <a:t>Purchase and goods receipt activities in MM generate FI journal entries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Rectangle 6"/>
          <p:cNvSpPr>
            <a:spLocks noChangeArrowheads="1"/>
          </p:cNvSpPr>
          <p:nvPr/>
        </p:nvSpPr>
        <p:spPr bwMode="auto">
          <a:xfrm>
            <a:off x="5561013" y="3219450"/>
            <a:ext cx="2820987" cy="2801938"/>
          </a:xfrm>
          <a:prstGeom prst="rect">
            <a:avLst/>
          </a:prstGeom>
          <a:solidFill>
            <a:srgbClr val="DBB40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5561013" y="3357563"/>
            <a:ext cx="2820987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Accounts Payable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(General Ledger)</a:t>
            </a:r>
          </a:p>
        </p:txBody>
      </p:sp>
      <p:grpSp>
        <p:nvGrpSpPr>
          <p:cNvPr id="122" name="Group 8"/>
          <p:cNvGrpSpPr>
            <a:grpSpLocks/>
          </p:cNvGrpSpPr>
          <p:nvPr/>
        </p:nvGrpSpPr>
        <p:grpSpPr bwMode="auto">
          <a:xfrm>
            <a:off x="5713413" y="4019550"/>
            <a:ext cx="2439987" cy="1839913"/>
            <a:chOff x="540" y="1861"/>
            <a:chExt cx="1728" cy="1323"/>
          </a:xfrm>
        </p:grpSpPr>
        <p:sp>
          <p:nvSpPr>
            <p:cNvPr id="123" name="Line 9"/>
            <p:cNvSpPr>
              <a:spLocks noChangeShapeType="1"/>
            </p:cNvSpPr>
            <p:nvPr/>
          </p:nvSpPr>
          <p:spPr bwMode="auto">
            <a:xfrm>
              <a:off x="540" y="1861"/>
              <a:ext cx="1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"/>
            <p:cNvSpPr>
              <a:spLocks noChangeShapeType="1"/>
            </p:cNvSpPr>
            <p:nvPr/>
          </p:nvSpPr>
          <p:spPr bwMode="auto">
            <a:xfrm>
              <a:off x="1428" y="1862"/>
              <a:ext cx="0" cy="13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Text Box 11"/>
          <p:cNvSpPr txBox="1">
            <a:spLocks noChangeArrowheads="1"/>
          </p:cNvSpPr>
          <p:nvPr/>
        </p:nvSpPr>
        <p:spPr bwMode="auto">
          <a:xfrm>
            <a:off x="7092950" y="422116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850</a:t>
            </a:r>
          </a:p>
        </p:txBody>
      </p:sp>
      <p:grpSp>
        <p:nvGrpSpPr>
          <p:cNvPr id="126" name="Group 12"/>
          <p:cNvGrpSpPr>
            <a:grpSpLocks/>
          </p:cNvGrpSpPr>
          <p:nvPr/>
        </p:nvGrpSpPr>
        <p:grpSpPr bwMode="auto">
          <a:xfrm>
            <a:off x="2967038" y="3219450"/>
            <a:ext cx="1982787" cy="1803404"/>
            <a:chOff x="1872" y="1152"/>
            <a:chExt cx="1248" cy="1761"/>
          </a:xfrm>
        </p:grpSpPr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872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28" name="Group 14"/>
            <p:cNvGrpSpPr>
              <a:grpSpLocks/>
            </p:cNvGrpSpPr>
            <p:nvPr/>
          </p:nvGrpSpPr>
          <p:grpSpPr bwMode="auto">
            <a:xfrm>
              <a:off x="2015" y="1590"/>
              <a:ext cx="961" cy="1323"/>
              <a:chOff x="540" y="1452"/>
              <a:chExt cx="1728" cy="1323"/>
            </a:xfrm>
          </p:grpSpPr>
          <p:sp>
            <p:nvSpPr>
              <p:cNvPr id="131" name="Line 15"/>
              <p:cNvSpPr>
                <a:spLocks noChangeShapeType="1"/>
              </p:cNvSpPr>
              <p:nvPr/>
            </p:nvSpPr>
            <p:spPr bwMode="auto">
              <a:xfrm>
                <a:off x="540" y="1452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6"/>
              <p:cNvSpPr>
                <a:spLocks noChangeShapeType="1"/>
              </p:cNvSpPr>
              <p:nvPr/>
            </p:nvSpPr>
            <p:spPr bwMode="auto">
              <a:xfrm>
                <a:off x="1428" y="1453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" name="Text Box 17"/>
            <p:cNvSpPr txBox="1">
              <a:spLocks noChangeArrowheads="1"/>
            </p:cNvSpPr>
            <p:nvPr/>
          </p:nvSpPr>
          <p:spPr bwMode="auto">
            <a:xfrm>
              <a:off x="2560" y="1747"/>
              <a:ext cx="405" cy="38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250</a:t>
              </a:r>
            </a:p>
          </p:txBody>
        </p: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1920" y="1200"/>
              <a:ext cx="1152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Vendor 100435</a:t>
              </a:r>
            </a:p>
          </p:txBody>
        </p:sp>
      </p:grpSp>
      <p:grpSp>
        <p:nvGrpSpPr>
          <p:cNvPr id="133" name="Group 19"/>
          <p:cNvGrpSpPr>
            <a:grpSpLocks/>
          </p:cNvGrpSpPr>
          <p:nvPr/>
        </p:nvGrpSpPr>
        <p:grpSpPr bwMode="auto">
          <a:xfrm>
            <a:off x="755650" y="3219450"/>
            <a:ext cx="1982788" cy="1790091"/>
            <a:chOff x="1872" y="1152"/>
            <a:chExt cx="1248" cy="1748"/>
          </a:xfrm>
        </p:grpSpPr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1872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5" name="Group 21"/>
            <p:cNvGrpSpPr>
              <a:grpSpLocks/>
            </p:cNvGrpSpPr>
            <p:nvPr/>
          </p:nvGrpSpPr>
          <p:grpSpPr bwMode="auto">
            <a:xfrm>
              <a:off x="2015" y="1577"/>
              <a:ext cx="961" cy="1323"/>
              <a:chOff x="540" y="1439"/>
              <a:chExt cx="1728" cy="1323"/>
            </a:xfrm>
          </p:grpSpPr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>
                <a:off x="540" y="1439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23"/>
              <p:cNvSpPr>
                <a:spLocks noChangeShapeType="1"/>
              </p:cNvSpPr>
              <p:nvPr/>
            </p:nvSpPr>
            <p:spPr bwMode="auto">
              <a:xfrm>
                <a:off x="1428" y="1440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" name="Text Box 24"/>
            <p:cNvSpPr txBox="1">
              <a:spLocks noChangeArrowheads="1"/>
            </p:cNvSpPr>
            <p:nvPr/>
          </p:nvSpPr>
          <p:spPr bwMode="auto">
            <a:xfrm>
              <a:off x="2544" y="1623"/>
              <a:ext cx="405" cy="38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200</a:t>
              </a:r>
            </a:p>
          </p:txBody>
        </p:sp>
        <p:sp>
          <p:nvSpPr>
            <p:cNvPr id="137" name="Text Box 25"/>
            <p:cNvSpPr txBox="1">
              <a:spLocks noChangeArrowheads="1"/>
            </p:cNvSpPr>
            <p:nvPr/>
          </p:nvSpPr>
          <p:spPr bwMode="auto">
            <a:xfrm>
              <a:off x="1920" y="1200"/>
              <a:ext cx="1152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Vendor 100234</a:t>
              </a:r>
            </a:p>
          </p:txBody>
        </p:sp>
      </p:grpSp>
      <p:grpSp>
        <p:nvGrpSpPr>
          <p:cNvPr id="140" name="Group 26"/>
          <p:cNvGrpSpPr>
            <a:grpSpLocks/>
          </p:cNvGrpSpPr>
          <p:nvPr/>
        </p:nvGrpSpPr>
        <p:grpSpPr bwMode="auto">
          <a:xfrm>
            <a:off x="755650" y="4645025"/>
            <a:ext cx="1982788" cy="1777802"/>
            <a:chOff x="1872" y="1152"/>
            <a:chExt cx="1248" cy="1736"/>
          </a:xfrm>
        </p:grpSpPr>
        <p:sp>
          <p:nvSpPr>
            <p:cNvPr id="141" name="Rectangle 27"/>
            <p:cNvSpPr>
              <a:spLocks noChangeArrowheads="1"/>
            </p:cNvSpPr>
            <p:nvPr/>
          </p:nvSpPr>
          <p:spPr bwMode="auto">
            <a:xfrm>
              <a:off x="1872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2" name="Group 28"/>
            <p:cNvGrpSpPr>
              <a:grpSpLocks/>
            </p:cNvGrpSpPr>
            <p:nvPr/>
          </p:nvGrpSpPr>
          <p:grpSpPr bwMode="auto">
            <a:xfrm>
              <a:off x="2015" y="1565"/>
              <a:ext cx="961" cy="1323"/>
              <a:chOff x="540" y="1427"/>
              <a:chExt cx="1728" cy="1323"/>
            </a:xfrm>
          </p:grpSpPr>
          <p:sp>
            <p:nvSpPr>
              <p:cNvPr id="145" name="Line 29"/>
              <p:cNvSpPr>
                <a:spLocks noChangeShapeType="1"/>
              </p:cNvSpPr>
              <p:nvPr/>
            </p:nvSpPr>
            <p:spPr bwMode="auto">
              <a:xfrm>
                <a:off x="540" y="1427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30"/>
              <p:cNvSpPr>
                <a:spLocks noChangeShapeType="1"/>
              </p:cNvSpPr>
              <p:nvPr/>
            </p:nvSpPr>
            <p:spPr bwMode="auto">
              <a:xfrm>
                <a:off x="1428" y="1428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2536" y="1722"/>
              <a:ext cx="405" cy="38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144" name="Text Box 32"/>
            <p:cNvSpPr txBox="1">
              <a:spLocks noChangeArrowheads="1"/>
            </p:cNvSpPr>
            <p:nvPr/>
          </p:nvSpPr>
          <p:spPr bwMode="auto">
            <a:xfrm>
              <a:off x="1920" y="1200"/>
              <a:ext cx="1152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Vendor 100621</a:t>
              </a:r>
            </a:p>
          </p:txBody>
        </p:sp>
      </p:grpSp>
      <p:grpSp>
        <p:nvGrpSpPr>
          <p:cNvPr id="147" name="Group 33"/>
          <p:cNvGrpSpPr>
            <a:grpSpLocks/>
          </p:cNvGrpSpPr>
          <p:nvPr/>
        </p:nvGrpSpPr>
        <p:grpSpPr bwMode="auto">
          <a:xfrm>
            <a:off x="2967038" y="4645025"/>
            <a:ext cx="1982787" cy="1777802"/>
            <a:chOff x="1872" y="1152"/>
            <a:chExt cx="1248" cy="1736"/>
          </a:xfrm>
        </p:grpSpPr>
        <p:sp>
          <p:nvSpPr>
            <p:cNvPr id="148" name="Rectangle 34"/>
            <p:cNvSpPr>
              <a:spLocks noChangeArrowheads="1"/>
            </p:cNvSpPr>
            <p:nvPr/>
          </p:nvSpPr>
          <p:spPr bwMode="auto">
            <a:xfrm>
              <a:off x="1872" y="1152"/>
              <a:ext cx="1248" cy="134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9" name="Group 35"/>
            <p:cNvGrpSpPr>
              <a:grpSpLocks/>
            </p:cNvGrpSpPr>
            <p:nvPr/>
          </p:nvGrpSpPr>
          <p:grpSpPr bwMode="auto">
            <a:xfrm>
              <a:off x="2015" y="1565"/>
              <a:ext cx="961" cy="1323"/>
              <a:chOff x="540" y="1427"/>
              <a:chExt cx="1728" cy="1323"/>
            </a:xfrm>
          </p:grpSpPr>
          <p:sp>
            <p:nvSpPr>
              <p:cNvPr id="152" name="Line 36"/>
              <p:cNvSpPr>
                <a:spLocks noChangeShapeType="1"/>
              </p:cNvSpPr>
              <p:nvPr/>
            </p:nvSpPr>
            <p:spPr bwMode="auto">
              <a:xfrm>
                <a:off x="540" y="1427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37"/>
              <p:cNvSpPr>
                <a:spLocks noChangeShapeType="1"/>
              </p:cNvSpPr>
              <p:nvPr/>
            </p:nvSpPr>
            <p:spPr bwMode="auto">
              <a:xfrm>
                <a:off x="1428" y="1428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" name="Text Box 38"/>
            <p:cNvSpPr txBox="1">
              <a:spLocks noChangeArrowheads="1"/>
            </p:cNvSpPr>
            <p:nvPr/>
          </p:nvSpPr>
          <p:spPr bwMode="auto">
            <a:xfrm>
              <a:off x="2544" y="1734"/>
              <a:ext cx="405" cy="38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1920" y="1200"/>
              <a:ext cx="1152" cy="35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Vendor 100846</a:t>
              </a:r>
            </a:p>
          </p:txBody>
        </p:sp>
      </p:grpSp>
      <p:sp>
        <p:nvSpPr>
          <p:cNvPr id="154" name="Line 40"/>
          <p:cNvSpPr>
            <a:spLocks noChangeShapeType="1"/>
          </p:cNvSpPr>
          <p:nvPr/>
        </p:nvSpPr>
        <p:spPr bwMode="auto">
          <a:xfrm>
            <a:off x="2411413" y="3789363"/>
            <a:ext cx="47498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" name="Line 41"/>
          <p:cNvSpPr>
            <a:spLocks noChangeShapeType="1"/>
          </p:cNvSpPr>
          <p:nvPr/>
        </p:nvSpPr>
        <p:spPr bwMode="auto">
          <a:xfrm>
            <a:off x="4643438" y="3860800"/>
            <a:ext cx="2517775" cy="488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42"/>
          <p:cNvSpPr>
            <a:spLocks noChangeShapeType="1"/>
          </p:cNvSpPr>
          <p:nvPr/>
        </p:nvSpPr>
        <p:spPr bwMode="auto">
          <a:xfrm flipV="1">
            <a:off x="4643438" y="4497388"/>
            <a:ext cx="2517775" cy="7318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7" name="Line 43"/>
          <p:cNvSpPr>
            <a:spLocks noChangeShapeType="1"/>
          </p:cNvSpPr>
          <p:nvPr/>
        </p:nvSpPr>
        <p:spPr bwMode="auto">
          <a:xfrm flipV="1">
            <a:off x="2411413" y="4448175"/>
            <a:ext cx="4749800" cy="781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smtClean="0"/>
              <a:t>Balance Sheet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250951"/>
            <a:ext cx="8034338" cy="3384549"/>
          </a:xfrm>
        </p:spPr>
        <p:txBody>
          <a:bodyPr/>
          <a:lstStyle/>
          <a:p>
            <a:r>
              <a:rPr lang="en-US" sz="1400" dirty="0" smtClean="0"/>
              <a:t>Balance Sheet </a:t>
            </a:r>
          </a:p>
          <a:p>
            <a:pPr lvl="1"/>
            <a:r>
              <a:rPr lang="en-US" sz="1800" dirty="0" smtClean="0"/>
              <a:t>Presentation of an organization’s Assets (Tài sản), Liabilities (Nợ), and Equity (Vốn chủ sở hữu) at a point in time</a:t>
            </a:r>
          </a:p>
          <a:p>
            <a:pPr lvl="1"/>
            <a:r>
              <a:rPr lang="en-US" sz="1800" dirty="0" smtClean="0"/>
              <a:t>Assets: What the company owns</a:t>
            </a:r>
          </a:p>
          <a:p>
            <a:pPr lvl="1"/>
            <a:r>
              <a:rPr lang="en-US" sz="1800" dirty="0" smtClean="0"/>
              <a:t>Liabilities: What the company owes</a:t>
            </a:r>
          </a:p>
          <a:p>
            <a:pPr lvl="1"/>
            <a:r>
              <a:rPr lang="en-US" sz="1800" dirty="0" smtClean="0"/>
              <a:t>Equity: The difference between Assets and Liabilities</a:t>
            </a:r>
          </a:p>
          <a:p>
            <a:pPr lvl="1"/>
            <a:r>
              <a:rPr lang="en-US" sz="1800" dirty="0" smtClean="0"/>
              <a:t>Assets = Liabilities + Equity</a:t>
            </a:r>
          </a:p>
          <a:p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64282" y="3506787"/>
            <a:ext cx="59817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smtClean="0"/>
              <a:t>Income Statement </a:t>
            </a:r>
            <a:endParaRPr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92251"/>
            <a:ext cx="8034338" cy="2520949"/>
          </a:xfrm>
        </p:spPr>
        <p:txBody>
          <a:bodyPr/>
          <a:lstStyle/>
          <a:p>
            <a:r>
              <a:rPr lang="en-US" sz="1400" dirty="0" smtClean="0"/>
              <a:t>Income Statement </a:t>
            </a:r>
          </a:p>
          <a:p>
            <a:pPr lvl="1"/>
            <a:r>
              <a:rPr lang="en-US" sz="1800" dirty="0" smtClean="0"/>
              <a:t>Presentation of an organization’s revenues and expenses for a given period of time (e.g. monthly, quarterly, or yearly)</a:t>
            </a:r>
          </a:p>
          <a:p>
            <a:pPr lvl="1"/>
            <a:r>
              <a:rPr lang="en-US" sz="1800" dirty="0" smtClean="0"/>
              <a:t>Revenues, in a simple sense, are inflows of cash as a result of selling activities or the disposal of company assets.</a:t>
            </a:r>
          </a:p>
          <a:p>
            <a:pPr lvl="1"/>
            <a:r>
              <a:rPr lang="en-US" sz="1800" dirty="0" smtClean="0"/>
              <a:t>Expenses, in a simple sense, are outflows of cash or the creation of liabilities to support company operations.</a:t>
            </a:r>
          </a:p>
          <a:p>
            <a:pPr lvl="1"/>
            <a:r>
              <a:rPr lang="en-US" sz="1800" dirty="0" smtClean="0"/>
              <a:t>Revenues - Expenses = Net Income</a:t>
            </a:r>
          </a:p>
          <a:p>
            <a:endParaRPr lang="de-DE" sz="14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1388" y="3770313"/>
            <a:ext cx="2867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200" smtClean="0"/>
              <a:t>Statement of Cash Flows</a:t>
            </a:r>
            <a:r>
              <a:rPr sz="3600" smtClean="0"/>
              <a:t> </a:t>
            </a:r>
            <a:endParaRPr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250951"/>
            <a:ext cx="8034338" cy="2038349"/>
          </a:xfrm>
        </p:spPr>
        <p:txBody>
          <a:bodyPr/>
          <a:lstStyle/>
          <a:p>
            <a:r>
              <a:rPr lang="en-US" sz="1200" dirty="0" smtClean="0"/>
              <a:t>Statement of Cash Flows</a:t>
            </a:r>
            <a:r>
              <a:rPr lang="en-US" sz="1400" dirty="0" smtClean="0"/>
              <a:t> </a:t>
            </a:r>
          </a:p>
          <a:p>
            <a:pPr lvl="1"/>
            <a:r>
              <a:rPr lang="en-US" sz="1800" dirty="0" smtClean="0"/>
              <a:t>Considers the associated changes, both inflows and outflows, that have occurred in cash – arguably the most important of all assets – over a given period of time (e.g. monthly, quarterly, or annually)</a:t>
            </a:r>
          </a:p>
          <a:p>
            <a:endParaRPr lang="de-DE" sz="14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6020" y="2744787"/>
            <a:ext cx="696788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 &amp; MM integration (Purchasing)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9500" y="1993900"/>
            <a:ext cx="2819400" cy="422275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Purchase requisition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30300" y="2565400"/>
            <a:ext cx="2819400" cy="422275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Purchase order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10200" y="2819400"/>
            <a:ext cx="3594100" cy="13366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Materials Management (MM) and Financial Accounting (FI)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via automatic account assignment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95400" y="3429000"/>
            <a:ext cx="2374900" cy="422275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Goods receipt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62600" y="1905000"/>
            <a:ext cx="3048000" cy="660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No impact on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Financial Accounting (FI)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3962400" y="2438400"/>
            <a:ext cx="1600200" cy="30480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962400" y="2057400"/>
            <a:ext cx="1600200" cy="15240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57600" y="3657600"/>
            <a:ext cx="17510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371600" y="4343400"/>
            <a:ext cx="2514600" cy="1677988"/>
            <a:chOff x="960" y="2496"/>
            <a:chExt cx="1584" cy="1057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489" y="3025"/>
              <a:ext cx="9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56" y="2784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28" y="2496"/>
              <a:ext cx="14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Inventory (1561)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60" y="3072"/>
              <a:ext cx="9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$100   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920" y="3026"/>
              <a:ext cx="0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19600" y="4343400"/>
            <a:ext cx="2209800" cy="1754188"/>
            <a:chOff x="2688" y="2496"/>
            <a:chExt cx="1392" cy="110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025" y="3049"/>
              <a:ext cx="9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92" y="279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688" y="2496"/>
              <a:ext cx="13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   GR /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IR (3388)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456" y="3050"/>
              <a:ext cx="0" cy="5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784" y="3072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2"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$100 </a:t>
              </a:r>
            </a:p>
          </p:txBody>
        </p:sp>
      </p:grp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car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700" y="1435100"/>
            <a:ext cx="1206500" cy="1206500"/>
          </a:xfrm>
          <a:prstGeom prst="rect">
            <a:avLst/>
          </a:prstGeom>
        </p:spPr>
      </p:pic>
      <p:pic>
        <p:nvPicPr>
          <p:cNvPr id="29" name="Picture 28" descr="purchase_s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6516" y="4762500"/>
            <a:ext cx="2097484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FI &amp; MM integration (Purchasing) cont.</a:t>
            </a:r>
            <a:endParaRPr lang="en-US" dirty="0"/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384800" y="2286000"/>
            <a:ext cx="3594100" cy="10318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Amount owed is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assigned and transferred to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vendor account payable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041400" y="2590800"/>
            <a:ext cx="2374900" cy="422275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Invoice receipt </a:t>
            </a: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3479800" y="2819400"/>
            <a:ext cx="1828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4572000" y="3967163"/>
            <a:ext cx="2105025" cy="1754187"/>
            <a:chOff x="2754" y="2496"/>
            <a:chExt cx="1326" cy="1105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3025" y="3049"/>
              <a:ext cx="9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092" y="279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2754" y="2496"/>
              <a:ext cx="13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Vendor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A/P (331)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3456" y="3050"/>
              <a:ext cx="0" cy="5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784" y="3072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2"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$100 </a:t>
              </a:r>
            </a:p>
          </p:txBody>
        </p:sp>
      </p:grp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1901825" y="4005263"/>
            <a:ext cx="2514600" cy="1677987"/>
            <a:chOff x="960" y="2496"/>
            <a:chExt cx="1584" cy="1057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1489" y="3025"/>
              <a:ext cx="9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556" y="2784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1170" y="2496"/>
              <a:ext cx="1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b="0" dirty="0">
                  <a:solidFill>
                    <a:srgbClr val="000000"/>
                  </a:solidFill>
                </a:rPr>
                <a:t>GR /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IR (3388)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960" y="3072"/>
              <a:ext cx="9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$100   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920" y="3026"/>
              <a:ext cx="0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9" name="Picture 48" descr="invoic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848" y="1349756"/>
            <a:ext cx="1178052" cy="1216054"/>
          </a:xfrm>
          <a:prstGeom prst="rect">
            <a:avLst/>
          </a:prstGeom>
        </p:spPr>
      </p:pic>
      <p:pic>
        <p:nvPicPr>
          <p:cNvPr id="50" name="Picture 49" descr="purchase_s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283" y="5207000"/>
            <a:ext cx="156964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Nội dung của phần quy trình trong ERP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4162" y="1422400"/>
          <a:ext cx="8123238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FI &amp; MM integration (Purchasing) cont.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14963" y="2181225"/>
            <a:ext cx="3594100" cy="10318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Amount owed is paid to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vendor and account payable is reduced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2713" y="2501900"/>
            <a:ext cx="23749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Cash/Bank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902075" y="2708275"/>
            <a:ext cx="129698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727700" y="4886325"/>
            <a:ext cx="14462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03900" y="4352925"/>
            <a:ext cx="126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 Dr    Cr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1500" y="3789363"/>
            <a:ext cx="22733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Vendor </a:t>
            </a:r>
            <a:r>
              <a:rPr lang="en-US" sz="2000" b="0" dirty="0" smtClean="0">
                <a:solidFill>
                  <a:srgbClr val="000000"/>
                </a:solidFill>
              </a:rPr>
              <a:t>A/P (331) 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413500" y="4887913"/>
            <a:ext cx="0" cy="874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737100" y="4929188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2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$100 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984500" y="4856163"/>
            <a:ext cx="14462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060700" y="4322763"/>
            <a:ext cx="126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 Dr    Cr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832100" y="3446463"/>
            <a:ext cx="1771650" cy="86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Bank – 112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Cash - 111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984500" y="4933950"/>
            <a:ext cx="147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$100  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70300" y="4857750"/>
            <a:ext cx="0" cy="836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purchase_s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82" y="4724400"/>
            <a:ext cx="2097484" cy="1917700"/>
          </a:xfrm>
          <a:prstGeom prst="rect">
            <a:avLst/>
          </a:prstGeom>
        </p:spPr>
      </p:pic>
      <p:pic>
        <p:nvPicPr>
          <p:cNvPr id="19" name="Picture 18" descr="card_in_us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9400" y="1333500"/>
            <a:ext cx="1160780" cy="1160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FI &amp; MM integration (Purchasing)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71600" y="2095500"/>
            <a:ext cx="7010400" cy="3244850"/>
            <a:chOff x="576" y="1344"/>
            <a:chExt cx="4416" cy="20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4" y="1344"/>
              <a:ext cx="11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1"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8000"/>
                  </a:solidFill>
                </a:rPr>
                <a:t>Invoice Receipt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44" y="1344"/>
              <a:ext cx="9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>
                  <a:solidFill>
                    <a:srgbClr val="CF0E30"/>
                  </a:solidFill>
                </a:rPr>
                <a:t>Payment Program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4" y="1344"/>
              <a:ext cx="9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0000"/>
                  </a:solidFill>
                </a:rPr>
                <a:t>Goods Receipt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76" y="3024"/>
              <a:ext cx="845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64" y="2083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24" y="3024"/>
              <a:ext cx="816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080" y="3024"/>
              <a:ext cx="864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72" y="3024"/>
              <a:ext cx="816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976" y="1968"/>
              <a:ext cx="86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AP (Vendor)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408" y="2448"/>
              <a:ext cx="0" cy="94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28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01" y="2113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GR / IR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04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$100</a:t>
              </a: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76" y="2111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 Bank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43" y="2391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53" y="210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Inventory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76" y="2554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$100</a:t>
              </a: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728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8000"/>
                  </a:solidFill>
                </a:rPr>
                <a:t>$100</a:t>
              </a:r>
              <a:r>
                <a:rPr lang="en-US" sz="2000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512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CF0E30"/>
                  </a:solidFill>
                </a:rPr>
                <a:t>$100 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069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24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4474" y="2428"/>
              <a:ext cx="3" cy="913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2256" y="2429"/>
              <a:ext cx="4" cy="91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1104" y="2400"/>
              <a:ext cx="0" cy="94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456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8000"/>
                  </a:solidFill>
                </a:rPr>
                <a:t>$100</a:t>
              </a:r>
              <a:r>
                <a:rPr lang="en-US" sz="2000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880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CF0E30"/>
                  </a:solidFill>
                </a:rPr>
                <a:t>$100 </a:t>
              </a:r>
            </a:p>
          </p:txBody>
        </p:sp>
      </p:grpSp>
      <p:pic>
        <p:nvPicPr>
          <p:cNvPr id="32" name="Picture 31" descr="purchase_s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82" y="5168900"/>
            <a:ext cx="1611312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 &amp; SD integration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9500" y="1993900"/>
            <a:ext cx="28194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Quotation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0300" y="2565400"/>
            <a:ext cx="28194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Sale order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10200" y="2819400"/>
            <a:ext cx="3594100" cy="13366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Materials Management (MM) and Financial Accounting (FI)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via automatic account assignment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3429000"/>
            <a:ext cx="23749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Goods </a:t>
            </a:r>
            <a:r>
              <a:rPr lang="en-US" sz="2000" b="0" dirty="0" smtClean="0">
                <a:solidFill>
                  <a:srgbClr val="000000"/>
                </a:solidFill>
              </a:rPr>
              <a:t>Issue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2600" y="1905000"/>
            <a:ext cx="3048000" cy="660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No impact on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Financial Accounting (FI)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962400" y="2438400"/>
            <a:ext cx="1600200" cy="30480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962400" y="2057400"/>
            <a:ext cx="1600200" cy="15240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57600" y="3657600"/>
            <a:ext cx="17510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711700" y="4432300"/>
            <a:ext cx="2311400" cy="1677988"/>
            <a:chOff x="1128" y="2496"/>
            <a:chExt cx="1456" cy="1057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489" y="3025"/>
              <a:ext cx="9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56" y="2784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28" y="2496"/>
              <a:ext cx="14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Inventory (1561)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84" y="3072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$100   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20" y="3026"/>
              <a:ext cx="0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358900" y="4394200"/>
            <a:ext cx="3009900" cy="1754188"/>
            <a:chOff x="2184" y="2496"/>
            <a:chExt cx="1896" cy="1105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025" y="3049"/>
              <a:ext cx="9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092" y="279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88" y="2496"/>
              <a:ext cx="13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  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COGS (632)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56" y="3050"/>
              <a:ext cx="0" cy="5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184" y="3088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2"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$100 </a:t>
              </a:r>
            </a:p>
          </p:txBody>
        </p:sp>
      </p:grp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4" descr="pos-integration-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9805" y="5397500"/>
            <a:ext cx="1744195" cy="11795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FI &amp; SD integration cont.</a:t>
            </a:r>
            <a:endParaRPr lang="en-US" dirty="0"/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384800" y="2286000"/>
            <a:ext cx="3594100" cy="10318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Amount </a:t>
            </a:r>
            <a:r>
              <a:rPr lang="en-US" sz="2000" b="0" dirty="0" smtClean="0">
                <a:solidFill>
                  <a:srgbClr val="000000"/>
                </a:solidFill>
              </a:rPr>
              <a:t>owner is</a:t>
            </a:r>
            <a:endParaRPr lang="en-US" sz="2000" b="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assigned and transferred to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Customer account receivable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041400" y="2590800"/>
            <a:ext cx="23749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Billing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3479800" y="2819400"/>
            <a:ext cx="1828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39824" y="4081463"/>
            <a:ext cx="3216275" cy="1754187"/>
            <a:chOff x="2176" y="2496"/>
            <a:chExt cx="1904" cy="1105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3025" y="3049"/>
              <a:ext cx="9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092" y="279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2629" y="2496"/>
              <a:ext cx="14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 smtClean="0">
                  <a:solidFill>
                    <a:srgbClr val="000000"/>
                  </a:solidFill>
                </a:rPr>
                <a:t>Customer A/R (113) 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3456" y="3050"/>
              <a:ext cx="0" cy="5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176" y="3112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2"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$100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42000" y="4081463"/>
            <a:ext cx="2181225" cy="1677987"/>
            <a:chOff x="1170" y="2496"/>
            <a:chExt cx="1374" cy="1057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1489" y="3025"/>
              <a:ext cx="9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556" y="2784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>
                  <a:solidFill>
                    <a:srgbClr val="000000"/>
                  </a:solidFill>
                </a:rPr>
                <a:t> Dr    Cr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1170" y="2496"/>
              <a:ext cx="1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Revenue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(5111)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496" y="3056"/>
              <a:ext cx="9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b="0" dirty="0">
                  <a:solidFill>
                    <a:srgbClr val="000000"/>
                  </a:solidFill>
                </a:rPr>
                <a:t>$100   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920" y="3026"/>
              <a:ext cx="0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0" name="Picture 19" descr="invoic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548" y="1409700"/>
            <a:ext cx="1033859" cy="10672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FI &amp; SD integration cont.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14963" y="2181225"/>
            <a:ext cx="3594100" cy="101630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Amount </a:t>
            </a:r>
            <a:r>
              <a:rPr lang="en-US" sz="2000" dirty="0" smtClean="0">
                <a:solidFill>
                  <a:srgbClr val="000000"/>
                </a:solidFill>
              </a:rPr>
              <a:t>debt </a:t>
            </a:r>
            <a:r>
              <a:rPr lang="en-US" sz="2000" b="0" dirty="0" smtClean="0">
                <a:solidFill>
                  <a:srgbClr val="000000"/>
                </a:solidFill>
              </a:rPr>
              <a:t>is </a:t>
            </a:r>
            <a:r>
              <a:rPr lang="en-US" sz="2000" b="0" dirty="0">
                <a:solidFill>
                  <a:srgbClr val="000000"/>
                </a:solidFill>
              </a:rPr>
              <a:t>paid to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Company and </a:t>
            </a:r>
            <a:r>
              <a:rPr lang="en-US" sz="2000" b="0" dirty="0">
                <a:solidFill>
                  <a:srgbClr val="000000"/>
                </a:solidFill>
              </a:rPr>
              <a:t>account </a:t>
            </a:r>
            <a:r>
              <a:rPr lang="en-US" sz="2000" b="0" dirty="0" smtClean="0">
                <a:solidFill>
                  <a:srgbClr val="000000"/>
                </a:solidFill>
              </a:rPr>
              <a:t>receivable is </a:t>
            </a:r>
            <a:r>
              <a:rPr lang="en-US" sz="2000" b="0" dirty="0">
                <a:solidFill>
                  <a:srgbClr val="000000"/>
                </a:solidFill>
              </a:rPr>
              <a:t>reduced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2713" y="2501900"/>
            <a:ext cx="2374900" cy="40075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Cash/Bank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902075" y="2708275"/>
            <a:ext cx="129698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727700" y="4886325"/>
            <a:ext cx="14462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03900" y="4352925"/>
            <a:ext cx="126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 Dr    Cr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1500" y="3789363"/>
            <a:ext cx="22733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Customer</a:t>
            </a:r>
            <a:r>
              <a:rPr lang="en-US" sz="2000" b="0" dirty="0" smtClean="0">
                <a:solidFill>
                  <a:srgbClr val="000000"/>
                </a:solidFill>
              </a:rPr>
              <a:t> A/R (131) 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413500" y="4887913"/>
            <a:ext cx="0" cy="874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13400" y="4878388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2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$100 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984500" y="4856163"/>
            <a:ext cx="14462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060700" y="4322763"/>
            <a:ext cx="126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>
                <a:solidFill>
                  <a:srgbClr val="000000"/>
                </a:solidFill>
              </a:rPr>
              <a:t> Dr    Cr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730500" y="3598863"/>
            <a:ext cx="177165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ts val="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000000"/>
                </a:solidFill>
              </a:rPr>
              <a:t>Bank – 112</a:t>
            </a:r>
          </a:p>
          <a:p>
            <a:pPr algn="ctr" eaLnBrk="0" hangingPunct="0">
              <a:spcBef>
                <a:spcPts val="0"/>
              </a:spcBef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Cash - 111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057400" y="4946650"/>
            <a:ext cx="147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$100  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70300" y="4857750"/>
            <a:ext cx="0" cy="836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0" y="26352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card_in_us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3200" y="1333500"/>
            <a:ext cx="1160780" cy="11607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Double entry FI with SD &amp; MM &amp; 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58900"/>
          <a:ext cx="9144001" cy="515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90"/>
                <a:gridCol w="1925105"/>
                <a:gridCol w="2109012"/>
                <a:gridCol w="996664"/>
                <a:gridCol w="1513785"/>
                <a:gridCol w="1640345"/>
              </a:tblGrid>
              <a:tr h="870974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Bán</a:t>
                      </a:r>
                      <a:r>
                        <a:rPr lang="en-US" baseline="0" dirty="0" smtClean="0"/>
                        <a:t> hàng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Mua hàng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45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Xuất</a:t>
                      </a:r>
                      <a:r>
                        <a:rPr lang="en-US" sz="1200" b="1" baseline="0" dirty="0" smtClean="0"/>
                        <a:t> kho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Credit</a:t>
                      </a:r>
                      <a:endParaRPr lang="en-US" sz="1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Nhận</a:t>
                      </a:r>
                      <a:r>
                        <a:rPr lang="en-US" sz="1200" b="1" baseline="0" dirty="0" smtClean="0"/>
                        <a:t> hàng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/>
                        <a:t>Debit</a:t>
                      </a:r>
                      <a:endParaRPr lang="en-US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/>
                        <a:t>Credit</a:t>
                      </a:r>
                      <a:endParaRPr lang="en-US" sz="1400" b="1" i="0" dirty="0"/>
                    </a:p>
                  </a:txBody>
                  <a:tcPr/>
                </a:tc>
              </a:tr>
              <a:tr h="1078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632</a:t>
                      </a:r>
                      <a:r>
                        <a:rPr lang="en-US" sz="1400" dirty="0" smtClean="0"/>
                        <a:t> (Giá</a:t>
                      </a:r>
                      <a:r>
                        <a:rPr lang="en-US" sz="1400" baseline="0" dirty="0" smtClean="0"/>
                        <a:t> vốn hàng bán)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1561</a:t>
                      </a:r>
                      <a:r>
                        <a:rPr lang="en-US" sz="1400" dirty="0" smtClean="0"/>
                        <a:t> (Hàng</a:t>
                      </a:r>
                      <a:r>
                        <a:rPr lang="en-US" sz="1400" baseline="0" dirty="0" smtClean="0"/>
                        <a:t> hóa)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1561</a:t>
                      </a:r>
                      <a:r>
                        <a:rPr lang="en-US" sz="1400" dirty="0" smtClean="0"/>
                        <a:t> (Hàng</a:t>
                      </a:r>
                      <a:r>
                        <a:rPr lang="en-US" sz="1400" baseline="0" dirty="0" smtClean="0"/>
                        <a:t> hóa)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3388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(TK trung gian)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21558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Xuất</a:t>
                      </a:r>
                      <a:r>
                        <a:rPr lang="en-US" sz="1200" b="1" baseline="0" dirty="0" smtClean="0"/>
                        <a:t> hóa đơn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Credit</a:t>
                      </a:r>
                      <a:endParaRPr lang="en-US" sz="1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Nhận</a:t>
                      </a:r>
                      <a:r>
                        <a:rPr lang="en-US" sz="1200" b="1" baseline="0" dirty="0" smtClean="0"/>
                        <a:t> hóa đơn đầu vào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Credit</a:t>
                      </a:r>
                      <a:endParaRPr lang="en-US" sz="1400" b="1" dirty="0"/>
                    </a:p>
                  </a:txBody>
                  <a:tcPr/>
                </a:tc>
              </a:tr>
              <a:tr h="1105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131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200" dirty="0" smtClean="0"/>
                        <a:t>(Khoản</a:t>
                      </a:r>
                      <a:r>
                        <a:rPr lang="en-US" sz="1200" baseline="0" dirty="0" smtClean="0"/>
                        <a:t> phải thu)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5111</a:t>
                      </a:r>
                      <a:r>
                        <a:rPr lang="en-US" sz="1400" baseline="0" dirty="0" smtClean="0"/>
                        <a:t> (Doanh thu)</a:t>
                      </a:r>
                    </a:p>
                    <a:p>
                      <a:r>
                        <a:rPr lang="en-US" sz="1400" b="1" baseline="0" dirty="0" smtClean="0"/>
                        <a:t>3331</a:t>
                      </a:r>
                      <a:r>
                        <a:rPr lang="en-US" sz="1400" baseline="0" dirty="0" smtClean="0"/>
                        <a:t> (VAT đầu ra)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3388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(TK trung gian)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1331</a:t>
                      </a:r>
                      <a:r>
                        <a:rPr lang="en-US" sz="1400" dirty="0" smtClean="0"/>
                        <a:t> (VAT vào)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331 </a:t>
                      </a:r>
                      <a:r>
                        <a:rPr lang="en-US" sz="1400" dirty="0" smtClean="0"/>
                        <a:t>(Phải</a:t>
                      </a:r>
                      <a:r>
                        <a:rPr lang="en-US" sz="1400" baseline="0" dirty="0" smtClean="0"/>
                        <a:t> trả)</a:t>
                      </a:r>
                      <a:endParaRPr lang="en-US" sz="1400" dirty="0"/>
                    </a:p>
                  </a:txBody>
                  <a:tcPr/>
                </a:tc>
              </a:tr>
              <a:tr h="431773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Thanh toán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Credit</a:t>
                      </a:r>
                      <a:endParaRPr lang="en-US" sz="1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Thanh toán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Credit</a:t>
                      </a:r>
                      <a:endParaRPr lang="en-US" sz="1400" b="1" dirty="0"/>
                    </a:p>
                  </a:txBody>
                  <a:tcPr/>
                </a:tc>
              </a:tr>
              <a:tr h="855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112</a:t>
                      </a:r>
                      <a:r>
                        <a:rPr lang="en-US" sz="1400" baseline="0" dirty="0" smtClean="0"/>
                        <a:t> hoặc </a:t>
                      </a:r>
                      <a:r>
                        <a:rPr lang="en-US" sz="1400" b="1" baseline="0" dirty="0" smtClean="0"/>
                        <a:t>111</a:t>
                      </a:r>
                      <a:r>
                        <a:rPr lang="en-US" sz="1400" baseline="0" dirty="0" smtClean="0"/>
                        <a:t> (Tiền gửi NH hoặc Tiền mặt)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131</a:t>
                      </a:r>
                      <a:r>
                        <a:rPr lang="en-US" sz="1400" baseline="0" dirty="0" smtClean="0"/>
                        <a:t> (khoản phải thu)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331 </a:t>
                      </a:r>
                      <a:r>
                        <a:rPr lang="en-US" sz="1400" dirty="0" smtClean="0"/>
                        <a:t>(Phải</a:t>
                      </a:r>
                      <a:r>
                        <a:rPr lang="en-US" sz="1400" baseline="0" dirty="0" smtClean="0"/>
                        <a:t> trả)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112</a:t>
                      </a:r>
                      <a:r>
                        <a:rPr lang="en-US" sz="1400" baseline="0" dirty="0" smtClean="0"/>
                        <a:t> hoặc </a:t>
                      </a:r>
                      <a:r>
                        <a:rPr lang="en-US" sz="1400" b="1" baseline="0" dirty="0" smtClean="0"/>
                        <a:t>111</a:t>
                      </a:r>
                      <a:r>
                        <a:rPr lang="en-US" sz="1400" baseline="0" dirty="0" smtClean="0"/>
                        <a:t> (Tiền gửi NH hoặc Tiền mặt)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1854200" y="4597400"/>
            <a:ext cx="1231900" cy="1028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5400000">
            <a:off x="6978650" y="3321050"/>
            <a:ext cx="939800" cy="901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5400000">
            <a:off x="7131050" y="4718050"/>
            <a:ext cx="939800" cy="901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 all Entries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39900"/>
            <a:ext cx="8902699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8300"/>
            <a:ext cx="8255000" cy="2806700"/>
          </a:xfrm>
        </p:spPr>
        <p:txBody>
          <a:bodyPr>
            <a:noAutofit/>
          </a:bodyPr>
          <a:lstStyle/>
          <a:p>
            <a:pPr algn="ctr"/>
            <a:r>
              <a:rPr sz="4800" smtClean="0"/>
              <a:t>Part 5 </a:t>
            </a:r>
            <a:br>
              <a:rPr sz="4800" smtClean="0"/>
            </a:br>
            <a:r>
              <a:rPr sz="4800" smtClean="0"/>
              <a:t>Basic of Accounting</a:t>
            </a:r>
            <a:endParaRPr sz="4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6763" y="1936750"/>
          <a:ext cx="73406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Question???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08100"/>
            <a:ext cx="7340600" cy="4302125"/>
          </a:xfrm>
        </p:spPr>
        <p:txBody>
          <a:bodyPr/>
          <a:lstStyle/>
          <a:p>
            <a:r>
              <a:rPr lang="en-US" dirty="0" smtClean="0"/>
              <a:t>Bạn bán được bao nhiêu tiền? Bao nhiêu tiền mặt, bao nhiêu tiền trong ngân hàng?</a:t>
            </a:r>
          </a:p>
          <a:p>
            <a:r>
              <a:rPr lang="en-US" dirty="0" smtClean="0"/>
              <a:t>Khách hàng nợ bao nhiêu? Phải trả cho nhà cung cấp là bao nhiêu?</a:t>
            </a:r>
          </a:p>
          <a:p>
            <a:r>
              <a:rPr lang="en-US" dirty="0" smtClean="0"/>
              <a:t>Tổng giá trị hàng tồn kho là bao nhiêu?</a:t>
            </a:r>
          </a:p>
          <a:p>
            <a:r>
              <a:rPr lang="en-US" dirty="0" smtClean="0"/>
              <a:t>Tổng giá trị tài sản của công ty là bao nhiêu?</a:t>
            </a:r>
          </a:p>
          <a:p>
            <a:r>
              <a:rPr lang="en-US" dirty="0" smtClean="0"/>
              <a:t>Tại sao doanh thu có nhưng tiền mặt không thấy đâu?</a:t>
            </a:r>
          </a:p>
          <a:p>
            <a:r>
              <a:rPr lang="en-US" dirty="0" smtClean="0"/>
              <a:t>Sau bao nhiêu năm làm ăn, thì nhìn lại mình kinh doanh hiệu quả không?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Key concept </a:t>
            </a:r>
            <a:br>
              <a:rPr smtClean="0"/>
            </a:br>
            <a:r>
              <a:rPr smtClean="0"/>
              <a:t>Financial Accounting (FI)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863" y="1428750"/>
            <a:ext cx="7340600" cy="4387850"/>
          </a:xfrm>
        </p:spPr>
        <p:txBody>
          <a:bodyPr/>
          <a:lstStyle/>
          <a:p>
            <a:pPr algn="just"/>
            <a:r>
              <a:rPr lang="en-US" b="0" dirty="0" smtClean="0"/>
              <a:t>Financial Accounting is designed to collect the </a:t>
            </a:r>
            <a:r>
              <a:rPr lang="en-US" dirty="0" smtClean="0"/>
              <a:t>transactional data (giao dịch)</a:t>
            </a:r>
            <a:r>
              <a:rPr lang="en-US" b="0" dirty="0" smtClean="0"/>
              <a:t>that provides a foundation for preparing the </a:t>
            </a:r>
            <a:r>
              <a:rPr lang="en-US" dirty="0" smtClean="0"/>
              <a:t>standard portfolio of reports(báo cáo tài chính)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smtClean="0"/>
              <a:t>In general, these reports are primarily, but not exclusively, directed at external parties.</a:t>
            </a:r>
          </a:p>
          <a:p>
            <a:pPr algn="just"/>
            <a:r>
              <a:rPr lang="en-US" b="0" dirty="0" smtClean="0"/>
              <a:t>Standard reports include:</a:t>
            </a:r>
          </a:p>
          <a:p>
            <a:pPr lvl="1"/>
            <a:r>
              <a:rPr lang="en-US" sz="2000" dirty="0" smtClean="0"/>
              <a:t>Balance Sheet – Bảng cân đối kế toán</a:t>
            </a:r>
          </a:p>
          <a:p>
            <a:pPr lvl="1"/>
            <a:r>
              <a:rPr lang="en-US" sz="2000" dirty="0" smtClean="0"/>
              <a:t>Income Statement – Báo cáo Doanh thu</a:t>
            </a:r>
          </a:p>
          <a:p>
            <a:pPr lvl="1"/>
            <a:r>
              <a:rPr lang="en-US" sz="2000" dirty="0" smtClean="0"/>
              <a:t>Statement of Cash Flows – Báo cáo dòng tiền (</a:t>
            </a:r>
            <a:r>
              <a:rPr lang="en-US" sz="2000" dirty="0" err="1" smtClean="0"/>
              <a:t>openerp</a:t>
            </a:r>
            <a:r>
              <a:rPr lang="en-US" sz="2000" dirty="0" smtClean="0"/>
              <a:t> missing)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Key concept (cont.) </a:t>
            </a:r>
            <a:br>
              <a:rPr smtClean="0"/>
            </a:br>
            <a:r>
              <a:rPr smtClean="0"/>
              <a:t>Target Audience (Users)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936750"/>
            <a:ext cx="3144837" cy="3673475"/>
          </a:xfrm>
        </p:spPr>
        <p:txBody>
          <a:bodyPr/>
          <a:lstStyle/>
          <a:p>
            <a:r>
              <a:rPr lang="en-US" sz="1800" dirty="0" smtClean="0"/>
              <a:t>Internal</a:t>
            </a:r>
          </a:p>
          <a:p>
            <a:pPr lvl="1"/>
            <a:r>
              <a:rPr lang="en-US" sz="2000" dirty="0" smtClean="0"/>
              <a:t>Executives</a:t>
            </a:r>
          </a:p>
          <a:p>
            <a:pPr lvl="1"/>
            <a:r>
              <a:rPr lang="en-US" sz="2000" dirty="0" smtClean="0"/>
              <a:t>Senior Management</a:t>
            </a:r>
          </a:p>
          <a:p>
            <a:pPr lvl="1"/>
            <a:r>
              <a:rPr lang="en-US" sz="2000" dirty="0" smtClean="0"/>
              <a:t>Administrative Staff</a:t>
            </a:r>
          </a:p>
          <a:p>
            <a:pPr lvl="1"/>
            <a:r>
              <a:rPr lang="en-US" sz="2000" dirty="0" smtClean="0"/>
              <a:t>Employees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70463" y="1987550"/>
            <a:ext cx="31448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26974"/>
                </a:solidFill>
                <a:latin typeface="+mn-lt"/>
                <a:ea typeface="+mn-ea"/>
              </a:rPr>
              <a:t>External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Legal Authorities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Banks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Auditors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Shareholders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Insurance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Taxing Authorities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Media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Financial Analysts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Key concept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250951"/>
            <a:ext cx="7734300" cy="3168650"/>
          </a:xfrm>
        </p:spPr>
        <p:txBody>
          <a:bodyPr/>
          <a:lstStyle/>
          <a:p>
            <a:r>
              <a:rPr lang="en-US" sz="1600" b="0" dirty="0" smtClean="0"/>
              <a:t>FI liên quan đến việc tính toán xem công ty mua, bán, sở hữu, hay nợ ra sao.</a:t>
            </a:r>
          </a:p>
          <a:p>
            <a:r>
              <a:rPr lang="en-US" sz="1600" b="0" dirty="0" smtClean="0"/>
              <a:t>FI là lõi, là xương sống gắn kết tất cả các Module khác lại với nhau.</a:t>
            </a:r>
          </a:p>
          <a:p>
            <a:r>
              <a:rPr lang="en-US" sz="1600" b="0" dirty="0" smtClean="0"/>
              <a:t>Gắn kết ra sao?? SD, PP, MM</a:t>
            </a:r>
          </a:p>
          <a:p>
            <a:r>
              <a:rPr lang="en-US" sz="1600" b="0" dirty="0" smtClean="0"/>
              <a:t>Ex: Sales recorded in SD affect revenue and customer accounts in FI</a:t>
            </a:r>
          </a:p>
          <a:p>
            <a:r>
              <a:rPr lang="en-US" sz="1600" b="0" dirty="0" smtClean="0"/>
              <a:t>FI truyền thống xử dụng phương thức kế toán kép với tài khoản chữ T</a:t>
            </a:r>
          </a:p>
          <a:p>
            <a:r>
              <a:rPr lang="en-US" sz="1600" b="0" dirty="0" smtClean="0"/>
              <a:t>“Kế toán kép” vì mỗi giao dịch phát sinh đều ảnh hưởng đến 2 loại tài khoản 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223000" y="5016500"/>
            <a:ext cx="2209800" cy="1546000"/>
            <a:chOff x="3553" y="1979"/>
            <a:chExt cx="1727" cy="197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553" y="1979"/>
              <a:ext cx="1727" cy="1905"/>
            </a:xfrm>
            <a:prstGeom prst="rect">
              <a:avLst/>
            </a:prstGeom>
            <a:solidFill>
              <a:srgbClr val="DBB40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05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53" y="2115"/>
              <a:ext cx="172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</a:rPr>
                <a:t> 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646" y="2626"/>
              <a:ext cx="1494" cy="1323"/>
              <a:chOff x="540" y="1861"/>
              <a:chExt cx="1728" cy="1323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540" y="1861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428" y="1862"/>
                <a:ext cx="0" cy="1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720" y="2772"/>
              <a:ext cx="657" cy="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Balance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428616" y="5605756"/>
            <a:ext cx="8406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Balance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454016" y="4968254"/>
            <a:ext cx="84067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</a:rPr>
              <a:t>Credit</a:t>
            </a:r>
          </a:p>
          <a:p>
            <a:pPr algn="ctr" eaLnBrk="0" hangingPunct="0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</a:rPr>
              <a:t>(Có)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11016" y="5069854"/>
            <a:ext cx="84067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Debit</a:t>
            </a:r>
          </a:p>
          <a:p>
            <a:pPr algn="ctr" eaLnBrk="0" hangingPunct="0">
              <a:spcBef>
                <a:spcPts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(Nợ)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5859" y="5181600"/>
            <a:ext cx="1041929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Master Data </a:t>
            </a:r>
            <a:r>
              <a:rPr lang="en-US" dirty="0" smtClean="0"/>
              <a:t>–</a:t>
            </a:r>
            <a:r>
              <a:rPr smtClean="0"/>
              <a:t> Chart of 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89050"/>
            <a:ext cx="7627937" cy="3673475"/>
          </a:xfrm>
        </p:spPr>
        <p:txBody>
          <a:bodyPr/>
          <a:lstStyle/>
          <a:p>
            <a:r>
              <a:rPr lang="en-US" dirty="0" smtClean="0"/>
              <a:t>Chart of Accounts: </a:t>
            </a:r>
            <a:r>
              <a:rPr lang="en-US" b="0" dirty="0" smtClean="0"/>
              <a:t>danh mục tài khoản (mỗi quốc gia có thể khác nhau)</a:t>
            </a:r>
          </a:p>
          <a:p>
            <a:r>
              <a:rPr lang="en-US" b="0" dirty="0" smtClean="0"/>
              <a:t>111, 632, 156, 331….</a:t>
            </a:r>
          </a:p>
          <a:p>
            <a:r>
              <a:rPr lang="en-US" b="0" dirty="0" smtClean="0"/>
              <a:t>Ở Việt Nam có 9 loại tài khoản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0" y="1768565"/>
            <a:ext cx="3937000" cy="139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530" y="3187700"/>
            <a:ext cx="753757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0" y="1314450"/>
          <a:ext cx="96520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nference2">
  <a:themeElements>
    <a:clrScheme name="business5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business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business5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Conference2</Template>
  <TotalTime>3760</TotalTime>
  <Words>1594</Words>
  <Application>Microsoft Office PowerPoint</Application>
  <PresentationFormat>On-screen Show (4:3)</PresentationFormat>
  <Paragraphs>347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Gulim</vt:lpstr>
      <vt:lpstr>Times New Roman</vt:lpstr>
      <vt:lpstr>Verdana</vt:lpstr>
      <vt:lpstr>Wingdings</vt:lpstr>
      <vt:lpstr>Conference2</vt:lpstr>
      <vt:lpstr>Hoạch định nguồn lực doanh nghiệp ERP</vt:lpstr>
      <vt:lpstr>Nội dung của phần quy trình trong ERP</vt:lpstr>
      <vt:lpstr>Part 5  Basic of Accounting</vt:lpstr>
      <vt:lpstr>Agenda</vt:lpstr>
      <vt:lpstr>Question???</vt:lpstr>
      <vt:lpstr>Key concept  Financial Accounting (FI)</vt:lpstr>
      <vt:lpstr>Key concept (cont.)  Target Audience (Users)</vt:lpstr>
      <vt:lpstr>Key concept (cont.)</vt:lpstr>
      <vt:lpstr>Master Data – Chart of Acc</vt:lpstr>
      <vt:lpstr>Financial Year &amp; Period</vt:lpstr>
      <vt:lpstr>Master Data</vt:lpstr>
      <vt:lpstr>Customer &amp; Vendor Master Data</vt:lpstr>
      <vt:lpstr>Accounts Receivable Master Data Tài khoản phải thu - 131</vt:lpstr>
      <vt:lpstr>Accounts Payable Master Data Tài khoản phải trả - 331</vt:lpstr>
      <vt:lpstr>Balance Sheet </vt:lpstr>
      <vt:lpstr>Income Statement </vt:lpstr>
      <vt:lpstr>Statement of Cash Flows </vt:lpstr>
      <vt:lpstr>FI &amp; MM integration (Purchasing)</vt:lpstr>
      <vt:lpstr>FI &amp; MM integration (Purchasing) cont.</vt:lpstr>
      <vt:lpstr>FI &amp; MM integration (Purchasing) cont.</vt:lpstr>
      <vt:lpstr>FI &amp; MM integration (Purchasing) cont.</vt:lpstr>
      <vt:lpstr>FI &amp; SD integration</vt:lpstr>
      <vt:lpstr>FI &amp; SD integration cont.</vt:lpstr>
      <vt:lpstr>FI &amp; SD integration cont.</vt:lpstr>
      <vt:lpstr>Double entry FI with SD &amp; MM &amp; Tax</vt:lpstr>
      <vt:lpstr>Check all Entries</vt:lpstr>
      <vt:lpstr>Câu hỏi?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Thanh Do</cp:lastModifiedBy>
  <cp:revision>893</cp:revision>
  <dcterms:created xsi:type="dcterms:W3CDTF">2013-06-09T02:01:31Z</dcterms:created>
  <dcterms:modified xsi:type="dcterms:W3CDTF">2018-08-13T03:44:16Z</dcterms:modified>
</cp:coreProperties>
</file>