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1" r:id="rId7"/>
    <p:sldId id="281" r:id="rId8"/>
    <p:sldId id="282" r:id="rId9"/>
    <p:sldId id="283" r:id="rId10"/>
    <p:sldId id="280" r:id="rId11"/>
    <p:sldId id="259" r:id="rId12"/>
    <p:sldId id="260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627" autoAdjust="0"/>
  </p:normalViewPr>
  <p:slideViewPr>
    <p:cSldViewPr>
      <p:cViewPr varScale="1">
        <p:scale>
          <a:sx n="73" d="100"/>
          <a:sy n="73" d="100"/>
        </p:scale>
        <p:origin x="17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6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0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8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9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12/3/2021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17656" cy="1425577"/>
          </a:xfrm>
        </p:spPr>
        <p:txBody>
          <a:bodyPr/>
          <a:lstStyle/>
          <a:p>
            <a:r>
              <a:rPr lang="en-US" sz="4000" dirty="0"/>
              <a:t>AWS ELASTIC BEANSTALK</a:t>
            </a:r>
            <a:br>
              <a:rPr lang="en-US" dirty="0"/>
            </a:br>
            <a:r>
              <a:rPr lang="en-US" b="0" dirty="0" err="1"/>
              <a:t>Tuần</a:t>
            </a:r>
            <a:r>
              <a:rPr lang="en-US" b="0" dirty="0"/>
              <a:t> 15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876800" y="3810000"/>
            <a:ext cx="4717256" cy="12345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19110362</a:t>
            </a:r>
          </a:p>
          <a:p>
            <a:r>
              <a:rPr lang="en-US" dirty="0" err="1"/>
              <a:t>Hoàng</a:t>
            </a:r>
            <a:r>
              <a:rPr lang="en-US" dirty="0"/>
              <a:t> Minh </a:t>
            </a:r>
            <a:r>
              <a:rPr lang="en-US" dirty="0" err="1"/>
              <a:t>Thắng</a:t>
            </a:r>
            <a:r>
              <a:rPr lang="en-US" dirty="0"/>
              <a:t> 19110462</a:t>
            </a:r>
          </a:p>
          <a:p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19110341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vi-V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vi-VN" smtClean="0"/>
              <a:pPr/>
              <a:t>10</a:t>
            </a:fld>
            <a:endParaRPr lang="vi-VN"/>
          </a:p>
        </p:txBody>
      </p:sp>
      <p:pic>
        <p:nvPicPr>
          <p:cNvPr id="1026" name="Picture 2" descr="MAR GONE WILD MEDIA THANKS FOR WATCHING - Mar Gone Wild">
            <a:extLst>
              <a:ext uri="{FF2B5EF4-FFF2-40B4-BE49-F238E27FC236}">
                <a16:creationId xmlns:a16="http://schemas.microsoft.com/office/drawing/2014/main" id="{70928521-8902-43C1-A2A2-4225B7A6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9" y="2590800"/>
            <a:ext cx="8615921" cy="23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0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8229600" cy="284154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 </a:t>
            </a: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auto scaling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i="0" u="none" strike="noStrike" dirty="0">
                <a:solidFill>
                  <a:srgbClr val="16191F"/>
                </a:solidFill>
                <a:effectLst/>
                <a:latin typeface="Amazon Ember"/>
              </a:rPr>
              <a:t>Alarm </a:t>
            </a:r>
            <a:r>
              <a:rPr lang="en-US" sz="1600" i="0" u="none" strike="noStrike" dirty="0" err="1">
                <a:solidFill>
                  <a:srgbClr val="16191F"/>
                </a:solidFill>
                <a:effectLst/>
                <a:latin typeface="Amazon Ember"/>
              </a:rPr>
              <a:t>trong</a:t>
            </a:r>
            <a:r>
              <a:rPr lang="en-US" sz="1600" i="0" u="none" strike="noStrike" dirty="0">
                <a:solidFill>
                  <a:srgbClr val="16191F"/>
                </a:solidFill>
                <a:effectLst/>
                <a:latin typeface="Amazon Ember"/>
              </a:rPr>
              <a:t> Elastic Beanstalk</a:t>
            </a:r>
            <a:br>
              <a:rPr lang="en-US" sz="160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endParaRPr lang="en-US" sz="160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/>
            <a:endParaRPr lang="vi-VN" sz="1600" dirty="0"/>
          </a:p>
          <a:p>
            <a:pPr marL="0"/>
            <a:endParaRPr lang="vi-VN" sz="1600" dirty="0"/>
          </a:p>
          <a:p>
            <a:endParaRPr lang="vi-VN" sz="1600" dirty="0"/>
          </a:p>
          <a:p>
            <a:endParaRPr lang="vi-VN" sz="1600" dirty="0"/>
          </a:p>
          <a:p>
            <a:endParaRPr lang="vi-V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3062" y="290723"/>
            <a:ext cx="5629276" cy="761802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Alarm </a:t>
            </a:r>
            <a:r>
              <a:rPr lang="en-US" dirty="0" err="1"/>
              <a:t>trong</a:t>
            </a:r>
            <a:r>
              <a:rPr lang="en-US" dirty="0"/>
              <a:t> Elastic Beanstalk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400B7-2049-4A59-A272-9882015A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5805"/>
            <a:ext cx="7772400" cy="51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3062" y="290723"/>
            <a:ext cx="5629276" cy="761802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Alarm </a:t>
            </a:r>
            <a:r>
              <a:rPr lang="en-US" dirty="0" err="1"/>
              <a:t>trong</a:t>
            </a:r>
            <a:r>
              <a:rPr lang="en-US" dirty="0"/>
              <a:t> Elastic Beanstalk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6776D-626B-4DBE-AC80-E0E1DC799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76400"/>
            <a:ext cx="8610600" cy="41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13E33-ECE9-4AEE-9EFA-90CFCF957AF0}"/>
              </a:ext>
            </a:extLst>
          </p:cNvPr>
          <p:cNvSpPr txBox="1"/>
          <p:nvPr/>
        </p:nvSpPr>
        <p:spPr>
          <a:xfrm>
            <a:off x="4974665" y="198120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giây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7AC62-4CAE-4C15-B028-426748EE60A2}"/>
              </a:ext>
            </a:extLst>
          </p:cNvPr>
          <p:cNvSpPr txBox="1"/>
          <p:nvPr/>
        </p:nvSpPr>
        <p:spPr>
          <a:xfrm>
            <a:off x="685800" y="3182653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 Requests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66043-BE3C-4A14-8CB8-96385BD0E203}"/>
              </a:ext>
            </a:extLst>
          </p:cNvPr>
          <p:cNvSpPr txBox="1"/>
          <p:nvPr/>
        </p:nvSpPr>
        <p:spPr>
          <a:xfrm>
            <a:off x="685800" y="1933903"/>
            <a:ext cx="3429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khỏe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khỏe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D56A2-2E2F-4A70-B20D-1EBCA36CB461}"/>
              </a:ext>
            </a:extLst>
          </p:cNvPr>
          <p:cNvSpPr txBox="1"/>
          <p:nvPr/>
        </p:nvSpPr>
        <p:spPr>
          <a:xfrm>
            <a:off x="4937879" y="3244334"/>
            <a:ext cx="460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CPU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trăm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629A9-4E16-4686-9B6A-86196E9BF483}"/>
              </a:ext>
            </a:extLst>
          </p:cNvPr>
          <p:cNvSpPr txBox="1"/>
          <p:nvPr/>
        </p:nvSpPr>
        <p:spPr>
          <a:xfrm>
            <a:off x="1066800" y="440176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 Network In in bytes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4256B-4CF7-404E-B3E2-A763CE73A8EE}"/>
              </a:ext>
            </a:extLst>
          </p:cNvPr>
          <p:cNvSpPr txBox="1"/>
          <p:nvPr/>
        </p:nvSpPr>
        <p:spPr>
          <a:xfrm>
            <a:off x="5105400" y="442596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 Network Out in bytes</a:t>
            </a:r>
          </a:p>
        </p:txBody>
      </p:sp>
    </p:spTree>
    <p:extLst>
      <p:ext uri="{BB962C8B-B14F-4D97-AF65-F5344CB8AC3E}">
        <p14:creationId xmlns:p14="http://schemas.microsoft.com/office/powerpoint/2010/main" val="13121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3062" y="290723"/>
            <a:ext cx="5629276" cy="761802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Alarm </a:t>
            </a:r>
            <a:r>
              <a:rPr lang="en-US" dirty="0" err="1"/>
              <a:t>trong</a:t>
            </a:r>
            <a:r>
              <a:rPr lang="en-US" dirty="0"/>
              <a:t> Elastic Beanstalk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EBD7F-5F45-4152-A5E4-9B93A702E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71" y="2438400"/>
            <a:ext cx="7687258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8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3062" y="290723"/>
            <a:ext cx="5629276" cy="761802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Alarm </a:t>
            </a:r>
            <a:r>
              <a:rPr lang="en-US" dirty="0" err="1"/>
              <a:t>trong</a:t>
            </a:r>
            <a:r>
              <a:rPr lang="en-US" dirty="0"/>
              <a:t> Elastic Beanstalk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96FA1-A952-44DE-AD78-39F021E8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00220"/>
            <a:ext cx="4434726" cy="49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E2D56-56E7-4473-9C43-D783CC21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1752600"/>
            <a:ext cx="8677276" cy="35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8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vi-VN" smtClean="0"/>
              <a:pPr/>
              <a:t>8</a:t>
            </a:fld>
            <a:endParaRPr lang="vi-VN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vi-VN" sz="1600" dirty="0"/>
          </a:p>
          <a:p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145772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2536745"/>
          </a:xfrm>
        </p:spPr>
        <p:txBody>
          <a:bodyPr>
            <a:noAutofit/>
          </a:bodyPr>
          <a:lstStyle/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Nộp</a:t>
            </a:r>
            <a:r>
              <a:rPr lang="en-US" sz="1600" dirty="0"/>
              <a:t> </a:t>
            </a:r>
            <a:r>
              <a:rPr lang="en-US" sz="1600"/>
              <a:t>bài</a:t>
            </a:r>
            <a:endParaRPr lang="en-US" sz="1600" dirty="0"/>
          </a:p>
          <a:p>
            <a:pPr marL="349758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9758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207</TotalTime>
  <Words>129</Words>
  <Application>Microsoft Office PowerPoint</Application>
  <PresentationFormat>On-screen Show (4:3)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Amazon Ember</vt:lpstr>
      <vt:lpstr>Arial</vt:lpstr>
      <vt:lpstr>Calibri</vt:lpstr>
      <vt:lpstr>Segoe UI</vt:lpstr>
      <vt:lpstr>Wingdings 2</vt:lpstr>
      <vt:lpstr>Verve</vt:lpstr>
      <vt:lpstr>AWS ELASTIC BEANSTALK Tuần 15</vt:lpstr>
      <vt:lpstr>Tiến độ thực hiện</vt:lpstr>
      <vt:lpstr>Tạo một Alarm trong Elastic Beanstalk </vt:lpstr>
      <vt:lpstr>Tạo một Alarm trong Elastic Beanstalk </vt:lpstr>
      <vt:lpstr>Tạo một Alarm trong Elastic Beanstalk </vt:lpstr>
      <vt:lpstr>Tạo một Alarm trong Elastic Beanstalk </vt:lpstr>
      <vt:lpstr>Kết quả</vt:lpstr>
      <vt:lpstr>Problems</vt:lpstr>
      <vt:lpstr>Plan</vt:lpstr>
      <vt:lpstr>Tạm biệt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Duong</cp:lastModifiedBy>
  <cp:revision>24</cp:revision>
  <dcterms:created xsi:type="dcterms:W3CDTF">2021-10-25T12:02:40Z</dcterms:created>
  <dcterms:modified xsi:type="dcterms:W3CDTF">2021-12-03T10:18:17Z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