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1" r:id="rId7"/>
    <p:sldId id="275" r:id="rId8"/>
    <p:sldId id="276" r:id="rId9"/>
    <p:sldId id="277" r:id="rId10"/>
    <p:sldId id="278" r:id="rId11"/>
    <p:sldId id="280" r:id="rId12"/>
    <p:sldId id="259" r:id="rId13"/>
    <p:sldId id="26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27" autoAdjust="0"/>
  </p:normalViewPr>
  <p:slideViewPr>
    <p:cSldViewPr>
      <p:cViewPr>
        <p:scale>
          <a:sx n="100" d="100"/>
          <a:sy n="100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9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8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3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9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11/26/2021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17656" cy="1425577"/>
          </a:xfrm>
        </p:spPr>
        <p:txBody>
          <a:bodyPr/>
          <a:lstStyle/>
          <a:p>
            <a:r>
              <a:rPr lang="en-US" sz="4000" dirty="0"/>
              <a:t>AWS ELASTIC BEANSTALK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14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876800" y="3810000"/>
            <a:ext cx="4717256" cy="12345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19110362</a:t>
            </a:r>
          </a:p>
          <a:p>
            <a:r>
              <a:rPr lang="en-US" dirty="0" err="1"/>
              <a:t>Hoàng</a:t>
            </a:r>
            <a:r>
              <a:rPr lang="en-US" dirty="0"/>
              <a:t> Minh </a:t>
            </a:r>
            <a:r>
              <a:rPr lang="en-US" dirty="0" err="1"/>
              <a:t>Thắng</a:t>
            </a:r>
            <a:r>
              <a:rPr lang="en-US" dirty="0"/>
              <a:t> 19110462</a:t>
            </a:r>
          </a:p>
          <a:p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19110341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2536745"/>
          </a:xfrm>
        </p:spPr>
        <p:txBody>
          <a:bodyPr>
            <a:noAutofit/>
          </a:bodyPr>
          <a:lstStyle/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Nộp</a:t>
            </a:r>
            <a:r>
              <a:rPr lang="en-US" sz="1600" dirty="0"/>
              <a:t> </a:t>
            </a:r>
            <a:r>
              <a:rPr lang="en-US" sz="1600"/>
              <a:t>bài</a:t>
            </a:r>
            <a:endParaRPr lang="en-US" sz="1600" dirty="0"/>
          </a:p>
          <a:p>
            <a:pPr marL="349758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9758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vi-V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vi-VN" smtClean="0"/>
              <a:pPr/>
              <a:t>11</a:t>
            </a:fld>
            <a:endParaRPr lang="vi-VN"/>
          </a:p>
        </p:txBody>
      </p:sp>
      <p:pic>
        <p:nvPicPr>
          <p:cNvPr id="1026" name="Picture 2" descr="MAR GONE WILD MEDIA THANKS FOR WATCHING - Mar Gone Wild">
            <a:extLst>
              <a:ext uri="{FF2B5EF4-FFF2-40B4-BE49-F238E27FC236}">
                <a16:creationId xmlns:a16="http://schemas.microsoft.com/office/drawing/2014/main" id="{70928521-8902-43C1-A2A2-4225B7A6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9" y="2590800"/>
            <a:ext cx="8615921" cy="23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229600" cy="284154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web</a:t>
            </a:r>
            <a:endParaRPr lang="vi-VN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auto scaling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</a:t>
            </a:r>
          </a:p>
          <a:p>
            <a:pPr marL="0"/>
            <a:endParaRPr lang="vi-VN" sz="1600" dirty="0"/>
          </a:p>
          <a:p>
            <a:pPr marL="0"/>
            <a:endParaRPr lang="vi-VN" sz="1600" dirty="0"/>
          </a:p>
          <a:p>
            <a:endParaRPr lang="vi-VN" sz="1600" dirty="0"/>
          </a:p>
          <a:p>
            <a:endParaRPr lang="vi-VN" sz="1600" dirty="0"/>
          </a:p>
          <a:p>
            <a:endParaRPr lang="vi-V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auto scaling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78D66-B5CF-454C-A4C9-8D2ED827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1669005"/>
            <a:ext cx="8497431" cy="47798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E7B942-E103-42F0-803F-C3C6789C558F}"/>
              </a:ext>
            </a:extLst>
          </p:cNvPr>
          <p:cNvSpPr/>
          <p:nvPr/>
        </p:nvSpPr>
        <p:spPr>
          <a:xfrm>
            <a:off x="491606" y="4800600"/>
            <a:ext cx="1295400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9D9866-B057-49A2-A774-D240A83EBBCE}"/>
              </a:ext>
            </a:extLst>
          </p:cNvPr>
          <p:cNvSpPr/>
          <p:nvPr/>
        </p:nvSpPr>
        <p:spPr>
          <a:xfrm>
            <a:off x="1905000" y="4819261"/>
            <a:ext cx="1143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auto scaling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DE761-B2D7-4741-A3E1-A373C679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1905000"/>
            <a:ext cx="8336806" cy="46894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2A02B3-860C-4EBB-93A1-3CC9F6677E38}"/>
              </a:ext>
            </a:extLst>
          </p:cNvPr>
          <p:cNvSpPr/>
          <p:nvPr/>
        </p:nvSpPr>
        <p:spPr>
          <a:xfrm>
            <a:off x="7543800" y="4724400"/>
            <a:ext cx="640080" cy="301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0936A-09F3-4E90-8DD2-1BF4DF4EE556}"/>
              </a:ext>
            </a:extLst>
          </p:cNvPr>
          <p:cNvSpPr/>
          <p:nvPr/>
        </p:nvSpPr>
        <p:spPr>
          <a:xfrm>
            <a:off x="6629400" y="4724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auto scaling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FA656-4559-4F8E-A8FD-1C83FC31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5937739" cy="2650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D7793-515A-49A5-9CBC-450F0C3E3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74321"/>
            <a:ext cx="5346666" cy="26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1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auto scaling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05284-7BC2-4721-924C-C25DFD9E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5114924" cy="2608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86DB1-0569-47D7-8403-6A095E0C1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32539"/>
            <a:ext cx="4948084" cy="26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auto scaling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40A90-3B34-4EB2-A9AD-B9AB5208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1666258"/>
            <a:ext cx="7391400" cy="33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67275" cy="761802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2ACCF-8F2A-465A-8421-242CD1BC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6886221" cy="22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vi-VN" sz="1600" dirty="0"/>
          </a:p>
          <a:p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145772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130</TotalTime>
  <Words>95</Words>
  <Application>Microsoft Office PowerPoint</Application>
  <PresentationFormat>On-screen Show (4:3)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 2</vt:lpstr>
      <vt:lpstr>Verve</vt:lpstr>
      <vt:lpstr>AWS ELASTIC BEANSTALK Tuần 14</vt:lpstr>
      <vt:lpstr>Tiến độ thực hiện</vt:lpstr>
      <vt:lpstr>Các bước cấu hình auto scaling</vt:lpstr>
      <vt:lpstr>Các bước cấu hình auto scaling</vt:lpstr>
      <vt:lpstr>Các bước cấu hình auto scaling</vt:lpstr>
      <vt:lpstr>Các bước cấu hình auto scaling</vt:lpstr>
      <vt:lpstr>Các bước cấu hình auto scaling</vt:lpstr>
      <vt:lpstr>Kết quả</vt:lpstr>
      <vt:lpstr>Problems</vt:lpstr>
      <vt:lpstr>Plan</vt:lpstr>
      <vt:lpstr>Tạm biệt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Thắng Hoàng Minh</cp:lastModifiedBy>
  <cp:revision>22</cp:revision>
  <dcterms:created xsi:type="dcterms:W3CDTF">2021-10-25T12:02:40Z</dcterms:created>
  <dcterms:modified xsi:type="dcterms:W3CDTF">2021-11-26T07:22:53Z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