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9" r:id="rId7"/>
    <p:sldId id="262" r:id="rId8"/>
    <p:sldId id="270" r:id="rId9"/>
    <p:sldId id="271" r:id="rId10"/>
    <p:sldId id="272" r:id="rId11"/>
    <p:sldId id="273" r:id="rId12"/>
    <p:sldId id="275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9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2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11/25/2021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5-env.eba-4avhm2kj.us-east-1.elasticbeanstalk.com/?fbclid=IwAR0AxKPLzFR5wnXWLbqUJeinZOf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17656" cy="1425577"/>
          </a:xfrm>
        </p:spPr>
        <p:txBody>
          <a:bodyPr/>
          <a:lstStyle/>
          <a:p>
            <a:r>
              <a:rPr lang="en-US" sz="4000" dirty="0"/>
              <a:t>AWS ELASTIC BEANSTALK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2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876800" y="3810000"/>
            <a:ext cx="4717256" cy="123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19110362</a:t>
            </a:r>
          </a:p>
          <a:p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Thắng</a:t>
            </a:r>
            <a:r>
              <a:rPr lang="en-US" dirty="0"/>
              <a:t> 19110462</a:t>
            </a:r>
          </a:p>
          <a:p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19110341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7726680" cy="2536745"/>
          </a:xfrm>
        </p:spPr>
        <p:txBody>
          <a:bodyPr>
            <a:noAutofit/>
          </a:bodyPr>
          <a:lstStyle/>
          <a:p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upload database </a:t>
            </a:r>
            <a:r>
              <a:rPr lang="en-US" sz="1600" dirty="0" err="1"/>
              <a:t>lên</a:t>
            </a:r>
            <a:r>
              <a:rPr lang="en-US" sz="1600" dirty="0"/>
              <a:t> AWS RDS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1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229600" cy="284154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lab </a:t>
            </a:r>
            <a:r>
              <a:rPr lang="en-US" sz="1600" dirty="0" err="1"/>
              <a:t>mẫu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AWS Elastic Beanstalk ở module 6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2367C-76B1-45CF-997C-0D7012AC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3" y="2007831"/>
            <a:ext cx="7857067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229600" cy="284154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Thử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AWS Elastic </a:t>
            </a:r>
            <a:r>
              <a:rPr lang="en-US" sz="1600" dirty="0" err="1"/>
              <a:t>Benstalk</a:t>
            </a:r>
            <a:r>
              <a:rPr lang="en-US" sz="1600" dirty="0"/>
              <a:t> deploy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web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Link: </a:t>
            </a:r>
            <a:r>
              <a:rPr lang="en-US" sz="1600" dirty="0">
                <a:hlinkClick r:id="rId3"/>
              </a:rPr>
              <a:t>http://demo5-env.eba-4avhm2kj.us-east-1.elasticbeanstalk.com/?fbclid=IwAR0AxKPLzFR5wnXWLbqUJeinZOft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9QrKxLY0nHotU60LTBQSnjtA8VEgW0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9DD72-A851-4597-85A4-30BB4855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40" y="2743200"/>
            <a:ext cx="719328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7000" y="477995"/>
            <a:ext cx="8594600" cy="761802"/>
          </a:xfrm>
        </p:spPr>
        <p:txBody>
          <a:bodyPr/>
          <a:lstStyle/>
          <a:p>
            <a:r>
              <a:rPr lang="en-US" sz="3600" dirty="0"/>
              <a:t>HƯỚNG DẪN TẠO MỘT APPLICATION VÀ DEPLOY WEB TRÊN AWS ELASTIC BEANSTALK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FA98E-C52A-42FF-9B5C-9C6279E74572}"/>
              </a:ext>
            </a:extLst>
          </p:cNvPr>
          <p:cNvSpPr txBox="1">
            <a:spLocks/>
          </p:cNvSpPr>
          <p:nvPr/>
        </p:nvSpPr>
        <p:spPr>
          <a:xfrm>
            <a:off x="464976" y="1905000"/>
            <a:ext cx="8229600" cy="28415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err="1"/>
              <a:t>Bước</a:t>
            </a:r>
            <a:r>
              <a:rPr lang="en-US" sz="1600" b="1" dirty="0"/>
              <a:t> 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AWS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kiếm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b="1" dirty="0"/>
              <a:t>AWS Elastic Beanstalk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b="1" dirty="0"/>
              <a:t>AWS Elastic </a:t>
            </a:r>
            <a:r>
              <a:rPr lang="en-US" sz="1600" b="1" dirty="0" err="1"/>
              <a:t>Beanstal</a:t>
            </a:r>
            <a:r>
              <a:rPr lang="en-US" sz="1600" dirty="0"/>
              <a:t> click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b="1" dirty="0"/>
              <a:t>Create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1CC3E-CF09-4EE1-A066-6F99AEA5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6027576" cy="30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7000" y="477995"/>
            <a:ext cx="8594600" cy="761802"/>
          </a:xfrm>
        </p:spPr>
        <p:txBody>
          <a:bodyPr/>
          <a:lstStyle/>
          <a:p>
            <a:r>
              <a:rPr lang="en-US" sz="3600" dirty="0"/>
              <a:t>HƯỚNG DẪN TẠO MỘT APPLICATION VÀ DEPLOY WEB TRÊN AWS ELASTIC BEANSTALK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FA98E-C52A-42FF-9B5C-9C6279E74572}"/>
              </a:ext>
            </a:extLst>
          </p:cNvPr>
          <p:cNvSpPr txBox="1">
            <a:spLocks/>
          </p:cNvSpPr>
          <p:nvPr/>
        </p:nvSpPr>
        <p:spPr>
          <a:xfrm>
            <a:off x="438539" y="1675713"/>
            <a:ext cx="3828661" cy="28415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err="1"/>
              <a:t>Bước</a:t>
            </a:r>
            <a:r>
              <a:rPr lang="en-US" sz="1600" b="1" dirty="0"/>
              <a:t> 2: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Ở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lựa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,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click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b="1" dirty="0"/>
              <a:t>Configure more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6D2CA-67B5-4651-AA4D-4E42BD60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54123"/>
            <a:ext cx="4753788" cy="1397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32400-BBC8-4357-9895-C7873A467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05" y="3495282"/>
            <a:ext cx="4753789" cy="30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7000" y="477995"/>
            <a:ext cx="8594600" cy="761802"/>
          </a:xfrm>
        </p:spPr>
        <p:txBody>
          <a:bodyPr/>
          <a:lstStyle/>
          <a:p>
            <a:r>
              <a:rPr lang="en-US" sz="3600" dirty="0"/>
              <a:t>HƯỚNG DẪN TẠO MỘT APPLICATION VÀ DEPLOY WEB TRÊN AWS ELASTIC BEANSTALK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FA98E-C52A-42FF-9B5C-9C6279E74572}"/>
              </a:ext>
            </a:extLst>
          </p:cNvPr>
          <p:cNvSpPr txBox="1">
            <a:spLocks/>
          </p:cNvSpPr>
          <p:nvPr/>
        </p:nvSpPr>
        <p:spPr>
          <a:xfrm>
            <a:off x="464976" y="1905000"/>
            <a:ext cx="3573624" cy="28415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err="1"/>
              <a:t>Bước</a:t>
            </a:r>
            <a:r>
              <a:rPr lang="en-US" sz="1600" b="1" dirty="0"/>
              <a:t> 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Ở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b="1" dirty="0"/>
              <a:t>Configure more options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nút</a:t>
            </a:r>
            <a:r>
              <a:rPr lang="en-US" sz="1600" dirty="0"/>
              <a:t> </a:t>
            </a:r>
            <a:r>
              <a:rPr lang="en-US" sz="1600" b="1" dirty="0"/>
              <a:t>Edit </a:t>
            </a:r>
            <a:r>
              <a:rPr lang="en-US" sz="1600" dirty="0"/>
              <a:t>ở </a:t>
            </a:r>
            <a:r>
              <a:rPr lang="en-US" sz="1600" dirty="0" err="1"/>
              <a:t>mục</a:t>
            </a:r>
            <a:r>
              <a:rPr lang="en-US" sz="1600" dirty="0"/>
              <a:t> </a:t>
            </a:r>
            <a:r>
              <a:rPr lang="en-US" sz="1600" b="1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Nhấn</a:t>
            </a:r>
            <a:r>
              <a:rPr lang="en-US" sz="1600" dirty="0"/>
              <a:t> </a:t>
            </a:r>
            <a:r>
              <a:rPr lang="en-US" sz="1600" b="1" dirty="0"/>
              <a:t>Save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r>
              <a:rPr lang="en-US" sz="1600" dirty="0"/>
              <a:t> </a:t>
            </a:r>
            <a:r>
              <a:rPr lang="en-US" sz="1600" b="1" dirty="0"/>
              <a:t>Configure more options</a:t>
            </a:r>
            <a:r>
              <a:rPr lang="en-US" sz="1600" dirty="0"/>
              <a:t>,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nhấn</a:t>
            </a:r>
            <a:r>
              <a:rPr lang="en-US" sz="1600" dirty="0"/>
              <a:t> </a:t>
            </a:r>
            <a:r>
              <a:rPr lang="en-US" sz="1600" dirty="0" err="1"/>
              <a:t>nút</a:t>
            </a:r>
            <a:r>
              <a:rPr lang="en-US" sz="1600" dirty="0"/>
              <a:t> </a:t>
            </a:r>
            <a:r>
              <a:rPr lang="en-US" sz="1600" b="1" dirty="0"/>
              <a:t>Create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F7290-642F-4197-9617-12A71E9F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608" y="1953069"/>
            <a:ext cx="4834776" cy="29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7000" y="477995"/>
            <a:ext cx="8594600" cy="761802"/>
          </a:xfrm>
        </p:spPr>
        <p:txBody>
          <a:bodyPr/>
          <a:lstStyle/>
          <a:p>
            <a:r>
              <a:rPr lang="en-US" sz="3600" dirty="0"/>
              <a:t>HƯỚNG DẪN TẠO MỘT APPLICATION VÀ DEPLOY WEB TRÊN AWS ELASTIC BEANSTALK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FA98E-C52A-42FF-9B5C-9C6279E74572}"/>
              </a:ext>
            </a:extLst>
          </p:cNvPr>
          <p:cNvSpPr txBox="1">
            <a:spLocks/>
          </p:cNvSpPr>
          <p:nvPr/>
        </p:nvSpPr>
        <p:spPr>
          <a:xfrm>
            <a:off x="464976" y="1905000"/>
            <a:ext cx="8229600" cy="28415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Chờ</a:t>
            </a:r>
            <a:r>
              <a:rPr lang="en-US" sz="1600" dirty="0"/>
              <a:t> 1 </a:t>
            </a:r>
            <a:r>
              <a:rPr lang="en-US" sz="1600" dirty="0" err="1"/>
              <a:t>khoản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AWS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environment </a:t>
            </a:r>
            <a:r>
              <a:rPr lang="en-US" sz="1600" dirty="0" err="1"/>
              <a:t>và</a:t>
            </a:r>
            <a:r>
              <a:rPr lang="en-US" sz="1600" dirty="0"/>
              <a:t>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DD9A7-577C-4CEA-8C4C-859CB6F8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12765"/>
            <a:ext cx="7848600" cy="41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7000" y="477995"/>
            <a:ext cx="8594600" cy="761802"/>
          </a:xfrm>
        </p:spPr>
        <p:txBody>
          <a:bodyPr/>
          <a:lstStyle/>
          <a:p>
            <a:r>
              <a:rPr lang="en-US" sz="3600" dirty="0"/>
              <a:t>HƯỚNG DẪN TẠO MỘT APPLICATION VÀ DEPLOY WEB TRÊN AWS ELASTIC BEANSTALK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FA98E-C52A-42FF-9B5C-9C6279E74572}"/>
              </a:ext>
            </a:extLst>
          </p:cNvPr>
          <p:cNvSpPr txBox="1">
            <a:spLocks/>
          </p:cNvSpPr>
          <p:nvPr/>
        </p:nvSpPr>
        <p:spPr>
          <a:xfrm>
            <a:off x="464976" y="1905000"/>
            <a:ext cx="8229600" cy="28415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err="1"/>
              <a:t>Bước</a:t>
            </a:r>
            <a:r>
              <a:rPr lang="en-US" sz="1600" b="1" dirty="0"/>
              <a:t> 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Sau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environment </a:t>
            </a:r>
            <a:r>
              <a:rPr lang="en-US" sz="1600" dirty="0" err="1"/>
              <a:t>và</a:t>
            </a:r>
            <a:r>
              <a:rPr lang="en-US" sz="1600" dirty="0"/>
              <a:t> application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, click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b="1" dirty="0"/>
              <a:t>upload and deploy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source code </a:t>
            </a:r>
            <a:endParaRPr lang="en-US" sz="1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7BCB6-A4C2-469F-B117-D6542015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6" y="3265942"/>
            <a:ext cx="8081769" cy="29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2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7000" y="477995"/>
            <a:ext cx="8594600" cy="761802"/>
          </a:xfrm>
        </p:spPr>
        <p:txBody>
          <a:bodyPr/>
          <a:lstStyle/>
          <a:p>
            <a:r>
              <a:rPr lang="en-US" sz="3600" dirty="0"/>
              <a:t>HƯỚNG DẪN TẠO MỘT APPLICATION VÀ DEPLOY WEB TRÊN AWS ELASTIC BEANSTALK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6FA98E-C52A-42FF-9B5C-9C6279E74572}"/>
              </a:ext>
            </a:extLst>
          </p:cNvPr>
          <p:cNvSpPr txBox="1">
            <a:spLocks/>
          </p:cNvSpPr>
          <p:nvPr/>
        </p:nvSpPr>
        <p:spPr>
          <a:xfrm>
            <a:off x="464976" y="1905000"/>
            <a:ext cx="8229600" cy="2841545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6400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7210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77824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1612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89888" indent="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 err="1"/>
              <a:t>Bước</a:t>
            </a:r>
            <a:r>
              <a:rPr lang="en-US" sz="1600" b="1" dirty="0"/>
              <a:t> 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8E908-1ABE-4640-A3D7-D97844556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14600"/>
            <a:ext cx="5534893" cy="40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266</TotalTime>
  <Words>300</Words>
  <Application>Microsoft Office PowerPoint</Application>
  <PresentationFormat>On-screen Show (4:3)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AWS ELASTIC BEANSTALK Tuần 2</vt:lpstr>
      <vt:lpstr>Tiến độ thực hiện</vt:lpstr>
      <vt:lpstr>Tiến độ thực hiện</vt:lpstr>
      <vt:lpstr>HƯỚNG DẪN TẠO MỘT APPLICATION VÀ DEPLOY WEB TRÊN AWS ELASTIC BEANSTALK</vt:lpstr>
      <vt:lpstr>HƯỚNG DẪN TẠO MỘT APPLICATION VÀ DEPLOY WEB TRÊN AWS ELASTIC BEANSTALK</vt:lpstr>
      <vt:lpstr>HƯỚNG DẪN TẠO MỘT APPLICATION VÀ DEPLOY WEB TRÊN AWS ELASTIC BEANSTALK</vt:lpstr>
      <vt:lpstr>HƯỚNG DẪN TẠO MỘT APPLICATION VÀ DEPLOY WEB TRÊN AWS ELASTIC BEANSTALK</vt:lpstr>
      <vt:lpstr>HƯỚNG DẪN TẠO MỘT APPLICATION VÀ DEPLOY WEB TRÊN AWS ELASTIC BEANSTALK</vt:lpstr>
      <vt:lpstr>HƯỚNG DẪN TẠO MỘT APPLICATION VÀ DEPLOY WEB TRÊN AWS ELASTIC BEANSTALK</vt:lpstr>
      <vt:lpstr>Problems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Thắng Hoàng Minh</cp:lastModifiedBy>
  <cp:revision>34</cp:revision>
  <dcterms:created xsi:type="dcterms:W3CDTF">2021-10-25T12:02:40Z</dcterms:created>
  <dcterms:modified xsi:type="dcterms:W3CDTF">2021-11-25T02:28:03Z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