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60" r:id="rId20"/>
    <p:sldId id="259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2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5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04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92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57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93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31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59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6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04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95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5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47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12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9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8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11/19/2021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917656" cy="1425577"/>
          </a:xfrm>
        </p:spPr>
        <p:txBody>
          <a:bodyPr/>
          <a:lstStyle/>
          <a:p>
            <a:r>
              <a:rPr lang="en-US" sz="4000" dirty="0"/>
              <a:t>AWS ELASTIC BEANSTALK</a:t>
            </a:r>
            <a:br>
              <a:rPr lang="en-US" dirty="0"/>
            </a:br>
            <a:r>
              <a:rPr lang="en-US" b="0" dirty="0" err="1"/>
              <a:t>Tuần</a:t>
            </a:r>
            <a:r>
              <a:rPr lang="en-US" b="0" dirty="0"/>
              <a:t> 3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876800" y="3810000"/>
            <a:ext cx="4717256" cy="123457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Hiếu</a:t>
            </a:r>
            <a:r>
              <a:rPr lang="en-US" dirty="0"/>
              <a:t> 19110362</a:t>
            </a:r>
          </a:p>
          <a:p>
            <a:r>
              <a:rPr lang="en-US" dirty="0" err="1"/>
              <a:t>Hoàng</a:t>
            </a:r>
            <a:r>
              <a:rPr lang="en-US" dirty="0"/>
              <a:t> Minh </a:t>
            </a:r>
            <a:r>
              <a:rPr lang="en-US" dirty="0" err="1"/>
              <a:t>Thắng</a:t>
            </a:r>
            <a:r>
              <a:rPr lang="en-US" dirty="0"/>
              <a:t> 19110462</a:t>
            </a:r>
          </a:p>
          <a:p>
            <a:r>
              <a:rPr lang="en-US" dirty="0" err="1"/>
              <a:t>Lê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19110341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867275" cy="761802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databasetrên</a:t>
            </a:r>
            <a:r>
              <a:rPr lang="en-US" dirty="0"/>
              <a:t> AWS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77F52-31D6-4098-9ED1-FC19538B8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" y="1981200"/>
            <a:ext cx="779115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7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867275" cy="761802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databasetrên</a:t>
            </a:r>
            <a:r>
              <a:rPr lang="en-US" dirty="0"/>
              <a:t> AWS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837EE-33E5-4281-B81A-CF93D0B14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1522966"/>
            <a:ext cx="7345680" cy="1985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074400-D02D-4BE0-BDA9-301315487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" y="3657600"/>
            <a:ext cx="7345680" cy="25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48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867275" cy="761802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databasetrên</a:t>
            </a:r>
            <a:r>
              <a:rPr lang="en-US" dirty="0"/>
              <a:t> AWS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A980F-40FA-4657-93AE-C15F6B68B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22" y="1981200"/>
            <a:ext cx="8022755" cy="327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79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867275" cy="761802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databasetrên</a:t>
            </a:r>
            <a:r>
              <a:rPr lang="en-US" dirty="0"/>
              <a:t> AWS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E8483B-35EE-4342-9C25-B2BA567BE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1828800"/>
            <a:ext cx="8267700" cy="35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88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867275" cy="761802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databasetrên</a:t>
            </a:r>
            <a:r>
              <a:rPr lang="en-US" dirty="0"/>
              <a:t> AWS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282EE-7C1B-4247-9A4E-427848D3E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676400"/>
            <a:ext cx="7543800" cy="400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3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867275" cy="761802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databasetrên</a:t>
            </a:r>
            <a:r>
              <a:rPr lang="en-US" dirty="0"/>
              <a:t> AWS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C3C2F-E16A-44B2-A610-ACB2B7D46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905000"/>
            <a:ext cx="7315200" cy="394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47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425654"/>
            <a:ext cx="7726680" cy="2536745"/>
          </a:xfrm>
        </p:spPr>
        <p:txBody>
          <a:bodyPr>
            <a:noAutofit/>
          </a:bodyPr>
          <a:lstStyle/>
          <a:p>
            <a:pPr marL="349758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Tiếp</a:t>
            </a:r>
            <a:r>
              <a:rPr lang="en-US" sz="1600" dirty="0"/>
              <a:t> </a:t>
            </a:r>
            <a:r>
              <a:rPr lang="en-US" sz="1600" dirty="0" err="1"/>
              <a:t>tục</a:t>
            </a:r>
            <a:r>
              <a:rPr lang="en-US" sz="1600" dirty="0"/>
              <a:t> </a:t>
            </a:r>
            <a:r>
              <a:rPr lang="en-US" sz="1600" dirty="0" err="1"/>
              <a:t>hoàn</a:t>
            </a:r>
            <a:r>
              <a:rPr lang="en-US" sz="1600" dirty="0"/>
              <a:t> </a:t>
            </a:r>
            <a:r>
              <a:rPr lang="en-US" sz="1600" dirty="0" err="1"/>
              <a:t>thiện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/>
              <a:t> web</a:t>
            </a:r>
          </a:p>
          <a:p>
            <a:pPr marL="349758" indent="-285750">
              <a:buFont typeface="Arial" panose="020B0604020202020204" pitchFamily="34" charset="0"/>
              <a:buChar char="•"/>
            </a:pPr>
            <a:r>
              <a:rPr lang="en-US" sz="1600" dirty="0"/>
              <a:t>Thu </a:t>
            </a:r>
            <a:r>
              <a:rPr lang="en-US" sz="1600" dirty="0" err="1"/>
              <a:t>thập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database</a:t>
            </a:r>
          </a:p>
          <a:p>
            <a:pPr marL="349758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9758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9758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1137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Problems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vi-VN" smtClean="0"/>
              <a:pPr/>
              <a:t>17</a:t>
            </a:fld>
            <a:endParaRPr lang="vi-VN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1600" dirty="0"/>
              <a:t>Hoàn thành xong kết hoạch thì</a:t>
            </a:r>
            <a:r>
              <a:rPr lang="en-US" sz="1600" dirty="0"/>
              <a:t> </a:t>
            </a:r>
            <a:r>
              <a:rPr lang="en-US" sz="1600" dirty="0" err="1"/>
              <a:t>chúng</a:t>
            </a:r>
            <a:r>
              <a:rPr lang="vi-VN" sz="1600" dirty="0"/>
              <a:t> em không biết còn thiếu chức năng gì không gì không</a:t>
            </a:r>
          </a:p>
          <a:p>
            <a:endParaRPr lang="vi-VN" sz="1600" dirty="0"/>
          </a:p>
          <a:p>
            <a:endParaRPr lang="vi-VN" sz="1600" dirty="0"/>
          </a:p>
        </p:txBody>
      </p:sp>
    </p:spTree>
    <p:extLst>
      <p:ext uri="{BB962C8B-B14F-4D97-AF65-F5344CB8AC3E}">
        <p14:creationId xmlns:p14="http://schemas.microsoft.com/office/powerpoint/2010/main" val="1121513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vi-V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vi-VN" smtClean="0"/>
              <a:pPr/>
              <a:t>18</a:t>
            </a:fld>
            <a:endParaRPr lang="vi-VN"/>
          </a:p>
        </p:txBody>
      </p:sp>
      <p:pic>
        <p:nvPicPr>
          <p:cNvPr id="1026" name="Picture 2" descr="MAR GONE WILD MEDIA THANKS FOR WATCHING - Mar Gone Wild">
            <a:extLst>
              <a:ext uri="{FF2B5EF4-FFF2-40B4-BE49-F238E27FC236}">
                <a16:creationId xmlns:a16="http://schemas.microsoft.com/office/drawing/2014/main" id="{70928521-8902-43C1-A2A2-4225B7A61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39" y="2590800"/>
            <a:ext cx="8615921" cy="233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00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425654"/>
            <a:ext cx="8229600" cy="2841545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1600" dirty="0"/>
              <a:t>Thực hiện tạo database trên aws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1600" dirty="0"/>
              <a:t>Thêm các chức năng cho trang web</a:t>
            </a:r>
            <a:endParaRPr lang="en-US" sz="1600" dirty="0"/>
          </a:p>
          <a:p>
            <a:pPr marL="0"/>
            <a:endParaRPr lang="vi-VN" sz="1600" dirty="0"/>
          </a:p>
          <a:p>
            <a:pPr marL="0"/>
            <a:endParaRPr lang="vi-VN" sz="1600" dirty="0"/>
          </a:p>
          <a:p>
            <a:endParaRPr lang="vi-VN" sz="1600" dirty="0"/>
          </a:p>
          <a:p>
            <a:endParaRPr lang="vi-VN" sz="1600" dirty="0"/>
          </a:p>
          <a:p>
            <a:endParaRPr lang="vi-VN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867275" cy="761802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databasetrên</a:t>
            </a:r>
            <a:r>
              <a:rPr lang="en-US" dirty="0"/>
              <a:t> AWS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7F6E9-9E7E-4C72-86D2-5E91CD113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" y="1409021"/>
            <a:ext cx="6481354" cy="1601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F8E64B-B977-4E5B-8BDB-8097CF917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" y="3117880"/>
            <a:ext cx="6481354" cy="320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7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867275" cy="761802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databasetrên</a:t>
            </a:r>
            <a:r>
              <a:rPr lang="en-US" dirty="0"/>
              <a:t> AWS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1CEA6-AEEC-4C90-8574-BD718770D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037" y="1600200"/>
            <a:ext cx="5541437" cy="456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0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867275" cy="761802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databasetrên</a:t>
            </a:r>
            <a:r>
              <a:rPr lang="en-US" dirty="0"/>
              <a:t> AWS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67A94B-2475-4A4A-935C-C709D8733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76672"/>
            <a:ext cx="7193280" cy="483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5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867275" cy="761802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databasetrên</a:t>
            </a:r>
            <a:r>
              <a:rPr lang="en-US" dirty="0"/>
              <a:t> AWS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7A148-D360-4582-93E9-4A58BD35C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600" y="1600200"/>
            <a:ext cx="6582800" cy="472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867275" cy="761802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databasetrên</a:t>
            </a:r>
            <a:r>
              <a:rPr lang="en-US" dirty="0"/>
              <a:t> AWS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CB17FA-61D7-47C9-8484-B6C329B3D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676400"/>
            <a:ext cx="4469457" cy="450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8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867275" cy="761802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databasetrên</a:t>
            </a:r>
            <a:r>
              <a:rPr lang="en-US" dirty="0"/>
              <a:t> AWS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1ED3F7-58C5-4905-ABAE-CCD9760FC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23802"/>
            <a:ext cx="441528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8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867275" cy="761802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databasetrên</a:t>
            </a:r>
            <a:r>
              <a:rPr lang="en-US" dirty="0"/>
              <a:t> AWS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69CBB-528D-4CE3-BDF8-379D04DE2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675383"/>
            <a:ext cx="4310921" cy="478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61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101</TotalTime>
  <Words>182</Words>
  <Application>Microsoft Office PowerPoint</Application>
  <PresentationFormat>On-screen Show (4:3)</PresentationFormat>
  <Paragraphs>65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Segoe UI</vt:lpstr>
      <vt:lpstr>Wingdings 2</vt:lpstr>
      <vt:lpstr>Verve</vt:lpstr>
      <vt:lpstr>AWS ELASTIC BEANSTALK Tuần 3</vt:lpstr>
      <vt:lpstr>Tiến độ thực hiện</vt:lpstr>
      <vt:lpstr>Các bước tạo một databasetrên AWS</vt:lpstr>
      <vt:lpstr>Các bước tạo một databasetrên AWS</vt:lpstr>
      <vt:lpstr>Các bước tạo một databasetrên AWS</vt:lpstr>
      <vt:lpstr>Các bước tạo một databasetrên AWS</vt:lpstr>
      <vt:lpstr>Các bước tạo một databasetrên AWS</vt:lpstr>
      <vt:lpstr>Các bước tạo một databasetrên AWS</vt:lpstr>
      <vt:lpstr>Các bước tạo một databasetrên AWS</vt:lpstr>
      <vt:lpstr>Các bước tạo một databasetrên AWS</vt:lpstr>
      <vt:lpstr>Các bước tạo một databasetrên AWS</vt:lpstr>
      <vt:lpstr>Các bước tạo một databasetrên AWS</vt:lpstr>
      <vt:lpstr>Các bước tạo một databasetrên AWS</vt:lpstr>
      <vt:lpstr>Các bước tạo một databasetrên AWS</vt:lpstr>
      <vt:lpstr>Các bước tạo một databasetrên AWS</vt:lpstr>
      <vt:lpstr>Plan</vt:lpstr>
      <vt:lpstr>Problems</vt:lpstr>
      <vt:lpstr>Tạm biệt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&lt;Tên đề tài&gt; &lt;tuần báo cáo&gt;</dc:title>
  <dc:creator>Huynh Xuan Phung (FTEL CADS HCM)</dc:creator>
  <cp:lastModifiedBy>Duong</cp:lastModifiedBy>
  <cp:revision>16</cp:revision>
  <dcterms:created xsi:type="dcterms:W3CDTF">2021-10-25T12:02:40Z</dcterms:created>
  <dcterms:modified xsi:type="dcterms:W3CDTF">2021-11-19T07:47:27Z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