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34286-AA69-43D1-8219-57C13A5D838E}" v="232" dt="2023-08-13T10:14:45.286"/>
    <p1510:client id="{86C4C479-AA4A-4C91-8CA8-2395B29046DA}" v="373" dt="2023-08-14T02:41:59.800"/>
    <p1510:client id="{B915E0F4-1509-448E-A312-CC8E670EE39C}" v="72" dt="2023-08-13T10:24:12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ỗ Thành" userId="d8e369f0b170fe58" providerId="Windows Live" clId="Web-{B915E0F4-1509-448E-A312-CC8E670EE39C}"/>
    <pc:docChg chg="modSld">
      <pc:chgData name="Đỗ Thành" userId="d8e369f0b170fe58" providerId="Windows Live" clId="Web-{B915E0F4-1509-448E-A312-CC8E670EE39C}" dt="2023-08-13T10:24:12.180" v="71" actId="1076"/>
      <pc:docMkLst>
        <pc:docMk/>
      </pc:docMkLst>
      <pc:sldChg chg="modSp">
        <pc:chgData name="Đỗ Thành" userId="d8e369f0b170fe58" providerId="Windows Live" clId="Web-{B915E0F4-1509-448E-A312-CC8E670EE39C}" dt="2023-08-13T10:24:12.180" v="71" actId="1076"/>
        <pc:sldMkLst>
          <pc:docMk/>
          <pc:sldMk cId="109857222" sldId="256"/>
        </pc:sldMkLst>
        <pc:spChg chg="mod">
          <ac:chgData name="Đỗ Thành" userId="d8e369f0b170fe58" providerId="Windows Live" clId="Web-{B915E0F4-1509-448E-A312-CC8E670EE39C}" dt="2023-08-13T10:24:00.821" v="6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Đỗ Thành" userId="d8e369f0b170fe58" providerId="Windows Live" clId="Web-{B915E0F4-1509-448E-A312-CC8E670EE39C}" dt="2023-08-13T10:24:12.180" v="71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Đỗ Thành" userId="d8e369f0b170fe58" providerId="Windows Live" clId="Web-{B915E0F4-1509-448E-A312-CC8E670EE39C}" dt="2023-08-13T10:23:35.445" v="59" actId="1076"/>
        <pc:sldMkLst>
          <pc:docMk/>
          <pc:sldMk cId="2236488407" sldId="257"/>
        </pc:sldMkLst>
        <pc:spChg chg="mod">
          <ac:chgData name="Đỗ Thành" userId="d8e369f0b170fe58" providerId="Windows Live" clId="Web-{B915E0F4-1509-448E-A312-CC8E670EE39C}" dt="2023-08-13T10:23:35.445" v="59" actId="1076"/>
          <ac:spMkLst>
            <pc:docMk/>
            <pc:sldMk cId="2236488407" sldId="257"/>
            <ac:spMk id="2" creationId="{26AA94CB-0A9E-D968-39AB-39779365E844}"/>
          </ac:spMkLst>
        </pc:spChg>
        <pc:picChg chg="mod">
          <ac:chgData name="Đỗ Thành" userId="d8e369f0b170fe58" providerId="Windows Live" clId="Web-{B915E0F4-1509-448E-A312-CC8E670EE39C}" dt="2023-08-13T10:23:22.773" v="58" actId="14100"/>
          <ac:picMkLst>
            <pc:docMk/>
            <pc:sldMk cId="2236488407" sldId="257"/>
            <ac:picMk id="4" creationId="{03D74F62-F7BE-0740-5299-62E79FA6A01D}"/>
          </ac:picMkLst>
        </pc:picChg>
      </pc:sldChg>
      <pc:sldChg chg="modSp">
        <pc:chgData name="Đỗ Thành" userId="d8e369f0b170fe58" providerId="Windows Live" clId="Web-{B915E0F4-1509-448E-A312-CC8E670EE39C}" dt="2023-08-13T10:21:28.584" v="20" actId="1076"/>
        <pc:sldMkLst>
          <pc:docMk/>
          <pc:sldMk cId="226150199" sldId="258"/>
        </pc:sldMkLst>
        <pc:spChg chg="mod">
          <ac:chgData name="Đỗ Thành" userId="d8e369f0b170fe58" providerId="Windows Live" clId="Web-{B915E0F4-1509-448E-A312-CC8E670EE39C}" dt="2023-08-13T10:21:25.818" v="19" actId="1076"/>
          <ac:spMkLst>
            <pc:docMk/>
            <pc:sldMk cId="226150199" sldId="258"/>
            <ac:spMk id="2" creationId="{6980C92E-6EDD-6280-C035-6DA2837350F6}"/>
          </ac:spMkLst>
        </pc:spChg>
        <pc:spChg chg="mod">
          <ac:chgData name="Đỗ Thành" userId="d8e369f0b170fe58" providerId="Windows Live" clId="Web-{B915E0F4-1509-448E-A312-CC8E670EE39C}" dt="2023-08-13T10:21:28.584" v="20" actId="1076"/>
          <ac:spMkLst>
            <pc:docMk/>
            <pc:sldMk cId="226150199" sldId="258"/>
            <ac:spMk id="3" creationId="{1B44033A-53E8-B59A-0A5F-F85C046C7054}"/>
          </ac:spMkLst>
        </pc:spChg>
      </pc:sldChg>
      <pc:sldChg chg="modSp">
        <pc:chgData name="Đỗ Thành" userId="d8e369f0b170fe58" providerId="Windows Live" clId="Web-{B915E0F4-1509-448E-A312-CC8E670EE39C}" dt="2023-08-13T10:21:41.287" v="22" actId="1076"/>
        <pc:sldMkLst>
          <pc:docMk/>
          <pc:sldMk cId="665694254" sldId="259"/>
        </pc:sldMkLst>
        <pc:spChg chg="mod">
          <ac:chgData name="Đỗ Thành" userId="d8e369f0b170fe58" providerId="Windows Live" clId="Web-{B915E0F4-1509-448E-A312-CC8E670EE39C}" dt="2023-08-13T10:21:41.287" v="22" actId="1076"/>
          <ac:spMkLst>
            <pc:docMk/>
            <pc:sldMk cId="665694254" sldId="259"/>
            <ac:spMk id="2" creationId="{BB7F4137-4780-053C-98F3-1A5CA9D8D942}"/>
          </ac:spMkLst>
        </pc:spChg>
        <pc:spChg chg="mod">
          <ac:chgData name="Đỗ Thành" userId="d8e369f0b170fe58" providerId="Windows Live" clId="Web-{B915E0F4-1509-448E-A312-CC8E670EE39C}" dt="2023-08-13T10:21:33.943" v="21" actId="1076"/>
          <ac:spMkLst>
            <pc:docMk/>
            <pc:sldMk cId="665694254" sldId="259"/>
            <ac:spMk id="3" creationId="{E6EFB996-1D90-27AF-68DB-21F6FC822F0C}"/>
          </ac:spMkLst>
        </pc:spChg>
      </pc:sldChg>
      <pc:sldChg chg="modSp">
        <pc:chgData name="Đỗ Thành" userId="d8e369f0b170fe58" providerId="Windows Live" clId="Web-{B915E0F4-1509-448E-A312-CC8E670EE39C}" dt="2023-08-13T10:22:02.444" v="26" actId="20577"/>
        <pc:sldMkLst>
          <pc:docMk/>
          <pc:sldMk cId="1972641528" sldId="260"/>
        </pc:sldMkLst>
        <pc:spChg chg="mod">
          <ac:chgData name="Đỗ Thành" userId="d8e369f0b170fe58" providerId="Windows Live" clId="Web-{B915E0F4-1509-448E-A312-CC8E670EE39C}" dt="2023-08-13T10:22:02.444" v="26" actId="20577"/>
          <ac:spMkLst>
            <pc:docMk/>
            <pc:sldMk cId="1972641528" sldId="260"/>
            <ac:spMk id="2" creationId="{96C747E9-7928-516A-832E-3939E2BDD6D9}"/>
          </ac:spMkLst>
        </pc:spChg>
      </pc:sldChg>
      <pc:sldChg chg="modSp">
        <pc:chgData name="Đỗ Thành" userId="d8e369f0b170fe58" providerId="Windows Live" clId="Web-{B915E0F4-1509-448E-A312-CC8E670EE39C}" dt="2023-08-13T10:22:57.757" v="55" actId="20577"/>
        <pc:sldMkLst>
          <pc:docMk/>
          <pc:sldMk cId="1892760841" sldId="261"/>
        </pc:sldMkLst>
        <pc:spChg chg="mod">
          <ac:chgData name="Đỗ Thành" userId="d8e369f0b170fe58" providerId="Windows Live" clId="Web-{B915E0F4-1509-448E-A312-CC8E670EE39C}" dt="2023-08-13T10:22:57.757" v="55" actId="20577"/>
          <ac:spMkLst>
            <pc:docMk/>
            <pc:sldMk cId="1892760841" sldId="261"/>
            <ac:spMk id="2" creationId="{C2A508BB-4216-4CCE-5A85-9F6C3FC04A5B}"/>
          </ac:spMkLst>
        </pc:spChg>
        <pc:spChg chg="mod">
          <ac:chgData name="Đỗ Thành" userId="d8e369f0b170fe58" providerId="Windows Live" clId="Web-{B915E0F4-1509-448E-A312-CC8E670EE39C}" dt="2023-08-13T10:22:42.132" v="50" actId="1076"/>
          <ac:spMkLst>
            <pc:docMk/>
            <pc:sldMk cId="1892760841" sldId="261"/>
            <ac:spMk id="3" creationId="{0788A1D7-4118-076F-B51E-BEE29C155589}"/>
          </ac:spMkLst>
        </pc:spChg>
      </pc:sldChg>
    </pc:docChg>
  </pc:docChgLst>
  <pc:docChgLst>
    <pc:chgData name="Dat Dinh" userId="dcf8c62ebe4c4f61" providerId="Windows Live" clId="Web-{86C4C479-AA4A-4C91-8CA8-2395B29046DA}"/>
    <pc:docChg chg="addSld modSld">
      <pc:chgData name="Dat Dinh" userId="dcf8c62ebe4c4f61" providerId="Windows Live" clId="Web-{86C4C479-AA4A-4C91-8CA8-2395B29046DA}" dt="2023-08-14T02:41:59.800" v="369" actId="1076"/>
      <pc:docMkLst>
        <pc:docMk/>
      </pc:docMkLst>
      <pc:sldChg chg="modSp">
        <pc:chgData name="Dat Dinh" userId="dcf8c62ebe4c4f61" providerId="Windows Live" clId="Web-{86C4C479-AA4A-4C91-8CA8-2395B29046DA}" dt="2023-08-14T02:41:59.800" v="369" actId="1076"/>
        <pc:sldMkLst>
          <pc:docMk/>
          <pc:sldMk cId="2236488407" sldId="257"/>
        </pc:sldMkLst>
        <pc:picChg chg="mod">
          <ac:chgData name="Dat Dinh" userId="dcf8c62ebe4c4f61" providerId="Windows Live" clId="Web-{86C4C479-AA4A-4C91-8CA8-2395B29046DA}" dt="2023-08-14T02:41:59.800" v="369" actId="1076"/>
          <ac:picMkLst>
            <pc:docMk/>
            <pc:sldMk cId="2236488407" sldId="257"/>
            <ac:picMk id="4" creationId="{03D74F62-F7BE-0740-5299-62E79FA6A01D}"/>
          </ac:picMkLst>
        </pc:picChg>
      </pc:sldChg>
      <pc:sldChg chg="modSp new">
        <pc:chgData name="Dat Dinh" userId="dcf8c62ebe4c4f61" providerId="Windows Live" clId="Web-{86C4C479-AA4A-4C91-8CA8-2395B29046DA}" dt="2023-08-14T01:59:06.469" v="269" actId="20577"/>
        <pc:sldMkLst>
          <pc:docMk/>
          <pc:sldMk cId="3965826676" sldId="262"/>
        </pc:sldMkLst>
        <pc:spChg chg="mod">
          <ac:chgData name="Dat Dinh" userId="dcf8c62ebe4c4f61" providerId="Windows Live" clId="Web-{86C4C479-AA4A-4C91-8CA8-2395B29046DA}" dt="2023-08-14T01:54:03.848" v="19" actId="20577"/>
          <ac:spMkLst>
            <pc:docMk/>
            <pc:sldMk cId="3965826676" sldId="262"/>
            <ac:spMk id="2" creationId="{1F6F3F29-15C7-0BCD-D2F2-42AFF5B3EA2E}"/>
          </ac:spMkLst>
        </pc:spChg>
        <pc:spChg chg="mod">
          <ac:chgData name="Dat Dinh" userId="dcf8c62ebe4c4f61" providerId="Windows Live" clId="Web-{86C4C479-AA4A-4C91-8CA8-2395B29046DA}" dt="2023-08-14T01:59:06.469" v="269" actId="20577"/>
          <ac:spMkLst>
            <pc:docMk/>
            <pc:sldMk cId="3965826676" sldId="262"/>
            <ac:spMk id="3" creationId="{048621E4-26EC-BE07-5DEA-754D288555C0}"/>
          </ac:spMkLst>
        </pc:spChg>
      </pc:sldChg>
      <pc:sldChg chg="addSp delSp modSp new mod setBg">
        <pc:chgData name="Dat Dinh" userId="dcf8c62ebe4c4f61" providerId="Windows Live" clId="Web-{86C4C479-AA4A-4C91-8CA8-2395B29046DA}" dt="2023-08-14T02:08:07.677" v="365" actId="20577"/>
        <pc:sldMkLst>
          <pc:docMk/>
          <pc:sldMk cId="2227873277" sldId="263"/>
        </pc:sldMkLst>
        <pc:spChg chg="mod">
          <ac:chgData name="Dat Dinh" userId="dcf8c62ebe4c4f61" providerId="Windows Live" clId="Web-{86C4C479-AA4A-4C91-8CA8-2395B29046DA}" dt="2023-08-14T02:07:10.518" v="300"/>
          <ac:spMkLst>
            <pc:docMk/>
            <pc:sldMk cId="2227873277" sldId="263"/>
            <ac:spMk id="2" creationId="{E2129E1C-25A5-78FF-3B16-9DA6DA49060B}"/>
          </ac:spMkLst>
        </pc:spChg>
        <pc:spChg chg="del">
          <ac:chgData name="Dat Dinh" userId="dcf8c62ebe4c4f61" providerId="Windows Live" clId="Web-{86C4C479-AA4A-4C91-8CA8-2395B29046DA}" dt="2023-08-14T02:03:58.792" v="291"/>
          <ac:spMkLst>
            <pc:docMk/>
            <pc:sldMk cId="2227873277" sldId="263"/>
            <ac:spMk id="3" creationId="{8191FFE3-3446-081D-B535-A6F25F6D6726}"/>
          </ac:spMkLst>
        </pc:spChg>
        <pc:spChg chg="add mod">
          <ac:chgData name="Dat Dinh" userId="dcf8c62ebe4c4f61" providerId="Windows Live" clId="Web-{86C4C479-AA4A-4C91-8CA8-2395B29046DA}" dt="2023-08-14T02:08:07.677" v="365" actId="20577"/>
          <ac:spMkLst>
            <pc:docMk/>
            <pc:sldMk cId="2227873277" sldId="263"/>
            <ac:spMk id="9" creationId="{5C946DE9-5BA7-7FE1-340B-12D981159968}"/>
          </ac:spMkLst>
        </pc:spChg>
        <pc:spChg chg="add">
          <ac:chgData name="Dat Dinh" userId="dcf8c62ebe4c4f61" providerId="Windows Live" clId="Web-{86C4C479-AA4A-4C91-8CA8-2395B29046DA}" dt="2023-08-14T02:07:10.518" v="300"/>
          <ac:spMkLst>
            <pc:docMk/>
            <pc:sldMk cId="2227873277" sldId="263"/>
            <ac:spMk id="12" creationId="{E2A96188-384C-4341-9EEB-967A9341CD86}"/>
          </ac:spMkLst>
        </pc:spChg>
        <pc:spChg chg="add">
          <ac:chgData name="Dat Dinh" userId="dcf8c62ebe4c4f61" providerId="Windows Live" clId="Web-{86C4C479-AA4A-4C91-8CA8-2395B29046DA}" dt="2023-08-14T02:07:10.518" v="300"/>
          <ac:spMkLst>
            <pc:docMk/>
            <pc:sldMk cId="2227873277" sldId="263"/>
            <ac:spMk id="14" creationId="{759E7E4E-81AC-4FFE-A96F-B398ED3E94EF}"/>
          </ac:spMkLst>
        </pc:spChg>
        <pc:spChg chg="add">
          <ac:chgData name="Dat Dinh" userId="dcf8c62ebe4c4f61" providerId="Windows Live" clId="Web-{86C4C479-AA4A-4C91-8CA8-2395B29046DA}" dt="2023-08-14T02:07:10.518" v="300"/>
          <ac:spMkLst>
            <pc:docMk/>
            <pc:sldMk cId="2227873277" sldId="263"/>
            <ac:spMk id="16" creationId="{CBFD6B65-6A90-4C50-9533-D82D6901300C}"/>
          </ac:spMkLst>
        </pc:spChg>
        <pc:picChg chg="add mod ord">
          <ac:chgData name="Dat Dinh" userId="dcf8c62ebe4c4f61" providerId="Windows Live" clId="Web-{86C4C479-AA4A-4C91-8CA8-2395B29046DA}" dt="2023-08-14T02:07:10.518" v="300"/>
          <ac:picMkLst>
            <pc:docMk/>
            <pc:sldMk cId="2227873277" sldId="263"/>
            <ac:picMk id="4" creationId="{6FEA1A29-81B8-DFFA-8461-F61524A09E20}"/>
          </ac:picMkLst>
        </pc:picChg>
        <pc:picChg chg="add mod">
          <ac:chgData name="Dat Dinh" userId="dcf8c62ebe4c4f61" providerId="Windows Live" clId="Web-{86C4C479-AA4A-4C91-8CA8-2395B29046DA}" dt="2023-08-14T02:07:10.518" v="300"/>
          <ac:picMkLst>
            <pc:docMk/>
            <pc:sldMk cId="2227873277" sldId="263"/>
            <ac:picMk id="5" creationId="{D8F812A4-7FE9-BAB2-547A-E2554A1803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2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5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0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1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7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5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7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A1188B-F6D0-454F-8265-790DD27A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625B19E7-CCE5-C9C8-213E-1D32217F7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" r="-2" b="166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1508670-65E0-4939-8E5D-98D071CA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43795" y="3143470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680864-F353-4128-88F8-98E04FD7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14767" y="3191764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854" y="3814209"/>
            <a:ext cx="4477789" cy="1292121"/>
          </a:xfrm>
        </p:spPr>
        <p:txBody>
          <a:bodyPr anchor="b">
            <a:noAutofit/>
          </a:bodyPr>
          <a:lstStyle/>
          <a:p>
            <a:r>
              <a:rPr lang="en-US" sz="7200"/>
              <a:t>IoT for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837" y="4980938"/>
            <a:ext cx="3758145" cy="609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TechWiz-2023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3F29-15C7-0BCD-D2F2-42AFF5B3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621E4-26EC-BE07-5DEA-754D2885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Dinh Ba Dat – Team Lead: Bug fixes, business logic validation, quality assurance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Nguyen Duc Canh – Member: Java Back-end Developer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 Minh Thanh – Member: Angular Front-end Developer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 Duc Tho: Member: Hardware Components</a:t>
            </a:r>
          </a:p>
        </p:txBody>
      </p:sp>
    </p:spTree>
    <p:extLst>
      <p:ext uri="{BB962C8B-B14F-4D97-AF65-F5344CB8AC3E}">
        <p14:creationId xmlns:p14="http://schemas.microsoft.com/office/powerpoint/2010/main" val="396582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29E1C-25A5-78FF-3B16-9DA6DA49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46" y="604801"/>
            <a:ext cx="5185854" cy="16938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Components outline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946DE9-5BA7-7FE1-340B-12D98115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46" y="2578100"/>
            <a:ext cx="5185854" cy="3492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Data-warehouse Input</a:t>
            </a:r>
          </a:p>
          <a:p>
            <a:pPr algn="ctr"/>
            <a:r>
              <a:rPr lang="en-US"/>
              <a:t>Core Business Components</a:t>
            </a:r>
          </a:p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9E7E4E-81AC-4FFE-A96F-B398ED3E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230937" y="1024148"/>
            <a:ext cx="5689735" cy="479245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4" name="Content Placeholder 3" descr="A diagram of a circuit board&#10;&#10;Description automatically generated">
            <a:extLst>
              <a:ext uri="{FF2B5EF4-FFF2-40B4-BE49-F238E27FC236}">
                <a16:creationId xmlns:a16="http://schemas.microsoft.com/office/drawing/2014/main" id="{6FEA1A29-81B8-DFFA-8461-F61524A0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19" y="975205"/>
            <a:ext cx="1934859" cy="2180123"/>
          </a:xfrm>
          <a:prstGeom prst="rect">
            <a:avLst/>
          </a:prstGeom>
        </p:spPr>
      </p:pic>
      <p:pic>
        <p:nvPicPr>
          <p:cNvPr id="5" name="Picture 4" descr="A diagram of different types of substances&#10;&#10;Description automatically generated">
            <a:extLst>
              <a:ext uri="{FF2B5EF4-FFF2-40B4-BE49-F238E27FC236}">
                <a16:creationId xmlns:a16="http://schemas.microsoft.com/office/drawing/2014/main" id="{D8F812A4-7FE9-BAB2-547A-E2554A18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98" y="3555028"/>
            <a:ext cx="3266102" cy="2180123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FD6B65-6A90-4C50-9533-D82D6901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278425" y="978732"/>
            <a:ext cx="5689735" cy="479245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94CB-0A9E-D968-39AB-39779365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698" y="625728"/>
            <a:ext cx="9686822" cy="66177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Architecture</a:t>
            </a:r>
          </a:p>
        </p:txBody>
      </p:sp>
      <p:pic>
        <p:nvPicPr>
          <p:cNvPr id="4" name="Content Placeholder 3" descr="A diagram of a computer&#10;&#10;Description automatically generated">
            <a:extLst>
              <a:ext uri="{FF2B5EF4-FFF2-40B4-BE49-F238E27FC236}">
                <a16:creationId xmlns:a16="http://schemas.microsoft.com/office/drawing/2014/main" id="{03D74F62-F7BE-0740-5299-62E79FA6A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634" y="1240300"/>
            <a:ext cx="10520909" cy="4991982"/>
          </a:xfrm>
        </p:spPr>
      </p:pic>
    </p:spTree>
    <p:extLst>
      <p:ext uri="{BB962C8B-B14F-4D97-AF65-F5344CB8AC3E}">
        <p14:creationId xmlns:p14="http://schemas.microsoft.com/office/powerpoint/2010/main" val="223648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C92E-6EDD-6280-C035-6DA28373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673956"/>
            <a:ext cx="10333075" cy="1414131"/>
          </a:xfrm>
        </p:spPr>
        <p:txBody>
          <a:bodyPr>
            <a:normAutofit/>
          </a:bodyPr>
          <a:lstStyle/>
          <a:p>
            <a:pPr algn="ctr"/>
            <a:r>
              <a:rPr lang="en-US" sz="5000"/>
              <a:t>MQTT – Message queue telemetry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033A-53E8-B59A-0A5F-F85C046C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137525"/>
            <a:ext cx="10333074" cy="32393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800"/>
              <a:t>Publish-Subscribe messaging pattern support IOT</a:t>
            </a:r>
          </a:p>
          <a:p>
            <a:pPr marL="457200" indent="-457200">
              <a:buFont typeface="Arial"/>
              <a:buChar char="•"/>
            </a:pPr>
            <a:r>
              <a:rPr lang="en-US" sz="4800"/>
              <a:t>Minimal network overhead</a:t>
            </a:r>
          </a:p>
          <a:p>
            <a:pPr marL="457200" indent="-457200">
              <a:buFont typeface="Arial"/>
              <a:buChar char="•"/>
            </a:pPr>
            <a:r>
              <a:rPr lang="en-US" sz="4800"/>
              <a:t>QoS</a:t>
            </a:r>
          </a:p>
          <a:p>
            <a:pPr marL="457200" indent="-457200">
              <a:buFont typeface="Arial"/>
              <a:buChar char="•"/>
            </a:pPr>
            <a:r>
              <a:rPr lang="en-US" sz="4800"/>
              <a:t>Secure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4137-4780-053C-98F3-1A5CA9D8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384589"/>
            <a:ext cx="10333075" cy="1414131"/>
          </a:xfrm>
        </p:spPr>
        <p:txBody>
          <a:bodyPr>
            <a:normAutofit/>
          </a:bodyPr>
          <a:lstStyle/>
          <a:p>
            <a:pPr algn="ctr"/>
            <a:r>
              <a:rPr lang="en-US" sz="5000"/>
              <a:t>Performance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B996-1D90-27AF-68DB-21F6FC822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1616666"/>
            <a:ext cx="10333074" cy="43196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4800"/>
              <a:t>Distribute MQTT Clients</a:t>
            </a:r>
          </a:p>
          <a:p>
            <a:pPr marL="457200" indent="-457200">
              <a:buFont typeface="Arial"/>
              <a:buChar char="•"/>
            </a:pPr>
            <a:r>
              <a:rPr lang="en-US" sz="4800"/>
              <a:t>Brokers</a:t>
            </a:r>
          </a:p>
          <a:p>
            <a:pPr marL="457200" indent="-457200">
              <a:buFont typeface="Arial"/>
              <a:buChar char="•"/>
            </a:pPr>
            <a:r>
              <a:rPr lang="en-US" sz="4800"/>
              <a:t>Horizontal Scaling</a:t>
            </a:r>
          </a:p>
          <a:p>
            <a:pPr marL="457200" indent="-457200">
              <a:buFont typeface="Arial"/>
              <a:buChar char="•"/>
            </a:pPr>
            <a:r>
              <a:rPr lang="en-US" sz="4800"/>
              <a:t>Round-Robin</a:t>
            </a:r>
          </a:p>
          <a:p>
            <a:pPr marL="457200" indent="-457200">
              <a:buFont typeface="Arial"/>
              <a:buChar char="•"/>
            </a:pPr>
            <a:r>
              <a:rPr lang="en-US" sz="4800"/>
              <a:t>Dynamic Scaling</a:t>
            </a:r>
          </a:p>
        </p:txBody>
      </p:sp>
    </p:spTree>
    <p:extLst>
      <p:ext uri="{BB962C8B-B14F-4D97-AF65-F5344CB8AC3E}">
        <p14:creationId xmlns:p14="http://schemas.microsoft.com/office/powerpoint/2010/main" val="66569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47E9-7928-516A-832E-3939E2BD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Data-Warehouse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930D-EED3-34A6-529B-81FEB8D9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/>
              <a:t>Data-Aggregation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Schema-Design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Data-Transformation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97264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08BB-4216-4CCE-5A85-9F6C3FC0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914" y="2873146"/>
            <a:ext cx="10333075" cy="141413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8000"/>
              <a:t>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A1D7-4118-076F-B51E-BEE29C155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309" y="1394818"/>
            <a:ext cx="10333074" cy="38277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9600"/>
              <a:t>FPT-APTECH 2023</a:t>
            </a:r>
          </a:p>
        </p:txBody>
      </p:sp>
    </p:spTree>
    <p:extLst>
      <p:ext uri="{BB962C8B-B14F-4D97-AF65-F5344CB8AC3E}">
        <p14:creationId xmlns:p14="http://schemas.microsoft.com/office/powerpoint/2010/main" val="1892760841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DarkSeedLeftStep">
      <a:dk1>
        <a:srgbClr val="000000"/>
      </a:dk1>
      <a:lt1>
        <a:srgbClr val="FFFFFF"/>
      </a:lt1>
      <a:dk2>
        <a:srgbClr val="3C2A22"/>
      </a:dk2>
      <a:lt2>
        <a:srgbClr val="E6E2E8"/>
      </a:lt2>
      <a:accent1>
        <a:srgbClr val="63B447"/>
      </a:accent1>
      <a:accent2>
        <a:srgbClr val="89AE3A"/>
      </a:accent2>
      <a:accent3>
        <a:srgbClr val="ACA244"/>
      </a:accent3>
      <a:accent4>
        <a:srgbClr val="B1753B"/>
      </a:accent4>
      <a:accent5>
        <a:srgbClr val="C3554D"/>
      </a:accent5>
      <a:accent6>
        <a:srgbClr val="B13B64"/>
      </a:accent6>
      <a:hlink>
        <a:srgbClr val="BF5D3F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ChitchatVTI</vt:lpstr>
      <vt:lpstr>IoT for life</vt:lpstr>
      <vt:lpstr>roles</vt:lpstr>
      <vt:lpstr>Components outline</vt:lpstr>
      <vt:lpstr>Architecture</vt:lpstr>
      <vt:lpstr>MQTT – Message queue telemetry transport</vt:lpstr>
      <vt:lpstr>Performance Balancing</vt:lpstr>
      <vt:lpstr>Data-Warehouse</vt:lpstr>
      <vt:lpstr>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278</cp:revision>
  <dcterms:created xsi:type="dcterms:W3CDTF">2023-08-13T09:47:47Z</dcterms:created>
  <dcterms:modified xsi:type="dcterms:W3CDTF">2023-08-14T02:42:04Z</dcterms:modified>
</cp:coreProperties>
</file>