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73" r:id="rId2"/>
  </p:sldMasterIdLst>
  <p:notesMasterIdLst>
    <p:notesMasterId r:id="rId23"/>
  </p:notesMasterIdLst>
  <p:sldIdLst>
    <p:sldId id="399" r:id="rId3"/>
    <p:sldId id="326" r:id="rId4"/>
    <p:sldId id="307" r:id="rId5"/>
    <p:sldId id="319" r:id="rId6"/>
    <p:sldId id="415" r:id="rId7"/>
    <p:sldId id="423" r:id="rId8"/>
    <p:sldId id="410" r:id="rId9"/>
    <p:sldId id="259" r:id="rId10"/>
    <p:sldId id="421" r:id="rId11"/>
    <p:sldId id="416" r:id="rId12"/>
    <p:sldId id="417" r:id="rId13"/>
    <p:sldId id="418" r:id="rId14"/>
    <p:sldId id="419" r:id="rId15"/>
    <p:sldId id="420" r:id="rId16"/>
    <p:sldId id="422" r:id="rId17"/>
    <p:sldId id="425" r:id="rId18"/>
    <p:sldId id="424" r:id="rId19"/>
    <p:sldId id="426" r:id="rId20"/>
    <p:sldId id="414" r:id="rId21"/>
    <p:sldId id="33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6" autoAdjust="0"/>
    <p:restoredTop sz="94660"/>
  </p:normalViewPr>
  <p:slideViewPr>
    <p:cSldViewPr snapToGrid="0" showGuides="1">
      <p:cViewPr varScale="1">
        <p:scale>
          <a:sx n="128" d="100"/>
          <a:sy n="128" d="100"/>
        </p:scale>
        <p:origin x="512" y="176"/>
      </p:cViewPr>
      <p:guideLst>
        <p:guide orient="horz" pos="2184"/>
        <p:guide pos="38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5/23/24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2F1279-6CE4-4169-83D3-4483097B690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226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6AE3FC47-AAEA-4D74-909D-E7D4B7D9FC4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-1" y="0"/>
            <a:ext cx="7977685" cy="6858000"/>
          </a:xfrm>
          <a:custGeom>
            <a:avLst/>
            <a:gdLst>
              <a:gd name="connsiteX0" fmla="*/ 0 w 7977685"/>
              <a:gd name="connsiteY0" fmla="*/ 0 h 6858000"/>
              <a:gd name="connsiteX1" fmla="*/ 4805860 w 7977685"/>
              <a:gd name="connsiteY1" fmla="*/ 0 h 6858000"/>
              <a:gd name="connsiteX2" fmla="*/ 7977685 w 7977685"/>
              <a:gd name="connsiteY2" fmla="*/ 6858000 h 6858000"/>
              <a:gd name="connsiteX3" fmla="*/ 1019175 w 7977685"/>
              <a:gd name="connsiteY3" fmla="*/ 6858000 h 6858000"/>
              <a:gd name="connsiteX4" fmla="*/ 0 w 7977685"/>
              <a:gd name="connsiteY4" fmla="*/ 465437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77685" h="6858000">
                <a:moveTo>
                  <a:pt x="0" y="0"/>
                </a:moveTo>
                <a:lnTo>
                  <a:pt x="4805860" y="0"/>
                </a:lnTo>
                <a:lnTo>
                  <a:pt x="7977685" y="6858000"/>
                </a:lnTo>
                <a:lnTo>
                  <a:pt x="1019175" y="6858000"/>
                </a:lnTo>
                <a:lnTo>
                  <a:pt x="0" y="465437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>
            <a:extLst>
              <a:ext uri="{FF2B5EF4-FFF2-40B4-BE49-F238E27FC236}">
                <a16:creationId xmlns:a16="http://schemas.microsoft.com/office/drawing/2014/main" id="{F8651505-3071-45CB-8043-716B6DEB5CAA}"/>
              </a:ext>
            </a:extLst>
          </p:cNvPr>
          <p:cNvSpPr/>
          <p:nvPr userDrawn="1"/>
        </p:nvSpPr>
        <p:spPr>
          <a:xfrm flipH="1" flipV="1">
            <a:off x="11280575" y="0"/>
            <a:ext cx="911424" cy="6858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Right Triangle 17">
            <a:extLst>
              <a:ext uri="{FF2B5EF4-FFF2-40B4-BE49-F238E27FC236}">
                <a16:creationId xmlns:a16="http://schemas.microsoft.com/office/drawing/2014/main" id="{C8B47315-6B17-4130-8D72-34DCD83C44D7}"/>
              </a:ext>
            </a:extLst>
          </p:cNvPr>
          <p:cNvSpPr/>
          <p:nvPr userDrawn="1"/>
        </p:nvSpPr>
        <p:spPr>
          <a:xfrm>
            <a:off x="-10152" y="0"/>
            <a:ext cx="1546199" cy="6858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19" name="Graphic 14">
            <a:extLst>
              <a:ext uri="{FF2B5EF4-FFF2-40B4-BE49-F238E27FC236}">
                <a16:creationId xmlns:a16="http://schemas.microsoft.com/office/drawing/2014/main" id="{E93DC84E-4259-4B70-9662-D2A6783C4DD0}"/>
              </a:ext>
            </a:extLst>
          </p:cNvPr>
          <p:cNvGrpSpPr/>
          <p:nvPr userDrawn="1"/>
        </p:nvGrpSpPr>
        <p:grpSpPr>
          <a:xfrm>
            <a:off x="925069" y="1819851"/>
            <a:ext cx="5385035" cy="4235422"/>
            <a:chOff x="2444748" y="555045"/>
            <a:chExt cx="7282048" cy="572745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FBA74B2-170A-4301-9CF9-D1D589FDE064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EC2A582B-94DD-469A-9123-63B650C9E779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4A92F513-DD17-4E62-B297-14A2F36366A5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AA1EF8BF-C015-4C11-98F3-722287D21258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9B2F5AF-1E80-4B0D-89CC-BC4F4A27637A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2E28F146-1668-458B-B74B-CA5EE085CA12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45C49447-B41C-446E-B1C7-D29767326C38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B983CD6-7642-438D-8C7F-29C30165DC70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8" name="Picture Placeholder 2">
            <a:extLst>
              <a:ext uri="{FF2B5EF4-FFF2-40B4-BE49-F238E27FC236}">
                <a16:creationId xmlns:a16="http://schemas.microsoft.com/office/drawing/2014/main" id="{A1FF0400-0AB6-44B7-BC96-271D03F76CA3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1100461" y="1974379"/>
            <a:ext cx="5062213" cy="300062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29" name="Text Placeholder 9">
            <a:extLst>
              <a:ext uri="{FF2B5EF4-FFF2-40B4-BE49-F238E27FC236}">
                <a16:creationId xmlns:a16="http://schemas.microsoft.com/office/drawing/2014/main" id="{8ECFF973-362D-4665-9A47-3D1F92BCF00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449694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>
            <a:extLst>
              <a:ext uri="{FF2B5EF4-FFF2-40B4-BE49-F238E27FC236}">
                <a16:creationId xmlns:a16="http://schemas.microsoft.com/office/drawing/2014/main" id="{12684F0A-E70A-41BF-8148-445814C53353}"/>
              </a:ext>
            </a:extLst>
          </p:cNvPr>
          <p:cNvSpPr/>
          <p:nvPr userDrawn="1"/>
        </p:nvSpPr>
        <p:spPr>
          <a:xfrm>
            <a:off x="0" y="339509"/>
            <a:ext cx="5886994" cy="6518491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474261F5-E73A-4DCE-AA74-3F3BA62A3427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971313" y="1633058"/>
            <a:ext cx="3060756" cy="3591884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icture Placeholder 20">
            <a:extLst>
              <a:ext uri="{FF2B5EF4-FFF2-40B4-BE49-F238E27FC236}">
                <a16:creationId xmlns:a16="http://schemas.microsoft.com/office/drawing/2014/main" id="{6FE311F5-A9A3-4147-874B-14B212E901EC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6587381" y="3577044"/>
            <a:ext cx="3100540" cy="3100540"/>
          </a:xfrm>
          <a:custGeom>
            <a:avLst/>
            <a:gdLst>
              <a:gd name="connsiteX0" fmla="*/ 1550270 w 3100540"/>
              <a:gd name="connsiteY0" fmla="*/ 0 h 3100540"/>
              <a:gd name="connsiteX1" fmla="*/ 1677815 w 3100540"/>
              <a:gd name="connsiteY1" fmla="*/ 52831 h 3100540"/>
              <a:gd name="connsiteX2" fmla="*/ 3047709 w 3100540"/>
              <a:gd name="connsiteY2" fmla="*/ 1422726 h 3100540"/>
              <a:gd name="connsiteX3" fmla="*/ 3047709 w 3100540"/>
              <a:gd name="connsiteY3" fmla="*/ 1677816 h 3100540"/>
              <a:gd name="connsiteX4" fmla="*/ 1677816 w 3100540"/>
              <a:gd name="connsiteY4" fmla="*/ 3047710 h 3100540"/>
              <a:gd name="connsiteX5" fmla="*/ 1422726 w 3100540"/>
              <a:gd name="connsiteY5" fmla="*/ 3047710 h 3100540"/>
              <a:gd name="connsiteX6" fmla="*/ 52831 w 3100540"/>
              <a:gd name="connsiteY6" fmla="*/ 1677815 h 3100540"/>
              <a:gd name="connsiteX7" fmla="*/ 52831 w 3100540"/>
              <a:gd name="connsiteY7" fmla="*/ 1422724 h 3100540"/>
              <a:gd name="connsiteX8" fmla="*/ 1422724 w 3100540"/>
              <a:gd name="connsiteY8" fmla="*/ 52831 h 3100540"/>
              <a:gd name="connsiteX9" fmla="*/ 1550270 w 3100540"/>
              <a:gd name="connsiteY9" fmla="*/ 0 h 310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00540" h="3100540">
                <a:moveTo>
                  <a:pt x="1550270" y="0"/>
                </a:moveTo>
                <a:cubicBezTo>
                  <a:pt x="1596432" y="0"/>
                  <a:pt x="1642594" y="17610"/>
                  <a:pt x="1677815" y="52831"/>
                </a:cubicBezTo>
                <a:lnTo>
                  <a:pt x="3047709" y="1422726"/>
                </a:lnTo>
                <a:cubicBezTo>
                  <a:pt x="3118151" y="1493167"/>
                  <a:pt x="3118151" y="1607375"/>
                  <a:pt x="3047709" y="1677816"/>
                </a:cubicBezTo>
                <a:lnTo>
                  <a:pt x="1677816" y="3047710"/>
                </a:lnTo>
                <a:cubicBezTo>
                  <a:pt x="1607375" y="3118151"/>
                  <a:pt x="1493167" y="3118151"/>
                  <a:pt x="1422726" y="3047710"/>
                </a:cubicBezTo>
                <a:lnTo>
                  <a:pt x="52831" y="1677815"/>
                </a:lnTo>
                <a:cubicBezTo>
                  <a:pt x="-17610" y="1607373"/>
                  <a:pt x="-17610" y="1493166"/>
                  <a:pt x="52831" y="1422724"/>
                </a:cubicBezTo>
                <a:lnTo>
                  <a:pt x="1422724" y="52831"/>
                </a:lnTo>
                <a:cubicBezTo>
                  <a:pt x="1457945" y="17610"/>
                  <a:pt x="1504107" y="0"/>
                  <a:pt x="155027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1" name="Picture Placeholder 18">
            <a:extLst>
              <a:ext uri="{FF2B5EF4-FFF2-40B4-BE49-F238E27FC236}">
                <a16:creationId xmlns:a16="http://schemas.microsoft.com/office/drawing/2014/main" id="{11224CB0-F9E0-437C-86B4-895C27988953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6587381" y="204021"/>
            <a:ext cx="3100540" cy="3100540"/>
          </a:xfrm>
          <a:custGeom>
            <a:avLst/>
            <a:gdLst>
              <a:gd name="connsiteX0" fmla="*/ 1550269 w 3100540"/>
              <a:gd name="connsiteY0" fmla="*/ 0 h 3100540"/>
              <a:gd name="connsiteX1" fmla="*/ 1677815 w 3100540"/>
              <a:gd name="connsiteY1" fmla="*/ 52831 h 3100540"/>
              <a:gd name="connsiteX2" fmla="*/ 3047709 w 3100540"/>
              <a:gd name="connsiteY2" fmla="*/ 1422726 h 3100540"/>
              <a:gd name="connsiteX3" fmla="*/ 3047709 w 3100540"/>
              <a:gd name="connsiteY3" fmla="*/ 1677816 h 3100540"/>
              <a:gd name="connsiteX4" fmla="*/ 1677816 w 3100540"/>
              <a:gd name="connsiteY4" fmla="*/ 3047709 h 3100540"/>
              <a:gd name="connsiteX5" fmla="*/ 1422726 w 3100540"/>
              <a:gd name="connsiteY5" fmla="*/ 3047709 h 3100540"/>
              <a:gd name="connsiteX6" fmla="*/ 52831 w 3100540"/>
              <a:gd name="connsiteY6" fmla="*/ 1677814 h 3100540"/>
              <a:gd name="connsiteX7" fmla="*/ 52831 w 3100540"/>
              <a:gd name="connsiteY7" fmla="*/ 1422724 h 3100540"/>
              <a:gd name="connsiteX8" fmla="*/ 1422724 w 3100540"/>
              <a:gd name="connsiteY8" fmla="*/ 52831 h 3100540"/>
              <a:gd name="connsiteX9" fmla="*/ 1550269 w 3100540"/>
              <a:gd name="connsiteY9" fmla="*/ 0 h 310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00540" h="3100540">
                <a:moveTo>
                  <a:pt x="1550269" y="0"/>
                </a:moveTo>
                <a:cubicBezTo>
                  <a:pt x="1596432" y="0"/>
                  <a:pt x="1642594" y="17610"/>
                  <a:pt x="1677815" y="52831"/>
                </a:cubicBezTo>
                <a:lnTo>
                  <a:pt x="3047709" y="1422726"/>
                </a:lnTo>
                <a:cubicBezTo>
                  <a:pt x="3118151" y="1493167"/>
                  <a:pt x="3118151" y="1607375"/>
                  <a:pt x="3047709" y="1677816"/>
                </a:cubicBezTo>
                <a:lnTo>
                  <a:pt x="1677816" y="3047709"/>
                </a:lnTo>
                <a:cubicBezTo>
                  <a:pt x="1607375" y="3118151"/>
                  <a:pt x="1493167" y="3118151"/>
                  <a:pt x="1422726" y="3047709"/>
                </a:cubicBezTo>
                <a:lnTo>
                  <a:pt x="52831" y="1677814"/>
                </a:lnTo>
                <a:cubicBezTo>
                  <a:pt x="-17610" y="1607373"/>
                  <a:pt x="-17610" y="1493166"/>
                  <a:pt x="52831" y="1422724"/>
                </a:cubicBezTo>
                <a:lnTo>
                  <a:pt x="1422724" y="52831"/>
                </a:lnTo>
                <a:cubicBezTo>
                  <a:pt x="1457945" y="17610"/>
                  <a:pt x="1504107" y="0"/>
                  <a:pt x="155026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2" name="Picture Placeholder 19">
            <a:extLst>
              <a:ext uri="{FF2B5EF4-FFF2-40B4-BE49-F238E27FC236}">
                <a16:creationId xmlns:a16="http://schemas.microsoft.com/office/drawing/2014/main" id="{90C4F28F-E0C5-4C6F-9778-5071266AA6DB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8420748" y="1890533"/>
            <a:ext cx="3100541" cy="3100540"/>
          </a:xfrm>
          <a:custGeom>
            <a:avLst/>
            <a:gdLst>
              <a:gd name="connsiteX0" fmla="*/ 1550270 w 3100541"/>
              <a:gd name="connsiteY0" fmla="*/ 0 h 3100540"/>
              <a:gd name="connsiteX1" fmla="*/ 1677815 w 3100541"/>
              <a:gd name="connsiteY1" fmla="*/ 52831 h 3100540"/>
              <a:gd name="connsiteX2" fmla="*/ 3047710 w 3100541"/>
              <a:gd name="connsiteY2" fmla="*/ 1422726 h 3100540"/>
              <a:gd name="connsiteX3" fmla="*/ 3047710 w 3100541"/>
              <a:gd name="connsiteY3" fmla="*/ 1677816 h 3100540"/>
              <a:gd name="connsiteX4" fmla="*/ 1677817 w 3100541"/>
              <a:gd name="connsiteY4" fmla="*/ 3047710 h 3100540"/>
              <a:gd name="connsiteX5" fmla="*/ 1422727 w 3100541"/>
              <a:gd name="connsiteY5" fmla="*/ 3047710 h 3100540"/>
              <a:gd name="connsiteX6" fmla="*/ 52832 w 3100541"/>
              <a:gd name="connsiteY6" fmla="*/ 1677815 h 3100540"/>
              <a:gd name="connsiteX7" fmla="*/ 52832 w 3100541"/>
              <a:gd name="connsiteY7" fmla="*/ 1422724 h 3100540"/>
              <a:gd name="connsiteX8" fmla="*/ 1422725 w 3100541"/>
              <a:gd name="connsiteY8" fmla="*/ 52831 h 3100540"/>
              <a:gd name="connsiteX9" fmla="*/ 1550270 w 3100541"/>
              <a:gd name="connsiteY9" fmla="*/ 0 h 310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00541" h="3100540">
                <a:moveTo>
                  <a:pt x="1550270" y="0"/>
                </a:moveTo>
                <a:cubicBezTo>
                  <a:pt x="1596432" y="0"/>
                  <a:pt x="1642594" y="17610"/>
                  <a:pt x="1677815" y="52831"/>
                </a:cubicBezTo>
                <a:lnTo>
                  <a:pt x="3047710" y="1422726"/>
                </a:lnTo>
                <a:cubicBezTo>
                  <a:pt x="3118152" y="1493167"/>
                  <a:pt x="3118152" y="1607375"/>
                  <a:pt x="3047710" y="1677816"/>
                </a:cubicBezTo>
                <a:lnTo>
                  <a:pt x="1677817" y="3047710"/>
                </a:lnTo>
                <a:cubicBezTo>
                  <a:pt x="1607376" y="3118151"/>
                  <a:pt x="1493168" y="3118151"/>
                  <a:pt x="1422727" y="3047710"/>
                </a:cubicBezTo>
                <a:lnTo>
                  <a:pt x="52832" y="1677815"/>
                </a:lnTo>
                <a:cubicBezTo>
                  <a:pt x="-17610" y="1607373"/>
                  <a:pt x="-17610" y="1493166"/>
                  <a:pt x="52832" y="1422724"/>
                </a:cubicBezTo>
                <a:lnTo>
                  <a:pt x="1422725" y="52831"/>
                </a:lnTo>
                <a:cubicBezTo>
                  <a:pt x="1457946" y="17610"/>
                  <a:pt x="1504108" y="0"/>
                  <a:pt x="155027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2886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75" r:id="rId4"/>
    <p:sldLayoutId id="2147483676" r:id="rId5"/>
    <p:sldLayoutId id="2147483691" r:id="rId6"/>
    <p:sldLayoutId id="2147483678" r:id="rId7"/>
    <p:sldLayoutId id="2147483680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  <p:sldLayoutId id="2147483671" r:id="rId16"/>
    <p:sldLayoutId id="2147483672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gif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jpg"/><Relationship Id="rId4" Type="http://schemas.openxmlformats.org/officeDocument/2006/relationships/image" Target="../media/image18.png"/><Relationship Id="rId9" Type="http://schemas.openxmlformats.org/officeDocument/2006/relationships/image" Target="../media/image2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gif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ight Triangle 30">
            <a:extLst>
              <a:ext uri="{FF2B5EF4-FFF2-40B4-BE49-F238E27FC236}">
                <a16:creationId xmlns:a16="http://schemas.microsoft.com/office/drawing/2014/main" id="{283C0BF6-B036-46FB-B632-1BFA3A4AC021}"/>
              </a:ext>
            </a:extLst>
          </p:cNvPr>
          <p:cNvSpPr/>
          <p:nvPr/>
        </p:nvSpPr>
        <p:spPr>
          <a:xfrm rot="8138310">
            <a:off x="9953016" y="-2143154"/>
            <a:ext cx="2323646" cy="5518039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ight Triangle 28">
            <a:extLst>
              <a:ext uri="{FF2B5EF4-FFF2-40B4-BE49-F238E27FC236}">
                <a16:creationId xmlns:a16="http://schemas.microsoft.com/office/drawing/2014/main" id="{8435082D-1F5F-4A3B-B493-D35C56793183}"/>
              </a:ext>
            </a:extLst>
          </p:cNvPr>
          <p:cNvSpPr/>
          <p:nvPr/>
        </p:nvSpPr>
        <p:spPr>
          <a:xfrm rot="19213469">
            <a:off x="1400557" y="3178672"/>
            <a:ext cx="2323646" cy="5518039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ight Triangle 27">
            <a:extLst>
              <a:ext uri="{FF2B5EF4-FFF2-40B4-BE49-F238E27FC236}">
                <a16:creationId xmlns:a16="http://schemas.microsoft.com/office/drawing/2014/main" id="{20A75C52-F72B-4222-AF88-B52C82ED4A81}"/>
              </a:ext>
            </a:extLst>
          </p:cNvPr>
          <p:cNvSpPr/>
          <p:nvPr/>
        </p:nvSpPr>
        <p:spPr>
          <a:xfrm>
            <a:off x="1" y="2526810"/>
            <a:ext cx="1834904" cy="4331190"/>
          </a:xfrm>
          <a:prstGeom prst="rtTriangl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34C407-CBA1-4818-BA5C-80D18CB07D9E}"/>
              </a:ext>
            </a:extLst>
          </p:cNvPr>
          <p:cNvSpPr txBox="1"/>
          <p:nvPr/>
        </p:nvSpPr>
        <p:spPr>
          <a:xfrm>
            <a:off x="1028424" y="1902022"/>
            <a:ext cx="104060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XÂY DỰNG WEBSITE BÁN HÀNG ĐIỆN TỬ TRỰC TUYẾN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3E5737-0A9F-4CD9-ADE8-1E1EE80BA473}"/>
              </a:ext>
            </a:extLst>
          </p:cNvPr>
          <p:cNvSpPr txBox="1"/>
          <p:nvPr/>
        </p:nvSpPr>
        <p:spPr>
          <a:xfrm>
            <a:off x="6456029" y="4361368"/>
            <a:ext cx="519604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GB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GB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GB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01</a:t>
            </a:r>
          </a:p>
          <a:p>
            <a:pPr>
              <a:lnSpc>
                <a:spcPct val="150000"/>
              </a:lnSpc>
            </a:pPr>
            <a:r>
              <a:rPr lang="en-GB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GVHD: 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Thầy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Trương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Đình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Huy</a:t>
            </a:r>
            <a:endParaRPr lang="en-GB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Right Triangle 29">
            <a:extLst>
              <a:ext uri="{FF2B5EF4-FFF2-40B4-BE49-F238E27FC236}">
                <a16:creationId xmlns:a16="http://schemas.microsoft.com/office/drawing/2014/main" id="{9B566C21-16FB-4BFE-AED5-8F5CFF5DA1E4}"/>
              </a:ext>
            </a:extLst>
          </p:cNvPr>
          <p:cNvSpPr/>
          <p:nvPr/>
        </p:nvSpPr>
        <p:spPr>
          <a:xfrm rot="10800000">
            <a:off x="11134431" y="-1"/>
            <a:ext cx="1057568" cy="2033515"/>
          </a:xfrm>
          <a:prstGeom prst="rtTriangl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2" name="Graphic 14">
            <a:extLst>
              <a:ext uri="{FF2B5EF4-FFF2-40B4-BE49-F238E27FC236}">
                <a16:creationId xmlns:a16="http://schemas.microsoft.com/office/drawing/2014/main" id="{2FD29782-0850-400A-9288-8D4DF91E2E97}"/>
              </a:ext>
            </a:extLst>
          </p:cNvPr>
          <p:cNvGrpSpPr/>
          <p:nvPr/>
        </p:nvGrpSpPr>
        <p:grpSpPr>
          <a:xfrm>
            <a:off x="1645751" y="3400734"/>
            <a:ext cx="3671977" cy="3176871"/>
            <a:chOff x="2444748" y="555045"/>
            <a:chExt cx="7282048" cy="5727454"/>
          </a:xfrm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18750AA-BE6B-4FF6-8B90-3C917FB2C4F4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D1EAF1DF-D90E-4D0C-B686-0824CF3B1275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DD471931-AB70-48AB-9B8F-4A0ED6D57C96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60528D1D-6DAA-4D06-9D6E-9151AA8372C6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14B05B2C-AE70-4647-AB60-63C657A4A873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A541F209-DD56-43F4-8786-520A0D1FF510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70B1E3E6-0400-4B7C-8111-4BCF4DD64FCF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5BDED818-D50A-4781-85DE-85E9AFF1C52B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pic>
        <p:nvPicPr>
          <p:cNvPr id="42" name="Picture 41">
            <a:extLst>
              <a:ext uri="{FF2B5EF4-FFF2-40B4-BE49-F238E27FC236}">
                <a16:creationId xmlns:a16="http://schemas.microsoft.com/office/drawing/2014/main" id="{CA7BD3B0-4614-4728-8852-5FBDF975BE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8522" y="3589871"/>
            <a:ext cx="3357656" cy="207245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D0765DC-9229-47ED-B756-5C048442CDC4}"/>
              </a:ext>
            </a:extLst>
          </p:cNvPr>
          <p:cNvSpPr txBox="1"/>
          <p:nvPr/>
        </p:nvSpPr>
        <p:spPr>
          <a:xfrm>
            <a:off x="1246021" y="1256242"/>
            <a:ext cx="104060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ĐỒ ÁN CDIO</a:t>
            </a:r>
          </a:p>
        </p:txBody>
      </p:sp>
      <p:pic>
        <p:nvPicPr>
          <p:cNvPr id="21" name="Picture 20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00" y="69431"/>
            <a:ext cx="2498387" cy="7670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758565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entagon 13">
            <a:extLst>
              <a:ext uri="{FF2B5EF4-FFF2-40B4-BE49-F238E27FC236}">
                <a16:creationId xmlns:a16="http://schemas.microsoft.com/office/drawing/2014/main" id="{F9AD8879-73AD-48FB-9B1B-068FC89B48B6}"/>
              </a:ext>
            </a:extLst>
          </p:cNvPr>
          <p:cNvSpPr/>
          <p:nvPr/>
        </p:nvSpPr>
        <p:spPr>
          <a:xfrm rot="13670708">
            <a:off x="11601324" y="-173222"/>
            <a:ext cx="781878" cy="813430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Pentagon 15">
            <a:extLst>
              <a:ext uri="{FF2B5EF4-FFF2-40B4-BE49-F238E27FC236}">
                <a16:creationId xmlns:a16="http://schemas.microsoft.com/office/drawing/2014/main" id="{788EE7DE-03A9-40BF-9222-92F87C2BBDE3}"/>
              </a:ext>
            </a:extLst>
          </p:cNvPr>
          <p:cNvSpPr/>
          <p:nvPr/>
        </p:nvSpPr>
        <p:spPr>
          <a:xfrm rot="11071854">
            <a:off x="10877743" y="-615866"/>
            <a:ext cx="941822" cy="813430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Pentagon 16">
            <a:extLst>
              <a:ext uri="{FF2B5EF4-FFF2-40B4-BE49-F238E27FC236}">
                <a16:creationId xmlns:a16="http://schemas.microsoft.com/office/drawing/2014/main" id="{B9DE7E2E-C555-4A45-89DA-F947FC1DEFBC}"/>
              </a:ext>
            </a:extLst>
          </p:cNvPr>
          <p:cNvSpPr/>
          <p:nvPr/>
        </p:nvSpPr>
        <p:spPr>
          <a:xfrm rot="15895695">
            <a:off x="11968343" y="407278"/>
            <a:ext cx="781878" cy="813430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ight Triangle 17">
            <a:extLst>
              <a:ext uri="{FF2B5EF4-FFF2-40B4-BE49-F238E27FC236}">
                <a16:creationId xmlns:a16="http://schemas.microsoft.com/office/drawing/2014/main" id="{48B4FC69-5A54-4059-A902-162F6E57EABF}"/>
              </a:ext>
            </a:extLst>
          </p:cNvPr>
          <p:cNvSpPr/>
          <p:nvPr/>
        </p:nvSpPr>
        <p:spPr>
          <a:xfrm rot="5400000">
            <a:off x="-634337" y="634336"/>
            <a:ext cx="2584177" cy="1315505"/>
          </a:xfrm>
          <a:prstGeom prst="rtTriangl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A2E9947-157D-4020-9224-56D0DCA42049}"/>
              </a:ext>
            </a:extLst>
          </p:cNvPr>
          <p:cNvSpPr txBox="1"/>
          <p:nvPr/>
        </p:nvSpPr>
        <p:spPr>
          <a:xfrm>
            <a:off x="1268057" y="139496"/>
            <a:ext cx="5621015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90000"/>
                    <a:lumOff val="10000"/>
                  </a:schemeClr>
                </a:solidFill>
                <a:cs typeface="Arial" pitchFamily="34" charset="0"/>
              </a:rPr>
              <a:t>PHÂN TÍCH VÀ THIẾT KẾ HỆ THỐNG</a:t>
            </a:r>
            <a:endParaRPr lang="ko-KR" altLang="en-US" sz="2800" b="1" dirty="0">
              <a:solidFill>
                <a:schemeClr val="tx1">
                  <a:lumMod val="90000"/>
                  <a:lumOff val="10000"/>
                </a:schemeClr>
              </a:solidFill>
              <a:cs typeface="Arial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1E03FC7-7E74-4417-8145-3DE5DFA7E57D}"/>
              </a:ext>
            </a:extLst>
          </p:cNvPr>
          <p:cNvSpPr/>
          <p:nvPr/>
        </p:nvSpPr>
        <p:spPr>
          <a:xfrm>
            <a:off x="1364854" y="542543"/>
            <a:ext cx="5364420" cy="45719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7C8DA94-045A-411E-B507-A40FE4BE825E}"/>
              </a:ext>
            </a:extLst>
          </p:cNvPr>
          <p:cNvSpPr/>
          <p:nvPr/>
        </p:nvSpPr>
        <p:spPr>
          <a:xfrm>
            <a:off x="1268057" y="1239357"/>
            <a:ext cx="2697799" cy="49799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altLang="ko-K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GB" altLang="ko-K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ko-K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GB" altLang="ko-K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ko-K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GB" altLang="ko-K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Actor</a:t>
            </a:r>
            <a:endParaRPr lang="ko-KR" altLang="en-US" sz="2400" b="1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3B704532-F8AA-4365-86B8-DC8FF9AF40B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545274" y="2056876"/>
            <a:ext cx="9101451" cy="3988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1645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entagon 13">
            <a:extLst>
              <a:ext uri="{FF2B5EF4-FFF2-40B4-BE49-F238E27FC236}">
                <a16:creationId xmlns:a16="http://schemas.microsoft.com/office/drawing/2014/main" id="{F9AD8879-73AD-48FB-9B1B-068FC89B48B6}"/>
              </a:ext>
            </a:extLst>
          </p:cNvPr>
          <p:cNvSpPr/>
          <p:nvPr/>
        </p:nvSpPr>
        <p:spPr>
          <a:xfrm rot="13670708">
            <a:off x="11601324" y="-173222"/>
            <a:ext cx="781878" cy="813430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Pentagon 15">
            <a:extLst>
              <a:ext uri="{FF2B5EF4-FFF2-40B4-BE49-F238E27FC236}">
                <a16:creationId xmlns:a16="http://schemas.microsoft.com/office/drawing/2014/main" id="{788EE7DE-03A9-40BF-9222-92F87C2BBDE3}"/>
              </a:ext>
            </a:extLst>
          </p:cNvPr>
          <p:cNvSpPr/>
          <p:nvPr/>
        </p:nvSpPr>
        <p:spPr>
          <a:xfrm rot="11071854">
            <a:off x="10877743" y="-615866"/>
            <a:ext cx="941822" cy="813430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Pentagon 16">
            <a:extLst>
              <a:ext uri="{FF2B5EF4-FFF2-40B4-BE49-F238E27FC236}">
                <a16:creationId xmlns:a16="http://schemas.microsoft.com/office/drawing/2014/main" id="{B9DE7E2E-C555-4A45-89DA-F947FC1DEFBC}"/>
              </a:ext>
            </a:extLst>
          </p:cNvPr>
          <p:cNvSpPr/>
          <p:nvPr/>
        </p:nvSpPr>
        <p:spPr>
          <a:xfrm rot="15895695">
            <a:off x="11968343" y="407278"/>
            <a:ext cx="781878" cy="813430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ight Triangle 17">
            <a:extLst>
              <a:ext uri="{FF2B5EF4-FFF2-40B4-BE49-F238E27FC236}">
                <a16:creationId xmlns:a16="http://schemas.microsoft.com/office/drawing/2014/main" id="{48B4FC69-5A54-4059-A902-162F6E57EABF}"/>
              </a:ext>
            </a:extLst>
          </p:cNvPr>
          <p:cNvSpPr/>
          <p:nvPr/>
        </p:nvSpPr>
        <p:spPr>
          <a:xfrm rot="5400000">
            <a:off x="-634337" y="634336"/>
            <a:ext cx="2584177" cy="1315505"/>
          </a:xfrm>
          <a:prstGeom prst="rtTriangl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A2E9947-157D-4020-9224-56D0DCA42049}"/>
              </a:ext>
            </a:extLst>
          </p:cNvPr>
          <p:cNvSpPr txBox="1"/>
          <p:nvPr/>
        </p:nvSpPr>
        <p:spPr>
          <a:xfrm>
            <a:off x="1268057" y="139496"/>
            <a:ext cx="5621015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90000"/>
                    <a:lumOff val="10000"/>
                  </a:schemeClr>
                </a:solidFill>
                <a:cs typeface="Arial" pitchFamily="34" charset="0"/>
              </a:rPr>
              <a:t>PHÂN TÍCH VÀ THIẾT KẾ HỆ THỐNG</a:t>
            </a:r>
            <a:endParaRPr lang="ko-KR" altLang="en-US" sz="2800" b="1" dirty="0">
              <a:solidFill>
                <a:schemeClr val="tx1">
                  <a:lumMod val="90000"/>
                  <a:lumOff val="10000"/>
                </a:schemeClr>
              </a:solidFill>
              <a:cs typeface="Arial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1E03FC7-7E74-4417-8145-3DE5DFA7E57D}"/>
              </a:ext>
            </a:extLst>
          </p:cNvPr>
          <p:cNvSpPr/>
          <p:nvPr/>
        </p:nvSpPr>
        <p:spPr>
          <a:xfrm>
            <a:off x="1364854" y="542543"/>
            <a:ext cx="5364420" cy="45719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F6B458-47D5-4F22-BF4A-043CF903D02A}"/>
              </a:ext>
            </a:extLst>
          </p:cNvPr>
          <p:cNvSpPr/>
          <p:nvPr/>
        </p:nvSpPr>
        <p:spPr>
          <a:xfrm>
            <a:off x="1364854" y="965510"/>
            <a:ext cx="2683363" cy="576881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altLang="ko-KR" sz="2000" b="1" dirty="0"/>
              <a:t>Use Case </a:t>
            </a:r>
            <a:r>
              <a:rPr lang="en-GB" altLang="ko-KR" sz="2000" b="1" dirty="0" err="1"/>
              <a:t>tổng</a:t>
            </a:r>
            <a:r>
              <a:rPr lang="en-GB" altLang="ko-KR" sz="2000" b="1" dirty="0"/>
              <a:t> </a:t>
            </a:r>
            <a:r>
              <a:rPr lang="en-GB" altLang="ko-KR" sz="2000" b="1" dirty="0" err="1"/>
              <a:t>quát</a:t>
            </a:r>
            <a:endParaRPr lang="ko-KR" altLang="en-US" sz="20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72353A3-6474-4CCA-BC65-69ABA099B52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68057" y="1731146"/>
            <a:ext cx="9781583" cy="4916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53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entagon 13">
            <a:extLst>
              <a:ext uri="{FF2B5EF4-FFF2-40B4-BE49-F238E27FC236}">
                <a16:creationId xmlns:a16="http://schemas.microsoft.com/office/drawing/2014/main" id="{F9AD8879-73AD-48FB-9B1B-068FC89B48B6}"/>
              </a:ext>
            </a:extLst>
          </p:cNvPr>
          <p:cNvSpPr/>
          <p:nvPr/>
        </p:nvSpPr>
        <p:spPr>
          <a:xfrm rot="13670708">
            <a:off x="11601324" y="-173222"/>
            <a:ext cx="781878" cy="813430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Pentagon 15">
            <a:extLst>
              <a:ext uri="{FF2B5EF4-FFF2-40B4-BE49-F238E27FC236}">
                <a16:creationId xmlns:a16="http://schemas.microsoft.com/office/drawing/2014/main" id="{788EE7DE-03A9-40BF-9222-92F87C2BBDE3}"/>
              </a:ext>
            </a:extLst>
          </p:cNvPr>
          <p:cNvSpPr/>
          <p:nvPr/>
        </p:nvSpPr>
        <p:spPr>
          <a:xfrm rot="11071854">
            <a:off x="10877743" y="-615866"/>
            <a:ext cx="941822" cy="813430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Pentagon 16">
            <a:extLst>
              <a:ext uri="{FF2B5EF4-FFF2-40B4-BE49-F238E27FC236}">
                <a16:creationId xmlns:a16="http://schemas.microsoft.com/office/drawing/2014/main" id="{B9DE7E2E-C555-4A45-89DA-F947FC1DEFBC}"/>
              </a:ext>
            </a:extLst>
          </p:cNvPr>
          <p:cNvSpPr/>
          <p:nvPr/>
        </p:nvSpPr>
        <p:spPr>
          <a:xfrm rot="15895695">
            <a:off x="11968343" y="407278"/>
            <a:ext cx="781878" cy="813430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ight Triangle 17">
            <a:extLst>
              <a:ext uri="{FF2B5EF4-FFF2-40B4-BE49-F238E27FC236}">
                <a16:creationId xmlns:a16="http://schemas.microsoft.com/office/drawing/2014/main" id="{48B4FC69-5A54-4059-A902-162F6E57EABF}"/>
              </a:ext>
            </a:extLst>
          </p:cNvPr>
          <p:cNvSpPr/>
          <p:nvPr/>
        </p:nvSpPr>
        <p:spPr>
          <a:xfrm rot="5400000">
            <a:off x="-634337" y="634336"/>
            <a:ext cx="2584177" cy="1315505"/>
          </a:xfrm>
          <a:prstGeom prst="rtTriangl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A2E9947-157D-4020-9224-56D0DCA42049}"/>
              </a:ext>
            </a:extLst>
          </p:cNvPr>
          <p:cNvSpPr txBox="1"/>
          <p:nvPr/>
        </p:nvSpPr>
        <p:spPr>
          <a:xfrm>
            <a:off x="1268057" y="139496"/>
            <a:ext cx="5621015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90000"/>
                    <a:lumOff val="10000"/>
                  </a:schemeClr>
                </a:solidFill>
                <a:cs typeface="Arial" pitchFamily="34" charset="0"/>
              </a:rPr>
              <a:t>PHÂN TÍCH VÀ THIẾT KẾ HỆ THỐNG</a:t>
            </a:r>
            <a:endParaRPr lang="ko-KR" altLang="en-US" sz="2800" b="1" dirty="0">
              <a:solidFill>
                <a:schemeClr val="tx1">
                  <a:lumMod val="90000"/>
                  <a:lumOff val="10000"/>
                </a:schemeClr>
              </a:solidFill>
              <a:cs typeface="Arial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1E03FC7-7E74-4417-8145-3DE5DFA7E57D}"/>
              </a:ext>
            </a:extLst>
          </p:cNvPr>
          <p:cNvSpPr/>
          <p:nvPr/>
        </p:nvSpPr>
        <p:spPr>
          <a:xfrm>
            <a:off x="1364854" y="542543"/>
            <a:ext cx="5364420" cy="45719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F6B458-47D5-4F22-BF4A-043CF903D02A}"/>
              </a:ext>
            </a:extLst>
          </p:cNvPr>
          <p:cNvSpPr/>
          <p:nvPr/>
        </p:nvSpPr>
        <p:spPr>
          <a:xfrm>
            <a:off x="1364854" y="965510"/>
            <a:ext cx="4831760" cy="576881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altLang="ko-KR" sz="2000" b="1" dirty="0"/>
              <a:t>Use Case </a:t>
            </a:r>
            <a:r>
              <a:rPr lang="en-GB" altLang="ko-KR" sz="2000" b="1" dirty="0" err="1"/>
              <a:t>tổng</a:t>
            </a:r>
            <a:r>
              <a:rPr lang="en-GB" altLang="ko-KR" sz="2000" b="1" dirty="0"/>
              <a:t> </a:t>
            </a:r>
            <a:r>
              <a:rPr lang="en-GB" altLang="ko-KR" sz="2000" b="1" dirty="0" err="1"/>
              <a:t>quát</a:t>
            </a:r>
            <a:r>
              <a:rPr lang="en-GB" altLang="ko-KR" sz="2000" b="1" dirty="0"/>
              <a:t> Viewer, Customer</a:t>
            </a:r>
            <a:endParaRPr lang="ko-KR" altLang="en-US" sz="20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566B7DB-4430-4FAE-AFF9-05CC1CEB015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364854" y="1777690"/>
            <a:ext cx="9482231" cy="4940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7926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entagon 13">
            <a:extLst>
              <a:ext uri="{FF2B5EF4-FFF2-40B4-BE49-F238E27FC236}">
                <a16:creationId xmlns:a16="http://schemas.microsoft.com/office/drawing/2014/main" id="{F9AD8879-73AD-48FB-9B1B-068FC89B48B6}"/>
              </a:ext>
            </a:extLst>
          </p:cNvPr>
          <p:cNvSpPr/>
          <p:nvPr/>
        </p:nvSpPr>
        <p:spPr>
          <a:xfrm rot="13670708">
            <a:off x="11601324" y="-173222"/>
            <a:ext cx="781878" cy="813430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Pentagon 15">
            <a:extLst>
              <a:ext uri="{FF2B5EF4-FFF2-40B4-BE49-F238E27FC236}">
                <a16:creationId xmlns:a16="http://schemas.microsoft.com/office/drawing/2014/main" id="{788EE7DE-03A9-40BF-9222-92F87C2BBDE3}"/>
              </a:ext>
            </a:extLst>
          </p:cNvPr>
          <p:cNvSpPr/>
          <p:nvPr/>
        </p:nvSpPr>
        <p:spPr>
          <a:xfrm rot="11071854">
            <a:off x="10877743" y="-615866"/>
            <a:ext cx="941822" cy="813430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Pentagon 16">
            <a:extLst>
              <a:ext uri="{FF2B5EF4-FFF2-40B4-BE49-F238E27FC236}">
                <a16:creationId xmlns:a16="http://schemas.microsoft.com/office/drawing/2014/main" id="{B9DE7E2E-C555-4A45-89DA-F947FC1DEFBC}"/>
              </a:ext>
            </a:extLst>
          </p:cNvPr>
          <p:cNvSpPr/>
          <p:nvPr/>
        </p:nvSpPr>
        <p:spPr>
          <a:xfrm rot="15895695">
            <a:off x="11968343" y="407278"/>
            <a:ext cx="781878" cy="813430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ight Triangle 17">
            <a:extLst>
              <a:ext uri="{FF2B5EF4-FFF2-40B4-BE49-F238E27FC236}">
                <a16:creationId xmlns:a16="http://schemas.microsoft.com/office/drawing/2014/main" id="{48B4FC69-5A54-4059-A902-162F6E57EABF}"/>
              </a:ext>
            </a:extLst>
          </p:cNvPr>
          <p:cNvSpPr/>
          <p:nvPr/>
        </p:nvSpPr>
        <p:spPr>
          <a:xfrm rot="5400000">
            <a:off x="-634337" y="634336"/>
            <a:ext cx="2584177" cy="1315505"/>
          </a:xfrm>
          <a:prstGeom prst="rtTriangl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A2E9947-157D-4020-9224-56D0DCA42049}"/>
              </a:ext>
            </a:extLst>
          </p:cNvPr>
          <p:cNvSpPr txBox="1"/>
          <p:nvPr/>
        </p:nvSpPr>
        <p:spPr>
          <a:xfrm>
            <a:off x="1268057" y="139496"/>
            <a:ext cx="5621015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90000"/>
                    <a:lumOff val="10000"/>
                  </a:schemeClr>
                </a:solidFill>
                <a:cs typeface="Arial" pitchFamily="34" charset="0"/>
              </a:rPr>
              <a:t>PHÂN TÍCH VÀ THIẾT KẾ HỆ THỐNG</a:t>
            </a:r>
            <a:endParaRPr lang="ko-KR" altLang="en-US" sz="2800" b="1" dirty="0">
              <a:solidFill>
                <a:schemeClr val="tx1">
                  <a:lumMod val="90000"/>
                  <a:lumOff val="10000"/>
                </a:schemeClr>
              </a:solidFill>
              <a:cs typeface="Arial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1E03FC7-7E74-4417-8145-3DE5DFA7E57D}"/>
              </a:ext>
            </a:extLst>
          </p:cNvPr>
          <p:cNvSpPr/>
          <p:nvPr/>
        </p:nvSpPr>
        <p:spPr>
          <a:xfrm>
            <a:off x="1364854" y="542543"/>
            <a:ext cx="5364420" cy="45719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F6B458-47D5-4F22-BF4A-043CF903D02A}"/>
              </a:ext>
            </a:extLst>
          </p:cNvPr>
          <p:cNvSpPr/>
          <p:nvPr/>
        </p:nvSpPr>
        <p:spPr>
          <a:xfrm>
            <a:off x="1364854" y="965510"/>
            <a:ext cx="3784195" cy="576881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altLang="ko-KR" sz="2000" b="1" dirty="0"/>
              <a:t>Use Case </a:t>
            </a:r>
            <a:r>
              <a:rPr lang="en-GB" altLang="ko-KR" sz="2000" b="1" dirty="0" err="1"/>
              <a:t>tổng</a:t>
            </a:r>
            <a:r>
              <a:rPr lang="en-GB" altLang="ko-KR" sz="2000" b="1" dirty="0"/>
              <a:t> </a:t>
            </a:r>
            <a:r>
              <a:rPr lang="en-GB" altLang="ko-KR" sz="2000" b="1" dirty="0" err="1"/>
              <a:t>quát</a:t>
            </a:r>
            <a:r>
              <a:rPr lang="en-GB" altLang="ko-KR" sz="2000" b="1" dirty="0"/>
              <a:t> Admin</a:t>
            </a:r>
            <a:endParaRPr lang="ko-KR" altLang="en-US" sz="20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8CC5A6D-C974-4997-95AA-774B3FA0997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364854" y="1715572"/>
            <a:ext cx="9323861" cy="4853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567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entagon 13">
            <a:extLst>
              <a:ext uri="{FF2B5EF4-FFF2-40B4-BE49-F238E27FC236}">
                <a16:creationId xmlns:a16="http://schemas.microsoft.com/office/drawing/2014/main" id="{F9AD8879-73AD-48FB-9B1B-068FC89B48B6}"/>
              </a:ext>
            </a:extLst>
          </p:cNvPr>
          <p:cNvSpPr/>
          <p:nvPr/>
        </p:nvSpPr>
        <p:spPr>
          <a:xfrm rot="13670708">
            <a:off x="11601324" y="-173222"/>
            <a:ext cx="781878" cy="813430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Pentagon 15">
            <a:extLst>
              <a:ext uri="{FF2B5EF4-FFF2-40B4-BE49-F238E27FC236}">
                <a16:creationId xmlns:a16="http://schemas.microsoft.com/office/drawing/2014/main" id="{788EE7DE-03A9-40BF-9222-92F87C2BBDE3}"/>
              </a:ext>
            </a:extLst>
          </p:cNvPr>
          <p:cNvSpPr/>
          <p:nvPr/>
        </p:nvSpPr>
        <p:spPr>
          <a:xfrm rot="11071854">
            <a:off x="10877743" y="-615866"/>
            <a:ext cx="941822" cy="813430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Pentagon 16">
            <a:extLst>
              <a:ext uri="{FF2B5EF4-FFF2-40B4-BE49-F238E27FC236}">
                <a16:creationId xmlns:a16="http://schemas.microsoft.com/office/drawing/2014/main" id="{B9DE7E2E-C555-4A45-89DA-F947FC1DEFBC}"/>
              </a:ext>
            </a:extLst>
          </p:cNvPr>
          <p:cNvSpPr/>
          <p:nvPr/>
        </p:nvSpPr>
        <p:spPr>
          <a:xfrm rot="15895695">
            <a:off x="11968343" y="407278"/>
            <a:ext cx="781878" cy="813430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ight Triangle 17">
            <a:extLst>
              <a:ext uri="{FF2B5EF4-FFF2-40B4-BE49-F238E27FC236}">
                <a16:creationId xmlns:a16="http://schemas.microsoft.com/office/drawing/2014/main" id="{48B4FC69-5A54-4059-A902-162F6E57EABF}"/>
              </a:ext>
            </a:extLst>
          </p:cNvPr>
          <p:cNvSpPr/>
          <p:nvPr/>
        </p:nvSpPr>
        <p:spPr>
          <a:xfrm rot="5400000">
            <a:off x="-634337" y="634336"/>
            <a:ext cx="2584177" cy="1315505"/>
          </a:xfrm>
          <a:prstGeom prst="rtTriangl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A2E9947-157D-4020-9224-56D0DCA42049}"/>
              </a:ext>
            </a:extLst>
          </p:cNvPr>
          <p:cNvSpPr txBox="1"/>
          <p:nvPr/>
        </p:nvSpPr>
        <p:spPr>
          <a:xfrm>
            <a:off x="1268057" y="139496"/>
            <a:ext cx="5621015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90000"/>
                    <a:lumOff val="10000"/>
                  </a:schemeClr>
                </a:solidFill>
                <a:cs typeface="Arial" pitchFamily="34" charset="0"/>
              </a:rPr>
              <a:t>PHÂN TÍCH VÀ THIẾT KẾ HỆ THỐNG</a:t>
            </a:r>
            <a:endParaRPr lang="ko-KR" altLang="en-US" sz="2800" b="1" dirty="0">
              <a:solidFill>
                <a:schemeClr val="tx1">
                  <a:lumMod val="90000"/>
                  <a:lumOff val="10000"/>
                </a:schemeClr>
              </a:solidFill>
              <a:cs typeface="Arial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1E03FC7-7E74-4417-8145-3DE5DFA7E57D}"/>
              </a:ext>
            </a:extLst>
          </p:cNvPr>
          <p:cNvSpPr/>
          <p:nvPr/>
        </p:nvSpPr>
        <p:spPr>
          <a:xfrm>
            <a:off x="1364854" y="542543"/>
            <a:ext cx="5364420" cy="45719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38A988-FD60-4A39-B74F-E6BDE2A33FFE}"/>
              </a:ext>
            </a:extLst>
          </p:cNvPr>
          <p:cNvSpPr/>
          <p:nvPr/>
        </p:nvSpPr>
        <p:spPr>
          <a:xfrm>
            <a:off x="1364854" y="965510"/>
            <a:ext cx="1822229" cy="576881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altLang="ko-KR" sz="2000" b="1" dirty="0" err="1"/>
              <a:t>Sơ</a:t>
            </a:r>
            <a:r>
              <a:rPr lang="en-GB" altLang="ko-KR" sz="2000" b="1" dirty="0"/>
              <a:t> </a:t>
            </a:r>
            <a:r>
              <a:rPr lang="en-GB" altLang="ko-KR" sz="2000" b="1" dirty="0" err="1"/>
              <a:t>đồ</a:t>
            </a:r>
            <a:r>
              <a:rPr lang="en-GB" altLang="ko-KR" sz="2000" b="1" dirty="0"/>
              <a:t> ERD</a:t>
            </a:r>
            <a:endParaRPr lang="ko-KR" altLang="en-US" sz="20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FA018B6-0CED-46A1-A849-DDD7ECAF4BF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854" y="1791330"/>
            <a:ext cx="9670090" cy="46538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878448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entagon 13">
            <a:extLst>
              <a:ext uri="{FF2B5EF4-FFF2-40B4-BE49-F238E27FC236}">
                <a16:creationId xmlns:a16="http://schemas.microsoft.com/office/drawing/2014/main" id="{F9AD8879-73AD-48FB-9B1B-068FC89B48B6}"/>
              </a:ext>
            </a:extLst>
          </p:cNvPr>
          <p:cNvSpPr/>
          <p:nvPr/>
        </p:nvSpPr>
        <p:spPr>
          <a:xfrm rot="13670708">
            <a:off x="11601324" y="-173222"/>
            <a:ext cx="781878" cy="813430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Pentagon 15">
            <a:extLst>
              <a:ext uri="{FF2B5EF4-FFF2-40B4-BE49-F238E27FC236}">
                <a16:creationId xmlns:a16="http://schemas.microsoft.com/office/drawing/2014/main" id="{788EE7DE-03A9-40BF-9222-92F87C2BBDE3}"/>
              </a:ext>
            </a:extLst>
          </p:cNvPr>
          <p:cNvSpPr/>
          <p:nvPr/>
        </p:nvSpPr>
        <p:spPr>
          <a:xfrm rot="11071854">
            <a:off x="10877743" y="-615866"/>
            <a:ext cx="941822" cy="813430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Pentagon 16">
            <a:extLst>
              <a:ext uri="{FF2B5EF4-FFF2-40B4-BE49-F238E27FC236}">
                <a16:creationId xmlns:a16="http://schemas.microsoft.com/office/drawing/2014/main" id="{B9DE7E2E-C555-4A45-89DA-F947FC1DEFBC}"/>
              </a:ext>
            </a:extLst>
          </p:cNvPr>
          <p:cNvSpPr/>
          <p:nvPr/>
        </p:nvSpPr>
        <p:spPr>
          <a:xfrm rot="15895695">
            <a:off x="11968343" y="407278"/>
            <a:ext cx="781878" cy="813430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ight Triangle 17">
            <a:extLst>
              <a:ext uri="{FF2B5EF4-FFF2-40B4-BE49-F238E27FC236}">
                <a16:creationId xmlns:a16="http://schemas.microsoft.com/office/drawing/2014/main" id="{48B4FC69-5A54-4059-A902-162F6E57EABF}"/>
              </a:ext>
            </a:extLst>
          </p:cNvPr>
          <p:cNvSpPr/>
          <p:nvPr/>
        </p:nvSpPr>
        <p:spPr>
          <a:xfrm rot="5400000">
            <a:off x="-634337" y="634336"/>
            <a:ext cx="2584177" cy="1315505"/>
          </a:xfrm>
          <a:prstGeom prst="rtTriangl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A2E9947-157D-4020-9224-56D0DCA42049}"/>
              </a:ext>
            </a:extLst>
          </p:cNvPr>
          <p:cNvSpPr txBox="1"/>
          <p:nvPr/>
        </p:nvSpPr>
        <p:spPr>
          <a:xfrm>
            <a:off x="1268057" y="139496"/>
            <a:ext cx="5621015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90000"/>
                    <a:lumOff val="10000"/>
                  </a:schemeClr>
                </a:solidFill>
                <a:cs typeface="Arial" pitchFamily="34" charset="0"/>
              </a:rPr>
              <a:t>PHÂN TÍCH VÀ THIẾT KẾ HỆ THỐNG</a:t>
            </a:r>
            <a:endParaRPr lang="ko-KR" altLang="en-US" sz="2800" b="1" dirty="0">
              <a:solidFill>
                <a:schemeClr val="tx1">
                  <a:lumMod val="90000"/>
                  <a:lumOff val="10000"/>
                </a:schemeClr>
              </a:solidFill>
              <a:cs typeface="Arial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1E03FC7-7E74-4417-8145-3DE5DFA7E57D}"/>
              </a:ext>
            </a:extLst>
          </p:cNvPr>
          <p:cNvSpPr/>
          <p:nvPr/>
        </p:nvSpPr>
        <p:spPr>
          <a:xfrm>
            <a:off x="1364854" y="542543"/>
            <a:ext cx="5364420" cy="45719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38A988-FD60-4A39-B74F-E6BDE2A33FFE}"/>
              </a:ext>
            </a:extLst>
          </p:cNvPr>
          <p:cNvSpPr/>
          <p:nvPr/>
        </p:nvSpPr>
        <p:spPr>
          <a:xfrm>
            <a:off x="1364854" y="707398"/>
            <a:ext cx="2852039" cy="576881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altLang="ko-KR" sz="2000" b="1" dirty="0" err="1"/>
              <a:t>Mô</a:t>
            </a:r>
            <a:r>
              <a:rPr lang="en-GB" altLang="ko-KR" sz="2000" b="1" dirty="0"/>
              <a:t> </a:t>
            </a:r>
            <a:r>
              <a:rPr lang="en-GB" altLang="ko-KR" sz="2000" b="1" dirty="0" err="1"/>
              <a:t>tả</a:t>
            </a:r>
            <a:r>
              <a:rPr lang="en-GB" altLang="ko-KR" sz="2000" b="1" dirty="0"/>
              <a:t> chi </a:t>
            </a:r>
            <a:r>
              <a:rPr lang="en-GB" altLang="ko-KR" sz="2000" b="1" dirty="0" err="1"/>
              <a:t>tiết</a:t>
            </a:r>
            <a:r>
              <a:rPr lang="en-GB" altLang="ko-KR" sz="2000" b="1" dirty="0"/>
              <a:t> </a:t>
            </a:r>
            <a:r>
              <a:rPr lang="en-GB" altLang="ko-KR" sz="2000" b="1" dirty="0" err="1"/>
              <a:t>thực</a:t>
            </a:r>
            <a:r>
              <a:rPr lang="en-GB" altLang="ko-KR" sz="2000" b="1" dirty="0"/>
              <a:t> </a:t>
            </a:r>
            <a:r>
              <a:rPr lang="en-GB" altLang="ko-KR" sz="2000" b="1" dirty="0" err="1"/>
              <a:t>thể</a:t>
            </a:r>
            <a:endParaRPr lang="ko-KR" alt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84D8C2-4FF0-43A1-AA9B-F6438A7A77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67" r="2931" b="8856"/>
          <a:stretch/>
        </p:blipFill>
        <p:spPr>
          <a:xfrm>
            <a:off x="730106" y="1390516"/>
            <a:ext cx="5545732" cy="34652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8EADA94-2064-4C04-8585-23FA1F953E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5859" y="796271"/>
            <a:ext cx="5545732" cy="59189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E6004E5-BB5F-4C3C-9427-10496A929F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106" y="4803652"/>
            <a:ext cx="5545732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0513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entagon 13">
            <a:extLst>
              <a:ext uri="{FF2B5EF4-FFF2-40B4-BE49-F238E27FC236}">
                <a16:creationId xmlns:a16="http://schemas.microsoft.com/office/drawing/2014/main" id="{F9AD8879-73AD-48FB-9B1B-068FC89B48B6}"/>
              </a:ext>
            </a:extLst>
          </p:cNvPr>
          <p:cNvSpPr/>
          <p:nvPr/>
        </p:nvSpPr>
        <p:spPr>
          <a:xfrm rot="13670708">
            <a:off x="11601324" y="-173222"/>
            <a:ext cx="781878" cy="813430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Pentagon 15">
            <a:extLst>
              <a:ext uri="{FF2B5EF4-FFF2-40B4-BE49-F238E27FC236}">
                <a16:creationId xmlns:a16="http://schemas.microsoft.com/office/drawing/2014/main" id="{788EE7DE-03A9-40BF-9222-92F87C2BBDE3}"/>
              </a:ext>
            </a:extLst>
          </p:cNvPr>
          <p:cNvSpPr/>
          <p:nvPr/>
        </p:nvSpPr>
        <p:spPr>
          <a:xfrm rot="11071854">
            <a:off x="10877743" y="-615866"/>
            <a:ext cx="941822" cy="813430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Pentagon 16">
            <a:extLst>
              <a:ext uri="{FF2B5EF4-FFF2-40B4-BE49-F238E27FC236}">
                <a16:creationId xmlns:a16="http://schemas.microsoft.com/office/drawing/2014/main" id="{B9DE7E2E-C555-4A45-89DA-F947FC1DEFBC}"/>
              </a:ext>
            </a:extLst>
          </p:cNvPr>
          <p:cNvSpPr/>
          <p:nvPr/>
        </p:nvSpPr>
        <p:spPr>
          <a:xfrm rot="15895695">
            <a:off x="11968343" y="407278"/>
            <a:ext cx="781878" cy="813430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ight Triangle 17">
            <a:extLst>
              <a:ext uri="{FF2B5EF4-FFF2-40B4-BE49-F238E27FC236}">
                <a16:creationId xmlns:a16="http://schemas.microsoft.com/office/drawing/2014/main" id="{48B4FC69-5A54-4059-A902-162F6E57EABF}"/>
              </a:ext>
            </a:extLst>
          </p:cNvPr>
          <p:cNvSpPr/>
          <p:nvPr/>
        </p:nvSpPr>
        <p:spPr>
          <a:xfrm rot="5400000">
            <a:off x="-634337" y="634336"/>
            <a:ext cx="2584177" cy="1315505"/>
          </a:xfrm>
          <a:prstGeom prst="rtTriangl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A2E9947-157D-4020-9224-56D0DCA42049}"/>
              </a:ext>
            </a:extLst>
          </p:cNvPr>
          <p:cNvSpPr txBox="1"/>
          <p:nvPr/>
        </p:nvSpPr>
        <p:spPr>
          <a:xfrm>
            <a:off x="1268057" y="139496"/>
            <a:ext cx="5621015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90000"/>
                    <a:lumOff val="10000"/>
                  </a:schemeClr>
                </a:solidFill>
                <a:cs typeface="Arial" pitchFamily="34" charset="0"/>
              </a:rPr>
              <a:t>PHÂN TÍCH VÀ THIẾT KẾ HỆ THỐNG</a:t>
            </a:r>
            <a:endParaRPr lang="ko-KR" altLang="en-US" sz="2800" b="1" dirty="0">
              <a:solidFill>
                <a:schemeClr val="tx1">
                  <a:lumMod val="90000"/>
                  <a:lumOff val="10000"/>
                </a:schemeClr>
              </a:solidFill>
              <a:cs typeface="Arial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1E03FC7-7E74-4417-8145-3DE5DFA7E57D}"/>
              </a:ext>
            </a:extLst>
          </p:cNvPr>
          <p:cNvSpPr/>
          <p:nvPr/>
        </p:nvSpPr>
        <p:spPr>
          <a:xfrm>
            <a:off x="1364854" y="542543"/>
            <a:ext cx="5364420" cy="45719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38A988-FD60-4A39-B74F-E6BDE2A33FFE}"/>
              </a:ext>
            </a:extLst>
          </p:cNvPr>
          <p:cNvSpPr/>
          <p:nvPr/>
        </p:nvSpPr>
        <p:spPr>
          <a:xfrm>
            <a:off x="1364854" y="707398"/>
            <a:ext cx="2852039" cy="576881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altLang="ko-KR" sz="2000" b="1" dirty="0" err="1"/>
              <a:t>Mô</a:t>
            </a:r>
            <a:r>
              <a:rPr lang="en-GB" altLang="ko-KR" sz="2000" b="1" dirty="0"/>
              <a:t> </a:t>
            </a:r>
            <a:r>
              <a:rPr lang="en-GB" altLang="ko-KR" sz="2000" b="1" dirty="0" err="1"/>
              <a:t>tả</a:t>
            </a:r>
            <a:r>
              <a:rPr lang="en-GB" altLang="ko-KR" sz="2000" b="1" dirty="0"/>
              <a:t> chi </a:t>
            </a:r>
            <a:r>
              <a:rPr lang="en-GB" altLang="ko-KR" sz="2000" b="1" dirty="0" err="1"/>
              <a:t>tiết</a:t>
            </a:r>
            <a:r>
              <a:rPr lang="en-GB" altLang="ko-KR" sz="2000" b="1" dirty="0"/>
              <a:t> </a:t>
            </a:r>
            <a:r>
              <a:rPr lang="en-GB" altLang="ko-KR" sz="2000" b="1" dirty="0" err="1"/>
              <a:t>thực</a:t>
            </a:r>
            <a:r>
              <a:rPr lang="en-GB" altLang="ko-KR" sz="2000" b="1" dirty="0"/>
              <a:t> </a:t>
            </a:r>
            <a:r>
              <a:rPr lang="en-GB" altLang="ko-KR" sz="2000" b="1" dirty="0" err="1"/>
              <a:t>thể</a:t>
            </a:r>
            <a:endParaRPr lang="ko-KR" altLang="en-US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FFC5D1-7483-48E1-8F1F-9744AA1FA5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0044" y="1459425"/>
            <a:ext cx="6793725" cy="5259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3696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entagon 13">
            <a:extLst>
              <a:ext uri="{FF2B5EF4-FFF2-40B4-BE49-F238E27FC236}">
                <a16:creationId xmlns:a16="http://schemas.microsoft.com/office/drawing/2014/main" id="{F9AD8879-73AD-48FB-9B1B-068FC89B48B6}"/>
              </a:ext>
            </a:extLst>
          </p:cNvPr>
          <p:cNvSpPr/>
          <p:nvPr/>
        </p:nvSpPr>
        <p:spPr>
          <a:xfrm rot="13670708">
            <a:off x="11601324" y="-173222"/>
            <a:ext cx="781878" cy="813430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Pentagon 15">
            <a:extLst>
              <a:ext uri="{FF2B5EF4-FFF2-40B4-BE49-F238E27FC236}">
                <a16:creationId xmlns:a16="http://schemas.microsoft.com/office/drawing/2014/main" id="{788EE7DE-03A9-40BF-9222-92F87C2BBDE3}"/>
              </a:ext>
            </a:extLst>
          </p:cNvPr>
          <p:cNvSpPr/>
          <p:nvPr/>
        </p:nvSpPr>
        <p:spPr>
          <a:xfrm rot="11071854">
            <a:off x="10877743" y="-615866"/>
            <a:ext cx="941822" cy="813430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Pentagon 16">
            <a:extLst>
              <a:ext uri="{FF2B5EF4-FFF2-40B4-BE49-F238E27FC236}">
                <a16:creationId xmlns:a16="http://schemas.microsoft.com/office/drawing/2014/main" id="{B9DE7E2E-C555-4A45-89DA-F947FC1DEFBC}"/>
              </a:ext>
            </a:extLst>
          </p:cNvPr>
          <p:cNvSpPr/>
          <p:nvPr/>
        </p:nvSpPr>
        <p:spPr>
          <a:xfrm rot="15895695">
            <a:off x="11968343" y="407278"/>
            <a:ext cx="781878" cy="813430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ight Triangle 17">
            <a:extLst>
              <a:ext uri="{FF2B5EF4-FFF2-40B4-BE49-F238E27FC236}">
                <a16:creationId xmlns:a16="http://schemas.microsoft.com/office/drawing/2014/main" id="{48B4FC69-5A54-4059-A902-162F6E57EABF}"/>
              </a:ext>
            </a:extLst>
          </p:cNvPr>
          <p:cNvSpPr/>
          <p:nvPr/>
        </p:nvSpPr>
        <p:spPr>
          <a:xfrm rot="5400000">
            <a:off x="-634337" y="634336"/>
            <a:ext cx="2584177" cy="1315505"/>
          </a:xfrm>
          <a:prstGeom prst="rtTriangl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A2E9947-157D-4020-9224-56D0DCA42049}"/>
              </a:ext>
            </a:extLst>
          </p:cNvPr>
          <p:cNvSpPr txBox="1"/>
          <p:nvPr/>
        </p:nvSpPr>
        <p:spPr>
          <a:xfrm>
            <a:off x="1268057" y="139496"/>
            <a:ext cx="5621015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90000"/>
                    <a:lumOff val="10000"/>
                  </a:schemeClr>
                </a:solidFill>
                <a:cs typeface="Arial" pitchFamily="34" charset="0"/>
              </a:rPr>
              <a:t>THIẾT KẾ GIAO DIỆN VÀ KIỂM THỬ</a:t>
            </a:r>
            <a:endParaRPr lang="ko-KR" altLang="en-US" sz="2800" b="1" dirty="0">
              <a:solidFill>
                <a:schemeClr val="tx1">
                  <a:lumMod val="90000"/>
                  <a:lumOff val="10000"/>
                </a:schemeClr>
              </a:solidFill>
              <a:cs typeface="Arial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1E03FC7-7E74-4417-8145-3DE5DFA7E57D}"/>
              </a:ext>
            </a:extLst>
          </p:cNvPr>
          <p:cNvSpPr/>
          <p:nvPr/>
        </p:nvSpPr>
        <p:spPr>
          <a:xfrm>
            <a:off x="1364854" y="542543"/>
            <a:ext cx="5364420" cy="45719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38A988-FD60-4A39-B74F-E6BDE2A33FFE}"/>
              </a:ext>
            </a:extLst>
          </p:cNvPr>
          <p:cNvSpPr/>
          <p:nvPr/>
        </p:nvSpPr>
        <p:spPr>
          <a:xfrm>
            <a:off x="1364854" y="727347"/>
            <a:ext cx="2852039" cy="576881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altLang="ko-KR" sz="2000" b="1" dirty="0"/>
              <a:t>Giao </a:t>
            </a:r>
            <a:r>
              <a:rPr lang="en-GB" altLang="ko-KR" sz="2000" b="1" dirty="0" err="1"/>
              <a:t>diện</a:t>
            </a:r>
            <a:r>
              <a:rPr lang="en-GB" altLang="ko-KR" sz="2000" b="1" dirty="0"/>
              <a:t> </a:t>
            </a:r>
            <a:r>
              <a:rPr lang="en-GB" altLang="ko-KR" sz="2000" b="1" dirty="0" err="1"/>
              <a:t>Mockup</a:t>
            </a:r>
            <a:endParaRPr lang="ko-KR" altLang="en-US" sz="2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0072EA0-03EB-44DF-ACB3-54FBC888534D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13"/>
          <a:stretch/>
        </p:blipFill>
        <p:spPr bwMode="auto">
          <a:xfrm>
            <a:off x="1364854" y="1430414"/>
            <a:ext cx="4924866" cy="252014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195DC4C-C81F-4F02-AB2D-0169C090651E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236"/>
          <a:stretch/>
        </p:blipFill>
        <p:spPr bwMode="auto">
          <a:xfrm>
            <a:off x="6622742" y="1430416"/>
            <a:ext cx="5296858" cy="252014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6B63EBA-D6AD-4BD8-8DCA-72FC54C33B11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27334"/>
          <a:stretch/>
        </p:blipFill>
        <p:spPr bwMode="auto">
          <a:xfrm>
            <a:off x="1364854" y="4141620"/>
            <a:ext cx="4924866" cy="257688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44FBCE3F-C3C7-4D58-A373-316D2380838C}"/>
              </a:ext>
            </a:extLst>
          </p:cNvPr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936"/>
          <a:stretch/>
        </p:blipFill>
        <p:spPr bwMode="auto">
          <a:xfrm>
            <a:off x="6729273" y="4141620"/>
            <a:ext cx="5120949" cy="257688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2177029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entagon 13">
            <a:extLst>
              <a:ext uri="{FF2B5EF4-FFF2-40B4-BE49-F238E27FC236}">
                <a16:creationId xmlns:a16="http://schemas.microsoft.com/office/drawing/2014/main" id="{F9AD8879-73AD-48FB-9B1B-068FC89B48B6}"/>
              </a:ext>
            </a:extLst>
          </p:cNvPr>
          <p:cNvSpPr/>
          <p:nvPr/>
        </p:nvSpPr>
        <p:spPr>
          <a:xfrm rot="13670708">
            <a:off x="11601324" y="-173222"/>
            <a:ext cx="781878" cy="813430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Pentagon 15">
            <a:extLst>
              <a:ext uri="{FF2B5EF4-FFF2-40B4-BE49-F238E27FC236}">
                <a16:creationId xmlns:a16="http://schemas.microsoft.com/office/drawing/2014/main" id="{788EE7DE-03A9-40BF-9222-92F87C2BBDE3}"/>
              </a:ext>
            </a:extLst>
          </p:cNvPr>
          <p:cNvSpPr/>
          <p:nvPr/>
        </p:nvSpPr>
        <p:spPr>
          <a:xfrm rot="11071854">
            <a:off x="10877743" y="-615866"/>
            <a:ext cx="941822" cy="813430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Pentagon 16">
            <a:extLst>
              <a:ext uri="{FF2B5EF4-FFF2-40B4-BE49-F238E27FC236}">
                <a16:creationId xmlns:a16="http://schemas.microsoft.com/office/drawing/2014/main" id="{B9DE7E2E-C555-4A45-89DA-F947FC1DEFBC}"/>
              </a:ext>
            </a:extLst>
          </p:cNvPr>
          <p:cNvSpPr/>
          <p:nvPr/>
        </p:nvSpPr>
        <p:spPr>
          <a:xfrm rot="15895695">
            <a:off x="11968343" y="407278"/>
            <a:ext cx="781878" cy="813430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ight Triangle 17">
            <a:extLst>
              <a:ext uri="{FF2B5EF4-FFF2-40B4-BE49-F238E27FC236}">
                <a16:creationId xmlns:a16="http://schemas.microsoft.com/office/drawing/2014/main" id="{48B4FC69-5A54-4059-A902-162F6E57EABF}"/>
              </a:ext>
            </a:extLst>
          </p:cNvPr>
          <p:cNvSpPr/>
          <p:nvPr/>
        </p:nvSpPr>
        <p:spPr>
          <a:xfrm rot="5400000">
            <a:off x="-634337" y="634336"/>
            <a:ext cx="2584177" cy="1315505"/>
          </a:xfrm>
          <a:prstGeom prst="rtTriangl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A2E9947-157D-4020-9224-56D0DCA42049}"/>
              </a:ext>
            </a:extLst>
          </p:cNvPr>
          <p:cNvSpPr txBox="1"/>
          <p:nvPr/>
        </p:nvSpPr>
        <p:spPr>
          <a:xfrm>
            <a:off x="1268057" y="139496"/>
            <a:ext cx="5621015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90000"/>
                    <a:lumOff val="10000"/>
                  </a:schemeClr>
                </a:solidFill>
                <a:cs typeface="Arial" pitchFamily="34" charset="0"/>
              </a:rPr>
              <a:t>THIẾT KẾ GIAO DIỆN VÀ KIỂM THỬ</a:t>
            </a:r>
            <a:endParaRPr lang="ko-KR" altLang="en-US" sz="2800" b="1" dirty="0">
              <a:solidFill>
                <a:schemeClr val="tx1">
                  <a:lumMod val="90000"/>
                  <a:lumOff val="10000"/>
                </a:schemeClr>
              </a:solidFill>
              <a:cs typeface="Arial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1E03FC7-7E74-4417-8145-3DE5DFA7E57D}"/>
              </a:ext>
            </a:extLst>
          </p:cNvPr>
          <p:cNvSpPr/>
          <p:nvPr/>
        </p:nvSpPr>
        <p:spPr>
          <a:xfrm>
            <a:off x="1364854" y="542543"/>
            <a:ext cx="5364420" cy="45719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38A988-FD60-4A39-B74F-E6BDE2A33FFE}"/>
              </a:ext>
            </a:extLst>
          </p:cNvPr>
          <p:cNvSpPr/>
          <p:nvPr/>
        </p:nvSpPr>
        <p:spPr>
          <a:xfrm>
            <a:off x="1364854" y="727347"/>
            <a:ext cx="1768963" cy="576881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altLang="ko-KR" sz="2000" b="1" dirty="0" err="1"/>
              <a:t>Kiểm</a:t>
            </a:r>
            <a:r>
              <a:rPr lang="en-GB" altLang="ko-KR" sz="2000" b="1" dirty="0"/>
              <a:t> </a:t>
            </a:r>
            <a:r>
              <a:rPr lang="en-GB" altLang="ko-KR" sz="2000" b="1" dirty="0" err="1"/>
              <a:t>thử</a:t>
            </a:r>
            <a:endParaRPr lang="ko-KR" altLang="en-US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B067AC-217B-47AF-91F5-D8C0B86A6C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530" y="1637556"/>
            <a:ext cx="5326972" cy="46386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A0EA57F-CB80-4249-8998-53091056FE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0955" y="604426"/>
            <a:ext cx="6110761" cy="25841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82A3BB-C125-479A-9B3B-C3EC691FAB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9691" y="3642801"/>
            <a:ext cx="6032572" cy="28265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2DC0445-5135-4FD6-8B87-46453C9A4D78}"/>
              </a:ext>
            </a:extLst>
          </p:cNvPr>
          <p:cNvSpPr txBox="1"/>
          <p:nvPr/>
        </p:nvSpPr>
        <p:spPr>
          <a:xfrm>
            <a:off x="2032987" y="6275442"/>
            <a:ext cx="2290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ký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3C40ED5-C195-45A0-8E35-2B00F9A9B132}"/>
              </a:ext>
            </a:extLst>
          </p:cNvPr>
          <p:cNvSpPr txBox="1"/>
          <p:nvPr/>
        </p:nvSpPr>
        <p:spPr>
          <a:xfrm>
            <a:off x="8035771" y="3188604"/>
            <a:ext cx="2290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nhập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50AC503-CDCE-458F-8388-B42587104A4A}"/>
              </a:ext>
            </a:extLst>
          </p:cNvPr>
          <p:cNvSpPr txBox="1"/>
          <p:nvPr/>
        </p:nvSpPr>
        <p:spPr>
          <a:xfrm>
            <a:off x="8035770" y="6454150"/>
            <a:ext cx="2874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them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6848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evron 8">
            <a:extLst>
              <a:ext uri="{FF2B5EF4-FFF2-40B4-BE49-F238E27FC236}">
                <a16:creationId xmlns:a16="http://schemas.microsoft.com/office/drawing/2014/main" id="{9E1557D5-88BC-4162-A945-E85B1C4575EF}"/>
              </a:ext>
            </a:extLst>
          </p:cNvPr>
          <p:cNvSpPr/>
          <p:nvPr/>
        </p:nvSpPr>
        <p:spPr>
          <a:xfrm rot="13500000">
            <a:off x="2534900" y="898980"/>
            <a:ext cx="467736" cy="487463"/>
          </a:xfrm>
          <a:prstGeom prst="chevron">
            <a:avLst/>
          </a:prstGeom>
          <a:solidFill>
            <a:schemeClr val="accent4"/>
          </a:solidFill>
          <a:ln>
            <a:noFill/>
          </a:ln>
          <a:effectLst>
            <a:outerShdw blurRad="50800" dist="50800" dir="5400000" algn="ctr" rotWithShape="0">
              <a:srgbClr val="000000">
                <a:alpha val="2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4" name="Chevron 8">
            <a:extLst>
              <a:ext uri="{FF2B5EF4-FFF2-40B4-BE49-F238E27FC236}">
                <a16:creationId xmlns:a16="http://schemas.microsoft.com/office/drawing/2014/main" id="{13F7E792-AA14-4D1F-A379-019681296C51}"/>
              </a:ext>
            </a:extLst>
          </p:cNvPr>
          <p:cNvSpPr/>
          <p:nvPr/>
        </p:nvSpPr>
        <p:spPr>
          <a:xfrm rot="2821677">
            <a:off x="8618492" y="4816241"/>
            <a:ext cx="467736" cy="487463"/>
          </a:xfrm>
          <a:prstGeom prst="chevron">
            <a:avLst/>
          </a:prstGeom>
          <a:solidFill>
            <a:schemeClr val="accent4"/>
          </a:solidFill>
          <a:ln>
            <a:noFill/>
          </a:ln>
          <a:effectLst>
            <a:outerShdw blurRad="50800" dist="50800" dir="5400000" algn="ctr" rotWithShape="0">
              <a:srgbClr val="000000">
                <a:alpha val="2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5" name="Chevron 8">
            <a:extLst>
              <a:ext uri="{FF2B5EF4-FFF2-40B4-BE49-F238E27FC236}">
                <a16:creationId xmlns:a16="http://schemas.microsoft.com/office/drawing/2014/main" id="{D87EF597-6ABE-4EAA-8217-94D85ECC01CD}"/>
              </a:ext>
            </a:extLst>
          </p:cNvPr>
          <p:cNvSpPr/>
          <p:nvPr/>
        </p:nvSpPr>
        <p:spPr>
          <a:xfrm rot="8034742">
            <a:off x="2731388" y="4780166"/>
            <a:ext cx="467736" cy="487463"/>
          </a:xfrm>
          <a:prstGeom prst="chevron">
            <a:avLst/>
          </a:prstGeom>
          <a:solidFill>
            <a:schemeClr val="tx1"/>
          </a:solidFill>
          <a:ln>
            <a:noFill/>
          </a:ln>
          <a:effectLst>
            <a:outerShdw blurRad="50800" dist="50800" dir="5400000" algn="ctr" rotWithShape="0">
              <a:srgbClr val="000000">
                <a:alpha val="2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6" name="Chevron 8">
            <a:extLst>
              <a:ext uri="{FF2B5EF4-FFF2-40B4-BE49-F238E27FC236}">
                <a16:creationId xmlns:a16="http://schemas.microsoft.com/office/drawing/2014/main" id="{1584BCD9-877F-4AA4-B494-1DDB09A573E5}"/>
              </a:ext>
            </a:extLst>
          </p:cNvPr>
          <p:cNvSpPr/>
          <p:nvPr/>
        </p:nvSpPr>
        <p:spPr>
          <a:xfrm rot="18930658">
            <a:off x="8618382" y="1007993"/>
            <a:ext cx="467736" cy="487463"/>
          </a:xfrm>
          <a:prstGeom prst="chevron">
            <a:avLst/>
          </a:prstGeom>
          <a:solidFill>
            <a:schemeClr val="tx1"/>
          </a:solidFill>
          <a:ln>
            <a:noFill/>
          </a:ln>
          <a:effectLst>
            <a:outerShdw blurRad="50800" dist="50800" dir="5400000" algn="ctr" rotWithShape="0">
              <a:srgbClr val="000000">
                <a:alpha val="2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90380" y="2251557"/>
            <a:ext cx="6016391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 sản phẩm</a:t>
            </a:r>
            <a:endParaRPr lang="en-US" sz="6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Google Shape;1611;p42"/>
          <p:cNvGrpSpPr/>
          <p:nvPr/>
        </p:nvGrpSpPr>
        <p:grpSpPr>
          <a:xfrm rot="3685074">
            <a:off x="4927549" y="3345865"/>
            <a:ext cx="2305695" cy="2293173"/>
            <a:chOff x="1653500" y="2069400"/>
            <a:chExt cx="2305780" cy="2293257"/>
          </a:xfrm>
        </p:grpSpPr>
        <p:sp>
          <p:nvSpPr>
            <p:cNvPr id="9" name="Google Shape;1612;p42"/>
            <p:cNvSpPr/>
            <p:nvPr/>
          </p:nvSpPr>
          <p:spPr>
            <a:xfrm>
              <a:off x="2632793" y="2241520"/>
              <a:ext cx="1197418" cy="924800"/>
            </a:xfrm>
            <a:custGeom>
              <a:avLst/>
              <a:gdLst/>
              <a:ahLst/>
              <a:cxnLst/>
              <a:rect l="l" t="t" r="r" b="b"/>
              <a:pathLst>
                <a:path w="28036" h="21653" extrusionOk="0">
                  <a:moveTo>
                    <a:pt x="3961" y="1"/>
                  </a:moveTo>
                  <a:cubicBezTo>
                    <a:pt x="1772" y="1"/>
                    <a:pt x="0" y="1773"/>
                    <a:pt x="0" y="3961"/>
                  </a:cubicBezTo>
                  <a:cubicBezTo>
                    <a:pt x="0" y="6150"/>
                    <a:pt x="1772" y="7922"/>
                    <a:pt x="3961" y="7922"/>
                  </a:cubicBezTo>
                  <a:cubicBezTo>
                    <a:pt x="11256" y="7922"/>
                    <a:pt x="17455" y="12561"/>
                    <a:pt x="19802" y="19023"/>
                  </a:cubicBezTo>
                  <a:lnTo>
                    <a:pt x="19852" y="19073"/>
                  </a:lnTo>
                  <a:cubicBezTo>
                    <a:pt x="20424" y="20668"/>
                    <a:pt x="21956" y="21653"/>
                    <a:pt x="23572" y="21653"/>
                  </a:cubicBezTo>
                  <a:cubicBezTo>
                    <a:pt x="24017" y="21653"/>
                    <a:pt x="24469" y="21578"/>
                    <a:pt x="24909" y="21420"/>
                  </a:cubicBezTo>
                  <a:cubicBezTo>
                    <a:pt x="26939" y="20691"/>
                    <a:pt x="28036" y="18398"/>
                    <a:pt x="27252" y="16363"/>
                  </a:cubicBezTo>
                  <a:cubicBezTo>
                    <a:pt x="23813" y="6829"/>
                    <a:pt x="14641" y="1"/>
                    <a:pt x="3961" y="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613;p42"/>
            <p:cNvSpPr/>
            <p:nvPr/>
          </p:nvSpPr>
          <p:spPr>
            <a:xfrm>
              <a:off x="3353863" y="2940377"/>
              <a:ext cx="507523" cy="1041654"/>
            </a:xfrm>
            <a:custGeom>
              <a:avLst/>
              <a:gdLst/>
              <a:ahLst/>
              <a:cxnLst/>
              <a:rect l="l" t="t" r="r" b="b"/>
              <a:pathLst>
                <a:path w="11883" h="24389" extrusionOk="0">
                  <a:moveTo>
                    <a:pt x="10369" y="0"/>
                  </a:moveTo>
                  <a:cubicBezTo>
                    <a:pt x="10380" y="31"/>
                    <a:pt x="10392" y="62"/>
                    <a:pt x="10403" y="93"/>
                  </a:cubicBezTo>
                  <a:lnTo>
                    <a:pt x="10403" y="93"/>
                  </a:lnTo>
                  <a:cubicBezTo>
                    <a:pt x="10392" y="62"/>
                    <a:pt x="10381" y="31"/>
                    <a:pt x="10369" y="0"/>
                  </a:cubicBezTo>
                  <a:close/>
                  <a:moveTo>
                    <a:pt x="10403" y="93"/>
                  </a:moveTo>
                  <a:cubicBezTo>
                    <a:pt x="11119" y="2104"/>
                    <a:pt x="10026" y="4339"/>
                    <a:pt x="8026" y="5057"/>
                  </a:cubicBezTo>
                  <a:cubicBezTo>
                    <a:pt x="7586" y="5215"/>
                    <a:pt x="7134" y="5290"/>
                    <a:pt x="6689" y="5290"/>
                  </a:cubicBezTo>
                  <a:cubicBezTo>
                    <a:pt x="5073" y="5290"/>
                    <a:pt x="3541" y="4305"/>
                    <a:pt x="2969" y="2710"/>
                  </a:cubicBezTo>
                  <a:lnTo>
                    <a:pt x="2969" y="2710"/>
                  </a:lnTo>
                  <a:cubicBezTo>
                    <a:pt x="3595" y="4536"/>
                    <a:pt x="3961" y="6462"/>
                    <a:pt x="3961" y="8496"/>
                  </a:cubicBezTo>
                  <a:cubicBezTo>
                    <a:pt x="3961" y="12611"/>
                    <a:pt x="2448" y="16417"/>
                    <a:pt x="1" y="19335"/>
                  </a:cubicBezTo>
                  <a:cubicBezTo>
                    <a:pt x="781" y="18410"/>
                    <a:pt x="1899" y="17934"/>
                    <a:pt x="3024" y="17934"/>
                  </a:cubicBezTo>
                  <a:cubicBezTo>
                    <a:pt x="3926" y="17934"/>
                    <a:pt x="4833" y="18239"/>
                    <a:pt x="5575" y="18864"/>
                  </a:cubicBezTo>
                  <a:cubicBezTo>
                    <a:pt x="7242" y="20273"/>
                    <a:pt x="7451" y="22720"/>
                    <a:pt x="6096" y="24388"/>
                  </a:cubicBezTo>
                  <a:cubicBezTo>
                    <a:pt x="9693" y="20065"/>
                    <a:pt x="11882" y="14541"/>
                    <a:pt x="11882" y="8496"/>
                  </a:cubicBezTo>
                  <a:cubicBezTo>
                    <a:pt x="11882" y="5558"/>
                    <a:pt x="11373" y="2726"/>
                    <a:pt x="10403" y="9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614;p42"/>
            <p:cNvSpPr/>
            <p:nvPr/>
          </p:nvSpPr>
          <p:spPr>
            <a:xfrm>
              <a:off x="2632793" y="3706289"/>
              <a:ext cx="1039305" cy="656367"/>
            </a:xfrm>
            <a:custGeom>
              <a:avLst/>
              <a:gdLst/>
              <a:ahLst/>
              <a:cxnLst/>
              <a:rect l="l" t="t" r="r" b="b"/>
              <a:pathLst>
                <a:path w="24334" h="15368" extrusionOk="0">
                  <a:moveTo>
                    <a:pt x="19907" y="1"/>
                  </a:moveTo>
                  <a:cubicBezTo>
                    <a:pt x="18782" y="1"/>
                    <a:pt x="17664" y="477"/>
                    <a:pt x="16884" y="1402"/>
                  </a:cubicBezTo>
                  <a:cubicBezTo>
                    <a:pt x="13807" y="5100"/>
                    <a:pt x="9117" y="7447"/>
                    <a:pt x="3961" y="7447"/>
                  </a:cubicBezTo>
                  <a:cubicBezTo>
                    <a:pt x="1772" y="7447"/>
                    <a:pt x="0" y="9219"/>
                    <a:pt x="0" y="11408"/>
                  </a:cubicBezTo>
                  <a:cubicBezTo>
                    <a:pt x="0" y="13596"/>
                    <a:pt x="1772" y="15368"/>
                    <a:pt x="3961" y="15368"/>
                  </a:cubicBezTo>
                  <a:cubicBezTo>
                    <a:pt x="11569" y="15368"/>
                    <a:pt x="18343" y="11929"/>
                    <a:pt x="22929" y="6559"/>
                  </a:cubicBezTo>
                  <a:cubicBezTo>
                    <a:pt x="22929" y="6509"/>
                    <a:pt x="22979" y="6509"/>
                    <a:pt x="22979" y="6455"/>
                  </a:cubicBezTo>
                  <a:cubicBezTo>
                    <a:pt x="24334" y="4787"/>
                    <a:pt x="24125" y="2340"/>
                    <a:pt x="22458" y="931"/>
                  </a:cubicBezTo>
                  <a:cubicBezTo>
                    <a:pt x="21716" y="306"/>
                    <a:pt x="20809" y="1"/>
                    <a:pt x="199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615;p42"/>
            <p:cNvSpPr/>
            <p:nvPr/>
          </p:nvSpPr>
          <p:spPr>
            <a:xfrm>
              <a:off x="1804864" y="2241520"/>
              <a:ext cx="997108" cy="810166"/>
            </a:xfrm>
            <a:custGeom>
              <a:avLst/>
              <a:gdLst/>
              <a:ahLst/>
              <a:cxnLst/>
              <a:rect l="l" t="t" r="r" b="b"/>
              <a:pathLst>
                <a:path w="23346" h="18969" extrusionOk="0">
                  <a:moveTo>
                    <a:pt x="31" y="16277"/>
                  </a:moveTo>
                  <a:cubicBezTo>
                    <a:pt x="21" y="16306"/>
                    <a:pt x="10" y="16335"/>
                    <a:pt x="0" y="16363"/>
                  </a:cubicBezTo>
                  <a:cubicBezTo>
                    <a:pt x="11" y="16335"/>
                    <a:pt x="21" y="16306"/>
                    <a:pt x="31" y="16277"/>
                  </a:cubicBezTo>
                  <a:close/>
                  <a:moveTo>
                    <a:pt x="23346" y="1"/>
                  </a:moveTo>
                  <a:cubicBezTo>
                    <a:pt x="12643" y="1"/>
                    <a:pt x="3495" y="6788"/>
                    <a:pt x="31" y="16277"/>
                  </a:cubicBezTo>
                  <a:lnTo>
                    <a:pt x="31" y="16277"/>
                  </a:lnTo>
                  <a:cubicBezTo>
                    <a:pt x="627" y="14693"/>
                    <a:pt x="2136" y="13734"/>
                    <a:pt x="3722" y="13734"/>
                  </a:cubicBezTo>
                  <a:cubicBezTo>
                    <a:pt x="4166" y="13734"/>
                    <a:pt x="4615" y="13809"/>
                    <a:pt x="5053" y="13966"/>
                  </a:cubicBezTo>
                  <a:cubicBezTo>
                    <a:pt x="7087" y="14750"/>
                    <a:pt x="8129" y="16939"/>
                    <a:pt x="7450" y="18969"/>
                  </a:cubicBezTo>
                  <a:cubicBezTo>
                    <a:pt x="9847" y="12507"/>
                    <a:pt x="16050" y="7922"/>
                    <a:pt x="23346" y="7922"/>
                  </a:cubicBezTo>
                  <a:cubicBezTo>
                    <a:pt x="21157" y="7922"/>
                    <a:pt x="19385" y="6150"/>
                    <a:pt x="19385" y="3961"/>
                  </a:cubicBezTo>
                  <a:cubicBezTo>
                    <a:pt x="19385" y="1773"/>
                    <a:pt x="21157" y="1"/>
                    <a:pt x="233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616;p42"/>
            <p:cNvSpPr/>
            <p:nvPr/>
          </p:nvSpPr>
          <p:spPr>
            <a:xfrm>
              <a:off x="1882681" y="3663793"/>
              <a:ext cx="919290" cy="698864"/>
            </a:xfrm>
            <a:custGeom>
              <a:avLst/>
              <a:gdLst/>
              <a:ahLst/>
              <a:cxnLst/>
              <a:rect l="l" t="t" r="r" b="b"/>
              <a:pathLst>
                <a:path w="21524" h="16363" extrusionOk="0">
                  <a:moveTo>
                    <a:pt x="6879" y="0"/>
                  </a:moveTo>
                  <a:cubicBezTo>
                    <a:pt x="6884" y="10"/>
                    <a:pt x="6889" y="19"/>
                    <a:pt x="6895" y="28"/>
                  </a:cubicBezTo>
                  <a:lnTo>
                    <a:pt x="6895" y="28"/>
                  </a:lnTo>
                  <a:cubicBezTo>
                    <a:pt x="6889" y="19"/>
                    <a:pt x="6884" y="10"/>
                    <a:pt x="6879" y="0"/>
                  </a:cubicBezTo>
                  <a:close/>
                  <a:moveTo>
                    <a:pt x="6895" y="28"/>
                  </a:moveTo>
                  <a:cubicBezTo>
                    <a:pt x="7968" y="1901"/>
                    <a:pt x="7286" y="4329"/>
                    <a:pt x="5419" y="5420"/>
                  </a:cubicBezTo>
                  <a:cubicBezTo>
                    <a:pt x="4808" y="5776"/>
                    <a:pt x="4136" y="5944"/>
                    <a:pt x="3469" y="5944"/>
                  </a:cubicBezTo>
                  <a:cubicBezTo>
                    <a:pt x="2092" y="5944"/>
                    <a:pt x="739" y="5225"/>
                    <a:pt x="0" y="3961"/>
                  </a:cubicBezTo>
                  <a:lnTo>
                    <a:pt x="0" y="3961"/>
                  </a:lnTo>
                  <a:cubicBezTo>
                    <a:pt x="4273" y="11360"/>
                    <a:pt x="12298" y="16363"/>
                    <a:pt x="21524" y="16363"/>
                  </a:cubicBezTo>
                  <a:cubicBezTo>
                    <a:pt x="19335" y="16363"/>
                    <a:pt x="17563" y="14591"/>
                    <a:pt x="17563" y="12403"/>
                  </a:cubicBezTo>
                  <a:cubicBezTo>
                    <a:pt x="17563" y="10214"/>
                    <a:pt x="19335" y="8442"/>
                    <a:pt x="21524" y="8442"/>
                  </a:cubicBezTo>
                  <a:cubicBezTo>
                    <a:pt x="15282" y="8442"/>
                    <a:pt x="9817" y="5066"/>
                    <a:pt x="6895" y="2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617;p42"/>
            <p:cNvSpPr/>
            <p:nvPr/>
          </p:nvSpPr>
          <p:spPr>
            <a:xfrm>
              <a:off x="1740201" y="2828094"/>
              <a:ext cx="483093" cy="1089618"/>
            </a:xfrm>
            <a:custGeom>
              <a:avLst/>
              <a:gdLst/>
              <a:ahLst/>
              <a:cxnLst/>
              <a:rect l="l" t="t" r="r" b="b"/>
              <a:pathLst>
                <a:path w="11311" h="25512" extrusionOk="0">
                  <a:moveTo>
                    <a:pt x="5236" y="0"/>
                  </a:moveTo>
                  <a:cubicBezTo>
                    <a:pt x="3621" y="0"/>
                    <a:pt x="2087" y="994"/>
                    <a:pt x="1514" y="2629"/>
                  </a:cubicBezTo>
                  <a:cubicBezTo>
                    <a:pt x="522" y="5289"/>
                    <a:pt x="1" y="8153"/>
                    <a:pt x="1" y="11125"/>
                  </a:cubicBezTo>
                  <a:cubicBezTo>
                    <a:pt x="1" y="15657"/>
                    <a:pt x="1252" y="19880"/>
                    <a:pt x="3336" y="23528"/>
                  </a:cubicBezTo>
                  <a:cubicBezTo>
                    <a:pt x="4075" y="24792"/>
                    <a:pt x="5428" y="25511"/>
                    <a:pt x="6805" y="25511"/>
                  </a:cubicBezTo>
                  <a:cubicBezTo>
                    <a:pt x="7472" y="25511"/>
                    <a:pt x="8144" y="25343"/>
                    <a:pt x="8755" y="24987"/>
                  </a:cubicBezTo>
                  <a:cubicBezTo>
                    <a:pt x="10631" y="23890"/>
                    <a:pt x="11311" y="21443"/>
                    <a:pt x="10215" y="19567"/>
                  </a:cubicBezTo>
                  <a:cubicBezTo>
                    <a:pt x="8755" y="17066"/>
                    <a:pt x="7922" y="14198"/>
                    <a:pt x="7922" y="11125"/>
                  </a:cubicBezTo>
                  <a:cubicBezTo>
                    <a:pt x="7922" y="9091"/>
                    <a:pt x="8289" y="7165"/>
                    <a:pt x="8914" y="5393"/>
                  </a:cubicBezTo>
                  <a:cubicBezTo>
                    <a:pt x="8964" y="5339"/>
                    <a:pt x="8964" y="5289"/>
                    <a:pt x="8964" y="5235"/>
                  </a:cubicBezTo>
                  <a:cubicBezTo>
                    <a:pt x="9643" y="3205"/>
                    <a:pt x="8601" y="1016"/>
                    <a:pt x="6567" y="232"/>
                  </a:cubicBezTo>
                  <a:cubicBezTo>
                    <a:pt x="6129" y="75"/>
                    <a:pt x="5680" y="0"/>
                    <a:pt x="52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618;p42"/>
            <p:cNvSpPr/>
            <p:nvPr/>
          </p:nvSpPr>
          <p:spPr>
            <a:xfrm>
              <a:off x="2465755" y="2069400"/>
              <a:ext cx="670077" cy="1233892"/>
            </a:xfrm>
            <a:custGeom>
              <a:avLst/>
              <a:gdLst/>
              <a:ahLst/>
              <a:cxnLst/>
              <a:rect l="l" t="t" r="r" b="b"/>
              <a:pathLst>
                <a:path w="15689" h="28890" extrusionOk="0">
                  <a:moveTo>
                    <a:pt x="7846" y="0"/>
                  </a:moveTo>
                  <a:cubicBezTo>
                    <a:pt x="3817" y="0"/>
                    <a:pt x="522" y="3274"/>
                    <a:pt x="522" y="7316"/>
                  </a:cubicBezTo>
                  <a:cubicBezTo>
                    <a:pt x="522" y="10284"/>
                    <a:pt x="2294" y="12785"/>
                    <a:pt x="4795" y="13986"/>
                  </a:cubicBezTo>
                  <a:cubicBezTo>
                    <a:pt x="6046" y="14557"/>
                    <a:pt x="6879" y="15808"/>
                    <a:pt x="6879" y="17217"/>
                  </a:cubicBezTo>
                  <a:cubicBezTo>
                    <a:pt x="6879" y="18622"/>
                    <a:pt x="5996" y="19927"/>
                    <a:pt x="4691" y="20393"/>
                  </a:cubicBezTo>
                  <a:cubicBezTo>
                    <a:pt x="2711" y="21123"/>
                    <a:pt x="1043" y="22532"/>
                    <a:pt x="1" y="24354"/>
                  </a:cubicBezTo>
                  <a:lnTo>
                    <a:pt x="7872" y="28889"/>
                  </a:lnTo>
                  <a:lnTo>
                    <a:pt x="15688" y="24354"/>
                  </a:lnTo>
                  <a:cubicBezTo>
                    <a:pt x="14646" y="22532"/>
                    <a:pt x="12978" y="21123"/>
                    <a:pt x="11048" y="20393"/>
                  </a:cubicBezTo>
                  <a:cubicBezTo>
                    <a:pt x="9693" y="19927"/>
                    <a:pt x="8810" y="18622"/>
                    <a:pt x="8810" y="17217"/>
                  </a:cubicBezTo>
                  <a:lnTo>
                    <a:pt x="8810" y="17113"/>
                  </a:lnTo>
                  <a:cubicBezTo>
                    <a:pt x="8810" y="15758"/>
                    <a:pt x="9643" y="14557"/>
                    <a:pt x="10840" y="13986"/>
                  </a:cubicBezTo>
                  <a:cubicBezTo>
                    <a:pt x="13550" y="12785"/>
                    <a:pt x="15376" y="9971"/>
                    <a:pt x="15167" y="6795"/>
                  </a:cubicBezTo>
                  <a:cubicBezTo>
                    <a:pt x="14904" y="3197"/>
                    <a:pt x="11986" y="279"/>
                    <a:pt x="8393" y="20"/>
                  </a:cubicBezTo>
                  <a:cubicBezTo>
                    <a:pt x="8209" y="7"/>
                    <a:pt x="8027" y="0"/>
                    <a:pt x="7846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19;p42"/>
            <p:cNvSpPr/>
            <p:nvPr/>
          </p:nvSpPr>
          <p:spPr>
            <a:xfrm>
              <a:off x="1653500" y="3109506"/>
              <a:ext cx="1148472" cy="966399"/>
            </a:xfrm>
            <a:custGeom>
              <a:avLst/>
              <a:gdLst/>
              <a:ahLst/>
              <a:cxnLst/>
              <a:rect l="l" t="t" r="r" b="b"/>
              <a:pathLst>
                <a:path w="26890" h="22627" extrusionOk="0">
                  <a:moveTo>
                    <a:pt x="19019" y="1"/>
                  </a:moveTo>
                  <a:cubicBezTo>
                    <a:pt x="17977" y="1827"/>
                    <a:pt x="17614" y="3911"/>
                    <a:pt x="17927" y="5996"/>
                  </a:cubicBezTo>
                  <a:cubicBezTo>
                    <a:pt x="18185" y="7400"/>
                    <a:pt x="17510" y="8810"/>
                    <a:pt x="16259" y="9485"/>
                  </a:cubicBezTo>
                  <a:lnTo>
                    <a:pt x="16205" y="9539"/>
                  </a:lnTo>
                  <a:cubicBezTo>
                    <a:pt x="15649" y="9853"/>
                    <a:pt x="15037" y="10010"/>
                    <a:pt x="14431" y="10010"/>
                  </a:cubicBezTo>
                  <a:cubicBezTo>
                    <a:pt x="13732" y="10010"/>
                    <a:pt x="13040" y="9801"/>
                    <a:pt x="12453" y="9381"/>
                  </a:cubicBezTo>
                  <a:cubicBezTo>
                    <a:pt x="11192" y="8477"/>
                    <a:pt x="9687" y="7992"/>
                    <a:pt x="8157" y="7992"/>
                  </a:cubicBezTo>
                  <a:cubicBezTo>
                    <a:pt x="6777" y="7992"/>
                    <a:pt x="5376" y="8386"/>
                    <a:pt x="4115" y="9226"/>
                  </a:cubicBezTo>
                  <a:cubicBezTo>
                    <a:pt x="1093" y="11257"/>
                    <a:pt x="1" y="15217"/>
                    <a:pt x="1614" y="18502"/>
                  </a:cubicBezTo>
                  <a:cubicBezTo>
                    <a:pt x="2895" y="21136"/>
                    <a:pt x="5490" y="22626"/>
                    <a:pt x="8168" y="22626"/>
                  </a:cubicBezTo>
                  <a:cubicBezTo>
                    <a:pt x="9411" y="22626"/>
                    <a:pt x="10671" y="22305"/>
                    <a:pt x="11828" y="21629"/>
                  </a:cubicBezTo>
                  <a:cubicBezTo>
                    <a:pt x="14433" y="20170"/>
                    <a:pt x="15738" y="17406"/>
                    <a:pt x="15475" y="14592"/>
                  </a:cubicBezTo>
                  <a:cubicBezTo>
                    <a:pt x="15371" y="13237"/>
                    <a:pt x="16051" y="11882"/>
                    <a:pt x="17247" y="11207"/>
                  </a:cubicBezTo>
                  <a:cubicBezTo>
                    <a:pt x="17794" y="10887"/>
                    <a:pt x="18392" y="10728"/>
                    <a:pt x="18982" y="10728"/>
                  </a:cubicBezTo>
                  <a:cubicBezTo>
                    <a:pt x="19741" y="10728"/>
                    <a:pt x="20489" y="10992"/>
                    <a:pt x="21103" y="11519"/>
                  </a:cubicBezTo>
                  <a:cubicBezTo>
                    <a:pt x="22771" y="12820"/>
                    <a:pt x="24805" y="13549"/>
                    <a:pt x="26890" y="13549"/>
                  </a:cubicBezTo>
                  <a:lnTo>
                    <a:pt x="26890" y="4536"/>
                  </a:lnTo>
                  <a:lnTo>
                    <a:pt x="1901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620;p42"/>
            <p:cNvSpPr/>
            <p:nvPr/>
          </p:nvSpPr>
          <p:spPr>
            <a:xfrm>
              <a:off x="2801924" y="3109507"/>
              <a:ext cx="1157356" cy="966741"/>
            </a:xfrm>
            <a:custGeom>
              <a:avLst/>
              <a:gdLst/>
              <a:ahLst/>
              <a:cxnLst/>
              <a:rect l="l" t="t" r="r" b="b"/>
              <a:pathLst>
                <a:path w="27098" h="22635" extrusionOk="0">
                  <a:moveTo>
                    <a:pt x="7817" y="1"/>
                  </a:moveTo>
                  <a:lnTo>
                    <a:pt x="1" y="4536"/>
                  </a:lnTo>
                  <a:lnTo>
                    <a:pt x="1" y="13549"/>
                  </a:lnTo>
                  <a:cubicBezTo>
                    <a:pt x="2085" y="13549"/>
                    <a:pt x="4115" y="12820"/>
                    <a:pt x="5733" y="11519"/>
                  </a:cubicBezTo>
                  <a:cubicBezTo>
                    <a:pt x="6347" y="10992"/>
                    <a:pt x="7111" y="10728"/>
                    <a:pt x="7875" y="10728"/>
                  </a:cubicBezTo>
                  <a:cubicBezTo>
                    <a:pt x="8469" y="10728"/>
                    <a:pt x="9064" y="10887"/>
                    <a:pt x="9589" y="11207"/>
                  </a:cubicBezTo>
                  <a:lnTo>
                    <a:pt x="9693" y="11257"/>
                  </a:lnTo>
                  <a:cubicBezTo>
                    <a:pt x="10840" y="11936"/>
                    <a:pt x="11515" y="13237"/>
                    <a:pt x="11361" y="14592"/>
                  </a:cubicBezTo>
                  <a:cubicBezTo>
                    <a:pt x="11098" y="17510"/>
                    <a:pt x="12557" y="20482"/>
                    <a:pt x="15425" y="21887"/>
                  </a:cubicBezTo>
                  <a:cubicBezTo>
                    <a:pt x="16453" y="22394"/>
                    <a:pt x="17547" y="22634"/>
                    <a:pt x="18628" y="22634"/>
                  </a:cubicBezTo>
                  <a:cubicBezTo>
                    <a:pt x="20998" y="22634"/>
                    <a:pt x="23304" y="21479"/>
                    <a:pt x="24701" y="19440"/>
                  </a:cubicBezTo>
                  <a:cubicBezTo>
                    <a:pt x="27098" y="15842"/>
                    <a:pt x="25952" y="11048"/>
                    <a:pt x="22304" y="8964"/>
                  </a:cubicBezTo>
                  <a:cubicBezTo>
                    <a:pt x="21145" y="8302"/>
                    <a:pt x="19880" y="7983"/>
                    <a:pt x="18634" y="7983"/>
                  </a:cubicBezTo>
                  <a:cubicBezTo>
                    <a:pt x="17133" y="7983"/>
                    <a:pt x="15659" y="8447"/>
                    <a:pt x="14433" y="9331"/>
                  </a:cubicBezTo>
                  <a:cubicBezTo>
                    <a:pt x="13822" y="9775"/>
                    <a:pt x="13109" y="9996"/>
                    <a:pt x="12394" y="9996"/>
                  </a:cubicBezTo>
                  <a:cubicBezTo>
                    <a:pt x="11766" y="9996"/>
                    <a:pt x="11138" y="9826"/>
                    <a:pt x="10577" y="9485"/>
                  </a:cubicBezTo>
                  <a:cubicBezTo>
                    <a:pt x="9326" y="8810"/>
                    <a:pt x="8651" y="7400"/>
                    <a:pt x="8909" y="5996"/>
                  </a:cubicBezTo>
                  <a:cubicBezTo>
                    <a:pt x="9222" y="3911"/>
                    <a:pt x="8859" y="1827"/>
                    <a:pt x="7817" y="1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" name="Google Shape;1614;p42"/>
          <p:cNvSpPr/>
          <p:nvPr/>
        </p:nvSpPr>
        <p:spPr>
          <a:xfrm rot="3685074">
            <a:off x="4989814" y="4843817"/>
            <a:ext cx="1039267" cy="656343"/>
          </a:xfrm>
          <a:custGeom>
            <a:avLst/>
            <a:gdLst/>
            <a:ahLst/>
            <a:cxnLst/>
            <a:rect l="l" t="t" r="r" b="b"/>
            <a:pathLst>
              <a:path w="24334" h="15368" extrusionOk="0">
                <a:moveTo>
                  <a:pt x="19907" y="1"/>
                </a:moveTo>
                <a:cubicBezTo>
                  <a:pt x="18782" y="1"/>
                  <a:pt x="17664" y="477"/>
                  <a:pt x="16884" y="1402"/>
                </a:cubicBezTo>
                <a:cubicBezTo>
                  <a:pt x="13807" y="5100"/>
                  <a:pt x="9117" y="7447"/>
                  <a:pt x="3961" y="7447"/>
                </a:cubicBezTo>
                <a:cubicBezTo>
                  <a:pt x="1772" y="7447"/>
                  <a:pt x="0" y="9219"/>
                  <a:pt x="0" y="11408"/>
                </a:cubicBezTo>
                <a:cubicBezTo>
                  <a:pt x="0" y="13596"/>
                  <a:pt x="1772" y="15368"/>
                  <a:pt x="3961" y="15368"/>
                </a:cubicBezTo>
                <a:cubicBezTo>
                  <a:pt x="11569" y="15368"/>
                  <a:pt x="18343" y="11929"/>
                  <a:pt x="22929" y="6559"/>
                </a:cubicBezTo>
                <a:cubicBezTo>
                  <a:pt x="22929" y="6509"/>
                  <a:pt x="22979" y="6509"/>
                  <a:pt x="22979" y="6455"/>
                </a:cubicBezTo>
                <a:cubicBezTo>
                  <a:pt x="24334" y="4787"/>
                  <a:pt x="24125" y="2340"/>
                  <a:pt x="22458" y="931"/>
                </a:cubicBezTo>
                <a:cubicBezTo>
                  <a:pt x="21716" y="306"/>
                  <a:pt x="20809" y="1"/>
                  <a:pt x="19907" y="1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1613;p42"/>
          <p:cNvSpPr/>
          <p:nvPr/>
        </p:nvSpPr>
        <p:spPr>
          <a:xfrm rot="3685074">
            <a:off x="5994668" y="4787268"/>
            <a:ext cx="507504" cy="1041616"/>
          </a:xfrm>
          <a:custGeom>
            <a:avLst/>
            <a:gdLst/>
            <a:ahLst/>
            <a:cxnLst/>
            <a:rect l="l" t="t" r="r" b="b"/>
            <a:pathLst>
              <a:path w="11883" h="24389" extrusionOk="0">
                <a:moveTo>
                  <a:pt x="10369" y="0"/>
                </a:moveTo>
                <a:cubicBezTo>
                  <a:pt x="10380" y="31"/>
                  <a:pt x="10392" y="62"/>
                  <a:pt x="10403" y="93"/>
                </a:cubicBezTo>
                <a:lnTo>
                  <a:pt x="10403" y="93"/>
                </a:lnTo>
                <a:cubicBezTo>
                  <a:pt x="10392" y="62"/>
                  <a:pt x="10381" y="31"/>
                  <a:pt x="10369" y="0"/>
                </a:cubicBezTo>
                <a:close/>
                <a:moveTo>
                  <a:pt x="10403" y="93"/>
                </a:moveTo>
                <a:cubicBezTo>
                  <a:pt x="11119" y="2104"/>
                  <a:pt x="10026" y="4339"/>
                  <a:pt x="8026" y="5057"/>
                </a:cubicBezTo>
                <a:cubicBezTo>
                  <a:pt x="7586" y="5215"/>
                  <a:pt x="7134" y="5290"/>
                  <a:pt x="6689" y="5290"/>
                </a:cubicBezTo>
                <a:cubicBezTo>
                  <a:pt x="5073" y="5290"/>
                  <a:pt x="3541" y="4305"/>
                  <a:pt x="2969" y="2710"/>
                </a:cubicBezTo>
                <a:lnTo>
                  <a:pt x="2969" y="2710"/>
                </a:lnTo>
                <a:cubicBezTo>
                  <a:pt x="3595" y="4536"/>
                  <a:pt x="3961" y="6462"/>
                  <a:pt x="3961" y="8496"/>
                </a:cubicBezTo>
                <a:cubicBezTo>
                  <a:pt x="3961" y="12611"/>
                  <a:pt x="2448" y="16417"/>
                  <a:pt x="1" y="19335"/>
                </a:cubicBezTo>
                <a:cubicBezTo>
                  <a:pt x="781" y="18410"/>
                  <a:pt x="1899" y="17934"/>
                  <a:pt x="3024" y="17934"/>
                </a:cubicBezTo>
                <a:cubicBezTo>
                  <a:pt x="3926" y="17934"/>
                  <a:pt x="4833" y="18239"/>
                  <a:pt x="5575" y="18864"/>
                </a:cubicBezTo>
                <a:cubicBezTo>
                  <a:pt x="7242" y="20273"/>
                  <a:pt x="7451" y="22720"/>
                  <a:pt x="6096" y="24388"/>
                </a:cubicBezTo>
                <a:cubicBezTo>
                  <a:pt x="9693" y="20065"/>
                  <a:pt x="11882" y="14541"/>
                  <a:pt x="11882" y="8496"/>
                </a:cubicBezTo>
                <a:cubicBezTo>
                  <a:pt x="11882" y="5558"/>
                  <a:pt x="11373" y="2726"/>
                  <a:pt x="10403" y="93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1623;p42"/>
          <p:cNvSpPr/>
          <p:nvPr/>
        </p:nvSpPr>
        <p:spPr>
          <a:xfrm>
            <a:off x="5860270" y="5293305"/>
            <a:ext cx="284138" cy="263926"/>
          </a:xfrm>
          <a:custGeom>
            <a:avLst/>
            <a:gdLst/>
            <a:ahLst/>
            <a:cxnLst/>
            <a:rect l="l" t="t" r="r" b="b"/>
            <a:pathLst>
              <a:path w="17109" h="15892" extrusionOk="0">
                <a:moveTo>
                  <a:pt x="3397" y="6794"/>
                </a:moveTo>
                <a:lnTo>
                  <a:pt x="3397" y="14759"/>
                </a:lnTo>
                <a:lnTo>
                  <a:pt x="1132" y="14759"/>
                </a:lnTo>
                <a:lnTo>
                  <a:pt x="1132" y="6794"/>
                </a:lnTo>
                <a:close/>
                <a:moveTo>
                  <a:pt x="9034" y="1132"/>
                </a:moveTo>
                <a:cubicBezTo>
                  <a:pt x="9683" y="1175"/>
                  <a:pt x="10191" y="1712"/>
                  <a:pt x="10191" y="2364"/>
                </a:cubicBezTo>
                <a:cubicBezTo>
                  <a:pt x="10191" y="3346"/>
                  <a:pt x="9774" y="5275"/>
                  <a:pt x="9221" y="5828"/>
                </a:cubicBezTo>
                <a:cubicBezTo>
                  <a:pt x="8865" y="6184"/>
                  <a:pt x="9119" y="6794"/>
                  <a:pt x="9623" y="6794"/>
                </a:cubicBezTo>
                <a:lnTo>
                  <a:pt x="15285" y="6794"/>
                </a:lnTo>
                <a:cubicBezTo>
                  <a:pt x="15599" y="6794"/>
                  <a:pt x="15849" y="7047"/>
                  <a:pt x="15849" y="7361"/>
                </a:cubicBezTo>
                <a:cubicBezTo>
                  <a:pt x="15849" y="7672"/>
                  <a:pt x="15599" y="7926"/>
                  <a:pt x="15285" y="7926"/>
                </a:cubicBezTo>
                <a:lnTo>
                  <a:pt x="11888" y="7926"/>
                </a:lnTo>
                <a:cubicBezTo>
                  <a:pt x="11574" y="7926"/>
                  <a:pt x="11323" y="8180"/>
                  <a:pt x="11323" y="8494"/>
                </a:cubicBezTo>
                <a:cubicBezTo>
                  <a:pt x="11323" y="8805"/>
                  <a:pt x="11574" y="9058"/>
                  <a:pt x="11888" y="9058"/>
                </a:cubicBezTo>
                <a:lnTo>
                  <a:pt x="15285" y="9058"/>
                </a:lnTo>
                <a:cubicBezTo>
                  <a:pt x="15586" y="9058"/>
                  <a:pt x="15852" y="9342"/>
                  <a:pt x="15852" y="9662"/>
                </a:cubicBezTo>
                <a:cubicBezTo>
                  <a:pt x="15852" y="9976"/>
                  <a:pt x="15599" y="10230"/>
                  <a:pt x="15285" y="10230"/>
                </a:cubicBezTo>
                <a:lnTo>
                  <a:pt x="11888" y="10230"/>
                </a:lnTo>
                <a:cubicBezTo>
                  <a:pt x="11574" y="10230"/>
                  <a:pt x="11323" y="10484"/>
                  <a:pt x="11323" y="10795"/>
                </a:cubicBezTo>
                <a:cubicBezTo>
                  <a:pt x="11323" y="11109"/>
                  <a:pt x="11574" y="11362"/>
                  <a:pt x="11888" y="11362"/>
                </a:cubicBezTo>
                <a:lnTo>
                  <a:pt x="14152" y="11362"/>
                </a:lnTo>
                <a:cubicBezTo>
                  <a:pt x="14466" y="11362"/>
                  <a:pt x="14717" y="11616"/>
                  <a:pt x="14717" y="11927"/>
                </a:cubicBezTo>
                <a:cubicBezTo>
                  <a:pt x="14717" y="12241"/>
                  <a:pt x="14466" y="12494"/>
                  <a:pt x="14152" y="12494"/>
                </a:cubicBezTo>
                <a:lnTo>
                  <a:pt x="11888" y="12494"/>
                </a:lnTo>
                <a:cubicBezTo>
                  <a:pt x="11574" y="12494"/>
                  <a:pt x="11323" y="12748"/>
                  <a:pt x="11323" y="13059"/>
                </a:cubicBezTo>
                <a:cubicBezTo>
                  <a:pt x="11323" y="13373"/>
                  <a:pt x="11574" y="13627"/>
                  <a:pt x="11888" y="13627"/>
                </a:cubicBezTo>
                <a:lnTo>
                  <a:pt x="13020" y="13627"/>
                </a:lnTo>
                <a:cubicBezTo>
                  <a:pt x="13334" y="13627"/>
                  <a:pt x="13585" y="13880"/>
                  <a:pt x="13585" y="14191"/>
                </a:cubicBezTo>
                <a:cubicBezTo>
                  <a:pt x="13585" y="14505"/>
                  <a:pt x="13334" y="14759"/>
                  <a:pt x="13020" y="14759"/>
                </a:cubicBezTo>
                <a:lnTo>
                  <a:pt x="9197" y="14759"/>
                </a:lnTo>
                <a:cubicBezTo>
                  <a:pt x="8041" y="14759"/>
                  <a:pt x="6890" y="14572"/>
                  <a:pt x="5794" y="14207"/>
                </a:cubicBezTo>
                <a:lnTo>
                  <a:pt x="4529" y="13784"/>
                </a:lnTo>
                <a:lnTo>
                  <a:pt x="4529" y="7712"/>
                </a:lnTo>
                <a:lnTo>
                  <a:pt x="5686" y="7132"/>
                </a:lnTo>
                <a:cubicBezTo>
                  <a:pt x="6265" y="6842"/>
                  <a:pt x="6797" y="6459"/>
                  <a:pt x="7253" y="6003"/>
                </a:cubicBezTo>
                <a:lnTo>
                  <a:pt x="7289" y="5963"/>
                </a:lnTo>
                <a:cubicBezTo>
                  <a:pt x="8352" y="4901"/>
                  <a:pt x="8917" y="2654"/>
                  <a:pt x="9034" y="1132"/>
                </a:cubicBezTo>
                <a:close/>
                <a:moveTo>
                  <a:pt x="8491" y="0"/>
                </a:moveTo>
                <a:cubicBezTo>
                  <a:pt x="8177" y="0"/>
                  <a:pt x="7926" y="254"/>
                  <a:pt x="7926" y="568"/>
                </a:cubicBezTo>
                <a:cubicBezTo>
                  <a:pt x="7926" y="1887"/>
                  <a:pt x="7380" y="4276"/>
                  <a:pt x="6492" y="5166"/>
                </a:cubicBezTo>
                <a:lnTo>
                  <a:pt x="6456" y="5203"/>
                </a:lnTo>
                <a:cubicBezTo>
                  <a:pt x="6081" y="5574"/>
                  <a:pt x="5652" y="5885"/>
                  <a:pt x="5181" y="6120"/>
                </a:cubicBezTo>
                <a:lnTo>
                  <a:pt x="4529" y="6444"/>
                </a:lnTo>
                <a:lnTo>
                  <a:pt x="4529" y="6229"/>
                </a:lnTo>
                <a:cubicBezTo>
                  <a:pt x="4529" y="5915"/>
                  <a:pt x="4276" y="5661"/>
                  <a:pt x="3962" y="5661"/>
                </a:cubicBezTo>
                <a:lnTo>
                  <a:pt x="565" y="5661"/>
                </a:lnTo>
                <a:cubicBezTo>
                  <a:pt x="251" y="5661"/>
                  <a:pt x="0" y="5915"/>
                  <a:pt x="0" y="6229"/>
                </a:cubicBezTo>
                <a:lnTo>
                  <a:pt x="0" y="15324"/>
                </a:lnTo>
                <a:cubicBezTo>
                  <a:pt x="0" y="15638"/>
                  <a:pt x="251" y="15891"/>
                  <a:pt x="565" y="15891"/>
                </a:cubicBezTo>
                <a:lnTo>
                  <a:pt x="3962" y="15891"/>
                </a:lnTo>
                <a:cubicBezTo>
                  <a:pt x="4276" y="15891"/>
                  <a:pt x="4529" y="15638"/>
                  <a:pt x="4529" y="15324"/>
                </a:cubicBezTo>
                <a:lnTo>
                  <a:pt x="4529" y="14976"/>
                </a:lnTo>
                <a:lnTo>
                  <a:pt x="5435" y="15278"/>
                </a:lnTo>
                <a:cubicBezTo>
                  <a:pt x="6649" y="15683"/>
                  <a:pt x="7917" y="15888"/>
                  <a:pt x="9197" y="15888"/>
                </a:cubicBezTo>
                <a:lnTo>
                  <a:pt x="13020" y="15888"/>
                </a:lnTo>
                <a:cubicBezTo>
                  <a:pt x="14219" y="15888"/>
                  <a:pt x="15040" y="14681"/>
                  <a:pt x="14599" y="13566"/>
                </a:cubicBezTo>
                <a:cubicBezTo>
                  <a:pt x="15577" y="13298"/>
                  <a:pt x="16106" y="12241"/>
                  <a:pt x="15731" y="11302"/>
                </a:cubicBezTo>
                <a:cubicBezTo>
                  <a:pt x="16468" y="11100"/>
                  <a:pt x="16981" y="10429"/>
                  <a:pt x="16984" y="9662"/>
                </a:cubicBezTo>
                <a:cubicBezTo>
                  <a:pt x="16981" y="9233"/>
                  <a:pt x="16824" y="8823"/>
                  <a:pt x="16541" y="8503"/>
                </a:cubicBezTo>
                <a:cubicBezTo>
                  <a:pt x="16994" y="8005"/>
                  <a:pt x="17108" y="7289"/>
                  <a:pt x="16837" y="6673"/>
                </a:cubicBezTo>
                <a:cubicBezTo>
                  <a:pt x="16565" y="6060"/>
                  <a:pt x="15958" y="5661"/>
                  <a:pt x="15285" y="5661"/>
                </a:cubicBezTo>
                <a:lnTo>
                  <a:pt x="10635" y="5661"/>
                </a:lnTo>
                <a:cubicBezTo>
                  <a:pt x="11109" y="4577"/>
                  <a:pt x="11323" y="3104"/>
                  <a:pt x="11323" y="2364"/>
                </a:cubicBezTo>
                <a:cubicBezTo>
                  <a:pt x="11320" y="1060"/>
                  <a:pt x="10263" y="3"/>
                  <a:pt x="8959" y="0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435D74"/>
              </a:solidFill>
            </a:endParaRPr>
          </a:p>
        </p:txBody>
      </p:sp>
      <p:grpSp>
        <p:nvGrpSpPr>
          <p:cNvPr id="37" name="Google Shape;1633;p42"/>
          <p:cNvGrpSpPr/>
          <p:nvPr/>
        </p:nvGrpSpPr>
        <p:grpSpPr>
          <a:xfrm>
            <a:off x="5040163" y="3863761"/>
            <a:ext cx="335761" cy="332850"/>
            <a:chOff x="-22859750" y="2335900"/>
            <a:chExt cx="296950" cy="294375"/>
          </a:xfrm>
        </p:grpSpPr>
        <p:sp>
          <p:nvSpPr>
            <p:cNvPr id="38" name="Google Shape;1634;p42"/>
            <p:cNvSpPr/>
            <p:nvPr/>
          </p:nvSpPr>
          <p:spPr>
            <a:xfrm>
              <a:off x="-22859750" y="2335900"/>
              <a:ext cx="296950" cy="294375"/>
            </a:xfrm>
            <a:custGeom>
              <a:avLst/>
              <a:gdLst/>
              <a:ahLst/>
              <a:cxnLst/>
              <a:rect l="l" t="t" r="r" b="b"/>
              <a:pathLst>
                <a:path w="11878" h="11775" extrusionOk="0">
                  <a:moveTo>
                    <a:pt x="7306" y="663"/>
                  </a:moveTo>
                  <a:cubicBezTo>
                    <a:pt x="7389" y="663"/>
                    <a:pt x="7475" y="671"/>
                    <a:pt x="7562" y="685"/>
                  </a:cubicBezTo>
                  <a:cubicBezTo>
                    <a:pt x="7814" y="780"/>
                    <a:pt x="8034" y="937"/>
                    <a:pt x="8192" y="1126"/>
                  </a:cubicBezTo>
                  <a:cubicBezTo>
                    <a:pt x="7908" y="1189"/>
                    <a:pt x="7656" y="1347"/>
                    <a:pt x="7467" y="1567"/>
                  </a:cubicBezTo>
                  <a:cubicBezTo>
                    <a:pt x="7341" y="1662"/>
                    <a:pt x="7341" y="1914"/>
                    <a:pt x="7467" y="2008"/>
                  </a:cubicBezTo>
                  <a:cubicBezTo>
                    <a:pt x="7530" y="2071"/>
                    <a:pt x="7617" y="2103"/>
                    <a:pt x="7703" y="2103"/>
                  </a:cubicBezTo>
                  <a:cubicBezTo>
                    <a:pt x="7790" y="2103"/>
                    <a:pt x="7877" y="2071"/>
                    <a:pt x="7940" y="2008"/>
                  </a:cubicBezTo>
                  <a:cubicBezTo>
                    <a:pt x="8129" y="1819"/>
                    <a:pt x="8412" y="1693"/>
                    <a:pt x="8696" y="1693"/>
                  </a:cubicBezTo>
                  <a:cubicBezTo>
                    <a:pt x="8979" y="1693"/>
                    <a:pt x="9231" y="1819"/>
                    <a:pt x="9452" y="2008"/>
                  </a:cubicBezTo>
                  <a:cubicBezTo>
                    <a:pt x="9767" y="2355"/>
                    <a:pt x="9830" y="2764"/>
                    <a:pt x="9673" y="3174"/>
                  </a:cubicBezTo>
                  <a:cubicBezTo>
                    <a:pt x="9389" y="3237"/>
                    <a:pt x="9137" y="3395"/>
                    <a:pt x="8885" y="3584"/>
                  </a:cubicBezTo>
                  <a:cubicBezTo>
                    <a:pt x="8759" y="3710"/>
                    <a:pt x="8759" y="3962"/>
                    <a:pt x="8885" y="4056"/>
                  </a:cubicBezTo>
                  <a:cubicBezTo>
                    <a:pt x="8948" y="4119"/>
                    <a:pt x="9035" y="4151"/>
                    <a:pt x="9121" y="4151"/>
                  </a:cubicBezTo>
                  <a:cubicBezTo>
                    <a:pt x="9208" y="4151"/>
                    <a:pt x="9294" y="4119"/>
                    <a:pt x="9358" y="4056"/>
                  </a:cubicBezTo>
                  <a:cubicBezTo>
                    <a:pt x="9547" y="3867"/>
                    <a:pt x="9830" y="3741"/>
                    <a:pt x="10114" y="3741"/>
                  </a:cubicBezTo>
                  <a:cubicBezTo>
                    <a:pt x="10397" y="3741"/>
                    <a:pt x="10649" y="3867"/>
                    <a:pt x="10870" y="4056"/>
                  </a:cubicBezTo>
                  <a:cubicBezTo>
                    <a:pt x="11059" y="4277"/>
                    <a:pt x="11185" y="4529"/>
                    <a:pt x="11185" y="4812"/>
                  </a:cubicBezTo>
                  <a:cubicBezTo>
                    <a:pt x="11185" y="5096"/>
                    <a:pt x="11059" y="5379"/>
                    <a:pt x="10870" y="5568"/>
                  </a:cubicBezTo>
                  <a:cubicBezTo>
                    <a:pt x="10649" y="5757"/>
                    <a:pt x="10397" y="5883"/>
                    <a:pt x="10114" y="5883"/>
                  </a:cubicBezTo>
                  <a:cubicBezTo>
                    <a:pt x="9925" y="5883"/>
                    <a:pt x="9767" y="6041"/>
                    <a:pt x="9767" y="6230"/>
                  </a:cubicBezTo>
                  <a:cubicBezTo>
                    <a:pt x="9767" y="6451"/>
                    <a:pt x="9925" y="6608"/>
                    <a:pt x="10114" y="6608"/>
                  </a:cubicBezTo>
                  <a:cubicBezTo>
                    <a:pt x="10429" y="6608"/>
                    <a:pt x="10712" y="6514"/>
                    <a:pt x="10964" y="6356"/>
                  </a:cubicBezTo>
                  <a:cubicBezTo>
                    <a:pt x="11090" y="6514"/>
                    <a:pt x="11122" y="6703"/>
                    <a:pt x="11122" y="6955"/>
                  </a:cubicBezTo>
                  <a:cubicBezTo>
                    <a:pt x="11122" y="7270"/>
                    <a:pt x="11027" y="7553"/>
                    <a:pt x="10807" y="7742"/>
                  </a:cubicBezTo>
                  <a:cubicBezTo>
                    <a:pt x="10618" y="7931"/>
                    <a:pt x="10366" y="8057"/>
                    <a:pt x="10082" y="8057"/>
                  </a:cubicBezTo>
                  <a:cubicBezTo>
                    <a:pt x="9799" y="8057"/>
                    <a:pt x="9515" y="7931"/>
                    <a:pt x="9326" y="7742"/>
                  </a:cubicBezTo>
                  <a:cubicBezTo>
                    <a:pt x="9137" y="7553"/>
                    <a:pt x="9011" y="7270"/>
                    <a:pt x="9011" y="6986"/>
                  </a:cubicBezTo>
                  <a:cubicBezTo>
                    <a:pt x="9011" y="6703"/>
                    <a:pt x="9137" y="6419"/>
                    <a:pt x="9326" y="6230"/>
                  </a:cubicBezTo>
                  <a:cubicBezTo>
                    <a:pt x="9452" y="6104"/>
                    <a:pt x="9452" y="5883"/>
                    <a:pt x="9326" y="5757"/>
                  </a:cubicBezTo>
                  <a:cubicBezTo>
                    <a:pt x="9263" y="5694"/>
                    <a:pt x="9176" y="5663"/>
                    <a:pt x="9090" y="5663"/>
                  </a:cubicBezTo>
                  <a:cubicBezTo>
                    <a:pt x="9003" y="5663"/>
                    <a:pt x="8916" y="5694"/>
                    <a:pt x="8853" y="5757"/>
                  </a:cubicBezTo>
                  <a:cubicBezTo>
                    <a:pt x="8538" y="6072"/>
                    <a:pt x="8349" y="6514"/>
                    <a:pt x="8349" y="6986"/>
                  </a:cubicBezTo>
                  <a:cubicBezTo>
                    <a:pt x="8349" y="7112"/>
                    <a:pt x="8349" y="7207"/>
                    <a:pt x="8381" y="7333"/>
                  </a:cubicBezTo>
                  <a:cubicBezTo>
                    <a:pt x="7562" y="7459"/>
                    <a:pt x="6932" y="8215"/>
                    <a:pt x="6932" y="9034"/>
                  </a:cubicBezTo>
                  <a:cubicBezTo>
                    <a:pt x="6932" y="9223"/>
                    <a:pt x="7089" y="9381"/>
                    <a:pt x="7278" y="9381"/>
                  </a:cubicBezTo>
                  <a:cubicBezTo>
                    <a:pt x="7467" y="9381"/>
                    <a:pt x="7625" y="9223"/>
                    <a:pt x="7625" y="9034"/>
                  </a:cubicBezTo>
                  <a:cubicBezTo>
                    <a:pt x="7625" y="8435"/>
                    <a:pt x="8097" y="8026"/>
                    <a:pt x="8664" y="8026"/>
                  </a:cubicBezTo>
                  <a:lnTo>
                    <a:pt x="8696" y="8026"/>
                  </a:lnTo>
                  <a:cubicBezTo>
                    <a:pt x="8727" y="8089"/>
                    <a:pt x="8822" y="8120"/>
                    <a:pt x="8853" y="8215"/>
                  </a:cubicBezTo>
                  <a:cubicBezTo>
                    <a:pt x="9074" y="8435"/>
                    <a:pt x="9326" y="8561"/>
                    <a:pt x="9641" y="8656"/>
                  </a:cubicBezTo>
                  <a:cubicBezTo>
                    <a:pt x="9673" y="8750"/>
                    <a:pt x="9704" y="8908"/>
                    <a:pt x="9704" y="9034"/>
                  </a:cubicBezTo>
                  <a:cubicBezTo>
                    <a:pt x="9704" y="9507"/>
                    <a:pt x="9452" y="9853"/>
                    <a:pt x="9011" y="10011"/>
                  </a:cubicBezTo>
                  <a:cubicBezTo>
                    <a:pt x="8979" y="9853"/>
                    <a:pt x="8853" y="9759"/>
                    <a:pt x="8664" y="9759"/>
                  </a:cubicBezTo>
                  <a:cubicBezTo>
                    <a:pt x="8444" y="9759"/>
                    <a:pt x="8286" y="9916"/>
                    <a:pt x="8286" y="10105"/>
                  </a:cubicBezTo>
                  <a:cubicBezTo>
                    <a:pt x="8286" y="10704"/>
                    <a:pt x="7814" y="11113"/>
                    <a:pt x="7278" y="11113"/>
                  </a:cubicBezTo>
                  <a:cubicBezTo>
                    <a:pt x="6711" y="11113"/>
                    <a:pt x="6239" y="10641"/>
                    <a:pt x="6239" y="10105"/>
                  </a:cubicBezTo>
                  <a:lnTo>
                    <a:pt x="6239" y="6640"/>
                  </a:lnTo>
                  <a:cubicBezTo>
                    <a:pt x="6522" y="6860"/>
                    <a:pt x="6932" y="6986"/>
                    <a:pt x="7278" y="6986"/>
                  </a:cubicBezTo>
                  <a:cubicBezTo>
                    <a:pt x="7467" y="6986"/>
                    <a:pt x="7625" y="6829"/>
                    <a:pt x="7625" y="6640"/>
                  </a:cubicBezTo>
                  <a:cubicBezTo>
                    <a:pt x="7625" y="6451"/>
                    <a:pt x="7467" y="6293"/>
                    <a:pt x="7278" y="6293"/>
                  </a:cubicBezTo>
                  <a:cubicBezTo>
                    <a:pt x="6680" y="6293"/>
                    <a:pt x="6239" y="5820"/>
                    <a:pt x="6239" y="5253"/>
                  </a:cubicBezTo>
                  <a:lnTo>
                    <a:pt x="6239" y="1788"/>
                  </a:lnTo>
                  <a:lnTo>
                    <a:pt x="6239" y="1756"/>
                  </a:lnTo>
                  <a:lnTo>
                    <a:pt x="6239" y="1725"/>
                  </a:lnTo>
                  <a:cubicBezTo>
                    <a:pt x="6239" y="1441"/>
                    <a:pt x="6365" y="1158"/>
                    <a:pt x="6554" y="969"/>
                  </a:cubicBezTo>
                  <a:cubicBezTo>
                    <a:pt x="6772" y="750"/>
                    <a:pt x="7027" y="663"/>
                    <a:pt x="7306" y="663"/>
                  </a:cubicBezTo>
                  <a:close/>
                  <a:moveTo>
                    <a:pt x="4492" y="726"/>
                  </a:moveTo>
                  <a:cubicBezTo>
                    <a:pt x="4756" y="726"/>
                    <a:pt x="5012" y="813"/>
                    <a:pt x="5230" y="1032"/>
                  </a:cubicBezTo>
                  <a:cubicBezTo>
                    <a:pt x="5419" y="1221"/>
                    <a:pt x="5545" y="1504"/>
                    <a:pt x="5545" y="1788"/>
                  </a:cubicBezTo>
                  <a:lnTo>
                    <a:pt x="5545" y="1819"/>
                  </a:lnTo>
                  <a:lnTo>
                    <a:pt x="5545" y="5285"/>
                  </a:lnTo>
                  <a:cubicBezTo>
                    <a:pt x="5545" y="5883"/>
                    <a:pt x="5073" y="6325"/>
                    <a:pt x="4506" y="6325"/>
                  </a:cubicBezTo>
                  <a:cubicBezTo>
                    <a:pt x="4317" y="6325"/>
                    <a:pt x="4159" y="6482"/>
                    <a:pt x="4159" y="6671"/>
                  </a:cubicBezTo>
                  <a:cubicBezTo>
                    <a:pt x="4159" y="6860"/>
                    <a:pt x="4317" y="7018"/>
                    <a:pt x="4506" y="7018"/>
                  </a:cubicBezTo>
                  <a:cubicBezTo>
                    <a:pt x="4915" y="7018"/>
                    <a:pt x="5262" y="6892"/>
                    <a:pt x="5545" y="6671"/>
                  </a:cubicBezTo>
                  <a:lnTo>
                    <a:pt x="5545" y="10105"/>
                  </a:lnTo>
                  <a:lnTo>
                    <a:pt x="5545" y="10137"/>
                  </a:lnTo>
                  <a:cubicBezTo>
                    <a:pt x="5545" y="10704"/>
                    <a:pt x="5073" y="11176"/>
                    <a:pt x="4506" y="11176"/>
                  </a:cubicBezTo>
                  <a:cubicBezTo>
                    <a:pt x="3939" y="11176"/>
                    <a:pt x="3498" y="10704"/>
                    <a:pt x="3498" y="10137"/>
                  </a:cubicBezTo>
                  <a:cubicBezTo>
                    <a:pt x="3498" y="9948"/>
                    <a:pt x="3340" y="9790"/>
                    <a:pt x="3151" y="9790"/>
                  </a:cubicBezTo>
                  <a:cubicBezTo>
                    <a:pt x="2994" y="9790"/>
                    <a:pt x="2836" y="9916"/>
                    <a:pt x="2773" y="10074"/>
                  </a:cubicBezTo>
                  <a:cubicBezTo>
                    <a:pt x="2395" y="9916"/>
                    <a:pt x="2080" y="9538"/>
                    <a:pt x="2080" y="9065"/>
                  </a:cubicBezTo>
                  <a:cubicBezTo>
                    <a:pt x="2080" y="8908"/>
                    <a:pt x="2111" y="8813"/>
                    <a:pt x="2143" y="8687"/>
                  </a:cubicBezTo>
                  <a:cubicBezTo>
                    <a:pt x="2426" y="8593"/>
                    <a:pt x="2710" y="8435"/>
                    <a:pt x="2930" y="8246"/>
                  </a:cubicBezTo>
                  <a:cubicBezTo>
                    <a:pt x="2994" y="8215"/>
                    <a:pt x="3057" y="8120"/>
                    <a:pt x="3088" y="8057"/>
                  </a:cubicBezTo>
                  <a:lnTo>
                    <a:pt x="3151" y="8057"/>
                  </a:lnTo>
                  <a:cubicBezTo>
                    <a:pt x="3718" y="8057"/>
                    <a:pt x="4159" y="8530"/>
                    <a:pt x="4159" y="9065"/>
                  </a:cubicBezTo>
                  <a:cubicBezTo>
                    <a:pt x="4159" y="9286"/>
                    <a:pt x="4317" y="9444"/>
                    <a:pt x="4506" y="9444"/>
                  </a:cubicBezTo>
                  <a:cubicBezTo>
                    <a:pt x="4726" y="9444"/>
                    <a:pt x="4884" y="9286"/>
                    <a:pt x="4884" y="9065"/>
                  </a:cubicBezTo>
                  <a:cubicBezTo>
                    <a:pt x="4884" y="8215"/>
                    <a:pt x="4254" y="7490"/>
                    <a:pt x="3403" y="7396"/>
                  </a:cubicBezTo>
                  <a:cubicBezTo>
                    <a:pt x="3466" y="7270"/>
                    <a:pt x="3466" y="7144"/>
                    <a:pt x="3466" y="7018"/>
                  </a:cubicBezTo>
                  <a:cubicBezTo>
                    <a:pt x="3466" y="6545"/>
                    <a:pt x="3246" y="6104"/>
                    <a:pt x="2930" y="5820"/>
                  </a:cubicBezTo>
                  <a:cubicBezTo>
                    <a:pt x="2883" y="5757"/>
                    <a:pt x="2797" y="5726"/>
                    <a:pt x="2706" y="5726"/>
                  </a:cubicBezTo>
                  <a:cubicBezTo>
                    <a:pt x="2615" y="5726"/>
                    <a:pt x="2521" y="5757"/>
                    <a:pt x="2458" y="5820"/>
                  </a:cubicBezTo>
                  <a:cubicBezTo>
                    <a:pt x="2363" y="5915"/>
                    <a:pt x="2363" y="6167"/>
                    <a:pt x="2458" y="6262"/>
                  </a:cubicBezTo>
                  <a:cubicBezTo>
                    <a:pt x="2678" y="6482"/>
                    <a:pt x="2773" y="6734"/>
                    <a:pt x="2773" y="7018"/>
                  </a:cubicBezTo>
                  <a:cubicBezTo>
                    <a:pt x="2773" y="7301"/>
                    <a:pt x="2678" y="7585"/>
                    <a:pt x="2458" y="7774"/>
                  </a:cubicBezTo>
                  <a:cubicBezTo>
                    <a:pt x="2269" y="7963"/>
                    <a:pt x="1985" y="8089"/>
                    <a:pt x="1733" y="8089"/>
                  </a:cubicBezTo>
                  <a:cubicBezTo>
                    <a:pt x="1450" y="8089"/>
                    <a:pt x="1166" y="7963"/>
                    <a:pt x="977" y="7774"/>
                  </a:cubicBezTo>
                  <a:cubicBezTo>
                    <a:pt x="788" y="7585"/>
                    <a:pt x="662" y="7301"/>
                    <a:pt x="662" y="7018"/>
                  </a:cubicBezTo>
                  <a:cubicBezTo>
                    <a:pt x="662" y="6829"/>
                    <a:pt x="725" y="6640"/>
                    <a:pt x="820" y="6419"/>
                  </a:cubicBezTo>
                  <a:cubicBezTo>
                    <a:pt x="1103" y="6608"/>
                    <a:pt x="1355" y="6671"/>
                    <a:pt x="1670" y="6671"/>
                  </a:cubicBezTo>
                  <a:cubicBezTo>
                    <a:pt x="1891" y="6671"/>
                    <a:pt x="2048" y="6514"/>
                    <a:pt x="2048" y="6325"/>
                  </a:cubicBezTo>
                  <a:cubicBezTo>
                    <a:pt x="2048" y="6104"/>
                    <a:pt x="1891" y="5946"/>
                    <a:pt x="1670" y="5946"/>
                  </a:cubicBezTo>
                  <a:cubicBezTo>
                    <a:pt x="1418" y="5946"/>
                    <a:pt x="1135" y="5852"/>
                    <a:pt x="946" y="5631"/>
                  </a:cubicBezTo>
                  <a:cubicBezTo>
                    <a:pt x="725" y="5442"/>
                    <a:pt x="631" y="5159"/>
                    <a:pt x="631" y="4907"/>
                  </a:cubicBezTo>
                  <a:cubicBezTo>
                    <a:pt x="631" y="4623"/>
                    <a:pt x="725" y="4340"/>
                    <a:pt x="946" y="4151"/>
                  </a:cubicBezTo>
                  <a:cubicBezTo>
                    <a:pt x="1135" y="3962"/>
                    <a:pt x="1418" y="3836"/>
                    <a:pt x="1670" y="3836"/>
                  </a:cubicBezTo>
                  <a:cubicBezTo>
                    <a:pt x="1954" y="3836"/>
                    <a:pt x="2237" y="3962"/>
                    <a:pt x="2426" y="4151"/>
                  </a:cubicBezTo>
                  <a:cubicBezTo>
                    <a:pt x="2489" y="4214"/>
                    <a:pt x="2576" y="4245"/>
                    <a:pt x="2663" y="4245"/>
                  </a:cubicBezTo>
                  <a:cubicBezTo>
                    <a:pt x="2749" y="4245"/>
                    <a:pt x="2836" y="4214"/>
                    <a:pt x="2899" y="4151"/>
                  </a:cubicBezTo>
                  <a:cubicBezTo>
                    <a:pt x="3025" y="4025"/>
                    <a:pt x="3025" y="3804"/>
                    <a:pt x="2899" y="3678"/>
                  </a:cubicBezTo>
                  <a:cubicBezTo>
                    <a:pt x="2678" y="3426"/>
                    <a:pt x="2426" y="3332"/>
                    <a:pt x="2111" y="3237"/>
                  </a:cubicBezTo>
                  <a:cubicBezTo>
                    <a:pt x="1954" y="2859"/>
                    <a:pt x="2048" y="2418"/>
                    <a:pt x="2363" y="2103"/>
                  </a:cubicBezTo>
                  <a:cubicBezTo>
                    <a:pt x="2552" y="1914"/>
                    <a:pt x="2836" y="1788"/>
                    <a:pt x="3088" y="1788"/>
                  </a:cubicBezTo>
                  <a:cubicBezTo>
                    <a:pt x="3372" y="1788"/>
                    <a:pt x="3655" y="1914"/>
                    <a:pt x="3844" y="2103"/>
                  </a:cubicBezTo>
                  <a:cubicBezTo>
                    <a:pt x="3907" y="2166"/>
                    <a:pt x="3994" y="2197"/>
                    <a:pt x="4080" y="2197"/>
                  </a:cubicBezTo>
                  <a:cubicBezTo>
                    <a:pt x="4167" y="2197"/>
                    <a:pt x="4254" y="2166"/>
                    <a:pt x="4317" y="2103"/>
                  </a:cubicBezTo>
                  <a:cubicBezTo>
                    <a:pt x="4443" y="1977"/>
                    <a:pt x="4443" y="1756"/>
                    <a:pt x="4317" y="1630"/>
                  </a:cubicBezTo>
                  <a:cubicBezTo>
                    <a:pt x="4128" y="1441"/>
                    <a:pt x="3876" y="1284"/>
                    <a:pt x="3624" y="1189"/>
                  </a:cubicBezTo>
                  <a:cubicBezTo>
                    <a:pt x="3781" y="969"/>
                    <a:pt x="3970" y="811"/>
                    <a:pt x="4254" y="748"/>
                  </a:cubicBezTo>
                  <a:cubicBezTo>
                    <a:pt x="4333" y="734"/>
                    <a:pt x="4413" y="726"/>
                    <a:pt x="4492" y="726"/>
                  </a:cubicBezTo>
                  <a:close/>
                  <a:moveTo>
                    <a:pt x="7254" y="0"/>
                  </a:moveTo>
                  <a:cubicBezTo>
                    <a:pt x="6817" y="0"/>
                    <a:pt x="6387" y="190"/>
                    <a:pt x="6049" y="528"/>
                  </a:cubicBezTo>
                  <a:cubicBezTo>
                    <a:pt x="6018" y="559"/>
                    <a:pt x="5923" y="654"/>
                    <a:pt x="5892" y="717"/>
                  </a:cubicBezTo>
                  <a:cubicBezTo>
                    <a:pt x="5860" y="654"/>
                    <a:pt x="5766" y="622"/>
                    <a:pt x="5734" y="528"/>
                  </a:cubicBezTo>
                  <a:cubicBezTo>
                    <a:pt x="5391" y="185"/>
                    <a:pt x="4972" y="13"/>
                    <a:pt x="4521" y="13"/>
                  </a:cubicBezTo>
                  <a:cubicBezTo>
                    <a:pt x="4392" y="13"/>
                    <a:pt x="4261" y="27"/>
                    <a:pt x="4128" y="55"/>
                  </a:cubicBezTo>
                  <a:cubicBezTo>
                    <a:pt x="3561" y="181"/>
                    <a:pt x="3151" y="559"/>
                    <a:pt x="2899" y="1126"/>
                  </a:cubicBezTo>
                  <a:cubicBezTo>
                    <a:pt x="2552" y="1158"/>
                    <a:pt x="2206" y="1347"/>
                    <a:pt x="1922" y="1599"/>
                  </a:cubicBezTo>
                  <a:cubicBezTo>
                    <a:pt x="1481" y="2040"/>
                    <a:pt x="1324" y="2607"/>
                    <a:pt x="1450" y="3206"/>
                  </a:cubicBezTo>
                  <a:cubicBezTo>
                    <a:pt x="1103" y="3237"/>
                    <a:pt x="788" y="3458"/>
                    <a:pt x="505" y="3678"/>
                  </a:cubicBezTo>
                  <a:cubicBezTo>
                    <a:pt x="190" y="3993"/>
                    <a:pt x="1" y="4434"/>
                    <a:pt x="1" y="4907"/>
                  </a:cubicBezTo>
                  <a:cubicBezTo>
                    <a:pt x="1" y="5285"/>
                    <a:pt x="127" y="5663"/>
                    <a:pt x="347" y="5915"/>
                  </a:cubicBezTo>
                  <a:cubicBezTo>
                    <a:pt x="127" y="6230"/>
                    <a:pt x="1" y="6608"/>
                    <a:pt x="1" y="6955"/>
                  </a:cubicBezTo>
                  <a:cubicBezTo>
                    <a:pt x="1" y="7427"/>
                    <a:pt x="190" y="7868"/>
                    <a:pt x="505" y="8183"/>
                  </a:cubicBezTo>
                  <a:cubicBezTo>
                    <a:pt x="788" y="8435"/>
                    <a:pt x="1103" y="8593"/>
                    <a:pt x="1450" y="8624"/>
                  </a:cubicBezTo>
                  <a:cubicBezTo>
                    <a:pt x="1418" y="8750"/>
                    <a:pt x="1418" y="8876"/>
                    <a:pt x="1418" y="9002"/>
                  </a:cubicBezTo>
                  <a:cubicBezTo>
                    <a:pt x="1418" y="9916"/>
                    <a:pt x="2080" y="10609"/>
                    <a:pt x="2962" y="10735"/>
                  </a:cubicBezTo>
                  <a:cubicBezTo>
                    <a:pt x="3214" y="11365"/>
                    <a:pt x="3813" y="11775"/>
                    <a:pt x="4569" y="11775"/>
                  </a:cubicBezTo>
                  <a:cubicBezTo>
                    <a:pt x="5104" y="11775"/>
                    <a:pt x="5640" y="11523"/>
                    <a:pt x="5955" y="11082"/>
                  </a:cubicBezTo>
                  <a:cubicBezTo>
                    <a:pt x="6270" y="11523"/>
                    <a:pt x="6774" y="11775"/>
                    <a:pt x="7310" y="11775"/>
                  </a:cubicBezTo>
                  <a:cubicBezTo>
                    <a:pt x="8034" y="11775"/>
                    <a:pt x="8664" y="11365"/>
                    <a:pt x="8948" y="10735"/>
                  </a:cubicBezTo>
                  <a:cubicBezTo>
                    <a:pt x="9799" y="10609"/>
                    <a:pt x="10460" y="9916"/>
                    <a:pt x="10460" y="9002"/>
                  </a:cubicBezTo>
                  <a:cubicBezTo>
                    <a:pt x="10460" y="8876"/>
                    <a:pt x="10460" y="8750"/>
                    <a:pt x="10429" y="8624"/>
                  </a:cubicBezTo>
                  <a:cubicBezTo>
                    <a:pt x="10775" y="8593"/>
                    <a:pt x="11090" y="8404"/>
                    <a:pt x="11374" y="8183"/>
                  </a:cubicBezTo>
                  <a:cubicBezTo>
                    <a:pt x="11689" y="7837"/>
                    <a:pt x="11878" y="7427"/>
                    <a:pt x="11878" y="6955"/>
                  </a:cubicBezTo>
                  <a:cubicBezTo>
                    <a:pt x="11878" y="6545"/>
                    <a:pt x="11783" y="6199"/>
                    <a:pt x="11531" y="5915"/>
                  </a:cubicBezTo>
                  <a:cubicBezTo>
                    <a:pt x="11689" y="5663"/>
                    <a:pt x="11815" y="5285"/>
                    <a:pt x="11815" y="4907"/>
                  </a:cubicBezTo>
                  <a:cubicBezTo>
                    <a:pt x="11815" y="4434"/>
                    <a:pt x="11594" y="3993"/>
                    <a:pt x="11279" y="3678"/>
                  </a:cubicBezTo>
                  <a:cubicBezTo>
                    <a:pt x="11027" y="3395"/>
                    <a:pt x="10712" y="3237"/>
                    <a:pt x="10334" y="3206"/>
                  </a:cubicBezTo>
                  <a:cubicBezTo>
                    <a:pt x="10460" y="2670"/>
                    <a:pt x="10303" y="2040"/>
                    <a:pt x="9862" y="1599"/>
                  </a:cubicBezTo>
                  <a:cubicBezTo>
                    <a:pt x="9610" y="1315"/>
                    <a:pt x="9231" y="1158"/>
                    <a:pt x="8885" y="1126"/>
                  </a:cubicBezTo>
                  <a:cubicBezTo>
                    <a:pt x="8664" y="559"/>
                    <a:pt x="8223" y="181"/>
                    <a:pt x="7656" y="55"/>
                  </a:cubicBezTo>
                  <a:cubicBezTo>
                    <a:pt x="7523" y="18"/>
                    <a:pt x="7388" y="0"/>
                    <a:pt x="725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635;p42"/>
            <p:cNvSpPr/>
            <p:nvPr/>
          </p:nvSpPr>
          <p:spPr>
            <a:xfrm>
              <a:off x="-22685675" y="2408150"/>
              <a:ext cx="27575" cy="66175"/>
            </a:xfrm>
            <a:custGeom>
              <a:avLst/>
              <a:gdLst/>
              <a:ahLst/>
              <a:cxnLst/>
              <a:rect l="l" t="t" r="r" b="b"/>
              <a:pathLst>
                <a:path w="1103" h="2647" extrusionOk="0">
                  <a:moveTo>
                    <a:pt x="740" y="1"/>
                  </a:moveTo>
                  <a:cubicBezTo>
                    <a:pt x="654" y="1"/>
                    <a:pt x="567" y="32"/>
                    <a:pt x="504" y="95"/>
                  </a:cubicBezTo>
                  <a:cubicBezTo>
                    <a:pt x="189" y="410"/>
                    <a:pt x="0" y="820"/>
                    <a:pt x="0" y="1292"/>
                  </a:cubicBezTo>
                  <a:cubicBezTo>
                    <a:pt x="0" y="1765"/>
                    <a:pt x="189" y="2206"/>
                    <a:pt x="504" y="2521"/>
                  </a:cubicBezTo>
                  <a:cubicBezTo>
                    <a:pt x="599" y="2584"/>
                    <a:pt x="662" y="2647"/>
                    <a:pt x="756" y="2647"/>
                  </a:cubicBezTo>
                  <a:cubicBezTo>
                    <a:pt x="819" y="2647"/>
                    <a:pt x="945" y="2615"/>
                    <a:pt x="977" y="2521"/>
                  </a:cubicBezTo>
                  <a:cubicBezTo>
                    <a:pt x="1103" y="2395"/>
                    <a:pt x="1103" y="2174"/>
                    <a:pt x="977" y="2048"/>
                  </a:cubicBezTo>
                  <a:cubicBezTo>
                    <a:pt x="788" y="1859"/>
                    <a:pt x="662" y="1576"/>
                    <a:pt x="662" y="1292"/>
                  </a:cubicBezTo>
                  <a:cubicBezTo>
                    <a:pt x="662" y="1040"/>
                    <a:pt x="788" y="757"/>
                    <a:pt x="977" y="536"/>
                  </a:cubicBezTo>
                  <a:cubicBezTo>
                    <a:pt x="1103" y="442"/>
                    <a:pt x="1103" y="253"/>
                    <a:pt x="977" y="95"/>
                  </a:cubicBezTo>
                  <a:cubicBezTo>
                    <a:pt x="914" y="32"/>
                    <a:pt x="827" y="1"/>
                    <a:pt x="74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636;p42"/>
            <p:cNvSpPr/>
            <p:nvPr/>
          </p:nvSpPr>
          <p:spPr>
            <a:xfrm>
              <a:off x="-22766800" y="2408950"/>
              <a:ext cx="27575" cy="66175"/>
            </a:xfrm>
            <a:custGeom>
              <a:avLst/>
              <a:gdLst/>
              <a:ahLst/>
              <a:cxnLst/>
              <a:rect l="l" t="t" r="r" b="b"/>
              <a:pathLst>
                <a:path w="1103" h="2647" extrusionOk="0">
                  <a:moveTo>
                    <a:pt x="362" y="0"/>
                  </a:moveTo>
                  <a:cubicBezTo>
                    <a:pt x="276" y="0"/>
                    <a:pt x="189" y="32"/>
                    <a:pt x="126" y="95"/>
                  </a:cubicBezTo>
                  <a:cubicBezTo>
                    <a:pt x="0" y="221"/>
                    <a:pt x="0" y="441"/>
                    <a:pt x="126" y="567"/>
                  </a:cubicBezTo>
                  <a:cubicBezTo>
                    <a:pt x="315" y="756"/>
                    <a:pt x="441" y="1040"/>
                    <a:pt x="441" y="1323"/>
                  </a:cubicBezTo>
                  <a:cubicBezTo>
                    <a:pt x="441" y="1575"/>
                    <a:pt x="315" y="1859"/>
                    <a:pt x="126" y="2048"/>
                  </a:cubicBezTo>
                  <a:cubicBezTo>
                    <a:pt x="0" y="2174"/>
                    <a:pt x="0" y="2426"/>
                    <a:pt x="126" y="2520"/>
                  </a:cubicBezTo>
                  <a:cubicBezTo>
                    <a:pt x="221" y="2615"/>
                    <a:pt x="284" y="2646"/>
                    <a:pt x="378" y="2646"/>
                  </a:cubicBezTo>
                  <a:cubicBezTo>
                    <a:pt x="441" y="2646"/>
                    <a:pt x="567" y="2615"/>
                    <a:pt x="599" y="2520"/>
                  </a:cubicBezTo>
                  <a:cubicBezTo>
                    <a:pt x="977" y="2174"/>
                    <a:pt x="1103" y="1733"/>
                    <a:pt x="1103" y="1323"/>
                  </a:cubicBezTo>
                  <a:cubicBezTo>
                    <a:pt x="1103" y="851"/>
                    <a:pt x="914" y="410"/>
                    <a:pt x="599" y="95"/>
                  </a:cubicBezTo>
                  <a:cubicBezTo>
                    <a:pt x="536" y="32"/>
                    <a:pt x="449" y="0"/>
                    <a:pt x="36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" name="Google Shape;1628;p42"/>
          <p:cNvGrpSpPr/>
          <p:nvPr/>
        </p:nvGrpSpPr>
        <p:grpSpPr>
          <a:xfrm>
            <a:off x="6630727" y="3851169"/>
            <a:ext cx="333480" cy="330800"/>
            <a:chOff x="2139425" y="2682250"/>
            <a:chExt cx="298550" cy="296150"/>
          </a:xfrm>
        </p:grpSpPr>
        <p:sp>
          <p:nvSpPr>
            <p:cNvPr id="42" name="Google Shape;1629;p42"/>
            <p:cNvSpPr/>
            <p:nvPr/>
          </p:nvSpPr>
          <p:spPr>
            <a:xfrm>
              <a:off x="2139425" y="2787000"/>
              <a:ext cx="159125" cy="191400"/>
            </a:xfrm>
            <a:custGeom>
              <a:avLst/>
              <a:gdLst/>
              <a:ahLst/>
              <a:cxnLst/>
              <a:rect l="l" t="t" r="r" b="b"/>
              <a:pathLst>
                <a:path w="6365" h="7656" extrusionOk="0">
                  <a:moveTo>
                    <a:pt x="3214" y="630"/>
                  </a:moveTo>
                  <a:cubicBezTo>
                    <a:pt x="3813" y="630"/>
                    <a:pt x="4286" y="1103"/>
                    <a:pt x="4286" y="1670"/>
                  </a:cubicBezTo>
                  <a:cubicBezTo>
                    <a:pt x="4286" y="2206"/>
                    <a:pt x="3813" y="2678"/>
                    <a:pt x="3214" y="2678"/>
                  </a:cubicBezTo>
                  <a:cubicBezTo>
                    <a:pt x="2647" y="2678"/>
                    <a:pt x="2175" y="2206"/>
                    <a:pt x="2175" y="1670"/>
                  </a:cubicBezTo>
                  <a:cubicBezTo>
                    <a:pt x="2175" y="1166"/>
                    <a:pt x="2647" y="630"/>
                    <a:pt x="3214" y="630"/>
                  </a:cubicBezTo>
                  <a:close/>
                  <a:moveTo>
                    <a:pt x="3183" y="3403"/>
                  </a:moveTo>
                  <a:cubicBezTo>
                    <a:pt x="4538" y="3403"/>
                    <a:pt x="5609" y="4506"/>
                    <a:pt x="5609" y="5829"/>
                  </a:cubicBezTo>
                  <a:lnTo>
                    <a:pt x="5609" y="6931"/>
                  </a:lnTo>
                  <a:lnTo>
                    <a:pt x="757" y="6931"/>
                  </a:lnTo>
                  <a:lnTo>
                    <a:pt x="757" y="5829"/>
                  </a:lnTo>
                  <a:cubicBezTo>
                    <a:pt x="757" y="4506"/>
                    <a:pt x="1860" y="3403"/>
                    <a:pt x="3183" y="3403"/>
                  </a:cubicBezTo>
                  <a:close/>
                  <a:moveTo>
                    <a:pt x="3183" y="0"/>
                  </a:moveTo>
                  <a:cubicBezTo>
                    <a:pt x="2238" y="0"/>
                    <a:pt x="1419" y="788"/>
                    <a:pt x="1419" y="1733"/>
                  </a:cubicBezTo>
                  <a:cubicBezTo>
                    <a:pt x="1419" y="2206"/>
                    <a:pt x="1608" y="2678"/>
                    <a:pt x="1954" y="2993"/>
                  </a:cubicBezTo>
                  <a:cubicBezTo>
                    <a:pt x="820" y="3466"/>
                    <a:pt x="1" y="4569"/>
                    <a:pt x="1" y="5892"/>
                  </a:cubicBezTo>
                  <a:lnTo>
                    <a:pt x="1" y="7309"/>
                  </a:lnTo>
                  <a:cubicBezTo>
                    <a:pt x="64" y="7498"/>
                    <a:pt x="222" y="7656"/>
                    <a:pt x="442" y="7656"/>
                  </a:cubicBezTo>
                  <a:lnTo>
                    <a:pt x="6018" y="7656"/>
                  </a:lnTo>
                  <a:cubicBezTo>
                    <a:pt x="6207" y="7656"/>
                    <a:pt x="6365" y="7498"/>
                    <a:pt x="6365" y="7309"/>
                  </a:cubicBezTo>
                  <a:lnTo>
                    <a:pt x="6365" y="5892"/>
                  </a:lnTo>
                  <a:cubicBezTo>
                    <a:pt x="6365" y="4569"/>
                    <a:pt x="5546" y="3466"/>
                    <a:pt x="4412" y="2993"/>
                  </a:cubicBezTo>
                  <a:cubicBezTo>
                    <a:pt x="4758" y="2647"/>
                    <a:pt x="4947" y="2206"/>
                    <a:pt x="4947" y="1733"/>
                  </a:cubicBezTo>
                  <a:cubicBezTo>
                    <a:pt x="4947" y="788"/>
                    <a:pt x="4160" y="0"/>
                    <a:pt x="318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630;p42"/>
            <p:cNvSpPr/>
            <p:nvPr/>
          </p:nvSpPr>
          <p:spPr>
            <a:xfrm>
              <a:off x="2280425" y="2682250"/>
              <a:ext cx="157550" cy="155975"/>
            </a:xfrm>
            <a:custGeom>
              <a:avLst/>
              <a:gdLst/>
              <a:ahLst/>
              <a:cxnLst/>
              <a:rect l="l" t="t" r="r" b="b"/>
              <a:pathLst>
                <a:path w="6302" h="6239" extrusionOk="0">
                  <a:moveTo>
                    <a:pt x="3182" y="662"/>
                  </a:moveTo>
                  <a:cubicBezTo>
                    <a:pt x="4506" y="662"/>
                    <a:pt x="5608" y="1764"/>
                    <a:pt x="5608" y="3088"/>
                  </a:cubicBezTo>
                  <a:cubicBezTo>
                    <a:pt x="5577" y="4442"/>
                    <a:pt x="4474" y="5545"/>
                    <a:pt x="3151" y="5545"/>
                  </a:cubicBezTo>
                  <a:cubicBezTo>
                    <a:pt x="2710" y="5545"/>
                    <a:pt x="2300" y="5419"/>
                    <a:pt x="1954" y="5230"/>
                  </a:cubicBezTo>
                  <a:cubicBezTo>
                    <a:pt x="1891" y="5198"/>
                    <a:pt x="1796" y="5198"/>
                    <a:pt x="1733" y="5198"/>
                  </a:cubicBezTo>
                  <a:lnTo>
                    <a:pt x="946" y="5388"/>
                  </a:lnTo>
                  <a:lnTo>
                    <a:pt x="1166" y="4663"/>
                  </a:lnTo>
                  <a:cubicBezTo>
                    <a:pt x="1198" y="4568"/>
                    <a:pt x="1166" y="4474"/>
                    <a:pt x="1135" y="4411"/>
                  </a:cubicBezTo>
                  <a:cubicBezTo>
                    <a:pt x="883" y="4001"/>
                    <a:pt x="725" y="3560"/>
                    <a:pt x="725" y="3088"/>
                  </a:cubicBezTo>
                  <a:cubicBezTo>
                    <a:pt x="725" y="1764"/>
                    <a:pt x="1828" y="662"/>
                    <a:pt x="3182" y="662"/>
                  </a:cubicBezTo>
                  <a:close/>
                  <a:moveTo>
                    <a:pt x="3151" y="0"/>
                  </a:moveTo>
                  <a:cubicBezTo>
                    <a:pt x="1418" y="0"/>
                    <a:pt x="32" y="1418"/>
                    <a:pt x="32" y="3088"/>
                  </a:cubicBezTo>
                  <a:cubicBezTo>
                    <a:pt x="32" y="3655"/>
                    <a:pt x="158" y="4159"/>
                    <a:pt x="410" y="4631"/>
                  </a:cubicBezTo>
                  <a:lnTo>
                    <a:pt x="32" y="5766"/>
                  </a:lnTo>
                  <a:cubicBezTo>
                    <a:pt x="0" y="5892"/>
                    <a:pt x="32" y="6018"/>
                    <a:pt x="95" y="6144"/>
                  </a:cubicBezTo>
                  <a:cubicBezTo>
                    <a:pt x="189" y="6207"/>
                    <a:pt x="315" y="6238"/>
                    <a:pt x="473" y="6238"/>
                  </a:cubicBezTo>
                  <a:lnTo>
                    <a:pt x="1765" y="5923"/>
                  </a:lnTo>
                  <a:cubicBezTo>
                    <a:pt x="2206" y="6175"/>
                    <a:pt x="2678" y="6238"/>
                    <a:pt x="3182" y="6238"/>
                  </a:cubicBezTo>
                  <a:cubicBezTo>
                    <a:pt x="4915" y="6238"/>
                    <a:pt x="6301" y="4820"/>
                    <a:pt x="6301" y="3151"/>
                  </a:cubicBezTo>
                  <a:cubicBezTo>
                    <a:pt x="6238" y="1418"/>
                    <a:pt x="4884" y="0"/>
                    <a:pt x="3151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631;p42"/>
            <p:cNvSpPr/>
            <p:nvPr/>
          </p:nvSpPr>
          <p:spPr>
            <a:xfrm>
              <a:off x="2349725" y="2725550"/>
              <a:ext cx="18150" cy="17375"/>
            </a:xfrm>
            <a:custGeom>
              <a:avLst/>
              <a:gdLst/>
              <a:ahLst/>
              <a:cxnLst/>
              <a:rect l="l" t="t" r="r" b="b"/>
              <a:pathLst>
                <a:path w="726" h="695" extrusionOk="0">
                  <a:moveTo>
                    <a:pt x="379" y="1"/>
                  </a:moveTo>
                  <a:cubicBezTo>
                    <a:pt x="158" y="1"/>
                    <a:pt x="1" y="158"/>
                    <a:pt x="1" y="348"/>
                  </a:cubicBezTo>
                  <a:cubicBezTo>
                    <a:pt x="1" y="537"/>
                    <a:pt x="158" y="694"/>
                    <a:pt x="379" y="694"/>
                  </a:cubicBezTo>
                  <a:cubicBezTo>
                    <a:pt x="568" y="694"/>
                    <a:pt x="725" y="537"/>
                    <a:pt x="725" y="348"/>
                  </a:cubicBezTo>
                  <a:cubicBezTo>
                    <a:pt x="725" y="158"/>
                    <a:pt x="568" y="1"/>
                    <a:pt x="37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632;p42"/>
            <p:cNvSpPr/>
            <p:nvPr/>
          </p:nvSpPr>
          <p:spPr>
            <a:xfrm>
              <a:off x="2349725" y="2751550"/>
              <a:ext cx="18150" cy="52800"/>
            </a:xfrm>
            <a:custGeom>
              <a:avLst/>
              <a:gdLst/>
              <a:ahLst/>
              <a:cxnLst/>
              <a:rect l="l" t="t" r="r" b="b"/>
              <a:pathLst>
                <a:path w="726" h="2112" extrusionOk="0">
                  <a:moveTo>
                    <a:pt x="379" y="1"/>
                  </a:moveTo>
                  <a:cubicBezTo>
                    <a:pt x="158" y="1"/>
                    <a:pt x="1" y="158"/>
                    <a:pt x="1" y="379"/>
                  </a:cubicBezTo>
                  <a:lnTo>
                    <a:pt x="1" y="1733"/>
                  </a:lnTo>
                  <a:cubicBezTo>
                    <a:pt x="1" y="1954"/>
                    <a:pt x="158" y="2111"/>
                    <a:pt x="379" y="2111"/>
                  </a:cubicBezTo>
                  <a:cubicBezTo>
                    <a:pt x="568" y="2111"/>
                    <a:pt x="725" y="1954"/>
                    <a:pt x="725" y="1733"/>
                  </a:cubicBezTo>
                  <a:lnTo>
                    <a:pt x="725" y="379"/>
                  </a:lnTo>
                  <a:cubicBezTo>
                    <a:pt x="725" y="158"/>
                    <a:pt x="568" y="1"/>
                    <a:pt x="37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936701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80F757F1-6E65-4164-B80A-226C764C6A56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07" r="13607"/>
          <a:stretch>
            <a:fillRect/>
          </a:stretch>
        </p:blipFill>
        <p:spPr>
          <a:xfrm>
            <a:off x="-1" y="11113"/>
            <a:ext cx="6588125" cy="6858000"/>
          </a:xfr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C12029B-C36F-4F17-B7EF-D7EDDC8F798A}"/>
              </a:ext>
            </a:extLst>
          </p:cNvPr>
          <p:cNvSpPr txBox="1"/>
          <p:nvPr/>
        </p:nvSpPr>
        <p:spPr>
          <a:xfrm>
            <a:off x="6400722" y="1697518"/>
            <a:ext cx="3806470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400" b="1" dirty="0" err="1">
                <a:solidFill>
                  <a:schemeClr val="tx1">
                    <a:lumMod val="90000"/>
                    <a:lumOff val="10000"/>
                  </a:schemeClr>
                </a:solidFill>
                <a:cs typeface="Arial" pitchFamily="34" charset="0"/>
              </a:rPr>
              <a:t>Giới</a:t>
            </a:r>
            <a:r>
              <a:rPr lang="en-US" altLang="ko-KR" sz="2400" b="1" dirty="0">
                <a:solidFill>
                  <a:schemeClr val="tx1">
                    <a:lumMod val="90000"/>
                    <a:lumOff val="10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400" b="1" dirty="0" err="1">
                <a:solidFill>
                  <a:schemeClr val="tx1">
                    <a:lumMod val="90000"/>
                    <a:lumOff val="10000"/>
                  </a:schemeClr>
                </a:solidFill>
                <a:cs typeface="Arial" pitchFamily="34" charset="0"/>
              </a:rPr>
              <a:t>thiệu</a:t>
            </a:r>
            <a:r>
              <a:rPr lang="en-US" altLang="ko-KR" sz="2400" b="1" dirty="0">
                <a:solidFill>
                  <a:schemeClr val="tx1">
                    <a:lumMod val="90000"/>
                    <a:lumOff val="10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400" b="1" dirty="0" err="1">
                <a:solidFill>
                  <a:schemeClr val="tx1">
                    <a:lumMod val="90000"/>
                    <a:lumOff val="10000"/>
                  </a:schemeClr>
                </a:solidFill>
                <a:cs typeface="Arial" pitchFamily="34" charset="0"/>
              </a:rPr>
              <a:t>thành</a:t>
            </a:r>
            <a:r>
              <a:rPr lang="en-US" altLang="ko-KR" sz="2400" b="1" dirty="0">
                <a:solidFill>
                  <a:schemeClr val="tx1">
                    <a:lumMod val="90000"/>
                    <a:lumOff val="10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400" b="1" dirty="0" err="1">
                <a:solidFill>
                  <a:schemeClr val="tx1">
                    <a:lumMod val="90000"/>
                    <a:lumOff val="10000"/>
                  </a:schemeClr>
                </a:solidFill>
                <a:cs typeface="Arial" pitchFamily="34" charset="0"/>
              </a:rPr>
              <a:t>viên</a:t>
            </a:r>
            <a:endParaRPr lang="ko-KR" altLang="en-US" sz="2400" b="1" dirty="0">
              <a:solidFill>
                <a:schemeClr val="tx1">
                  <a:lumMod val="90000"/>
                  <a:lumOff val="10000"/>
                </a:schemeClr>
              </a:solidFill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BD62C6E-61D1-430F-B0C3-F85D6AD117C8}"/>
              </a:ext>
            </a:extLst>
          </p:cNvPr>
          <p:cNvSpPr txBox="1"/>
          <p:nvPr/>
        </p:nvSpPr>
        <p:spPr>
          <a:xfrm>
            <a:off x="5164706" y="1604713"/>
            <a:ext cx="790112" cy="707886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accent1"/>
                </a:solidFill>
                <a:cs typeface="Arial" pitchFamily="34" charset="0"/>
              </a:rPr>
              <a:t>01</a:t>
            </a:r>
            <a:endParaRPr lang="ko-KR" altLang="en-US" sz="40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2" name="Half Frame 21">
            <a:extLst>
              <a:ext uri="{FF2B5EF4-FFF2-40B4-BE49-F238E27FC236}">
                <a16:creationId xmlns:a16="http://schemas.microsoft.com/office/drawing/2014/main" id="{68D21C87-EEF5-4EB6-9119-9B262318FC34}"/>
              </a:ext>
            </a:extLst>
          </p:cNvPr>
          <p:cNvSpPr/>
          <p:nvPr/>
        </p:nvSpPr>
        <p:spPr>
          <a:xfrm rot="8100000">
            <a:off x="5823555" y="1795517"/>
            <a:ext cx="326615" cy="326278"/>
          </a:xfrm>
          <a:prstGeom prst="halfFrame">
            <a:avLst>
              <a:gd name="adj1" fmla="val 20434"/>
              <a:gd name="adj2" fmla="val 20083"/>
            </a:avLst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886C0DA-FE68-49F3-B1AD-FB774A3EECC4}"/>
              </a:ext>
            </a:extLst>
          </p:cNvPr>
          <p:cNvSpPr txBox="1"/>
          <p:nvPr/>
        </p:nvSpPr>
        <p:spPr>
          <a:xfrm>
            <a:off x="5528563" y="2449595"/>
            <a:ext cx="790112" cy="707886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accent2"/>
                </a:solidFill>
                <a:cs typeface="Arial" pitchFamily="34" charset="0"/>
              </a:rPr>
              <a:t>02</a:t>
            </a:r>
            <a:endParaRPr lang="ko-KR" altLang="en-US" sz="40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C7933FC-8347-428C-8048-DF49D47FF1E9}"/>
              </a:ext>
            </a:extLst>
          </p:cNvPr>
          <p:cNvSpPr txBox="1"/>
          <p:nvPr/>
        </p:nvSpPr>
        <p:spPr>
          <a:xfrm>
            <a:off x="5954818" y="3306241"/>
            <a:ext cx="790112" cy="707886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accent3"/>
                </a:solidFill>
                <a:cs typeface="Arial" pitchFamily="34" charset="0"/>
              </a:rPr>
              <a:t>03</a:t>
            </a:r>
            <a:endParaRPr lang="ko-KR" altLang="en-US" sz="40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33" name="Title 11">
            <a:extLst>
              <a:ext uri="{FF2B5EF4-FFF2-40B4-BE49-F238E27FC236}">
                <a16:creationId xmlns:a16="http://schemas.microsoft.com/office/drawing/2014/main" id="{AFF8EB10-7D86-47FB-A2E0-E19328FE8FEA}"/>
              </a:ext>
            </a:extLst>
          </p:cNvPr>
          <p:cNvSpPr txBox="1">
            <a:spLocks/>
          </p:cNvSpPr>
          <p:nvPr/>
        </p:nvSpPr>
        <p:spPr>
          <a:xfrm>
            <a:off x="4986884" y="204555"/>
            <a:ext cx="4293594" cy="1031601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 anchor="ctr"/>
          <a:lstStyle>
            <a:lvl1pPr algn="l" defTabSz="91442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6000" dirty="0">
                <a:solidFill>
                  <a:schemeClr val="tx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 DUNG</a:t>
            </a:r>
            <a:endParaRPr lang="ko-KR" altLang="en-US" sz="6000" dirty="0">
              <a:solidFill>
                <a:schemeClr val="tx1">
                  <a:lumMod val="90000"/>
                  <a:lumOff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63E27F9-2A27-46ED-96D4-94B374C2A395}"/>
              </a:ext>
            </a:extLst>
          </p:cNvPr>
          <p:cNvSpPr txBox="1"/>
          <p:nvPr/>
        </p:nvSpPr>
        <p:spPr>
          <a:xfrm>
            <a:off x="6310785" y="4172635"/>
            <a:ext cx="790112" cy="707886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accent2"/>
                </a:solidFill>
                <a:cs typeface="Arial" pitchFamily="34" charset="0"/>
              </a:rPr>
              <a:t>04</a:t>
            </a:r>
            <a:endParaRPr lang="ko-KR" altLang="en-US" sz="40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D374486-27C6-4906-ACE6-381FBCAF9BEA}"/>
              </a:ext>
            </a:extLst>
          </p:cNvPr>
          <p:cNvSpPr txBox="1"/>
          <p:nvPr/>
        </p:nvSpPr>
        <p:spPr>
          <a:xfrm>
            <a:off x="6650070" y="5029912"/>
            <a:ext cx="790112" cy="707886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accent3"/>
                </a:solidFill>
                <a:cs typeface="Arial" pitchFamily="34" charset="0"/>
              </a:rPr>
              <a:t>05</a:t>
            </a:r>
            <a:endParaRPr lang="ko-KR" altLang="en-US" sz="40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B89C3DE-868E-4338-BBFA-733E0CD71B62}"/>
              </a:ext>
            </a:extLst>
          </p:cNvPr>
          <p:cNvSpPr txBox="1"/>
          <p:nvPr/>
        </p:nvSpPr>
        <p:spPr>
          <a:xfrm>
            <a:off x="7022036" y="5895888"/>
            <a:ext cx="790112" cy="707886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accent2"/>
                </a:solidFill>
                <a:cs typeface="Arial" pitchFamily="34" charset="0"/>
              </a:rPr>
              <a:t>06</a:t>
            </a:r>
            <a:endParaRPr lang="ko-KR" altLang="en-US" sz="40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818D33-4270-407D-94BA-4874669B9504}"/>
              </a:ext>
            </a:extLst>
          </p:cNvPr>
          <p:cNvSpPr txBox="1"/>
          <p:nvPr/>
        </p:nvSpPr>
        <p:spPr>
          <a:xfrm>
            <a:off x="6790943" y="2478968"/>
            <a:ext cx="3806470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400" b="1" dirty="0" err="1">
                <a:solidFill>
                  <a:schemeClr val="tx1">
                    <a:lumMod val="90000"/>
                    <a:lumOff val="10000"/>
                  </a:schemeClr>
                </a:solidFill>
                <a:cs typeface="Arial" pitchFamily="34" charset="0"/>
              </a:rPr>
              <a:t>Giới</a:t>
            </a:r>
            <a:r>
              <a:rPr lang="en-US" altLang="ko-KR" sz="2400" b="1" dirty="0">
                <a:solidFill>
                  <a:schemeClr val="tx1">
                    <a:lumMod val="90000"/>
                    <a:lumOff val="10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400" b="1" dirty="0" err="1">
                <a:solidFill>
                  <a:schemeClr val="tx1">
                    <a:lumMod val="90000"/>
                    <a:lumOff val="10000"/>
                  </a:schemeClr>
                </a:solidFill>
                <a:cs typeface="Arial" pitchFamily="34" charset="0"/>
              </a:rPr>
              <a:t>thiệu</a:t>
            </a:r>
            <a:r>
              <a:rPr lang="en-US" altLang="ko-KR" sz="2400" b="1" dirty="0">
                <a:solidFill>
                  <a:schemeClr val="tx1">
                    <a:lumMod val="90000"/>
                    <a:lumOff val="10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400" b="1" dirty="0" err="1">
                <a:solidFill>
                  <a:schemeClr val="tx1">
                    <a:lumMod val="90000"/>
                    <a:lumOff val="10000"/>
                  </a:schemeClr>
                </a:solidFill>
                <a:cs typeface="Arial" pitchFamily="34" charset="0"/>
              </a:rPr>
              <a:t>đề</a:t>
            </a:r>
            <a:r>
              <a:rPr lang="en-US" altLang="ko-KR" sz="2400" b="1" dirty="0">
                <a:solidFill>
                  <a:schemeClr val="tx1">
                    <a:lumMod val="90000"/>
                    <a:lumOff val="10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400" b="1" dirty="0" err="1">
                <a:solidFill>
                  <a:schemeClr val="tx1">
                    <a:lumMod val="90000"/>
                    <a:lumOff val="10000"/>
                  </a:schemeClr>
                </a:solidFill>
                <a:cs typeface="Arial" pitchFamily="34" charset="0"/>
              </a:rPr>
              <a:t>tài</a:t>
            </a:r>
            <a:endParaRPr lang="ko-KR" altLang="en-US" sz="2400" b="1" dirty="0">
              <a:solidFill>
                <a:schemeClr val="tx1">
                  <a:lumMod val="90000"/>
                  <a:lumOff val="10000"/>
                </a:schemeClr>
              </a:solidFill>
              <a:cs typeface="Arial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4218BE1-9090-449C-A4E8-5FA4A14D4CD4}"/>
              </a:ext>
            </a:extLst>
          </p:cNvPr>
          <p:cNvSpPr txBox="1"/>
          <p:nvPr/>
        </p:nvSpPr>
        <p:spPr>
          <a:xfrm>
            <a:off x="7207525" y="3365045"/>
            <a:ext cx="3806470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400" b="1" dirty="0" err="1">
                <a:solidFill>
                  <a:schemeClr val="tx1">
                    <a:lumMod val="90000"/>
                    <a:lumOff val="10000"/>
                  </a:schemeClr>
                </a:solidFill>
                <a:cs typeface="Arial" pitchFamily="34" charset="0"/>
              </a:rPr>
              <a:t>Khảo</a:t>
            </a:r>
            <a:r>
              <a:rPr lang="en-US" altLang="ko-KR" sz="2400" b="1" dirty="0">
                <a:solidFill>
                  <a:schemeClr val="tx1">
                    <a:lumMod val="90000"/>
                    <a:lumOff val="10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400" b="1" dirty="0" err="1">
                <a:solidFill>
                  <a:schemeClr val="tx1">
                    <a:lumMod val="90000"/>
                    <a:lumOff val="10000"/>
                  </a:schemeClr>
                </a:solidFill>
                <a:cs typeface="Arial" pitchFamily="34" charset="0"/>
              </a:rPr>
              <a:t>sát</a:t>
            </a:r>
            <a:r>
              <a:rPr lang="en-US" altLang="ko-KR" sz="2400" b="1" dirty="0">
                <a:solidFill>
                  <a:schemeClr val="tx1">
                    <a:lumMod val="90000"/>
                    <a:lumOff val="10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400" b="1" dirty="0" err="1">
                <a:solidFill>
                  <a:schemeClr val="tx1">
                    <a:lumMod val="90000"/>
                    <a:lumOff val="10000"/>
                  </a:schemeClr>
                </a:solidFill>
                <a:cs typeface="Arial" pitchFamily="34" charset="0"/>
              </a:rPr>
              <a:t>hiện</a:t>
            </a:r>
            <a:r>
              <a:rPr lang="en-US" altLang="ko-KR" sz="2400" b="1" dirty="0">
                <a:solidFill>
                  <a:schemeClr val="tx1">
                    <a:lumMod val="90000"/>
                    <a:lumOff val="10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400" b="1" dirty="0" err="1">
                <a:solidFill>
                  <a:schemeClr val="tx1">
                    <a:lumMod val="90000"/>
                    <a:lumOff val="10000"/>
                  </a:schemeClr>
                </a:solidFill>
                <a:cs typeface="Arial" pitchFamily="34" charset="0"/>
              </a:rPr>
              <a:t>trạng</a:t>
            </a:r>
            <a:endParaRPr lang="ko-KR" altLang="en-US" sz="2400" b="1" dirty="0">
              <a:solidFill>
                <a:schemeClr val="tx1">
                  <a:lumMod val="90000"/>
                  <a:lumOff val="10000"/>
                </a:schemeClr>
              </a:solidFill>
              <a:cs typeface="Arial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5D767C8-5FAF-4A4C-AB47-790F98431B57}"/>
              </a:ext>
            </a:extLst>
          </p:cNvPr>
          <p:cNvSpPr txBox="1"/>
          <p:nvPr/>
        </p:nvSpPr>
        <p:spPr>
          <a:xfrm>
            <a:off x="7624012" y="4228361"/>
            <a:ext cx="4567987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400" b="1" dirty="0" err="1">
                <a:solidFill>
                  <a:schemeClr val="tx1">
                    <a:lumMod val="90000"/>
                    <a:lumOff val="10000"/>
                  </a:schemeClr>
                </a:solidFill>
                <a:cs typeface="Arial" pitchFamily="34" charset="0"/>
              </a:rPr>
              <a:t>Phân</a:t>
            </a:r>
            <a:r>
              <a:rPr lang="en-US" altLang="ko-KR" sz="2400" b="1" dirty="0">
                <a:solidFill>
                  <a:schemeClr val="tx1">
                    <a:lumMod val="90000"/>
                    <a:lumOff val="10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400" b="1" dirty="0" err="1">
                <a:solidFill>
                  <a:schemeClr val="tx1">
                    <a:lumMod val="90000"/>
                    <a:lumOff val="10000"/>
                  </a:schemeClr>
                </a:solidFill>
                <a:cs typeface="Arial" pitchFamily="34" charset="0"/>
              </a:rPr>
              <a:t>tích</a:t>
            </a:r>
            <a:r>
              <a:rPr lang="en-US" altLang="ko-KR" sz="2400" b="1" dirty="0">
                <a:solidFill>
                  <a:schemeClr val="tx1">
                    <a:lumMod val="90000"/>
                    <a:lumOff val="10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400" b="1" dirty="0" err="1">
                <a:solidFill>
                  <a:schemeClr val="tx1">
                    <a:lumMod val="90000"/>
                    <a:lumOff val="10000"/>
                  </a:schemeClr>
                </a:solidFill>
                <a:cs typeface="Arial" pitchFamily="34" charset="0"/>
              </a:rPr>
              <a:t>và</a:t>
            </a:r>
            <a:r>
              <a:rPr lang="en-US" altLang="ko-KR" sz="2400" b="1" dirty="0">
                <a:solidFill>
                  <a:schemeClr val="tx1">
                    <a:lumMod val="90000"/>
                    <a:lumOff val="10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400" b="1" dirty="0" err="1">
                <a:solidFill>
                  <a:schemeClr val="tx1">
                    <a:lumMod val="90000"/>
                    <a:lumOff val="10000"/>
                  </a:schemeClr>
                </a:solidFill>
                <a:cs typeface="Arial" pitchFamily="34" charset="0"/>
              </a:rPr>
              <a:t>thiết</a:t>
            </a:r>
            <a:r>
              <a:rPr lang="en-US" altLang="ko-KR" sz="2400" b="1" dirty="0">
                <a:solidFill>
                  <a:schemeClr val="tx1">
                    <a:lumMod val="90000"/>
                    <a:lumOff val="10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400" b="1" dirty="0" err="1">
                <a:solidFill>
                  <a:schemeClr val="tx1">
                    <a:lumMod val="90000"/>
                    <a:lumOff val="10000"/>
                  </a:schemeClr>
                </a:solidFill>
                <a:cs typeface="Arial" pitchFamily="34" charset="0"/>
              </a:rPr>
              <a:t>kế</a:t>
            </a:r>
            <a:r>
              <a:rPr lang="en-US" altLang="ko-KR" sz="2400" b="1" dirty="0">
                <a:solidFill>
                  <a:schemeClr val="tx1">
                    <a:lumMod val="90000"/>
                    <a:lumOff val="10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400" b="1" dirty="0" err="1">
                <a:solidFill>
                  <a:schemeClr val="tx1">
                    <a:lumMod val="90000"/>
                    <a:lumOff val="10000"/>
                  </a:schemeClr>
                </a:solidFill>
                <a:cs typeface="Arial" pitchFamily="34" charset="0"/>
              </a:rPr>
              <a:t>hệ</a:t>
            </a:r>
            <a:r>
              <a:rPr lang="en-US" altLang="ko-KR" sz="2400" b="1" dirty="0">
                <a:solidFill>
                  <a:schemeClr val="tx1">
                    <a:lumMod val="90000"/>
                    <a:lumOff val="10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400" b="1" dirty="0" err="1">
                <a:solidFill>
                  <a:schemeClr val="tx1">
                    <a:lumMod val="90000"/>
                    <a:lumOff val="10000"/>
                  </a:schemeClr>
                </a:solidFill>
                <a:cs typeface="Arial" pitchFamily="34" charset="0"/>
              </a:rPr>
              <a:t>thống</a:t>
            </a:r>
            <a:endParaRPr lang="ko-KR" altLang="en-US" sz="2400" b="1" dirty="0">
              <a:solidFill>
                <a:schemeClr val="tx1">
                  <a:lumMod val="90000"/>
                  <a:lumOff val="10000"/>
                </a:schemeClr>
              </a:solidFill>
              <a:cs typeface="Arial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5C9006C-0549-4E4B-8F7B-BC76D8127B0C}"/>
              </a:ext>
            </a:extLst>
          </p:cNvPr>
          <p:cNvSpPr txBox="1"/>
          <p:nvPr/>
        </p:nvSpPr>
        <p:spPr>
          <a:xfrm>
            <a:off x="8025044" y="5091677"/>
            <a:ext cx="3806470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400" b="1" dirty="0" err="1">
                <a:solidFill>
                  <a:schemeClr val="tx1">
                    <a:lumMod val="90000"/>
                    <a:lumOff val="10000"/>
                  </a:schemeClr>
                </a:solidFill>
                <a:cs typeface="Arial" pitchFamily="34" charset="0"/>
              </a:rPr>
              <a:t>Thực</a:t>
            </a:r>
            <a:r>
              <a:rPr lang="en-US" altLang="ko-KR" sz="2400" b="1" dirty="0">
                <a:solidFill>
                  <a:schemeClr val="tx1">
                    <a:lumMod val="90000"/>
                    <a:lumOff val="10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400" b="1" dirty="0" err="1">
                <a:solidFill>
                  <a:schemeClr val="tx1">
                    <a:lumMod val="90000"/>
                    <a:lumOff val="10000"/>
                  </a:schemeClr>
                </a:solidFill>
                <a:cs typeface="Arial" pitchFamily="34" charset="0"/>
              </a:rPr>
              <a:t>hiện</a:t>
            </a:r>
            <a:r>
              <a:rPr lang="en-US" altLang="ko-KR" sz="2400" b="1" dirty="0">
                <a:solidFill>
                  <a:schemeClr val="tx1">
                    <a:lumMod val="90000"/>
                    <a:lumOff val="10000"/>
                  </a:schemeClr>
                </a:solidFill>
                <a:cs typeface="Arial" pitchFamily="34" charset="0"/>
              </a:rPr>
              <a:t> - Demo</a:t>
            </a:r>
            <a:endParaRPr lang="ko-KR" altLang="en-US" sz="2400" b="1" dirty="0">
              <a:solidFill>
                <a:schemeClr val="tx1">
                  <a:lumMod val="90000"/>
                  <a:lumOff val="10000"/>
                </a:schemeClr>
              </a:solidFill>
              <a:cs typeface="Arial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3CEC1C8-F69A-402D-B040-57EAAB7E6294}"/>
              </a:ext>
            </a:extLst>
          </p:cNvPr>
          <p:cNvSpPr txBox="1"/>
          <p:nvPr/>
        </p:nvSpPr>
        <p:spPr>
          <a:xfrm>
            <a:off x="8385530" y="5964001"/>
            <a:ext cx="3806470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400" b="1" dirty="0" err="1">
                <a:solidFill>
                  <a:schemeClr val="tx1">
                    <a:lumMod val="90000"/>
                    <a:lumOff val="10000"/>
                  </a:schemeClr>
                </a:solidFill>
                <a:cs typeface="Arial" pitchFamily="34" charset="0"/>
              </a:rPr>
              <a:t>Tổng</a:t>
            </a:r>
            <a:r>
              <a:rPr lang="en-US" altLang="ko-KR" sz="2400" b="1" dirty="0">
                <a:solidFill>
                  <a:schemeClr val="tx1">
                    <a:lumMod val="90000"/>
                    <a:lumOff val="10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400" b="1" dirty="0" err="1">
                <a:solidFill>
                  <a:schemeClr val="tx1">
                    <a:lumMod val="90000"/>
                    <a:lumOff val="10000"/>
                  </a:schemeClr>
                </a:solidFill>
                <a:cs typeface="Arial" pitchFamily="34" charset="0"/>
              </a:rPr>
              <a:t>kết</a:t>
            </a:r>
            <a:endParaRPr lang="ko-KR" altLang="en-US" sz="2400" b="1" dirty="0">
              <a:solidFill>
                <a:schemeClr val="tx1">
                  <a:lumMod val="90000"/>
                  <a:lumOff val="10000"/>
                </a:schemeClr>
              </a:solidFill>
              <a:cs typeface="Arial" pitchFamily="34" charset="0"/>
            </a:endParaRPr>
          </a:p>
        </p:txBody>
      </p:sp>
      <p:sp>
        <p:nvSpPr>
          <p:cNvPr id="47" name="Half Frame 46">
            <a:extLst>
              <a:ext uri="{FF2B5EF4-FFF2-40B4-BE49-F238E27FC236}">
                <a16:creationId xmlns:a16="http://schemas.microsoft.com/office/drawing/2014/main" id="{023D2187-7A1A-4DEA-924F-78C8A19A250B}"/>
              </a:ext>
            </a:extLst>
          </p:cNvPr>
          <p:cNvSpPr/>
          <p:nvPr/>
        </p:nvSpPr>
        <p:spPr>
          <a:xfrm rot="8100000">
            <a:off x="6226034" y="2642717"/>
            <a:ext cx="326615" cy="326278"/>
          </a:xfrm>
          <a:prstGeom prst="halfFrame">
            <a:avLst>
              <a:gd name="adj1" fmla="val 20434"/>
              <a:gd name="adj2" fmla="val 20083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8" name="Half Frame 47">
            <a:extLst>
              <a:ext uri="{FF2B5EF4-FFF2-40B4-BE49-F238E27FC236}">
                <a16:creationId xmlns:a16="http://schemas.microsoft.com/office/drawing/2014/main" id="{FDCB5658-4438-4830-B8AE-EA6699A00560}"/>
              </a:ext>
            </a:extLst>
          </p:cNvPr>
          <p:cNvSpPr/>
          <p:nvPr/>
        </p:nvSpPr>
        <p:spPr>
          <a:xfrm rot="8100000">
            <a:off x="6627636" y="3499994"/>
            <a:ext cx="326615" cy="326278"/>
          </a:xfrm>
          <a:prstGeom prst="halfFrame">
            <a:avLst>
              <a:gd name="adj1" fmla="val 20434"/>
              <a:gd name="adj2" fmla="val 20083"/>
            </a:avLst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9" name="Half Frame 48">
            <a:extLst>
              <a:ext uri="{FF2B5EF4-FFF2-40B4-BE49-F238E27FC236}">
                <a16:creationId xmlns:a16="http://schemas.microsoft.com/office/drawing/2014/main" id="{4B6D9B3A-7A8A-4383-B0F0-FCE7C6613B86}"/>
              </a:ext>
            </a:extLst>
          </p:cNvPr>
          <p:cNvSpPr/>
          <p:nvPr/>
        </p:nvSpPr>
        <p:spPr>
          <a:xfrm rot="8100000">
            <a:off x="6968315" y="4350485"/>
            <a:ext cx="326615" cy="326278"/>
          </a:xfrm>
          <a:prstGeom prst="halfFrame">
            <a:avLst>
              <a:gd name="adj1" fmla="val 20434"/>
              <a:gd name="adj2" fmla="val 20083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50" name="Half Frame 49">
            <a:extLst>
              <a:ext uri="{FF2B5EF4-FFF2-40B4-BE49-F238E27FC236}">
                <a16:creationId xmlns:a16="http://schemas.microsoft.com/office/drawing/2014/main" id="{46B79639-E92C-427D-8F5A-FEA96DCFF9F0}"/>
              </a:ext>
            </a:extLst>
          </p:cNvPr>
          <p:cNvSpPr/>
          <p:nvPr/>
        </p:nvSpPr>
        <p:spPr>
          <a:xfrm rot="8100000">
            <a:off x="7338472" y="5213503"/>
            <a:ext cx="326615" cy="326278"/>
          </a:xfrm>
          <a:prstGeom prst="halfFrame">
            <a:avLst>
              <a:gd name="adj1" fmla="val 20434"/>
              <a:gd name="adj2" fmla="val 20083"/>
            </a:avLst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51" name="Half Frame 50">
            <a:extLst>
              <a:ext uri="{FF2B5EF4-FFF2-40B4-BE49-F238E27FC236}">
                <a16:creationId xmlns:a16="http://schemas.microsoft.com/office/drawing/2014/main" id="{C5C54B3A-E19D-4F7B-B1BA-7C96EDB02933}"/>
              </a:ext>
            </a:extLst>
          </p:cNvPr>
          <p:cNvSpPr/>
          <p:nvPr/>
        </p:nvSpPr>
        <p:spPr>
          <a:xfrm rot="8100000">
            <a:off x="7691538" y="6076819"/>
            <a:ext cx="326615" cy="326278"/>
          </a:xfrm>
          <a:prstGeom prst="halfFrame">
            <a:avLst>
              <a:gd name="adj1" fmla="val 20434"/>
              <a:gd name="adj2" fmla="val 20083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52" name="Rectangle 9">
            <a:extLst>
              <a:ext uri="{FF2B5EF4-FFF2-40B4-BE49-F238E27FC236}">
                <a16:creationId xmlns:a16="http://schemas.microsoft.com/office/drawing/2014/main" id="{8D5984F8-8F72-4E1D-B3C7-96892E8C028E}"/>
              </a:ext>
            </a:extLst>
          </p:cNvPr>
          <p:cNvSpPr/>
          <p:nvPr/>
        </p:nvSpPr>
        <p:spPr>
          <a:xfrm>
            <a:off x="9814808" y="269990"/>
            <a:ext cx="1199187" cy="926239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24735853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9379DDCE-A055-4BF3-B6FF-6AE3A7BA6BBE}"/>
              </a:ext>
            </a:extLst>
          </p:cNvPr>
          <p:cNvSpPr txBox="1"/>
          <p:nvPr/>
        </p:nvSpPr>
        <p:spPr>
          <a:xfrm>
            <a:off x="-156753" y="3618127"/>
            <a:ext cx="1219199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cs typeface="Arial" pitchFamily="34" charset="0"/>
              </a:rPr>
              <a:t>THANK YOU</a:t>
            </a:r>
            <a:endParaRPr lang="ko-KR" altLang="en-US" sz="60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3369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hống hàng giả trong thương mại điện tử">
            <a:extLst>
              <a:ext uri="{FF2B5EF4-FFF2-40B4-BE49-F238E27FC236}">
                <a16:creationId xmlns:a16="http://schemas.microsoft.com/office/drawing/2014/main" id="{7C46F6AD-BBA6-4B41-98FB-8547DCA5CF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3830" y="1287873"/>
            <a:ext cx="3173518" cy="1785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01F4432B-327D-4FD4-A464-E7B9DFD97E61}"/>
              </a:ext>
            </a:extLst>
          </p:cNvPr>
          <p:cNvGrpSpPr/>
          <p:nvPr/>
        </p:nvGrpSpPr>
        <p:grpSpPr>
          <a:xfrm>
            <a:off x="6250058" y="3138916"/>
            <a:ext cx="4557290" cy="3585905"/>
            <a:chOff x="6899798" y="2743529"/>
            <a:chExt cx="5287495" cy="4114470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91D69BA4-9738-4408-8FCD-6268B455C24C}"/>
                </a:ext>
              </a:extLst>
            </p:cNvPr>
            <p:cNvSpPr/>
            <p:nvPr/>
          </p:nvSpPr>
          <p:spPr>
            <a:xfrm>
              <a:off x="9567310" y="4092732"/>
              <a:ext cx="2619983" cy="2765267"/>
            </a:xfrm>
            <a:custGeom>
              <a:avLst/>
              <a:gdLst>
                <a:gd name="connsiteX0" fmla="*/ 1550356 w 2619983"/>
                <a:gd name="connsiteY0" fmla="*/ 29716 h 2765267"/>
                <a:gd name="connsiteX1" fmla="*/ 1818939 w 2619983"/>
                <a:gd name="connsiteY1" fmla="*/ 176579 h 2765267"/>
                <a:gd name="connsiteX2" fmla="*/ 2097809 w 2619983"/>
                <a:gd name="connsiteY2" fmla="*/ 361731 h 2765267"/>
                <a:gd name="connsiteX3" fmla="*/ 2502398 w 2619983"/>
                <a:gd name="connsiteY3" fmla="*/ 974330 h 2765267"/>
                <a:gd name="connsiteX4" fmla="*/ 2593831 w 2619983"/>
                <a:gd name="connsiteY4" fmla="*/ 1389777 h 2765267"/>
                <a:gd name="connsiteX5" fmla="*/ 2619547 w 2619983"/>
                <a:gd name="connsiteY5" fmla="*/ 2749838 h 2765267"/>
                <a:gd name="connsiteX6" fmla="*/ 2604118 w 2619983"/>
                <a:gd name="connsiteY6" fmla="*/ 2765267 h 2765267"/>
                <a:gd name="connsiteX7" fmla="*/ 2594403 w 2619983"/>
                <a:gd name="connsiteY7" fmla="*/ 2764696 h 2765267"/>
                <a:gd name="connsiteX8" fmla="*/ 52002 w 2619983"/>
                <a:gd name="connsiteY8" fmla="*/ 2764696 h 2765267"/>
                <a:gd name="connsiteX9" fmla="*/ 49145 w 2619983"/>
                <a:gd name="connsiteY9" fmla="*/ 2764696 h 2765267"/>
                <a:gd name="connsiteX10" fmla="*/ 66289 w 2619983"/>
                <a:gd name="connsiteY10" fmla="*/ 2446396 h 2765267"/>
                <a:gd name="connsiteX11" fmla="*/ 266298 w 2619983"/>
                <a:gd name="connsiteY11" fmla="*/ 2153811 h 2765267"/>
                <a:gd name="connsiteX12" fmla="*/ 269155 w 2619983"/>
                <a:gd name="connsiteY12" fmla="*/ 2152668 h 2765267"/>
                <a:gd name="connsiteX13" fmla="*/ 543453 w 2619983"/>
                <a:gd name="connsiteY13" fmla="*/ 2153240 h 2765267"/>
                <a:gd name="connsiteX14" fmla="*/ 549739 w 2619983"/>
                <a:gd name="connsiteY14" fmla="*/ 2155526 h 2765267"/>
                <a:gd name="connsiteX15" fmla="*/ 747462 w 2619983"/>
                <a:gd name="connsiteY15" fmla="*/ 2181813 h 2765267"/>
                <a:gd name="connsiteX16" fmla="*/ 750891 w 2619983"/>
                <a:gd name="connsiteY16" fmla="*/ 2181813 h 2765267"/>
                <a:gd name="connsiteX17" fmla="*/ 763463 w 2619983"/>
                <a:gd name="connsiteY17" fmla="*/ 2156097 h 2765267"/>
                <a:gd name="connsiteX18" fmla="*/ 753748 w 2619983"/>
                <a:gd name="connsiteY18" fmla="*/ 2143525 h 2765267"/>
                <a:gd name="connsiteX19" fmla="*/ 694317 w 2619983"/>
                <a:gd name="connsiteY19" fmla="*/ 2010376 h 2765267"/>
                <a:gd name="connsiteX20" fmla="*/ 665173 w 2619983"/>
                <a:gd name="connsiteY20" fmla="*/ 1980661 h 2765267"/>
                <a:gd name="connsiteX21" fmla="*/ 641172 w 2619983"/>
                <a:gd name="connsiteY21" fmla="*/ 1970946 h 2765267"/>
                <a:gd name="connsiteX22" fmla="*/ 555454 w 2619983"/>
                <a:gd name="connsiteY22" fmla="*/ 1953231 h 2765267"/>
                <a:gd name="connsiteX23" fmla="*/ 306299 w 2619983"/>
                <a:gd name="connsiteY23" fmla="*/ 1973232 h 2765267"/>
                <a:gd name="connsiteX24" fmla="*/ 70289 w 2619983"/>
                <a:gd name="connsiteY24" fmla="*/ 1953802 h 2765267"/>
                <a:gd name="connsiteX25" fmla="*/ 133149 w 2619983"/>
                <a:gd name="connsiteY25" fmla="*/ 1856655 h 2765267"/>
                <a:gd name="connsiteX26" fmla="*/ 127434 w 2619983"/>
                <a:gd name="connsiteY26" fmla="*/ 1732078 h 2765267"/>
                <a:gd name="connsiteX27" fmla="*/ 0 w 2619983"/>
                <a:gd name="connsiteY27" fmla="*/ 1622930 h 2765267"/>
                <a:gd name="connsiteX28" fmla="*/ 205724 w 2619983"/>
                <a:gd name="connsiteY28" fmla="*/ 1596072 h 2765267"/>
                <a:gd name="connsiteX29" fmla="*/ 257154 w 2619983"/>
                <a:gd name="connsiteY29" fmla="*/ 1580071 h 2765267"/>
                <a:gd name="connsiteX30" fmla="*/ 358873 w 2619983"/>
                <a:gd name="connsiteY30" fmla="*/ 1557213 h 2765267"/>
                <a:gd name="connsiteX31" fmla="*/ 389732 w 2619983"/>
                <a:gd name="connsiteY31" fmla="*/ 1545212 h 2765267"/>
                <a:gd name="connsiteX32" fmla="*/ 496594 w 2619983"/>
                <a:gd name="connsiteY32" fmla="*/ 1495496 h 2765267"/>
                <a:gd name="connsiteX33" fmla="*/ 561168 w 2619983"/>
                <a:gd name="connsiteY33" fmla="*/ 1446922 h 2765267"/>
                <a:gd name="connsiteX34" fmla="*/ 588598 w 2619983"/>
                <a:gd name="connsiteY34" fmla="*/ 1332060 h 2765267"/>
                <a:gd name="connsiteX35" fmla="*/ 595456 w 2619983"/>
                <a:gd name="connsiteY35" fmla="*/ 1076048 h 2765267"/>
                <a:gd name="connsiteX36" fmla="*/ 586884 w 2619983"/>
                <a:gd name="connsiteY36" fmla="*/ 886897 h 2765267"/>
                <a:gd name="connsiteX37" fmla="*/ 614313 w 2619983"/>
                <a:gd name="connsiteY37" fmla="*/ 677745 h 2765267"/>
                <a:gd name="connsiteX38" fmla="*/ 710318 w 2619983"/>
                <a:gd name="connsiteY38" fmla="*/ 530881 h 2765267"/>
                <a:gd name="connsiteX39" fmla="*/ 770320 w 2619983"/>
                <a:gd name="connsiteY39" fmla="*/ 472021 h 2765267"/>
                <a:gd name="connsiteX40" fmla="*/ 1458923 w 2619983"/>
                <a:gd name="connsiteY40" fmla="*/ 0 h 2765267"/>
                <a:gd name="connsiteX41" fmla="*/ 1460637 w 2619983"/>
                <a:gd name="connsiteY41" fmla="*/ 0 h 2765267"/>
                <a:gd name="connsiteX42" fmla="*/ 1550356 w 2619983"/>
                <a:gd name="connsiteY42" fmla="*/ 29716 h 276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2619983" h="2765267">
                  <a:moveTo>
                    <a:pt x="1550356" y="29716"/>
                  </a:moveTo>
                  <a:cubicBezTo>
                    <a:pt x="1627502" y="102862"/>
                    <a:pt x="1718363" y="145149"/>
                    <a:pt x="1818939" y="176579"/>
                  </a:cubicBezTo>
                  <a:cubicBezTo>
                    <a:pt x="1926944" y="210867"/>
                    <a:pt x="2018948" y="279441"/>
                    <a:pt x="2097809" y="361731"/>
                  </a:cubicBezTo>
                  <a:cubicBezTo>
                    <a:pt x="2269245" y="541739"/>
                    <a:pt x="2406394" y="745176"/>
                    <a:pt x="2502398" y="974330"/>
                  </a:cubicBezTo>
                  <a:cubicBezTo>
                    <a:pt x="2558401" y="1106907"/>
                    <a:pt x="2579545" y="1248056"/>
                    <a:pt x="2593831" y="1389777"/>
                  </a:cubicBezTo>
                  <a:cubicBezTo>
                    <a:pt x="2610975" y="1559499"/>
                    <a:pt x="2622404" y="2631547"/>
                    <a:pt x="2619547" y="2749838"/>
                  </a:cubicBezTo>
                  <a:cubicBezTo>
                    <a:pt x="2619547" y="2758410"/>
                    <a:pt x="2612689" y="2765267"/>
                    <a:pt x="2604118" y="2765267"/>
                  </a:cubicBezTo>
                  <a:cubicBezTo>
                    <a:pt x="2600689" y="2765267"/>
                    <a:pt x="2597260" y="2764696"/>
                    <a:pt x="2594403" y="2764696"/>
                  </a:cubicBezTo>
                  <a:cubicBezTo>
                    <a:pt x="1746936" y="2764696"/>
                    <a:pt x="899469" y="2765267"/>
                    <a:pt x="52002" y="2764696"/>
                  </a:cubicBezTo>
                  <a:cubicBezTo>
                    <a:pt x="48002" y="2764696"/>
                    <a:pt x="52574" y="2764696"/>
                    <a:pt x="49145" y="2764696"/>
                  </a:cubicBezTo>
                  <a:cubicBezTo>
                    <a:pt x="32573" y="2753267"/>
                    <a:pt x="57717" y="2512685"/>
                    <a:pt x="66289" y="2446396"/>
                  </a:cubicBezTo>
                  <a:cubicBezTo>
                    <a:pt x="82861" y="2313819"/>
                    <a:pt x="154293" y="2220672"/>
                    <a:pt x="266298" y="2153811"/>
                  </a:cubicBezTo>
                  <a:cubicBezTo>
                    <a:pt x="269727" y="2152668"/>
                    <a:pt x="265155" y="2153240"/>
                    <a:pt x="269155" y="2152668"/>
                  </a:cubicBezTo>
                  <a:cubicBezTo>
                    <a:pt x="360588" y="2143525"/>
                    <a:pt x="452020" y="2141811"/>
                    <a:pt x="543453" y="2153240"/>
                  </a:cubicBezTo>
                  <a:cubicBezTo>
                    <a:pt x="545739" y="2153240"/>
                    <a:pt x="548025" y="2154383"/>
                    <a:pt x="549739" y="2155526"/>
                  </a:cubicBezTo>
                  <a:cubicBezTo>
                    <a:pt x="611456" y="2194384"/>
                    <a:pt x="677745" y="2198385"/>
                    <a:pt x="747462" y="2181813"/>
                  </a:cubicBezTo>
                  <a:cubicBezTo>
                    <a:pt x="748605" y="2181813"/>
                    <a:pt x="749748" y="2181813"/>
                    <a:pt x="750891" y="2181813"/>
                  </a:cubicBezTo>
                  <a:cubicBezTo>
                    <a:pt x="764035" y="2181813"/>
                    <a:pt x="771463" y="2166383"/>
                    <a:pt x="763463" y="2156097"/>
                  </a:cubicBezTo>
                  <a:cubicBezTo>
                    <a:pt x="760034" y="2152097"/>
                    <a:pt x="756605" y="2147526"/>
                    <a:pt x="753748" y="2143525"/>
                  </a:cubicBezTo>
                  <a:cubicBezTo>
                    <a:pt x="722890" y="2104095"/>
                    <a:pt x="696603" y="2062950"/>
                    <a:pt x="694317" y="2010376"/>
                  </a:cubicBezTo>
                  <a:cubicBezTo>
                    <a:pt x="693745" y="1991518"/>
                    <a:pt x="687460" y="1978946"/>
                    <a:pt x="665173" y="1980661"/>
                  </a:cubicBezTo>
                  <a:cubicBezTo>
                    <a:pt x="656601" y="1981232"/>
                    <a:pt x="648601" y="1976089"/>
                    <a:pt x="641172" y="1970946"/>
                  </a:cubicBezTo>
                  <a:cubicBezTo>
                    <a:pt x="615456" y="1950945"/>
                    <a:pt x="586312" y="1948659"/>
                    <a:pt x="555454" y="1953231"/>
                  </a:cubicBezTo>
                  <a:cubicBezTo>
                    <a:pt x="473164" y="1965803"/>
                    <a:pt x="390303" y="1978946"/>
                    <a:pt x="306299" y="1973232"/>
                  </a:cubicBezTo>
                  <a:cubicBezTo>
                    <a:pt x="242297" y="1972660"/>
                    <a:pt x="61717" y="1961231"/>
                    <a:pt x="70289" y="1953802"/>
                  </a:cubicBezTo>
                  <a:cubicBezTo>
                    <a:pt x="110862" y="1918372"/>
                    <a:pt x="128577" y="1880656"/>
                    <a:pt x="133149" y="1856655"/>
                  </a:cubicBezTo>
                  <a:cubicBezTo>
                    <a:pt x="140578" y="1813225"/>
                    <a:pt x="134863" y="1774937"/>
                    <a:pt x="127434" y="1732078"/>
                  </a:cubicBezTo>
                  <a:cubicBezTo>
                    <a:pt x="118862" y="1684076"/>
                    <a:pt x="81718" y="1634359"/>
                    <a:pt x="0" y="1622930"/>
                  </a:cubicBezTo>
                  <a:cubicBezTo>
                    <a:pt x="0" y="1622930"/>
                    <a:pt x="151435" y="1584643"/>
                    <a:pt x="205724" y="1596072"/>
                  </a:cubicBezTo>
                  <a:cubicBezTo>
                    <a:pt x="225153" y="1600072"/>
                    <a:pt x="241154" y="1589786"/>
                    <a:pt x="257154" y="1580071"/>
                  </a:cubicBezTo>
                  <a:cubicBezTo>
                    <a:pt x="288584" y="1562356"/>
                    <a:pt x="317728" y="1536641"/>
                    <a:pt x="358873" y="1557213"/>
                  </a:cubicBezTo>
                  <a:cubicBezTo>
                    <a:pt x="369731" y="1562928"/>
                    <a:pt x="380588" y="1552641"/>
                    <a:pt x="389732" y="1545212"/>
                  </a:cubicBezTo>
                  <a:cubicBezTo>
                    <a:pt x="421162" y="1519497"/>
                    <a:pt x="455449" y="1501782"/>
                    <a:pt x="496594" y="1495496"/>
                  </a:cubicBezTo>
                  <a:cubicBezTo>
                    <a:pt x="526881" y="1490924"/>
                    <a:pt x="547453" y="1473781"/>
                    <a:pt x="561168" y="1446922"/>
                  </a:cubicBezTo>
                  <a:cubicBezTo>
                    <a:pt x="580026" y="1410921"/>
                    <a:pt x="588026" y="1372062"/>
                    <a:pt x="588598" y="1332060"/>
                  </a:cubicBezTo>
                  <a:cubicBezTo>
                    <a:pt x="589169" y="1246913"/>
                    <a:pt x="590312" y="1161195"/>
                    <a:pt x="595456" y="1076048"/>
                  </a:cubicBezTo>
                  <a:cubicBezTo>
                    <a:pt x="598884" y="1013188"/>
                    <a:pt x="589741" y="949757"/>
                    <a:pt x="586884" y="886897"/>
                  </a:cubicBezTo>
                  <a:cubicBezTo>
                    <a:pt x="583455" y="815465"/>
                    <a:pt x="592598" y="745176"/>
                    <a:pt x="614313" y="677745"/>
                  </a:cubicBezTo>
                  <a:cubicBezTo>
                    <a:pt x="633171" y="620028"/>
                    <a:pt x="666887" y="572597"/>
                    <a:pt x="710318" y="530881"/>
                  </a:cubicBezTo>
                  <a:cubicBezTo>
                    <a:pt x="730319" y="512023"/>
                    <a:pt x="749177" y="490879"/>
                    <a:pt x="770320" y="472021"/>
                  </a:cubicBezTo>
                  <a:cubicBezTo>
                    <a:pt x="1295487" y="24572"/>
                    <a:pt x="1411492" y="571"/>
                    <a:pt x="1458923" y="0"/>
                  </a:cubicBezTo>
                  <a:cubicBezTo>
                    <a:pt x="1459494" y="0"/>
                    <a:pt x="1460066" y="0"/>
                    <a:pt x="1460637" y="0"/>
                  </a:cubicBezTo>
                  <a:cubicBezTo>
                    <a:pt x="1468638" y="1143"/>
                    <a:pt x="1528069" y="8000"/>
                    <a:pt x="1550356" y="29716"/>
                  </a:cubicBezTo>
                  <a:close/>
                </a:path>
              </a:pathLst>
            </a:custGeom>
            <a:gradFill>
              <a:gsLst>
                <a:gs pos="0">
                  <a:schemeClr val="accent4">
                    <a:lumMod val="75000"/>
                  </a:schemeClr>
                </a:gs>
                <a:gs pos="72000">
                  <a:schemeClr val="accent4">
                    <a:lumMod val="50000"/>
                  </a:schemeClr>
                </a:gs>
                <a:gs pos="100000">
                  <a:schemeClr val="accent4">
                    <a:lumMod val="50000"/>
                  </a:schemeClr>
                </a:gs>
              </a:gsLst>
              <a:lin ang="19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14DC7D64-3600-4446-A6CC-73CED2C2E097}"/>
                </a:ext>
              </a:extLst>
            </p:cNvPr>
            <p:cNvSpPr/>
            <p:nvPr/>
          </p:nvSpPr>
          <p:spPr>
            <a:xfrm>
              <a:off x="10311778" y="4114959"/>
              <a:ext cx="737155" cy="1514985"/>
            </a:xfrm>
            <a:custGeom>
              <a:avLst/>
              <a:gdLst>
                <a:gd name="connsiteX0" fmla="*/ 300151 w 737155"/>
                <a:gd name="connsiteY0" fmla="*/ 966960 h 1514985"/>
                <a:gd name="connsiteX1" fmla="*/ 419585 w 737155"/>
                <a:gd name="connsiteY1" fmla="*/ 780095 h 1514985"/>
                <a:gd name="connsiteX2" fmla="*/ 424156 w 737155"/>
                <a:gd name="connsiteY2" fmla="*/ 760094 h 1514985"/>
                <a:gd name="connsiteX3" fmla="*/ 276149 w 737155"/>
                <a:gd name="connsiteY3" fmla="*/ 687519 h 1514985"/>
                <a:gd name="connsiteX4" fmla="*/ 253291 w 737155"/>
                <a:gd name="connsiteY4" fmla="*/ 682948 h 1514985"/>
                <a:gd name="connsiteX5" fmla="*/ 233290 w 737155"/>
                <a:gd name="connsiteY5" fmla="*/ 651518 h 1514985"/>
                <a:gd name="connsiteX6" fmla="*/ 231576 w 737155"/>
                <a:gd name="connsiteY6" fmla="*/ 627516 h 1514985"/>
                <a:gd name="connsiteX7" fmla="*/ 205289 w 737155"/>
                <a:gd name="connsiteY7" fmla="*/ 620088 h 1514985"/>
                <a:gd name="connsiteX8" fmla="*/ 164716 w 737155"/>
                <a:gd name="connsiteY8" fmla="*/ 670947 h 1514985"/>
                <a:gd name="connsiteX9" fmla="*/ 117285 w 737155"/>
                <a:gd name="connsiteY9" fmla="*/ 926387 h 1514985"/>
                <a:gd name="connsiteX10" fmla="*/ 61283 w 737155"/>
                <a:gd name="connsiteY10" fmla="*/ 1217829 h 1514985"/>
                <a:gd name="connsiteX11" fmla="*/ 30996 w 737155"/>
                <a:gd name="connsiteY11" fmla="*/ 1514985 h 1514985"/>
                <a:gd name="connsiteX12" fmla="*/ 25281 w 737155"/>
                <a:gd name="connsiteY12" fmla="*/ 1468697 h 1514985"/>
                <a:gd name="connsiteX13" fmla="*/ 30424 w 737155"/>
                <a:gd name="connsiteY13" fmla="*/ 1346406 h 1514985"/>
                <a:gd name="connsiteX14" fmla="*/ 14995 w 737155"/>
                <a:gd name="connsiteY14" fmla="*/ 1180113 h 1514985"/>
                <a:gd name="connsiteX15" fmla="*/ 17852 w 737155"/>
                <a:gd name="connsiteY15" fmla="*/ 1001248 h 1514985"/>
                <a:gd name="connsiteX16" fmla="*/ 107570 w 737155"/>
                <a:gd name="connsiteY16" fmla="*/ 772094 h 1514985"/>
                <a:gd name="connsiteX17" fmla="*/ 133858 w 737155"/>
                <a:gd name="connsiteY17" fmla="*/ 481224 h 1514985"/>
                <a:gd name="connsiteX18" fmla="*/ 228719 w 737155"/>
                <a:gd name="connsiteY18" fmla="*/ 593229 h 1514985"/>
                <a:gd name="connsiteX19" fmla="*/ 261863 w 737155"/>
                <a:gd name="connsiteY19" fmla="*/ 596658 h 1514985"/>
                <a:gd name="connsiteX20" fmla="*/ 464158 w 737155"/>
                <a:gd name="connsiteY20" fmla="*/ 356647 h 1514985"/>
                <a:gd name="connsiteX21" fmla="*/ 544733 w 737155"/>
                <a:gd name="connsiteY21" fmla="*/ 274929 h 1514985"/>
                <a:gd name="connsiteX22" fmla="*/ 705883 w 737155"/>
                <a:gd name="connsiteY22" fmla="*/ 60634 h 1514985"/>
                <a:gd name="connsiteX23" fmla="*/ 713312 w 737155"/>
                <a:gd name="connsiteY23" fmla="*/ 60 h 1514985"/>
                <a:gd name="connsiteX24" fmla="*/ 733313 w 737155"/>
                <a:gd name="connsiteY24" fmla="*/ 34347 h 1514985"/>
                <a:gd name="connsiteX25" fmla="*/ 638452 w 737155"/>
                <a:gd name="connsiteY25" fmla="*/ 264072 h 1514985"/>
                <a:gd name="connsiteX26" fmla="*/ 276721 w 737155"/>
                <a:gd name="connsiteY26" fmla="*/ 1244687 h 1514985"/>
                <a:gd name="connsiteX27" fmla="*/ 282436 w 737155"/>
                <a:gd name="connsiteY27" fmla="*/ 1140683 h 1514985"/>
                <a:gd name="connsiteX28" fmla="*/ 301294 w 737155"/>
                <a:gd name="connsiteY28" fmla="*/ 1050393 h 1514985"/>
                <a:gd name="connsiteX29" fmla="*/ 300151 w 737155"/>
                <a:gd name="connsiteY29" fmla="*/ 966960 h 1514985"/>
                <a:gd name="connsiteX30" fmla="*/ 300151 w 737155"/>
                <a:gd name="connsiteY30" fmla="*/ 966960 h 151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737155" h="1514985">
                  <a:moveTo>
                    <a:pt x="300151" y="966960"/>
                  </a:moveTo>
                  <a:cubicBezTo>
                    <a:pt x="328152" y="897243"/>
                    <a:pt x="353296" y="825240"/>
                    <a:pt x="419585" y="780095"/>
                  </a:cubicBezTo>
                  <a:cubicBezTo>
                    <a:pt x="426442" y="775523"/>
                    <a:pt x="440728" y="768094"/>
                    <a:pt x="424156" y="760094"/>
                  </a:cubicBezTo>
                  <a:cubicBezTo>
                    <a:pt x="374440" y="736093"/>
                    <a:pt x="328152" y="706377"/>
                    <a:pt x="276149" y="687519"/>
                  </a:cubicBezTo>
                  <a:cubicBezTo>
                    <a:pt x="269292" y="684662"/>
                    <a:pt x="261292" y="682948"/>
                    <a:pt x="253291" y="682948"/>
                  </a:cubicBezTo>
                  <a:cubicBezTo>
                    <a:pt x="227576" y="683519"/>
                    <a:pt x="215004" y="677804"/>
                    <a:pt x="233290" y="651518"/>
                  </a:cubicBezTo>
                  <a:cubicBezTo>
                    <a:pt x="238434" y="644089"/>
                    <a:pt x="239005" y="634945"/>
                    <a:pt x="231576" y="627516"/>
                  </a:cubicBezTo>
                  <a:cubicBezTo>
                    <a:pt x="224719" y="620659"/>
                    <a:pt x="215575" y="617230"/>
                    <a:pt x="205289" y="620088"/>
                  </a:cubicBezTo>
                  <a:cubicBezTo>
                    <a:pt x="179002" y="626945"/>
                    <a:pt x="168716" y="646375"/>
                    <a:pt x="164716" y="670947"/>
                  </a:cubicBezTo>
                  <a:cubicBezTo>
                    <a:pt x="148715" y="756094"/>
                    <a:pt x="116142" y="838954"/>
                    <a:pt x="117285" y="926387"/>
                  </a:cubicBezTo>
                  <a:cubicBezTo>
                    <a:pt x="118428" y="1028106"/>
                    <a:pt x="81284" y="1121253"/>
                    <a:pt x="61283" y="1217829"/>
                  </a:cubicBezTo>
                  <a:cubicBezTo>
                    <a:pt x="41282" y="1315548"/>
                    <a:pt x="34996" y="1414981"/>
                    <a:pt x="30996" y="1514985"/>
                  </a:cubicBezTo>
                  <a:cubicBezTo>
                    <a:pt x="16138" y="1501270"/>
                    <a:pt x="25281" y="1484127"/>
                    <a:pt x="25281" y="1468697"/>
                  </a:cubicBezTo>
                  <a:cubicBezTo>
                    <a:pt x="26424" y="1428124"/>
                    <a:pt x="26424" y="1387551"/>
                    <a:pt x="30424" y="1346406"/>
                  </a:cubicBezTo>
                  <a:cubicBezTo>
                    <a:pt x="35567" y="1290403"/>
                    <a:pt x="35567" y="1234401"/>
                    <a:pt x="14995" y="1180113"/>
                  </a:cubicBezTo>
                  <a:cubicBezTo>
                    <a:pt x="-7863" y="1120110"/>
                    <a:pt x="-2720" y="1060679"/>
                    <a:pt x="17852" y="1001248"/>
                  </a:cubicBezTo>
                  <a:cubicBezTo>
                    <a:pt x="44139" y="923530"/>
                    <a:pt x="74997" y="846955"/>
                    <a:pt x="107570" y="772094"/>
                  </a:cubicBezTo>
                  <a:cubicBezTo>
                    <a:pt x="147001" y="681805"/>
                    <a:pt x="153858" y="581229"/>
                    <a:pt x="133858" y="481224"/>
                  </a:cubicBezTo>
                  <a:cubicBezTo>
                    <a:pt x="159001" y="515511"/>
                    <a:pt x="204146" y="558371"/>
                    <a:pt x="228719" y="593229"/>
                  </a:cubicBezTo>
                  <a:cubicBezTo>
                    <a:pt x="239577" y="608087"/>
                    <a:pt x="247577" y="618373"/>
                    <a:pt x="261863" y="596658"/>
                  </a:cubicBezTo>
                  <a:cubicBezTo>
                    <a:pt x="319580" y="508654"/>
                    <a:pt x="393869" y="434365"/>
                    <a:pt x="464158" y="356647"/>
                  </a:cubicBezTo>
                  <a:cubicBezTo>
                    <a:pt x="497302" y="335503"/>
                    <a:pt x="521303" y="304073"/>
                    <a:pt x="544733" y="274929"/>
                  </a:cubicBezTo>
                  <a:cubicBezTo>
                    <a:pt x="600735" y="206926"/>
                    <a:pt x="656167" y="133208"/>
                    <a:pt x="705883" y="60634"/>
                  </a:cubicBezTo>
                  <a:cubicBezTo>
                    <a:pt x="722455" y="36633"/>
                    <a:pt x="716741" y="22918"/>
                    <a:pt x="713312" y="60"/>
                  </a:cubicBezTo>
                  <a:cubicBezTo>
                    <a:pt x="741313" y="-1083"/>
                    <a:pt x="739599" y="14346"/>
                    <a:pt x="733313" y="34347"/>
                  </a:cubicBezTo>
                  <a:cubicBezTo>
                    <a:pt x="705883" y="112636"/>
                    <a:pt x="669310" y="187497"/>
                    <a:pt x="638452" y="264072"/>
                  </a:cubicBezTo>
                  <a:cubicBezTo>
                    <a:pt x="511017" y="576657"/>
                    <a:pt x="276721" y="1241258"/>
                    <a:pt x="276721" y="1244687"/>
                  </a:cubicBezTo>
                  <a:cubicBezTo>
                    <a:pt x="279007" y="1200685"/>
                    <a:pt x="277292" y="1161255"/>
                    <a:pt x="282436" y="1140683"/>
                  </a:cubicBezTo>
                  <a:cubicBezTo>
                    <a:pt x="289864" y="1110967"/>
                    <a:pt x="295579" y="1080680"/>
                    <a:pt x="301294" y="1050393"/>
                  </a:cubicBezTo>
                  <a:cubicBezTo>
                    <a:pt x="305865" y="1021249"/>
                    <a:pt x="308722" y="993819"/>
                    <a:pt x="300151" y="966960"/>
                  </a:cubicBezTo>
                  <a:lnTo>
                    <a:pt x="300151" y="966960"/>
                  </a:lnTo>
                  <a:close/>
                </a:path>
              </a:pathLst>
            </a:custGeom>
            <a:solidFill>
              <a:srgbClr val="FEFEFD"/>
            </a:solidFill>
            <a:ln w="57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6DFA56EE-4B75-40D6-95F9-4C5D693C0EFB}"/>
                </a:ext>
              </a:extLst>
            </p:cNvPr>
            <p:cNvSpPr/>
            <p:nvPr/>
          </p:nvSpPr>
          <p:spPr>
            <a:xfrm>
              <a:off x="10333630" y="4725909"/>
              <a:ext cx="412844" cy="1583313"/>
            </a:xfrm>
            <a:custGeom>
              <a:avLst/>
              <a:gdLst>
                <a:gd name="connsiteX0" fmla="*/ 233725 w 412844"/>
                <a:gd name="connsiteY0" fmla="*/ 725742 h 1583313"/>
                <a:gd name="connsiteX1" fmla="*/ 186294 w 412844"/>
                <a:gd name="connsiteY1" fmla="*/ 1021755 h 1583313"/>
                <a:gd name="connsiteX2" fmla="*/ 161150 w 412844"/>
                <a:gd name="connsiteY2" fmla="*/ 1522921 h 1583313"/>
                <a:gd name="connsiteX3" fmla="*/ 127434 w 412844"/>
                <a:gd name="connsiteY3" fmla="*/ 1579495 h 1583313"/>
                <a:gd name="connsiteX4" fmla="*/ 64003 w 412844"/>
                <a:gd name="connsiteY4" fmla="*/ 1550922 h 1583313"/>
                <a:gd name="connsiteX5" fmla="*/ 0 w 412844"/>
                <a:gd name="connsiteY5" fmla="*/ 907464 h 1583313"/>
                <a:gd name="connsiteX6" fmla="*/ 53145 w 412844"/>
                <a:gd name="connsiteY6" fmla="*/ 500017 h 1583313"/>
                <a:gd name="connsiteX7" fmla="*/ 84575 w 412844"/>
                <a:gd name="connsiteY7" fmla="*/ 290865 h 1583313"/>
                <a:gd name="connsiteX8" fmla="*/ 120577 w 412844"/>
                <a:gd name="connsiteY8" fmla="*/ 111428 h 1583313"/>
                <a:gd name="connsiteX9" fmla="*/ 132006 w 412844"/>
                <a:gd name="connsiteY9" fmla="*/ 51426 h 1583313"/>
                <a:gd name="connsiteX10" fmla="*/ 163436 w 412844"/>
                <a:gd name="connsiteY10" fmla="*/ 7424 h 1583313"/>
                <a:gd name="connsiteX11" fmla="*/ 217153 w 412844"/>
                <a:gd name="connsiteY11" fmla="*/ 36568 h 1583313"/>
                <a:gd name="connsiteX12" fmla="*/ 238297 w 412844"/>
                <a:gd name="connsiteY12" fmla="*/ 63426 h 1583313"/>
                <a:gd name="connsiteX13" fmla="*/ 397161 w 412844"/>
                <a:gd name="connsiteY13" fmla="*/ 136572 h 1583313"/>
                <a:gd name="connsiteX14" fmla="*/ 404590 w 412844"/>
                <a:gd name="connsiteY14" fmla="*/ 171431 h 1583313"/>
                <a:gd name="connsiteX15" fmla="*/ 281727 w 412844"/>
                <a:gd name="connsiteY15" fmla="*/ 356582 h 1583313"/>
                <a:gd name="connsiteX16" fmla="*/ 233725 w 412844"/>
                <a:gd name="connsiteY16" fmla="*/ 725742 h 1583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12844" h="1583313">
                  <a:moveTo>
                    <a:pt x="233725" y="725742"/>
                  </a:moveTo>
                  <a:cubicBezTo>
                    <a:pt x="202866" y="821175"/>
                    <a:pt x="197723" y="922322"/>
                    <a:pt x="186294" y="1021755"/>
                  </a:cubicBezTo>
                  <a:cubicBezTo>
                    <a:pt x="168579" y="1178334"/>
                    <a:pt x="159436" y="1512634"/>
                    <a:pt x="161150" y="1522921"/>
                  </a:cubicBezTo>
                  <a:cubicBezTo>
                    <a:pt x="166865" y="1556636"/>
                    <a:pt x="160007" y="1568637"/>
                    <a:pt x="127434" y="1579495"/>
                  </a:cubicBezTo>
                  <a:cubicBezTo>
                    <a:pt x="97147" y="1589209"/>
                    <a:pt x="76575" y="1580638"/>
                    <a:pt x="64003" y="1550922"/>
                  </a:cubicBezTo>
                  <a:cubicBezTo>
                    <a:pt x="47431" y="1512634"/>
                    <a:pt x="0" y="1093187"/>
                    <a:pt x="0" y="907464"/>
                  </a:cubicBezTo>
                  <a:cubicBezTo>
                    <a:pt x="0" y="769744"/>
                    <a:pt x="8572" y="632595"/>
                    <a:pt x="53145" y="500017"/>
                  </a:cubicBezTo>
                  <a:cubicBezTo>
                    <a:pt x="76003" y="432586"/>
                    <a:pt x="78861" y="361726"/>
                    <a:pt x="84575" y="290865"/>
                  </a:cubicBezTo>
                  <a:cubicBezTo>
                    <a:pt x="89147" y="230291"/>
                    <a:pt x="97147" y="169145"/>
                    <a:pt x="120577" y="111428"/>
                  </a:cubicBezTo>
                  <a:cubicBezTo>
                    <a:pt x="128006" y="92570"/>
                    <a:pt x="126292" y="71427"/>
                    <a:pt x="132006" y="51426"/>
                  </a:cubicBezTo>
                  <a:cubicBezTo>
                    <a:pt x="137721" y="32568"/>
                    <a:pt x="146293" y="17138"/>
                    <a:pt x="163436" y="7424"/>
                  </a:cubicBezTo>
                  <a:cubicBezTo>
                    <a:pt x="191437" y="-9720"/>
                    <a:pt x="218296" y="3995"/>
                    <a:pt x="217153" y="36568"/>
                  </a:cubicBezTo>
                  <a:cubicBezTo>
                    <a:pt x="216581" y="54283"/>
                    <a:pt x="221724" y="59998"/>
                    <a:pt x="238297" y="63426"/>
                  </a:cubicBezTo>
                  <a:cubicBezTo>
                    <a:pt x="296013" y="76570"/>
                    <a:pt x="345159" y="109714"/>
                    <a:pt x="397161" y="136572"/>
                  </a:cubicBezTo>
                  <a:cubicBezTo>
                    <a:pt x="412590" y="144573"/>
                    <a:pt x="419448" y="160002"/>
                    <a:pt x="404590" y="171431"/>
                  </a:cubicBezTo>
                  <a:cubicBezTo>
                    <a:pt x="341730" y="219433"/>
                    <a:pt x="316014" y="290294"/>
                    <a:pt x="281727" y="356582"/>
                  </a:cubicBezTo>
                  <a:cubicBezTo>
                    <a:pt x="253726" y="409156"/>
                    <a:pt x="289156" y="552020"/>
                    <a:pt x="233725" y="72574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57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35759035-AE68-41EC-848E-EF162E1315D0}"/>
                </a:ext>
              </a:extLst>
            </p:cNvPr>
            <p:cNvSpPr/>
            <p:nvPr/>
          </p:nvSpPr>
          <p:spPr>
            <a:xfrm>
              <a:off x="10448451" y="4840067"/>
              <a:ext cx="182538" cy="994457"/>
            </a:xfrm>
            <a:custGeom>
              <a:avLst/>
              <a:gdLst>
                <a:gd name="connsiteX0" fmla="*/ 160049 w 182538"/>
                <a:gd name="connsiteY0" fmla="*/ 241852 h 994457"/>
                <a:gd name="connsiteX1" fmla="*/ 176049 w 182538"/>
                <a:gd name="connsiteY1" fmla="*/ 281283 h 994457"/>
                <a:gd name="connsiteX2" fmla="*/ 64616 w 182538"/>
                <a:gd name="connsiteY2" fmla="*/ 756161 h 994457"/>
                <a:gd name="connsiteX3" fmla="*/ 18328 w 182538"/>
                <a:gd name="connsiteY3" fmla="*/ 994458 h 994457"/>
                <a:gd name="connsiteX4" fmla="*/ 41 w 182538"/>
                <a:gd name="connsiteY4" fmla="*/ 499007 h 994457"/>
                <a:gd name="connsiteX5" fmla="*/ 28042 w 182538"/>
                <a:gd name="connsiteY5" fmla="*/ 216708 h 994457"/>
                <a:gd name="connsiteX6" fmla="*/ 129761 w 182538"/>
                <a:gd name="connsiteY6" fmla="*/ 12699 h 994457"/>
                <a:gd name="connsiteX7" fmla="*/ 165763 w 182538"/>
                <a:gd name="connsiteY7" fmla="*/ 2413 h 994457"/>
                <a:gd name="connsiteX8" fmla="*/ 182335 w 182538"/>
                <a:gd name="connsiteY8" fmla="*/ 32700 h 994457"/>
                <a:gd name="connsiteX9" fmla="*/ 149191 w 182538"/>
                <a:gd name="connsiteY9" fmla="*/ 124704 h 994457"/>
                <a:gd name="connsiteX10" fmla="*/ 120047 w 182538"/>
                <a:gd name="connsiteY10" fmla="*/ 181278 h 994457"/>
                <a:gd name="connsiteX11" fmla="*/ 114332 w 182538"/>
                <a:gd name="connsiteY11" fmla="*/ 197279 h 994457"/>
                <a:gd name="connsiteX12" fmla="*/ 85760 w 182538"/>
                <a:gd name="connsiteY12" fmla="*/ 243567 h 994457"/>
                <a:gd name="connsiteX13" fmla="*/ 77188 w 182538"/>
                <a:gd name="connsiteY13" fmla="*/ 256139 h 994457"/>
                <a:gd name="connsiteX14" fmla="*/ 160049 w 182538"/>
                <a:gd name="connsiteY14" fmla="*/ 241852 h 994457"/>
                <a:gd name="connsiteX15" fmla="*/ 160049 w 182538"/>
                <a:gd name="connsiteY15" fmla="*/ 241852 h 994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2538" h="994457">
                  <a:moveTo>
                    <a:pt x="160049" y="241852"/>
                  </a:moveTo>
                  <a:cubicBezTo>
                    <a:pt x="176621" y="250424"/>
                    <a:pt x="180050" y="266425"/>
                    <a:pt x="176049" y="281283"/>
                  </a:cubicBezTo>
                  <a:cubicBezTo>
                    <a:pt x="160620" y="341857"/>
                    <a:pt x="108046" y="563581"/>
                    <a:pt x="64616" y="756161"/>
                  </a:cubicBezTo>
                  <a:cubicBezTo>
                    <a:pt x="36043" y="883024"/>
                    <a:pt x="21757" y="992743"/>
                    <a:pt x="18328" y="994458"/>
                  </a:cubicBezTo>
                  <a:cubicBezTo>
                    <a:pt x="9756" y="936741"/>
                    <a:pt x="613" y="607012"/>
                    <a:pt x="41" y="499007"/>
                  </a:cubicBezTo>
                  <a:cubicBezTo>
                    <a:pt x="-530" y="403574"/>
                    <a:pt x="4613" y="309284"/>
                    <a:pt x="28042" y="216708"/>
                  </a:cubicBezTo>
                  <a:cubicBezTo>
                    <a:pt x="46900" y="141276"/>
                    <a:pt x="90331" y="77845"/>
                    <a:pt x="129761" y="12699"/>
                  </a:cubicBezTo>
                  <a:cubicBezTo>
                    <a:pt x="137762" y="-1016"/>
                    <a:pt x="152619" y="-2159"/>
                    <a:pt x="165763" y="2413"/>
                  </a:cubicBezTo>
                  <a:cubicBezTo>
                    <a:pt x="180050" y="6984"/>
                    <a:pt x="183478" y="18985"/>
                    <a:pt x="182335" y="32700"/>
                  </a:cubicBezTo>
                  <a:cubicBezTo>
                    <a:pt x="180621" y="66987"/>
                    <a:pt x="164049" y="95560"/>
                    <a:pt x="149191" y="124704"/>
                  </a:cubicBezTo>
                  <a:cubicBezTo>
                    <a:pt x="139476" y="143562"/>
                    <a:pt x="129190" y="162420"/>
                    <a:pt x="120047" y="181278"/>
                  </a:cubicBezTo>
                  <a:cubicBezTo>
                    <a:pt x="117190" y="186421"/>
                    <a:pt x="112618" y="194421"/>
                    <a:pt x="114332" y="197279"/>
                  </a:cubicBezTo>
                  <a:cubicBezTo>
                    <a:pt x="137762" y="234423"/>
                    <a:pt x="98903" y="230423"/>
                    <a:pt x="85760" y="243567"/>
                  </a:cubicBezTo>
                  <a:cubicBezTo>
                    <a:pt x="82902" y="246995"/>
                    <a:pt x="76616" y="246995"/>
                    <a:pt x="77188" y="256139"/>
                  </a:cubicBezTo>
                  <a:cubicBezTo>
                    <a:pt x="105760" y="254996"/>
                    <a:pt x="133190" y="252138"/>
                    <a:pt x="160049" y="241852"/>
                  </a:cubicBezTo>
                  <a:lnTo>
                    <a:pt x="160049" y="241852"/>
                  </a:lnTo>
                  <a:close/>
                </a:path>
              </a:pathLst>
            </a:custGeom>
            <a:solidFill>
              <a:schemeClr val="accent1"/>
            </a:solidFill>
            <a:ln w="57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4862537-3CDF-449B-BF2C-681BF800CB45}"/>
                </a:ext>
              </a:extLst>
            </p:cNvPr>
            <p:cNvSpPr/>
            <p:nvPr/>
          </p:nvSpPr>
          <p:spPr>
            <a:xfrm>
              <a:off x="9774159" y="2910043"/>
              <a:ext cx="1258931" cy="1821577"/>
            </a:xfrm>
            <a:custGeom>
              <a:avLst/>
              <a:gdLst>
                <a:gd name="connsiteX0" fmla="*/ 1145212 w 1258931"/>
                <a:gd name="connsiteY0" fmla="*/ 913534 h 1821577"/>
                <a:gd name="connsiteX1" fmla="*/ 1142355 w 1258931"/>
                <a:gd name="connsiteY1" fmla="*/ 914677 h 1821577"/>
                <a:gd name="connsiteX2" fmla="*/ 1142926 w 1258931"/>
                <a:gd name="connsiteY2" fmla="*/ 911248 h 1821577"/>
                <a:gd name="connsiteX3" fmla="*/ 1146926 w 1258931"/>
                <a:gd name="connsiteY3" fmla="*/ 910677 h 1821577"/>
                <a:gd name="connsiteX4" fmla="*/ 1174927 w 1258931"/>
                <a:gd name="connsiteY4" fmla="*/ 867246 h 1821577"/>
                <a:gd name="connsiteX5" fmla="*/ 1205786 w 1258931"/>
                <a:gd name="connsiteY5" fmla="*/ 770099 h 1821577"/>
                <a:gd name="connsiteX6" fmla="*/ 1157213 w 1258931"/>
                <a:gd name="connsiteY6" fmla="*/ 527231 h 1821577"/>
                <a:gd name="connsiteX7" fmla="*/ 1094353 w 1258931"/>
                <a:gd name="connsiteY7" fmla="*/ 473514 h 1821577"/>
                <a:gd name="connsiteX8" fmla="*/ 1046350 w 1258931"/>
                <a:gd name="connsiteY8" fmla="*/ 511802 h 1821577"/>
                <a:gd name="connsiteX9" fmla="*/ 983490 w 1258931"/>
                <a:gd name="connsiteY9" fmla="*/ 212931 h 1821577"/>
                <a:gd name="connsiteX10" fmla="*/ 789196 w 1258931"/>
                <a:gd name="connsiteY10" fmla="*/ 41495 h 1821577"/>
                <a:gd name="connsiteX11" fmla="*/ 393178 w 1258931"/>
                <a:gd name="connsiteY11" fmla="*/ 37495 h 1821577"/>
                <a:gd name="connsiteX12" fmla="*/ 77164 w 1258931"/>
                <a:gd name="connsiteY12" fmla="*/ 250647 h 1821577"/>
                <a:gd name="connsiteX13" fmla="*/ 589 w 1258931"/>
                <a:gd name="connsiteY13" fmla="*/ 544375 h 1821577"/>
                <a:gd name="connsiteX14" fmla="*/ 17 w 1258931"/>
                <a:gd name="connsiteY14" fmla="*/ 587805 h 1821577"/>
                <a:gd name="connsiteX15" fmla="*/ 23447 w 1258931"/>
                <a:gd name="connsiteY15" fmla="*/ 779814 h 1821577"/>
                <a:gd name="connsiteX16" fmla="*/ 161167 w 1258931"/>
                <a:gd name="connsiteY16" fmla="*/ 1154688 h 1821577"/>
                <a:gd name="connsiteX17" fmla="*/ 417179 w 1258931"/>
                <a:gd name="connsiteY17" fmla="*/ 1515847 h 1821577"/>
                <a:gd name="connsiteX18" fmla="*/ 456609 w 1258931"/>
                <a:gd name="connsiteY18" fmla="*/ 1575850 h 1821577"/>
                <a:gd name="connsiteX19" fmla="*/ 550328 w 1258931"/>
                <a:gd name="connsiteY19" fmla="*/ 1638710 h 1821577"/>
                <a:gd name="connsiteX20" fmla="*/ 634903 w 1258931"/>
                <a:gd name="connsiteY20" fmla="*/ 1634709 h 1821577"/>
                <a:gd name="connsiteX21" fmla="*/ 634332 w 1258931"/>
                <a:gd name="connsiteY21" fmla="*/ 1638710 h 1821577"/>
                <a:gd name="connsiteX22" fmla="*/ 755480 w 1258931"/>
                <a:gd name="connsiteY22" fmla="*/ 1801574 h 1821577"/>
                <a:gd name="connsiteX23" fmla="*/ 804053 w 1258931"/>
                <a:gd name="connsiteY23" fmla="*/ 1802145 h 1821577"/>
                <a:gd name="connsiteX24" fmla="*/ 888057 w 1258931"/>
                <a:gd name="connsiteY24" fmla="*/ 1694141 h 1821577"/>
                <a:gd name="connsiteX25" fmla="*/ 1258931 w 1258931"/>
                <a:gd name="connsiteY25" fmla="*/ 1231263 h 1821577"/>
                <a:gd name="connsiteX26" fmla="*/ 1145212 w 1258931"/>
                <a:gd name="connsiteY26" fmla="*/ 913534 h 1821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258931" h="1821577">
                  <a:moveTo>
                    <a:pt x="1145212" y="913534"/>
                  </a:moveTo>
                  <a:cubicBezTo>
                    <a:pt x="1144069" y="914106"/>
                    <a:pt x="1143497" y="914106"/>
                    <a:pt x="1142355" y="914677"/>
                  </a:cubicBezTo>
                  <a:cubicBezTo>
                    <a:pt x="1142355" y="913534"/>
                    <a:pt x="1142926" y="912391"/>
                    <a:pt x="1142926" y="911248"/>
                  </a:cubicBezTo>
                  <a:cubicBezTo>
                    <a:pt x="1144069" y="911248"/>
                    <a:pt x="1145783" y="910677"/>
                    <a:pt x="1146926" y="910677"/>
                  </a:cubicBezTo>
                  <a:cubicBezTo>
                    <a:pt x="1156070" y="895819"/>
                    <a:pt x="1165784" y="881533"/>
                    <a:pt x="1174927" y="867246"/>
                  </a:cubicBezTo>
                  <a:cubicBezTo>
                    <a:pt x="1192642" y="836959"/>
                    <a:pt x="1206357" y="807815"/>
                    <a:pt x="1205786" y="770099"/>
                  </a:cubicBezTo>
                  <a:cubicBezTo>
                    <a:pt x="1205214" y="685524"/>
                    <a:pt x="1180071" y="606663"/>
                    <a:pt x="1157213" y="527231"/>
                  </a:cubicBezTo>
                  <a:cubicBezTo>
                    <a:pt x="1148069" y="495801"/>
                    <a:pt x="1126925" y="477514"/>
                    <a:pt x="1094353" y="473514"/>
                  </a:cubicBezTo>
                  <a:cubicBezTo>
                    <a:pt x="1070351" y="475800"/>
                    <a:pt x="1059494" y="494658"/>
                    <a:pt x="1046350" y="511802"/>
                  </a:cubicBezTo>
                  <a:cubicBezTo>
                    <a:pt x="1027492" y="544946"/>
                    <a:pt x="1040636" y="292935"/>
                    <a:pt x="983490" y="212931"/>
                  </a:cubicBezTo>
                  <a:cubicBezTo>
                    <a:pt x="983490" y="212931"/>
                    <a:pt x="916630" y="92926"/>
                    <a:pt x="789196" y="41495"/>
                  </a:cubicBezTo>
                  <a:cubicBezTo>
                    <a:pt x="670905" y="-5936"/>
                    <a:pt x="530327" y="-19651"/>
                    <a:pt x="393178" y="37495"/>
                  </a:cubicBezTo>
                  <a:cubicBezTo>
                    <a:pt x="273173" y="87211"/>
                    <a:pt x="134881" y="174644"/>
                    <a:pt x="77164" y="250647"/>
                  </a:cubicBezTo>
                  <a:cubicBezTo>
                    <a:pt x="23447" y="321507"/>
                    <a:pt x="6875" y="455799"/>
                    <a:pt x="589" y="544375"/>
                  </a:cubicBezTo>
                  <a:cubicBezTo>
                    <a:pt x="17" y="559232"/>
                    <a:pt x="17" y="573519"/>
                    <a:pt x="17" y="587805"/>
                  </a:cubicBezTo>
                  <a:cubicBezTo>
                    <a:pt x="-554" y="652951"/>
                    <a:pt x="13161" y="716382"/>
                    <a:pt x="23447" y="779814"/>
                  </a:cubicBezTo>
                  <a:cubicBezTo>
                    <a:pt x="32590" y="795814"/>
                    <a:pt x="155453" y="1141544"/>
                    <a:pt x="161167" y="1154688"/>
                  </a:cubicBezTo>
                  <a:cubicBezTo>
                    <a:pt x="227456" y="1288980"/>
                    <a:pt x="304603" y="1414128"/>
                    <a:pt x="417179" y="1515847"/>
                  </a:cubicBezTo>
                  <a:cubicBezTo>
                    <a:pt x="434894" y="1531276"/>
                    <a:pt x="446894" y="1554134"/>
                    <a:pt x="456609" y="1575850"/>
                  </a:cubicBezTo>
                  <a:cubicBezTo>
                    <a:pt x="475467" y="1616994"/>
                    <a:pt x="505755" y="1638138"/>
                    <a:pt x="550328" y="1638710"/>
                  </a:cubicBezTo>
                  <a:cubicBezTo>
                    <a:pt x="553757" y="1642710"/>
                    <a:pt x="608045" y="1629566"/>
                    <a:pt x="634903" y="1634709"/>
                  </a:cubicBezTo>
                  <a:cubicBezTo>
                    <a:pt x="634332" y="1635852"/>
                    <a:pt x="634332" y="1637567"/>
                    <a:pt x="634332" y="1638710"/>
                  </a:cubicBezTo>
                  <a:cubicBezTo>
                    <a:pt x="651475" y="1657568"/>
                    <a:pt x="731479" y="1766715"/>
                    <a:pt x="755480" y="1801574"/>
                  </a:cubicBezTo>
                  <a:cubicBezTo>
                    <a:pt x="773195" y="1827861"/>
                    <a:pt x="784624" y="1828432"/>
                    <a:pt x="804053" y="1802145"/>
                  </a:cubicBezTo>
                  <a:cubicBezTo>
                    <a:pt x="830912" y="1765001"/>
                    <a:pt x="858342" y="1728999"/>
                    <a:pt x="888057" y="1694141"/>
                  </a:cubicBezTo>
                  <a:cubicBezTo>
                    <a:pt x="927488" y="1648424"/>
                    <a:pt x="1221215" y="1344411"/>
                    <a:pt x="1258931" y="1231263"/>
                  </a:cubicBezTo>
                  <a:cubicBezTo>
                    <a:pt x="1199500" y="1020967"/>
                    <a:pt x="1158927" y="1049540"/>
                    <a:pt x="1145212" y="913534"/>
                  </a:cubicBezTo>
                  <a:close/>
                </a:path>
              </a:pathLst>
            </a:custGeom>
            <a:solidFill>
              <a:srgbClr val="F5D4B7"/>
            </a:solidFill>
            <a:ln w="57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8A2E1097-FDA7-4A66-83E9-07CB8DAC0104}"/>
                </a:ext>
              </a:extLst>
            </p:cNvPr>
            <p:cNvSpPr/>
            <p:nvPr/>
          </p:nvSpPr>
          <p:spPr>
            <a:xfrm>
              <a:off x="6899798" y="4652701"/>
              <a:ext cx="2983072" cy="1983048"/>
            </a:xfrm>
            <a:custGeom>
              <a:avLst/>
              <a:gdLst>
                <a:gd name="connsiteX0" fmla="*/ 2977241 w 2983072"/>
                <a:gd name="connsiteY0" fmla="*/ 1404120 h 1983048"/>
                <a:gd name="connsiteX1" fmla="*/ 1664038 w 2983072"/>
                <a:gd name="connsiteY1" fmla="*/ 1312116 h 1983048"/>
                <a:gd name="connsiteX2" fmla="*/ 1634323 w 2983072"/>
                <a:gd name="connsiteY2" fmla="*/ 1288114 h 1983048"/>
                <a:gd name="connsiteX3" fmla="*/ 1230305 w 2983072"/>
                <a:gd name="connsiteY3" fmla="*/ 69774 h 1983048"/>
                <a:gd name="connsiteX4" fmla="*/ 1130872 w 2983072"/>
                <a:gd name="connsiteY4" fmla="*/ 56 h 1983048"/>
                <a:gd name="connsiteX5" fmla="*/ 68538 w 2983072"/>
                <a:gd name="connsiteY5" fmla="*/ 15486 h 1983048"/>
                <a:gd name="connsiteX6" fmla="*/ 1678 w 2983072"/>
                <a:gd name="connsiteY6" fmla="*/ 98918 h 1983048"/>
                <a:gd name="connsiteX7" fmla="*/ 437126 w 2983072"/>
                <a:gd name="connsiteY7" fmla="*/ 1469265 h 1983048"/>
                <a:gd name="connsiteX8" fmla="*/ 531416 w 2983072"/>
                <a:gd name="connsiteY8" fmla="*/ 1703562 h 1983048"/>
                <a:gd name="connsiteX9" fmla="*/ 478271 w 2983072"/>
                <a:gd name="connsiteY9" fmla="*/ 1825853 h 1983048"/>
                <a:gd name="connsiteX10" fmla="*/ 554274 w 2983072"/>
                <a:gd name="connsiteY10" fmla="*/ 1888141 h 1983048"/>
                <a:gd name="connsiteX11" fmla="*/ 2109201 w 2983072"/>
                <a:gd name="connsiteY11" fmla="*/ 1983003 h 1983048"/>
                <a:gd name="connsiteX12" fmla="*/ 2322354 w 2983072"/>
                <a:gd name="connsiteY12" fmla="*/ 1912714 h 1983048"/>
                <a:gd name="connsiteX13" fmla="*/ 2959525 w 2983072"/>
                <a:gd name="connsiteY13" fmla="*/ 1470408 h 1983048"/>
                <a:gd name="connsiteX14" fmla="*/ 2977241 w 2983072"/>
                <a:gd name="connsiteY14" fmla="*/ 1404120 h 1983048"/>
                <a:gd name="connsiteX15" fmla="*/ 2977241 w 2983072"/>
                <a:gd name="connsiteY15" fmla="*/ 1404120 h 1983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3072" h="1983048">
                  <a:moveTo>
                    <a:pt x="2977241" y="1404120"/>
                  </a:moveTo>
                  <a:cubicBezTo>
                    <a:pt x="2934953" y="1378976"/>
                    <a:pt x="1826903" y="1330402"/>
                    <a:pt x="1664038" y="1312116"/>
                  </a:cubicBezTo>
                  <a:cubicBezTo>
                    <a:pt x="1645752" y="1310401"/>
                    <a:pt x="1638895" y="1303544"/>
                    <a:pt x="1634323" y="1288114"/>
                  </a:cubicBezTo>
                  <a:cubicBezTo>
                    <a:pt x="1595464" y="1168680"/>
                    <a:pt x="1325737" y="356644"/>
                    <a:pt x="1230305" y="69774"/>
                  </a:cubicBezTo>
                  <a:cubicBezTo>
                    <a:pt x="1212018" y="14914"/>
                    <a:pt x="1189160" y="-1087"/>
                    <a:pt x="1130872" y="56"/>
                  </a:cubicBezTo>
                  <a:cubicBezTo>
                    <a:pt x="1060011" y="1199"/>
                    <a:pt x="140541" y="14914"/>
                    <a:pt x="68538" y="15486"/>
                  </a:cubicBezTo>
                  <a:cubicBezTo>
                    <a:pt x="17678" y="16057"/>
                    <a:pt x="-6894" y="48059"/>
                    <a:pt x="1678" y="98918"/>
                  </a:cubicBezTo>
                  <a:cubicBezTo>
                    <a:pt x="6249" y="125776"/>
                    <a:pt x="422840" y="1433835"/>
                    <a:pt x="437126" y="1469265"/>
                  </a:cubicBezTo>
                  <a:cubicBezTo>
                    <a:pt x="467413" y="1548126"/>
                    <a:pt x="471413" y="1637273"/>
                    <a:pt x="531416" y="1703562"/>
                  </a:cubicBezTo>
                  <a:cubicBezTo>
                    <a:pt x="458270" y="1744707"/>
                    <a:pt x="455413" y="1751564"/>
                    <a:pt x="478271" y="1825853"/>
                  </a:cubicBezTo>
                  <a:cubicBezTo>
                    <a:pt x="489700" y="1863569"/>
                    <a:pt x="514272" y="1885284"/>
                    <a:pt x="554274" y="1888141"/>
                  </a:cubicBezTo>
                  <a:cubicBezTo>
                    <a:pt x="729711" y="1900713"/>
                    <a:pt x="1952051" y="1985289"/>
                    <a:pt x="2109201" y="1983003"/>
                  </a:cubicBezTo>
                  <a:cubicBezTo>
                    <a:pt x="2188062" y="1981288"/>
                    <a:pt x="2226350" y="1983574"/>
                    <a:pt x="2322354" y="1912714"/>
                  </a:cubicBezTo>
                  <a:cubicBezTo>
                    <a:pt x="2388643" y="1865283"/>
                    <a:pt x="2905809" y="1512125"/>
                    <a:pt x="2959525" y="1470408"/>
                  </a:cubicBezTo>
                  <a:cubicBezTo>
                    <a:pt x="2984670" y="1449836"/>
                    <a:pt x="2988098" y="1430978"/>
                    <a:pt x="2977241" y="1404120"/>
                  </a:cubicBezTo>
                  <a:lnTo>
                    <a:pt x="2977241" y="1404120"/>
                  </a:lnTo>
                  <a:close/>
                </a:path>
              </a:pathLst>
            </a:custGeom>
            <a:solidFill>
              <a:srgbClr val="484848"/>
            </a:solidFill>
            <a:ln w="57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A550D550-23F4-4002-A476-85D272C04C14}"/>
                </a:ext>
              </a:extLst>
            </p:cNvPr>
            <p:cNvSpPr/>
            <p:nvPr/>
          </p:nvSpPr>
          <p:spPr>
            <a:xfrm>
              <a:off x="8461143" y="5651362"/>
              <a:ext cx="1167883" cy="1018126"/>
            </a:xfrm>
            <a:custGeom>
              <a:avLst/>
              <a:gdLst>
                <a:gd name="connsiteX0" fmla="*/ 966732 w 1167883"/>
                <a:gd name="connsiteY0" fmla="*/ 556894 h 1018126"/>
                <a:gd name="connsiteX1" fmla="*/ 847869 w 1167883"/>
                <a:gd name="connsiteY1" fmla="*/ 512891 h 1018126"/>
                <a:gd name="connsiteX2" fmla="*/ 766723 w 1167883"/>
                <a:gd name="connsiteY2" fmla="*/ 467175 h 1018126"/>
                <a:gd name="connsiteX3" fmla="*/ 637574 w 1167883"/>
                <a:gd name="connsiteY3" fmla="*/ 400315 h 1018126"/>
                <a:gd name="connsiteX4" fmla="*/ 534712 w 1167883"/>
                <a:gd name="connsiteY4" fmla="*/ 378028 h 1018126"/>
                <a:gd name="connsiteX5" fmla="*/ 435279 w 1167883"/>
                <a:gd name="connsiteY5" fmla="*/ 377457 h 1018126"/>
                <a:gd name="connsiteX6" fmla="*/ 454137 w 1167883"/>
                <a:gd name="connsiteY6" fmla="*/ 347741 h 1018126"/>
                <a:gd name="connsiteX7" fmla="*/ 546713 w 1167883"/>
                <a:gd name="connsiteY7" fmla="*/ 263166 h 1018126"/>
                <a:gd name="connsiteX8" fmla="*/ 583286 w 1167883"/>
                <a:gd name="connsiteY8" fmla="*/ 269452 h 1018126"/>
                <a:gd name="connsiteX9" fmla="*/ 574714 w 1167883"/>
                <a:gd name="connsiteY9" fmla="*/ 279738 h 1018126"/>
                <a:gd name="connsiteX10" fmla="*/ 586143 w 1167883"/>
                <a:gd name="connsiteY10" fmla="*/ 346598 h 1018126"/>
                <a:gd name="connsiteX11" fmla="*/ 693005 w 1167883"/>
                <a:gd name="connsiteY11" fmla="*/ 372885 h 1018126"/>
                <a:gd name="connsiteX12" fmla="*/ 777581 w 1167883"/>
                <a:gd name="connsiteY12" fmla="*/ 382029 h 1018126"/>
                <a:gd name="connsiteX13" fmla="*/ 870728 w 1167883"/>
                <a:gd name="connsiteY13" fmla="*/ 386600 h 1018126"/>
                <a:gd name="connsiteX14" fmla="*/ 1009020 w 1167883"/>
                <a:gd name="connsiteY14" fmla="*/ 368314 h 1018126"/>
                <a:gd name="connsiteX15" fmla="*/ 1105595 w 1167883"/>
                <a:gd name="connsiteY15" fmla="*/ 263166 h 1018126"/>
                <a:gd name="connsiteX16" fmla="*/ 1105595 w 1167883"/>
                <a:gd name="connsiteY16" fmla="*/ 150018 h 1018126"/>
                <a:gd name="connsiteX17" fmla="*/ 989019 w 1167883"/>
                <a:gd name="connsiteY17" fmla="*/ 80872 h 1018126"/>
                <a:gd name="connsiteX18" fmla="*/ 841583 w 1167883"/>
                <a:gd name="connsiteY18" fmla="*/ 77444 h 1018126"/>
                <a:gd name="connsiteX19" fmla="*/ 604430 w 1167883"/>
                <a:gd name="connsiteY19" fmla="*/ 7155 h 1018126"/>
                <a:gd name="connsiteX20" fmla="*/ 465566 w 1167883"/>
                <a:gd name="connsiteY20" fmla="*/ 24870 h 1018126"/>
                <a:gd name="connsiteX21" fmla="*/ 341561 w 1167883"/>
                <a:gd name="connsiteY21" fmla="*/ 82586 h 1018126"/>
                <a:gd name="connsiteX22" fmla="*/ 272415 w 1167883"/>
                <a:gd name="connsiteY22" fmla="*/ 115731 h 1018126"/>
                <a:gd name="connsiteX23" fmla="*/ 216412 w 1167883"/>
                <a:gd name="connsiteY23" fmla="*/ 204306 h 1018126"/>
                <a:gd name="connsiteX24" fmla="*/ 185554 w 1167883"/>
                <a:gd name="connsiteY24" fmla="*/ 314597 h 1018126"/>
                <a:gd name="connsiteX25" fmla="*/ 184982 w 1167883"/>
                <a:gd name="connsiteY25" fmla="*/ 375171 h 1018126"/>
                <a:gd name="connsiteX26" fmla="*/ 147838 w 1167883"/>
                <a:gd name="connsiteY26" fmla="*/ 438031 h 1018126"/>
                <a:gd name="connsiteX27" fmla="*/ 122122 w 1167883"/>
                <a:gd name="connsiteY27" fmla="*/ 456318 h 1018126"/>
                <a:gd name="connsiteX28" fmla="*/ 7260 w 1167883"/>
                <a:gd name="connsiteY28" fmla="*/ 652327 h 1018126"/>
                <a:gd name="connsiteX29" fmla="*/ 18118 w 1167883"/>
                <a:gd name="connsiteY29" fmla="*/ 739759 h 1018126"/>
                <a:gd name="connsiteX30" fmla="*/ 56977 w 1167883"/>
                <a:gd name="connsiteY30" fmla="*/ 776903 h 1018126"/>
                <a:gd name="connsiteX31" fmla="*/ 96978 w 1167883"/>
                <a:gd name="connsiteY31" fmla="*/ 753474 h 1018126"/>
                <a:gd name="connsiteX32" fmla="*/ 124408 w 1167883"/>
                <a:gd name="connsiteY32" fmla="*/ 689471 h 1018126"/>
                <a:gd name="connsiteX33" fmla="*/ 186697 w 1167883"/>
                <a:gd name="connsiteY33" fmla="*/ 662613 h 1018126"/>
                <a:gd name="connsiteX34" fmla="*/ 210126 w 1167883"/>
                <a:gd name="connsiteY34" fmla="*/ 674613 h 1018126"/>
                <a:gd name="connsiteX35" fmla="*/ 566714 w 1167883"/>
                <a:gd name="connsiteY35" fmla="*/ 855193 h 1018126"/>
                <a:gd name="connsiteX36" fmla="*/ 759294 w 1167883"/>
                <a:gd name="connsiteY36" fmla="*/ 914053 h 1018126"/>
                <a:gd name="connsiteX37" fmla="*/ 889585 w 1167883"/>
                <a:gd name="connsiteY37" fmla="*/ 933482 h 1018126"/>
                <a:gd name="connsiteX38" fmla="*/ 1024449 w 1167883"/>
                <a:gd name="connsiteY38" fmla="*/ 1016343 h 1018126"/>
                <a:gd name="connsiteX39" fmla="*/ 1039307 w 1167883"/>
                <a:gd name="connsiteY39" fmla="*/ 1012914 h 1018126"/>
                <a:gd name="connsiteX40" fmla="*/ 990733 w 1167883"/>
                <a:gd name="connsiteY40" fmla="*/ 858050 h 1018126"/>
                <a:gd name="connsiteX41" fmla="*/ 1109595 w 1167883"/>
                <a:gd name="connsiteY41" fmla="*/ 617468 h 1018126"/>
                <a:gd name="connsiteX42" fmla="*/ 1167884 w 1167883"/>
                <a:gd name="connsiteY42" fmla="*/ 592324 h 1018126"/>
                <a:gd name="connsiteX43" fmla="*/ 966732 w 1167883"/>
                <a:gd name="connsiteY43" fmla="*/ 556894 h 1018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167883" h="1018126">
                  <a:moveTo>
                    <a:pt x="966732" y="556894"/>
                  </a:moveTo>
                  <a:cubicBezTo>
                    <a:pt x="923873" y="551179"/>
                    <a:pt x="883871" y="537464"/>
                    <a:pt x="847869" y="512891"/>
                  </a:cubicBezTo>
                  <a:cubicBezTo>
                    <a:pt x="822154" y="495177"/>
                    <a:pt x="795295" y="479176"/>
                    <a:pt x="766723" y="467175"/>
                  </a:cubicBezTo>
                  <a:cubicBezTo>
                    <a:pt x="722149" y="448317"/>
                    <a:pt x="678147" y="427745"/>
                    <a:pt x="637574" y="400315"/>
                  </a:cubicBezTo>
                  <a:cubicBezTo>
                    <a:pt x="606144" y="379743"/>
                    <a:pt x="571285" y="371743"/>
                    <a:pt x="534712" y="378028"/>
                  </a:cubicBezTo>
                  <a:cubicBezTo>
                    <a:pt x="502139" y="383743"/>
                    <a:pt x="470138" y="373457"/>
                    <a:pt x="435279" y="377457"/>
                  </a:cubicBezTo>
                  <a:cubicBezTo>
                    <a:pt x="440422" y="363742"/>
                    <a:pt x="448423" y="356313"/>
                    <a:pt x="454137" y="347741"/>
                  </a:cubicBezTo>
                  <a:cubicBezTo>
                    <a:pt x="474710" y="308311"/>
                    <a:pt x="509568" y="284310"/>
                    <a:pt x="546713" y="263166"/>
                  </a:cubicBezTo>
                  <a:cubicBezTo>
                    <a:pt x="562714" y="254023"/>
                    <a:pt x="575857" y="252308"/>
                    <a:pt x="583286" y="269452"/>
                  </a:cubicBezTo>
                  <a:cubicBezTo>
                    <a:pt x="578714" y="270595"/>
                    <a:pt x="575857" y="274595"/>
                    <a:pt x="574714" y="279738"/>
                  </a:cubicBezTo>
                  <a:cubicBezTo>
                    <a:pt x="570142" y="303168"/>
                    <a:pt x="566142" y="327169"/>
                    <a:pt x="586143" y="346598"/>
                  </a:cubicBezTo>
                  <a:cubicBezTo>
                    <a:pt x="615287" y="381457"/>
                    <a:pt x="654718" y="379171"/>
                    <a:pt x="693005" y="372885"/>
                  </a:cubicBezTo>
                  <a:cubicBezTo>
                    <a:pt x="722721" y="367742"/>
                    <a:pt x="750151" y="369457"/>
                    <a:pt x="777581" y="382029"/>
                  </a:cubicBezTo>
                  <a:cubicBezTo>
                    <a:pt x="807868" y="395743"/>
                    <a:pt x="840440" y="399172"/>
                    <a:pt x="870728" y="386600"/>
                  </a:cubicBezTo>
                  <a:cubicBezTo>
                    <a:pt x="906729" y="371171"/>
                    <a:pt x="971304" y="363171"/>
                    <a:pt x="1009020" y="368314"/>
                  </a:cubicBezTo>
                  <a:cubicBezTo>
                    <a:pt x="1016448" y="369457"/>
                    <a:pt x="1101024" y="274024"/>
                    <a:pt x="1105595" y="263166"/>
                  </a:cubicBezTo>
                  <a:cubicBezTo>
                    <a:pt x="1120453" y="225450"/>
                    <a:pt x="1118167" y="187734"/>
                    <a:pt x="1105595" y="150018"/>
                  </a:cubicBezTo>
                  <a:cubicBezTo>
                    <a:pt x="1086737" y="94016"/>
                    <a:pt x="1049021" y="71729"/>
                    <a:pt x="989019" y="80872"/>
                  </a:cubicBezTo>
                  <a:cubicBezTo>
                    <a:pt x="975875" y="81443"/>
                    <a:pt x="877585" y="83729"/>
                    <a:pt x="841583" y="77444"/>
                  </a:cubicBezTo>
                  <a:cubicBezTo>
                    <a:pt x="759294" y="63729"/>
                    <a:pt x="682719" y="32870"/>
                    <a:pt x="604430" y="7155"/>
                  </a:cubicBezTo>
                  <a:cubicBezTo>
                    <a:pt x="552999" y="-9418"/>
                    <a:pt x="509568" y="5440"/>
                    <a:pt x="465566" y="24870"/>
                  </a:cubicBezTo>
                  <a:cubicBezTo>
                    <a:pt x="423850" y="43728"/>
                    <a:pt x="386134" y="69443"/>
                    <a:pt x="341561" y="82586"/>
                  </a:cubicBezTo>
                  <a:cubicBezTo>
                    <a:pt x="316988" y="89444"/>
                    <a:pt x="293559" y="101444"/>
                    <a:pt x="272415" y="115731"/>
                  </a:cubicBezTo>
                  <a:cubicBezTo>
                    <a:pt x="242128" y="136875"/>
                    <a:pt x="226698" y="169448"/>
                    <a:pt x="216412" y="204306"/>
                  </a:cubicBezTo>
                  <a:cubicBezTo>
                    <a:pt x="206126" y="241451"/>
                    <a:pt x="195840" y="277453"/>
                    <a:pt x="185554" y="314597"/>
                  </a:cubicBezTo>
                  <a:cubicBezTo>
                    <a:pt x="184982" y="334598"/>
                    <a:pt x="183839" y="355170"/>
                    <a:pt x="184982" y="375171"/>
                  </a:cubicBezTo>
                  <a:cubicBezTo>
                    <a:pt x="187268" y="405458"/>
                    <a:pt x="180411" y="427745"/>
                    <a:pt x="147838" y="438031"/>
                  </a:cubicBezTo>
                  <a:cubicBezTo>
                    <a:pt x="138123" y="441460"/>
                    <a:pt x="128408" y="448317"/>
                    <a:pt x="122122" y="456318"/>
                  </a:cubicBezTo>
                  <a:cubicBezTo>
                    <a:pt x="72977" y="515177"/>
                    <a:pt x="28404" y="576894"/>
                    <a:pt x="7260" y="652327"/>
                  </a:cubicBezTo>
                  <a:cubicBezTo>
                    <a:pt x="-740" y="681471"/>
                    <a:pt x="-7598" y="712901"/>
                    <a:pt x="18118" y="739759"/>
                  </a:cubicBezTo>
                  <a:cubicBezTo>
                    <a:pt x="24404" y="740331"/>
                    <a:pt x="38118" y="774618"/>
                    <a:pt x="56977" y="776903"/>
                  </a:cubicBezTo>
                  <a:cubicBezTo>
                    <a:pt x="75834" y="779761"/>
                    <a:pt x="87264" y="768332"/>
                    <a:pt x="96978" y="753474"/>
                  </a:cubicBezTo>
                  <a:cubicBezTo>
                    <a:pt x="110122" y="733473"/>
                    <a:pt x="116408" y="711186"/>
                    <a:pt x="124408" y="689471"/>
                  </a:cubicBezTo>
                  <a:cubicBezTo>
                    <a:pt x="137552" y="654612"/>
                    <a:pt x="151838" y="647755"/>
                    <a:pt x="186697" y="662613"/>
                  </a:cubicBezTo>
                  <a:cubicBezTo>
                    <a:pt x="195268" y="666042"/>
                    <a:pt x="202697" y="669470"/>
                    <a:pt x="210126" y="674613"/>
                  </a:cubicBezTo>
                  <a:cubicBezTo>
                    <a:pt x="319274" y="754617"/>
                    <a:pt x="447851" y="794619"/>
                    <a:pt x="566714" y="855193"/>
                  </a:cubicBezTo>
                  <a:cubicBezTo>
                    <a:pt x="627859" y="886051"/>
                    <a:pt x="693577" y="899195"/>
                    <a:pt x="759294" y="914053"/>
                  </a:cubicBezTo>
                  <a:cubicBezTo>
                    <a:pt x="803867" y="912338"/>
                    <a:pt x="849012" y="908338"/>
                    <a:pt x="889585" y="933482"/>
                  </a:cubicBezTo>
                  <a:cubicBezTo>
                    <a:pt x="934730" y="960912"/>
                    <a:pt x="979304" y="988342"/>
                    <a:pt x="1024449" y="1016343"/>
                  </a:cubicBezTo>
                  <a:cubicBezTo>
                    <a:pt x="1030163" y="1019772"/>
                    <a:pt x="1035306" y="1018057"/>
                    <a:pt x="1039307" y="1012914"/>
                  </a:cubicBezTo>
                  <a:cubicBezTo>
                    <a:pt x="1005591" y="965483"/>
                    <a:pt x="998733" y="915195"/>
                    <a:pt x="990733" y="858050"/>
                  </a:cubicBezTo>
                  <a:cubicBezTo>
                    <a:pt x="982733" y="768332"/>
                    <a:pt x="1031306" y="655755"/>
                    <a:pt x="1109595" y="617468"/>
                  </a:cubicBezTo>
                  <a:cubicBezTo>
                    <a:pt x="1121596" y="611753"/>
                    <a:pt x="1160455" y="604896"/>
                    <a:pt x="1167884" y="592324"/>
                  </a:cubicBezTo>
                  <a:cubicBezTo>
                    <a:pt x="1135882" y="582609"/>
                    <a:pt x="1014734" y="563751"/>
                    <a:pt x="966732" y="556894"/>
                  </a:cubicBezTo>
                  <a:close/>
                </a:path>
              </a:pathLst>
            </a:custGeom>
            <a:solidFill>
              <a:srgbClr val="F5D4B7"/>
            </a:solidFill>
            <a:ln w="57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98B1797-9EA9-4552-A71D-9F4CB71B7A7C}"/>
                </a:ext>
              </a:extLst>
            </p:cNvPr>
            <p:cNvSpPr/>
            <p:nvPr/>
          </p:nvSpPr>
          <p:spPr>
            <a:xfrm>
              <a:off x="7031825" y="4778370"/>
              <a:ext cx="1445617" cy="1416648"/>
            </a:xfrm>
            <a:custGeom>
              <a:avLst/>
              <a:gdLst>
                <a:gd name="connsiteX0" fmla="*/ 1442293 w 1445617"/>
                <a:gd name="connsiteY0" fmla="*/ 1036725 h 1416648"/>
                <a:gd name="connsiteX1" fmla="*/ 1349718 w 1445617"/>
                <a:gd name="connsiteY1" fmla="*/ 770427 h 1416648"/>
                <a:gd name="connsiteX2" fmla="*/ 1094277 w 1445617"/>
                <a:gd name="connsiteY2" fmla="*/ 25251 h 1416648"/>
                <a:gd name="connsiteX3" fmla="*/ 1059419 w 1445617"/>
                <a:gd name="connsiteY3" fmla="*/ 107 h 1416648"/>
                <a:gd name="connsiteX4" fmla="*/ 62802 w 1445617"/>
                <a:gd name="connsiteY4" fmla="*/ 41251 h 1416648"/>
                <a:gd name="connsiteX5" fmla="*/ 13086 w 1445617"/>
                <a:gd name="connsiteY5" fmla="*/ 109255 h 1416648"/>
                <a:gd name="connsiteX6" fmla="*/ 166807 w 1445617"/>
                <a:gd name="connsiteY6" fmla="*/ 575561 h 1416648"/>
                <a:gd name="connsiteX7" fmla="*/ 430247 w 1445617"/>
                <a:gd name="connsiteY7" fmla="*/ 1385312 h 1416648"/>
                <a:gd name="connsiteX8" fmla="*/ 478250 w 1445617"/>
                <a:gd name="connsiteY8" fmla="*/ 1408742 h 1416648"/>
                <a:gd name="connsiteX9" fmla="*/ 1106278 w 1445617"/>
                <a:gd name="connsiteY9" fmla="*/ 1184160 h 1416648"/>
                <a:gd name="connsiteX10" fmla="*/ 1245141 w 1445617"/>
                <a:gd name="connsiteY10" fmla="*/ 1132729 h 1416648"/>
                <a:gd name="connsiteX11" fmla="*/ 1245141 w 1445617"/>
                <a:gd name="connsiteY11" fmla="*/ 1132729 h 1416648"/>
                <a:gd name="connsiteX12" fmla="*/ 1245141 w 1445617"/>
                <a:gd name="connsiteY12" fmla="*/ 1132729 h 1416648"/>
                <a:gd name="connsiteX13" fmla="*/ 1424007 w 1445617"/>
                <a:gd name="connsiteY13" fmla="*/ 1071012 h 1416648"/>
                <a:gd name="connsiteX14" fmla="*/ 1442293 w 1445617"/>
                <a:gd name="connsiteY14" fmla="*/ 1036725 h 1416648"/>
                <a:gd name="connsiteX15" fmla="*/ 1442293 w 1445617"/>
                <a:gd name="connsiteY15" fmla="*/ 1036725 h 1416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45617" h="1416648">
                  <a:moveTo>
                    <a:pt x="1442293" y="1036725"/>
                  </a:moveTo>
                  <a:cubicBezTo>
                    <a:pt x="1410292" y="948150"/>
                    <a:pt x="1380005" y="859003"/>
                    <a:pt x="1349718" y="770427"/>
                  </a:cubicBezTo>
                  <a:cubicBezTo>
                    <a:pt x="1263999" y="521845"/>
                    <a:pt x="1178853" y="273833"/>
                    <a:pt x="1094277" y="25251"/>
                  </a:cubicBezTo>
                  <a:cubicBezTo>
                    <a:pt x="1087991" y="6964"/>
                    <a:pt x="1080563" y="-1036"/>
                    <a:pt x="1059419" y="107"/>
                  </a:cubicBezTo>
                  <a:cubicBezTo>
                    <a:pt x="1013131" y="2964"/>
                    <a:pt x="181093" y="35537"/>
                    <a:pt x="62802" y="41251"/>
                  </a:cubicBezTo>
                  <a:cubicBezTo>
                    <a:pt x="-9201" y="44680"/>
                    <a:pt x="-9201" y="41823"/>
                    <a:pt x="13086" y="109255"/>
                  </a:cubicBezTo>
                  <a:cubicBezTo>
                    <a:pt x="64517" y="264690"/>
                    <a:pt x="115948" y="420126"/>
                    <a:pt x="166807" y="575561"/>
                  </a:cubicBezTo>
                  <a:cubicBezTo>
                    <a:pt x="254811" y="845288"/>
                    <a:pt x="342243" y="1115586"/>
                    <a:pt x="430247" y="1385312"/>
                  </a:cubicBezTo>
                  <a:cubicBezTo>
                    <a:pt x="442248" y="1422457"/>
                    <a:pt x="442819" y="1421314"/>
                    <a:pt x="478250" y="1408742"/>
                  </a:cubicBezTo>
                  <a:cubicBezTo>
                    <a:pt x="687973" y="1333881"/>
                    <a:pt x="897126" y="1259592"/>
                    <a:pt x="1106278" y="1184160"/>
                  </a:cubicBezTo>
                  <a:cubicBezTo>
                    <a:pt x="1152566" y="1167588"/>
                    <a:pt x="1201139" y="1155016"/>
                    <a:pt x="1245141" y="1132729"/>
                  </a:cubicBezTo>
                  <a:lnTo>
                    <a:pt x="1245141" y="1132729"/>
                  </a:lnTo>
                  <a:lnTo>
                    <a:pt x="1245141" y="1132729"/>
                  </a:lnTo>
                  <a:cubicBezTo>
                    <a:pt x="1304573" y="1112157"/>
                    <a:pt x="1364004" y="1090442"/>
                    <a:pt x="1424007" y="1071012"/>
                  </a:cubicBezTo>
                  <a:cubicBezTo>
                    <a:pt x="1445150" y="1065298"/>
                    <a:pt x="1449722" y="1057869"/>
                    <a:pt x="1442293" y="1036725"/>
                  </a:cubicBezTo>
                  <a:lnTo>
                    <a:pt x="1442293" y="1036725"/>
                  </a:lnTo>
                  <a:close/>
                </a:path>
              </a:pathLst>
            </a:custGeom>
            <a:solidFill>
              <a:srgbClr val="8F8C8D"/>
            </a:solidFill>
            <a:ln w="57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AF29F942-5340-42FB-9342-A5A18D390C50}"/>
                </a:ext>
              </a:extLst>
            </p:cNvPr>
            <p:cNvSpPr/>
            <p:nvPr/>
          </p:nvSpPr>
          <p:spPr>
            <a:xfrm>
              <a:off x="7031253" y="4800764"/>
              <a:ext cx="1251998" cy="1394255"/>
            </a:xfrm>
            <a:custGeom>
              <a:avLst/>
              <a:gdLst>
                <a:gd name="connsiteX0" fmla="*/ 1251999 w 1251998"/>
                <a:gd name="connsiteY0" fmla="*/ 1108050 h 1394255"/>
                <a:gd name="connsiteX1" fmla="*/ 413104 w 1251998"/>
                <a:gd name="connsiteY1" fmla="*/ 0 h 1394255"/>
                <a:gd name="connsiteX2" fmla="*/ 62802 w 1251998"/>
                <a:gd name="connsiteY2" fmla="*/ 16001 h 1394255"/>
                <a:gd name="connsiteX3" fmla="*/ 13086 w 1251998"/>
                <a:gd name="connsiteY3" fmla="*/ 84575 h 1394255"/>
                <a:gd name="connsiteX4" fmla="*/ 166807 w 1251998"/>
                <a:gd name="connsiteY4" fmla="*/ 551453 h 1394255"/>
                <a:gd name="connsiteX5" fmla="*/ 429676 w 1251998"/>
                <a:gd name="connsiteY5" fmla="*/ 1362919 h 1394255"/>
                <a:gd name="connsiteX6" fmla="*/ 477678 w 1251998"/>
                <a:gd name="connsiteY6" fmla="*/ 1386348 h 1394255"/>
                <a:gd name="connsiteX7" fmla="*/ 1105706 w 1251998"/>
                <a:gd name="connsiteY7" fmla="*/ 1161195 h 1394255"/>
                <a:gd name="connsiteX8" fmla="*/ 1244570 w 1251998"/>
                <a:gd name="connsiteY8" fmla="*/ 1109764 h 1394255"/>
                <a:gd name="connsiteX9" fmla="*/ 1244570 w 1251998"/>
                <a:gd name="connsiteY9" fmla="*/ 1109764 h 1394255"/>
                <a:gd name="connsiteX10" fmla="*/ 1244570 w 1251998"/>
                <a:gd name="connsiteY10" fmla="*/ 1109764 h 1394255"/>
                <a:gd name="connsiteX11" fmla="*/ 1251999 w 1251998"/>
                <a:gd name="connsiteY11" fmla="*/ 1108050 h 1394255"/>
                <a:gd name="connsiteX12" fmla="*/ 1251999 w 1251998"/>
                <a:gd name="connsiteY12" fmla="*/ 1108050 h 1394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51998" h="1394255">
                  <a:moveTo>
                    <a:pt x="1251999" y="1108050"/>
                  </a:moveTo>
                  <a:lnTo>
                    <a:pt x="413104" y="0"/>
                  </a:lnTo>
                  <a:cubicBezTo>
                    <a:pt x="296527" y="10858"/>
                    <a:pt x="179379" y="10286"/>
                    <a:pt x="62802" y="16001"/>
                  </a:cubicBezTo>
                  <a:cubicBezTo>
                    <a:pt x="-9201" y="19429"/>
                    <a:pt x="-9201" y="16572"/>
                    <a:pt x="13086" y="84575"/>
                  </a:cubicBezTo>
                  <a:cubicBezTo>
                    <a:pt x="64517" y="240011"/>
                    <a:pt x="115948" y="396018"/>
                    <a:pt x="166807" y="551453"/>
                  </a:cubicBezTo>
                  <a:cubicBezTo>
                    <a:pt x="254811" y="821751"/>
                    <a:pt x="342243" y="1092049"/>
                    <a:pt x="429676" y="1362919"/>
                  </a:cubicBezTo>
                  <a:cubicBezTo>
                    <a:pt x="441677" y="1400063"/>
                    <a:pt x="442248" y="1398920"/>
                    <a:pt x="477678" y="1386348"/>
                  </a:cubicBezTo>
                  <a:cubicBezTo>
                    <a:pt x="686830" y="1311488"/>
                    <a:pt x="896554" y="1237199"/>
                    <a:pt x="1105706" y="1161195"/>
                  </a:cubicBezTo>
                  <a:cubicBezTo>
                    <a:pt x="1151994" y="1144623"/>
                    <a:pt x="1200568" y="1132051"/>
                    <a:pt x="1244570" y="1109764"/>
                  </a:cubicBezTo>
                  <a:lnTo>
                    <a:pt x="1244570" y="1109764"/>
                  </a:lnTo>
                  <a:lnTo>
                    <a:pt x="1244570" y="1109764"/>
                  </a:lnTo>
                  <a:cubicBezTo>
                    <a:pt x="1247427" y="1109764"/>
                    <a:pt x="1249713" y="1108621"/>
                    <a:pt x="1251999" y="1108050"/>
                  </a:cubicBezTo>
                  <a:lnTo>
                    <a:pt x="1251999" y="1108050"/>
                  </a:lnTo>
                  <a:close/>
                </a:path>
              </a:pathLst>
            </a:custGeom>
            <a:solidFill>
              <a:srgbClr val="6F6F6F"/>
            </a:solidFill>
            <a:ln w="57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E1E20EB-2814-48CA-A019-4CBD2D905558}"/>
                </a:ext>
              </a:extLst>
            </p:cNvPr>
            <p:cNvSpPr/>
            <p:nvPr/>
          </p:nvSpPr>
          <p:spPr>
            <a:xfrm>
              <a:off x="9424776" y="5715091"/>
              <a:ext cx="280192" cy="331449"/>
            </a:xfrm>
            <a:custGeom>
              <a:avLst/>
              <a:gdLst>
                <a:gd name="connsiteX0" fmla="*/ 62530 w 280192"/>
                <a:gd name="connsiteY0" fmla="*/ 21715 h 331449"/>
                <a:gd name="connsiteX1" fmla="*/ 25957 w 280192"/>
                <a:gd name="connsiteY1" fmla="*/ 17715 h 331449"/>
                <a:gd name="connsiteX2" fmla="*/ 141391 w 280192"/>
                <a:gd name="connsiteY2" fmla="*/ 0 h 331449"/>
                <a:gd name="connsiteX3" fmla="*/ 279111 w 280192"/>
                <a:gd name="connsiteY3" fmla="*/ 140006 h 331449"/>
                <a:gd name="connsiteX4" fmla="*/ 265968 w 280192"/>
                <a:gd name="connsiteY4" fmla="*/ 266298 h 331449"/>
                <a:gd name="connsiteX5" fmla="*/ 211679 w 280192"/>
                <a:gd name="connsiteY5" fmla="*/ 331444 h 331449"/>
                <a:gd name="connsiteX6" fmla="*/ 49386 w 280192"/>
                <a:gd name="connsiteY6" fmla="*/ 318300 h 331449"/>
                <a:gd name="connsiteX7" fmla="*/ 5384 w 280192"/>
                <a:gd name="connsiteY7" fmla="*/ 294299 h 331449"/>
                <a:gd name="connsiteX8" fmla="*/ 813 w 280192"/>
                <a:gd name="connsiteY8" fmla="*/ 278870 h 331449"/>
                <a:gd name="connsiteX9" fmla="*/ 77959 w 280192"/>
                <a:gd name="connsiteY9" fmla="*/ 268584 h 331449"/>
                <a:gd name="connsiteX10" fmla="*/ 62530 w 280192"/>
                <a:gd name="connsiteY10" fmla="*/ 21715 h 331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80192" h="331449">
                  <a:moveTo>
                    <a:pt x="62530" y="21715"/>
                  </a:moveTo>
                  <a:cubicBezTo>
                    <a:pt x="50529" y="17715"/>
                    <a:pt x="38529" y="18287"/>
                    <a:pt x="25957" y="17715"/>
                  </a:cubicBezTo>
                  <a:cubicBezTo>
                    <a:pt x="63673" y="6858"/>
                    <a:pt x="103103" y="7429"/>
                    <a:pt x="141391" y="0"/>
                  </a:cubicBezTo>
                  <a:cubicBezTo>
                    <a:pt x="232252" y="6286"/>
                    <a:pt x="272825" y="47431"/>
                    <a:pt x="279111" y="140006"/>
                  </a:cubicBezTo>
                  <a:cubicBezTo>
                    <a:pt x="281968" y="182865"/>
                    <a:pt x="279683" y="225153"/>
                    <a:pt x="265968" y="266298"/>
                  </a:cubicBezTo>
                  <a:cubicBezTo>
                    <a:pt x="259110" y="288013"/>
                    <a:pt x="226537" y="332015"/>
                    <a:pt x="211679" y="331444"/>
                  </a:cubicBezTo>
                  <a:cubicBezTo>
                    <a:pt x="166535" y="329729"/>
                    <a:pt x="94531" y="327443"/>
                    <a:pt x="49386" y="318300"/>
                  </a:cubicBezTo>
                  <a:cubicBezTo>
                    <a:pt x="33386" y="312586"/>
                    <a:pt x="17385" y="306871"/>
                    <a:pt x="5384" y="294299"/>
                  </a:cubicBezTo>
                  <a:cubicBezTo>
                    <a:pt x="1384" y="289727"/>
                    <a:pt x="-1473" y="284584"/>
                    <a:pt x="813" y="278870"/>
                  </a:cubicBezTo>
                  <a:cubicBezTo>
                    <a:pt x="3099" y="273155"/>
                    <a:pt x="30528" y="311443"/>
                    <a:pt x="77959" y="268584"/>
                  </a:cubicBezTo>
                  <a:cubicBezTo>
                    <a:pt x="177392" y="181151"/>
                    <a:pt x="138533" y="46288"/>
                    <a:pt x="62530" y="21715"/>
                  </a:cubicBezTo>
                  <a:close/>
                </a:path>
              </a:pathLst>
            </a:custGeom>
            <a:solidFill>
              <a:srgbClr val="FEFEFE"/>
            </a:solidFill>
            <a:ln w="57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002F1F0-C1EC-4826-9575-554BF29B29C1}"/>
                </a:ext>
              </a:extLst>
            </p:cNvPr>
            <p:cNvSpPr/>
            <p:nvPr/>
          </p:nvSpPr>
          <p:spPr>
            <a:xfrm>
              <a:off x="9443266" y="6242454"/>
              <a:ext cx="388055" cy="489825"/>
            </a:xfrm>
            <a:custGeom>
              <a:avLst/>
              <a:gdLst>
                <a:gd name="connsiteX0" fmla="*/ 388056 w 388055"/>
                <a:gd name="connsiteY0" fmla="*/ 11519 h 489825"/>
                <a:gd name="connsiteX1" fmla="*/ 199476 w 388055"/>
                <a:gd name="connsiteY1" fmla="*/ 280102 h 489825"/>
                <a:gd name="connsiteX2" fmla="*/ 170903 w 388055"/>
                <a:gd name="connsiteY2" fmla="*/ 444110 h 489825"/>
                <a:gd name="connsiteX3" fmla="*/ 173760 w 388055"/>
                <a:gd name="connsiteY3" fmla="*/ 489826 h 489825"/>
                <a:gd name="connsiteX4" fmla="*/ 58898 w 388055"/>
                <a:gd name="connsiteY4" fmla="*/ 419537 h 489825"/>
                <a:gd name="connsiteX5" fmla="*/ 38 w 388055"/>
                <a:gd name="connsiteY5" fmla="*/ 262958 h 489825"/>
                <a:gd name="connsiteX6" fmla="*/ 23468 w 388055"/>
                <a:gd name="connsiteY6" fmla="*/ 119524 h 489825"/>
                <a:gd name="connsiteX7" fmla="*/ 158331 w 388055"/>
                <a:gd name="connsiteY7" fmla="*/ 6376 h 489825"/>
                <a:gd name="connsiteX8" fmla="*/ 185761 w 388055"/>
                <a:gd name="connsiteY8" fmla="*/ 661 h 489825"/>
                <a:gd name="connsiteX9" fmla="*/ 388056 w 388055"/>
                <a:gd name="connsiteY9" fmla="*/ 11519 h 489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8055" h="489825">
                  <a:moveTo>
                    <a:pt x="388056" y="11519"/>
                  </a:moveTo>
                  <a:cubicBezTo>
                    <a:pt x="290908" y="76664"/>
                    <a:pt x="217762" y="159525"/>
                    <a:pt x="199476" y="280102"/>
                  </a:cubicBezTo>
                  <a:cubicBezTo>
                    <a:pt x="190332" y="340105"/>
                    <a:pt x="177189" y="383535"/>
                    <a:pt x="170903" y="444110"/>
                  </a:cubicBezTo>
                  <a:cubicBezTo>
                    <a:pt x="170332" y="453824"/>
                    <a:pt x="165760" y="482968"/>
                    <a:pt x="173760" y="489826"/>
                  </a:cubicBezTo>
                  <a:cubicBezTo>
                    <a:pt x="134902" y="458396"/>
                    <a:pt x="98328" y="441252"/>
                    <a:pt x="58898" y="419537"/>
                  </a:cubicBezTo>
                  <a:cubicBezTo>
                    <a:pt x="23468" y="400107"/>
                    <a:pt x="-1105" y="327533"/>
                    <a:pt x="38" y="262958"/>
                  </a:cubicBezTo>
                  <a:cubicBezTo>
                    <a:pt x="610" y="213242"/>
                    <a:pt x="1181" y="164668"/>
                    <a:pt x="23468" y="119524"/>
                  </a:cubicBezTo>
                  <a:cubicBezTo>
                    <a:pt x="51469" y="61235"/>
                    <a:pt x="98900" y="26377"/>
                    <a:pt x="158331" y="6376"/>
                  </a:cubicBezTo>
                  <a:cubicBezTo>
                    <a:pt x="167474" y="4661"/>
                    <a:pt x="176618" y="2947"/>
                    <a:pt x="185761" y="661"/>
                  </a:cubicBezTo>
                  <a:cubicBezTo>
                    <a:pt x="205190" y="-2768"/>
                    <a:pt x="341768" y="8090"/>
                    <a:pt x="388056" y="11519"/>
                  </a:cubicBezTo>
                  <a:close/>
                </a:path>
              </a:pathLst>
            </a:custGeom>
            <a:solidFill>
              <a:srgbClr val="FEFEFE"/>
            </a:solidFill>
            <a:ln w="57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CC38753-2240-4878-9632-3F95514AB886}"/>
                </a:ext>
              </a:extLst>
            </p:cNvPr>
            <p:cNvGrpSpPr/>
            <p:nvPr/>
          </p:nvGrpSpPr>
          <p:grpSpPr>
            <a:xfrm>
              <a:off x="8483261" y="3296933"/>
              <a:ext cx="2438052" cy="3372555"/>
              <a:chOff x="8483261" y="3296933"/>
              <a:chExt cx="2438052" cy="3372555"/>
            </a:xfrm>
          </p:grpSpPr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58BEF9EA-CCC0-497A-A1BD-A6E804B95E42}"/>
                  </a:ext>
                </a:extLst>
              </p:cNvPr>
              <p:cNvSpPr/>
              <p:nvPr/>
            </p:nvSpPr>
            <p:spPr>
              <a:xfrm>
                <a:off x="10408491" y="3812720"/>
                <a:ext cx="512822" cy="919256"/>
              </a:xfrm>
              <a:custGeom>
                <a:avLst/>
                <a:gdLst>
                  <a:gd name="connsiteX0" fmla="*/ 0 w 512822"/>
                  <a:gd name="connsiteY0" fmla="*/ 736605 h 919256"/>
                  <a:gd name="connsiteX1" fmla="*/ 219438 w 512822"/>
                  <a:gd name="connsiteY1" fmla="*/ 585741 h 919256"/>
                  <a:gd name="connsiteX2" fmla="*/ 358302 w 512822"/>
                  <a:gd name="connsiteY2" fmla="*/ 425733 h 919256"/>
                  <a:gd name="connsiteX3" fmla="*/ 421162 w 512822"/>
                  <a:gd name="connsiteY3" fmla="*/ 241725 h 919256"/>
                  <a:gd name="connsiteX4" fmla="*/ 420590 w 512822"/>
                  <a:gd name="connsiteY4" fmla="*/ 81146 h 919256"/>
                  <a:gd name="connsiteX5" fmla="*/ 502880 w 512822"/>
                  <a:gd name="connsiteY5" fmla="*/ 0 h 919256"/>
                  <a:gd name="connsiteX6" fmla="*/ 496022 w 512822"/>
                  <a:gd name="connsiteY6" fmla="*/ 25144 h 919256"/>
                  <a:gd name="connsiteX7" fmla="*/ 462306 w 512822"/>
                  <a:gd name="connsiteY7" fmla="*/ 123434 h 919256"/>
                  <a:gd name="connsiteX8" fmla="*/ 464021 w 512822"/>
                  <a:gd name="connsiteY8" fmla="*/ 476021 h 919256"/>
                  <a:gd name="connsiteX9" fmla="*/ 405733 w 512822"/>
                  <a:gd name="connsiteY9" fmla="*/ 625171 h 919256"/>
                  <a:gd name="connsiteX10" fmla="*/ 256011 w 512822"/>
                  <a:gd name="connsiteY10" fmla="*/ 779464 h 919256"/>
                  <a:gd name="connsiteX11" fmla="*/ 169150 w 512822"/>
                  <a:gd name="connsiteY11" fmla="*/ 900041 h 919256"/>
                  <a:gd name="connsiteX12" fmla="*/ 126291 w 512822"/>
                  <a:gd name="connsiteY12" fmla="*/ 899469 h 919256"/>
                  <a:gd name="connsiteX13" fmla="*/ 0 w 512822"/>
                  <a:gd name="connsiteY13" fmla="*/ 736605 h 919256"/>
                  <a:gd name="connsiteX14" fmla="*/ 0 w 512822"/>
                  <a:gd name="connsiteY14" fmla="*/ 736605 h 9192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12822" h="919256">
                    <a:moveTo>
                      <a:pt x="0" y="736605"/>
                    </a:moveTo>
                    <a:cubicBezTo>
                      <a:pt x="31430" y="725176"/>
                      <a:pt x="192580" y="615456"/>
                      <a:pt x="219438" y="585741"/>
                    </a:cubicBezTo>
                    <a:cubicBezTo>
                      <a:pt x="266869" y="533738"/>
                      <a:pt x="318871" y="485165"/>
                      <a:pt x="358302" y="425733"/>
                    </a:cubicBezTo>
                    <a:cubicBezTo>
                      <a:pt x="395446" y="369731"/>
                      <a:pt x="422876" y="311443"/>
                      <a:pt x="421162" y="241725"/>
                    </a:cubicBezTo>
                    <a:cubicBezTo>
                      <a:pt x="419447" y="188008"/>
                      <a:pt x="420590" y="134863"/>
                      <a:pt x="420590" y="81146"/>
                    </a:cubicBezTo>
                    <a:cubicBezTo>
                      <a:pt x="421162" y="37716"/>
                      <a:pt x="460021" y="0"/>
                      <a:pt x="502880" y="0"/>
                    </a:cubicBezTo>
                    <a:cubicBezTo>
                      <a:pt x="526309" y="0"/>
                      <a:pt x="501737" y="21144"/>
                      <a:pt x="496022" y="25144"/>
                    </a:cubicBezTo>
                    <a:cubicBezTo>
                      <a:pt x="461163" y="47431"/>
                      <a:pt x="458306" y="86290"/>
                      <a:pt x="462306" y="123434"/>
                    </a:cubicBezTo>
                    <a:cubicBezTo>
                      <a:pt x="474307" y="240582"/>
                      <a:pt x="477164" y="358302"/>
                      <a:pt x="464021" y="476021"/>
                    </a:cubicBezTo>
                    <a:cubicBezTo>
                      <a:pt x="458306" y="531453"/>
                      <a:pt x="443448" y="583455"/>
                      <a:pt x="405733" y="625171"/>
                    </a:cubicBezTo>
                    <a:cubicBezTo>
                      <a:pt x="396018" y="636029"/>
                      <a:pt x="295442" y="733747"/>
                      <a:pt x="256011" y="779464"/>
                    </a:cubicBezTo>
                    <a:cubicBezTo>
                      <a:pt x="226296" y="814322"/>
                      <a:pt x="196009" y="862896"/>
                      <a:pt x="169150" y="900041"/>
                    </a:cubicBezTo>
                    <a:cubicBezTo>
                      <a:pt x="150292" y="925756"/>
                      <a:pt x="144578" y="925756"/>
                      <a:pt x="126291" y="899469"/>
                    </a:cubicBezTo>
                    <a:cubicBezTo>
                      <a:pt x="102862" y="864610"/>
                      <a:pt x="17144" y="754891"/>
                      <a:pt x="0" y="736605"/>
                    </a:cubicBezTo>
                    <a:lnTo>
                      <a:pt x="0" y="736605"/>
                    </a:lnTo>
                    <a:close/>
                  </a:path>
                </a:pathLst>
              </a:custGeom>
              <a:solidFill>
                <a:schemeClr val="tx1">
                  <a:alpha val="10000"/>
                </a:schemeClr>
              </a:solidFill>
              <a:ln w="57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87DB0BCE-510F-4746-8ADE-DAFB9E64305B}"/>
                  </a:ext>
                </a:extLst>
              </p:cNvPr>
              <p:cNvSpPr/>
              <p:nvPr/>
            </p:nvSpPr>
            <p:spPr>
              <a:xfrm>
                <a:off x="9783725" y="3296933"/>
                <a:ext cx="550369" cy="1251819"/>
              </a:xfrm>
              <a:custGeom>
                <a:avLst/>
                <a:gdLst>
                  <a:gd name="connsiteX0" fmla="*/ 544190 w 550369"/>
                  <a:gd name="connsiteY0" fmla="*/ 1235247 h 1251819"/>
                  <a:gd name="connsiteX1" fmla="*/ 500760 w 550369"/>
                  <a:gd name="connsiteY1" fmla="*/ 1173530 h 1251819"/>
                  <a:gd name="connsiteX2" fmla="*/ 299608 w 550369"/>
                  <a:gd name="connsiteY2" fmla="*/ 777512 h 1251819"/>
                  <a:gd name="connsiteX3" fmla="*/ 163602 w 550369"/>
                  <a:gd name="connsiteY3" fmla="*/ 434640 h 1251819"/>
                  <a:gd name="connsiteX4" fmla="*/ 89313 w 550369"/>
                  <a:gd name="connsiteY4" fmla="*/ 311205 h 1251819"/>
                  <a:gd name="connsiteX5" fmla="*/ 80169 w 550369"/>
                  <a:gd name="connsiteY5" fmla="*/ 210629 h 1251819"/>
                  <a:gd name="connsiteX6" fmla="*/ 136172 w 550369"/>
                  <a:gd name="connsiteY6" fmla="*/ 98053 h 1251819"/>
                  <a:gd name="connsiteX7" fmla="*/ 258463 w 550369"/>
                  <a:gd name="connsiteY7" fmla="*/ 906 h 1251819"/>
                  <a:gd name="connsiteX8" fmla="*/ 117885 w 550369"/>
                  <a:gd name="connsiteY8" fmla="*/ 26621 h 1251819"/>
                  <a:gd name="connsiteX9" fmla="*/ 166 w 550369"/>
                  <a:gd name="connsiteY9" fmla="*/ 131769 h 1251819"/>
                  <a:gd name="connsiteX10" fmla="*/ 4166 w 550369"/>
                  <a:gd name="connsiteY10" fmla="*/ 223201 h 1251819"/>
                  <a:gd name="connsiteX11" fmla="*/ 20167 w 550369"/>
                  <a:gd name="connsiteY11" fmla="*/ 406638 h 1251819"/>
                  <a:gd name="connsiteX12" fmla="*/ 157316 w 550369"/>
                  <a:gd name="connsiteY12" fmla="*/ 778084 h 1251819"/>
                  <a:gd name="connsiteX13" fmla="*/ 407613 w 550369"/>
                  <a:gd name="connsiteY13" fmla="*/ 1128957 h 1251819"/>
                  <a:gd name="connsiteX14" fmla="*/ 447043 w 550369"/>
                  <a:gd name="connsiteY14" fmla="*/ 1188959 h 1251819"/>
                  <a:gd name="connsiteX15" fmla="*/ 541905 w 550369"/>
                  <a:gd name="connsiteY15" fmla="*/ 1251819 h 1251819"/>
                  <a:gd name="connsiteX16" fmla="*/ 544190 w 550369"/>
                  <a:gd name="connsiteY16" fmla="*/ 1235247 h 12518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550369" h="1251819">
                    <a:moveTo>
                      <a:pt x="544190" y="1235247"/>
                    </a:moveTo>
                    <a:cubicBezTo>
                      <a:pt x="530475" y="1214103"/>
                      <a:pt x="515617" y="1193531"/>
                      <a:pt x="500760" y="1173530"/>
                    </a:cubicBezTo>
                    <a:cubicBezTo>
                      <a:pt x="412184" y="1052382"/>
                      <a:pt x="340181" y="923233"/>
                      <a:pt x="299608" y="777512"/>
                    </a:cubicBezTo>
                    <a:cubicBezTo>
                      <a:pt x="289322" y="740939"/>
                      <a:pt x="184174" y="476927"/>
                      <a:pt x="163602" y="434640"/>
                    </a:cubicBezTo>
                    <a:cubicBezTo>
                      <a:pt x="136172" y="400352"/>
                      <a:pt x="97313" y="347779"/>
                      <a:pt x="89313" y="311205"/>
                    </a:cubicBezTo>
                    <a:cubicBezTo>
                      <a:pt x="82455" y="278061"/>
                      <a:pt x="79027" y="244917"/>
                      <a:pt x="80169" y="210629"/>
                    </a:cubicBezTo>
                    <a:cubicBezTo>
                      <a:pt x="81884" y="164342"/>
                      <a:pt x="101313" y="127197"/>
                      <a:pt x="136172" y="98053"/>
                    </a:cubicBezTo>
                    <a:cubicBezTo>
                      <a:pt x="157316" y="80909"/>
                      <a:pt x="244748" y="14621"/>
                      <a:pt x="258463" y="906"/>
                    </a:cubicBezTo>
                    <a:cubicBezTo>
                      <a:pt x="264178" y="-4809"/>
                      <a:pt x="162459" y="18049"/>
                      <a:pt x="117885" y="26621"/>
                    </a:cubicBezTo>
                    <a:cubicBezTo>
                      <a:pt x="37310" y="42050"/>
                      <a:pt x="3023" y="103196"/>
                      <a:pt x="166" y="131769"/>
                    </a:cubicBezTo>
                    <a:cubicBezTo>
                      <a:pt x="-977" y="146627"/>
                      <a:pt x="4166" y="208344"/>
                      <a:pt x="4166" y="223201"/>
                    </a:cubicBezTo>
                    <a:cubicBezTo>
                      <a:pt x="3595" y="288347"/>
                      <a:pt x="-7263" y="338064"/>
                      <a:pt x="20167" y="406638"/>
                    </a:cubicBezTo>
                    <a:cubicBezTo>
                      <a:pt x="44739" y="452355"/>
                      <a:pt x="134457" y="727796"/>
                      <a:pt x="157316" y="778084"/>
                    </a:cubicBezTo>
                    <a:cubicBezTo>
                      <a:pt x="222461" y="908375"/>
                      <a:pt x="298465" y="1029524"/>
                      <a:pt x="407613" y="1128957"/>
                    </a:cubicBezTo>
                    <a:cubicBezTo>
                      <a:pt x="425328" y="1144386"/>
                      <a:pt x="437328" y="1167244"/>
                      <a:pt x="447043" y="1188959"/>
                    </a:cubicBezTo>
                    <a:cubicBezTo>
                      <a:pt x="465901" y="1230676"/>
                      <a:pt x="496760" y="1251248"/>
                      <a:pt x="541905" y="1251819"/>
                    </a:cubicBezTo>
                    <a:cubicBezTo>
                      <a:pt x="557334" y="1248390"/>
                      <a:pt x="547619" y="1240390"/>
                      <a:pt x="544190" y="1235247"/>
                    </a:cubicBezTo>
                    <a:close/>
                  </a:path>
                </a:pathLst>
              </a:custGeom>
              <a:solidFill>
                <a:schemeClr val="tx1">
                  <a:alpha val="10000"/>
                </a:schemeClr>
              </a:solidFill>
              <a:ln w="57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2C5A81D7-41E4-4AB0-92A0-ED80EA8E6798}"/>
                  </a:ext>
                </a:extLst>
              </p:cNvPr>
              <p:cNvSpPr/>
              <p:nvPr/>
            </p:nvSpPr>
            <p:spPr>
              <a:xfrm>
                <a:off x="9030992" y="5921139"/>
                <a:ext cx="508316" cy="125192"/>
              </a:xfrm>
              <a:custGeom>
                <a:avLst/>
                <a:gdLst>
                  <a:gd name="connsiteX0" fmla="*/ 419169 w 508316"/>
                  <a:gd name="connsiteY0" fmla="*/ 97394 h 125192"/>
                  <a:gd name="connsiteX1" fmla="*/ 299735 w 508316"/>
                  <a:gd name="connsiteY1" fmla="*/ 117394 h 125192"/>
                  <a:gd name="connsiteX2" fmla="*/ 206588 w 508316"/>
                  <a:gd name="connsiteY2" fmla="*/ 112823 h 125192"/>
                  <a:gd name="connsiteX3" fmla="*/ 122013 w 508316"/>
                  <a:gd name="connsiteY3" fmla="*/ 103680 h 125192"/>
                  <a:gd name="connsiteX4" fmla="*/ 15151 w 508316"/>
                  <a:gd name="connsiteY4" fmla="*/ 77393 h 125192"/>
                  <a:gd name="connsiteX5" fmla="*/ 3722 w 508316"/>
                  <a:gd name="connsiteY5" fmla="*/ 10533 h 125192"/>
                  <a:gd name="connsiteX6" fmla="*/ 20866 w 508316"/>
                  <a:gd name="connsiteY6" fmla="*/ 1961 h 125192"/>
                  <a:gd name="connsiteX7" fmla="*/ 34009 w 508316"/>
                  <a:gd name="connsiteY7" fmla="*/ 33391 h 125192"/>
                  <a:gd name="connsiteX8" fmla="*/ 100869 w 508316"/>
                  <a:gd name="connsiteY8" fmla="*/ 70535 h 125192"/>
                  <a:gd name="connsiteX9" fmla="*/ 211731 w 508316"/>
                  <a:gd name="connsiteY9" fmla="*/ 78536 h 125192"/>
                  <a:gd name="connsiteX10" fmla="*/ 335166 w 508316"/>
                  <a:gd name="connsiteY10" fmla="*/ 44820 h 125192"/>
                  <a:gd name="connsiteX11" fmla="*/ 434027 w 508316"/>
                  <a:gd name="connsiteY11" fmla="*/ 16819 h 125192"/>
                  <a:gd name="connsiteX12" fmla="*/ 508316 w 508316"/>
                  <a:gd name="connsiteY12" fmla="*/ 19105 h 125192"/>
                  <a:gd name="connsiteX13" fmla="*/ 465457 w 508316"/>
                  <a:gd name="connsiteY13" fmla="*/ 72250 h 125192"/>
                  <a:gd name="connsiteX14" fmla="*/ 419169 w 508316"/>
                  <a:gd name="connsiteY14" fmla="*/ 97394 h 1251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08316" h="125192">
                    <a:moveTo>
                      <a:pt x="419169" y="97394"/>
                    </a:moveTo>
                    <a:cubicBezTo>
                      <a:pt x="380882" y="97965"/>
                      <a:pt x="335737" y="101965"/>
                      <a:pt x="299735" y="117394"/>
                    </a:cubicBezTo>
                    <a:cubicBezTo>
                      <a:pt x="270020" y="129966"/>
                      <a:pt x="236875" y="126538"/>
                      <a:pt x="206588" y="112823"/>
                    </a:cubicBezTo>
                    <a:cubicBezTo>
                      <a:pt x="179159" y="99679"/>
                      <a:pt x="152300" y="98537"/>
                      <a:pt x="122013" y="103680"/>
                    </a:cubicBezTo>
                    <a:cubicBezTo>
                      <a:pt x="83726" y="109966"/>
                      <a:pt x="44295" y="112252"/>
                      <a:pt x="15151" y="77393"/>
                    </a:cubicBezTo>
                    <a:cubicBezTo>
                      <a:pt x="-4850" y="57963"/>
                      <a:pt x="-849" y="33962"/>
                      <a:pt x="3722" y="10533"/>
                    </a:cubicBezTo>
                    <a:cubicBezTo>
                      <a:pt x="5436" y="2532"/>
                      <a:pt x="11151" y="-3182"/>
                      <a:pt x="20866" y="1961"/>
                    </a:cubicBezTo>
                    <a:cubicBezTo>
                      <a:pt x="25437" y="12818"/>
                      <a:pt x="28866" y="23104"/>
                      <a:pt x="34009" y="33391"/>
                    </a:cubicBezTo>
                    <a:cubicBezTo>
                      <a:pt x="48867" y="64249"/>
                      <a:pt x="68296" y="77393"/>
                      <a:pt x="100869" y="70535"/>
                    </a:cubicBezTo>
                    <a:cubicBezTo>
                      <a:pt x="139157" y="63106"/>
                      <a:pt x="175158" y="71107"/>
                      <a:pt x="211731" y="78536"/>
                    </a:cubicBezTo>
                    <a:cubicBezTo>
                      <a:pt x="259162" y="88250"/>
                      <a:pt x="301450" y="84250"/>
                      <a:pt x="335166" y="44820"/>
                    </a:cubicBezTo>
                    <a:cubicBezTo>
                      <a:pt x="361453" y="14533"/>
                      <a:pt x="395168" y="5961"/>
                      <a:pt x="434027" y="16819"/>
                    </a:cubicBezTo>
                    <a:cubicBezTo>
                      <a:pt x="458600" y="23676"/>
                      <a:pt x="483744" y="18533"/>
                      <a:pt x="508316" y="19105"/>
                    </a:cubicBezTo>
                    <a:cubicBezTo>
                      <a:pt x="497459" y="40820"/>
                      <a:pt x="482029" y="54534"/>
                      <a:pt x="465457" y="72250"/>
                    </a:cubicBezTo>
                    <a:cubicBezTo>
                      <a:pt x="452314" y="86536"/>
                      <a:pt x="444313" y="97394"/>
                      <a:pt x="419169" y="97394"/>
                    </a:cubicBezTo>
                    <a:close/>
                  </a:path>
                </a:pathLst>
              </a:custGeom>
              <a:solidFill>
                <a:schemeClr val="tx1">
                  <a:alpha val="10000"/>
                </a:schemeClr>
              </a:solidFill>
              <a:ln w="57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BEA39923-D4D7-4B2D-98D2-70F8BCEDA323}"/>
                  </a:ext>
                </a:extLst>
              </p:cNvPr>
              <p:cNvSpPr/>
              <p:nvPr/>
            </p:nvSpPr>
            <p:spPr>
              <a:xfrm>
                <a:off x="8483261" y="6240374"/>
                <a:ext cx="1016617" cy="429114"/>
              </a:xfrm>
              <a:custGeom>
                <a:avLst/>
                <a:gdLst>
                  <a:gd name="connsiteX0" fmla="*/ 1016617 w 1016617"/>
                  <a:gd name="connsiteY0" fmla="*/ 423902 h 429114"/>
                  <a:gd name="connsiteX1" fmla="*/ 1001759 w 1016617"/>
                  <a:gd name="connsiteY1" fmla="*/ 427331 h 429114"/>
                  <a:gd name="connsiteX2" fmla="*/ 866896 w 1016617"/>
                  <a:gd name="connsiteY2" fmla="*/ 344470 h 429114"/>
                  <a:gd name="connsiteX3" fmla="*/ 736605 w 1016617"/>
                  <a:gd name="connsiteY3" fmla="*/ 325040 h 429114"/>
                  <a:gd name="connsiteX4" fmla="*/ 544025 w 1016617"/>
                  <a:gd name="connsiteY4" fmla="*/ 266181 h 429114"/>
                  <a:gd name="connsiteX5" fmla="*/ 187437 w 1016617"/>
                  <a:gd name="connsiteY5" fmla="*/ 85601 h 429114"/>
                  <a:gd name="connsiteX6" fmla="*/ 164007 w 1016617"/>
                  <a:gd name="connsiteY6" fmla="*/ 73600 h 429114"/>
                  <a:gd name="connsiteX7" fmla="*/ 101719 w 1016617"/>
                  <a:gd name="connsiteY7" fmla="*/ 100459 h 429114"/>
                  <a:gd name="connsiteX8" fmla="*/ 74289 w 1016617"/>
                  <a:gd name="connsiteY8" fmla="*/ 164462 h 429114"/>
                  <a:gd name="connsiteX9" fmla="*/ 34287 w 1016617"/>
                  <a:gd name="connsiteY9" fmla="*/ 187891 h 429114"/>
                  <a:gd name="connsiteX10" fmla="*/ 0 w 1016617"/>
                  <a:gd name="connsiteY10" fmla="*/ 154176 h 429114"/>
                  <a:gd name="connsiteX11" fmla="*/ 89147 w 1016617"/>
                  <a:gd name="connsiteY11" fmla="*/ 35313 h 429114"/>
                  <a:gd name="connsiteX12" fmla="*/ 169151 w 1016617"/>
                  <a:gd name="connsiteY12" fmla="*/ 6169 h 429114"/>
                  <a:gd name="connsiteX13" fmla="*/ 496594 w 1016617"/>
                  <a:gd name="connsiteY13" fmla="*/ 132460 h 429114"/>
                  <a:gd name="connsiteX14" fmla="*/ 843467 w 1016617"/>
                  <a:gd name="connsiteY14" fmla="*/ 201606 h 429114"/>
                  <a:gd name="connsiteX15" fmla="*/ 906898 w 1016617"/>
                  <a:gd name="connsiteY15" fmla="*/ 209035 h 429114"/>
                  <a:gd name="connsiteX16" fmla="*/ 969187 w 1016617"/>
                  <a:gd name="connsiteY16" fmla="*/ 269038 h 429114"/>
                  <a:gd name="connsiteX17" fmla="*/ 1016617 w 1016617"/>
                  <a:gd name="connsiteY17" fmla="*/ 423902 h 4291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016617" h="429114">
                    <a:moveTo>
                      <a:pt x="1016617" y="423902"/>
                    </a:moveTo>
                    <a:cubicBezTo>
                      <a:pt x="1012046" y="429045"/>
                      <a:pt x="1007474" y="430759"/>
                      <a:pt x="1001759" y="427331"/>
                    </a:cubicBezTo>
                    <a:cubicBezTo>
                      <a:pt x="956615" y="399901"/>
                      <a:pt x="912041" y="372471"/>
                      <a:pt x="866896" y="344470"/>
                    </a:cubicBezTo>
                    <a:cubicBezTo>
                      <a:pt x="826323" y="319326"/>
                      <a:pt x="775464" y="331898"/>
                      <a:pt x="736605" y="325040"/>
                    </a:cubicBezTo>
                    <a:cubicBezTo>
                      <a:pt x="670316" y="313040"/>
                      <a:pt x="605170" y="297039"/>
                      <a:pt x="544025" y="266181"/>
                    </a:cubicBezTo>
                    <a:cubicBezTo>
                      <a:pt x="425162" y="205607"/>
                      <a:pt x="296585" y="165033"/>
                      <a:pt x="187437" y="85601"/>
                    </a:cubicBezTo>
                    <a:cubicBezTo>
                      <a:pt x="180580" y="80458"/>
                      <a:pt x="172579" y="77029"/>
                      <a:pt x="164007" y="73600"/>
                    </a:cubicBezTo>
                    <a:cubicBezTo>
                      <a:pt x="129149" y="59314"/>
                      <a:pt x="114862" y="65600"/>
                      <a:pt x="101719" y="100459"/>
                    </a:cubicBezTo>
                    <a:cubicBezTo>
                      <a:pt x="93147" y="122174"/>
                      <a:pt x="86861" y="144461"/>
                      <a:pt x="74289" y="164462"/>
                    </a:cubicBezTo>
                    <a:cubicBezTo>
                      <a:pt x="64574" y="179319"/>
                      <a:pt x="53145" y="190749"/>
                      <a:pt x="34287" y="187891"/>
                    </a:cubicBezTo>
                    <a:cubicBezTo>
                      <a:pt x="15429" y="185034"/>
                      <a:pt x="2857" y="174177"/>
                      <a:pt x="0" y="154176"/>
                    </a:cubicBezTo>
                    <a:cubicBezTo>
                      <a:pt x="60574" y="138175"/>
                      <a:pt x="62860" y="77029"/>
                      <a:pt x="89147" y="35313"/>
                    </a:cubicBezTo>
                    <a:cubicBezTo>
                      <a:pt x="109719" y="2740"/>
                      <a:pt x="132006" y="-8117"/>
                      <a:pt x="169151" y="6169"/>
                    </a:cubicBezTo>
                    <a:cubicBezTo>
                      <a:pt x="278298" y="47885"/>
                      <a:pt x="386875" y="91316"/>
                      <a:pt x="496594" y="132460"/>
                    </a:cubicBezTo>
                    <a:cubicBezTo>
                      <a:pt x="608599" y="174177"/>
                      <a:pt x="722318" y="206178"/>
                      <a:pt x="843467" y="201606"/>
                    </a:cubicBezTo>
                    <a:cubicBezTo>
                      <a:pt x="865182" y="201035"/>
                      <a:pt x="885754" y="206178"/>
                      <a:pt x="906898" y="209035"/>
                    </a:cubicBezTo>
                    <a:cubicBezTo>
                      <a:pt x="940042" y="212464"/>
                      <a:pt x="966329" y="236465"/>
                      <a:pt x="969187" y="269038"/>
                    </a:cubicBezTo>
                    <a:cubicBezTo>
                      <a:pt x="968044" y="269038"/>
                      <a:pt x="983473" y="376471"/>
                      <a:pt x="1016617" y="423902"/>
                    </a:cubicBezTo>
                    <a:close/>
                  </a:path>
                </a:pathLst>
              </a:custGeom>
              <a:solidFill>
                <a:schemeClr val="tx1">
                  <a:alpha val="10000"/>
                </a:schemeClr>
              </a:solidFill>
              <a:ln w="57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E70FBE1-146F-48FB-8113-4472BD57824C}"/>
                </a:ext>
              </a:extLst>
            </p:cNvPr>
            <p:cNvSpPr/>
            <p:nvPr/>
          </p:nvSpPr>
          <p:spPr>
            <a:xfrm>
              <a:off x="7391752" y="6400982"/>
              <a:ext cx="1760252" cy="217078"/>
            </a:xfrm>
            <a:custGeom>
              <a:avLst/>
              <a:gdLst>
                <a:gd name="connsiteX0" fmla="*/ 1634963 w 1760252"/>
                <a:gd name="connsiteY0" fmla="*/ 216435 h 217078"/>
                <a:gd name="connsiteX1" fmla="*/ 84035 w 1760252"/>
                <a:gd name="connsiteY1" fmla="*/ 121574 h 217078"/>
                <a:gd name="connsiteX2" fmla="*/ 603 w 1760252"/>
                <a:gd name="connsiteY2" fmla="*/ 29570 h 217078"/>
                <a:gd name="connsiteX3" fmla="*/ 37748 w 1760252"/>
                <a:gd name="connsiteY3" fmla="*/ 997 h 217078"/>
                <a:gd name="connsiteX4" fmla="*/ 1735539 w 1760252"/>
                <a:gd name="connsiteY4" fmla="*/ 162718 h 217078"/>
                <a:gd name="connsiteX5" fmla="*/ 1760111 w 1760252"/>
                <a:gd name="connsiteY5" fmla="*/ 178719 h 217078"/>
                <a:gd name="connsiteX6" fmla="*/ 1737824 w 1760252"/>
                <a:gd name="connsiteY6" fmla="*/ 197577 h 217078"/>
                <a:gd name="connsiteX7" fmla="*/ 1634963 w 1760252"/>
                <a:gd name="connsiteY7" fmla="*/ 216435 h 217078"/>
                <a:gd name="connsiteX8" fmla="*/ 1634963 w 1760252"/>
                <a:gd name="connsiteY8" fmla="*/ 216435 h 217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60252" h="217078">
                  <a:moveTo>
                    <a:pt x="1634963" y="216435"/>
                  </a:moveTo>
                  <a:cubicBezTo>
                    <a:pt x="1518386" y="208435"/>
                    <a:pt x="207470" y="130145"/>
                    <a:pt x="84035" y="121574"/>
                  </a:cubicBezTo>
                  <a:cubicBezTo>
                    <a:pt x="30319" y="118145"/>
                    <a:pt x="-5111" y="77572"/>
                    <a:pt x="603" y="29570"/>
                  </a:cubicBezTo>
                  <a:cubicBezTo>
                    <a:pt x="3460" y="7854"/>
                    <a:pt x="13175" y="-3575"/>
                    <a:pt x="37748" y="997"/>
                  </a:cubicBezTo>
                  <a:cubicBezTo>
                    <a:pt x="112608" y="13569"/>
                    <a:pt x="1641820" y="147289"/>
                    <a:pt x="1735539" y="162718"/>
                  </a:cubicBezTo>
                  <a:cubicBezTo>
                    <a:pt x="1746968" y="164433"/>
                    <a:pt x="1758397" y="167290"/>
                    <a:pt x="1760111" y="178719"/>
                  </a:cubicBezTo>
                  <a:cubicBezTo>
                    <a:pt x="1761825" y="192434"/>
                    <a:pt x="1747539" y="194148"/>
                    <a:pt x="1737824" y="197577"/>
                  </a:cubicBezTo>
                  <a:cubicBezTo>
                    <a:pt x="1704109" y="209006"/>
                    <a:pt x="1670964" y="219864"/>
                    <a:pt x="1634963" y="216435"/>
                  </a:cubicBezTo>
                  <a:lnTo>
                    <a:pt x="1634963" y="216435"/>
                  </a:lnTo>
                  <a:close/>
                </a:path>
              </a:pathLst>
            </a:custGeom>
            <a:solidFill>
              <a:srgbClr val="6F6F6F"/>
            </a:solidFill>
            <a:ln w="57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287DD16-27A7-4537-B7B2-557086F45C9F}"/>
                </a:ext>
              </a:extLst>
            </p:cNvPr>
            <p:cNvSpPr/>
            <p:nvPr/>
          </p:nvSpPr>
          <p:spPr>
            <a:xfrm>
              <a:off x="6934923" y="4726584"/>
              <a:ext cx="531234" cy="1611633"/>
            </a:xfrm>
            <a:custGeom>
              <a:avLst/>
              <a:gdLst>
                <a:gd name="connsiteX0" fmla="*/ 531149 w 531234"/>
                <a:gd name="connsiteY0" fmla="*/ 1599963 h 1611633"/>
                <a:gd name="connsiteX1" fmla="*/ 524291 w 531234"/>
                <a:gd name="connsiteY1" fmla="*/ 1610821 h 1611633"/>
                <a:gd name="connsiteX2" fmla="*/ 511719 w 531234"/>
                <a:gd name="connsiteY2" fmla="*/ 1606249 h 1611633"/>
                <a:gd name="connsiteX3" fmla="*/ 500290 w 531234"/>
                <a:gd name="connsiteY3" fmla="*/ 1573105 h 1611633"/>
                <a:gd name="connsiteX4" fmla="*/ 294567 w 531234"/>
                <a:gd name="connsiteY4" fmla="*/ 933648 h 1611633"/>
                <a:gd name="connsiteX5" fmla="*/ 8840 w 531234"/>
                <a:gd name="connsiteY5" fmla="*/ 36464 h 1611633"/>
                <a:gd name="connsiteX6" fmla="*/ 8268 w 531234"/>
                <a:gd name="connsiteY6" fmla="*/ 1034 h 1611633"/>
                <a:gd name="connsiteX7" fmla="*/ 28269 w 531234"/>
                <a:gd name="connsiteY7" fmla="*/ 29035 h 1611633"/>
                <a:gd name="connsiteX8" fmla="*/ 288281 w 531234"/>
                <a:gd name="connsiteY8" fmla="*/ 843358 h 1611633"/>
                <a:gd name="connsiteX9" fmla="*/ 524863 w 531234"/>
                <a:gd name="connsiteY9" fmla="*/ 1579962 h 1611633"/>
                <a:gd name="connsiteX10" fmla="*/ 531149 w 531234"/>
                <a:gd name="connsiteY10" fmla="*/ 1599963 h 1611633"/>
                <a:gd name="connsiteX11" fmla="*/ 531149 w 531234"/>
                <a:gd name="connsiteY11" fmla="*/ 1599963 h 1611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31234" h="1611633">
                  <a:moveTo>
                    <a:pt x="531149" y="1599963"/>
                  </a:moveTo>
                  <a:cubicBezTo>
                    <a:pt x="531720" y="1604535"/>
                    <a:pt x="529434" y="1608535"/>
                    <a:pt x="524291" y="1610821"/>
                  </a:cubicBezTo>
                  <a:cubicBezTo>
                    <a:pt x="518577" y="1613107"/>
                    <a:pt x="514005" y="1610249"/>
                    <a:pt x="511719" y="1606249"/>
                  </a:cubicBezTo>
                  <a:cubicBezTo>
                    <a:pt x="507148" y="1595392"/>
                    <a:pt x="503719" y="1584534"/>
                    <a:pt x="500290" y="1573105"/>
                  </a:cubicBezTo>
                  <a:cubicBezTo>
                    <a:pt x="431716" y="1359953"/>
                    <a:pt x="363141" y="1146800"/>
                    <a:pt x="294567" y="933648"/>
                  </a:cubicBezTo>
                  <a:cubicBezTo>
                    <a:pt x="199134" y="634777"/>
                    <a:pt x="103701" y="335335"/>
                    <a:pt x="8840" y="36464"/>
                  </a:cubicBezTo>
                  <a:cubicBezTo>
                    <a:pt x="5411" y="25607"/>
                    <a:pt x="-8876" y="6749"/>
                    <a:pt x="8268" y="1034"/>
                  </a:cubicBezTo>
                  <a:cubicBezTo>
                    <a:pt x="27126" y="-5252"/>
                    <a:pt x="24840" y="18749"/>
                    <a:pt x="28269" y="29035"/>
                  </a:cubicBezTo>
                  <a:cubicBezTo>
                    <a:pt x="115702" y="299905"/>
                    <a:pt x="201420" y="571917"/>
                    <a:pt x="288281" y="843358"/>
                  </a:cubicBezTo>
                  <a:cubicBezTo>
                    <a:pt x="366570" y="1089083"/>
                    <a:pt x="446002" y="1334237"/>
                    <a:pt x="524863" y="1579962"/>
                  </a:cubicBezTo>
                  <a:cubicBezTo>
                    <a:pt x="526577" y="1585677"/>
                    <a:pt x="528292" y="1592535"/>
                    <a:pt x="531149" y="1599963"/>
                  </a:cubicBezTo>
                  <a:lnTo>
                    <a:pt x="531149" y="1599963"/>
                  </a:lnTo>
                  <a:close/>
                </a:path>
              </a:pathLst>
            </a:custGeom>
            <a:solidFill>
              <a:srgbClr val="909090"/>
            </a:solidFill>
            <a:ln w="57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78CF06A-4941-435F-96AF-CFB0E74843B2}"/>
                </a:ext>
              </a:extLst>
            </p:cNvPr>
            <p:cNvSpPr/>
            <p:nvPr/>
          </p:nvSpPr>
          <p:spPr>
            <a:xfrm>
              <a:off x="7711546" y="6057561"/>
              <a:ext cx="662402" cy="280414"/>
            </a:xfrm>
            <a:custGeom>
              <a:avLst/>
              <a:gdLst>
                <a:gd name="connsiteX0" fmla="*/ 13395 w 662402"/>
                <a:gd name="connsiteY0" fmla="*/ 280415 h 280414"/>
                <a:gd name="connsiteX1" fmla="*/ 251 w 662402"/>
                <a:gd name="connsiteY1" fmla="*/ 273557 h 280414"/>
                <a:gd name="connsiteX2" fmla="*/ 11109 w 662402"/>
                <a:gd name="connsiteY2" fmla="*/ 259271 h 280414"/>
                <a:gd name="connsiteX3" fmla="*/ 628280 w 662402"/>
                <a:gd name="connsiteY3" fmla="*/ 10117 h 280414"/>
                <a:gd name="connsiteX4" fmla="*/ 660853 w 662402"/>
                <a:gd name="connsiteY4" fmla="*/ 7260 h 280414"/>
                <a:gd name="connsiteX5" fmla="*/ 636852 w 662402"/>
                <a:gd name="connsiteY5" fmla="*/ 28975 h 280414"/>
                <a:gd name="connsiteX6" fmla="*/ 13395 w 662402"/>
                <a:gd name="connsiteY6" fmla="*/ 280415 h 280414"/>
                <a:gd name="connsiteX7" fmla="*/ 13395 w 662402"/>
                <a:gd name="connsiteY7" fmla="*/ 280415 h 280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62402" h="280414">
                  <a:moveTo>
                    <a:pt x="13395" y="280415"/>
                  </a:moveTo>
                  <a:cubicBezTo>
                    <a:pt x="6537" y="280415"/>
                    <a:pt x="1394" y="279844"/>
                    <a:pt x="251" y="273557"/>
                  </a:cubicBezTo>
                  <a:cubicBezTo>
                    <a:pt x="-1463" y="264414"/>
                    <a:pt x="5966" y="261557"/>
                    <a:pt x="11109" y="259271"/>
                  </a:cubicBezTo>
                  <a:cubicBezTo>
                    <a:pt x="48825" y="243270"/>
                    <a:pt x="460272" y="77549"/>
                    <a:pt x="628280" y="10117"/>
                  </a:cubicBezTo>
                  <a:cubicBezTo>
                    <a:pt x="638566" y="6117"/>
                    <a:pt x="653995" y="-8741"/>
                    <a:pt x="660853" y="7260"/>
                  </a:cubicBezTo>
                  <a:cubicBezTo>
                    <a:pt x="668282" y="23832"/>
                    <a:pt x="647138" y="24403"/>
                    <a:pt x="636852" y="28975"/>
                  </a:cubicBezTo>
                  <a:cubicBezTo>
                    <a:pt x="435700" y="111265"/>
                    <a:pt x="18538" y="278701"/>
                    <a:pt x="13395" y="280415"/>
                  </a:cubicBezTo>
                  <a:lnTo>
                    <a:pt x="13395" y="280415"/>
                  </a:lnTo>
                  <a:close/>
                </a:path>
              </a:pathLst>
            </a:custGeom>
            <a:solidFill>
              <a:srgbClr val="908F90"/>
            </a:solidFill>
            <a:ln w="57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F7D90D9-B600-4A09-A4B2-720DA6E7B219}"/>
                </a:ext>
              </a:extLst>
            </p:cNvPr>
            <p:cNvSpPr/>
            <p:nvPr/>
          </p:nvSpPr>
          <p:spPr>
            <a:xfrm>
              <a:off x="7591792" y="6263687"/>
              <a:ext cx="114290" cy="51430"/>
            </a:xfrm>
            <a:custGeom>
              <a:avLst/>
              <a:gdLst>
                <a:gd name="connsiteX0" fmla="*/ 0 w 114290"/>
                <a:gd name="connsiteY0" fmla="*/ 42288 h 51430"/>
                <a:gd name="connsiteX1" fmla="*/ 110862 w 114290"/>
                <a:gd name="connsiteY1" fmla="*/ 0 h 51430"/>
                <a:gd name="connsiteX2" fmla="*/ 114291 w 114290"/>
                <a:gd name="connsiteY2" fmla="*/ 9143 h 51430"/>
                <a:gd name="connsiteX3" fmla="*/ 3429 w 114290"/>
                <a:gd name="connsiteY3" fmla="*/ 51431 h 51430"/>
                <a:gd name="connsiteX4" fmla="*/ 0 w 114290"/>
                <a:gd name="connsiteY4" fmla="*/ 42288 h 51430"/>
                <a:gd name="connsiteX5" fmla="*/ 0 w 114290"/>
                <a:gd name="connsiteY5" fmla="*/ 42288 h 51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290" h="51430">
                  <a:moveTo>
                    <a:pt x="0" y="42288"/>
                  </a:moveTo>
                  <a:cubicBezTo>
                    <a:pt x="36573" y="28001"/>
                    <a:pt x="73718" y="14286"/>
                    <a:pt x="110862" y="0"/>
                  </a:cubicBezTo>
                  <a:cubicBezTo>
                    <a:pt x="112005" y="3429"/>
                    <a:pt x="113148" y="6286"/>
                    <a:pt x="114291" y="9143"/>
                  </a:cubicBezTo>
                  <a:cubicBezTo>
                    <a:pt x="77718" y="23429"/>
                    <a:pt x="40573" y="37145"/>
                    <a:pt x="3429" y="51431"/>
                  </a:cubicBezTo>
                  <a:cubicBezTo>
                    <a:pt x="2286" y="48574"/>
                    <a:pt x="1143" y="45145"/>
                    <a:pt x="0" y="42288"/>
                  </a:cubicBezTo>
                  <a:lnTo>
                    <a:pt x="0" y="42288"/>
                  </a:lnTo>
                  <a:close/>
                </a:path>
              </a:pathLst>
            </a:custGeom>
            <a:solidFill>
              <a:srgbClr val="D0D0D0"/>
            </a:solidFill>
            <a:ln w="57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B831202-6145-4BD1-BDEB-2B4D8E060883}"/>
                </a:ext>
              </a:extLst>
            </p:cNvPr>
            <p:cNvSpPr/>
            <p:nvPr/>
          </p:nvSpPr>
          <p:spPr>
            <a:xfrm>
              <a:off x="9672029" y="2743529"/>
              <a:ext cx="1192482" cy="1056467"/>
            </a:xfrm>
            <a:custGeom>
              <a:avLst/>
              <a:gdLst>
                <a:gd name="connsiteX0" fmla="*/ 1175339 w 1192482"/>
                <a:gd name="connsiteY0" fmla="*/ 576597 h 1056467"/>
                <a:gd name="connsiteX1" fmla="*/ 1038761 w 1192482"/>
                <a:gd name="connsiteY1" fmla="*/ 284013 h 1056467"/>
                <a:gd name="connsiteX2" fmla="*/ 690746 w 1192482"/>
                <a:gd name="connsiteY2" fmla="*/ 24001 h 1056467"/>
                <a:gd name="connsiteX3" fmla="*/ 619314 w 1192482"/>
                <a:gd name="connsiteY3" fmla="*/ 0 h 1056467"/>
                <a:gd name="connsiteX4" fmla="*/ 644458 w 1192482"/>
                <a:gd name="connsiteY4" fmla="*/ 29144 h 1056467"/>
                <a:gd name="connsiteX5" fmla="*/ 664458 w 1192482"/>
                <a:gd name="connsiteY5" fmla="*/ 61146 h 1056467"/>
                <a:gd name="connsiteX6" fmla="*/ 625028 w 1192482"/>
                <a:gd name="connsiteY6" fmla="*/ 64574 h 1056467"/>
                <a:gd name="connsiteX7" fmla="*/ 500451 w 1192482"/>
                <a:gd name="connsiteY7" fmla="*/ 36002 h 1056467"/>
                <a:gd name="connsiteX8" fmla="*/ 395875 w 1192482"/>
                <a:gd name="connsiteY8" fmla="*/ 62860 h 1056467"/>
                <a:gd name="connsiteX9" fmla="*/ 307871 w 1192482"/>
                <a:gd name="connsiteY9" fmla="*/ 134863 h 1056467"/>
                <a:gd name="connsiteX10" fmla="*/ 278727 w 1192482"/>
                <a:gd name="connsiteY10" fmla="*/ 143435 h 1056467"/>
                <a:gd name="connsiteX11" fmla="*/ 280441 w 1192482"/>
                <a:gd name="connsiteY11" fmla="*/ 111434 h 1056467"/>
                <a:gd name="connsiteX12" fmla="*/ 311871 w 1192482"/>
                <a:gd name="connsiteY12" fmla="*/ 47431 h 1056467"/>
                <a:gd name="connsiteX13" fmla="*/ 206152 w 1192482"/>
                <a:gd name="connsiteY13" fmla="*/ 157721 h 1056467"/>
                <a:gd name="connsiteX14" fmla="*/ 221581 w 1192482"/>
                <a:gd name="connsiteY14" fmla="*/ 57717 h 1056467"/>
                <a:gd name="connsiteX15" fmla="*/ 133006 w 1192482"/>
                <a:gd name="connsiteY15" fmla="*/ 250297 h 1056467"/>
                <a:gd name="connsiteX16" fmla="*/ 103290 w 1192482"/>
                <a:gd name="connsiteY16" fmla="*/ 122291 h 1056467"/>
                <a:gd name="connsiteX17" fmla="*/ 82146 w 1192482"/>
                <a:gd name="connsiteY17" fmla="*/ 148578 h 1056467"/>
                <a:gd name="connsiteX18" fmla="*/ 23858 w 1192482"/>
                <a:gd name="connsiteY18" fmla="*/ 275441 h 1056467"/>
                <a:gd name="connsiteX19" fmla="*/ 25001 w 1192482"/>
                <a:gd name="connsiteY19" fmla="*/ 517166 h 1056467"/>
                <a:gd name="connsiteX20" fmla="*/ 54145 w 1192482"/>
                <a:gd name="connsiteY20" fmla="*/ 687460 h 1056467"/>
                <a:gd name="connsiteX21" fmla="*/ 129577 w 1192482"/>
                <a:gd name="connsiteY21" fmla="*/ 948614 h 1056467"/>
                <a:gd name="connsiteX22" fmla="*/ 131863 w 1192482"/>
                <a:gd name="connsiteY22" fmla="*/ 906898 h 1056467"/>
                <a:gd name="connsiteX23" fmla="*/ 115291 w 1192482"/>
                <a:gd name="connsiteY23" fmla="*/ 736033 h 1056467"/>
                <a:gd name="connsiteX24" fmla="*/ 254154 w 1192482"/>
                <a:gd name="connsiteY24" fmla="*/ 574883 h 1056467"/>
                <a:gd name="connsiteX25" fmla="*/ 365017 w 1192482"/>
                <a:gd name="connsiteY25" fmla="*/ 556025 h 1056467"/>
                <a:gd name="connsiteX26" fmla="*/ 473593 w 1192482"/>
                <a:gd name="connsiteY26" fmla="*/ 509166 h 1056467"/>
                <a:gd name="connsiteX27" fmla="*/ 556454 w 1192482"/>
                <a:gd name="connsiteY27" fmla="*/ 454878 h 1056467"/>
                <a:gd name="connsiteX28" fmla="*/ 699317 w 1192482"/>
                <a:gd name="connsiteY28" fmla="*/ 414876 h 1056467"/>
                <a:gd name="connsiteX29" fmla="*/ 798750 w 1192482"/>
                <a:gd name="connsiteY29" fmla="*/ 489165 h 1056467"/>
                <a:gd name="connsiteX30" fmla="*/ 823323 w 1192482"/>
                <a:gd name="connsiteY30" fmla="*/ 554311 h 1056467"/>
                <a:gd name="connsiteX31" fmla="*/ 961615 w 1192482"/>
                <a:gd name="connsiteY31" fmla="*/ 729747 h 1056467"/>
                <a:gd name="connsiteX32" fmla="*/ 1021617 w 1192482"/>
                <a:gd name="connsiteY32" fmla="*/ 850895 h 1056467"/>
                <a:gd name="connsiteX33" fmla="*/ 1078192 w 1192482"/>
                <a:gd name="connsiteY33" fmla="*/ 1028046 h 1056467"/>
                <a:gd name="connsiteX34" fmla="*/ 1105621 w 1192482"/>
                <a:gd name="connsiteY34" fmla="*/ 1056048 h 1056467"/>
                <a:gd name="connsiteX35" fmla="*/ 1117622 w 1192482"/>
                <a:gd name="connsiteY35" fmla="*/ 1021760 h 1056467"/>
                <a:gd name="connsiteX36" fmla="*/ 1093049 w 1192482"/>
                <a:gd name="connsiteY36" fmla="*/ 913184 h 1056467"/>
                <a:gd name="connsiteX37" fmla="*/ 1097049 w 1192482"/>
                <a:gd name="connsiteY37" fmla="*/ 776606 h 1056467"/>
                <a:gd name="connsiteX38" fmla="*/ 1151909 w 1192482"/>
                <a:gd name="connsiteY38" fmla="*/ 682316 h 1056467"/>
                <a:gd name="connsiteX39" fmla="*/ 1192482 w 1192482"/>
                <a:gd name="connsiteY39" fmla="*/ 640600 h 1056467"/>
                <a:gd name="connsiteX40" fmla="*/ 1175339 w 1192482"/>
                <a:gd name="connsiteY40" fmla="*/ 576597 h 1056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1192482" h="1056467">
                  <a:moveTo>
                    <a:pt x="1175339" y="576597"/>
                  </a:moveTo>
                  <a:cubicBezTo>
                    <a:pt x="1145052" y="472021"/>
                    <a:pt x="1118193" y="364016"/>
                    <a:pt x="1038761" y="284013"/>
                  </a:cubicBezTo>
                  <a:cubicBezTo>
                    <a:pt x="935899" y="180580"/>
                    <a:pt x="821037" y="91433"/>
                    <a:pt x="690746" y="24001"/>
                  </a:cubicBezTo>
                  <a:cubicBezTo>
                    <a:pt x="669030" y="12572"/>
                    <a:pt x="646172" y="2286"/>
                    <a:pt x="619314" y="0"/>
                  </a:cubicBezTo>
                  <a:cubicBezTo>
                    <a:pt x="623885" y="14858"/>
                    <a:pt x="636457" y="20001"/>
                    <a:pt x="644458" y="29144"/>
                  </a:cubicBezTo>
                  <a:cubicBezTo>
                    <a:pt x="653029" y="38859"/>
                    <a:pt x="670745" y="48574"/>
                    <a:pt x="664458" y="61146"/>
                  </a:cubicBezTo>
                  <a:cubicBezTo>
                    <a:pt x="657030" y="76003"/>
                    <a:pt x="638172" y="67432"/>
                    <a:pt x="625028" y="64574"/>
                  </a:cubicBezTo>
                  <a:cubicBezTo>
                    <a:pt x="583312" y="55431"/>
                    <a:pt x="542167" y="45716"/>
                    <a:pt x="500451" y="36002"/>
                  </a:cubicBezTo>
                  <a:cubicBezTo>
                    <a:pt x="460449" y="26287"/>
                    <a:pt x="426162" y="34287"/>
                    <a:pt x="395875" y="62860"/>
                  </a:cubicBezTo>
                  <a:cubicBezTo>
                    <a:pt x="368445" y="88575"/>
                    <a:pt x="339872" y="114291"/>
                    <a:pt x="307871" y="134863"/>
                  </a:cubicBezTo>
                  <a:cubicBezTo>
                    <a:pt x="299299" y="140578"/>
                    <a:pt x="288442" y="150292"/>
                    <a:pt x="278727" y="143435"/>
                  </a:cubicBezTo>
                  <a:cubicBezTo>
                    <a:pt x="266726" y="134863"/>
                    <a:pt x="275869" y="121720"/>
                    <a:pt x="280441" y="111434"/>
                  </a:cubicBezTo>
                  <a:cubicBezTo>
                    <a:pt x="290156" y="89718"/>
                    <a:pt x="301585" y="69146"/>
                    <a:pt x="311871" y="47431"/>
                  </a:cubicBezTo>
                  <a:cubicBezTo>
                    <a:pt x="266726" y="73146"/>
                    <a:pt x="239297" y="116005"/>
                    <a:pt x="206152" y="157721"/>
                  </a:cubicBezTo>
                  <a:cubicBezTo>
                    <a:pt x="198723" y="120005"/>
                    <a:pt x="214152" y="92576"/>
                    <a:pt x="221581" y="57717"/>
                  </a:cubicBezTo>
                  <a:cubicBezTo>
                    <a:pt x="165579" y="111434"/>
                    <a:pt x="139863" y="173151"/>
                    <a:pt x="133006" y="250297"/>
                  </a:cubicBezTo>
                  <a:cubicBezTo>
                    <a:pt x="97576" y="208581"/>
                    <a:pt x="117005" y="162293"/>
                    <a:pt x="103290" y="122291"/>
                  </a:cubicBezTo>
                  <a:cubicBezTo>
                    <a:pt x="91861" y="129720"/>
                    <a:pt x="87290" y="139435"/>
                    <a:pt x="82146" y="148578"/>
                  </a:cubicBezTo>
                  <a:cubicBezTo>
                    <a:pt x="59860" y="189723"/>
                    <a:pt x="40430" y="232010"/>
                    <a:pt x="23858" y="275441"/>
                  </a:cubicBezTo>
                  <a:cubicBezTo>
                    <a:pt x="-7572" y="356016"/>
                    <a:pt x="-8715" y="437163"/>
                    <a:pt x="25001" y="517166"/>
                  </a:cubicBezTo>
                  <a:cubicBezTo>
                    <a:pt x="48431" y="572026"/>
                    <a:pt x="58717" y="628028"/>
                    <a:pt x="54145" y="687460"/>
                  </a:cubicBezTo>
                  <a:cubicBezTo>
                    <a:pt x="47288" y="783464"/>
                    <a:pt x="76432" y="869753"/>
                    <a:pt x="129577" y="948614"/>
                  </a:cubicBezTo>
                  <a:cubicBezTo>
                    <a:pt x="140435" y="935471"/>
                    <a:pt x="134149" y="920613"/>
                    <a:pt x="131863" y="906898"/>
                  </a:cubicBezTo>
                  <a:cubicBezTo>
                    <a:pt x="122148" y="850324"/>
                    <a:pt x="114719" y="793750"/>
                    <a:pt x="115291" y="736033"/>
                  </a:cubicBezTo>
                  <a:cubicBezTo>
                    <a:pt x="116434" y="630314"/>
                    <a:pt x="150721" y="590312"/>
                    <a:pt x="254154" y="574883"/>
                  </a:cubicBezTo>
                  <a:cubicBezTo>
                    <a:pt x="291299" y="569169"/>
                    <a:pt x="329015" y="566883"/>
                    <a:pt x="365017" y="556025"/>
                  </a:cubicBezTo>
                  <a:cubicBezTo>
                    <a:pt x="404447" y="547453"/>
                    <a:pt x="439877" y="530881"/>
                    <a:pt x="473593" y="509166"/>
                  </a:cubicBezTo>
                  <a:cubicBezTo>
                    <a:pt x="501023" y="491451"/>
                    <a:pt x="528452" y="472593"/>
                    <a:pt x="556454" y="454878"/>
                  </a:cubicBezTo>
                  <a:cubicBezTo>
                    <a:pt x="599884" y="426305"/>
                    <a:pt x="646743" y="413161"/>
                    <a:pt x="699317" y="414876"/>
                  </a:cubicBezTo>
                  <a:cubicBezTo>
                    <a:pt x="757605" y="417162"/>
                    <a:pt x="781035" y="432591"/>
                    <a:pt x="798750" y="489165"/>
                  </a:cubicBezTo>
                  <a:cubicBezTo>
                    <a:pt x="805608" y="511452"/>
                    <a:pt x="811894" y="533738"/>
                    <a:pt x="823323" y="554311"/>
                  </a:cubicBezTo>
                  <a:cubicBezTo>
                    <a:pt x="860467" y="620028"/>
                    <a:pt x="916470" y="670887"/>
                    <a:pt x="961615" y="729747"/>
                  </a:cubicBezTo>
                  <a:cubicBezTo>
                    <a:pt x="962758" y="731462"/>
                    <a:pt x="1016475" y="838895"/>
                    <a:pt x="1021617" y="850895"/>
                  </a:cubicBezTo>
                  <a:cubicBezTo>
                    <a:pt x="1045619" y="908612"/>
                    <a:pt x="1059334" y="969187"/>
                    <a:pt x="1078192" y="1028046"/>
                  </a:cubicBezTo>
                  <a:cubicBezTo>
                    <a:pt x="1082192" y="1041190"/>
                    <a:pt x="1087335" y="1059476"/>
                    <a:pt x="1105621" y="1056048"/>
                  </a:cubicBezTo>
                  <a:cubicBezTo>
                    <a:pt x="1122194" y="1053190"/>
                    <a:pt x="1118765" y="1034332"/>
                    <a:pt x="1117622" y="1021760"/>
                  </a:cubicBezTo>
                  <a:cubicBezTo>
                    <a:pt x="1115336" y="984044"/>
                    <a:pt x="1104478" y="948614"/>
                    <a:pt x="1093049" y="913184"/>
                  </a:cubicBezTo>
                  <a:cubicBezTo>
                    <a:pt x="1080477" y="872039"/>
                    <a:pt x="1078763" y="820037"/>
                    <a:pt x="1097049" y="776606"/>
                  </a:cubicBezTo>
                  <a:cubicBezTo>
                    <a:pt x="1096478" y="776606"/>
                    <a:pt x="1138766" y="705175"/>
                    <a:pt x="1151909" y="682316"/>
                  </a:cubicBezTo>
                  <a:cubicBezTo>
                    <a:pt x="1161052" y="664030"/>
                    <a:pt x="1179339" y="655458"/>
                    <a:pt x="1192482" y="640600"/>
                  </a:cubicBezTo>
                  <a:cubicBezTo>
                    <a:pt x="1187339" y="619457"/>
                    <a:pt x="1181053" y="598313"/>
                    <a:pt x="1175339" y="576597"/>
                  </a:cubicBezTo>
                  <a:close/>
                </a:path>
              </a:pathLst>
            </a:custGeom>
            <a:solidFill>
              <a:srgbClr val="765640"/>
            </a:solidFill>
            <a:ln w="57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E4A2EEC-644D-49A5-8454-FEC8A9DD1AC1}"/>
                </a:ext>
              </a:extLst>
            </p:cNvPr>
            <p:cNvSpPr/>
            <p:nvPr/>
          </p:nvSpPr>
          <p:spPr>
            <a:xfrm>
              <a:off x="9694054" y="3423559"/>
              <a:ext cx="1131598" cy="611228"/>
            </a:xfrm>
            <a:custGeom>
              <a:avLst/>
              <a:gdLst>
                <a:gd name="connsiteX0" fmla="*/ 1079596 w 1131598"/>
                <a:gd name="connsiteY0" fmla="*/ 7429 h 611228"/>
                <a:gd name="connsiteX1" fmla="*/ 1131599 w 1131598"/>
                <a:gd name="connsiteY1" fmla="*/ 0 h 611228"/>
                <a:gd name="connsiteX2" fmla="*/ 1073882 w 1131598"/>
                <a:gd name="connsiteY2" fmla="*/ 102862 h 611228"/>
                <a:gd name="connsiteX3" fmla="*/ 983592 w 1131598"/>
                <a:gd name="connsiteY3" fmla="*/ 124006 h 611228"/>
                <a:gd name="connsiteX4" fmla="*/ 867587 w 1131598"/>
                <a:gd name="connsiteY4" fmla="*/ 158864 h 611228"/>
                <a:gd name="connsiteX5" fmla="*/ 840728 w 1131598"/>
                <a:gd name="connsiteY5" fmla="*/ 212581 h 611228"/>
                <a:gd name="connsiteX6" fmla="*/ 847586 w 1131598"/>
                <a:gd name="connsiteY6" fmla="*/ 314300 h 611228"/>
                <a:gd name="connsiteX7" fmla="*/ 788726 w 1131598"/>
                <a:gd name="connsiteY7" fmla="*/ 425162 h 611228"/>
                <a:gd name="connsiteX8" fmla="*/ 653863 w 1131598"/>
                <a:gd name="connsiteY8" fmla="*/ 466878 h 611228"/>
                <a:gd name="connsiteX9" fmla="*/ 533286 w 1131598"/>
                <a:gd name="connsiteY9" fmla="*/ 425733 h 611228"/>
                <a:gd name="connsiteX10" fmla="*/ 452139 w 1131598"/>
                <a:gd name="connsiteY10" fmla="*/ 354873 h 611228"/>
                <a:gd name="connsiteX11" fmla="*/ 383565 w 1131598"/>
                <a:gd name="connsiteY11" fmla="*/ 381732 h 611228"/>
                <a:gd name="connsiteX12" fmla="*/ 378993 w 1131598"/>
                <a:gd name="connsiteY12" fmla="*/ 448592 h 611228"/>
                <a:gd name="connsiteX13" fmla="*/ 357849 w 1131598"/>
                <a:gd name="connsiteY13" fmla="*/ 542310 h 611228"/>
                <a:gd name="connsiteX14" fmla="*/ 327562 w 1131598"/>
                <a:gd name="connsiteY14" fmla="*/ 578883 h 611228"/>
                <a:gd name="connsiteX15" fmla="*/ 216700 w 1131598"/>
                <a:gd name="connsiteY15" fmla="*/ 609742 h 611228"/>
                <a:gd name="connsiteX16" fmla="*/ 82980 w 1131598"/>
                <a:gd name="connsiteY16" fmla="*/ 508594 h 611228"/>
                <a:gd name="connsiteX17" fmla="*/ 18406 w 1131598"/>
                <a:gd name="connsiteY17" fmla="*/ 432591 h 611228"/>
                <a:gd name="connsiteX18" fmla="*/ 20691 w 1131598"/>
                <a:gd name="connsiteY18" fmla="*/ 368588 h 611228"/>
                <a:gd name="connsiteX19" fmla="*/ 138982 w 1131598"/>
                <a:gd name="connsiteY19" fmla="*/ 308585 h 611228"/>
                <a:gd name="connsiteX20" fmla="*/ 253845 w 1131598"/>
                <a:gd name="connsiteY20" fmla="*/ 277727 h 611228"/>
                <a:gd name="connsiteX21" fmla="*/ 482998 w 1131598"/>
                <a:gd name="connsiteY21" fmla="*/ 202295 h 611228"/>
                <a:gd name="connsiteX22" fmla="*/ 762439 w 1131598"/>
                <a:gd name="connsiteY22" fmla="*/ 105148 h 611228"/>
                <a:gd name="connsiteX23" fmla="*/ 902445 w 1131598"/>
                <a:gd name="connsiteY23" fmla="*/ 57717 h 611228"/>
                <a:gd name="connsiteX24" fmla="*/ 1079596 w 1131598"/>
                <a:gd name="connsiteY24" fmla="*/ 7429 h 611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131598" h="611228">
                  <a:moveTo>
                    <a:pt x="1079596" y="7429"/>
                  </a:moveTo>
                  <a:cubicBezTo>
                    <a:pt x="1096740" y="5143"/>
                    <a:pt x="1114455" y="2286"/>
                    <a:pt x="1131599" y="0"/>
                  </a:cubicBezTo>
                  <a:cubicBezTo>
                    <a:pt x="1109883" y="36002"/>
                    <a:pt x="1096169" y="58860"/>
                    <a:pt x="1073882" y="102862"/>
                  </a:cubicBezTo>
                  <a:cubicBezTo>
                    <a:pt x="1051595" y="108005"/>
                    <a:pt x="1020736" y="115434"/>
                    <a:pt x="983592" y="124006"/>
                  </a:cubicBezTo>
                  <a:cubicBezTo>
                    <a:pt x="943590" y="133149"/>
                    <a:pt x="904731" y="142292"/>
                    <a:pt x="867587" y="158864"/>
                  </a:cubicBezTo>
                  <a:cubicBezTo>
                    <a:pt x="844729" y="168579"/>
                    <a:pt x="839585" y="189723"/>
                    <a:pt x="840728" y="212581"/>
                  </a:cubicBezTo>
                  <a:cubicBezTo>
                    <a:pt x="842443" y="246868"/>
                    <a:pt x="844729" y="280584"/>
                    <a:pt x="847586" y="314300"/>
                  </a:cubicBezTo>
                  <a:cubicBezTo>
                    <a:pt x="852729" y="365159"/>
                    <a:pt x="832157" y="400590"/>
                    <a:pt x="788726" y="425162"/>
                  </a:cubicBezTo>
                  <a:cubicBezTo>
                    <a:pt x="747010" y="448592"/>
                    <a:pt x="701865" y="462878"/>
                    <a:pt x="653863" y="466878"/>
                  </a:cubicBezTo>
                  <a:cubicBezTo>
                    <a:pt x="608146" y="470878"/>
                    <a:pt x="568145" y="455449"/>
                    <a:pt x="533286" y="425733"/>
                  </a:cubicBezTo>
                  <a:cubicBezTo>
                    <a:pt x="505856" y="402304"/>
                    <a:pt x="480141" y="377160"/>
                    <a:pt x="452139" y="354873"/>
                  </a:cubicBezTo>
                  <a:cubicBezTo>
                    <a:pt x="413852" y="324015"/>
                    <a:pt x="390422" y="333729"/>
                    <a:pt x="383565" y="381732"/>
                  </a:cubicBezTo>
                  <a:cubicBezTo>
                    <a:pt x="380708" y="404018"/>
                    <a:pt x="378993" y="426305"/>
                    <a:pt x="378993" y="448592"/>
                  </a:cubicBezTo>
                  <a:cubicBezTo>
                    <a:pt x="378993" y="482307"/>
                    <a:pt x="374422" y="503451"/>
                    <a:pt x="357849" y="542310"/>
                  </a:cubicBezTo>
                  <a:cubicBezTo>
                    <a:pt x="350992" y="558882"/>
                    <a:pt x="340134" y="570311"/>
                    <a:pt x="327562" y="578883"/>
                  </a:cubicBezTo>
                  <a:cubicBezTo>
                    <a:pt x="294418" y="601741"/>
                    <a:pt x="258416" y="616028"/>
                    <a:pt x="216700" y="609742"/>
                  </a:cubicBezTo>
                  <a:cubicBezTo>
                    <a:pt x="148126" y="608027"/>
                    <a:pt x="113838" y="560597"/>
                    <a:pt x="82980" y="508594"/>
                  </a:cubicBezTo>
                  <a:cubicBezTo>
                    <a:pt x="65836" y="479450"/>
                    <a:pt x="49836" y="451449"/>
                    <a:pt x="18406" y="432591"/>
                  </a:cubicBezTo>
                  <a:cubicBezTo>
                    <a:pt x="-7881" y="416590"/>
                    <a:pt x="-5024" y="384589"/>
                    <a:pt x="20691" y="368588"/>
                  </a:cubicBezTo>
                  <a:cubicBezTo>
                    <a:pt x="58407" y="345158"/>
                    <a:pt x="98409" y="326872"/>
                    <a:pt x="138982" y="308585"/>
                  </a:cubicBezTo>
                  <a:cubicBezTo>
                    <a:pt x="185842" y="287442"/>
                    <a:pt x="214415" y="283441"/>
                    <a:pt x="253845" y="277727"/>
                  </a:cubicBezTo>
                  <a:cubicBezTo>
                    <a:pt x="336134" y="271441"/>
                    <a:pt x="412138" y="246868"/>
                    <a:pt x="482998" y="202295"/>
                  </a:cubicBezTo>
                  <a:cubicBezTo>
                    <a:pt x="567573" y="149150"/>
                    <a:pt x="664720" y="125148"/>
                    <a:pt x="762439" y="105148"/>
                  </a:cubicBezTo>
                  <a:cubicBezTo>
                    <a:pt x="811013" y="95433"/>
                    <a:pt x="857872" y="79432"/>
                    <a:pt x="902445" y="57717"/>
                  </a:cubicBezTo>
                  <a:cubicBezTo>
                    <a:pt x="915589" y="50859"/>
                    <a:pt x="1032737" y="13715"/>
                    <a:pt x="1079596" y="7429"/>
                  </a:cubicBezTo>
                  <a:close/>
                </a:path>
              </a:pathLst>
            </a:custGeom>
            <a:solidFill>
              <a:srgbClr val="333231"/>
            </a:solidFill>
            <a:ln w="57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4D3CFA2-23FB-4937-9D30-90D150C150A7}"/>
                </a:ext>
              </a:extLst>
            </p:cNvPr>
            <p:cNvSpPr/>
            <p:nvPr/>
          </p:nvSpPr>
          <p:spPr>
            <a:xfrm>
              <a:off x="10162979" y="3577835"/>
              <a:ext cx="359802" cy="297172"/>
            </a:xfrm>
            <a:custGeom>
              <a:avLst/>
              <a:gdLst>
                <a:gd name="connsiteX0" fmla="*/ 191795 w 359802"/>
                <a:gd name="connsiteY0" fmla="*/ 297173 h 297172"/>
                <a:gd name="connsiteX1" fmla="*/ 5501 w 359802"/>
                <a:gd name="connsiteY1" fmla="*/ 166310 h 297172"/>
                <a:gd name="connsiteX2" fmla="*/ 28930 w 359802"/>
                <a:gd name="connsiteY2" fmla="*/ 82877 h 297172"/>
                <a:gd name="connsiteX3" fmla="*/ 274084 w 359802"/>
                <a:gd name="connsiteY3" fmla="*/ 17 h 297172"/>
                <a:gd name="connsiteX4" fmla="*/ 327230 w 359802"/>
                <a:gd name="connsiteY4" fmla="*/ 35447 h 297172"/>
                <a:gd name="connsiteX5" fmla="*/ 359802 w 359802"/>
                <a:gd name="connsiteY5" fmla="*/ 185739 h 297172"/>
                <a:gd name="connsiteX6" fmla="*/ 325515 w 359802"/>
                <a:gd name="connsiteY6" fmla="*/ 247456 h 297172"/>
                <a:gd name="connsiteX7" fmla="*/ 191795 w 359802"/>
                <a:gd name="connsiteY7" fmla="*/ 297173 h 297172"/>
                <a:gd name="connsiteX8" fmla="*/ 191795 w 359802"/>
                <a:gd name="connsiteY8" fmla="*/ 297173 h 297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9802" h="297172">
                  <a:moveTo>
                    <a:pt x="191795" y="297173"/>
                  </a:moveTo>
                  <a:cubicBezTo>
                    <a:pt x="107791" y="296601"/>
                    <a:pt x="30073" y="239456"/>
                    <a:pt x="5501" y="166310"/>
                  </a:cubicBezTo>
                  <a:cubicBezTo>
                    <a:pt x="-5928" y="130880"/>
                    <a:pt x="-214" y="105736"/>
                    <a:pt x="28930" y="82877"/>
                  </a:cubicBezTo>
                  <a:cubicBezTo>
                    <a:pt x="100362" y="26303"/>
                    <a:pt x="183794" y="1731"/>
                    <a:pt x="274084" y="17"/>
                  </a:cubicBezTo>
                  <a:cubicBezTo>
                    <a:pt x="299228" y="-555"/>
                    <a:pt x="316372" y="13731"/>
                    <a:pt x="327230" y="35447"/>
                  </a:cubicBezTo>
                  <a:cubicBezTo>
                    <a:pt x="351802" y="82877"/>
                    <a:pt x="359231" y="133737"/>
                    <a:pt x="359802" y="185739"/>
                  </a:cubicBezTo>
                  <a:cubicBezTo>
                    <a:pt x="359802" y="211455"/>
                    <a:pt x="346087" y="232027"/>
                    <a:pt x="325515" y="247456"/>
                  </a:cubicBezTo>
                  <a:cubicBezTo>
                    <a:pt x="283799" y="279458"/>
                    <a:pt x="235797" y="293744"/>
                    <a:pt x="191795" y="297173"/>
                  </a:cubicBezTo>
                  <a:lnTo>
                    <a:pt x="191795" y="297173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57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6AC9440-C05A-48B6-88A9-B9CEBEABDCC2}"/>
                </a:ext>
              </a:extLst>
            </p:cNvPr>
            <p:cNvSpPr/>
            <p:nvPr/>
          </p:nvSpPr>
          <p:spPr>
            <a:xfrm>
              <a:off x="9762937" y="3731802"/>
              <a:ext cx="295360" cy="274247"/>
            </a:xfrm>
            <a:custGeom>
              <a:avLst/>
              <a:gdLst>
                <a:gd name="connsiteX0" fmla="*/ 295252 w 295360"/>
                <a:gd name="connsiteY0" fmla="*/ 139777 h 274247"/>
                <a:gd name="connsiteX1" fmla="*/ 134674 w 295360"/>
                <a:gd name="connsiteY1" fmla="*/ 272926 h 274247"/>
                <a:gd name="connsiteX2" fmla="*/ 83243 w 295360"/>
                <a:gd name="connsiteY2" fmla="*/ 253497 h 274247"/>
                <a:gd name="connsiteX3" fmla="*/ 954 w 295360"/>
                <a:gd name="connsiteY3" fmla="*/ 107776 h 274247"/>
                <a:gd name="connsiteX4" fmla="*/ 34098 w 295360"/>
                <a:gd name="connsiteY4" fmla="*/ 42630 h 274247"/>
                <a:gd name="connsiteX5" fmla="*/ 260965 w 295360"/>
                <a:gd name="connsiteY5" fmla="*/ 2057 h 274247"/>
                <a:gd name="connsiteX6" fmla="*/ 290681 w 295360"/>
                <a:gd name="connsiteY6" fmla="*/ 32915 h 274247"/>
                <a:gd name="connsiteX7" fmla="*/ 295252 w 295360"/>
                <a:gd name="connsiteY7" fmla="*/ 139777 h 274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5360" h="274247">
                  <a:moveTo>
                    <a:pt x="295252" y="139777"/>
                  </a:moveTo>
                  <a:cubicBezTo>
                    <a:pt x="290109" y="232924"/>
                    <a:pt x="230107" y="283212"/>
                    <a:pt x="134674" y="272926"/>
                  </a:cubicBezTo>
                  <a:cubicBezTo>
                    <a:pt x="115816" y="271212"/>
                    <a:pt x="96958" y="266069"/>
                    <a:pt x="83243" y="253497"/>
                  </a:cubicBezTo>
                  <a:cubicBezTo>
                    <a:pt x="39241" y="214066"/>
                    <a:pt x="9525" y="166064"/>
                    <a:pt x="954" y="107776"/>
                  </a:cubicBezTo>
                  <a:cubicBezTo>
                    <a:pt x="-3618" y="79203"/>
                    <a:pt x="8382" y="58059"/>
                    <a:pt x="34098" y="42630"/>
                  </a:cubicBezTo>
                  <a:cubicBezTo>
                    <a:pt x="104387" y="343"/>
                    <a:pt x="182104" y="-3658"/>
                    <a:pt x="260965" y="2057"/>
                  </a:cubicBezTo>
                  <a:cubicBezTo>
                    <a:pt x="278680" y="3200"/>
                    <a:pt x="288966" y="15772"/>
                    <a:pt x="290681" y="32915"/>
                  </a:cubicBezTo>
                  <a:cubicBezTo>
                    <a:pt x="294110" y="55774"/>
                    <a:pt x="295824" y="127777"/>
                    <a:pt x="295252" y="139777"/>
                  </a:cubicBez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57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7" name="Freeform 32">
            <a:extLst>
              <a:ext uri="{FF2B5EF4-FFF2-40B4-BE49-F238E27FC236}">
                <a16:creationId xmlns:a16="http://schemas.microsoft.com/office/drawing/2014/main" id="{4D9A8553-8E41-4AC9-A400-9126C027F5D7}"/>
              </a:ext>
            </a:extLst>
          </p:cNvPr>
          <p:cNvSpPr/>
          <p:nvPr/>
        </p:nvSpPr>
        <p:spPr>
          <a:xfrm>
            <a:off x="5945135" y="289028"/>
            <a:ext cx="779361" cy="648803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AB73983-7209-4937-B4BA-4E51C22B5A30}"/>
              </a:ext>
            </a:extLst>
          </p:cNvPr>
          <p:cNvSpPr txBox="1"/>
          <p:nvPr/>
        </p:nvSpPr>
        <p:spPr>
          <a:xfrm>
            <a:off x="1268057" y="139496"/>
            <a:ext cx="4465575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90000"/>
                    <a:lumOff val="10000"/>
                  </a:schemeClr>
                </a:solidFill>
                <a:cs typeface="Arial" pitchFamily="34" charset="0"/>
              </a:rPr>
              <a:t>GIỚI THIỆU ĐỀ TÀI</a:t>
            </a:r>
            <a:endParaRPr lang="ko-KR" altLang="en-US" sz="2800" b="1" dirty="0">
              <a:solidFill>
                <a:schemeClr val="tx1">
                  <a:lumMod val="90000"/>
                  <a:lumOff val="10000"/>
                </a:schemeClr>
              </a:solidFill>
              <a:cs typeface="Arial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390635A-2DB6-4862-8A8F-B43B14FB0B94}"/>
              </a:ext>
            </a:extLst>
          </p:cNvPr>
          <p:cNvSpPr/>
          <p:nvPr/>
        </p:nvSpPr>
        <p:spPr>
          <a:xfrm>
            <a:off x="1364854" y="542543"/>
            <a:ext cx="3624396" cy="45719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Triangle 40">
            <a:extLst>
              <a:ext uri="{FF2B5EF4-FFF2-40B4-BE49-F238E27FC236}">
                <a16:creationId xmlns:a16="http://schemas.microsoft.com/office/drawing/2014/main" id="{152DCA4D-D09B-4565-B620-7C3422F874F6}"/>
              </a:ext>
            </a:extLst>
          </p:cNvPr>
          <p:cNvSpPr/>
          <p:nvPr/>
        </p:nvSpPr>
        <p:spPr>
          <a:xfrm rot="5400000">
            <a:off x="-634337" y="634336"/>
            <a:ext cx="2584177" cy="1315505"/>
          </a:xfrm>
          <a:prstGeom prst="rtTriangl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ight Triangle 41">
            <a:extLst>
              <a:ext uri="{FF2B5EF4-FFF2-40B4-BE49-F238E27FC236}">
                <a16:creationId xmlns:a16="http://schemas.microsoft.com/office/drawing/2014/main" id="{1EC5F0D9-3CE1-421C-9FA6-82B85A1D49F8}"/>
              </a:ext>
            </a:extLst>
          </p:cNvPr>
          <p:cNvSpPr/>
          <p:nvPr/>
        </p:nvSpPr>
        <p:spPr>
          <a:xfrm rot="16200000">
            <a:off x="10242159" y="4901065"/>
            <a:ext cx="2584177" cy="1315505"/>
          </a:xfrm>
          <a:prstGeom prst="rtTriangl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Pentagon 42">
            <a:extLst>
              <a:ext uri="{FF2B5EF4-FFF2-40B4-BE49-F238E27FC236}">
                <a16:creationId xmlns:a16="http://schemas.microsoft.com/office/drawing/2014/main" id="{F1EFAADF-8345-494A-99A9-0EE880EA51CD}"/>
              </a:ext>
            </a:extLst>
          </p:cNvPr>
          <p:cNvSpPr/>
          <p:nvPr/>
        </p:nvSpPr>
        <p:spPr>
          <a:xfrm rot="13670708">
            <a:off x="11601324" y="-173222"/>
            <a:ext cx="781878" cy="813430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Pentagon 47">
            <a:extLst>
              <a:ext uri="{FF2B5EF4-FFF2-40B4-BE49-F238E27FC236}">
                <a16:creationId xmlns:a16="http://schemas.microsoft.com/office/drawing/2014/main" id="{3757BA11-4287-444E-B0E3-6AE61F2D778F}"/>
              </a:ext>
            </a:extLst>
          </p:cNvPr>
          <p:cNvSpPr/>
          <p:nvPr/>
        </p:nvSpPr>
        <p:spPr>
          <a:xfrm rot="11071854">
            <a:off x="10877743" y="-615866"/>
            <a:ext cx="941822" cy="813430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Pentagon 48">
            <a:extLst>
              <a:ext uri="{FF2B5EF4-FFF2-40B4-BE49-F238E27FC236}">
                <a16:creationId xmlns:a16="http://schemas.microsoft.com/office/drawing/2014/main" id="{A4789C24-8A8D-4793-8642-4ACFA5387F8C}"/>
              </a:ext>
            </a:extLst>
          </p:cNvPr>
          <p:cNvSpPr/>
          <p:nvPr/>
        </p:nvSpPr>
        <p:spPr>
          <a:xfrm rot="15895695">
            <a:off x="11968343" y="407278"/>
            <a:ext cx="781878" cy="813430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8EF3CE4-DFEC-4D32-8EBE-2EE5BF1BDD15}"/>
              </a:ext>
            </a:extLst>
          </p:cNvPr>
          <p:cNvSpPr/>
          <p:nvPr/>
        </p:nvSpPr>
        <p:spPr>
          <a:xfrm>
            <a:off x="1384652" y="1008524"/>
            <a:ext cx="3507665" cy="461665"/>
          </a:xfrm>
          <a:prstGeom prst="rect">
            <a:avLst/>
          </a:prstGeom>
          <a:solidFill>
            <a:schemeClr val="accent3"/>
          </a:solidFill>
        </p:spPr>
        <p:txBody>
          <a:bodyPr wrap="none">
            <a:noAutofit/>
          </a:bodyPr>
          <a:lstStyle/>
          <a:p>
            <a:pPr algn="ctr"/>
            <a:r>
              <a:rPr lang="en-US" altLang="ko-KR" sz="2400" b="1" dirty="0" err="1">
                <a:solidFill>
                  <a:schemeClr val="bg1"/>
                </a:solidFill>
                <a:cs typeface="Arial" pitchFamily="34" charset="0"/>
              </a:rPr>
              <a:t>Tìm</a:t>
            </a:r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2400" b="1" dirty="0" err="1">
                <a:solidFill>
                  <a:schemeClr val="bg1"/>
                </a:solidFill>
                <a:cs typeface="Arial" pitchFamily="34" charset="0"/>
              </a:rPr>
              <a:t>hiểu</a:t>
            </a:r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2400" b="1" dirty="0" err="1">
                <a:solidFill>
                  <a:schemeClr val="bg1"/>
                </a:solidFill>
                <a:cs typeface="Arial" pitchFamily="34" charset="0"/>
              </a:rPr>
              <a:t>đề</a:t>
            </a:r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2400" b="1" dirty="0" err="1">
                <a:solidFill>
                  <a:schemeClr val="bg1"/>
                </a:solidFill>
                <a:cs typeface="Arial" pitchFamily="34" charset="0"/>
              </a:rPr>
              <a:t>tài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28E2FE0-5BF0-4945-BC7D-FD5413A7D5E7}"/>
              </a:ext>
            </a:extLst>
          </p:cNvPr>
          <p:cNvSpPr txBox="1"/>
          <p:nvPr/>
        </p:nvSpPr>
        <p:spPr>
          <a:xfrm>
            <a:off x="1314088" y="1610165"/>
            <a:ext cx="581168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Website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doanh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mặt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chi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thấp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đẹp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mắt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trở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nhanh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chóng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68BD157-659A-45E9-AC32-38F1F5CB887C}"/>
              </a:ext>
            </a:extLst>
          </p:cNvPr>
          <p:cNvSpPr/>
          <p:nvPr/>
        </p:nvSpPr>
        <p:spPr>
          <a:xfrm>
            <a:off x="1364854" y="3619307"/>
            <a:ext cx="3507665" cy="461665"/>
          </a:xfrm>
          <a:prstGeom prst="rect">
            <a:avLst/>
          </a:prstGeom>
          <a:solidFill>
            <a:schemeClr val="accent3"/>
          </a:solidFill>
        </p:spPr>
        <p:txBody>
          <a:bodyPr wrap="none">
            <a:no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Ý </a:t>
            </a:r>
            <a:r>
              <a:rPr lang="en-US" altLang="ko-KR" sz="2400" b="1" dirty="0" err="1">
                <a:solidFill>
                  <a:schemeClr val="bg1"/>
                </a:solidFill>
                <a:cs typeface="Arial" pitchFamily="34" charset="0"/>
              </a:rPr>
              <a:t>nghĩa</a:t>
            </a:r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2400" b="1" dirty="0" err="1">
                <a:solidFill>
                  <a:schemeClr val="bg1"/>
                </a:solidFill>
                <a:cs typeface="Arial" pitchFamily="34" charset="0"/>
              </a:rPr>
              <a:t>chọn</a:t>
            </a:r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2400" b="1" dirty="0" err="1">
                <a:solidFill>
                  <a:schemeClr val="bg1"/>
                </a:solidFill>
                <a:cs typeface="Arial" pitchFamily="34" charset="0"/>
              </a:rPr>
              <a:t>đề</a:t>
            </a:r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2400" b="1" dirty="0" err="1">
                <a:solidFill>
                  <a:schemeClr val="bg1"/>
                </a:solidFill>
                <a:cs typeface="Arial" pitchFamily="34" charset="0"/>
              </a:rPr>
              <a:t>tài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8783FFD-AA29-493D-A0B9-52F5906FE9F5}"/>
              </a:ext>
            </a:extLst>
          </p:cNvPr>
          <p:cNvSpPr txBox="1"/>
          <p:nvPr/>
        </p:nvSpPr>
        <p:spPr>
          <a:xfrm>
            <a:off x="1314087" y="4275451"/>
            <a:ext cx="581168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bồi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dưỡng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Tx/>
              <a:buChar char="-"/>
            </a:pP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endParaRPr lang="en-GB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3133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3C12029B-C36F-4F17-B7EF-D7EDDC8F798A}"/>
              </a:ext>
            </a:extLst>
          </p:cNvPr>
          <p:cNvSpPr txBox="1"/>
          <p:nvPr/>
        </p:nvSpPr>
        <p:spPr>
          <a:xfrm>
            <a:off x="1268057" y="139496"/>
            <a:ext cx="4465575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90000"/>
                    <a:lumOff val="10000"/>
                  </a:schemeClr>
                </a:solidFill>
                <a:cs typeface="Arial" pitchFamily="34" charset="0"/>
              </a:rPr>
              <a:t>GIỚI THIỆU THÀNH VIÊN</a:t>
            </a:r>
            <a:endParaRPr lang="ko-KR" altLang="en-US" sz="2800" b="1" dirty="0">
              <a:solidFill>
                <a:schemeClr val="tx1">
                  <a:lumMod val="90000"/>
                  <a:lumOff val="10000"/>
                </a:schemeClr>
              </a:solidFill>
              <a:cs typeface="Arial" pitchFamily="34" charset="0"/>
            </a:endParaRPr>
          </a:p>
        </p:txBody>
      </p:sp>
      <p:sp>
        <p:nvSpPr>
          <p:cNvPr id="20" name="Google Shape;117;p3"/>
          <p:cNvSpPr txBox="1"/>
          <p:nvPr/>
        </p:nvSpPr>
        <p:spPr>
          <a:xfrm>
            <a:off x="1935225" y="3114361"/>
            <a:ext cx="2767757" cy="4308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None/>
            </a:pPr>
            <a:r>
              <a:rPr lang="en-GB" sz="1400" b="1" dirty="0" err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Trương</a:t>
            </a:r>
            <a:r>
              <a:rPr lang="en-GB" sz="1400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Quang Anh</a:t>
            </a:r>
            <a:endParaRPr sz="1400" b="1" i="0" u="none" strike="noStrike" cap="none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" name="Google Shape;117;p3"/>
          <p:cNvSpPr txBox="1"/>
          <p:nvPr/>
        </p:nvSpPr>
        <p:spPr>
          <a:xfrm>
            <a:off x="2939260" y="5927285"/>
            <a:ext cx="1884013" cy="4308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None/>
            </a:pPr>
            <a:r>
              <a:rPr lang="en-US" sz="1400" b="1" i="0" u="none" strike="noStrike" cap="none" dirty="0" err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Phạm</a:t>
            </a:r>
            <a:r>
              <a:rPr lang="en-US" sz="1400" b="1" i="0" u="none" strike="noStrike" cap="none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Minh </a:t>
            </a:r>
            <a:r>
              <a:rPr lang="en-US" sz="1400" b="1" i="0" u="none" strike="noStrike" cap="none" dirty="0" err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Thiện</a:t>
            </a:r>
            <a:endParaRPr sz="1400" b="1" i="0" u="none" strike="noStrike" cap="none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" name="Google Shape;117;p3"/>
          <p:cNvSpPr txBox="1"/>
          <p:nvPr/>
        </p:nvSpPr>
        <p:spPr>
          <a:xfrm>
            <a:off x="7640491" y="3114360"/>
            <a:ext cx="1654337" cy="4308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None/>
            </a:pPr>
            <a:r>
              <a:rPr lang="en-GB" sz="1400" b="1" dirty="0" err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Trần</a:t>
            </a:r>
            <a:r>
              <a:rPr lang="en-GB" sz="1400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Thanh </a:t>
            </a:r>
            <a:r>
              <a:rPr lang="en-GB" sz="1400" b="1" dirty="0" err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Phúc</a:t>
            </a:r>
            <a:endParaRPr sz="1400" b="1" i="0" u="none" strike="noStrike" cap="none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" name="Google Shape;117;p3"/>
          <p:cNvSpPr txBox="1"/>
          <p:nvPr/>
        </p:nvSpPr>
        <p:spPr>
          <a:xfrm>
            <a:off x="8314517" y="5927284"/>
            <a:ext cx="2101982" cy="4308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None/>
            </a:pPr>
            <a:r>
              <a:rPr lang="en-GB" sz="1400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Nguyễn Lê Anh Tuấn</a:t>
            </a:r>
            <a:endParaRPr sz="1400" b="1" i="0" u="none" strike="noStrike" cap="none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" name="Right Triangle 27">
            <a:extLst>
              <a:ext uri="{FF2B5EF4-FFF2-40B4-BE49-F238E27FC236}">
                <a16:creationId xmlns:a16="http://schemas.microsoft.com/office/drawing/2014/main" id="{9024A914-BD05-4FC7-8877-51E195D44ECB}"/>
              </a:ext>
            </a:extLst>
          </p:cNvPr>
          <p:cNvSpPr/>
          <p:nvPr/>
        </p:nvSpPr>
        <p:spPr>
          <a:xfrm rot="5400000">
            <a:off x="-634337" y="634336"/>
            <a:ext cx="2584177" cy="1315505"/>
          </a:xfrm>
          <a:prstGeom prst="rtTriangl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ight Triangle 28">
            <a:extLst>
              <a:ext uri="{FF2B5EF4-FFF2-40B4-BE49-F238E27FC236}">
                <a16:creationId xmlns:a16="http://schemas.microsoft.com/office/drawing/2014/main" id="{86D975F5-B6A6-42DF-BF22-7416A2C49355}"/>
              </a:ext>
            </a:extLst>
          </p:cNvPr>
          <p:cNvSpPr/>
          <p:nvPr/>
        </p:nvSpPr>
        <p:spPr>
          <a:xfrm rot="16200000">
            <a:off x="10242159" y="4901065"/>
            <a:ext cx="2584177" cy="1315505"/>
          </a:xfrm>
          <a:prstGeom prst="rtTriangl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9AE4CFB-C7F4-4494-B40F-F52EC19ABCE9}"/>
              </a:ext>
            </a:extLst>
          </p:cNvPr>
          <p:cNvSpPr/>
          <p:nvPr/>
        </p:nvSpPr>
        <p:spPr>
          <a:xfrm>
            <a:off x="1364854" y="542543"/>
            <a:ext cx="3624396" cy="45719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Pentagon 30">
            <a:extLst>
              <a:ext uri="{FF2B5EF4-FFF2-40B4-BE49-F238E27FC236}">
                <a16:creationId xmlns:a16="http://schemas.microsoft.com/office/drawing/2014/main" id="{61326834-E182-4DFE-A08F-372EB0CC2922}"/>
              </a:ext>
            </a:extLst>
          </p:cNvPr>
          <p:cNvSpPr/>
          <p:nvPr/>
        </p:nvSpPr>
        <p:spPr>
          <a:xfrm rot="13670708">
            <a:off x="11601324" y="-173222"/>
            <a:ext cx="781878" cy="813430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Pentagon 31">
            <a:extLst>
              <a:ext uri="{FF2B5EF4-FFF2-40B4-BE49-F238E27FC236}">
                <a16:creationId xmlns:a16="http://schemas.microsoft.com/office/drawing/2014/main" id="{4D8651D7-703F-4265-A961-6B61AE3313B8}"/>
              </a:ext>
            </a:extLst>
          </p:cNvPr>
          <p:cNvSpPr/>
          <p:nvPr/>
        </p:nvSpPr>
        <p:spPr>
          <a:xfrm rot="11071854">
            <a:off x="10877743" y="-615866"/>
            <a:ext cx="941822" cy="813430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Pentagon 32">
            <a:extLst>
              <a:ext uri="{FF2B5EF4-FFF2-40B4-BE49-F238E27FC236}">
                <a16:creationId xmlns:a16="http://schemas.microsoft.com/office/drawing/2014/main" id="{00E3D668-C7D6-4E39-AFED-119DAB411879}"/>
              </a:ext>
            </a:extLst>
          </p:cNvPr>
          <p:cNvSpPr/>
          <p:nvPr/>
        </p:nvSpPr>
        <p:spPr>
          <a:xfrm rot="15895695">
            <a:off x="11968343" y="407278"/>
            <a:ext cx="781878" cy="813430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Hình ảnh Avatar trắng tròn">
            <a:extLst>
              <a:ext uri="{FF2B5EF4-FFF2-40B4-BE49-F238E27FC236}">
                <a16:creationId xmlns:a16="http://schemas.microsoft.com/office/drawing/2014/main" id="{29F6002F-9F1E-DD15-88C0-37AC8AB689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225" y="1213511"/>
            <a:ext cx="1887951" cy="188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Hình ảnh Avatar trắng tròn">
            <a:extLst>
              <a:ext uri="{FF2B5EF4-FFF2-40B4-BE49-F238E27FC236}">
                <a16:creationId xmlns:a16="http://schemas.microsoft.com/office/drawing/2014/main" id="{35D0FC68-5942-D9C5-6C17-9417FB723B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3683" y="1213510"/>
            <a:ext cx="1887951" cy="188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Hình ảnh Avatar trắng tròn">
            <a:extLst>
              <a:ext uri="{FF2B5EF4-FFF2-40B4-BE49-F238E27FC236}">
                <a16:creationId xmlns:a16="http://schemas.microsoft.com/office/drawing/2014/main" id="{2CAA0119-E2C4-8E37-3220-270B8FAE13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6199" y="3868633"/>
            <a:ext cx="1887951" cy="188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ình ảnh Avatar trắng tròn">
            <a:extLst>
              <a:ext uri="{FF2B5EF4-FFF2-40B4-BE49-F238E27FC236}">
                <a16:creationId xmlns:a16="http://schemas.microsoft.com/office/drawing/2014/main" id="{644BF046-7672-5BD0-3D48-1A7F7040A2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1533" y="3972329"/>
            <a:ext cx="1887951" cy="188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25C36CB-9BEC-4EBC-906E-1FADF87C762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659" y="6079963"/>
            <a:ext cx="1887220" cy="5562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93104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/>
      <p:bldP spid="23" grpId="0"/>
      <p:bldP spid="2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ight Triangle 40">
            <a:extLst>
              <a:ext uri="{FF2B5EF4-FFF2-40B4-BE49-F238E27FC236}">
                <a16:creationId xmlns:a16="http://schemas.microsoft.com/office/drawing/2014/main" id="{152DCA4D-D09B-4565-B620-7C3422F874F6}"/>
              </a:ext>
            </a:extLst>
          </p:cNvPr>
          <p:cNvSpPr/>
          <p:nvPr/>
        </p:nvSpPr>
        <p:spPr>
          <a:xfrm rot="5400000">
            <a:off x="-634337" y="634336"/>
            <a:ext cx="2584177" cy="1315505"/>
          </a:xfrm>
          <a:prstGeom prst="rtTriangl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ight Triangle 41">
            <a:extLst>
              <a:ext uri="{FF2B5EF4-FFF2-40B4-BE49-F238E27FC236}">
                <a16:creationId xmlns:a16="http://schemas.microsoft.com/office/drawing/2014/main" id="{1EC5F0D9-3CE1-421C-9FA6-82B85A1D49F8}"/>
              </a:ext>
            </a:extLst>
          </p:cNvPr>
          <p:cNvSpPr/>
          <p:nvPr/>
        </p:nvSpPr>
        <p:spPr>
          <a:xfrm rot="16200000">
            <a:off x="10242159" y="4901065"/>
            <a:ext cx="2584177" cy="1315505"/>
          </a:xfrm>
          <a:prstGeom prst="rtTriangl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Pentagon 42">
            <a:extLst>
              <a:ext uri="{FF2B5EF4-FFF2-40B4-BE49-F238E27FC236}">
                <a16:creationId xmlns:a16="http://schemas.microsoft.com/office/drawing/2014/main" id="{F1EFAADF-8345-494A-99A9-0EE880EA51CD}"/>
              </a:ext>
            </a:extLst>
          </p:cNvPr>
          <p:cNvSpPr/>
          <p:nvPr/>
        </p:nvSpPr>
        <p:spPr>
          <a:xfrm rot="13670708">
            <a:off x="11601324" y="-173222"/>
            <a:ext cx="781878" cy="813430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Pentagon 47">
            <a:extLst>
              <a:ext uri="{FF2B5EF4-FFF2-40B4-BE49-F238E27FC236}">
                <a16:creationId xmlns:a16="http://schemas.microsoft.com/office/drawing/2014/main" id="{3757BA11-4287-444E-B0E3-6AE61F2D778F}"/>
              </a:ext>
            </a:extLst>
          </p:cNvPr>
          <p:cNvSpPr/>
          <p:nvPr/>
        </p:nvSpPr>
        <p:spPr>
          <a:xfrm rot="11071854">
            <a:off x="10877743" y="-615866"/>
            <a:ext cx="941822" cy="813430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Pentagon 48">
            <a:extLst>
              <a:ext uri="{FF2B5EF4-FFF2-40B4-BE49-F238E27FC236}">
                <a16:creationId xmlns:a16="http://schemas.microsoft.com/office/drawing/2014/main" id="{A4789C24-8A8D-4793-8642-4ACFA5387F8C}"/>
              </a:ext>
            </a:extLst>
          </p:cNvPr>
          <p:cNvSpPr/>
          <p:nvPr/>
        </p:nvSpPr>
        <p:spPr>
          <a:xfrm rot="15895695">
            <a:off x="11968343" y="407278"/>
            <a:ext cx="781878" cy="813430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ounded Rectangle 13">
            <a:extLst>
              <a:ext uri="{FF2B5EF4-FFF2-40B4-BE49-F238E27FC236}">
                <a16:creationId xmlns:a16="http://schemas.microsoft.com/office/drawing/2014/main" id="{5D67D395-B8DB-4E61-B697-5928D262B56C}"/>
              </a:ext>
            </a:extLst>
          </p:cNvPr>
          <p:cNvSpPr/>
          <p:nvPr/>
        </p:nvSpPr>
        <p:spPr>
          <a:xfrm>
            <a:off x="583211" y="1601471"/>
            <a:ext cx="3090485" cy="4103654"/>
          </a:xfrm>
          <a:prstGeom prst="roundRect">
            <a:avLst>
              <a:gd name="adj" fmla="val 6084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Tx/>
              <a:buChar char="-"/>
            </a:pPr>
            <a:endParaRPr lang="en-US" altLang="ko-KR" sz="2000" dirty="0">
              <a:solidFill>
                <a:schemeClr val="tx1"/>
              </a:solidFill>
            </a:endParaRPr>
          </a:p>
        </p:txBody>
      </p:sp>
      <p:sp>
        <p:nvSpPr>
          <p:cNvPr id="56" name="Rounded Rectangle 8">
            <a:extLst>
              <a:ext uri="{FF2B5EF4-FFF2-40B4-BE49-F238E27FC236}">
                <a16:creationId xmlns:a16="http://schemas.microsoft.com/office/drawing/2014/main" id="{745C40BB-683E-4E21-B184-2BA0DDE13C80}"/>
              </a:ext>
            </a:extLst>
          </p:cNvPr>
          <p:cNvSpPr/>
          <p:nvPr/>
        </p:nvSpPr>
        <p:spPr>
          <a:xfrm>
            <a:off x="583211" y="1601471"/>
            <a:ext cx="3090485" cy="581397"/>
          </a:xfrm>
          <a:custGeom>
            <a:avLst/>
            <a:gdLst/>
            <a:ahLst/>
            <a:cxnLst/>
            <a:rect l="l" t="t" r="r" b="b"/>
            <a:pathLst>
              <a:path w="1800200" h="581397">
                <a:moveTo>
                  <a:pt x="109524" y="0"/>
                </a:moveTo>
                <a:lnTo>
                  <a:pt x="1690676" y="0"/>
                </a:lnTo>
                <a:cubicBezTo>
                  <a:pt x="1751164" y="0"/>
                  <a:pt x="1800200" y="49036"/>
                  <a:pt x="1800200" y="109524"/>
                </a:cubicBezTo>
                <a:lnTo>
                  <a:pt x="1800200" y="581397"/>
                </a:lnTo>
                <a:lnTo>
                  <a:pt x="0" y="581397"/>
                </a:lnTo>
                <a:lnTo>
                  <a:pt x="0" y="109524"/>
                </a:lnTo>
                <a:cubicBezTo>
                  <a:pt x="0" y="49036"/>
                  <a:pt x="49036" y="0"/>
                  <a:pt x="10952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 err="1"/>
              <a:t>Công</a:t>
            </a:r>
            <a:r>
              <a:rPr lang="en-US" altLang="ko-KR" sz="2500" dirty="0"/>
              <a:t> </a:t>
            </a:r>
            <a:r>
              <a:rPr lang="en-US" altLang="ko-KR" sz="2500" dirty="0" err="1"/>
              <a:t>cụ</a:t>
            </a:r>
            <a:r>
              <a:rPr lang="en-US" altLang="ko-KR" sz="2500" dirty="0"/>
              <a:t> </a:t>
            </a:r>
            <a:r>
              <a:rPr lang="en-US" altLang="ko-KR" sz="2500" dirty="0" err="1"/>
              <a:t>lập</a:t>
            </a:r>
            <a:r>
              <a:rPr lang="en-US" altLang="ko-KR" sz="2500" dirty="0"/>
              <a:t> </a:t>
            </a:r>
            <a:r>
              <a:rPr lang="en-US" altLang="ko-KR" sz="2500" dirty="0" err="1"/>
              <a:t>trình</a:t>
            </a:r>
            <a:endParaRPr lang="ko-KR" altLang="en-US" sz="2500" dirty="0"/>
          </a:p>
        </p:txBody>
      </p:sp>
      <p:sp>
        <p:nvSpPr>
          <p:cNvPr id="57" name="Rounded Rectangle 13">
            <a:extLst>
              <a:ext uri="{FF2B5EF4-FFF2-40B4-BE49-F238E27FC236}">
                <a16:creationId xmlns:a16="http://schemas.microsoft.com/office/drawing/2014/main" id="{9CE9EAA0-FE9B-41AA-9D2C-9F168B1218BB}"/>
              </a:ext>
            </a:extLst>
          </p:cNvPr>
          <p:cNvSpPr/>
          <p:nvPr/>
        </p:nvSpPr>
        <p:spPr>
          <a:xfrm>
            <a:off x="4425584" y="1604961"/>
            <a:ext cx="3090485" cy="4103654"/>
          </a:xfrm>
          <a:prstGeom prst="roundRect">
            <a:avLst>
              <a:gd name="adj" fmla="val 6084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Tx/>
              <a:buChar char="-"/>
            </a:pPr>
            <a:endParaRPr lang="en-US" altLang="ko-KR" sz="2000" dirty="0">
              <a:solidFill>
                <a:srgbClr val="FF0000"/>
              </a:solidFill>
            </a:endParaRPr>
          </a:p>
        </p:txBody>
      </p:sp>
      <p:sp>
        <p:nvSpPr>
          <p:cNvPr id="58" name="Rounded Rectangle 8">
            <a:extLst>
              <a:ext uri="{FF2B5EF4-FFF2-40B4-BE49-F238E27FC236}">
                <a16:creationId xmlns:a16="http://schemas.microsoft.com/office/drawing/2014/main" id="{7CF2159A-1A0D-4E44-9F19-2DAA06514FA9}"/>
              </a:ext>
            </a:extLst>
          </p:cNvPr>
          <p:cNvSpPr/>
          <p:nvPr/>
        </p:nvSpPr>
        <p:spPr>
          <a:xfrm>
            <a:off x="4425584" y="1601471"/>
            <a:ext cx="3090485" cy="581397"/>
          </a:xfrm>
          <a:custGeom>
            <a:avLst/>
            <a:gdLst/>
            <a:ahLst/>
            <a:cxnLst/>
            <a:rect l="l" t="t" r="r" b="b"/>
            <a:pathLst>
              <a:path w="1800200" h="581397">
                <a:moveTo>
                  <a:pt x="109524" y="0"/>
                </a:moveTo>
                <a:lnTo>
                  <a:pt x="1690676" y="0"/>
                </a:lnTo>
                <a:cubicBezTo>
                  <a:pt x="1751164" y="0"/>
                  <a:pt x="1800200" y="49036"/>
                  <a:pt x="1800200" y="109524"/>
                </a:cubicBezTo>
                <a:lnTo>
                  <a:pt x="1800200" y="581397"/>
                </a:lnTo>
                <a:lnTo>
                  <a:pt x="0" y="581397"/>
                </a:lnTo>
                <a:lnTo>
                  <a:pt x="0" y="109524"/>
                </a:lnTo>
                <a:cubicBezTo>
                  <a:pt x="0" y="49036"/>
                  <a:pt x="49036" y="0"/>
                  <a:pt x="10952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 err="1"/>
              <a:t>Nền</a:t>
            </a:r>
            <a:r>
              <a:rPr lang="en-US" altLang="ko-KR" sz="2500" dirty="0"/>
              <a:t> </a:t>
            </a:r>
            <a:r>
              <a:rPr lang="en-US" altLang="ko-KR" sz="2500" dirty="0" err="1"/>
              <a:t>tảng</a:t>
            </a:r>
            <a:r>
              <a:rPr lang="en-US" altLang="ko-KR" sz="2500" dirty="0"/>
              <a:t> </a:t>
            </a:r>
            <a:r>
              <a:rPr lang="en-US" altLang="ko-KR" sz="2500" dirty="0" err="1"/>
              <a:t>công</a:t>
            </a:r>
            <a:r>
              <a:rPr lang="en-US" altLang="ko-KR" sz="2500" dirty="0"/>
              <a:t> </a:t>
            </a:r>
            <a:r>
              <a:rPr lang="en-US" altLang="ko-KR" sz="2500" dirty="0" err="1"/>
              <a:t>nghệ</a:t>
            </a:r>
            <a:endParaRPr lang="ko-KR" altLang="en-US" sz="2500" dirty="0"/>
          </a:p>
        </p:txBody>
      </p:sp>
      <p:sp>
        <p:nvSpPr>
          <p:cNvPr id="59" name="Rounded Rectangle 13">
            <a:extLst>
              <a:ext uri="{FF2B5EF4-FFF2-40B4-BE49-F238E27FC236}">
                <a16:creationId xmlns:a16="http://schemas.microsoft.com/office/drawing/2014/main" id="{BBD4D994-E74B-4A9F-9980-F9BDB1761811}"/>
              </a:ext>
            </a:extLst>
          </p:cNvPr>
          <p:cNvSpPr/>
          <p:nvPr/>
        </p:nvSpPr>
        <p:spPr>
          <a:xfrm>
            <a:off x="8267957" y="1601471"/>
            <a:ext cx="3090485" cy="4103654"/>
          </a:xfrm>
          <a:prstGeom prst="roundRect">
            <a:avLst>
              <a:gd name="adj" fmla="val 6084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Tx/>
              <a:buChar char="-"/>
            </a:pPr>
            <a:endParaRPr lang="en-US" altLang="ko-KR" sz="2000" dirty="0">
              <a:solidFill>
                <a:schemeClr val="tx1"/>
              </a:solidFill>
            </a:endParaRPr>
          </a:p>
        </p:txBody>
      </p:sp>
      <p:sp>
        <p:nvSpPr>
          <p:cNvPr id="60" name="Rounded Rectangle 8">
            <a:extLst>
              <a:ext uri="{FF2B5EF4-FFF2-40B4-BE49-F238E27FC236}">
                <a16:creationId xmlns:a16="http://schemas.microsoft.com/office/drawing/2014/main" id="{9147E3A6-3BB4-47CB-BDF4-C5991CC57AA3}"/>
              </a:ext>
            </a:extLst>
          </p:cNvPr>
          <p:cNvSpPr/>
          <p:nvPr/>
        </p:nvSpPr>
        <p:spPr>
          <a:xfrm>
            <a:off x="8267957" y="1601471"/>
            <a:ext cx="3090485" cy="581397"/>
          </a:xfrm>
          <a:custGeom>
            <a:avLst/>
            <a:gdLst/>
            <a:ahLst/>
            <a:cxnLst/>
            <a:rect l="l" t="t" r="r" b="b"/>
            <a:pathLst>
              <a:path w="1800200" h="581397">
                <a:moveTo>
                  <a:pt x="109524" y="0"/>
                </a:moveTo>
                <a:lnTo>
                  <a:pt x="1690676" y="0"/>
                </a:lnTo>
                <a:cubicBezTo>
                  <a:pt x="1751164" y="0"/>
                  <a:pt x="1800200" y="49036"/>
                  <a:pt x="1800200" y="109524"/>
                </a:cubicBezTo>
                <a:lnTo>
                  <a:pt x="1800200" y="581397"/>
                </a:lnTo>
                <a:lnTo>
                  <a:pt x="0" y="581397"/>
                </a:lnTo>
                <a:lnTo>
                  <a:pt x="0" y="109524"/>
                </a:lnTo>
                <a:cubicBezTo>
                  <a:pt x="0" y="49036"/>
                  <a:pt x="49036" y="0"/>
                  <a:pt x="10952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 err="1"/>
              <a:t>Thư</a:t>
            </a:r>
            <a:r>
              <a:rPr lang="en-US" altLang="ko-KR" sz="2500" dirty="0"/>
              <a:t> </a:t>
            </a:r>
            <a:r>
              <a:rPr lang="en-US" altLang="ko-KR" sz="2500" dirty="0" err="1"/>
              <a:t>viện</a:t>
            </a:r>
            <a:r>
              <a:rPr lang="en-US" altLang="ko-KR" sz="2500" dirty="0"/>
              <a:t> </a:t>
            </a:r>
            <a:r>
              <a:rPr lang="en-US" altLang="ko-KR" sz="2500" dirty="0" err="1"/>
              <a:t>hỗ</a:t>
            </a:r>
            <a:r>
              <a:rPr lang="en-US" altLang="ko-KR" sz="2500" dirty="0"/>
              <a:t> </a:t>
            </a:r>
            <a:r>
              <a:rPr lang="en-US" altLang="ko-KR" sz="2500" dirty="0" err="1"/>
              <a:t>trợ</a:t>
            </a:r>
            <a:endParaRPr lang="ko-KR" altLang="en-US" sz="2500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CBD72E7B-F5E7-4B8E-9958-6C08567AF23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0408" y="2329168"/>
            <a:ext cx="1250642" cy="853181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4886706A-5C0F-4F62-B9DE-840E313D9057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3501" y="2317354"/>
            <a:ext cx="1250642" cy="864995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2CAC4789-4806-418C-8506-CE86ECB501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0409" y="3328648"/>
            <a:ext cx="1250642" cy="853182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C8DCFD83-9CB4-40AE-B68B-51AAC66296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3501" y="3531654"/>
            <a:ext cx="1250642" cy="44717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E81087BA-E899-445C-B496-F86494890C6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0408" y="4181830"/>
            <a:ext cx="1250642" cy="921319"/>
          </a:xfrm>
          <a:prstGeom prst="rect">
            <a:avLst/>
          </a:prstGeom>
        </p:spPr>
      </p:pic>
      <p:pic>
        <p:nvPicPr>
          <p:cNvPr id="62" name="Picture 10">
            <a:extLst>
              <a:ext uri="{FF2B5EF4-FFF2-40B4-BE49-F238E27FC236}">
                <a16:creationId xmlns:a16="http://schemas.microsoft.com/office/drawing/2014/main" id="{67907BDC-3A25-4658-BA88-88DB3A3EAD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183" y="2390563"/>
            <a:ext cx="1250642" cy="737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257EF3EE-6266-40AD-8BA7-EA03979B6D9A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453" y="2390564"/>
            <a:ext cx="1378984" cy="791786"/>
          </a:xfrm>
          <a:prstGeom prst="rect">
            <a:avLst/>
          </a:prstGeom>
        </p:spPr>
      </p:pic>
      <p:pic>
        <p:nvPicPr>
          <p:cNvPr id="1025" name="Picture 1024">
            <a:extLst>
              <a:ext uri="{FF2B5EF4-FFF2-40B4-BE49-F238E27FC236}">
                <a16:creationId xmlns:a16="http://schemas.microsoft.com/office/drawing/2014/main" id="{098B5D9D-15CB-4D0A-8ECC-B57ED8787F8C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183" y="3451041"/>
            <a:ext cx="1300823" cy="791786"/>
          </a:xfrm>
          <a:prstGeom prst="rect">
            <a:avLst/>
          </a:prstGeom>
        </p:spPr>
      </p:pic>
      <p:pic>
        <p:nvPicPr>
          <p:cNvPr id="1028" name="Picture 1027">
            <a:extLst>
              <a:ext uri="{FF2B5EF4-FFF2-40B4-BE49-F238E27FC236}">
                <a16:creationId xmlns:a16="http://schemas.microsoft.com/office/drawing/2014/main" id="{D501AF17-E232-498A-AFA2-02872AAA7B7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4952" y="3451041"/>
            <a:ext cx="1478172" cy="730789"/>
          </a:xfrm>
          <a:prstGeom prst="rect">
            <a:avLst/>
          </a:prstGeom>
        </p:spPr>
      </p:pic>
      <p:pic>
        <p:nvPicPr>
          <p:cNvPr id="69" name="Picture 7">
            <a:extLst>
              <a:ext uri="{FF2B5EF4-FFF2-40B4-BE49-F238E27FC236}">
                <a16:creationId xmlns:a16="http://schemas.microsoft.com/office/drawing/2014/main" id="{6D8827BD-2466-4148-911A-710D25E09B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8534" y="2394706"/>
            <a:ext cx="2397487" cy="1787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F01BEB9D-5E6A-407A-B897-EBF8B028D801}"/>
              </a:ext>
            </a:extLst>
          </p:cNvPr>
          <p:cNvSpPr txBox="1"/>
          <p:nvPr/>
        </p:nvSpPr>
        <p:spPr>
          <a:xfrm>
            <a:off x="1268057" y="139496"/>
            <a:ext cx="4465575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90000"/>
                    <a:lumOff val="10000"/>
                  </a:schemeClr>
                </a:solidFill>
                <a:cs typeface="Arial" pitchFamily="34" charset="0"/>
              </a:rPr>
              <a:t>GIỚI THIỆU ĐỀ TÀI</a:t>
            </a:r>
            <a:endParaRPr lang="ko-KR" altLang="en-US" sz="2800" b="1" dirty="0">
              <a:solidFill>
                <a:schemeClr val="tx1">
                  <a:lumMod val="90000"/>
                  <a:lumOff val="10000"/>
                </a:schemeClr>
              </a:solidFill>
              <a:cs typeface="Arial" pitchFamily="34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5848662B-44C8-4BF9-8969-1A63E7E968A0}"/>
              </a:ext>
            </a:extLst>
          </p:cNvPr>
          <p:cNvSpPr/>
          <p:nvPr/>
        </p:nvSpPr>
        <p:spPr>
          <a:xfrm>
            <a:off x="1364854" y="542543"/>
            <a:ext cx="3624396" cy="45719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374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entagon 13">
            <a:extLst>
              <a:ext uri="{FF2B5EF4-FFF2-40B4-BE49-F238E27FC236}">
                <a16:creationId xmlns:a16="http://schemas.microsoft.com/office/drawing/2014/main" id="{F9AD8879-73AD-48FB-9B1B-068FC89B48B6}"/>
              </a:ext>
            </a:extLst>
          </p:cNvPr>
          <p:cNvSpPr/>
          <p:nvPr/>
        </p:nvSpPr>
        <p:spPr>
          <a:xfrm rot="13670708">
            <a:off x="11601324" y="-173222"/>
            <a:ext cx="781878" cy="813430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Pentagon 15">
            <a:extLst>
              <a:ext uri="{FF2B5EF4-FFF2-40B4-BE49-F238E27FC236}">
                <a16:creationId xmlns:a16="http://schemas.microsoft.com/office/drawing/2014/main" id="{788EE7DE-03A9-40BF-9222-92F87C2BBDE3}"/>
              </a:ext>
            </a:extLst>
          </p:cNvPr>
          <p:cNvSpPr/>
          <p:nvPr/>
        </p:nvSpPr>
        <p:spPr>
          <a:xfrm rot="11071854">
            <a:off x="10877743" y="-615866"/>
            <a:ext cx="941822" cy="813430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Pentagon 16">
            <a:extLst>
              <a:ext uri="{FF2B5EF4-FFF2-40B4-BE49-F238E27FC236}">
                <a16:creationId xmlns:a16="http://schemas.microsoft.com/office/drawing/2014/main" id="{B9DE7E2E-C555-4A45-89DA-F947FC1DEFBC}"/>
              </a:ext>
            </a:extLst>
          </p:cNvPr>
          <p:cNvSpPr/>
          <p:nvPr/>
        </p:nvSpPr>
        <p:spPr>
          <a:xfrm rot="15895695">
            <a:off x="11968343" y="407278"/>
            <a:ext cx="781878" cy="813430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ight Triangle 17">
            <a:extLst>
              <a:ext uri="{FF2B5EF4-FFF2-40B4-BE49-F238E27FC236}">
                <a16:creationId xmlns:a16="http://schemas.microsoft.com/office/drawing/2014/main" id="{48B4FC69-5A54-4059-A902-162F6E57EABF}"/>
              </a:ext>
            </a:extLst>
          </p:cNvPr>
          <p:cNvSpPr/>
          <p:nvPr/>
        </p:nvSpPr>
        <p:spPr>
          <a:xfrm rot="5400000">
            <a:off x="-634337" y="634336"/>
            <a:ext cx="2584177" cy="1315505"/>
          </a:xfrm>
          <a:prstGeom prst="rtTriangl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A2E9947-157D-4020-9224-56D0DCA42049}"/>
              </a:ext>
            </a:extLst>
          </p:cNvPr>
          <p:cNvSpPr txBox="1"/>
          <p:nvPr/>
        </p:nvSpPr>
        <p:spPr>
          <a:xfrm>
            <a:off x="8182910" y="2889838"/>
            <a:ext cx="3393524" cy="1015663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3000" b="1" dirty="0">
                <a:solidFill>
                  <a:schemeClr val="tx1">
                    <a:lumMod val="90000"/>
                    <a:lumOff val="10000"/>
                  </a:schemeClr>
                </a:solidFill>
                <a:cs typeface="Arial" pitchFamily="34" charset="0"/>
              </a:rPr>
              <a:t>KHẢO SÁT HIỆN TRẠNG</a:t>
            </a:r>
            <a:endParaRPr lang="ko-KR" altLang="en-US" sz="3000" b="1" dirty="0">
              <a:solidFill>
                <a:schemeClr val="tx1">
                  <a:lumMod val="90000"/>
                  <a:lumOff val="10000"/>
                </a:schemeClr>
              </a:solidFill>
              <a:cs typeface="Arial" pitchFamily="34" charset="0"/>
            </a:endParaRPr>
          </a:p>
        </p:txBody>
      </p:sp>
      <p:sp>
        <p:nvSpPr>
          <p:cNvPr id="22" name="Google Shape;459;p7">
            <a:extLst>
              <a:ext uri="{FF2B5EF4-FFF2-40B4-BE49-F238E27FC236}">
                <a16:creationId xmlns:a16="http://schemas.microsoft.com/office/drawing/2014/main" id="{AD188BC4-81CB-4D7A-938C-6153760BC252}"/>
              </a:ext>
            </a:extLst>
          </p:cNvPr>
          <p:cNvSpPr/>
          <p:nvPr/>
        </p:nvSpPr>
        <p:spPr>
          <a:xfrm>
            <a:off x="8089118" y="2809291"/>
            <a:ext cx="3761105" cy="1638422"/>
          </a:xfrm>
          <a:prstGeom prst="rect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460;p7">
            <a:extLst>
              <a:ext uri="{FF2B5EF4-FFF2-40B4-BE49-F238E27FC236}">
                <a16:creationId xmlns:a16="http://schemas.microsoft.com/office/drawing/2014/main" id="{10C3BD4E-7CD7-4B5C-A5DE-5683407D3ABD}"/>
              </a:ext>
            </a:extLst>
          </p:cNvPr>
          <p:cNvSpPr/>
          <p:nvPr/>
        </p:nvSpPr>
        <p:spPr>
          <a:xfrm rot="5400000">
            <a:off x="11418138" y="3524179"/>
            <a:ext cx="1073700" cy="209530"/>
          </a:xfrm>
          <a:prstGeom prst="rect">
            <a:avLst/>
          </a:prstGeom>
          <a:solidFill>
            <a:srgbClr val="FF9900">
              <a:alpha val="40392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DBA5D2-9065-4573-9BE3-ED6E3F78CB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308" y="796271"/>
            <a:ext cx="7093915" cy="4969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867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467;p38"/>
          <p:cNvSpPr txBox="1"/>
          <p:nvPr/>
        </p:nvSpPr>
        <p:spPr>
          <a:xfrm>
            <a:off x="7289113" y="1055589"/>
            <a:ext cx="3311731" cy="1177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775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 dirty="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rPr>
              <a:t>Nhu cầu khách hàng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dk1"/>
              </a:solidFill>
              <a:latin typeface="Josefin Sans"/>
              <a:ea typeface="Josefin Sans"/>
              <a:cs typeface="Josefin Sans"/>
              <a:sym typeface="Josefin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dk1"/>
                </a:solidFill>
                <a:latin typeface="Josefin Slab"/>
                <a:ea typeface="Josefin Slab"/>
                <a:cs typeface="Josefin Slab"/>
                <a:sym typeface="Josefin Slab"/>
              </a:rPr>
              <a:t>-Khách hàng có độ tuổi từ thành niên tới trung niên </a:t>
            </a:r>
            <a:endParaRPr dirty="0">
              <a:solidFill>
                <a:schemeClr val="dk1"/>
              </a:solidFill>
              <a:latin typeface="Josefin Slab"/>
              <a:ea typeface="Josefin Slab"/>
              <a:cs typeface="Josefin Slab"/>
              <a:sym typeface="Josefin Slab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289113" y="4781101"/>
            <a:ext cx="42150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vi-VN" b="1" dirty="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rPr>
              <a:t>Giá cả</a:t>
            </a:r>
          </a:p>
          <a:p>
            <a:pPr lvl="0"/>
            <a:r>
              <a:rPr lang="en-US" dirty="0">
                <a:solidFill>
                  <a:schemeClr val="dk1"/>
                </a:solidFill>
                <a:latin typeface="Josefin Slab"/>
                <a:ea typeface="Josefin Slab"/>
                <a:cs typeface="Josefin Slab"/>
                <a:sym typeface="Josefin Slab"/>
              </a:rPr>
              <a:t>- </a:t>
            </a:r>
            <a:r>
              <a:rPr lang="en-US" dirty="0" err="1">
                <a:solidFill>
                  <a:schemeClr val="dk1"/>
                </a:solidFill>
                <a:latin typeface="Josefin Slab"/>
                <a:ea typeface="Josefin Slab"/>
                <a:cs typeface="Josefin Slab"/>
                <a:sym typeface="Josefin Slab"/>
              </a:rPr>
              <a:t>Giá</a:t>
            </a:r>
            <a:r>
              <a:rPr lang="vi-VN" dirty="0">
                <a:solidFill>
                  <a:schemeClr val="dk1"/>
                </a:solidFill>
                <a:latin typeface="Josefin Slab"/>
                <a:ea typeface="Josefin Slab"/>
                <a:cs typeface="Josefin Slab"/>
                <a:sym typeface="Josefin Slab"/>
              </a:rPr>
              <a:t> thành hợp lý phải chăng</a:t>
            </a:r>
          </a:p>
          <a:p>
            <a:pPr lvl="0"/>
            <a:r>
              <a:rPr lang="en-US" dirty="0">
                <a:solidFill>
                  <a:schemeClr val="dk1"/>
                </a:solidFill>
                <a:latin typeface="Josefin Slab"/>
                <a:ea typeface="Josefin Slab"/>
                <a:cs typeface="Josefin Slab"/>
                <a:sym typeface="Josefin Slab"/>
              </a:rPr>
              <a:t>- </a:t>
            </a:r>
            <a:r>
              <a:rPr lang="vi-VN" dirty="0">
                <a:solidFill>
                  <a:schemeClr val="dk1"/>
                </a:solidFill>
                <a:latin typeface="Josefin Slab"/>
                <a:ea typeface="Josefin Slab"/>
                <a:cs typeface="Josefin Slab"/>
                <a:sym typeface="Josefin Slab"/>
              </a:rPr>
              <a:t>Đặc biệt có nhiều chương trình </a:t>
            </a:r>
            <a:r>
              <a:rPr lang="en-US" dirty="0" err="1">
                <a:solidFill>
                  <a:schemeClr val="dk1"/>
                </a:solidFill>
                <a:latin typeface="Josefin Slab"/>
                <a:ea typeface="Josefin Slab"/>
                <a:cs typeface="Josefin Slab"/>
                <a:sym typeface="Josefin Slab"/>
              </a:rPr>
              <a:t>giảm</a:t>
            </a:r>
            <a:r>
              <a:rPr lang="en-US" dirty="0">
                <a:solidFill>
                  <a:schemeClr val="dk1"/>
                </a:solidFill>
                <a:latin typeface="Josefin Slab"/>
                <a:ea typeface="Josefin Slab"/>
                <a:cs typeface="Josefin Slab"/>
                <a:sym typeface="Josefin Slab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Josefin Slab"/>
                <a:ea typeface="Josefin Slab"/>
                <a:cs typeface="Josefin Slab"/>
                <a:sym typeface="Josefin Slab"/>
              </a:rPr>
              <a:t>giá</a:t>
            </a:r>
            <a:endParaRPr lang="vi-VN" dirty="0">
              <a:solidFill>
                <a:schemeClr val="dk1"/>
              </a:solidFill>
              <a:latin typeface="Josefin Slab"/>
              <a:ea typeface="Josefin Slab"/>
              <a:cs typeface="Josefin Slab"/>
              <a:sym typeface="Josefin Slab"/>
            </a:endParaRPr>
          </a:p>
        </p:txBody>
      </p:sp>
      <p:grpSp>
        <p:nvGrpSpPr>
          <p:cNvPr id="9" name="Google Shape;1482;p38"/>
          <p:cNvGrpSpPr/>
          <p:nvPr/>
        </p:nvGrpSpPr>
        <p:grpSpPr>
          <a:xfrm>
            <a:off x="5476730" y="2837041"/>
            <a:ext cx="1563422" cy="1563506"/>
            <a:chOff x="1487200" y="2615925"/>
            <a:chExt cx="483125" cy="483150"/>
          </a:xfrm>
        </p:grpSpPr>
        <p:sp>
          <p:nvSpPr>
            <p:cNvPr id="10" name="Google Shape;1483;p38"/>
            <p:cNvSpPr/>
            <p:nvPr/>
          </p:nvSpPr>
          <p:spPr>
            <a:xfrm>
              <a:off x="1601400" y="2844275"/>
              <a:ext cx="28325" cy="28325"/>
            </a:xfrm>
            <a:custGeom>
              <a:avLst/>
              <a:gdLst/>
              <a:ahLst/>
              <a:cxnLst/>
              <a:rect l="l" t="t" r="r" b="b"/>
              <a:pathLst>
                <a:path w="1133" h="1133" extrusionOk="0">
                  <a:moveTo>
                    <a:pt x="565" y="1"/>
                  </a:moveTo>
                  <a:cubicBezTo>
                    <a:pt x="251" y="1"/>
                    <a:pt x="1" y="254"/>
                    <a:pt x="1" y="568"/>
                  </a:cubicBezTo>
                  <a:cubicBezTo>
                    <a:pt x="1" y="879"/>
                    <a:pt x="251" y="1133"/>
                    <a:pt x="565" y="1133"/>
                  </a:cubicBezTo>
                  <a:cubicBezTo>
                    <a:pt x="879" y="1133"/>
                    <a:pt x="1133" y="879"/>
                    <a:pt x="1133" y="568"/>
                  </a:cubicBezTo>
                  <a:cubicBezTo>
                    <a:pt x="1133" y="254"/>
                    <a:pt x="879" y="1"/>
                    <a:pt x="5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435D74"/>
                </a:solidFill>
              </a:endParaRPr>
            </a:p>
          </p:txBody>
        </p:sp>
        <p:sp>
          <p:nvSpPr>
            <p:cNvPr id="11" name="Google Shape;1484;p38"/>
            <p:cNvSpPr/>
            <p:nvPr/>
          </p:nvSpPr>
          <p:spPr>
            <a:xfrm>
              <a:off x="1487200" y="2731050"/>
              <a:ext cx="483125" cy="368025"/>
            </a:xfrm>
            <a:custGeom>
              <a:avLst/>
              <a:gdLst/>
              <a:ahLst/>
              <a:cxnLst/>
              <a:rect l="l" t="t" r="r" b="b"/>
              <a:pathLst>
                <a:path w="19325" h="14721" extrusionOk="0">
                  <a:moveTo>
                    <a:pt x="4566" y="1232"/>
                  </a:moveTo>
                  <a:cubicBezTo>
                    <a:pt x="4994" y="1386"/>
                    <a:pt x="5342" y="1703"/>
                    <a:pt x="5535" y="2117"/>
                  </a:cubicBezTo>
                  <a:cubicBezTo>
                    <a:pt x="5630" y="2320"/>
                    <a:pt x="5833" y="2444"/>
                    <a:pt x="6050" y="2444"/>
                  </a:cubicBezTo>
                  <a:cubicBezTo>
                    <a:pt x="6094" y="2444"/>
                    <a:pt x="6139" y="2439"/>
                    <a:pt x="6184" y="2428"/>
                  </a:cubicBezTo>
                  <a:cubicBezTo>
                    <a:pt x="6580" y="2322"/>
                    <a:pt x="6987" y="2268"/>
                    <a:pt x="7398" y="2265"/>
                  </a:cubicBezTo>
                  <a:lnTo>
                    <a:pt x="11927" y="2265"/>
                  </a:lnTo>
                  <a:cubicBezTo>
                    <a:pt x="14738" y="2265"/>
                    <a:pt x="17024" y="4551"/>
                    <a:pt x="17024" y="7362"/>
                  </a:cubicBezTo>
                  <a:cubicBezTo>
                    <a:pt x="17021" y="9385"/>
                    <a:pt x="15819" y="11215"/>
                    <a:pt x="13965" y="12024"/>
                  </a:cubicBezTo>
                  <a:cubicBezTo>
                    <a:pt x="13760" y="12114"/>
                    <a:pt x="13624" y="12320"/>
                    <a:pt x="13627" y="12543"/>
                  </a:cubicBezTo>
                  <a:lnTo>
                    <a:pt x="13627" y="13588"/>
                  </a:lnTo>
                  <a:lnTo>
                    <a:pt x="12495" y="13588"/>
                  </a:lnTo>
                  <a:lnTo>
                    <a:pt x="12495" y="13023"/>
                  </a:lnTo>
                  <a:cubicBezTo>
                    <a:pt x="12495" y="12709"/>
                    <a:pt x="12241" y="12456"/>
                    <a:pt x="11927" y="12456"/>
                  </a:cubicBezTo>
                  <a:lnTo>
                    <a:pt x="7398" y="12456"/>
                  </a:lnTo>
                  <a:cubicBezTo>
                    <a:pt x="7084" y="12456"/>
                    <a:pt x="6833" y="12709"/>
                    <a:pt x="6833" y="13023"/>
                  </a:cubicBezTo>
                  <a:lnTo>
                    <a:pt x="6833" y="13588"/>
                  </a:lnTo>
                  <a:lnTo>
                    <a:pt x="5701" y="13588"/>
                  </a:lnTo>
                  <a:lnTo>
                    <a:pt x="5701" y="12537"/>
                  </a:lnTo>
                  <a:cubicBezTo>
                    <a:pt x="5698" y="12314"/>
                    <a:pt x="5565" y="12108"/>
                    <a:pt x="5360" y="12021"/>
                  </a:cubicBezTo>
                  <a:cubicBezTo>
                    <a:pt x="4185" y="11508"/>
                    <a:pt x="3249" y="10572"/>
                    <a:pt x="2733" y="9400"/>
                  </a:cubicBezTo>
                  <a:cubicBezTo>
                    <a:pt x="2642" y="9192"/>
                    <a:pt x="2440" y="9059"/>
                    <a:pt x="2213" y="9059"/>
                  </a:cubicBezTo>
                  <a:lnTo>
                    <a:pt x="1132" y="9059"/>
                  </a:lnTo>
                  <a:lnTo>
                    <a:pt x="1132" y="6794"/>
                  </a:lnTo>
                  <a:lnTo>
                    <a:pt x="1851" y="6794"/>
                  </a:lnTo>
                  <a:cubicBezTo>
                    <a:pt x="2120" y="6794"/>
                    <a:pt x="2349" y="6604"/>
                    <a:pt x="2404" y="6341"/>
                  </a:cubicBezTo>
                  <a:cubicBezTo>
                    <a:pt x="2651" y="5130"/>
                    <a:pt x="3349" y="4046"/>
                    <a:pt x="4369" y="3286"/>
                  </a:cubicBezTo>
                  <a:cubicBezTo>
                    <a:pt x="4566" y="3138"/>
                    <a:pt x="4644" y="2884"/>
                    <a:pt x="4569" y="2652"/>
                  </a:cubicBezTo>
                  <a:lnTo>
                    <a:pt x="4566" y="2645"/>
                  </a:lnTo>
                  <a:lnTo>
                    <a:pt x="4566" y="1232"/>
                  </a:lnTo>
                  <a:close/>
                  <a:moveTo>
                    <a:pt x="4001" y="0"/>
                  </a:moveTo>
                  <a:cubicBezTo>
                    <a:pt x="3687" y="0"/>
                    <a:pt x="3436" y="254"/>
                    <a:pt x="3436" y="568"/>
                  </a:cubicBezTo>
                  <a:lnTo>
                    <a:pt x="3436" y="2582"/>
                  </a:lnTo>
                  <a:cubicBezTo>
                    <a:pt x="2461" y="3379"/>
                    <a:pt x="1754" y="4454"/>
                    <a:pt x="1407" y="5662"/>
                  </a:cubicBezTo>
                  <a:lnTo>
                    <a:pt x="568" y="5662"/>
                  </a:lnTo>
                  <a:cubicBezTo>
                    <a:pt x="254" y="5662"/>
                    <a:pt x="0" y="5916"/>
                    <a:pt x="0" y="6230"/>
                  </a:cubicBezTo>
                  <a:lnTo>
                    <a:pt x="0" y="9626"/>
                  </a:lnTo>
                  <a:cubicBezTo>
                    <a:pt x="0" y="9937"/>
                    <a:pt x="254" y="10191"/>
                    <a:pt x="568" y="10191"/>
                  </a:cubicBezTo>
                  <a:lnTo>
                    <a:pt x="1857" y="10191"/>
                  </a:lnTo>
                  <a:cubicBezTo>
                    <a:pt x="2452" y="11357"/>
                    <a:pt x="3400" y="12302"/>
                    <a:pt x="4569" y="12897"/>
                  </a:cubicBezTo>
                  <a:lnTo>
                    <a:pt x="4569" y="14156"/>
                  </a:lnTo>
                  <a:cubicBezTo>
                    <a:pt x="4569" y="14467"/>
                    <a:pt x="4819" y="14720"/>
                    <a:pt x="5133" y="14720"/>
                  </a:cubicBezTo>
                  <a:lnTo>
                    <a:pt x="7398" y="14720"/>
                  </a:lnTo>
                  <a:cubicBezTo>
                    <a:pt x="7712" y="14720"/>
                    <a:pt x="7965" y="14467"/>
                    <a:pt x="7965" y="14156"/>
                  </a:cubicBezTo>
                  <a:lnTo>
                    <a:pt x="7965" y="13588"/>
                  </a:lnTo>
                  <a:lnTo>
                    <a:pt x="11362" y="13588"/>
                  </a:lnTo>
                  <a:lnTo>
                    <a:pt x="11362" y="14156"/>
                  </a:lnTo>
                  <a:cubicBezTo>
                    <a:pt x="11362" y="14467"/>
                    <a:pt x="11613" y="14720"/>
                    <a:pt x="11927" y="14720"/>
                  </a:cubicBezTo>
                  <a:lnTo>
                    <a:pt x="14192" y="14720"/>
                  </a:lnTo>
                  <a:cubicBezTo>
                    <a:pt x="14506" y="14720"/>
                    <a:pt x="14759" y="14467"/>
                    <a:pt x="14759" y="14156"/>
                  </a:cubicBezTo>
                  <a:lnTo>
                    <a:pt x="14759" y="12903"/>
                  </a:lnTo>
                  <a:cubicBezTo>
                    <a:pt x="16689" y="11915"/>
                    <a:pt x="17969" y="9998"/>
                    <a:pt x="18135" y="7839"/>
                  </a:cubicBezTo>
                  <a:cubicBezTo>
                    <a:pt x="18383" y="7754"/>
                    <a:pt x="18612" y="7618"/>
                    <a:pt x="18799" y="7437"/>
                  </a:cubicBezTo>
                  <a:cubicBezTo>
                    <a:pt x="19134" y="7123"/>
                    <a:pt x="19325" y="6685"/>
                    <a:pt x="19325" y="6230"/>
                  </a:cubicBezTo>
                  <a:lnTo>
                    <a:pt x="19325" y="5097"/>
                  </a:lnTo>
                  <a:cubicBezTo>
                    <a:pt x="19325" y="4783"/>
                    <a:pt x="19071" y="4530"/>
                    <a:pt x="18760" y="4530"/>
                  </a:cubicBezTo>
                  <a:cubicBezTo>
                    <a:pt x="18446" y="4530"/>
                    <a:pt x="18192" y="4783"/>
                    <a:pt x="18192" y="5097"/>
                  </a:cubicBezTo>
                  <a:lnTo>
                    <a:pt x="18192" y="6230"/>
                  </a:lnTo>
                  <a:cubicBezTo>
                    <a:pt x="18192" y="6332"/>
                    <a:pt x="18159" y="6435"/>
                    <a:pt x="18099" y="6522"/>
                  </a:cubicBezTo>
                  <a:cubicBezTo>
                    <a:pt x="17688" y="3482"/>
                    <a:pt x="15079" y="1133"/>
                    <a:pt x="11927" y="1133"/>
                  </a:cubicBezTo>
                  <a:lnTo>
                    <a:pt x="7398" y="1133"/>
                  </a:lnTo>
                  <a:cubicBezTo>
                    <a:pt x="7041" y="1136"/>
                    <a:pt x="6685" y="1169"/>
                    <a:pt x="6332" y="1238"/>
                  </a:cubicBezTo>
                  <a:cubicBezTo>
                    <a:pt x="5807" y="465"/>
                    <a:pt x="4934" y="3"/>
                    <a:pt x="40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435D74"/>
                </a:solidFill>
              </a:endParaRPr>
            </a:p>
          </p:txBody>
        </p:sp>
        <p:sp>
          <p:nvSpPr>
            <p:cNvPr id="12" name="Google Shape;1485;p38"/>
            <p:cNvSpPr/>
            <p:nvPr/>
          </p:nvSpPr>
          <p:spPr>
            <a:xfrm>
              <a:off x="1658025" y="2615925"/>
              <a:ext cx="141550" cy="143450"/>
            </a:xfrm>
            <a:custGeom>
              <a:avLst/>
              <a:gdLst/>
              <a:ahLst/>
              <a:cxnLst/>
              <a:rect l="l" t="t" r="r" b="b"/>
              <a:pathLst>
                <a:path w="5662" h="5738" extrusionOk="0">
                  <a:moveTo>
                    <a:pt x="2829" y="1133"/>
                  </a:moveTo>
                  <a:cubicBezTo>
                    <a:pt x="3750" y="1133"/>
                    <a:pt x="4529" y="1945"/>
                    <a:pt x="4529" y="2908"/>
                  </a:cubicBezTo>
                  <a:cubicBezTo>
                    <a:pt x="4526" y="3845"/>
                    <a:pt x="3768" y="4605"/>
                    <a:pt x="2829" y="4605"/>
                  </a:cubicBezTo>
                  <a:cubicBezTo>
                    <a:pt x="1890" y="4605"/>
                    <a:pt x="1132" y="3845"/>
                    <a:pt x="1132" y="2908"/>
                  </a:cubicBezTo>
                  <a:cubicBezTo>
                    <a:pt x="1132" y="1945"/>
                    <a:pt x="1908" y="1133"/>
                    <a:pt x="2829" y="1133"/>
                  </a:cubicBezTo>
                  <a:close/>
                  <a:moveTo>
                    <a:pt x="2829" y="1"/>
                  </a:moveTo>
                  <a:cubicBezTo>
                    <a:pt x="2075" y="1"/>
                    <a:pt x="1359" y="312"/>
                    <a:pt x="818" y="876"/>
                  </a:cubicBezTo>
                  <a:cubicBezTo>
                    <a:pt x="293" y="1423"/>
                    <a:pt x="0" y="2151"/>
                    <a:pt x="0" y="2908"/>
                  </a:cubicBezTo>
                  <a:cubicBezTo>
                    <a:pt x="0" y="4470"/>
                    <a:pt x="1265" y="5738"/>
                    <a:pt x="2829" y="5738"/>
                  </a:cubicBezTo>
                  <a:cubicBezTo>
                    <a:pt x="4393" y="5738"/>
                    <a:pt x="5662" y="4470"/>
                    <a:pt x="5662" y="2908"/>
                  </a:cubicBezTo>
                  <a:cubicBezTo>
                    <a:pt x="5659" y="2151"/>
                    <a:pt x="5366" y="1423"/>
                    <a:pt x="4840" y="876"/>
                  </a:cubicBezTo>
                  <a:cubicBezTo>
                    <a:pt x="4303" y="312"/>
                    <a:pt x="3584" y="1"/>
                    <a:pt x="28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435D74"/>
                </a:solidFill>
              </a:endParaRPr>
            </a:p>
          </p:txBody>
        </p:sp>
      </p:grpSp>
      <p:sp>
        <p:nvSpPr>
          <p:cNvPr id="15" name="Rectangle 14"/>
          <p:cNvSpPr/>
          <p:nvPr/>
        </p:nvSpPr>
        <p:spPr>
          <a:xfrm>
            <a:off x="590698" y="4810954"/>
            <a:ext cx="452994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dirty="0">
              <a:cs typeface="Arial" pitchFamily="34" charset="0"/>
            </a:endParaRPr>
          </a:p>
          <a:p>
            <a:r>
              <a:rPr lang="en-US" altLang="ko-KR" dirty="0">
                <a:cs typeface="Arial" pitchFamily="34" charset="0"/>
              </a:rPr>
              <a:t>- </a:t>
            </a:r>
            <a:r>
              <a:rPr lang="en-US" altLang="ko-KR" dirty="0" err="1">
                <a:cs typeface="Arial" pitchFamily="34" charset="0"/>
              </a:rPr>
              <a:t>Lựa</a:t>
            </a:r>
            <a:r>
              <a:rPr lang="en-US" altLang="ko-KR" dirty="0">
                <a:cs typeface="Arial" pitchFamily="34" charset="0"/>
              </a:rPr>
              <a:t> </a:t>
            </a:r>
            <a:r>
              <a:rPr lang="en-US" altLang="ko-KR" dirty="0" err="1">
                <a:cs typeface="Arial" pitchFamily="34" charset="0"/>
              </a:rPr>
              <a:t>chọn</a:t>
            </a:r>
            <a:r>
              <a:rPr lang="en-US" altLang="ko-KR" dirty="0">
                <a:cs typeface="Arial" pitchFamily="34" charset="0"/>
              </a:rPr>
              <a:t> </a:t>
            </a:r>
            <a:r>
              <a:rPr lang="en-US" altLang="ko-KR" dirty="0" err="1">
                <a:cs typeface="Arial" pitchFamily="34" charset="0"/>
              </a:rPr>
              <a:t>đa</a:t>
            </a:r>
            <a:r>
              <a:rPr lang="en-US" altLang="ko-KR" dirty="0">
                <a:cs typeface="Arial" pitchFamily="34" charset="0"/>
              </a:rPr>
              <a:t> </a:t>
            </a:r>
            <a:r>
              <a:rPr lang="en-US" altLang="ko-KR" dirty="0" err="1">
                <a:cs typeface="Arial" pitchFamily="34" charset="0"/>
              </a:rPr>
              <a:t>dạng</a:t>
            </a:r>
            <a:r>
              <a:rPr lang="en-US" altLang="ko-KR" dirty="0">
                <a:cs typeface="Arial" pitchFamily="34" charset="0"/>
              </a:rPr>
              <a:t>. </a:t>
            </a:r>
            <a:r>
              <a:rPr lang="en-US" altLang="ko-KR" dirty="0" err="1">
                <a:cs typeface="Arial" pitchFamily="34" charset="0"/>
              </a:rPr>
              <a:t>Biết</a:t>
            </a:r>
            <a:r>
              <a:rPr lang="en-US" altLang="ko-KR" dirty="0">
                <a:cs typeface="Arial" pitchFamily="34" charset="0"/>
              </a:rPr>
              <a:t> </a:t>
            </a:r>
            <a:r>
              <a:rPr lang="en-US" altLang="ko-KR" dirty="0" err="1">
                <a:cs typeface="Arial" pitchFamily="34" charset="0"/>
              </a:rPr>
              <a:t>được</a:t>
            </a:r>
            <a:r>
              <a:rPr lang="en-US" altLang="ko-KR" dirty="0">
                <a:cs typeface="Arial" pitchFamily="34" charset="0"/>
              </a:rPr>
              <a:t> </a:t>
            </a:r>
            <a:r>
              <a:rPr lang="en-US" altLang="ko-KR" dirty="0" err="1">
                <a:cs typeface="Arial" pitchFamily="34" charset="0"/>
              </a:rPr>
              <a:t>chất</a:t>
            </a:r>
            <a:r>
              <a:rPr lang="en-US" altLang="ko-KR" dirty="0">
                <a:cs typeface="Arial" pitchFamily="34" charset="0"/>
              </a:rPr>
              <a:t> </a:t>
            </a:r>
            <a:r>
              <a:rPr lang="en-US" altLang="ko-KR" dirty="0" err="1">
                <a:cs typeface="Arial" pitchFamily="34" charset="0"/>
              </a:rPr>
              <a:t>lượng</a:t>
            </a:r>
            <a:r>
              <a:rPr lang="en-US" altLang="ko-KR" dirty="0">
                <a:cs typeface="Arial" pitchFamily="34" charset="0"/>
              </a:rPr>
              <a:t> </a:t>
            </a:r>
            <a:r>
              <a:rPr lang="en-US" altLang="ko-KR" dirty="0" err="1">
                <a:cs typeface="Arial" pitchFamily="34" charset="0"/>
              </a:rPr>
              <a:t>sản</a:t>
            </a:r>
            <a:r>
              <a:rPr lang="en-US" altLang="ko-KR" dirty="0">
                <a:cs typeface="Arial" pitchFamily="34" charset="0"/>
              </a:rPr>
              <a:t> </a:t>
            </a:r>
            <a:r>
              <a:rPr lang="en-US" altLang="ko-KR" dirty="0" err="1">
                <a:cs typeface="Arial" pitchFamily="34" charset="0"/>
              </a:rPr>
              <a:t>phẩm</a:t>
            </a:r>
            <a:r>
              <a:rPr lang="en-US" altLang="ko-KR" dirty="0">
                <a:cs typeface="Arial" pitchFamily="34" charset="0"/>
              </a:rPr>
              <a:t> </a:t>
            </a:r>
            <a:r>
              <a:rPr lang="en-US" altLang="ko-KR" dirty="0" err="1">
                <a:cs typeface="Arial" pitchFamily="34" charset="0"/>
              </a:rPr>
              <a:t>thông</a:t>
            </a:r>
            <a:r>
              <a:rPr lang="en-US" altLang="ko-KR" dirty="0">
                <a:cs typeface="Arial" pitchFamily="34" charset="0"/>
              </a:rPr>
              <a:t> qua </a:t>
            </a:r>
            <a:r>
              <a:rPr lang="en-US" altLang="ko-KR" dirty="0" err="1">
                <a:cs typeface="Arial" pitchFamily="34" charset="0"/>
              </a:rPr>
              <a:t>nhu</a:t>
            </a:r>
            <a:r>
              <a:rPr lang="en-US" altLang="ko-KR" dirty="0">
                <a:cs typeface="Arial" pitchFamily="34" charset="0"/>
              </a:rPr>
              <a:t> </a:t>
            </a:r>
            <a:r>
              <a:rPr lang="en-US" altLang="ko-KR" dirty="0" err="1">
                <a:cs typeface="Arial" pitchFamily="34" charset="0"/>
              </a:rPr>
              <a:t>cầu</a:t>
            </a:r>
            <a:r>
              <a:rPr lang="en-US" altLang="ko-KR" dirty="0">
                <a:cs typeface="Arial" pitchFamily="34" charset="0"/>
              </a:rPr>
              <a:t> </a:t>
            </a:r>
            <a:r>
              <a:rPr lang="en-US" altLang="ko-KR" dirty="0" err="1">
                <a:cs typeface="Arial" pitchFamily="34" charset="0"/>
              </a:rPr>
              <a:t>mua</a:t>
            </a:r>
            <a:r>
              <a:rPr lang="en-US" altLang="ko-KR" dirty="0">
                <a:cs typeface="Arial" pitchFamily="34" charset="0"/>
              </a:rPr>
              <a:t> </a:t>
            </a:r>
            <a:r>
              <a:rPr lang="en-US" altLang="ko-KR" dirty="0" err="1">
                <a:cs typeface="Arial" pitchFamily="34" charset="0"/>
              </a:rPr>
              <a:t>hàng</a:t>
            </a:r>
            <a:r>
              <a:rPr lang="en-US" altLang="ko-KR" dirty="0">
                <a:cs typeface="Arial" pitchFamily="34" charset="0"/>
              </a:rPr>
              <a:t> </a:t>
            </a:r>
            <a:r>
              <a:rPr lang="en-US" altLang="ko-KR" dirty="0" err="1">
                <a:cs typeface="Arial" pitchFamily="34" charset="0"/>
              </a:rPr>
              <a:t>cũng</a:t>
            </a:r>
            <a:r>
              <a:rPr lang="en-US" altLang="ko-KR" dirty="0">
                <a:cs typeface="Arial" pitchFamily="34" charset="0"/>
              </a:rPr>
              <a:t> </a:t>
            </a:r>
            <a:r>
              <a:rPr lang="en-US" altLang="ko-KR" dirty="0" err="1">
                <a:cs typeface="Arial" pitchFamily="34" charset="0"/>
              </a:rPr>
              <a:t>như</a:t>
            </a:r>
            <a:r>
              <a:rPr lang="en-US" altLang="ko-KR" dirty="0">
                <a:cs typeface="Arial" pitchFamily="34" charset="0"/>
              </a:rPr>
              <a:t> </a:t>
            </a:r>
            <a:r>
              <a:rPr lang="en-US" altLang="ko-KR" dirty="0" err="1">
                <a:cs typeface="Arial" pitchFamily="34" charset="0"/>
              </a:rPr>
              <a:t>sự</a:t>
            </a:r>
            <a:r>
              <a:rPr lang="en-US" altLang="ko-KR" dirty="0">
                <a:cs typeface="Arial" pitchFamily="34" charset="0"/>
              </a:rPr>
              <a:t> </a:t>
            </a:r>
            <a:r>
              <a:rPr lang="en-US" altLang="ko-KR" dirty="0" err="1">
                <a:cs typeface="Arial" pitchFamily="34" charset="0"/>
              </a:rPr>
              <a:t>đánh</a:t>
            </a:r>
            <a:r>
              <a:rPr lang="en-US" altLang="ko-KR" dirty="0">
                <a:cs typeface="Arial" pitchFamily="34" charset="0"/>
              </a:rPr>
              <a:t> </a:t>
            </a:r>
            <a:r>
              <a:rPr lang="en-US" altLang="ko-KR" dirty="0" err="1">
                <a:cs typeface="Arial" pitchFamily="34" charset="0"/>
              </a:rPr>
              <a:t>giá</a:t>
            </a:r>
            <a:r>
              <a:rPr lang="en-US" altLang="ko-KR" dirty="0">
                <a:cs typeface="Arial" pitchFamily="34" charset="0"/>
              </a:rPr>
              <a:t> </a:t>
            </a:r>
            <a:r>
              <a:rPr lang="en-US" altLang="ko-KR" dirty="0" err="1">
                <a:cs typeface="Arial" pitchFamily="34" charset="0"/>
              </a:rPr>
              <a:t>về</a:t>
            </a:r>
            <a:r>
              <a:rPr lang="en-US" altLang="ko-KR" dirty="0">
                <a:cs typeface="Arial" pitchFamily="34" charset="0"/>
              </a:rPr>
              <a:t> </a:t>
            </a:r>
            <a:r>
              <a:rPr lang="en-US" altLang="ko-KR" dirty="0" err="1">
                <a:cs typeface="Arial" pitchFamily="34" charset="0"/>
              </a:rPr>
              <a:t>hàng</a:t>
            </a:r>
            <a:r>
              <a:rPr lang="en-US" altLang="ko-KR" dirty="0">
                <a:cs typeface="Arial" pitchFamily="34" charset="0"/>
              </a:rPr>
              <a:t> </a:t>
            </a:r>
            <a:r>
              <a:rPr lang="en-US" altLang="ko-KR" dirty="0" err="1">
                <a:cs typeface="Arial" pitchFamily="34" charset="0"/>
              </a:rPr>
              <a:t>hóa</a:t>
            </a:r>
            <a:r>
              <a:rPr lang="en-US" altLang="ko-KR" dirty="0">
                <a:cs typeface="Arial" pitchFamily="34" charset="0"/>
              </a:rPr>
              <a:t> </a:t>
            </a:r>
            <a:r>
              <a:rPr lang="en-US" altLang="ko-KR" dirty="0" err="1">
                <a:cs typeface="Arial" pitchFamily="34" charset="0"/>
              </a:rPr>
              <a:t>của</a:t>
            </a:r>
            <a:r>
              <a:rPr lang="en-US" altLang="ko-KR" dirty="0">
                <a:cs typeface="Arial" pitchFamily="34" charset="0"/>
              </a:rPr>
              <a:t> </a:t>
            </a:r>
            <a:r>
              <a:rPr lang="en-US" altLang="ko-KR" dirty="0" err="1">
                <a:cs typeface="Arial" pitchFamily="34" charset="0"/>
              </a:rPr>
              <a:t>người</a:t>
            </a:r>
            <a:r>
              <a:rPr lang="en-US" altLang="ko-KR" dirty="0">
                <a:cs typeface="Arial" pitchFamily="34" charset="0"/>
              </a:rPr>
              <a:t> </a:t>
            </a:r>
            <a:r>
              <a:rPr lang="en-US" altLang="ko-KR" dirty="0" err="1">
                <a:cs typeface="Arial" pitchFamily="34" charset="0"/>
              </a:rPr>
              <a:t>tiêu</a:t>
            </a:r>
            <a:r>
              <a:rPr lang="en-US" altLang="ko-KR" dirty="0">
                <a:cs typeface="Arial" pitchFamily="34" charset="0"/>
              </a:rPr>
              <a:t> </a:t>
            </a:r>
            <a:r>
              <a:rPr lang="en-US" altLang="ko-KR" dirty="0" err="1">
                <a:cs typeface="Arial" pitchFamily="34" charset="0"/>
              </a:rPr>
              <a:t>dùng</a:t>
            </a:r>
            <a:r>
              <a:rPr lang="en-US" altLang="ko-KR" dirty="0">
                <a:cs typeface="Arial" pitchFamily="34" charset="0"/>
              </a:rPr>
              <a:t> .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713368" y="1055589"/>
            <a:ext cx="22846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s" b="1" dirty="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rPr>
              <a:t>Nhu cầu thị trường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2" t="12049" r="3854" b="5467"/>
          <a:stretch/>
        </p:blipFill>
        <p:spPr>
          <a:xfrm>
            <a:off x="1534311" y="2843236"/>
            <a:ext cx="2380147" cy="1923667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764605" y="1488727"/>
            <a:ext cx="471212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cs typeface="Arial" pitchFamily="34" charset="0"/>
              </a:rPr>
              <a:t>- </a:t>
            </a:r>
            <a:r>
              <a:rPr lang="en-US" altLang="ko-KR" dirty="0" err="1">
                <a:cs typeface="Arial" pitchFamily="34" charset="0"/>
              </a:rPr>
              <a:t>Nhu</a:t>
            </a:r>
            <a:r>
              <a:rPr lang="en-US" altLang="ko-KR" dirty="0">
                <a:cs typeface="Arial" pitchFamily="34" charset="0"/>
              </a:rPr>
              <a:t> </a:t>
            </a:r>
            <a:r>
              <a:rPr lang="en-US" altLang="ko-KR" dirty="0" err="1">
                <a:cs typeface="Arial" pitchFamily="34" charset="0"/>
              </a:rPr>
              <a:t>cầu</a:t>
            </a:r>
            <a:r>
              <a:rPr lang="en-US" altLang="ko-KR" dirty="0">
                <a:cs typeface="Arial" pitchFamily="34" charset="0"/>
              </a:rPr>
              <a:t> </a:t>
            </a:r>
            <a:r>
              <a:rPr lang="en-US" altLang="ko-KR" dirty="0" err="1">
                <a:cs typeface="Arial" pitchFamily="34" charset="0"/>
              </a:rPr>
              <a:t>mua</a:t>
            </a:r>
            <a:r>
              <a:rPr lang="en-US" altLang="ko-KR" dirty="0">
                <a:cs typeface="Arial" pitchFamily="34" charset="0"/>
              </a:rPr>
              <a:t> </a:t>
            </a:r>
            <a:r>
              <a:rPr lang="en-US" altLang="ko-KR" dirty="0" err="1">
                <a:cs typeface="Arial" pitchFamily="34" charset="0"/>
              </a:rPr>
              <a:t>hàng</a:t>
            </a:r>
            <a:r>
              <a:rPr lang="en-US" altLang="ko-KR" dirty="0">
                <a:cs typeface="Arial" pitchFamily="34" charset="0"/>
              </a:rPr>
              <a:t> </a:t>
            </a:r>
            <a:r>
              <a:rPr lang="en-US" altLang="ko-KR" dirty="0" err="1">
                <a:cs typeface="Arial" pitchFamily="34" charset="0"/>
              </a:rPr>
              <a:t>trực</a:t>
            </a:r>
            <a:r>
              <a:rPr lang="en-US" altLang="ko-KR" dirty="0">
                <a:cs typeface="Arial" pitchFamily="34" charset="0"/>
              </a:rPr>
              <a:t> </a:t>
            </a:r>
            <a:r>
              <a:rPr lang="en-US" altLang="ko-KR" dirty="0" err="1">
                <a:cs typeface="Arial" pitchFamily="34" charset="0"/>
              </a:rPr>
              <a:t>tuyến</a:t>
            </a:r>
            <a:r>
              <a:rPr lang="en-US" altLang="ko-KR" dirty="0">
                <a:cs typeface="Arial" pitchFamily="34" charset="0"/>
              </a:rPr>
              <a:t> </a:t>
            </a:r>
            <a:r>
              <a:rPr lang="en-US" altLang="ko-KR" dirty="0" err="1">
                <a:cs typeface="Arial" pitchFamily="34" charset="0"/>
              </a:rPr>
              <a:t>hiện</a:t>
            </a:r>
            <a:r>
              <a:rPr lang="en-US" altLang="ko-KR" dirty="0">
                <a:cs typeface="Arial" pitchFamily="34" charset="0"/>
              </a:rPr>
              <a:t> nay </a:t>
            </a:r>
            <a:r>
              <a:rPr lang="en-US" altLang="ko-KR" dirty="0" err="1">
                <a:cs typeface="Arial" pitchFamily="34" charset="0"/>
              </a:rPr>
              <a:t>tiết</a:t>
            </a:r>
            <a:r>
              <a:rPr lang="en-US" altLang="ko-KR" dirty="0">
                <a:cs typeface="Arial" pitchFamily="34" charset="0"/>
              </a:rPr>
              <a:t> </a:t>
            </a:r>
            <a:r>
              <a:rPr lang="en-US" altLang="ko-KR" dirty="0" err="1">
                <a:cs typeface="Arial" pitchFamily="34" charset="0"/>
              </a:rPr>
              <a:t>kiệm</a:t>
            </a:r>
            <a:r>
              <a:rPr lang="en-US" altLang="ko-KR" dirty="0">
                <a:cs typeface="Arial" pitchFamily="34" charset="0"/>
              </a:rPr>
              <a:t> </a:t>
            </a:r>
            <a:r>
              <a:rPr lang="en-US" altLang="ko-KR" dirty="0" err="1">
                <a:cs typeface="Arial" pitchFamily="34" charset="0"/>
              </a:rPr>
              <a:t>được</a:t>
            </a:r>
            <a:r>
              <a:rPr lang="en-US" altLang="ko-KR" dirty="0">
                <a:cs typeface="Arial" pitchFamily="34" charset="0"/>
              </a:rPr>
              <a:t> </a:t>
            </a:r>
            <a:r>
              <a:rPr lang="en-US" altLang="ko-KR" dirty="0" err="1">
                <a:cs typeface="Arial" pitchFamily="34" charset="0"/>
              </a:rPr>
              <a:t>thời</a:t>
            </a:r>
            <a:r>
              <a:rPr lang="en-US" altLang="ko-KR" dirty="0">
                <a:cs typeface="Arial" pitchFamily="34" charset="0"/>
              </a:rPr>
              <a:t> </a:t>
            </a:r>
            <a:r>
              <a:rPr lang="en-US" altLang="ko-KR" dirty="0" err="1">
                <a:cs typeface="Arial" pitchFamily="34" charset="0"/>
              </a:rPr>
              <a:t>gian</a:t>
            </a:r>
            <a:r>
              <a:rPr lang="en-US" altLang="ko-KR" dirty="0">
                <a:cs typeface="Arial" pitchFamily="34" charset="0"/>
              </a:rPr>
              <a:t>.</a:t>
            </a:r>
          </a:p>
          <a:p>
            <a:r>
              <a:rPr lang="en-US" altLang="ko-KR" dirty="0">
                <a:cs typeface="Arial" pitchFamily="34" charset="0"/>
              </a:rPr>
              <a:t>- </a:t>
            </a:r>
            <a:r>
              <a:rPr lang="en-US" altLang="ko-KR" dirty="0" err="1">
                <a:cs typeface="Arial" pitchFamily="34" charset="0"/>
              </a:rPr>
              <a:t>Có</a:t>
            </a:r>
            <a:r>
              <a:rPr lang="en-US" altLang="ko-KR" dirty="0">
                <a:cs typeface="Arial" pitchFamily="34" charset="0"/>
              </a:rPr>
              <a:t> </a:t>
            </a:r>
            <a:r>
              <a:rPr lang="en-US" altLang="ko-KR" dirty="0" err="1">
                <a:cs typeface="Arial" pitchFamily="34" charset="0"/>
              </a:rPr>
              <a:t>thể</a:t>
            </a:r>
            <a:r>
              <a:rPr lang="en-US" altLang="ko-KR" dirty="0">
                <a:cs typeface="Arial" pitchFamily="34" charset="0"/>
              </a:rPr>
              <a:t> </a:t>
            </a:r>
            <a:r>
              <a:rPr lang="en-US" altLang="ko-KR" dirty="0" err="1">
                <a:cs typeface="Arial" pitchFamily="34" charset="0"/>
              </a:rPr>
              <a:t>giúp</a:t>
            </a:r>
            <a:r>
              <a:rPr lang="en-US" altLang="ko-KR" dirty="0">
                <a:cs typeface="Arial" pitchFamily="34" charset="0"/>
              </a:rPr>
              <a:t> </a:t>
            </a:r>
            <a:r>
              <a:rPr lang="en-US" altLang="ko-KR" dirty="0" err="1">
                <a:cs typeface="Arial" pitchFamily="34" charset="0"/>
              </a:rPr>
              <a:t>người</a:t>
            </a:r>
            <a:r>
              <a:rPr lang="en-US" altLang="ko-KR" dirty="0">
                <a:cs typeface="Arial" pitchFamily="34" charset="0"/>
              </a:rPr>
              <a:t> </a:t>
            </a:r>
            <a:r>
              <a:rPr lang="en-US" altLang="ko-KR" dirty="0" err="1">
                <a:cs typeface="Arial" pitchFamily="34" charset="0"/>
              </a:rPr>
              <a:t>mua</a:t>
            </a:r>
            <a:r>
              <a:rPr lang="en-US" altLang="ko-KR" dirty="0">
                <a:cs typeface="Arial" pitchFamily="34" charset="0"/>
              </a:rPr>
              <a:t> </a:t>
            </a:r>
            <a:r>
              <a:rPr lang="en-US" altLang="ko-KR" dirty="0" err="1">
                <a:cs typeface="Arial" pitchFamily="34" charset="0"/>
              </a:rPr>
              <a:t>dễ</a:t>
            </a:r>
            <a:r>
              <a:rPr lang="en-US" altLang="ko-KR" dirty="0">
                <a:cs typeface="Arial" pitchFamily="34" charset="0"/>
              </a:rPr>
              <a:t> </a:t>
            </a:r>
            <a:r>
              <a:rPr lang="en-US" altLang="ko-KR" dirty="0" err="1">
                <a:cs typeface="Arial" pitchFamily="34" charset="0"/>
              </a:rPr>
              <a:t>dàng</a:t>
            </a:r>
            <a:r>
              <a:rPr lang="en-US" altLang="ko-KR" dirty="0">
                <a:cs typeface="Arial" pitchFamily="34" charset="0"/>
              </a:rPr>
              <a:t> so </a:t>
            </a:r>
            <a:r>
              <a:rPr lang="en-US" altLang="ko-KR" dirty="0" err="1">
                <a:cs typeface="Arial" pitchFamily="34" charset="0"/>
              </a:rPr>
              <a:t>sánh</a:t>
            </a:r>
            <a:r>
              <a:rPr lang="en-US" altLang="ko-KR" dirty="0">
                <a:cs typeface="Arial" pitchFamily="34" charset="0"/>
              </a:rPr>
              <a:t> </a:t>
            </a:r>
            <a:r>
              <a:rPr lang="en-US" altLang="ko-KR" dirty="0" err="1">
                <a:cs typeface="Arial" pitchFamily="34" charset="0"/>
              </a:rPr>
              <a:t>được</a:t>
            </a:r>
            <a:r>
              <a:rPr lang="en-US" altLang="ko-KR" dirty="0">
                <a:cs typeface="Arial" pitchFamily="34" charset="0"/>
              </a:rPr>
              <a:t> </a:t>
            </a:r>
            <a:r>
              <a:rPr lang="en-US" altLang="ko-KR" dirty="0" err="1">
                <a:cs typeface="Arial" pitchFamily="34" charset="0"/>
              </a:rPr>
              <a:t>giá</a:t>
            </a:r>
            <a:r>
              <a:rPr lang="en-US" altLang="ko-KR" dirty="0">
                <a:cs typeface="Arial" pitchFamily="34" charset="0"/>
              </a:rPr>
              <a:t> </a:t>
            </a:r>
            <a:r>
              <a:rPr lang="en-US" altLang="ko-KR" dirty="0" err="1">
                <a:cs typeface="Arial" pitchFamily="34" charset="0"/>
              </a:rPr>
              <a:t>cả</a:t>
            </a:r>
            <a:r>
              <a:rPr lang="en-US" altLang="ko-KR" dirty="0">
                <a:cs typeface="Arial" pitchFamily="34" charset="0"/>
              </a:rPr>
              <a:t>. 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75" t="686" r="19567" b="-686"/>
          <a:stretch/>
        </p:blipFill>
        <p:spPr>
          <a:xfrm>
            <a:off x="7971108" y="2409706"/>
            <a:ext cx="2350658" cy="2083917"/>
          </a:xfrm>
          <a:prstGeom prst="rect">
            <a:avLst/>
          </a:prstGeom>
        </p:spPr>
      </p:pic>
      <p:sp>
        <p:nvSpPr>
          <p:cNvPr id="20" name="Right Triangle 19">
            <a:extLst>
              <a:ext uri="{FF2B5EF4-FFF2-40B4-BE49-F238E27FC236}">
                <a16:creationId xmlns:a16="http://schemas.microsoft.com/office/drawing/2014/main" id="{86D975F5-B6A6-42DF-BF22-7416A2C49355}"/>
              </a:ext>
            </a:extLst>
          </p:cNvPr>
          <p:cNvSpPr/>
          <p:nvPr/>
        </p:nvSpPr>
        <p:spPr>
          <a:xfrm rot="16200000">
            <a:off x="10242159" y="4901065"/>
            <a:ext cx="2584177" cy="1315505"/>
          </a:xfrm>
          <a:prstGeom prst="rtTriangl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9024A914-BD05-4FC7-8877-51E195D44ECB}"/>
              </a:ext>
            </a:extLst>
          </p:cNvPr>
          <p:cNvSpPr/>
          <p:nvPr/>
        </p:nvSpPr>
        <p:spPr>
          <a:xfrm rot="5400000">
            <a:off x="-634337" y="634336"/>
            <a:ext cx="2584177" cy="1315505"/>
          </a:xfrm>
          <a:prstGeom prst="rtTriangl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Pentagon 21">
            <a:extLst>
              <a:ext uri="{FF2B5EF4-FFF2-40B4-BE49-F238E27FC236}">
                <a16:creationId xmlns:a16="http://schemas.microsoft.com/office/drawing/2014/main" id="{94215615-BED5-49C0-9DAD-64E70AE16157}"/>
              </a:ext>
            </a:extLst>
          </p:cNvPr>
          <p:cNvSpPr/>
          <p:nvPr/>
        </p:nvSpPr>
        <p:spPr>
          <a:xfrm rot="13670708">
            <a:off x="11601324" y="-173222"/>
            <a:ext cx="781878" cy="813430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Pentagon 22">
            <a:extLst>
              <a:ext uri="{FF2B5EF4-FFF2-40B4-BE49-F238E27FC236}">
                <a16:creationId xmlns:a16="http://schemas.microsoft.com/office/drawing/2014/main" id="{C8BE0FA8-E6B3-443F-931E-6820038C8119}"/>
              </a:ext>
            </a:extLst>
          </p:cNvPr>
          <p:cNvSpPr/>
          <p:nvPr/>
        </p:nvSpPr>
        <p:spPr>
          <a:xfrm rot="11071854">
            <a:off x="10877743" y="-615866"/>
            <a:ext cx="941822" cy="813430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Pentagon 23">
            <a:extLst>
              <a:ext uri="{FF2B5EF4-FFF2-40B4-BE49-F238E27FC236}">
                <a16:creationId xmlns:a16="http://schemas.microsoft.com/office/drawing/2014/main" id="{080DAA55-C302-49C4-84F3-49812A144B6C}"/>
              </a:ext>
            </a:extLst>
          </p:cNvPr>
          <p:cNvSpPr/>
          <p:nvPr/>
        </p:nvSpPr>
        <p:spPr>
          <a:xfrm rot="15895695">
            <a:off x="11968343" y="407278"/>
            <a:ext cx="781878" cy="813430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D65D02E-129F-466A-89FC-BC10AE7923C2}"/>
              </a:ext>
            </a:extLst>
          </p:cNvPr>
          <p:cNvSpPr txBox="1"/>
          <p:nvPr/>
        </p:nvSpPr>
        <p:spPr>
          <a:xfrm>
            <a:off x="1268057" y="139496"/>
            <a:ext cx="4465575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90000"/>
                    <a:lumOff val="10000"/>
                  </a:schemeClr>
                </a:solidFill>
                <a:cs typeface="Arial" pitchFamily="34" charset="0"/>
              </a:rPr>
              <a:t>KHẢO SÁT HIỆN TRẠNG</a:t>
            </a:r>
            <a:endParaRPr lang="ko-KR" altLang="en-US" sz="2800" b="1" dirty="0">
              <a:solidFill>
                <a:schemeClr val="tx1">
                  <a:lumMod val="90000"/>
                  <a:lumOff val="10000"/>
                </a:schemeClr>
              </a:solidFill>
              <a:cs typeface="Arial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E3687F9-C8FE-4EEE-A4D0-42956D8406F8}"/>
              </a:ext>
            </a:extLst>
          </p:cNvPr>
          <p:cNvSpPr/>
          <p:nvPr/>
        </p:nvSpPr>
        <p:spPr>
          <a:xfrm>
            <a:off x="1364854" y="542543"/>
            <a:ext cx="3624396" cy="45719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250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12">
            <a:extLst>
              <a:ext uri="{FF2B5EF4-FFF2-40B4-BE49-F238E27FC236}">
                <a16:creationId xmlns:a16="http://schemas.microsoft.com/office/drawing/2014/main" id="{E9CDC8BE-5906-490F-ABE9-71B9C945C5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1153" y="3618815"/>
            <a:ext cx="10331865" cy="522468"/>
          </a:xfrm>
          <a:prstGeom prst="rightArrow">
            <a:avLst>
              <a:gd name="adj1" fmla="val 45285"/>
              <a:gd name="adj2" fmla="val 53565"/>
            </a:avLst>
          </a:prstGeom>
          <a:solidFill>
            <a:schemeClr val="bg1"/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5" name="Rounded Rectangle 17">
            <a:extLst>
              <a:ext uri="{FF2B5EF4-FFF2-40B4-BE49-F238E27FC236}">
                <a16:creationId xmlns:a16="http://schemas.microsoft.com/office/drawing/2014/main" id="{32E5A676-1302-4575-B36F-E8B4BD020E94}"/>
              </a:ext>
            </a:extLst>
          </p:cNvPr>
          <p:cNvSpPr/>
          <p:nvPr/>
        </p:nvSpPr>
        <p:spPr>
          <a:xfrm>
            <a:off x="1790633" y="5051320"/>
            <a:ext cx="2496992" cy="1224000"/>
          </a:xfrm>
          <a:prstGeom prst="roundRect">
            <a:avLst>
              <a:gd name="adj" fmla="val 10715"/>
            </a:avLst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ko-KR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GB" altLang="ko-KR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ko-KR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GB" altLang="ko-KR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ko-KR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GB" altLang="ko-KR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ko-KR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ổn</a:t>
            </a:r>
            <a:r>
              <a:rPr lang="en-GB" altLang="ko-KR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ko-KR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endParaRPr lang="ko-KR" altLang="en-US" sz="2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Rounded Rectangle 17">
            <a:extLst>
              <a:ext uri="{FF2B5EF4-FFF2-40B4-BE49-F238E27FC236}">
                <a16:creationId xmlns:a16="http://schemas.microsoft.com/office/drawing/2014/main" id="{501BE87F-CEEF-4C1A-9ABD-F454D84D9156}"/>
              </a:ext>
            </a:extLst>
          </p:cNvPr>
          <p:cNvSpPr/>
          <p:nvPr/>
        </p:nvSpPr>
        <p:spPr>
          <a:xfrm>
            <a:off x="3309136" y="2128581"/>
            <a:ext cx="1450364" cy="1224000"/>
          </a:xfrm>
          <a:prstGeom prst="roundRect">
            <a:avLst>
              <a:gd name="adj" fmla="val 10715"/>
            </a:avLst>
          </a:prstGeom>
          <a:solidFill>
            <a:schemeClr val="bg1"/>
          </a:solidFill>
          <a:ln w="635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ko-KR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GB" altLang="ko-KR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ko-KR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endParaRPr lang="ko-KR" altLang="en-US" sz="2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Rounded Rectangle 17">
            <a:extLst>
              <a:ext uri="{FF2B5EF4-FFF2-40B4-BE49-F238E27FC236}">
                <a16:creationId xmlns:a16="http://schemas.microsoft.com/office/drawing/2014/main" id="{3D130A20-9B70-48E0-8A6C-5A57A980A0C8}"/>
              </a:ext>
            </a:extLst>
          </p:cNvPr>
          <p:cNvSpPr/>
          <p:nvPr/>
        </p:nvSpPr>
        <p:spPr>
          <a:xfrm>
            <a:off x="5176000" y="2128581"/>
            <a:ext cx="1450364" cy="1224000"/>
          </a:xfrm>
          <a:prstGeom prst="roundRect">
            <a:avLst>
              <a:gd name="adj" fmla="val 10715"/>
            </a:avLst>
          </a:prstGeom>
          <a:solidFill>
            <a:schemeClr val="bg1"/>
          </a:solidFill>
          <a:ln w="635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ko-KR" sz="27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GB" altLang="ko-KR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ko-KR" sz="27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GB" altLang="ko-KR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ko-KR" sz="27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giỏ</a:t>
            </a:r>
            <a:r>
              <a:rPr lang="en-GB" altLang="ko-KR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ko-KR" sz="27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endParaRPr lang="ko-KR" altLang="en-US" sz="27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Rounded Rectangle 17">
            <a:extLst>
              <a:ext uri="{FF2B5EF4-FFF2-40B4-BE49-F238E27FC236}">
                <a16:creationId xmlns:a16="http://schemas.microsoft.com/office/drawing/2014/main" id="{F36574A9-5C8C-46FF-83ED-EFACF5AA152F}"/>
              </a:ext>
            </a:extLst>
          </p:cNvPr>
          <p:cNvSpPr/>
          <p:nvPr/>
        </p:nvSpPr>
        <p:spPr>
          <a:xfrm>
            <a:off x="7042864" y="2128581"/>
            <a:ext cx="1450364" cy="1224000"/>
          </a:xfrm>
          <a:prstGeom prst="roundRect">
            <a:avLst>
              <a:gd name="adj" fmla="val 10715"/>
            </a:avLst>
          </a:prstGeom>
          <a:solidFill>
            <a:schemeClr val="bg1"/>
          </a:solidFill>
          <a:ln w="635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ko-KR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Thanh </a:t>
            </a:r>
            <a:r>
              <a:rPr lang="en-GB" altLang="ko-KR" sz="27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endParaRPr lang="ko-KR" altLang="en-US" sz="27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Rounded Rectangle 17">
            <a:extLst>
              <a:ext uri="{FF2B5EF4-FFF2-40B4-BE49-F238E27FC236}">
                <a16:creationId xmlns:a16="http://schemas.microsoft.com/office/drawing/2014/main" id="{6587D87B-EED5-4751-8507-D31494BDDCE7}"/>
              </a:ext>
            </a:extLst>
          </p:cNvPr>
          <p:cNvSpPr/>
          <p:nvPr/>
        </p:nvSpPr>
        <p:spPr>
          <a:xfrm>
            <a:off x="8909728" y="2128581"/>
            <a:ext cx="1450364" cy="1224000"/>
          </a:xfrm>
          <a:prstGeom prst="roundRect">
            <a:avLst>
              <a:gd name="adj" fmla="val 10715"/>
            </a:avLst>
          </a:prstGeom>
          <a:solidFill>
            <a:schemeClr val="bg1"/>
          </a:solidFill>
          <a:ln w="635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ko-KR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GB" altLang="ko-KR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ko-KR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GB" altLang="ko-KR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ko-KR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GB" altLang="ko-KR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ko-KR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endParaRPr lang="ko-KR" altLang="en-US" sz="2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AFC7405-5C8E-4CC3-9D8B-07BEA49A6698}"/>
              </a:ext>
            </a:extLst>
          </p:cNvPr>
          <p:cNvSpPr/>
          <p:nvPr/>
        </p:nvSpPr>
        <p:spPr>
          <a:xfrm>
            <a:off x="961153" y="4332231"/>
            <a:ext cx="3026915" cy="49799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altLang="ko-K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GB" altLang="ko-K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ko-K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GB" altLang="ko-K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ko-K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GB" altLang="ko-K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ko-K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ko-KR" altLang="en-US" sz="2400" b="1" dirty="0"/>
          </a:p>
        </p:txBody>
      </p:sp>
      <p:sp>
        <p:nvSpPr>
          <p:cNvPr id="47" name="Rounded Rectangle 17">
            <a:extLst>
              <a:ext uri="{FF2B5EF4-FFF2-40B4-BE49-F238E27FC236}">
                <a16:creationId xmlns:a16="http://schemas.microsoft.com/office/drawing/2014/main" id="{C5E3F92B-E11E-4AA4-AE26-2BB65865CF7B}"/>
              </a:ext>
            </a:extLst>
          </p:cNvPr>
          <p:cNvSpPr/>
          <p:nvPr/>
        </p:nvSpPr>
        <p:spPr>
          <a:xfrm>
            <a:off x="1442272" y="2128581"/>
            <a:ext cx="1450364" cy="1224000"/>
          </a:xfrm>
          <a:prstGeom prst="roundRect">
            <a:avLst>
              <a:gd name="adj" fmla="val 10715"/>
            </a:avLst>
          </a:prstGeom>
          <a:solidFill>
            <a:schemeClr val="bg1"/>
          </a:solidFill>
          <a:ln w="635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ko-KR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GB" altLang="ko-KR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ko-KR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endParaRPr lang="ko-KR" altLang="en-US" sz="2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Rounded Rectangle 17">
            <a:extLst>
              <a:ext uri="{FF2B5EF4-FFF2-40B4-BE49-F238E27FC236}">
                <a16:creationId xmlns:a16="http://schemas.microsoft.com/office/drawing/2014/main" id="{776359BF-451E-4F12-8A8C-94619E8FA368}"/>
              </a:ext>
            </a:extLst>
          </p:cNvPr>
          <p:cNvSpPr/>
          <p:nvPr/>
        </p:nvSpPr>
        <p:spPr>
          <a:xfrm>
            <a:off x="4878588" y="5044699"/>
            <a:ext cx="2496993" cy="1237242"/>
          </a:xfrm>
          <a:prstGeom prst="roundRect">
            <a:avLst>
              <a:gd name="adj" fmla="val 10715"/>
            </a:avLst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ko-KR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 </a:t>
            </a:r>
            <a:r>
              <a:rPr lang="en-GB" altLang="ko-KR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GB" altLang="ko-KR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ko-KR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thân</a:t>
            </a:r>
            <a:r>
              <a:rPr lang="en-GB" altLang="ko-KR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ko-KR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r>
              <a:rPr lang="en-GB" altLang="ko-KR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altLang="ko-KR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GB" altLang="ko-KR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ko-KR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GB" altLang="ko-KR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ko-KR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ko-KR" altLang="en-US" sz="2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Rounded Rectangle 17">
            <a:extLst>
              <a:ext uri="{FF2B5EF4-FFF2-40B4-BE49-F238E27FC236}">
                <a16:creationId xmlns:a16="http://schemas.microsoft.com/office/drawing/2014/main" id="{302E1971-8541-4F91-910F-0AE111176F1F}"/>
              </a:ext>
            </a:extLst>
          </p:cNvPr>
          <p:cNvSpPr/>
          <p:nvPr/>
        </p:nvSpPr>
        <p:spPr>
          <a:xfrm>
            <a:off x="7966544" y="5082392"/>
            <a:ext cx="2496993" cy="1224000"/>
          </a:xfrm>
          <a:prstGeom prst="roundRect">
            <a:avLst>
              <a:gd name="adj" fmla="val 10715"/>
            </a:avLst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ko-KR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Đáp</a:t>
            </a:r>
            <a:r>
              <a:rPr lang="en-GB" altLang="ko-KR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ko-KR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GB" altLang="ko-KR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ko-KR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hầu</a:t>
            </a:r>
            <a:r>
              <a:rPr lang="en-GB" altLang="ko-KR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ko-KR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hết</a:t>
            </a:r>
            <a:r>
              <a:rPr lang="en-GB" altLang="ko-KR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ko-KR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GB" altLang="ko-KR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ko-KR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GB" altLang="ko-KR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ko-KR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GB" altLang="ko-KR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ko-KR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GB" altLang="ko-KR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ko-KR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GB" altLang="ko-KR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ko-KR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endParaRPr lang="ko-KR" altLang="en-US" sz="2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Pentagon 13">
            <a:extLst>
              <a:ext uri="{FF2B5EF4-FFF2-40B4-BE49-F238E27FC236}">
                <a16:creationId xmlns:a16="http://schemas.microsoft.com/office/drawing/2014/main" id="{F9AD8879-73AD-48FB-9B1B-068FC89B48B6}"/>
              </a:ext>
            </a:extLst>
          </p:cNvPr>
          <p:cNvSpPr/>
          <p:nvPr/>
        </p:nvSpPr>
        <p:spPr>
          <a:xfrm rot="13670708">
            <a:off x="11601324" y="-173222"/>
            <a:ext cx="781878" cy="813430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Pentagon 15">
            <a:extLst>
              <a:ext uri="{FF2B5EF4-FFF2-40B4-BE49-F238E27FC236}">
                <a16:creationId xmlns:a16="http://schemas.microsoft.com/office/drawing/2014/main" id="{788EE7DE-03A9-40BF-9222-92F87C2BBDE3}"/>
              </a:ext>
            </a:extLst>
          </p:cNvPr>
          <p:cNvSpPr/>
          <p:nvPr/>
        </p:nvSpPr>
        <p:spPr>
          <a:xfrm rot="11071854">
            <a:off x="10877743" y="-615866"/>
            <a:ext cx="941822" cy="813430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Pentagon 16">
            <a:extLst>
              <a:ext uri="{FF2B5EF4-FFF2-40B4-BE49-F238E27FC236}">
                <a16:creationId xmlns:a16="http://schemas.microsoft.com/office/drawing/2014/main" id="{B9DE7E2E-C555-4A45-89DA-F947FC1DEFBC}"/>
              </a:ext>
            </a:extLst>
          </p:cNvPr>
          <p:cNvSpPr/>
          <p:nvPr/>
        </p:nvSpPr>
        <p:spPr>
          <a:xfrm rot="15895695">
            <a:off x="11968343" y="407278"/>
            <a:ext cx="781878" cy="813430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ight Triangle 17">
            <a:extLst>
              <a:ext uri="{FF2B5EF4-FFF2-40B4-BE49-F238E27FC236}">
                <a16:creationId xmlns:a16="http://schemas.microsoft.com/office/drawing/2014/main" id="{48B4FC69-5A54-4059-A902-162F6E57EABF}"/>
              </a:ext>
            </a:extLst>
          </p:cNvPr>
          <p:cNvSpPr/>
          <p:nvPr/>
        </p:nvSpPr>
        <p:spPr>
          <a:xfrm rot="5400000">
            <a:off x="-634337" y="634336"/>
            <a:ext cx="2584177" cy="1315505"/>
          </a:xfrm>
          <a:prstGeom prst="rtTriangl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A2E9947-157D-4020-9224-56D0DCA42049}"/>
              </a:ext>
            </a:extLst>
          </p:cNvPr>
          <p:cNvSpPr txBox="1"/>
          <p:nvPr/>
        </p:nvSpPr>
        <p:spPr>
          <a:xfrm>
            <a:off x="1268057" y="139496"/>
            <a:ext cx="4465575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90000"/>
                    <a:lumOff val="10000"/>
                  </a:schemeClr>
                </a:solidFill>
                <a:cs typeface="Arial" pitchFamily="34" charset="0"/>
              </a:rPr>
              <a:t>KHẢO SÁT HIỆN TRẠNG</a:t>
            </a:r>
            <a:endParaRPr lang="ko-KR" altLang="en-US" sz="2800" b="1" dirty="0">
              <a:solidFill>
                <a:schemeClr val="tx1">
                  <a:lumMod val="90000"/>
                  <a:lumOff val="10000"/>
                </a:schemeClr>
              </a:solidFill>
              <a:cs typeface="Arial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1E03FC7-7E74-4417-8145-3DE5DFA7E57D}"/>
              </a:ext>
            </a:extLst>
          </p:cNvPr>
          <p:cNvSpPr/>
          <p:nvPr/>
        </p:nvSpPr>
        <p:spPr>
          <a:xfrm>
            <a:off x="1364854" y="542543"/>
            <a:ext cx="3624396" cy="45719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B344ABB-5CFD-4D9F-A9B3-57CF72E2C54E}"/>
              </a:ext>
            </a:extLst>
          </p:cNvPr>
          <p:cNvSpPr/>
          <p:nvPr/>
        </p:nvSpPr>
        <p:spPr>
          <a:xfrm>
            <a:off x="950923" y="1281022"/>
            <a:ext cx="4465575" cy="49799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altLang="ko-K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GB" altLang="ko-K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ko-K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GB" altLang="ko-K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ko-K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GB" altLang="ko-K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ko-K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GB" altLang="ko-K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ko-K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GB" altLang="ko-K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ko-K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GB" altLang="ko-K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ko-K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979649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entagon 13">
            <a:extLst>
              <a:ext uri="{FF2B5EF4-FFF2-40B4-BE49-F238E27FC236}">
                <a16:creationId xmlns:a16="http://schemas.microsoft.com/office/drawing/2014/main" id="{F9AD8879-73AD-48FB-9B1B-068FC89B48B6}"/>
              </a:ext>
            </a:extLst>
          </p:cNvPr>
          <p:cNvSpPr/>
          <p:nvPr/>
        </p:nvSpPr>
        <p:spPr>
          <a:xfrm rot="13670708">
            <a:off x="11601324" y="-173222"/>
            <a:ext cx="781878" cy="813430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Pentagon 15">
            <a:extLst>
              <a:ext uri="{FF2B5EF4-FFF2-40B4-BE49-F238E27FC236}">
                <a16:creationId xmlns:a16="http://schemas.microsoft.com/office/drawing/2014/main" id="{788EE7DE-03A9-40BF-9222-92F87C2BBDE3}"/>
              </a:ext>
            </a:extLst>
          </p:cNvPr>
          <p:cNvSpPr/>
          <p:nvPr/>
        </p:nvSpPr>
        <p:spPr>
          <a:xfrm rot="11071854">
            <a:off x="10877743" y="-615866"/>
            <a:ext cx="941822" cy="813430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Pentagon 16">
            <a:extLst>
              <a:ext uri="{FF2B5EF4-FFF2-40B4-BE49-F238E27FC236}">
                <a16:creationId xmlns:a16="http://schemas.microsoft.com/office/drawing/2014/main" id="{B9DE7E2E-C555-4A45-89DA-F947FC1DEFBC}"/>
              </a:ext>
            </a:extLst>
          </p:cNvPr>
          <p:cNvSpPr/>
          <p:nvPr/>
        </p:nvSpPr>
        <p:spPr>
          <a:xfrm rot="15895695">
            <a:off x="11968343" y="407278"/>
            <a:ext cx="781878" cy="813430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ight Triangle 17">
            <a:extLst>
              <a:ext uri="{FF2B5EF4-FFF2-40B4-BE49-F238E27FC236}">
                <a16:creationId xmlns:a16="http://schemas.microsoft.com/office/drawing/2014/main" id="{48B4FC69-5A54-4059-A902-162F6E57EABF}"/>
              </a:ext>
            </a:extLst>
          </p:cNvPr>
          <p:cNvSpPr/>
          <p:nvPr/>
        </p:nvSpPr>
        <p:spPr>
          <a:xfrm rot="5400000">
            <a:off x="-634337" y="634336"/>
            <a:ext cx="2584177" cy="1315505"/>
          </a:xfrm>
          <a:prstGeom prst="rtTriangl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A2E9947-157D-4020-9224-56D0DCA42049}"/>
              </a:ext>
            </a:extLst>
          </p:cNvPr>
          <p:cNvSpPr txBox="1"/>
          <p:nvPr/>
        </p:nvSpPr>
        <p:spPr>
          <a:xfrm>
            <a:off x="471811" y="2943104"/>
            <a:ext cx="3393524" cy="1477328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3000" b="1" dirty="0">
                <a:solidFill>
                  <a:schemeClr val="tx1">
                    <a:lumMod val="90000"/>
                    <a:lumOff val="10000"/>
                  </a:schemeClr>
                </a:solidFill>
                <a:cs typeface="Arial" pitchFamily="34" charset="0"/>
              </a:rPr>
              <a:t>PHÂN TÍCH VÀ THIẾT KẾ HỆ THỐNG</a:t>
            </a:r>
            <a:endParaRPr lang="ko-KR" altLang="en-US" sz="3000" b="1" dirty="0">
              <a:solidFill>
                <a:schemeClr val="tx1">
                  <a:lumMod val="90000"/>
                  <a:lumOff val="10000"/>
                </a:schemeClr>
              </a:solidFill>
              <a:cs typeface="Arial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348F7C-8787-4D94-AA1B-A1E81CB419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2820" y="1593929"/>
            <a:ext cx="6917369" cy="4194312"/>
          </a:xfrm>
          <a:prstGeom prst="rect">
            <a:avLst/>
          </a:prstGeom>
        </p:spPr>
      </p:pic>
      <p:sp>
        <p:nvSpPr>
          <p:cNvPr id="22" name="Google Shape;459;p7">
            <a:extLst>
              <a:ext uri="{FF2B5EF4-FFF2-40B4-BE49-F238E27FC236}">
                <a16:creationId xmlns:a16="http://schemas.microsoft.com/office/drawing/2014/main" id="{AD188BC4-81CB-4D7A-938C-6153760BC252}"/>
              </a:ext>
            </a:extLst>
          </p:cNvPr>
          <p:cNvSpPr/>
          <p:nvPr/>
        </p:nvSpPr>
        <p:spPr>
          <a:xfrm>
            <a:off x="378019" y="2862557"/>
            <a:ext cx="3761105" cy="1638422"/>
          </a:xfrm>
          <a:prstGeom prst="rect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460;p7">
            <a:extLst>
              <a:ext uri="{FF2B5EF4-FFF2-40B4-BE49-F238E27FC236}">
                <a16:creationId xmlns:a16="http://schemas.microsoft.com/office/drawing/2014/main" id="{10C3BD4E-7CD7-4B5C-A5DE-5683407D3ABD}"/>
              </a:ext>
            </a:extLst>
          </p:cNvPr>
          <p:cNvSpPr/>
          <p:nvPr/>
        </p:nvSpPr>
        <p:spPr>
          <a:xfrm rot="5400000">
            <a:off x="-263596" y="3586320"/>
            <a:ext cx="1073700" cy="209530"/>
          </a:xfrm>
          <a:prstGeom prst="rect">
            <a:avLst/>
          </a:prstGeom>
          <a:solidFill>
            <a:srgbClr val="FF9900">
              <a:alpha val="40392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02577189"/>
      </p:ext>
    </p:extLst>
  </p:cSld>
  <p:clrMapOvr>
    <a:masterClrMapping/>
  </p:clrMapOvr>
</p:sld>
</file>

<file path=ppt/theme/theme1.xml><?xml version="1.0" encoding="utf-8"?>
<a:theme xmlns:a="http://schemas.openxmlformats.org/drawingml/2006/main" name="Contents Slide Master">
  <a:themeElements>
    <a:clrScheme name="ALLPPT-COLOR 108">
      <a:dk1>
        <a:srgbClr val="303030"/>
      </a:dk1>
      <a:lt1>
        <a:sysClr val="window" lastClr="FFFFFF"/>
      </a:lt1>
      <a:dk2>
        <a:srgbClr val="303030"/>
      </a:dk2>
      <a:lt2>
        <a:srgbClr val="FFFFFF"/>
      </a:lt2>
      <a:accent1>
        <a:srgbClr val="303030"/>
      </a:accent1>
      <a:accent2>
        <a:srgbClr val="FE9900"/>
      </a:accent2>
      <a:accent3>
        <a:srgbClr val="303030"/>
      </a:accent3>
      <a:accent4>
        <a:srgbClr val="FE9900"/>
      </a:accent4>
      <a:accent5>
        <a:srgbClr val="303030"/>
      </a:accent5>
      <a:accent6>
        <a:srgbClr val="FE9900"/>
      </a:accent6>
      <a:hlink>
        <a:srgbClr val="303030"/>
      </a:hlink>
      <a:folHlink>
        <a:srgbClr val="30303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ection Break Slide Master">
  <a:themeElements>
    <a:clrScheme name="ALLPPT-COLOR 0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AC7D3"/>
      </a:accent1>
      <a:accent2>
        <a:srgbClr val="307689"/>
      </a:accent2>
      <a:accent3>
        <a:srgbClr val="F7C76A"/>
      </a:accent3>
      <a:accent4>
        <a:srgbClr val="E93A0F"/>
      </a:accent4>
      <a:accent5>
        <a:srgbClr val="C1C3C4"/>
      </a:accent5>
      <a:accent6>
        <a:srgbClr val="506272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8444</TotalTime>
  <Words>467</Words>
  <Application>Microsoft Macintosh PowerPoint</Application>
  <PresentationFormat>Widescreen</PresentationFormat>
  <Paragraphs>81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Calibri</vt:lpstr>
      <vt:lpstr>Josefin Sans</vt:lpstr>
      <vt:lpstr>Josefin Slab</vt:lpstr>
      <vt:lpstr>Livvic</vt:lpstr>
      <vt:lpstr>Roboto</vt:lpstr>
      <vt:lpstr>Times New Roman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Phúc Trần</cp:lastModifiedBy>
  <cp:revision>143</cp:revision>
  <dcterms:created xsi:type="dcterms:W3CDTF">2020-01-20T05:08:25Z</dcterms:created>
  <dcterms:modified xsi:type="dcterms:W3CDTF">2024-05-23T05:02:38Z</dcterms:modified>
</cp:coreProperties>
</file>