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3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1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4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8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8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36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9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3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2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3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7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E8C0-B907-4DDC-A367-DA449D37F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BÁO CÁO ĐỒ ÁN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9CCC4-EB0D-45A7-B9F8-C5F2E374E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05124"/>
          </a:xfrm>
        </p:spPr>
        <p:txBody>
          <a:bodyPr/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Nhập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môn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Khoa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học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GVHD: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Trần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Trung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Kiên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18120579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Đặng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Minh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Thọ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18120584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Phạm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Đình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Thục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9791C6-6838-438C-995E-7D572F6C1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2" y="97408"/>
            <a:ext cx="4921926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rường Đại học Khoa học Tự nhiên, ĐHQG-HCM">
            <a:extLst>
              <a:ext uri="{FF2B5EF4-FFF2-40B4-BE49-F238E27FC236}">
                <a16:creationId xmlns:a16="http://schemas.microsoft.com/office/drawing/2014/main" id="{25B15890-E3B7-43F3-A98A-50ED86EEF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74" y="350838"/>
            <a:ext cx="47244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20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A556-B462-4D9B-8A38-666499D2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Qui </a:t>
            </a:r>
            <a:r>
              <a:rPr lang="en-US" dirty="0" err="1"/>
              <a:t>trình</a:t>
            </a:r>
            <a:r>
              <a:rPr lang="en-US" dirty="0"/>
              <a:t> KHDL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D589-C023-4C24-A6B7-9769B6EC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1.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2. 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3.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4.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5.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Trả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lời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câu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hỏi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đặt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ra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7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D94F-C3DD-44A3-8E74-AECE1AC7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146"/>
            <a:ext cx="10515600" cy="1325563"/>
          </a:xfrm>
        </p:spPr>
        <p:txBody>
          <a:bodyPr/>
          <a:lstStyle/>
          <a:p>
            <a:r>
              <a:rPr lang="en-US" dirty="0"/>
              <a:t>1. ĐƯA RA CÂU HỎI CẦN TRẢ LỜI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F2248-D7DC-476A-B887-E3DE0398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 err="1"/>
              <a:t>Dự</a:t>
            </a:r>
            <a:r>
              <a:rPr lang="en-US" sz="3200" b="1" dirty="0"/>
              <a:t> </a:t>
            </a:r>
            <a:r>
              <a:rPr lang="en-US" sz="3200" b="1" dirty="0" err="1"/>
              <a:t>đoán</a:t>
            </a:r>
            <a:r>
              <a:rPr lang="en-US" sz="3200" b="1" dirty="0"/>
              <a:t> </a:t>
            </a:r>
            <a:r>
              <a:rPr lang="en-US" sz="3200" b="1" dirty="0" err="1"/>
              <a:t>giá</a:t>
            </a:r>
            <a:r>
              <a:rPr lang="en-US" sz="3200" b="1" dirty="0"/>
              <a:t> </a:t>
            </a:r>
            <a:r>
              <a:rPr lang="en-US" sz="3200" b="1" dirty="0" err="1"/>
              <a:t>nhà</a:t>
            </a:r>
            <a:r>
              <a:rPr lang="en-US" sz="3200" b="1" dirty="0"/>
              <a:t> </a:t>
            </a:r>
            <a:r>
              <a:rPr lang="en-US" sz="3200" b="1" dirty="0" err="1"/>
              <a:t>của</a:t>
            </a:r>
            <a:r>
              <a:rPr lang="en-US" sz="3200" b="1" dirty="0"/>
              <a:t> </a:t>
            </a:r>
            <a:r>
              <a:rPr lang="en-US" sz="3200" b="1" dirty="0" err="1"/>
              <a:t>thành</a:t>
            </a:r>
            <a:r>
              <a:rPr lang="en-US" sz="3200" b="1" dirty="0"/>
              <a:t> </a:t>
            </a:r>
            <a:r>
              <a:rPr lang="en-US" sz="3200" b="1" dirty="0" err="1"/>
              <a:t>phố</a:t>
            </a:r>
            <a:r>
              <a:rPr lang="en-US" sz="3200" b="1" dirty="0"/>
              <a:t> </a:t>
            </a:r>
            <a:r>
              <a:rPr lang="en-US" sz="3200" b="1" dirty="0" err="1"/>
              <a:t>Hồ</a:t>
            </a:r>
            <a:r>
              <a:rPr lang="en-US" sz="3200" b="1" dirty="0"/>
              <a:t> </a:t>
            </a:r>
            <a:r>
              <a:rPr lang="en-US" sz="3200" b="1" dirty="0" err="1"/>
              <a:t>Chí</a:t>
            </a:r>
            <a:r>
              <a:rPr lang="en-US" sz="3200" b="1" dirty="0"/>
              <a:t> Minh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03A9-F268-4A80-92C2-6FD2C2B2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THU THẬP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25212-25BA-4914-8006-BDB2FB20B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2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42ED-4E5B-4BAB-8969-949BE509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KHÁM PHÁ DỮ LIỆU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5745-3ED8-45F6-BC64-626BAD219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0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48B5-F843-4731-B794-29531393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TIỀN XỬ LÝ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B5AC-8169-4FA3-9024-C2C2392F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A865-B223-4F25-96A9-6AA02537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PHÂN TÍCH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28F9-2B74-403F-8C72-26FE66A79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8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FBED-E2BA-4FA1-A4C7-B7E2ECFD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ym typeface="Wingdings" panose="05000000000000000000" pitchFamily="2" charset="2"/>
              </a:rPr>
              <a:t>TRẢ LỜI CÂU HỎI ĐẶT RA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FBA7-8F25-44B2-97DE-6FD16A76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0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123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Cambria</vt:lpstr>
      <vt:lpstr>Office Theme</vt:lpstr>
      <vt:lpstr>BÁO CÁO ĐỒ ÁN</vt:lpstr>
      <vt:lpstr>Các bước của Qui trình KHDL</vt:lpstr>
      <vt:lpstr>1. ĐƯA RA CÂU HỎI CẦN TRẢ LỜI</vt:lpstr>
      <vt:lpstr>2. THU THẬP DỮ LIỆU</vt:lpstr>
      <vt:lpstr>3. KHÁM PHÁ DỮ LIỆU </vt:lpstr>
      <vt:lpstr>4. TIỀN XỬ LÝ</vt:lpstr>
      <vt:lpstr>5. PHÂN TÍCH DỮ LIỆU</vt:lpstr>
      <vt:lpstr>TRẢ LỜI CÂU HỎI ĐẶT 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</dc:title>
  <dc:creator>Thuc Pham Dinh</dc:creator>
  <cp:lastModifiedBy>Thuc Pham Dinh</cp:lastModifiedBy>
  <cp:revision>3</cp:revision>
  <dcterms:created xsi:type="dcterms:W3CDTF">2020-12-28T07:20:41Z</dcterms:created>
  <dcterms:modified xsi:type="dcterms:W3CDTF">2020-12-28T07:39:05Z</dcterms:modified>
</cp:coreProperties>
</file>