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2" r:id="rId4"/>
    <p:sldId id="263" r:id="rId5"/>
    <p:sldId id="258" r:id="rId6"/>
    <p:sldId id="264" r:id="rId7"/>
    <p:sldId id="260" r:id="rId8"/>
    <p:sldId id="267" r:id="rId9"/>
    <p:sldId id="265" r:id="rId10"/>
    <p:sldId id="261" r:id="rId11"/>
    <p:sldId id="266"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E1617A-2357-1388-5215-CF1B665B43B0}" v="2" dt="2024-07-05T07:01:30.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5" d="100"/>
          <a:sy n="85"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lnSpc>
                <a:spcPct val="113000"/>
              </a:lnSpc>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188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655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7879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779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6496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553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6802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8050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578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291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7/5/2024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8589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109728" tIns="109728" rIns="109728" bIns="91440" anchor="ctr"/>
          <a:lstStyle>
            <a:lvl1pPr algn="r">
              <a:defRPr sz="1200">
                <a:solidFill>
                  <a:schemeClr val="tx1">
                    <a:tint val="75000"/>
                    <a:alpha val="70000"/>
                  </a:schemeClr>
                </a:solidFill>
              </a:defRPr>
            </a:lvl1pPr>
          </a:lstStyle>
          <a:p>
            <a:fld id="{76969C88-B244-455D-A017-012B25B1ACDD}" type="datetimeFigureOut">
              <a:rPr lang="en-US" smtClean="0"/>
              <a:pPr/>
              <a:t>7/5/2024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109728" tIns="109728" rIns="109728" bIns="9144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109728" tIns="109728" rIns="109728" bIns="9144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71734195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12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p:cNvSpPr>
            <a:spLocks noGrp="1"/>
          </p:cNvSpPr>
          <p:nvPr>
            <p:ph type="ctrTitle"/>
          </p:nvPr>
        </p:nvSpPr>
        <p:spPr>
          <a:xfrm>
            <a:off x="5737412" y="1030942"/>
            <a:ext cx="5244352" cy="3059205"/>
          </a:xfrm>
        </p:spPr>
        <p:txBody>
          <a:bodyPr>
            <a:normAutofit/>
          </a:bodyPr>
          <a:lstStyle/>
          <a:p>
            <a:pPr>
              <a:lnSpc>
                <a:spcPct val="103000"/>
              </a:lnSpc>
            </a:pPr>
            <a:r>
              <a:rPr lang="vi-VN" sz="4400" dirty="0">
                <a:latin typeface="Times New Roman"/>
                <a:ea typeface="Source Sans Pro SemiBold"/>
                <a:cs typeface="Times New Roman"/>
              </a:rPr>
              <a:t>Kính Chào Các Quý Thầy Cô Đã Đến Buổi Báo Cáo.</a:t>
            </a:r>
            <a:endParaRPr lang="vi-VN" sz="4400" dirty="0"/>
          </a:p>
        </p:txBody>
      </p:sp>
      <p:sp>
        <p:nvSpPr>
          <p:cNvPr id="3" name="Tiêu đề phụ 2"/>
          <p:cNvSpPr>
            <a:spLocks noGrp="1"/>
          </p:cNvSpPr>
          <p:nvPr>
            <p:ph type="subTitle" idx="1"/>
          </p:nvPr>
        </p:nvSpPr>
        <p:spPr>
          <a:xfrm>
            <a:off x="6096000" y="4571999"/>
            <a:ext cx="4885764" cy="1524000"/>
          </a:xfrm>
        </p:spPr>
        <p:txBody>
          <a:bodyPr lIns="109728" tIns="109728" rIns="109728" bIns="91440" anchor="t">
            <a:normAutofit fontScale="92500" lnSpcReduction="10000"/>
          </a:bodyPr>
          <a:lstStyle/>
          <a:p>
            <a:r>
              <a:rPr lang="vi-VN" sz="4000" dirty="0"/>
              <a:t>Giới Thiệu Về Trang </a:t>
            </a:r>
            <a:r>
              <a:rPr lang="vi-VN" sz="4000" dirty="0" err="1"/>
              <a:t>Website</a:t>
            </a:r>
            <a:r>
              <a:rPr lang="vi-VN" sz="4000" dirty="0"/>
              <a:t> Của Em</a:t>
            </a:r>
            <a:endParaRPr lang="vi-VN" sz="4000" dirty="0">
              <a:solidFill>
                <a:srgbClr val="FFFFFF">
                  <a:alpha val="70000"/>
                </a:srgbClr>
              </a:solidFill>
            </a:endParaRPr>
          </a:p>
        </p:txBody>
      </p:sp>
      <p:sp>
        <p:nvSpPr>
          <p:cNvPr id="19" name="Freeform: Shape 18">
            <a:extLst>
              <a:ext uri="{FF2B5EF4-FFF2-40B4-BE49-F238E27FC236}">
                <a16:creationId xmlns:a16="http://schemas.microsoft.com/office/drawing/2014/main" id="{E6958E70-80C5-4642-B5AC-ACDBCB13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DC8DFAE-D351-4C9E-B50E-9D4155404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4994"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567927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028BF6F-9645-207F-D7F1-5B3B49395E3F}"/>
              </a:ext>
            </a:extLst>
          </p:cNvPr>
          <p:cNvSpPr>
            <a:spLocks noGrp="1"/>
          </p:cNvSpPr>
          <p:nvPr>
            <p:ph type="title"/>
          </p:nvPr>
        </p:nvSpPr>
        <p:spPr/>
        <p:txBody>
          <a:bodyPr/>
          <a:lstStyle/>
          <a:p>
            <a:pPr algn="ctr"/>
            <a:r>
              <a:rPr lang="vi-VN" sz="5400" dirty="0">
                <a:latin typeface="Times New Roman"/>
                <a:ea typeface="Source Sans Pro SemiBold"/>
                <a:cs typeface="Times New Roman"/>
              </a:rPr>
              <a:t>Các Lợi Ích Của Trang </a:t>
            </a:r>
            <a:r>
              <a:rPr lang="vi-VN" sz="5400" err="1">
                <a:latin typeface="Times New Roman"/>
                <a:ea typeface="Source Sans Pro SemiBold"/>
                <a:cs typeface="Times New Roman"/>
              </a:rPr>
              <a:t>Website</a:t>
            </a:r>
            <a:r>
              <a:rPr lang="vi-VN" sz="5400" dirty="0">
                <a:latin typeface="Times New Roman"/>
                <a:ea typeface="Source Sans Pro SemiBold"/>
                <a:cs typeface="Times New Roman"/>
              </a:rPr>
              <a:t> </a:t>
            </a:r>
            <a:endParaRPr lang="vi-VN" sz="5400">
              <a:latin typeface="Times New Roman"/>
              <a:cs typeface="Times New Roman"/>
            </a:endParaRPr>
          </a:p>
        </p:txBody>
      </p:sp>
      <p:sp>
        <p:nvSpPr>
          <p:cNvPr id="3" name="Chỗ dành sẵn cho Nội dung 2">
            <a:extLst>
              <a:ext uri="{FF2B5EF4-FFF2-40B4-BE49-F238E27FC236}">
                <a16:creationId xmlns:a16="http://schemas.microsoft.com/office/drawing/2014/main" id="{063B1342-3CD3-6F50-07AD-427E0CF1BE73}"/>
              </a:ext>
            </a:extLst>
          </p:cNvPr>
          <p:cNvSpPr>
            <a:spLocks noGrp="1"/>
          </p:cNvSpPr>
          <p:nvPr>
            <p:ph idx="1"/>
          </p:nvPr>
        </p:nvSpPr>
        <p:spPr/>
        <p:txBody>
          <a:bodyPr lIns="109728" tIns="109728" rIns="109728" bIns="91440" anchor="t"/>
          <a:lstStyle/>
          <a:p>
            <a:r>
              <a:rPr lang="vi-VN" sz="3600" dirty="0">
                <a:solidFill>
                  <a:srgbClr val="FFFFFF">
                    <a:alpha val="70000"/>
                  </a:srgbClr>
                </a:solidFill>
              </a:rPr>
              <a:t>Dễ Dàng Lựa Chọn Được Món Ăn Mà Bản Thân Mong Muốn.</a:t>
            </a:r>
          </a:p>
          <a:p>
            <a:r>
              <a:rPr lang="vi-VN" sz="3600" dirty="0">
                <a:solidFill>
                  <a:srgbClr val="FFFFFF">
                    <a:alpha val="70000"/>
                  </a:srgbClr>
                </a:solidFill>
              </a:rPr>
              <a:t>Tiết Kiệm Được Thời Gian Của Bản Thân.</a:t>
            </a:r>
          </a:p>
          <a:p>
            <a:r>
              <a:rPr lang="vi-VN" sz="3600" dirty="0">
                <a:solidFill>
                  <a:srgbClr val="FFFFFF">
                    <a:alpha val="70000"/>
                  </a:srgbClr>
                </a:solidFill>
              </a:rPr>
              <a:t>Mua Được Sản Phẩm Ở Bất Kì Đâu.</a:t>
            </a:r>
          </a:p>
          <a:p>
            <a:r>
              <a:rPr lang="vi-VN" sz="3600" dirty="0">
                <a:solidFill>
                  <a:srgbClr val="FFFFFF">
                    <a:alpha val="70000"/>
                  </a:srgbClr>
                </a:solidFill>
              </a:rPr>
              <a:t>Có Thể Mua Hàng 24/7</a:t>
            </a:r>
          </a:p>
        </p:txBody>
      </p:sp>
    </p:spTree>
    <p:extLst>
      <p:ext uri="{BB962C8B-B14F-4D97-AF65-F5344CB8AC3E}">
        <p14:creationId xmlns:p14="http://schemas.microsoft.com/office/powerpoint/2010/main" val="1398092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trips(downLeft)">
                                      <p:cBhvr>
                                        <p:cTn id="15" dur="500"/>
                                        <p:tgtEl>
                                          <p:spTgt spid="3">
                                            <p:txEl>
                                              <p:pRg st="0" end="0"/>
                                            </p:txEl>
                                          </p:spTgt>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trips(downLeft)">
                                      <p:cBhvr>
                                        <p:cTn id="19" dur="500"/>
                                        <p:tgtEl>
                                          <p:spTgt spid="3">
                                            <p:txEl>
                                              <p:pRg st="1" end="1"/>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6A33F4-CCBE-4096-3707-063D4EC8F75E}"/>
              </a:ext>
            </a:extLst>
          </p:cNvPr>
          <p:cNvSpPr>
            <a:spLocks noGrp="1"/>
          </p:cNvSpPr>
          <p:nvPr>
            <p:ph type="title"/>
          </p:nvPr>
        </p:nvSpPr>
        <p:spPr>
          <a:xfrm>
            <a:off x="67236" y="616324"/>
            <a:ext cx="12135969" cy="1524000"/>
          </a:xfrm>
        </p:spPr>
        <p:txBody>
          <a:bodyPr/>
          <a:lstStyle/>
          <a:p>
            <a:pPr algn="ctr"/>
            <a:r>
              <a:rPr lang="vi-VN" sz="4800" dirty="0">
                <a:ea typeface="Source Sans Pro SemiBold"/>
              </a:rPr>
              <a:t>Cám Ơn  Các Bạn Và Thầy Cố Đã Lắng Nghe</a:t>
            </a:r>
          </a:p>
        </p:txBody>
      </p:sp>
      <p:sp>
        <p:nvSpPr>
          <p:cNvPr id="3" name="Hình chữ nhật: Góc Tròn 2">
            <a:extLst>
              <a:ext uri="{FF2B5EF4-FFF2-40B4-BE49-F238E27FC236}">
                <a16:creationId xmlns:a16="http://schemas.microsoft.com/office/drawing/2014/main" id="{515E3518-445A-B15B-C0A8-2AC7F3A0AD83}"/>
              </a:ext>
            </a:extLst>
          </p:cNvPr>
          <p:cNvSpPr/>
          <p:nvPr/>
        </p:nvSpPr>
        <p:spPr>
          <a:xfrm>
            <a:off x="4029833" y="2974258"/>
            <a:ext cx="4200963" cy="2764265"/>
          </a:xfrm>
          <a:prstGeom prst="roundRect">
            <a:avLst/>
          </a:prstGeom>
          <a:solidFill>
            <a:schemeClr val="accent3"/>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a:p>
        </p:txBody>
      </p:sp>
      <p:sp>
        <p:nvSpPr>
          <p:cNvPr id="4" name="Hình chữ nhật: Góc Tròn 3">
            <a:extLst>
              <a:ext uri="{FF2B5EF4-FFF2-40B4-BE49-F238E27FC236}">
                <a16:creationId xmlns:a16="http://schemas.microsoft.com/office/drawing/2014/main" id="{6B68F71B-FF30-AFB9-E6B2-84D684190090}"/>
              </a:ext>
            </a:extLst>
          </p:cNvPr>
          <p:cNvSpPr/>
          <p:nvPr/>
        </p:nvSpPr>
        <p:spPr>
          <a:xfrm>
            <a:off x="3391615" y="2938536"/>
            <a:ext cx="4527873" cy="2880194"/>
          </a:xfrm>
          <a:prstGeom prst="roundRect">
            <a:avLst/>
          </a:prstGeom>
          <a:solidFill>
            <a:schemeClr val="accent3"/>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800" dirty="0" err="1"/>
              <a:t>Thank</a:t>
            </a:r>
            <a:r>
              <a:rPr lang="vi-VN" sz="4800" dirty="0"/>
              <a:t> </a:t>
            </a:r>
            <a:r>
              <a:rPr lang="vi-VN" sz="4800" dirty="0" err="1"/>
              <a:t>You</a:t>
            </a:r>
            <a:r>
              <a:rPr lang="vi-VN" sz="4800" dirty="0"/>
              <a:t> </a:t>
            </a:r>
            <a:r>
              <a:rPr lang="vi-VN" sz="4800" dirty="0" err="1"/>
              <a:t>For</a:t>
            </a:r>
            <a:r>
              <a:rPr lang="vi-VN" sz="4800" dirty="0"/>
              <a:t> </a:t>
            </a:r>
            <a:r>
              <a:rPr lang="vi-VN" sz="4800" dirty="0" err="1"/>
              <a:t>Your</a:t>
            </a:r>
            <a:r>
              <a:rPr lang="vi-VN" sz="4800" dirty="0"/>
              <a:t> </a:t>
            </a:r>
            <a:r>
              <a:rPr lang="vi-VN" sz="4800" dirty="0" err="1"/>
              <a:t>Listening</a:t>
            </a:r>
          </a:p>
        </p:txBody>
      </p:sp>
    </p:spTree>
    <p:extLst>
      <p:ext uri="{BB962C8B-B14F-4D97-AF65-F5344CB8AC3E}">
        <p14:creationId xmlns:p14="http://schemas.microsoft.com/office/powerpoint/2010/main" val="3435081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3AC65D-746E-3658-F9B8-DA3F50053805}"/>
              </a:ext>
            </a:extLst>
          </p:cNvPr>
          <p:cNvSpPr>
            <a:spLocks noGrp="1"/>
          </p:cNvSpPr>
          <p:nvPr>
            <p:ph type="title"/>
          </p:nvPr>
        </p:nvSpPr>
        <p:spPr/>
        <p:txBody>
          <a:bodyPr/>
          <a:lstStyle/>
          <a:p>
            <a:pPr algn="ctr"/>
            <a:r>
              <a:rPr lang="vi-VN" sz="4800" dirty="0">
                <a:latin typeface="Times New Roman"/>
                <a:ea typeface="Source Sans Pro SemiBold"/>
                <a:cs typeface="Times New Roman"/>
              </a:rPr>
              <a:t>Giới Thiệu Bản Thân</a:t>
            </a:r>
            <a:endParaRPr lang="vi-VN" sz="4800" dirty="0">
              <a:latin typeface="Times New Roman"/>
              <a:cs typeface="Times New Roman"/>
            </a:endParaRPr>
          </a:p>
        </p:txBody>
      </p:sp>
      <p:sp>
        <p:nvSpPr>
          <p:cNvPr id="3" name="Chỗ dành sẵn cho Nội dung 2">
            <a:extLst>
              <a:ext uri="{FF2B5EF4-FFF2-40B4-BE49-F238E27FC236}">
                <a16:creationId xmlns:a16="http://schemas.microsoft.com/office/drawing/2014/main" id="{3F99F74D-973B-6235-4926-34976EDA4857}"/>
              </a:ext>
            </a:extLst>
          </p:cNvPr>
          <p:cNvSpPr>
            <a:spLocks noGrp="1"/>
          </p:cNvSpPr>
          <p:nvPr>
            <p:ph idx="1"/>
          </p:nvPr>
        </p:nvSpPr>
        <p:spPr/>
        <p:txBody>
          <a:bodyPr lIns="109728" tIns="109728" rIns="109728" bIns="91440" anchor="t"/>
          <a:lstStyle/>
          <a:p>
            <a:r>
              <a:rPr lang="vi-VN" sz="4000" dirty="0">
                <a:solidFill>
                  <a:srgbClr val="FFFFFF">
                    <a:alpha val="70000"/>
                  </a:srgbClr>
                </a:solidFill>
              </a:rPr>
              <a:t>Họ Và Tên: Lê Châu Minh Thông</a:t>
            </a:r>
            <a:endParaRPr lang="vi-VN" sz="4000">
              <a:solidFill>
                <a:srgbClr val="FFFFFF">
                  <a:alpha val="70000"/>
                </a:srgbClr>
              </a:solidFill>
            </a:endParaRPr>
          </a:p>
          <a:p>
            <a:r>
              <a:rPr lang="vi-VN" sz="4000" dirty="0">
                <a:solidFill>
                  <a:srgbClr val="FFFFFF">
                    <a:alpha val="70000"/>
                  </a:srgbClr>
                </a:solidFill>
              </a:rPr>
              <a:t>Học Trường: THCS Phú Long</a:t>
            </a:r>
          </a:p>
          <a:p>
            <a:r>
              <a:rPr lang="vi-VN" sz="4000" dirty="0">
                <a:solidFill>
                  <a:srgbClr val="FFFFFF">
                    <a:alpha val="70000"/>
                  </a:srgbClr>
                </a:solidFill>
              </a:rPr>
              <a:t>Học Lớp: 9</a:t>
            </a:r>
          </a:p>
          <a:p>
            <a:r>
              <a:rPr lang="vi-VN" sz="4000" dirty="0">
                <a:solidFill>
                  <a:srgbClr val="FFFFFF">
                    <a:alpha val="70000"/>
                  </a:srgbClr>
                </a:solidFill>
              </a:rPr>
              <a:t>Sản Phẩm: Trang </a:t>
            </a:r>
            <a:r>
              <a:rPr lang="vi-VN" sz="4000" err="1">
                <a:solidFill>
                  <a:srgbClr val="FFFFFF">
                    <a:alpha val="70000"/>
                  </a:srgbClr>
                </a:solidFill>
              </a:rPr>
              <a:t>Web</a:t>
            </a:r>
            <a:r>
              <a:rPr lang="vi-VN" sz="4000" dirty="0">
                <a:solidFill>
                  <a:srgbClr val="FFFFFF">
                    <a:alpha val="70000"/>
                  </a:srgbClr>
                </a:solidFill>
              </a:rPr>
              <a:t> Bán Đồ Ăn Nhanh</a:t>
            </a:r>
            <a:endParaRPr lang="vi-VN" sz="4000">
              <a:solidFill>
                <a:srgbClr val="FFFFFF">
                  <a:alpha val="70000"/>
                </a:srgbClr>
              </a:solidFill>
            </a:endParaRPr>
          </a:p>
          <a:p>
            <a:endParaRPr lang="vi-VN" sz="3200" dirty="0">
              <a:solidFill>
                <a:srgbClr val="FFFFFF">
                  <a:alpha val="70000"/>
                </a:srgbClr>
              </a:solidFill>
            </a:endParaRPr>
          </a:p>
        </p:txBody>
      </p:sp>
    </p:spTree>
    <p:extLst>
      <p:ext uri="{BB962C8B-B14F-4D97-AF65-F5344CB8AC3E}">
        <p14:creationId xmlns:p14="http://schemas.microsoft.com/office/powerpoint/2010/main" val="940775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37"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3" fill="hold">
                            <p:stCondLst>
                              <p:cond delay="2500"/>
                            </p:stCondLst>
                            <p:childTnLst>
                              <p:par>
                                <p:cTn id="24" presetID="37"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37" presetClass="entr" presetSubtype="0"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5B3C82-6E15-C83C-4F83-882ACE320900}"/>
              </a:ext>
            </a:extLst>
          </p:cNvPr>
          <p:cNvSpPr>
            <a:spLocks noGrp="1"/>
          </p:cNvSpPr>
          <p:nvPr>
            <p:ph type="title"/>
          </p:nvPr>
        </p:nvSpPr>
        <p:spPr>
          <a:xfrm>
            <a:off x="762000" y="437029"/>
            <a:ext cx="10668000" cy="1524000"/>
          </a:xfrm>
        </p:spPr>
        <p:txBody>
          <a:bodyPr/>
          <a:lstStyle/>
          <a:p>
            <a:pPr algn="ctr"/>
            <a:r>
              <a:rPr lang="vi-VN" sz="4800" dirty="0">
                <a:latin typeface="Times New Roman"/>
                <a:ea typeface="Source Sans Pro SemiBold"/>
                <a:cs typeface="Times New Roman"/>
              </a:rPr>
              <a:t>Bài Trình Chiếu Gồm 3 Phần</a:t>
            </a:r>
            <a:endParaRPr lang="vi-VN" sz="4800" dirty="0">
              <a:latin typeface="Times New Roman"/>
              <a:cs typeface="Times New Roman"/>
            </a:endParaRPr>
          </a:p>
        </p:txBody>
      </p:sp>
      <p:sp>
        <p:nvSpPr>
          <p:cNvPr id="3" name="Chỗ dành sẵn cho Nội dung 2">
            <a:extLst>
              <a:ext uri="{FF2B5EF4-FFF2-40B4-BE49-F238E27FC236}">
                <a16:creationId xmlns:a16="http://schemas.microsoft.com/office/drawing/2014/main" id="{60C55985-E3CE-9586-7435-E0DC1AAC8DDC}"/>
              </a:ext>
            </a:extLst>
          </p:cNvPr>
          <p:cNvSpPr>
            <a:spLocks noGrp="1"/>
          </p:cNvSpPr>
          <p:nvPr>
            <p:ph idx="1"/>
          </p:nvPr>
        </p:nvSpPr>
        <p:spPr>
          <a:xfrm>
            <a:off x="762000" y="1961030"/>
            <a:ext cx="3541060" cy="2652671"/>
          </a:xfrm>
        </p:spPr>
        <p:txBody>
          <a:bodyPr lIns="109728" tIns="109728" rIns="109728" bIns="91440" anchor="t"/>
          <a:lstStyle/>
          <a:p>
            <a:r>
              <a:rPr lang="vi-VN" sz="4000" dirty="0">
                <a:solidFill>
                  <a:srgbClr val="FFFFFF">
                    <a:alpha val="70000"/>
                  </a:srgbClr>
                </a:solidFill>
              </a:rPr>
              <a:t>Phần 1: Giới Thiệu Ý Tưởng Về Sản Phẩm</a:t>
            </a:r>
            <a:endParaRPr lang="vi-VN" sz="4000" dirty="0"/>
          </a:p>
        </p:txBody>
      </p:sp>
      <p:sp>
        <p:nvSpPr>
          <p:cNvPr id="5" name="Chỗ dành sẵn cho Nội dung 2">
            <a:extLst>
              <a:ext uri="{FF2B5EF4-FFF2-40B4-BE49-F238E27FC236}">
                <a16:creationId xmlns:a16="http://schemas.microsoft.com/office/drawing/2014/main" id="{FF87C005-70D1-65A5-5145-56D28E2F8CD9}"/>
              </a:ext>
            </a:extLst>
          </p:cNvPr>
          <p:cNvSpPr txBox="1">
            <a:spLocks/>
          </p:cNvSpPr>
          <p:nvPr/>
        </p:nvSpPr>
        <p:spPr>
          <a:xfrm>
            <a:off x="4298576" y="3357282"/>
            <a:ext cx="3541060" cy="2652671"/>
          </a:xfrm>
          <a:prstGeom prst="rect">
            <a:avLst/>
          </a:prstGeom>
        </p:spPr>
        <p:txBody>
          <a:bodyPr lIns="109728" tIns="109728" rIns="109728" bIns="91440" anchor="t"/>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4000" dirty="0">
                <a:solidFill>
                  <a:srgbClr val="FFFFFF">
                    <a:alpha val="70000"/>
                  </a:srgbClr>
                </a:solidFill>
              </a:rPr>
              <a:t>Phần 2: Giới Thiệu Sơ Lược Về Sản Phẩm</a:t>
            </a:r>
            <a:endParaRPr lang="vi-VN" sz="4000" dirty="0"/>
          </a:p>
        </p:txBody>
      </p:sp>
      <p:sp>
        <p:nvSpPr>
          <p:cNvPr id="6" name="Chỗ dành sẵn cho Nội dung 2">
            <a:extLst>
              <a:ext uri="{FF2B5EF4-FFF2-40B4-BE49-F238E27FC236}">
                <a16:creationId xmlns:a16="http://schemas.microsoft.com/office/drawing/2014/main" id="{299A9BF1-9424-1251-64EA-72ED883AA17C}"/>
              </a:ext>
            </a:extLst>
          </p:cNvPr>
          <p:cNvSpPr txBox="1">
            <a:spLocks/>
          </p:cNvSpPr>
          <p:nvPr/>
        </p:nvSpPr>
        <p:spPr>
          <a:xfrm>
            <a:off x="7862047" y="1956548"/>
            <a:ext cx="3552266" cy="2798347"/>
          </a:xfrm>
          <a:prstGeom prst="rect">
            <a:avLst/>
          </a:prstGeom>
        </p:spPr>
        <p:txBody>
          <a:bodyPr lIns="109728" tIns="109728" rIns="109728" bIns="91440" anchor="t"/>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4000" dirty="0">
                <a:solidFill>
                  <a:srgbClr val="FFFFFF">
                    <a:alpha val="70000"/>
                  </a:srgbClr>
                </a:solidFill>
              </a:rPr>
              <a:t>Phần 3: Những Lợi Ích Của Sản Phẩm</a:t>
            </a:r>
            <a:endParaRPr lang="vi-VN" sz="4000" dirty="0"/>
          </a:p>
        </p:txBody>
      </p:sp>
    </p:spTree>
    <p:extLst>
      <p:ext uri="{BB962C8B-B14F-4D97-AF65-F5344CB8AC3E}">
        <p14:creationId xmlns:p14="http://schemas.microsoft.com/office/powerpoint/2010/main" val="305098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9"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1"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3"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êu đề 1">
            <a:extLst>
              <a:ext uri="{FF2B5EF4-FFF2-40B4-BE49-F238E27FC236}">
                <a16:creationId xmlns:a16="http://schemas.microsoft.com/office/drawing/2014/main" id="{D84D2F9C-490B-CDF7-26DC-1A3BA3986A3A}"/>
              </a:ext>
            </a:extLst>
          </p:cNvPr>
          <p:cNvSpPr>
            <a:spLocks noGrp="1"/>
          </p:cNvSpPr>
          <p:nvPr>
            <p:ph type="title"/>
          </p:nvPr>
        </p:nvSpPr>
        <p:spPr>
          <a:xfrm>
            <a:off x="5995147" y="683560"/>
            <a:ext cx="6030487" cy="4939724"/>
          </a:xfrm>
        </p:spPr>
        <p:txBody>
          <a:bodyPr vert="horz" lIns="91440" tIns="45720" rIns="91440" bIns="45720" rtlCol="0" anchor="b">
            <a:noAutofit/>
          </a:bodyPr>
          <a:lstStyle/>
          <a:p>
            <a:pPr>
              <a:lnSpc>
                <a:spcPct val="90000"/>
              </a:lnSpc>
            </a:pPr>
            <a:r>
              <a:rPr lang="en-US" sz="7200" kern="1200" err="1">
                <a:latin typeface="+mj-lt"/>
                <a:ea typeface="+mj-ea"/>
                <a:cs typeface="+mj-cs"/>
              </a:rPr>
              <a:t>Phần</a:t>
            </a:r>
            <a:r>
              <a:rPr lang="en-US" sz="7200" kern="1200" dirty="0">
                <a:latin typeface="+mj-lt"/>
                <a:ea typeface="+mj-ea"/>
                <a:cs typeface="+mj-cs"/>
              </a:rPr>
              <a:t> I: </a:t>
            </a:r>
            <a:r>
              <a:rPr lang="en-US" sz="7200" kern="1200" err="1">
                <a:latin typeface="+mj-lt"/>
                <a:ea typeface="+mj-ea"/>
                <a:cs typeface="+mj-cs"/>
              </a:rPr>
              <a:t>Giới</a:t>
            </a:r>
            <a:r>
              <a:rPr lang="en-US" sz="7200" kern="1200" dirty="0">
                <a:latin typeface="+mj-lt"/>
                <a:ea typeface="+mj-ea"/>
                <a:cs typeface="+mj-cs"/>
              </a:rPr>
              <a:t> </a:t>
            </a:r>
            <a:r>
              <a:rPr lang="en-US" sz="7200" kern="1200" err="1">
                <a:latin typeface="+mj-lt"/>
                <a:ea typeface="+mj-ea"/>
                <a:cs typeface="+mj-cs"/>
              </a:rPr>
              <a:t>Thiệu</a:t>
            </a:r>
            <a:r>
              <a:rPr lang="en-US" sz="7200" kern="1200" dirty="0">
                <a:latin typeface="+mj-lt"/>
                <a:ea typeface="+mj-ea"/>
                <a:cs typeface="+mj-cs"/>
              </a:rPr>
              <a:t> </a:t>
            </a:r>
            <a:r>
              <a:rPr lang="en-US" sz="7200" kern="1200" err="1">
                <a:latin typeface="+mj-lt"/>
                <a:ea typeface="+mj-ea"/>
                <a:cs typeface="+mj-cs"/>
              </a:rPr>
              <a:t>Về</a:t>
            </a:r>
            <a:r>
              <a:rPr lang="en-US" sz="7200" kern="1200" dirty="0">
                <a:latin typeface="+mj-lt"/>
                <a:ea typeface="+mj-ea"/>
                <a:cs typeface="+mj-cs"/>
              </a:rPr>
              <a:t> Ý </a:t>
            </a:r>
            <a:r>
              <a:rPr lang="en-US" sz="7200" kern="1200" err="1">
                <a:latin typeface="+mj-lt"/>
                <a:ea typeface="+mj-ea"/>
                <a:cs typeface="+mj-cs"/>
              </a:rPr>
              <a:t>Tưởng</a:t>
            </a:r>
            <a:r>
              <a:rPr lang="en-US" sz="7200" kern="1200" dirty="0">
                <a:latin typeface="+mj-lt"/>
                <a:ea typeface="+mj-ea"/>
                <a:cs typeface="+mj-cs"/>
              </a:rPr>
              <a:t> </a:t>
            </a:r>
            <a:r>
              <a:rPr lang="en-US" sz="7200" kern="1200" err="1">
                <a:latin typeface="+mj-lt"/>
                <a:ea typeface="+mj-ea"/>
                <a:cs typeface="+mj-cs"/>
              </a:rPr>
              <a:t>Của</a:t>
            </a:r>
            <a:r>
              <a:rPr lang="en-US" sz="7200" kern="1200" dirty="0">
                <a:latin typeface="+mj-lt"/>
                <a:ea typeface="+mj-ea"/>
                <a:cs typeface="+mj-cs"/>
              </a:rPr>
              <a:t> Trang Website</a:t>
            </a:r>
            <a:endParaRPr lang="en-US" sz="7200" kern="1200">
              <a:latin typeface="+mj-lt"/>
              <a:ea typeface="Source Sans Pro SemiBold"/>
            </a:endParaRPr>
          </a:p>
        </p:txBody>
      </p:sp>
      <p:sp>
        <p:nvSpPr>
          <p:cNvPr id="15" name="Freeform: Shape 14">
            <a:extLst>
              <a:ext uri="{FF2B5EF4-FFF2-40B4-BE49-F238E27FC236}">
                <a16:creationId xmlns:a16="http://schemas.microsoft.com/office/drawing/2014/main" id="{E6958E70-80C5-4642-B5AC-ACDBCB13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DC8DFAE-D351-4C9E-B50E-9D4155404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4994"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54004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5055353-642F-32C5-D8CA-48855D853442}"/>
              </a:ext>
            </a:extLst>
          </p:cNvPr>
          <p:cNvSpPr>
            <a:spLocks noGrp="1"/>
          </p:cNvSpPr>
          <p:nvPr>
            <p:ph type="title"/>
          </p:nvPr>
        </p:nvSpPr>
        <p:spPr/>
        <p:txBody>
          <a:bodyPr/>
          <a:lstStyle/>
          <a:p>
            <a:pPr algn="ctr"/>
            <a:r>
              <a:rPr lang="vi-VN" dirty="0">
                <a:latin typeface="Times New Roman"/>
                <a:ea typeface="Source Sans Pro SemiBold"/>
                <a:cs typeface="Times New Roman"/>
              </a:rPr>
              <a:t>Giới Thiệu Về Ý Tưởng Trang </a:t>
            </a:r>
            <a:r>
              <a:rPr lang="vi-VN" dirty="0" err="1">
                <a:latin typeface="Times New Roman"/>
                <a:ea typeface="Source Sans Pro SemiBold"/>
                <a:cs typeface="Times New Roman"/>
              </a:rPr>
              <a:t>Website</a:t>
            </a:r>
            <a:endParaRPr lang="vi-VN" dirty="0" err="1">
              <a:latin typeface="Times New Roman"/>
              <a:cs typeface="Times New Roman"/>
            </a:endParaRPr>
          </a:p>
        </p:txBody>
      </p:sp>
      <p:sp>
        <p:nvSpPr>
          <p:cNvPr id="3" name="Chỗ dành sẵn cho Nội dung 2">
            <a:extLst>
              <a:ext uri="{FF2B5EF4-FFF2-40B4-BE49-F238E27FC236}">
                <a16:creationId xmlns:a16="http://schemas.microsoft.com/office/drawing/2014/main" id="{888217A6-A104-D306-6FB9-61E48231746D}"/>
              </a:ext>
            </a:extLst>
          </p:cNvPr>
          <p:cNvSpPr>
            <a:spLocks noGrp="1"/>
          </p:cNvSpPr>
          <p:nvPr>
            <p:ph idx="1"/>
          </p:nvPr>
        </p:nvSpPr>
        <p:spPr/>
        <p:txBody>
          <a:bodyPr lIns="109728" tIns="109728" rIns="109728" bIns="91440" anchor="t"/>
          <a:lstStyle/>
          <a:p>
            <a:r>
              <a:rPr lang="vi-VN" dirty="0">
                <a:solidFill>
                  <a:srgbClr val="FFFFFF">
                    <a:alpha val="70000"/>
                  </a:srgbClr>
                </a:solidFill>
              </a:rPr>
              <a:t>Ý Tưởng: Do nhu cầu xã hội ngày càng phát triển khiến các trang </a:t>
            </a:r>
            <a:r>
              <a:rPr lang="vi-VN" dirty="0" err="1">
                <a:solidFill>
                  <a:srgbClr val="FFFFFF">
                    <a:alpha val="70000"/>
                  </a:srgbClr>
                </a:solidFill>
              </a:rPr>
              <a:t>website</a:t>
            </a:r>
            <a:r>
              <a:rPr lang="vi-VN" dirty="0">
                <a:solidFill>
                  <a:srgbClr val="FFFFFF">
                    <a:alpha val="70000"/>
                  </a:srgbClr>
                </a:solidFill>
              </a:rPr>
              <a:t> tiện lợi bán đồ ăn nhanh giờ đây trở thành một phần tất yếu không thể thiếu trong cuộc sống. Xã hội luôn không ngừng vận động vì vậy gần như ta không có thời gian để đi mua sắm thậm chí là đi mua đồ ăn. Chính vì thế các trang </a:t>
            </a:r>
            <a:r>
              <a:rPr lang="vi-VN" dirty="0" err="1">
                <a:solidFill>
                  <a:srgbClr val="FFFFFF">
                    <a:alpha val="70000"/>
                  </a:srgbClr>
                </a:solidFill>
              </a:rPr>
              <a:t>website</a:t>
            </a:r>
            <a:r>
              <a:rPr lang="vi-VN" dirty="0">
                <a:solidFill>
                  <a:srgbClr val="FFFFFF">
                    <a:alpha val="70000"/>
                  </a:srgbClr>
                </a:solidFill>
              </a:rPr>
              <a:t> bán đồ ăn nhanh đã xuất hiện để giải quyết được nhu cầu của tất cả mọi người. Giờ đây chúng ta có thể ngồi một chỗ, lựa chọn và mua các loại thức ăn vô cùng tiện lợi.</a:t>
            </a:r>
          </a:p>
          <a:p>
            <a:endParaRPr lang="vi-VN" dirty="0">
              <a:solidFill>
                <a:srgbClr val="FFFFFF">
                  <a:alpha val="70000"/>
                </a:srgbClr>
              </a:solidFill>
            </a:endParaRPr>
          </a:p>
        </p:txBody>
      </p:sp>
    </p:spTree>
    <p:extLst>
      <p:ext uri="{BB962C8B-B14F-4D97-AF65-F5344CB8AC3E}">
        <p14:creationId xmlns:p14="http://schemas.microsoft.com/office/powerpoint/2010/main" val="3971695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7" name="Freeform: Shape 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8" name="Freeform: Shape 1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9" name="Rectangle 12">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0" name="Freeform: Shape 1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êu đề 1">
            <a:extLst>
              <a:ext uri="{FF2B5EF4-FFF2-40B4-BE49-F238E27FC236}">
                <a16:creationId xmlns:a16="http://schemas.microsoft.com/office/drawing/2014/main" id="{81ED586C-E713-C81E-2F8B-BDF6A5517206}"/>
              </a:ext>
            </a:extLst>
          </p:cNvPr>
          <p:cNvSpPr>
            <a:spLocks noGrp="1"/>
          </p:cNvSpPr>
          <p:nvPr>
            <p:ph type="title"/>
          </p:nvPr>
        </p:nvSpPr>
        <p:spPr>
          <a:xfrm>
            <a:off x="448234" y="1302464"/>
            <a:ext cx="5647765" cy="4941794"/>
          </a:xfrm>
        </p:spPr>
        <p:txBody>
          <a:bodyPr vert="horz" lIns="91440" tIns="45720" rIns="91440" bIns="45720" rtlCol="0" anchor="b">
            <a:noAutofit/>
          </a:bodyPr>
          <a:lstStyle/>
          <a:p>
            <a:pPr>
              <a:lnSpc>
                <a:spcPct val="90000"/>
              </a:lnSpc>
            </a:pPr>
            <a:r>
              <a:rPr lang="en-US" sz="8800" kern="1200">
                <a:solidFill>
                  <a:srgbClr val="FFFFFF"/>
                </a:solidFill>
                <a:latin typeface="+mj-lt"/>
                <a:ea typeface="+mj-ea"/>
                <a:cs typeface="+mj-cs"/>
              </a:rPr>
              <a:t>Phần II: Giới Thiệu Sơ Lược Về Sản Phẩm</a:t>
            </a:r>
          </a:p>
        </p:txBody>
      </p:sp>
    </p:spTree>
    <p:extLst>
      <p:ext uri="{BB962C8B-B14F-4D97-AF65-F5344CB8AC3E}">
        <p14:creationId xmlns:p14="http://schemas.microsoft.com/office/powerpoint/2010/main" val="63668815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D72BBB-C560-14EE-DC41-E16AA9BA9414}"/>
              </a:ext>
            </a:extLst>
          </p:cNvPr>
          <p:cNvSpPr>
            <a:spLocks noGrp="1"/>
          </p:cNvSpPr>
          <p:nvPr>
            <p:ph type="title"/>
          </p:nvPr>
        </p:nvSpPr>
        <p:spPr/>
        <p:txBody>
          <a:bodyPr/>
          <a:lstStyle/>
          <a:p>
            <a:pPr algn="ctr"/>
            <a:r>
              <a:rPr lang="vi-VN" dirty="0">
                <a:latin typeface="Times New Roman"/>
                <a:ea typeface="Source Sans Pro SemiBold"/>
                <a:cs typeface="Times New Roman"/>
              </a:rPr>
              <a:t>Giới Thiệu Sơ Lược Về Sản Phẩm</a:t>
            </a:r>
            <a:endParaRPr lang="vi-VN" dirty="0">
              <a:latin typeface="Times New Roman"/>
              <a:cs typeface="Times New Roman"/>
            </a:endParaRPr>
          </a:p>
        </p:txBody>
      </p:sp>
      <p:sp>
        <p:nvSpPr>
          <p:cNvPr id="3" name="Chỗ dành sẵn cho Nội dung 2">
            <a:extLst>
              <a:ext uri="{FF2B5EF4-FFF2-40B4-BE49-F238E27FC236}">
                <a16:creationId xmlns:a16="http://schemas.microsoft.com/office/drawing/2014/main" id="{2D06193A-249A-68B5-22C4-678D0FB098DB}"/>
              </a:ext>
            </a:extLst>
          </p:cNvPr>
          <p:cNvSpPr>
            <a:spLocks noGrp="1"/>
          </p:cNvSpPr>
          <p:nvPr>
            <p:ph idx="1"/>
          </p:nvPr>
        </p:nvSpPr>
        <p:spPr>
          <a:xfrm>
            <a:off x="762000" y="2286000"/>
            <a:ext cx="11071411" cy="3818083"/>
          </a:xfrm>
        </p:spPr>
        <p:txBody>
          <a:bodyPr lIns="109728" tIns="109728" rIns="109728" bIns="91440" anchor="t"/>
          <a:lstStyle/>
          <a:p>
            <a:r>
              <a:rPr lang="vi-VN" dirty="0">
                <a:solidFill>
                  <a:srgbClr val="FFFFFF">
                    <a:alpha val="70000"/>
                  </a:srgbClr>
                </a:solidFill>
              </a:rPr>
              <a:t>Nội Dung Sản Phẩm: Là Một Trang </a:t>
            </a:r>
            <a:r>
              <a:rPr lang="vi-VN" dirty="0" err="1">
                <a:solidFill>
                  <a:srgbClr val="FFFFFF">
                    <a:alpha val="70000"/>
                  </a:srgbClr>
                </a:solidFill>
              </a:rPr>
              <a:t>Website</a:t>
            </a:r>
            <a:r>
              <a:rPr lang="vi-VN" dirty="0">
                <a:solidFill>
                  <a:srgbClr val="FFFFFF">
                    <a:alpha val="70000"/>
                  </a:srgbClr>
                </a:solidFill>
              </a:rPr>
              <a:t> Bán Thức Ăn Nhanh Tiện Lợi</a:t>
            </a:r>
          </a:p>
          <a:p>
            <a:r>
              <a:rPr lang="vi-VN" dirty="0">
                <a:solidFill>
                  <a:srgbClr val="FFFFFF">
                    <a:alpha val="70000"/>
                  </a:srgbClr>
                </a:solidFill>
              </a:rPr>
              <a:t>Trang </a:t>
            </a:r>
            <a:r>
              <a:rPr lang="vi-VN" dirty="0" err="1">
                <a:solidFill>
                  <a:srgbClr val="FFFFFF">
                    <a:alpha val="70000"/>
                  </a:srgbClr>
                </a:solidFill>
              </a:rPr>
              <a:t>Website</a:t>
            </a:r>
            <a:r>
              <a:rPr lang="vi-VN" dirty="0">
                <a:solidFill>
                  <a:srgbClr val="FFFFFF">
                    <a:alpha val="70000"/>
                  </a:srgbClr>
                </a:solidFill>
              </a:rPr>
              <a:t> Gồm Có: 4 Phần</a:t>
            </a:r>
          </a:p>
          <a:p>
            <a:r>
              <a:rPr lang="vi-VN" dirty="0">
                <a:solidFill>
                  <a:srgbClr val="FFFFFF">
                    <a:alpha val="70000"/>
                  </a:srgbClr>
                </a:solidFill>
              </a:rPr>
              <a:t>Các Phần Của Trang </a:t>
            </a:r>
            <a:r>
              <a:rPr lang="vi-VN" dirty="0" err="1">
                <a:solidFill>
                  <a:srgbClr val="FFFFFF">
                    <a:alpha val="70000"/>
                  </a:srgbClr>
                </a:solidFill>
              </a:rPr>
              <a:t>Website</a:t>
            </a:r>
            <a:r>
              <a:rPr lang="vi-VN" dirty="0">
                <a:solidFill>
                  <a:srgbClr val="FFFFFF">
                    <a:alpha val="70000"/>
                  </a:srgbClr>
                </a:solidFill>
              </a:rPr>
              <a:t> Lần Lượt Là</a:t>
            </a:r>
          </a:p>
          <a:p>
            <a:pPr lvl="1">
              <a:buFont typeface="Courier New" panose="020B0604020202020204" pitchFamily="34" charset="0"/>
              <a:buChar char="o"/>
            </a:pPr>
            <a:r>
              <a:rPr lang="vi-VN" dirty="0">
                <a:solidFill>
                  <a:srgbClr val="FFFFFF">
                    <a:alpha val="70000"/>
                  </a:srgbClr>
                </a:solidFill>
              </a:rPr>
              <a:t>Trang Chủ</a:t>
            </a:r>
          </a:p>
          <a:p>
            <a:pPr lvl="1">
              <a:buFont typeface="Courier New" panose="020B0604020202020204" pitchFamily="34" charset="0"/>
              <a:buChar char="o"/>
            </a:pPr>
            <a:r>
              <a:rPr lang="vi-VN" dirty="0">
                <a:solidFill>
                  <a:srgbClr val="FFFFFF">
                    <a:alpha val="70000"/>
                  </a:srgbClr>
                </a:solidFill>
              </a:rPr>
              <a:t>Trang Đăng Nhập</a:t>
            </a:r>
          </a:p>
          <a:p>
            <a:pPr lvl="1">
              <a:buFont typeface="Courier New" panose="020B0604020202020204" pitchFamily="34" charset="0"/>
              <a:buChar char="o"/>
            </a:pPr>
            <a:r>
              <a:rPr lang="vi-VN" dirty="0">
                <a:solidFill>
                  <a:srgbClr val="FFFFFF">
                    <a:alpha val="70000"/>
                  </a:srgbClr>
                </a:solidFill>
              </a:rPr>
              <a:t>Trang Giới Thiệu Chi Tiết Thức Ăn</a:t>
            </a:r>
          </a:p>
          <a:p>
            <a:pPr lvl="1">
              <a:buFont typeface="Courier New" panose="020B0604020202020204" pitchFamily="34" charset="0"/>
              <a:buChar char="o"/>
            </a:pPr>
            <a:r>
              <a:rPr lang="vi-VN" dirty="0">
                <a:solidFill>
                  <a:srgbClr val="FFFFFF">
                    <a:alpha val="70000"/>
                  </a:srgbClr>
                </a:solidFill>
              </a:rPr>
              <a:t>Trang Giỏ Hàng</a:t>
            </a:r>
          </a:p>
        </p:txBody>
      </p:sp>
    </p:spTree>
    <p:extLst>
      <p:ext uri="{BB962C8B-B14F-4D97-AF65-F5344CB8AC3E}">
        <p14:creationId xmlns:p14="http://schemas.microsoft.com/office/powerpoint/2010/main" val="2334698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F724B3-EB3A-0017-089D-45119A18DD26}"/>
              </a:ext>
            </a:extLst>
          </p:cNvPr>
          <p:cNvSpPr>
            <a:spLocks noGrp="1"/>
          </p:cNvSpPr>
          <p:nvPr>
            <p:ph type="title"/>
          </p:nvPr>
        </p:nvSpPr>
        <p:spPr/>
        <p:txBody>
          <a:bodyPr/>
          <a:lstStyle/>
          <a:p>
            <a:pPr algn="ctr"/>
            <a:r>
              <a:rPr lang="vi-VN" dirty="0">
                <a:latin typeface="Times New Roman"/>
                <a:ea typeface="Source Sans Pro SemiBold"/>
                <a:cs typeface="Times New Roman"/>
              </a:rPr>
              <a:t>Một Số Hình Ảnh Về Trang </a:t>
            </a:r>
            <a:r>
              <a:rPr lang="vi-VN" dirty="0" err="1">
                <a:latin typeface="Times New Roman"/>
                <a:ea typeface="Source Sans Pro SemiBold"/>
                <a:cs typeface="Times New Roman"/>
              </a:rPr>
              <a:t>Website</a:t>
            </a:r>
            <a:endParaRPr lang="vi-VN" dirty="0" err="1">
              <a:latin typeface="Times New Roman"/>
              <a:cs typeface="Times New Roman"/>
            </a:endParaRPr>
          </a:p>
        </p:txBody>
      </p:sp>
      <p:pic>
        <p:nvPicPr>
          <p:cNvPr id="4" name="Hình ảnh 3" descr="Ảnh có chứa văn bản, ảnh chụp màn hình, phim hoạt hình, thiết kế đồ họa&#10;&#10;Mô tả được tự động tạo">
            <a:extLst>
              <a:ext uri="{FF2B5EF4-FFF2-40B4-BE49-F238E27FC236}">
                <a16:creationId xmlns:a16="http://schemas.microsoft.com/office/drawing/2014/main" id="{1B1DBC9C-4D68-6A79-8CB8-3C5064ACC3E9}"/>
              </a:ext>
            </a:extLst>
          </p:cNvPr>
          <p:cNvPicPr>
            <a:picLocks noChangeAspect="1"/>
          </p:cNvPicPr>
          <p:nvPr/>
        </p:nvPicPr>
        <p:blipFill>
          <a:blip r:embed="rId2"/>
          <a:stretch>
            <a:fillRect/>
          </a:stretch>
        </p:blipFill>
        <p:spPr>
          <a:xfrm>
            <a:off x="2072337" y="2285180"/>
            <a:ext cx="8042031" cy="3530286"/>
          </a:xfrm>
          <a:prstGeom prst="rect">
            <a:avLst/>
          </a:prstGeom>
        </p:spPr>
      </p:pic>
      <p:pic>
        <p:nvPicPr>
          <p:cNvPr id="7" name="Hình ảnh 6" descr="Ảnh có chứa văn bản, Đồ ăn vặt, thực phẩm, ảnh chụp màn hình&#10;&#10;Mô tả được tự động tạo">
            <a:extLst>
              <a:ext uri="{FF2B5EF4-FFF2-40B4-BE49-F238E27FC236}">
                <a16:creationId xmlns:a16="http://schemas.microsoft.com/office/drawing/2014/main" id="{2A6637A1-1072-7AF5-24AE-BE37680E2301}"/>
              </a:ext>
            </a:extLst>
          </p:cNvPr>
          <p:cNvPicPr>
            <a:picLocks noChangeAspect="1"/>
          </p:cNvPicPr>
          <p:nvPr/>
        </p:nvPicPr>
        <p:blipFill>
          <a:blip r:embed="rId3"/>
          <a:stretch>
            <a:fillRect/>
          </a:stretch>
        </p:blipFill>
        <p:spPr>
          <a:xfrm>
            <a:off x="2074984" y="2290522"/>
            <a:ext cx="8042032" cy="4082308"/>
          </a:xfrm>
          <a:prstGeom prst="rect">
            <a:avLst/>
          </a:prstGeom>
        </p:spPr>
      </p:pic>
      <p:pic>
        <p:nvPicPr>
          <p:cNvPr id="8" name="Hình ảnh 7" descr="Ảnh có chứa văn bản, Đồ ăn vặt, thực phẩm&#10;&#10;Mô tả được tự động tạo">
            <a:extLst>
              <a:ext uri="{FF2B5EF4-FFF2-40B4-BE49-F238E27FC236}">
                <a16:creationId xmlns:a16="http://schemas.microsoft.com/office/drawing/2014/main" id="{85DA9882-E408-61BE-9A4E-0950F9028BD3}"/>
              </a:ext>
            </a:extLst>
          </p:cNvPr>
          <p:cNvPicPr>
            <a:picLocks noChangeAspect="1"/>
          </p:cNvPicPr>
          <p:nvPr/>
        </p:nvPicPr>
        <p:blipFill>
          <a:blip r:embed="rId4"/>
          <a:stretch>
            <a:fillRect/>
          </a:stretch>
        </p:blipFill>
        <p:spPr>
          <a:xfrm>
            <a:off x="1512278" y="2286172"/>
            <a:ext cx="9026770" cy="4091010"/>
          </a:xfrm>
          <a:prstGeom prst="rect">
            <a:avLst/>
          </a:prstGeom>
        </p:spPr>
      </p:pic>
    </p:spTree>
    <p:extLst>
      <p:ext uri="{BB962C8B-B14F-4D97-AF65-F5344CB8AC3E}">
        <p14:creationId xmlns:p14="http://schemas.microsoft.com/office/powerpoint/2010/main" val="15414343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7"/>
                                        </p:tgtEl>
                                        <p:attrNameLst>
                                          <p:attrName>ppt_w</p:attrName>
                                        </p:attrNameLst>
                                      </p:cBhvr>
                                      <p:tavLst>
                                        <p:tav tm="0">
                                          <p:val>
                                            <p:strVal val="ppt_w"/>
                                          </p:val>
                                        </p:tav>
                                        <p:tav tm="100000">
                                          <p:val>
                                            <p:fltVal val="0"/>
                                          </p:val>
                                        </p:tav>
                                      </p:tavLst>
                                    </p:anim>
                                    <p:anim calcmode="lin" valueType="num">
                                      <p:cBhvr>
                                        <p:cTn id="28" dur="500"/>
                                        <p:tgtEl>
                                          <p:spTgt spid="7"/>
                                        </p:tgtEl>
                                        <p:attrNameLst>
                                          <p:attrName>ppt_h</p:attrName>
                                        </p:attrNameLst>
                                      </p:cBhvr>
                                      <p:tavLst>
                                        <p:tav tm="0">
                                          <p:val>
                                            <p:strVal val="ppt_h"/>
                                          </p:val>
                                        </p:tav>
                                        <p:tav tm="100000">
                                          <p:val>
                                            <p:fltVal val="0"/>
                                          </p:val>
                                        </p:tav>
                                      </p:tavLst>
                                    </p:anim>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FC77F1A-ABF6-6E09-C4CD-E1DAD8756B09}"/>
              </a:ext>
            </a:extLst>
          </p:cNvPr>
          <p:cNvSpPr>
            <a:spLocks noGrp="1"/>
          </p:cNvSpPr>
          <p:nvPr>
            <p:ph type="title"/>
          </p:nvPr>
        </p:nvSpPr>
        <p:spPr>
          <a:xfrm>
            <a:off x="930950" y="1230578"/>
            <a:ext cx="6695577" cy="5427784"/>
          </a:xfrm>
        </p:spPr>
        <p:txBody>
          <a:bodyPr lIns="109728" tIns="109728" rIns="109728" bIns="91440" anchor="t">
            <a:noAutofit/>
          </a:bodyPr>
          <a:lstStyle/>
          <a:p>
            <a:r>
              <a:rPr lang="vi-VN" sz="8000" dirty="0">
                <a:ea typeface="Source Sans Pro SemiBold"/>
              </a:rPr>
              <a:t>Phần III: Các Lợi Ích Của Trang </a:t>
            </a:r>
            <a:r>
              <a:rPr lang="vi-VN" sz="8000" err="1">
                <a:ea typeface="Source Sans Pro SemiBold"/>
              </a:rPr>
              <a:t>Website</a:t>
            </a:r>
            <a:endParaRPr lang="vi-VN" sz="8000">
              <a:ea typeface="Source Sans Pro SemiBold"/>
            </a:endParaRPr>
          </a:p>
        </p:txBody>
      </p:sp>
      <p:sp>
        <p:nvSpPr>
          <p:cNvPr id="10" name="Freeform: Shape 9">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01A4B593-070B-4B49-B02E-B71243FA5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66414"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82642" flipH="1">
            <a:off x="7133961"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2222433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ource Sans Pro SemiBold"/>
        <a:ea typeface=""/>
        <a:cs typeface=""/>
      </a:majorFont>
      <a:minorFont>
        <a:latin typeface="Sitka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Màn hình rộng</PresentationFormat>
  <Paragraphs>0</Paragraphs>
  <Slides>11</Slides>
  <Notes>0</Notes>
  <HiddenSlides>0</HiddenSlides>
  <MMClips>0</MMClips>
  <ScaleCrop>false</ScaleCrop>
  <HeadingPairs>
    <vt:vector size="4" baseType="variant">
      <vt:variant>
        <vt:lpstr>Chủ đề</vt:lpstr>
      </vt:variant>
      <vt:variant>
        <vt:i4>1</vt:i4>
      </vt:variant>
      <vt:variant>
        <vt:lpstr>Tiêu đề Bản chiếu</vt:lpstr>
      </vt:variant>
      <vt:variant>
        <vt:i4>11</vt:i4>
      </vt:variant>
    </vt:vector>
  </HeadingPairs>
  <TitlesOfParts>
    <vt:vector size="12" baseType="lpstr">
      <vt:lpstr>PebbleVTI</vt:lpstr>
      <vt:lpstr>Kính Chào Các Quý Thầy Cô Đã Đến Buổi Báo Cáo.</vt:lpstr>
      <vt:lpstr>Giới Thiệu Bản Thân</vt:lpstr>
      <vt:lpstr>Bài Trình Chiếu Gồm 3 Phần</vt:lpstr>
      <vt:lpstr>Phần I: Giới Thiệu Về Ý Tưởng Của Trang Website</vt:lpstr>
      <vt:lpstr>Giới Thiệu Về Ý Tưởng Trang Website</vt:lpstr>
      <vt:lpstr>Phần II: Giới Thiệu Sơ Lược Về Sản Phẩm</vt:lpstr>
      <vt:lpstr>Giới Thiệu Sơ Lược Về Sản Phẩm</vt:lpstr>
      <vt:lpstr>Một Số Hình Ảnh Về Trang Website</vt:lpstr>
      <vt:lpstr>Phần III: Các Lợi Ích Của Trang Website</vt:lpstr>
      <vt:lpstr>Các Lợi Ích Của Trang Website </vt:lpstr>
      <vt:lpstr>Cám Ơn  Các Bạn Và Thầy Cố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
  <cp:revision>446</cp:revision>
  <dcterms:created xsi:type="dcterms:W3CDTF">2024-06-30T03:25:04Z</dcterms:created>
  <dcterms:modified xsi:type="dcterms:W3CDTF">2024-07-05T07:25:51Z</dcterms:modified>
</cp:coreProperties>
</file>