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Proxima Nova"/>
      <p:regular r:id="rId44"/>
      <p:bold r:id="rId45"/>
      <p:italic r:id="rId46"/>
      <p:boldItalic r:id="rId47"/>
    </p:embeddedFont>
    <p:embeddedFont>
      <p:font typeface="Fira Sans Extra Condensed Medium"/>
      <p:regular r:id="rId48"/>
      <p:bold r:id="rId49"/>
      <p:italic r:id="rId50"/>
      <p:boldItalic r:id="rId51"/>
    </p:embeddedFont>
    <p:embeddedFont>
      <p:font typeface="Lato Light"/>
      <p:regular r:id="rId52"/>
      <p:bold r:id="rId53"/>
      <p:italic r:id="rId54"/>
      <p:boldItalic r:id="rId55"/>
    </p:embeddedFont>
    <p:embeddedFont>
      <p:font typeface="Proxima Nova Semibold"/>
      <p:regular r:id="rId56"/>
      <p:bold r:id="rId57"/>
      <p:boldItalic r:id="rId58"/>
    </p:embeddedFont>
    <p:embeddedFont>
      <p:font typeface="Fira Sans"/>
      <p:regular r:id="rId59"/>
      <p:bold r:id="rId60"/>
      <p:italic r:id="rId61"/>
      <p:boldItalic r:id="rId62"/>
    </p:embeddedFont>
    <p:embeddedFont>
      <p:font typeface="Fira Sans Extra Condensed"/>
      <p:regular r:id="rId63"/>
      <p:bold r:id="rId64"/>
      <p:italic r:id="rId65"/>
      <p:boldItalic r:id="rId66"/>
    </p:embeddedFont>
    <p:embeddedFont>
      <p:font typeface="Fira Sans Extra Condensed SemiBold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71" roundtripDataSignature="AMtx7mjf15af5WUTvH+0Q53uDGZCgMMX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44" Type="http://schemas.openxmlformats.org/officeDocument/2006/relationships/font" Target="fonts/ProximaNova-regular.fntdata"/><Relationship Id="rId43" Type="http://schemas.openxmlformats.org/officeDocument/2006/relationships/font" Target="fonts/Roboto-boldItalic.fntdata"/><Relationship Id="rId46" Type="http://schemas.openxmlformats.org/officeDocument/2006/relationships/font" Target="fonts/ProximaNova-italic.fntdata"/><Relationship Id="rId45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FiraSansExtraCondensedMedium-regular.fntdata"/><Relationship Id="rId47" Type="http://schemas.openxmlformats.org/officeDocument/2006/relationships/font" Target="fonts/ProximaNova-boldItalic.fntdata"/><Relationship Id="rId49" Type="http://schemas.openxmlformats.org/officeDocument/2006/relationships/font" Target="fonts/FiraSansExtraCondensed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customschemas.google.com/relationships/presentationmetadata" Target="metadata"/><Relationship Id="rId70" Type="http://schemas.openxmlformats.org/officeDocument/2006/relationships/font" Target="fonts/FiraSansExtraCondensedSemiBold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FiraSans-boldItalic.fntdata"/><Relationship Id="rId61" Type="http://schemas.openxmlformats.org/officeDocument/2006/relationships/font" Target="fonts/FiraSans-italic.fntdata"/><Relationship Id="rId20" Type="http://schemas.openxmlformats.org/officeDocument/2006/relationships/slide" Target="slides/slide15.xml"/><Relationship Id="rId64" Type="http://schemas.openxmlformats.org/officeDocument/2006/relationships/font" Target="fonts/FiraSansExtraCondensed-bold.fntdata"/><Relationship Id="rId63" Type="http://schemas.openxmlformats.org/officeDocument/2006/relationships/font" Target="fonts/FiraSansExtraCondensed-regular.fntdata"/><Relationship Id="rId22" Type="http://schemas.openxmlformats.org/officeDocument/2006/relationships/slide" Target="slides/slide17.xml"/><Relationship Id="rId66" Type="http://schemas.openxmlformats.org/officeDocument/2006/relationships/font" Target="fonts/FiraSansExtraCondensed-boldItalic.fntdata"/><Relationship Id="rId21" Type="http://schemas.openxmlformats.org/officeDocument/2006/relationships/slide" Target="slides/slide16.xml"/><Relationship Id="rId65" Type="http://schemas.openxmlformats.org/officeDocument/2006/relationships/font" Target="fonts/FiraSansExtraCondensed-italic.fntdata"/><Relationship Id="rId24" Type="http://schemas.openxmlformats.org/officeDocument/2006/relationships/slide" Target="slides/slide19.xml"/><Relationship Id="rId68" Type="http://schemas.openxmlformats.org/officeDocument/2006/relationships/font" Target="fonts/FiraSansExtraCondensedSemiBold-bold.fntdata"/><Relationship Id="rId23" Type="http://schemas.openxmlformats.org/officeDocument/2006/relationships/slide" Target="slides/slide18.xml"/><Relationship Id="rId67" Type="http://schemas.openxmlformats.org/officeDocument/2006/relationships/font" Target="fonts/FiraSansExtraCondensedSemiBold-regular.fntdata"/><Relationship Id="rId60" Type="http://schemas.openxmlformats.org/officeDocument/2006/relationships/font" Target="fonts/FiraSans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FiraSansExtraCondensedSemiBold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FiraSansExtraCondensedMedium-boldItalic.fntdata"/><Relationship Id="rId50" Type="http://schemas.openxmlformats.org/officeDocument/2006/relationships/font" Target="fonts/FiraSansExtraCondensedMedium-italic.fntdata"/><Relationship Id="rId53" Type="http://schemas.openxmlformats.org/officeDocument/2006/relationships/font" Target="fonts/LatoLight-bold.fntdata"/><Relationship Id="rId52" Type="http://schemas.openxmlformats.org/officeDocument/2006/relationships/font" Target="fonts/LatoLight-regular.fntdata"/><Relationship Id="rId11" Type="http://schemas.openxmlformats.org/officeDocument/2006/relationships/slide" Target="slides/slide6.xml"/><Relationship Id="rId55" Type="http://schemas.openxmlformats.org/officeDocument/2006/relationships/font" Target="fonts/LatoLight-boldItalic.fntdata"/><Relationship Id="rId10" Type="http://schemas.openxmlformats.org/officeDocument/2006/relationships/slide" Target="slides/slide5.xml"/><Relationship Id="rId54" Type="http://schemas.openxmlformats.org/officeDocument/2006/relationships/font" Target="fonts/LatoLight-italic.fntdata"/><Relationship Id="rId13" Type="http://schemas.openxmlformats.org/officeDocument/2006/relationships/slide" Target="slides/slide8.xml"/><Relationship Id="rId57" Type="http://schemas.openxmlformats.org/officeDocument/2006/relationships/font" Target="fonts/ProximaNovaSemibold-bold.fntdata"/><Relationship Id="rId12" Type="http://schemas.openxmlformats.org/officeDocument/2006/relationships/slide" Target="slides/slide7.xml"/><Relationship Id="rId56" Type="http://schemas.openxmlformats.org/officeDocument/2006/relationships/font" Target="fonts/ProximaNovaSemibold-regular.fntdata"/><Relationship Id="rId15" Type="http://schemas.openxmlformats.org/officeDocument/2006/relationships/slide" Target="slides/slide10.xml"/><Relationship Id="rId59" Type="http://schemas.openxmlformats.org/officeDocument/2006/relationships/font" Target="fonts/FiraSans-regular.fntdata"/><Relationship Id="rId14" Type="http://schemas.openxmlformats.org/officeDocument/2006/relationships/slide" Target="slides/slide9.xml"/><Relationship Id="rId58" Type="http://schemas.openxmlformats.org/officeDocument/2006/relationships/font" Target="fonts/ProximaNovaSemibold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4" name="Google Shape;57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2" name="Google Shape;62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4" name="Google Shape;71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2" name="Google Shape;81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5" name="Google Shape;85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0" name="Google Shape;93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4" name="Google Shape;97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9" name="Google Shape;102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4" name="Google Shape;114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0" name="Google Shape;118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9" name="Google Shape;121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6" name="Google Shape;128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5" name="Google Shape;135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4" name="Google Shape;141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8" name="Google Shape;144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3" name="Google Shape;148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0" name="Google Shape;152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9" name="Google Shape;155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8" name="Google Shape;161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7" name="Google Shape;165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4" name="Google Shape;166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9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1" name="Google Shape;167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/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6"/>
          <p:cNvSpPr txBox="1"/>
          <p:nvPr>
            <p:ph idx="1" type="subTitle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37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4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4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4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4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8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1" name="Google Shape;51;p38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/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Big Data Infographics</a:t>
            </a:r>
            <a:endParaRPr/>
          </a:p>
        </p:txBody>
      </p:sp>
      <p:sp>
        <p:nvSpPr>
          <p:cNvPr id="58" name="Google Shape;58;p1"/>
          <p:cNvSpPr txBox="1"/>
          <p:nvPr>
            <p:ph idx="1" type="subTitle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Here is where this template begins</a:t>
            </a:r>
            <a:endParaRPr/>
          </a:p>
        </p:txBody>
      </p:sp>
      <p:sp>
        <p:nvSpPr>
          <p:cNvPr id="59" name="Google Shape;59;p1"/>
          <p:cNvSpPr/>
          <p:nvPr/>
        </p:nvSpPr>
        <p:spPr>
          <a:xfrm rot="5400000">
            <a:off x="7464244" y="3469259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0" name="Google Shape;60;p1"/>
          <p:cNvSpPr/>
          <p:nvPr/>
        </p:nvSpPr>
        <p:spPr>
          <a:xfrm rot="5400000">
            <a:off x="6633319" y="3469259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1" name="Google Shape;61;p1"/>
          <p:cNvSpPr/>
          <p:nvPr/>
        </p:nvSpPr>
        <p:spPr>
          <a:xfrm rot="5400000">
            <a:off x="5802394" y="3469259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2" name="Google Shape;62;p1"/>
          <p:cNvSpPr/>
          <p:nvPr/>
        </p:nvSpPr>
        <p:spPr>
          <a:xfrm rot="5400000">
            <a:off x="4971469" y="3469259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" name="Google Shape;63;p1"/>
          <p:cNvSpPr/>
          <p:nvPr/>
        </p:nvSpPr>
        <p:spPr>
          <a:xfrm rot="5400000">
            <a:off x="5980990" y="962641"/>
            <a:ext cx="1230000" cy="1268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p1"/>
          <p:cNvGrpSpPr/>
          <p:nvPr/>
        </p:nvGrpSpPr>
        <p:grpSpPr>
          <a:xfrm>
            <a:off x="6373463" y="1220354"/>
            <a:ext cx="379746" cy="379756"/>
            <a:chOff x="-2571737" y="2403625"/>
            <a:chExt cx="292225" cy="291425"/>
          </a:xfrm>
        </p:grpSpPr>
        <p:sp>
          <p:nvSpPr>
            <p:cNvPr id="65" name="Google Shape;65;p1"/>
            <p:cNvSpPr/>
            <p:nvPr/>
          </p:nvSpPr>
          <p:spPr>
            <a:xfrm>
              <a:off x="-2571737" y="2403625"/>
              <a:ext cx="292225" cy="291425"/>
            </a:xfrm>
            <a:custGeom>
              <a:rect b="b" l="l" r="r" t="t"/>
              <a:pathLst>
                <a:path extrusionOk="0" h="11657" w="11689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-2485967" y="2649150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-2485967" y="2511325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-2540185" y="2511325"/>
              <a:ext cx="18125" cy="18925"/>
            </a:xfrm>
            <a:custGeom>
              <a:rect b="b" l="l" r="r" t="t"/>
              <a:pathLst>
                <a:path extrusionOk="0" h="757" w="725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-2485579" y="2580625"/>
              <a:ext cx="172525" cy="17350"/>
            </a:xfrm>
            <a:custGeom>
              <a:rect b="b" l="l" r="r" t="t"/>
              <a:pathLst>
                <a:path extrusionOk="0" h="694" w="690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-2540185" y="2580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-2540185" y="2649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1"/>
          <p:cNvSpPr/>
          <p:nvPr/>
        </p:nvSpPr>
        <p:spPr>
          <a:xfrm>
            <a:off x="5838205" y="1687645"/>
            <a:ext cx="1450500" cy="2856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9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Big Data</a:t>
            </a:r>
            <a:endParaRPr b="1" i="0" sz="1900" u="none" cap="none" strike="noStrik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73" name="Google Shape;73;p1"/>
          <p:cNvCxnSpPr>
            <a:stCxn id="63" idx="3"/>
            <a:endCxn id="62" idx="2"/>
          </p:cNvCxnSpPr>
          <p:nvPr/>
        </p:nvCxnSpPr>
        <p:spPr>
          <a:xfrm rot="5400000">
            <a:off x="5328190" y="2201341"/>
            <a:ext cx="1257300" cy="12783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" name="Google Shape;74;p1"/>
          <p:cNvCxnSpPr>
            <a:stCxn id="63" idx="3"/>
            <a:endCxn id="61" idx="2"/>
          </p:cNvCxnSpPr>
          <p:nvPr/>
        </p:nvCxnSpPr>
        <p:spPr>
          <a:xfrm rot="5400000">
            <a:off x="5743690" y="2616841"/>
            <a:ext cx="1257300" cy="4473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1"/>
          <p:cNvCxnSpPr>
            <a:stCxn id="63" idx="3"/>
            <a:endCxn id="60" idx="2"/>
          </p:cNvCxnSpPr>
          <p:nvPr/>
        </p:nvCxnSpPr>
        <p:spPr>
          <a:xfrm flipH="1" rot="-5400000">
            <a:off x="6159040" y="2648791"/>
            <a:ext cx="1257300" cy="3834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1"/>
          <p:cNvCxnSpPr>
            <a:stCxn id="63" idx="3"/>
            <a:endCxn id="59" idx="2"/>
          </p:cNvCxnSpPr>
          <p:nvPr/>
        </p:nvCxnSpPr>
        <p:spPr>
          <a:xfrm flipH="1" rot="-5400000">
            <a:off x="6574540" y="2233291"/>
            <a:ext cx="1257300" cy="12144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7" name="Google Shape;77;p1"/>
          <p:cNvGrpSpPr/>
          <p:nvPr/>
        </p:nvGrpSpPr>
        <p:grpSpPr>
          <a:xfrm>
            <a:off x="5142093" y="3632583"/>
            <a:ext cx="351136" cy="365769"/>
            <a:chOff x="-65129950" y="2646800"/>
            <a:chExt cx="311125" cy="317425"/>
          </a:xfrm>
        </p:grpSpPr>
        <p:sp>
          <p:nvSpPr>
            <p:cNvPr id="78" name="Google Shape;78;p1"/>
            <p:cNvSpPr/>
            <p:nvPr/>
          </p:nvSpPr>
          <p:spPr>
            <a:xfrm>
              <a:off x="-65129950" y="2646800"/>
              <a:ext cx="311125" cy="317425"/>
            </a:xfrm>
            <a:custGeom>
              <a:rect b="b" l="l" r="r" t="t"/>
              <a:pathLst>
                <a:path extrusionOk="0" h="12697" w="12445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-65066950" y="2738175"/>
              <a:ext cx="187475" cy="185100"/>
            </a:xfrm>
            <a:custGeom>
              <a:rect b="b" l="l" r="r" t="t"/>
              <a:pathLst>
                <a:path extrusionOk="0" h="7404" w="7499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1"/>
          <p:cNvGrpSpPr/>
          <p:nvPr/>
        </p:nvGrpSpPr>
        <p:grpSpPr>
          <a:xfrm>
            <a:off x="5965703" y="3632603"/>
            <a:ext cx="365756" cy="365747"/>
            <a:chOff x="1412450" y="1954475"/>
            <a:chExt cx="297750" cy="296175"/>
          </a:xfrm>
        </p:grpSpPr>
        <p:sp>
          <p:nvSpPr>
            <p:cNvPr id="81" name="Google Shape;81;p1"/>
            <p:cNvSpPr/>
            <p:nvPr/>
          </p:nvSpPr>
          <p:spPr>
            <a:xfrm>
              <a:off x="1483350" y="2023800"/>
              <a:ext cx="155975" cy="155975"/>
            </a:xfrm>
            <a:custGeom>
              <a:rect b="b" l="l" r="r" t="t"/>
              <a:pathLst>
                <a:path extrusionOk="0" h="6239" w="6239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1412450" y="1954475"/>
              <a:ext cx="297750" cy="296175"/>
            </a:xfrm>
            <a:custGeom>
              <a:rect b="b" l="l" r="r" t="t"/>
              <a:pathLst>
                <a:path extrusionOk="0" h="11847" w="1191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3;p1"/>
          <p:cNvGrpSpPr/>
          <p:nvPr/>
        </p:nvGrpSpPr>
        <p:grpSpPr>
          <a:xfrm>
            <a:off x="6782916" y="3632592"/>
            <a:ext cx="393186" cy="365766"/>
            <a:chOff x="-62890750" y="2296300"/>
            <a:chExt cx="330825" cy="317450"/>
          </a:xfrm>
        </p:grpSpPr>
        <p:sp>
          <p:nvSpPr>
            <p:cNvPr id="84" name="Google Shape;84;p1"/>
            <p:cNvSpPr/>
            <p:nvPr/>
          </p:nvSpPr>
          <p:spPr>
            <a:xfrm>
              <a:off x="-62890750" y="2296300"/>
              <a:ext cx="313500" cy="195375"/>
            </a:xfrm>
            <a:custGeom>
              <a:rect b="b" l="l" r="r" t="t"/>
              <a:pathLst>
                <a:path extrusionOk="0" h="7815" w="1254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-62874975" y="2417475"/>
              <a:ext cx="315050" cy="196275"/>
            </a:xfrm>
            <a:custGeom>
              <a:rect b="b" l="l" r="r" t="t"/>
              <a:pathLst>
                <a:path extrusionOk="0" h="7851" w="12602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-62822225" y="2357750"/>
              <a:ext cx="193000" cy="192975"/>
            </a:xfrm>
            <a:custGeom>
              <a:rect b="b" l="l" r="r" t="t"/>
              <a:pathLst>
                <a:path extrusionOk="0" h="7719" w="772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" name="Google Shape;87;p1"/>
          <p:cNvGrpSpPr/>
          <p:nvPr/>
        </p:nvGrpSpPr>
        <p:grpSpPr>
          <a:xfrm>
            <a:off x="7627546" y="3632577"/>
            <a:ext cx="365770" cy="365770"/>
            <a:chOff x="-3137650" y="2408950"/>
            <a:chExt cx="291450" cy="292125"/>
          </a:xfrm>
        </p:grpSpPr>
        <p:sp>
          <p:nvSpPr>
            <p:cNvPr id="88" name="Google Shape;88;p1"/>
            <p:cNvSpPr/>
            <p:nvPr/>
          </p:nvSpPr>
          <p:spPr>
            <a:xfrm>
              <a:off x="-3137650" y="2408950"/>
              <a:ext cx="291450" cy="292125"/>
            </a:xfrm>
            <a:custGeom>
              <a:rect b="b" l="l" r="r" t="t"/>
              <a:pathLst>
                <a:path extrusionOk="0" h="11685" w="11658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-3104575" y="24428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-306990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-303525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-3002175" y="2442800"/>
              <a:ext cx="120525" cy="17350"/>
            </a:xfrm>
            <a:custGeom>
              <a:rect b="b" l="l" r="r" t="t"/>
              <a:pathLst>
                <a:path extrusionOk="0" h="694" w="482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0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0" name="Google Shape;450;p10"/>
          <p:cNvSpPr/>
          <p:nvPr/>
        </p:nvSpPr>
        <p:spPr>
          <a:xfrm>
            <a:off x="911400" y="1448128"/>
            <a:ext cx="1495500" cy="14955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0"/>
          <p:cNvSpPr/>
          <p:nvPr/>
        </p:nvSpPr>
        <p:spPr>
          <a:xfrm>
            <a:off x="911400" y="1448128"/>
            <a:ext cx="1495500" cy="1495500"/>
          </a:xfrm>
          <a:prstGeom prst="blockArc">
            <a:avLst>
              <a:gd fmla="val 16879561" name="adj1"/>
              <a:gd fmla="val 10799131" name="adj2"/>
              <a:gd fmla="val 25044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10"/>
          <p:cNvSpPr/>
          <p:nvPr/>
        </p:nvSpPr>
        <p:spPr>
          <a:xfrm>
            <a:off x="2853300" y="1448128"/>
            <a:ext cx="1495500" cy="14955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10"/>
          <p:cNvSpPr/>
          <p:nvPr/>
        </p:nvSpPr>
        <p:spPr>
          <a:xfrm>
            <a:off x="2853300" y="1448128"/>
            <a:ext cx="1495500" cy="1495500"/>
          </a:xfrm>
          <a:prstGeom prst="blockArc">
            <a:avLst>
              <a:gd fmla="val 1742060" name="adj1"/>
              <a:gd fmla="val 10799131" name="adj2"/>
              <a:gd fmla="val 25044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0"/>
          <p:cNvSpPr/>
          <p:nvPr/>
        </p:nvSpPr>
        <p:spPr>
          <a:xfrm>
            <a:off x="4795200" y="1448182"/>
            <a:ext cx="1495500" cy="14955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0"/>
          <p:cNvSpPr/>
          <p:nvPr/>
        </p:nvSpPr>
        <p:spPr>
          <a:xfrm>
            <a:off x="4795200" y="1448182"/>
            <a:ext cx="1495500" cy="1495500"/>
          </a:xfrm>
          <a:prstGeom prst="blockArc">
            <a:avLst>
              <a:gd fmla="val 14373116" name="adj1"/>
              <a:gd fmla="val 10799131" name="adj2"/>
              <a:gd fmla="val 25044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0"/>
          <p:cNvSpPr/>
          <p:nvPr/>
        </p:nvSpPr>
        <p:spPr>
          <a:xfrm>
            <a:off x="6737100" y="1448182"/>
            <a:ext cx="1495500" cy="14955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0"/>
          <p:cNvSpPr/>
          <p:nvPr/>
        </p:nvSpPr>
        <p:spPr>
          <a:xfrm>
            <a:off x="6737100" y="1448182"/>
            <a:ext cx="1495500" cy="1495500"/>
          </a:xfrm>
          <a:prstGeom prst="blockArc">
            <a:avLst>
              <a:gd fmla="val 16234348" name="adj1"/>
              <a:gd fmla="val 5393079" name="adj2"/>
              <a:gd fmla="val 25000" name="adj3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0"/>
          <p:cNvSpPr txBox="1"/>
          <p:nvPr/>
        </p:nvSpPr>
        <p:spPr>
          <a:xfrm>
            <a:off x="1232400" y="2022370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70%</a:t>
            </a:r>
            <a:endParaRPr b="1" i="0" sz="1800" u="none" cap="none" strike="noStrike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9" name="Google Shape;459;p10"/>
          <p:cNvSpPr txBox="1"/>
          <p:nvPr/>
        </p:nvSpPr>
        <p:spPr>
          <a:xfrm>
            <a:off x="3174300" y="2022370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35%</a:t>
            </a:r>
            <a:endParaRPr b="1" i="0" sz="1800" u="none" cap="none" strike="noStrike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0" name="Google Shape;460;p10"/>
          <p:cNvSpPr txBox="1"/>
          <p:nvPr/>
        </p:nvSpPr>
        <p:spPr>
          <a:xfrm>
            <a:off x="5116200" y="2022422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80%</a:t>
            </a:r>
            <a:endParaRPr b="1" i="0" sz="1800" u="none" cap="none" strike="noStrike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1" name="Google Shape;461;p10"/>
          <p:cNvSpPr txBox="1"/>
          <p:nvPr/>
        </p:nvSpPr>
        <p:spPr>
          <a:xfrm>
            <a:off x="7058100" y="2022422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50%</a:t>
            </a:r>
            <a:endParaRPr b="1" i="0" sz="1800" u="none" cap="none" strike="noStrike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2" name="Google Shape;462;p10"/>
          <p:cNvSpPr txBox="1"/>
          <p:nvPr/>
        </p:nvSpPr>
        <p:spPr>
          <a:xfrm>
            <a:off x="709050" y="3296369"/>
            <a:ext cx="19002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i="0" sz="16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3" name="Google Shape;463;p10"/>
          <p:cNvSpPr txBox="1"/>
          <p:nvPr/>
        </p:nvSpPr>
        <p:spPr>
          <a:xfrm>
            <a:off x="709050" y="3624275"/>
            <a:ext cx="19002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10"/>
          <p:cNvSpPr txBox="1"/>
          <p:nvPr/>
        </p:nvSpPr>
        <p:spPr>
          <a:xfrm>
            <a:off x="2650950" y="3296369"/>
            <a:ext cx="19002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i="0" sz="16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5" name="Google Shape;465;p10"/>
          <p:cNvSpPr txBox="1"/>
          <p:nvPr/>
        </p:nvSpPr>
        <p:spPr>
          <a:xfrm>
            <a:off x="2650950" y="3624275"/>
            <a:ext cx="19002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is actually cold and full of iron oxide dust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10"/>
          <p:cNvSpPr txBox="1"/>
          <p:nvPr/>
        </p:nvSpPr>
        <p:spPr>
          <a:xfrm>
            <a:off x="4592850" y="3296369"/>
            <a:ext cx="19002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i="0" sz="16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7" name="Google Shape;467;p10"/>
          <p:cNvSpPr txBox="1"/>
          <p:nvPr/>
        </p:nvSpPr>
        <p:spPr>
          <a:xfrm>
            <a:off x="4592850" y="3624275"/>
            <a:ext cx="19002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gas giant and the biggest planet in the Solar System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" name="Google Shape;468;p10"/>
          <p:cNvSpPr txBox="1"/>
          <p:nvPr/>
        </p:nvSpPr>
        <p:spPr>
          <a:xfrm>
            <a:off x="6534750" y="3296369"/>
            <a:ext cx="19002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i="0" sz="16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9" name="Google Shape;469;p10"/>
          <p:cNvSpPr txBox="1"/>
          <p:nvPr/>
        </p:nvSpPr>
        <p:spPr>
          <a:xfrm>
            <a:off x="6534750" y="3624275"/>
            <a:ext cx="19002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mostly of hydrogen and also helium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1"/>
          <p:cNvSpPr/>
          <p:nvPr/>
        </p:nvSpPr>
        <p:spPr>
          <a:xfrm>
            <a:off x="5967225" y="4031475"/>
            <a:ext cx="2719800" cy="6981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1"/>
          <p:cNvSpPr/>
          <p:nvPr/>
        </p:nvSpPr>
        <p:spPr>
          <a:xfrm>
            <a:off x="5967225" y="3099183"/>
            <a:ext cx="2719800" cy="698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1"/>
          <p:cNvSpPr/>
          <p:nvPr/>
        </p:nvSpPr>
        <p:spPr>
          <a:xfrm>
            <a:off x="5967225" y="2166892"/>
            <a:ext cx="2719800" cy="6981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1"/>
          <p:cNvSpPr/>
          <p:nvPr/>
        </p:nvSpPr>
        <p:spPr>
          <a:xfrm>
            <a:off x="5967225" y="1234600"/>
            <a:ext cx="2719800" cy="6981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1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9" name="Google Shape;479;p11"/>
          <p:cNvSpPr/>
          <p:nvPr/>
        </p:nvSpPr>
        <p:spPr>
          <a:xfrm>
            <a:off x="707088" y="3042604"/>
            <a:ext cx="4478009" cy="277165"/>
          </a:xfrm>
          <a:custGeom>
            <a:rect b="b" l="l" r="r" t="t"/>
            <a:pathLst>
              <a:path extrusionOk="0" h="4522" w="50411">
                <a:moveTo>
                  <a:pt x="686" y="0"/>
                </a:moveTo>
                <a:cubicBezTo>
                  <a:pt x="308" y="0"/>
                  <a:pt x="1" y="307"/>
                  <a:pt x="1" y="687"/>
                </a:cubicBezTo>
                <a:lnTo>
                  <a:pt x="1" y="3836"/>
                </a:lnTo>
                <a:cubicBezTo>
                  <a:pt x="1" y="4215"/>
                  <a:pt x="308" y="4522"/>
                  <a:pt x="686" y="4522"/>
                </a:cubicBezTo>
                <a:lnTo>
                  <a:pt x="49723" y="4522"/>
                </a:lnTo>
                <a:cubicBezTo>
                  <a:pt x="50101" y="4522"/>
                  <a:pt x="50408" y="4215"/>
                  <a:pt x="50408" y="3836"/>
                </a:cubicBezTo>
                <a:lnTo>
                  <a:pt x="50410" y="3836"/>
                </a:lnTo>
                <a:lnTo>
                  <a:pt x="50410" y="687"/>
                </a:lnTo>
                <a:cubicBezTo>
                  <a:pt x="50410" y="307"/>
                  <a:pt x="50103" y="0"/>
                  <a:pt x="497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11"/>
          <p:cNvSpPr/>
          <p:nvPr/>
        </p:nvSpPr>
        <p:spPr>
          <a:xfrm>
            <a:off x="991747" y="3084650"/>
            <a:ext cx="3056381" cy="193071"/>
          </a:xfrm>
          <a:custGeom>
            <a:rect b="b" l="l" r="r" t="t"/>
            <a:pathLst>
              <a:path extrusionOk="0" h="3150" w="26075">
                <a:moveTo>
                  <a:pt x="0" y="1"/>
                </a:moveTo>
                <a:lnTo>
                  <a:pt x="0" y="3149"/>
                </a:lnTo>
                <a:lnTo>
                  <a:pt x="26074" y="3149"/>
                </a:lnTo>
                <a:lnTo>
                  <a:pt x="260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1"/>
          <p:cNvSpPr/>
          <p:nvPr/>
        </p:nvSpPr>
        <p:spPr>
          <a:xfrm>
            <a:off x="457180" y="2904217"/>
            <a:ext cx="554207" cy="554145"/>
          </a:xfrm>
          <a:custGeom>
            <a:rect b="b" l="l" r="r" t="t"/>
            <a:pathLst>
              <a:path extrusionOk="0" h="9041" w="9042">
                <a:moveTo>
                  <a:pt x="4521" y="0"/>
                </a:moveTo>
                <a:cubicBezTo>
                  <a:pt x="2025" y="0"/>
                  <a:pt x="1" y="2024"/>
                  <a:pt x="1" y="4521"/>
                </a:cubicBezTo>
                <a:cubicBezTo>
                  <a:pt x="1" y="7016"/>
                  <a:pt x="2025" y="9040"/>
                  <a:pt x="4521" y="9040"/>
                </a:cubicBezTo>
                <a:cubicBezTo>
                  <a:pt x="7018" y="9040"/>
                  <a:pt x="9042" y="7016"/>
                  <a:pt x="9042" y="4521"/>
                </a:cubicBezTo>
                <a:cubicBezTo>
                  <a:pt x="9042" y="2024"/>
                  <a:pt x="7018" y="0"/>
                  <a:pt x="4521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11"/>
          <p:cNvSpPr/>
          <p:nvPr/>
        </p:nvSpPr>
        <p:spPr>
          <a:xfrm>
            <a:off x="504927" y="2951780"/>
            <a:ext cx="458958" cy="458958"/>
          </a:xfrm>
          <a:custGeom>
            <a:rect b="b" l="l" r="r" t="t"/>
            <a:pathLst>
              <a:path extrusionOk="0" h="7488" w="7488">
                <a:moveTo>
                  <a:pt x="3747" y="1"/>
                </a:moveTo>
                <a:cubicBezTo>
                  <a:pt x="3746" y="1"/>
                  <a:pt x="3745" y="1"/>
                  <a:pt x="3743" y="1"/>
                </a:cubicBezTo>
                <a:cubicBezTo>
                  <a:pt x="1675" y="1"/>
                  <a:pt x="0" y="1676"/>
                  <a:pt x="0" y="3745"/>
                </a:cubicBezTo>
                <a:cubicBezTo>
                  <a:pt x="0" y="5813"/>
                  <a:pt x="1675" y="7487"/>
                  <a:pt x="3743" y="7487"/>
                </a:cubicBezTo>
                <a:cubicBezTo>
                  <a:pt x="5812" y="7487"/>
                  <a:pt x="7487" y="5813"/>
                  <a:pt x="7487" y="3745"/>
                </a:cubicBezTo>
                <a:cubicBezTo>
                  <a:pt x="7487" y="1677"/>
                  <a:pt x="5812" y="1"/>
                  <a:pt x="374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11"/>
          <p:cNvSpPr txBox="1"/>
          <p:nvPr/>
        </p:nvSpPr>
        <p:spPr>
          <a:xfrm>
            <a:off x="522700" y="2947450"/>
            <a:ext cx="42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</a:t>
            </a:r>
            <a:endParaRPr b="1" i="0" sz="2100" u="none" cap="none" strike="noStrik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4" name="Google Shape;484;p11"/>
          <p:cNvSpPr/>
          <p:nvPr/>
        </p:nvSpPr>
        <p:spPr>
          <a:xfrm>
            <a:off x="742503" y="1228951"/>
            <a:ext cx="4442469" cy="277165"/>
          </a:xfrm>
          <a:custGeom>
            <a:rect b="b" l="l" r="r" t="t"/>
            <a:pathLst>
              <a:path extrusionOk="0" h="4522" w="50411">
                <a:moveTo>
                  <a:pt x="686" y="0"/>
                </a:moveTo>
                <a:cubicBezTo>
                  <a:pt x="308" y="0"/>
                  <a:pt x="1" y="307"/>
                  <a:pt x="1" y="686"/>
                </a:cubicBezTo>
                <a:lnTo>
                  <a:pt x="1" y="3836"/>
                </a:lnTo>
                <a:cubicBezTo>
                  <a:pt x="1" y="4215"/>
                  <a:pt x="308" y="4522"/>
                  <a:pt x="686" y="4522"/>
                </a:cubicBezTo>
                <a:lnTo>
                  <a:pt x="49723" y="4522"/>
                </a:lnTo>
                <a:cubicBezTo>
                  <a:pt x="50101" y="4522"/>
                  <a:pt x="50408" y="4215"/>
                  <a:pt x="50408" y="3836"/>
                </a:cubicBezTo>
                <a:lnTo>
                  <a:pt x="50410" y="3836"/>
                </a:lnTo>
                <a:lnTo>
                  <a:pt x="50410" y="686"/>
                </a:lnTo>
                <a:cubicBezTo>
                  <a:pt x="50410" y="307"/>
                  <a:pt x="50103" y="0"/>
                  <a:pt x="497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1"/>
          <p:cNvSpPr/>
          <p:nvPr/>
        </p:nvSpPr>
        <p:spPr>
          <a:xfrm>
            <a:off x="991750" y="1271000"/>
            <a:ext cx="665587" cy="193125"/>
          </a:xfrm>
          <a:custGeom>
            <a:rect b="b" l="l" r="r" t="t"/>
            <a:pathLst>
              <a:path extrusionOk="0" h="3151" w="20345">
                <a:moveTo>
                  <a:pt x="0" y="0"/>
                </a:moveTo>
                <a:lnTo>
                  <a:pt x="0" y="3150"/>
                </a:lnTo>
                <a:lnTo>
                  <a:pt x="20344" y="3150"/>
                </a:lnTo>
                <a:lnTo>
                  <a:pt x="203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11"/>
          <p:cNvSpPr/>
          <p:nvPr/>
        </p:nvSpPr>
        <p:spPr>
          <a:xfrm>
            <a:off x="457180" y="1090496"/>
            <a:ext cx="554207" cy="554145"/>
          </a:xfrm>
          <a:custGeom>
            <a:rect b="b" l="l" r="r" t="t"/>
            <a:pathLst>
              <a:path extrusionOk="0" h="9041" w="9042">
                <a:moveTo>
                  <a:pt x="4521" y="0"/>
                </a:moveTo>
                <a:cubicBezTo>
                  <a:pt x="2025" y="0"/>
                  <a:pt x="1" y="2024"/>
                  <a:pt x="1" y="4521"/>
                </a:cubicBezTo>
                <a:cubicBezTo>
                  <a:pt x="1" y="7017"/>
                  <a:pt x="2025" y="9040"/>
                  <a:pt x="4521" y="9040"/>
                </a:cubicBezTo>
                <a:cubicBezTo>
                  <a:pt x="7018" y="9040"/>
                  <a:pt x="9042" y="7017"/>
                  <a:pt x="9042" y="4521"/>
                </a:cubicBezTo>
                <a:cubicBezTo>
                  <a:pt x="9042" y="2024"/>
                  <a:pt x="7018" y="0"/>
                  <a:pt x="45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11"/>
          <p:cNvSpPr/>
          <p:nvPr/>
        </p:nvSpPr>
        <p:spPr>
          <a:xfrm>
            <a:off x="504927" y="1138058"/>
            <a:ext cx="458958" cy="458958"/>
          </a:xfrm>
          <a:custGeom>
            <a:rect b="b" l="l" r="r" t="t"/>
            <a:pathLst>
              <a:path extrusionOk="0" h="7488" w="7488">
                <a:moveTo>
                  <a:pt x="3745" y="1"/>
                </a:moveTo>
                <a:cubicBezTo>
                  <a:pt x="3745" y="1"/>
                  <a:pt x="3744" y="1"/>
                  <a:pt x="3743" y="1"/>
                </a:cubicBezTo>
                <a:cubicBezTo>
                  <a:pt x="1675" y="1"/>
                  <a:pt x="0" y="1677"/>
                  <a:pt x="0" y="3745"/>
                </a:cubicBezTo>
                <a:cubicBezTo>
                  <a:pt x="0" y="5813"/>
                  <a:pt x="1675" y="7488"/>
                  <a:pt x="3743" y="7488"/>
                </a:cubicBezTo>
                <a:cubicBezTo>
                  <a:pt x="5812" y="7488"/>
                  <a:pt x="7487" y="5813"/>
                  <a:pt x="7487" y="3745"/>
                </a:cubicBezTo>
                <a:cubicBezTo>
                  <a:pt x="7487" y="1677"/>
                  <a:pt x="5811" y="1"/>
                  <a:pt x="37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11"/>
          <p:cNvSpPr txBox="1"/>
          <p:nvPr/>
        </p:nvSpPr>
        <p:spPr>
          <a:xfrm>
            <a:off x="522700" y="1138050"/>
            <a:ext cx="4263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</a:t>
            </a:r>
            <a:endParaRPr b="1" i="0" sz="2100" u="none" cap="none" strike="noStrik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9" name="Google Shape;489;p11"/>
          <p:cNvSpPr/>
          <p:nvPr/>
        </p:nvSpPr>
        <p:spPr>
          <a:xfrm>
            <a:off x="742525" y="1833567"/>
            <a:ext cx="4442469" cy="277092"/>
          </a:xfrm>
          <a:custGeom>
            <a:rect b="b" l="l" r="r" t="t"/>
            <a:pathLst>
              <a:path extrusionOk="0" h="4521" w="50411">
                <a:moveTo>
                  <a:pt x="686" y="0"/>
                </a:moveTo>
                <a:cubicBezTo>
                  <a:pt x="308" y="0"/>
                  <a:pt x="1" y="307"/>
                  <a:pt x="1" y="686"/>
                </a:cubicBezTo>
                <a:lnTo>
                  <a:pt x="1" y="3835"/>
                </a:lnTo>
                <a:cubicBezTo>
                  <a:pt x="1" y="4214"/>
                  <a:pt x="308" y="4521"/>
                  <a:pt x="686" y="4521"/>
                </a:cubicBezTo>
                <a:lnTo>
                  <a:pt x="49723" y="4521"/>
                </a:lnTo>
                <a:cubicBezTo>
                  <a:pt x="50101" y="4521"/>
                  <a:pt x="50408" y="4214"/>
                  <a:pt x="50408" y="3835"/>
                </a:cubicBezTo>
                <a:lnTo>
                  <a:pt x="50410" y="3835"/>
                </a:lnTo>
                <a:lnTo>
                  <a:pt x="50410" y="686"/>
                </a:lnTo>
                <a:cubicBezTo>
                  <a:pt x="50410" y="307"/>
                  <a:pt x="50103" y="0"/>
                  <a:pt x="497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1"/>
          <p:cNvSpPr/>
          <p:nvPr/>
        </p:nvSpPr>
        <p:spPr>
          <a:xfrm>
            <a:off x="991748" y="1875600"/>
            <a:ext cx="3837390" cy="193071"/>
          </a:xfrm>
          <a:custGeom>
            <a:rect b="b" l="l" r="r" t="t"/>
            <a:pathLst>
              <a:path extrusionOk="0" h="3150" w="31302">
                <a:moveTo>
                  <a:pt x="0" y="0"/>
                </a:moveTo>
                <a:lnTo>
                  <a:pt x="0" y="3149"/>
                </a:lnTo>
                <a:lnTo>
                  <a:pt x="31302" y="3149"/>
                </a:lnTo>
                <a:lnTo>
                  <a:pt x="313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11"/>
          <p:cNvSpPr/>
          <p:nvPr/>
        </p:nvSpPr>
        <p:spPr>
          <a:xfrm>
            <a:off x="457180" y="1695069"/>
            <a:ext cx="554207" cy="554145"/>
          </a:xfrm>
          <a:custGeom>
            <a:rect b="b" l="l" r="r" t="t"/>
            <a:pathLst>
              <a:path extrusionOk="0" h="9041" w="9042">
                <a:moveTo>
                  <a:pt x="4521" y="0"/>
                </a:moveTo>
                <a:cubicBezTo>
                  <a:pt x="2025" y="0"/>
                  <a:pt x="1" y="2024"/>
                  <a:pt x="1" y="4521"/>
                </a:cubicBezTo>
                <a:cubicBezTo>
                  <a:pt x="1" y="7017"/>
                  <a:pt x="2025" y="9040"/>
                  <a:pt x="4521" y="9040"/>
                </a:cubicBezTo>
                <a:cubicBezTo>
                  <a:pt x="7018" y="9040"/>
                  <a:pt x="9042" y="7017"/>
                  <a:pt x="9042" y="4521"/>
                </a:cubicBezTo>
                <a:cubicBezTo>
                  <a:pt x="9042" y="2024"/>
                  <a:pt x="7018" y="0"/>
                  <a:pt x="45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11"/>
          <p:cNvSpPr/>
          <p:nvPr/>
        </p:nvSpPr>
        <p:spPr>
          <a:xfrm>
            <a:off x="504927" y="1742632"/>
            <a:ext cx="458958" cy="458958"/>
          </a:xfrm>
          <a:custGeom>
            <a:rect b="b" l="l" r="r" t="t"/>
            <a:pathLst>
              <a:path extrusionOk="0" h="7488" w="7488">
                <a:moveTo>
                  <a:pt x="3743" y="1"/>
                </a:moveTo>
                <a:cubicBezTo>
                  <a:pt x="1675" y="1"/>
                  <a:pt x="0" y="1676"/>
                  <a:pt x="0" y="3745"/>
                </a:cubicBezTo>
                <a:cubicBezTo>
                  <a:pt x="0" y="5813"/>
                  <a:pt x="1675" y="7488"/>
                  <a:pt x="3743" y="7488"/>
                </a:cubicBezTo>
                <a:cubicBezTo>
                  <a:pt x="5812" y="7488"/>
                  <a:pt x="7487" y="5813"/>
                  <a:pt x="7487" y="3745"/>
                </a:cubicBezTo>
                <a:cubicBezTo>
                  <a:pt x="7487" y="1678"/>
                  <a:pt x="5810" y="1"/>
                  <a:pt x="37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1"/>
          <p:cNvSpPr txBox="1"/>
          <p:nvPr/>
        </p:nvSpPr>
        <p:spPr>
          <a:xfrm>
            <a:off x="522700" y="1730575"/>
            <a:ext cx="42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</a:t>
            </a:r>
            <a:endParaRPr b="1" i="0" sz="2100" u="none" cap="none" strike="noStrik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4" name="Google Shape;494;p11"/>
          <p:cNvSpPr/>
          <p:nvPr/>
        </p:nvSpPr>
        <p:spPr>
          <a:xfrm>
            <a:off x="707066" y="2438106"/>
            <a:ext cx="4478009" cy="277053"/>
          </a:xfrm>
          <a:custGeom>
            <a:rect b="b" l="l" r="r" t="t"/>
            <a:pathLst>
              <a:path extrusionOk="0" h="4520" w="50411">
                <a:moveTo>
                  <a:pt x="686" y="0"/>
                </a:moveTo>
                <a:cubicBezTo>
                  <a:pt x="308" y="0"/>
                  <a:pt x="1" y="307"/>
                  <a:pt x="1" y="686"/>
                </a:cubicBezTo>
                <a:lnTo>
                  <a:pt x="1" y="3834"/>
                </a:lnTo>
                <a:cubicBezTo>
                  <a:pt x="1" y="4213"/>
                  <a:pt x="308" y="4520"/>
                  <a:pt x="686" y="4520"/>
                </a:cubicBezTo>
                <a:lnTo>
                  <a:pt x="49723" y="4520"/>
                </a:lnTo>
                <a:cubicBezTo>
                  <a:pt x="50101" y="4520"/>
                  <a:pt x="50408" y="4213"/>
                  <a:pt x="50408" y="3834"/>
                </a:cubicBezTo>
                <a:lnTo>
                  <a:pt x="50410" y="3834"/>
                </a:lnTo>
                <a:lnTo>
                  <a:pt x="50410" y="686"/>
                </a:lnTo>
                <a:cubicBezTo>
                  <a:pt x="50410" y="307"/>
                  <a:pt x="50103" y="0"/>
                  <a:pt x="497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1"/>
          <p:cNvSpPr/>
          <p:nvPr/>
        </p:nvSpPr>
        <p:spPr>
          <a:xfrm>
            <a:off x="991750" y="2480125"/>
            <a:ext cx="3351663" cy="193071"/>
          </a:xfrm>
          <a:custGeom>
            <a:rect b="b" l="l" r="r" t="t"/>
            <a:pathLst>
              <a:path extrusionOk="0" h="3150" w="13904">
                <a:moveTo>
                  <a:pt x="0" y="1"/>
                </a:moveTo>
                <a:lnTo>
                  <a:pt x="0" y="3149"/>
                </a:lnTo>
                <a:lnTo>
                  <a:pt x="13904" y="3149"/>
                </a:lnTo>
                <a:lnTo>
                  <a:pt x="1390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11"/>
          <p:cNvSpPr/>
          <p:nvPr/>
        </p:nvSpPr>
        <p:spPr>
          <a:xfrm>
            <a:off x="457180" y="2299643"/>
            <a:ext cx="554207" cy="554145"/>
          </a:xfrm>
          <a:custGeom>
            <a:rect b="b" l="l" r="r" t="t"/>
            <a:pathLst>
              <a:path extrusionOk="0" h="9041" w="9042">
                <a:moveTo>
                  <a:pt x="4521" y="0"/>
                </a:moveTo>
                <a:cubicBezTo>
                  <a:pt x="2025" y="0"/>
                  <a:pt x="1" y="2024"/>
                  <a:pt x="1" y="4521"/>
                </a:cubicBezTo>
                <a:cubicBezTo>
                  <a:pt x="1" y="7017"/>
                  <a:pt x="2025" y="9040"/>
                  <a:pt x="4521" y="9040"/>
                </a:cubicBezTo>
                <a:cubicBezTo>
                  <a:pt x="7018" y="9040"/>
                  <a:pt x="9042" y="7017"/>
                  <a:pt x="9042" y="4521"/>
                </a:cubicBezTo>
                <a:cubicBezTo>
                  <a:pt x="9042" y="2024"/>
                  <a:pt x="7018" y="0"/>
                  <a:pt x="45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11"/>
          <p:cNvSpPr/>
          <p:nvPr/>
        </p:nvSpPr>
        <p:spPr>
          <a:xfrm>
            <a:off x="504927" y="2347206"/>
            <a:ext cx="458958" cy="458958"/>
          </a:xfrm>
          <a:custGeom>
            <a:rect b="b" l="l" r="r" t="t"/>
            <a:pathLst>
              <a:path extrusionOk="0" h="7488" w="7488">
                <a:moveTo>
                  <a:pt x="3743" y="1"/>
                </a:moveTo>
                <a:cubicBezTo>
                  <a:pt x="1675" y="1"/>
                  <a:pt x="0" y="1676"/>
                  <a:pt x="0" y="3745"/>
                </a:cubicBezTo>
                <a:cubicBezTo>
                  <a:pt x="0" y="5813"/>
                  <a:pt x="1675" y="7488"/>
                  <a:pt x="3743" y="7488"/>
                </a:cubicBezTo>
                <a:cubicBezTo>
                  <a:pt x="5812" y="7488"/>
                  <a:pt x="7487" y="5813"/>
                  <a:pt x="7487" y="3745"/>
                </a:cubicBezTo>
                <a:cubicBezTo>
                  <a:pt x="7487" y="1676"/>
                  <a:pt x="5810" y="1"/>
                  <a:pt x="374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11"/>
          <p:cNvSpPr txBox="1"/>
          <p:nvPr/>
        </p:nvSpPr>
        <p:spPr>
          <a:xfrm>
            <a:off x="522700" y="2347175"/>
            <a:ext cx="426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endParaRPr b="1" i="0" sz="2100" u="none" cap="none" strike="noStrik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9" name="Google Shape;499;p11"/>
          <p:cNvSpPr txBox="1"/>
          <p:nvPr/>
        </p:nvSpPr>
        <p:spPr>
          <a:xfrm>
            <a:off x="3126858" y="3743434"/>
            <a:ext cx="20583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of helium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0" name="Google Shape;500;p11"/>
          <p:cNvSpPr txBox="1"/>
          <p:nvPr/>
        </p:nvSpPr>
        <p:spPr>
          <a:xfrm>
            <a:off x="3126850" y="3515775"/>
            <a:ext cx="10977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i="0" sz="1600" u="none" cap="none" strike="noStrike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1" name="Google Shape;501;p11"/>
          <p:cNvSpPr txBox="1"/>
          <p:nvPr/>
        </p:nvSpPr>
        <p:spPr>
          <a:xfrm>
            <a:off x="457925" y="4407091"/>
            <a:ext cx="20583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11"/>
          <p:cNvSpPr txBox="1"/>
          <p:nvPr/>
        </p:nvSpPr>
        <p:spPr>
          <a:xfrm>
            <a:off x="457900" y="4154036"/>
            <a:ext cx="10977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i="0" sz="1600" u="none" cap="none" strike="noStrike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3" name="Google Shape;503;p11"/>
          <p:cNvSpPr txBox="1"/>
          <p:nvPr/>
        </p:nvSpPr>
        <p:spPr>
          <a:xfrm>
            <a:off x="457925" y="3743413"/>
            <a:ext cx="20583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4" name="Google Shape;504;p11"/>
          <p:cNvSpPr txBox="1"/>
          <p:nvPr/>
        </p:nvSpPr>
        <p:spPr>
          <a:xfrm>
            <a:off x="457900" y="3515775"/>
            <a:ext cx="10977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i="0" sz="1600" u="none" cap="none" strike="noStrike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5" name="Google Shape;505;p11"/>
          <p:cNvSpPr txBox="1"/>
          <p:nvPr/>
        </p:nvSpPr>
        <p:spPr>
          <a:xfrm>
            <a:off x="3126858" y="4407079"/>
            <a:ext cx="20583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11"/>
          <p:cNvSpPr txBox="1"/>
          <p:nvPr/>
        </p:nvSpPr>
        <p:spPr>
          <a:xfrm>
            <a:off x="3126850" y="4154012"/>
            <a:ext cx="10977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b="1" i="0" sz="1600" u="none" cap="none" strike="noStrike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7" name="Google Shape;507;p11"/>
          <p:cNvSpPr txBox="1"/>
          <p:nvPr/>
        </p:nvSpPr>
        <p:spPr>
          <a:xfrm>
            <a:off x="7618100" y="3268497"/>
            <a:ext cx="92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i="0" sz="1600" u="none" cap="none" strike="noStrik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8" name="Google Shape;508;p11"/>
          <p:cNvSpPr txBox="1"/>
          <p:nvPr/>
        </p:nvSpPr>
        <p:spPr>
          <a:xfrm>
            <a:off x="6882200" y="3218847"/>
            <a:ext cx="735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83%</a:t>
            </a:r>
            <a:endParaRPr b="1" i="0" sz="2100" u="none" cap="none" strike="noStrik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9" name="Google Shape;509;p11"/>
          <p:cNvSpPr txBox="1"/>
          <p:nvPr/>
        </p:nvSpPr>
        <p:spPr>
          <a:xfrm>
            <a:off x="7618100" y="1403650"/>
            <a:ext cx="92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i="0" sz="1600" u="none" cap="none" strike="noStrik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0" name="Google Shape;510;p11"/>
          <p:cNvSpPr txBox="1"/>
          <p:nvPr/>
        </p:nvSpPr>
        <p:spPr>
          <a:xfrm>
            <a:off x="6882200" y="1354000"/>
            <a:ext cx="735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18%</a:t>
            </a:r>
            <a:endParaRPr b="1" i="0" sz="2100" u="none" cap="none" strike="noStrik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1" name="Google Shape;511;p11"/>
          <p:cNvSpPr txBox="1"/>
          <p:nvPr/>
        </p:nvSpPr>
        <p:spPr>
          <a:xfrm>
            <a:off x="7618100" y="2330977"/>
            <a:ext cx="92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i="0" sz="1600" u="none" cap="none" strike="noStrik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2" name="Google Shape;512;p11"/>
          <p:cNvSpPr txBox="1"/>
          <p:nvPr/>
        </p:nvSpPr>
        <p:spPr>
          <a:xfrm>
            <a:off x="6882200" y="2281327"/>
            <a:ext cx="735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92%</a:t>
            </a:r>
            <a:endParaRPr b="1" i="0" sz="2100" u="none" cap="none" strike="noStrik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3" name="Google Shape;513;p11"/>
          <p:cNvSpPr txBox="1"/>
          <p:nvPr/>
        </p:nvSpPr>
        <p:spPr>
          <a:xfrm>
            <a:off x="7618100" y="4205475"/>
            <a:ext cx="92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b="1" i="0" sz="1600" u="none" cap="none" strike="noStrik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4" name="Google Shape;514;p11"/>
          <p:cNvSpPr txBox="1"/>
          <p:nvPr/>
        </p:nvSpPr>
        <p:spPr>
          <a:xfrm>
            <a:off x="6882200" y="4155825"/>
            <a:ext cx="735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77%</a:t>
            </a:r>
            <a:endParaRPr b="1" i="0" sz="2100" u="none" cap="none" strike="noStrik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15" name="Google Shape;515;p11"/>
          <p:cNvGrpSpPr/>
          <p:nvPr/>
        </p:nvGrpSpPr>
        <p:grpSpPr>
          <a:xfrm>
            <a:off x="6252510" y="1414028"/>
            <a:ext cx="298169" cy="339253"/>
            <a:chOff x="1529350" y="258825"/>
            <a:chExt cx="423475" cy="481825"/>
          </a:xfrm>
        </p:grpSpPr>
        <p:sp>
          <p:nvSpPr>
            <p:cNvPr id="516" name="Google Shape;516;p11"/>
            <p:cNvSpPr/>
            <p:nvPr/>
          </p:nvSpPr>
          <p:spPr>
            <a:xfrm>
              <a:off x="1585800" y="258825"/>
              <a:ext cx="310650" cy="430550"/>
            </a:xfrm>
            <a:custGeom>
              <a:rect b="b" l="l" r="r" t="t"/>
              <a:pathLst>
                <a:path extrusionOk="0" h="17222" w="12426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1529350" y="583200"/>
              <a:ext cx="423475" cy="157450"/>
            </a:xfrm>
            <a:custGeom>
              <a:rect b="b" l="l" r="r" t="t"/>
              <a:pathLst>
                <a:path extrusionOk="0" h="6298" w="16939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8" name="Google Shape;518;p11"/>
          <p:cNvGrpSpPr/>
          <p:nvPr/>
        </p:nvGrpSpPr>
        <p:grpSpPr>
          <a:xfrm>
            <a:off x="6226379" y="2345999"/>
            <a:ext cx="350431" cy="339887"/>
            <a:chOff x="3270675" y="841800"/>
            <a:chExt cx="497700" cy="482725"/>
          </a:xfrm>
        </p:grpSpPr>
        <p:sp>
          <p:nvSpPr>
            <p:cNvPr id="519" name="Google Shape;519;p11"/>
            <p:cNvSpPr/>
            <p:nvPr/>
          </p:nvSpPr>
          <p:spPr>
            <a:xfrm>
              <a:off x="3270675" y="902000"/>
              <a:ext cx="447125" cy="422525"/>
            </a:xfrm>
            <a:custGeom>
              <a:rect b="b" l="l" r="r" t="t"/>
              <a:pathLst>
                <a:path extrusionOk="0" h="16901" w="17885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3385250" y="841800"/>
              <a:ext cx="279700" cy="220925"/>
            </a:xfrm>
            <a:custGeom>
              <a:rect b="b" l="l" r="r" t="t"/>
              <a:pathLst>
                <a:path extrusionOk="0" h="8837" w="11188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3530100" y="924750"/>
              <a:ext cx="238275" cy="250200"/>
            </a:xfrm>
            <a:custGeom>
              <a:rect b="b" l="l" r="r" t="t"/>
              <a:pathLst>
                <a:path extrusionOk="0" h="10008" w="9531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2" name="Google Shape;522;p11"/>
          <p:cNvSpPr/>
          <p:nvPr/>
        </p:nvSpPr>
        <p:spPr>
          <a:xfrm>
            <a:off x="6234757" y="4210564"/>
            <a:ext cx="333673" cy="315824"/>
          </a:xfrm>
          <a:custGeom>
            <a:rect b="b" l="l" r="r" t="t"/>
            <a:pathLst>
              <a:path extrusionOk="0" h="17942" w="18956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3" name="Google Shape;523;p11"/>
          <p:cNvGrpSpPr/>
          <p:nvPr/>
        </p:nvGrpSpPr>
        <p:grpSpPr>
          <a:xfrm>
            <a:off x="6322075" y="3278602"/>
            <a:ext cx="159039" cy="339253"/>
            <a:chOff x="4584850" y="4399275"/>
            <a:chExt cx="225875" cy="481825"/>
          </a:xfrm>
        </p:grpSpPr>
        <p:sp>
          <p:nvSpPr>
            <p:cNvPr id="524" name="Google Shape;524;p11"/>
            <p:cNvSpPr/>
            <p:nvPr/>
          </p:nvSpPr>
          <p:spPr>
            <a:xfrm>
              <a:off x="4655400" y="4399275"/>
              <a:ext cx="84700" cy="84725"/>
            </a:xfrm>
            <a:custGeom>
              <a:rect b="b" l="l" r="r" t="t"/>
              <a:pathLst>
                <a:path extrusionOk="0" h="3389" w="3388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4584850" y="4512200"/>
              <a:ext cx="225875" cy="368900"/>
            </a:xfrm>
            <a:custGeom>
              <a:rect b="b" l="l" r="r" t="t"/>
              <a:pathLst>
                <a:path extrusionOk="0" h="14756" w="9035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2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31" name="Google Shape;531;p12"/>
          <p:cNvGrpSpPr/>
          <p:nvPr/>
        </p:nvGrpSpPr>
        <p:grpSpPr>
          <a:xfrm>
            <a:off x="457197" y="988162"/>
            <a:ext cx="3884903" cy="2554609"/>
            <a:chOff x="235800" y="830650"/>
            <a:chExt cx="6978450" cy="4588844"/>
          </a:xfrm>
        </p:grpSpPr>
        <p:sp>
          <p:nvSpPr>
            <p:cNvPr id="532" name="Google Shape;532;p12"/>
            <p:cNvSpPr/>
            <p:nvPr/>
          </p:nvSpPr>
          <p:spPr>
            <a:xfrm>
              <a:off x="235800" y="1224769"/>
              <a:ext cx="2592225" cy="4194725"/>
            </a:xfrm>
            <a:custGeom>
              <a:rect b="b" l="l" r="r" t="t"/>
              <a:pathLst>
                <a:path extrusionOk="0" h="167789" w="103689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2"/>
            <p:cNvSpPr/>
            <p:nvPr/>
          </p:nvSpPr>
          <p:spPr>
            <a:xfrm>
              <a:off x="2370225" y="830650"/>
              <a:ext cx="1016975" cy="1158500"/>
            </a:xfrm>
            <a:custGeom>
              <a:rect b="b" l="l" r="r" t="t"/>
              <a:pathLst>
                <a:path extrusionOk="0" h="46340" w="40679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2"/>
            <p:cNvSpPr/>
            <p:nvPr/>
          </p:nvSpPr>
          <p:spPr>
            <a:xfrm>
              <a:off x="3143325" y="1089650"/>
              <a:ext cx="4064350" cy="3503975"/>
            </a:xfrm>
            <a:custGeom>
              <a:rect b="b" l="l" r="r" t="t"/>
              <a:pathLst>
                <a:path extrusionOk="0" h="140159" w="162574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2"/>
            <p:cNvSpPr/>
            <p:nvPr/>
          </p:nvSpPr>
          <p:spPr>
            <a:xfrm>
              <a:off x="6146600" y="3671525"/>
              <a:ext cx="342925" cy="189500"/>
            </a:xfrm>
            <a:custGeom>
              <a:rect b="b" l="l" r="r" t="t"/>
              <a:pathLst>
                <a:path extrusionOk="0" h="7580" w="13717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2"/>
            <p:cNvSpPr/>
            <p:nvPr/>
          </p:nvSpPr>
          <p:spPr>
            <a:xfrm>
              <a:off x="5901600" y="3652500"/>
              <a:ext cx="558700" cy="402875"/>
            </a:xfrm>
            <a:custGeom>
              <a:rect b="b" l="l" r="r" t="t"/>
              <a:pathLst>
                <a:path extrusionOk="0" h="16115" w="22348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2"/>
            <p:cNvSpPr/>
            <p:nvPr/>
          </p:nvSpPr>
          <p:spPr>
            <a:xfrm>
              <a:off x="6249675" y="4061675"/>
              <a:ext cx="964575" cy="811125"/>
            </a:xfrm>
            <a:custGeom>
              <a:rect b="b" l="l" r="r" t="t"/>
              <a:pathLst>
                <a:path extrusionOk="0" h="32445" w="38583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8" name="Google Shape;538;p12"/>
          <p:cNvSpPr txBox="1"/>
          <p:nvPr/>
        </p:nvSpPr>
        <p:spPr>
          <a:xfrm>
            <a:off x="6976062" y="2223430"/>
            <a:ext cx="17106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9" name="Google Shape;539;p12"/>
          <p:cNvSpPr txBox="1"/>
          <p:nvPr/>
        </p:nvSpPr>
        <p:spPr>
          <a:xfrm>
            <a:off x="5176013" y="2223475"/>
            <a:ext cx="921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i="0" sz="1600" u="none" cap="none" strike="noStrike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0" name="Google Shape;540;p12"/>
          <p:cNvSpPr txBox="1"/>
          <p:nvPr/>
        </p:nvSpPr>
        <p:spPr>
          <a:xfrm>
            <a:off x="6976062" y="1599157"/>
            <a:ext cx="17106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1" name="Google Shape;541;p12"/>
          <p:cNvSpPr txBox="1"/>
          <p:nvPr/>
        </p:nvSpPr>
        <p:spPr>
          <a:xfrm>
            <a:off x="5176013" y="1599200"/>
            <a:ext cx="921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i="0" sz="1600" u="none" cap="none" strike="noStrike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2" name="Google Shape;542;p12"/>
          <p:cNvSpPr txBox="1"/>
          <p:nvPr/>
        </p:nvSpPr>
        <p:spPr>
          <a:xfrm>
            <a:off x="6976062" y="974883"/>
            <a:ext cx="17106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3" name="Google Shape;543;p12"/>
          <p:cNvSpPr txBox="1"/>
          <p:nvPr/>
        </p:nvSpPr>
        <p:spPr>
          <a:xfrm>
            <a:off x="5176013" y="974925"/>
            <a:ext cx="921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i="0" sz="1600" u="none" cap="none" strike="noStrike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4" name="Google Shape;544;p12"/>
          <p:cNvSpPr txBox="1"/>
          <p:nvPr/>
        </p:nvSpPr>
        <p:spPr>
          <a:xfrm>
            <a:off x="6976204" y="2847703"/>
            <a:ext cx="17106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</a:t>
            </a: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the farthest planet from the Sun 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12"/>
          <p:cNvSpPr txBox="1"/>
          <p:nvPr/>
        </p:nvSpPr>
        <p:spPr>
          <a:xfrm>
            <a:off x="5176163" y="2857350"/>
            <a:ext cx="922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b="1" i="0" sz="1600" u="none" cap="none" strike="noStrike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6" name="Google Shape;546;p12"/>
          <p:cNvSpPr/>
          <p:nvPr/>
        </p:nvSpPr>
        <p:spPr>
          <a:xfrm>
            <a:off x="1413939" y="3603647"/>
            <a:ext cx="1128300" cy="1128300"/>
          </a:xfrm>
          <a:prstGeom prst="donut">
            <a:avLst>
              <a:gd fmla="val 13327" name="adj"/>
            </a:avLst>
          </a:prstGeom>
          <a:solidFill>
            <a:srgbClr val="DADA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12"/>
          <p:cNvSpPr/>
          <p:nvPr/>
        </p:nvSpPr>
        <p:spPr>
          <a:xfrm>
            <a:off x="1413939" y="3603647"/>
            <a:ext cx="1128300" cy="1128300"/>
          </a:xfrm>
          <a:prstGeom prst="blockArc">
            <a:avLst>
              <a:gd fmla="val 520356" name="adj1"/>
              <a:gd fmla="val 12783427" name="adj2"/>
              <a:gd fmla="val 14004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12"/>
          <p:cNvSpPr txBox="1"/>
          <p:nvPr/>
        </p:nvSpPr>
        <p:spPr>
          <a:xfrm>
            <a:off x="1679280" y="3999271"/>
            <a:ext cx="5979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55%</a:t>
            </a:r>
            <a:endParaRPr b="1" i="0" sz="1900" u="none" cap="none" strike="noStrike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9" name="Google Shape;549;p12"/>
          <p:cNvSpPr/>
          <p:nvPr/>
        </p:nvSpPr>
        <p:spPr>
          <a:xfrm>
            <a:off x="3143170" y="3603647"/>
            <a:ext cx="1128300" cy="1128300"/>
          </a:xfrm>
          <a:prstGeom prst="donut">
            <a:avLst>
              <a:gd fmla="val 13327" name="adj"/>
            </a:avLst>
          </a:prstGeom>
          <a:solidFill>
            <a:srgbClr val="DADA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12"/>
          <p:cNvSpPr/>
          <p:nvPr/>
        </p:nvSpPr>
        <p:spPr>
          <a:xfrm>
            <a:off x="3143170" y="3603647"/>
            <a:ext cx="1128300" cy="1128300"/>
          </a:xfrm>
          <a:prstGeom prst="blockArc">
            <a:avLst>
              <a:gd fmla="val 18575670" name="adj1"/>
              <a:gd fmla="val 16218843" name="adj2"/>
              <a:gd fmla="val 13396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12"/>
          <p:cNvSpPr txBox="1"/>
          <p:nvPr/>
        </p:nvSpPr>
        <p:spPr>
          <a:xfrm>
            <a:off x="3408510" y="3999271"/>
            <a:ext cx="5979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74%</a:t>
            </a:r>
            <a:endParaRPr b="1" i="0" sz="1900" u="none" cap="none" strike="noStrike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52" name="Google Shape;552;p12"/>
          <p:cNvSpPr/>
          <p:nvPr/>
        </p:nvSpPr>
        <p:spPr>
          <a:xfrm>
            <a:off x="4872396" y="3603647"/>
            <a:ext cx="1128300" cy="1128300"/>
          </a:xfrm>
          <a:prstGeom prst="donut">
            <a:avLst>
              <a:gd fmla="val 13327" name="adj"/>
            </a:avLst>
          </a:prstGeom>
          <a:solidFill>
            <a:srgbClr val="DADA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12"/>
          <p:cNvSpPr/>
          <p:nvPr/>
        </p:nvSpPr>
        <p:spPr>
          <a:xfrm>
            <a:off x="4872396" y="3603647"/>
            <a:ext cx="1128300" cy="1128300"/>
          </a:xfrm>
          <a:prstGeom prst="blockArc">
            <a:avLst>
              <a:gd fmla="val 520356" name="adj1"/>
              <a:gd fmla="val 14627710" name="adj2"/>
              <a:gd fmla="val 13855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12"/>
          <p:cNvSpPr txBox="1"/>
          <p:nvPr/>
        </p:nvSpPr>
        <p:spPr>
          <a:xfrm>
            <a:off x="5137737" y="3999271"/>
            <a:ext cx="5979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67%</a:t>
            </a:r>
            <a:endParaRPr b="1" i="0" sz="1900" u="none" cap="none" strike="noStrike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55" name="Google Shape;555;p12"/>
          <p:cNvSpPr/>
          <p:nvPr/>
        </p:nvSpPr>
        <p:spPr>
          <a:xfrm>
            <a:off x="6601620" y="3603647"/>
            <a:ext cx="1128300" cy="1128300"/>
          </a:xfrm>
          <a:prstGeom prst="donut">
            <a:avLst>
              <a:gd fmla="val 13327" name="adj"/>
            </a:avLst>
          </a:prstGeom>
          <a:solidFill>
            <a:srgbClr val="DADA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12"/>
          <p:cNvSpPr/>
          <p:nvPr/>
        </p:nvSpPr>
        <p:spPr>
          <a:xfrm>
            <a:off x="6601620" y="3603647"/>
            <a:ext cx="1128300" cy="1128300"/>
          </a:xfrm>
          <a:prstGeom prst="blockArc">
            <a:avLst>
              <a:gd fmla="val 18575670" name="adj1"/>
              <a:gd fmla="val 16218843" name="adj2"/>
              <a:gd fmla="val 13396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12"/>
          <p:cNvSpPr txBox="1"/>
          <p:nvPr/>
        </p:nvSpPr>
        <p:spPr>
          <a:xfrm>
            <a:off x="6866960" y="3999271"/>
            <a:ext cx="5979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89%</a:t>
            </a:r>
            <a:endParaRPr b="1" i="0" sz="1900" u="none" cap="none" strike="noStrike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58" name="Google Shape;558;p12"/>
          <p:cNvSpPr/>
          <p:nvPr/>
        </p:nvSpPr>
        <p:spPr>
          <a:xfrm>
            <a:off x="6323727" y="943366"/>
            <a:ext cx="426499" cy="421914"/>
          </a:xfrm>
          <a:custGeom>
            <a:rect b="b" l="l" r="r" t="t"/>
            <a:pathLst>
              <a:path extrusionOk="0" h="11689" w="11816">
                <a:moveTo>
                  <a:pt x="7026" y="757"/>
                </a:moveTo>
                <a:lnTo>
                  <a:pt x="7026" y="2710"/>
                </a:lnTo>
                <a:lnTo>
                  <a:pt x="5829" y="2710"/>
                </a:lnTo>
                <a:cubicBezTo>
                  <a:pt x="5924" y="2332"/>
                  <a:pt x="6081" y="1954"/>
                  <a:pt x="6176" y="1702"/>
                </a:cubicBezTo>
                <a:cubicBezTo>
                  <a:pt x="6428" y="1229"/>
                  <a:pt x="6711" y="914"/>
                  <a:pt x="7026" y="757"/>
                </a:cubicBezTo>
                <a:close/>
                <a:moveTo>
                  <a:pt x="7688" y="757"/>
                </a:moveTo>
                <a:cubicBezTo>
                  <a:pt x="8003" y="914"/>
                  <a:pt x="8287" y="1229"/>
                  <a:pt x="8507" y="1702"/>
                </a:cubicBezTo>
                <a:cubicBezTo>
                  <a:pt x="8665" y="2017"/>
                  <a:pt x="8791" y="2364"/>
                  <a:pt x="8854" y="2710"/>
                </a:cubicBezTo>
                <a:lnTo>
                  <a:pt x="7688" y="2710"/>
                </a:lnTo>
                <a:lnTo>
                  <a:pt x="7688" y="757"/>
                </a:lnTo>
                <a:close/>
                <a:moveTo>
                  <a:pt x="8917" y="977"/>
                </a:moveTo>
                <a:cubicBezTo>
                  <a:pt x="9704" y="1387"/>
                  <a:pt x="10334" y="1954"/>
                  <a:pt x="10712" y="2710"/>
                </a:cubicBezTo>
                <a:lnTo>
                  <a:pt x="9578" y="2710"/>
                </a:lnTo>
                <a:cubicBezTo>
                  <a:pt x="9452" y="2206"/>
                  <a:pt x="9295" y="1765"/>
                  <a:pt x="9106" y="1387"/>
                </a:cubicBezTo>
                <a:cubicBezTo>
                  <a:pt x="9011" y="1261"/>
                  <a:pt x="8948" y="1103"/>
                  <a:pt x="8917" y="977"/>
                </a:cubicBezTo>
                <a:close/>
                <a:moveTo>
                  <a:pt x="5798" y="1009"/>
                </a:moveTo>
                <a:lnTo>
                  <a:pt x="5798" y="1009"/>
                </a:lnTo>
                <a:cubicBezTo>
                  <a:pt x="5703" y="1135"/>
                  <a:pt x="5640" y="1261"/>
                  <a:pt x="5609" y="1418"/>
                </a:cubicBezTo>
                <a:cubicBezTo>
                  <a:pt x="5388" y="1796"/>
                  <a:pt x="5231" y="2269"/>
                  <a:pt x="5136" y="2742"/>
                </a:cubicBezTo>
                <a:lnTo>
                  <a:pt x="3970" y="2742"/>
                </a:lnTo>
                <a:cubicBezTo>
                  <a:pt x="4380" y="1954"/>
                  <a:pt x="5042" y="1387"/>
                  <a:pt x="5798" y="1009"/>
                </a:cubicBezTo>
                <a:close/>
                <a:moveTo>
                  <a:pt x="5010" y="3435"/>
                </a:moveTo>
                <a:cubicBezTo>
                  <a:pt x="4978" y="3750"/>
                  <a:pt x="4915" y="4096"/>
                  <a:pt x="4915" y="4443"/>
                </a:cubicBezTo>
                <a:cubicBezTo>
                  <a:pt x="4978" y="4789"/>
                  <a:pt x="4978" y="5167"/>
                  <a:pt x="5010" y="5482"/>
                </a:cubicBezTo>
                <a:lnTo>
                  <a:pt x="3718" y="5482"/>
                </a:lnTo>
                <a:cubicBezTo>
                  <a:pt x="3624" y="5167"/>
                  <a:pt x="3561" y="4789"/>
                  <a:pt x="3561" y="4443"/>
                </a:cubicBezTo>
                <a:cubicBezTo>
                  <a:pt x="3561" y="4096"/>
                  <a:pt x="3592" y="3750"/>
                  <a:pt x="3718" y="3435"/>
                </a:cubicBezTo>
                <a:close/>
                <a:moveTo>
                  <a:pt x="7026" y="3435"/>
                </a:moveTo>
                <a:lnTo>
                  <a:pt x="7026" y="5482"/>
                </a:lnTo>
                <a:lnTo>
                  <a:pt x="5703" y="5482"/>
                </a:lnTo>
                <a:cubicBezTo>
                  <a:pt x="5672" y="5136"/>
                  <a:pt x="5640" y="4789"/>
                  <a:pt x="5640" y="4443"/>
                </a:cubicBezTo>
                <a:cubicBezTo>
                  <a:pt x="5640" y="4096"/>
                  <a:pt x="5672" y="3718"/>
                  <a:pt x="5703" y="3435"/>
                </a:cubicBezTo>
                <a:close/>
                <a:moveTo>
                  <a:pt x="8980" y="3435"/>
                </a:moveTo>
                <a:cubicBezTo>
                  <a:pt x="9011" y="3750"/>
                  <a:pt x="9074" y="4096"/>
                  <a:pt x="9074" y="4443"/>
                </a:cubicBezTo>
                <a:cubicBezTo>
                  <a:pt x="9074" y="4789"/>
                  <a:pt x="9011" y="5167"/>
                  <a:pt x="8980" y="5482"/>
                </a:cubicBezTo>
                <a:lnTo>
                  <a:pt x="7688" y="5482"/>
                </a:lnTo>
                <a:lnTo>
                  <a:pt x="7688" y="3435"/>
                </a:lnTo>
                <a:close/>
                <a:moveTo>
                  <a:pt x="10996" y="3435"/>
                </a:moveTo>
                <a:cubicBezTo>
                  <a:pt x="11059" y="3750"/>
                  <a:pt x="11153" y="4096"/>
                  <a:pt x="11153" y="4443"/>
                </a:cubicBezTo>
                <a:cubicBezTo>
                  <a:pt x="11153" y="4789"/>
                  <a:pt x="11122" y="5167"/>
                  <a:pt x="10996" y="5482"/>
                </a:cubicBezTo>
                <a:lnTo>
                  <a:pt x="9704" y="5482"/>
                </a:lnTo>
                <a:cubicBezTo>
                  <a:pt x="9736" y="5136"/>
                  <a:pt x="9767" y="4789"/>
                  <a:pt x="9767" y="4443"/>
                </a:cubicBezTo>
                <a:cubicBezTo>
                  <a:pt x="9736" y="4096"/>
                  <a:pt x="9736" y="3750"/>
                  <a:pt x="9704" y="3435"/>
                </a:cubicBezTo>
                <a:close/>
                <a:moveTo>
                  <a:pt x="5136" y="6144"/>
                </a:moveTo>
                <a:cubicBezTo>
                  <a:pt x="5231" y="6648"/>
                  <a:pt x="5388" y="7089"/>
                  <a:pt x="5609" y="7467"/>
                </a:cubicBezTo>
                <a:cubicBezTo>
                  <a:pt x="5672" y="7593"/>
                  <a:pt x="5766" y="7751"/>
                  <a:pt x="5798" y="7877"/>
                </a:cubicBezTo>
                <a:cubicBezTo>
                  <a:pt x="5042" y="7530"/>
                  <a:pt x="4380" y="6932"/>
                  <a:pt x="3970" y="6144"/>
                </a:cubicBezTo>
                <a:close/>
                <a:moveTo>
                  <a:pt x="10712" y="6144"/>
                </a:moveTo>
                <a:cubicBezTo>
                  <a:pt x="10334" y="6932"/>
                  <a:pt x="9704" y="7530"/>
                  <a:pt x="8917" y="7877"/>
                </a:cubicBezTo>
                <a:cubicBezTo>
                  <a:pt x="8980" y="7751"/>
                  <a:pt x="9074" y="7625"/>
                  <a:pt x="9106" y="7467"/>
                </a:cubicBezTo>
                <a:cubicBezTo>
                  <a:pt x="9295" y="7089"/>
                  <a:pt x="9452" y="6617"/>
                  <a:pt x="9578" y="6144"/>
                </a:cubicBezTo>
                <a:close/>
                <a:moveTo>
                  <a:pt x="7026" y="6144"/>
                </a:moveTo>
                <a:lnTo>
                  <a:pt x="7026" y="8097"/>
                </a:lnTo>
                <a:cubicBezTo>
                  <a:pt x="6743" y="7940"/>
                  <a:pt x="6428" y="7625"/>
                  <a:pt x="6239" y="7152"/>
                </a:cubicBezTo>
                <a:cubicBezTo>
                  <a:pt x="6081" y="6837"/>
                  <a:pt x="5955" y="6491"/>
                  <a:pt x="5861" y="6144"/>
                </a:cubicBezTo>
                <a:close/>
                <a:moveTo>
                  <a:pt x="8854" y="6144"/>
                </a:moveTo>
                <a:cubicBezTo>
                  <a:pt x="8791" y="6522"/>
                  <a:pt x="8633" y="6900"/>
                  <a:pt x="8507" y="7152"/>
                </a:cubicBezTo>
                <a:cubicBezTo>
                  <a:pt x="8287" y="7688"/>
                  <a:pt x="8003" y="8003"/>
                  <a:pt x="7688" y="8097"/>
                </a:cubicBezTo>
                <a:lnTo>
                  <a:pt x="7688" y="6144"/>
                </a:lnTo>
                <a:close/>
                <a:moveTo>
                  <a:pt x="2726" y="8759"/>
                </a:moveTo>
                <a:cubicBezTo>
                  <a:pt x="2813" y="8759"/>
                  <a:pt x="2899" y="8790"/>
                  <a:pt x="2962" y="8853"/>
                </a:cubicBezTo>
                <a:cubicBezTo>
                  <a:pt x="3088" y="8980"/>
                  <a:pt x="3088" y="9169"/>
                  <a:pt x="2962" y="9326"/>
                </a:cubicBezTo>
                <a:lnTo>
                  <a:pt x="1387" y="10901"/>
                </a:lnTo>
                <a:cubicBezTo>
                  <a:pt x="1324" y="10964"/>
                  <a:pt x="1237" y="10996"/>
                  <a:pt x="1151" y="10996"/>
                </a:cubicBezTo>
                <a:cubicBezTo>
                  <a:pt x="1064" y="10996"/>
                  <a:pt x="977" y="10964"/>
                  <a:pt x="914" y="10901"/>
                </a:cubicBezTo>
                <a:cubicBezTo>
                  <a:pt x="788" y="10775"/>
                  <a:pt x="788" y="10555"/>
                  <a:pt x="914" y="10429"/>
                </a:cubicBezTo>
                <a:lnTo>
                  <a:pt x="2490" y="8853"/>
                </a:lnTo>
                <a:cubicBezTo>
                  <a:pt x="2553" y="8790"/>
                  <a:pt x="2639" y="8759"/>
                  <a:pt x="2726" y="8759"/>
                </a:cubicBezTo>
                <a:close/>
                <a:moveTo>
                  <a:pt x="7373" y="1"/>
                </a:moveTo>
                <a:cubicBezTo>
                  <a:pt x="4915" y="1"/>
                  <a:pt x="2931" y="1985"/>
                  <a:pt x="2931" y="4443"/>
                </a:cubicBezTo>
                <a:cubicBezTo>
                  <a:pt x="2931" y="5514"/>
                  <a:pt x="3309" y="6522"/>
                  <a:pt x="4002" y="7310"/>
                </a:cubicBezTo>
                <a:lnTo>
                  <a:pt x="3151" y="8160"/>
                </a:lnTo>
                <a:cubicBezTo>
                  <a:pt x="3011" y="8079"/>
                  <a:pt x="2858" y="8040"/>
                  <a:pt x="2705" y="8040"/>
                </a:cubicBezTo>
                <a:cubicBezTo>
                  <a:pt x="2445" y="8040"/>
                  <a:pt x="2184" y="8151"/>
                  <a:pt x="1986" y="8349"/>
                </a:cubicBezTo>
                <a:lnTo>
                  <a:pt x="410" y="9925"/>
                </a:lnTo>
                <a:cubicBezTo>
                  <a:pt x="1" y="10303"/>
                  <a:pt x="1" y="10996"/>
                  <a:pt x="410" y="11374"/>
                </a:cubicBezTo>
                <a:cubicBezTo>
                  <a:pt x="599" y="11563"/>
                  <a:pt x="883" y="11689"/>
                  <a:pt x="1103" y="11689"/>
                </a:cubicBezTo>
                <a:cubicBezTo>
                  <a:pt x="1387" y="11689"/>
                  <a:pt x="1607" y="11563"/>
                  <a:pt x="1828" y="11374"/>
                </a:cubicBezTo>
                <a:lnTo>
                  <a:pt x="3403" y="9799"/>
                </a:lnTo>
                <a:cubicBezTo>
                  <a:pt x="3718" y="9484"/>
                  <a:pt x="3781" y="9011"/>
                  <a:pt x="3592" y="8633"/>
                </a:cubicBezTo>
                <a:lnTo>
                  <a:pt x="4411" y="7782"/>
                </a:lnTo>
                <a:cubicBezTo>
                  <a:pt x="5199" y="8444"/>
                  <a:pt x="6207" y="8853"/>
                  <a:pt x="7278" y="8853"/>
                </a:cubicBezTo>
                <a:cubicBezTo>
                  <a:pt x="7298" y="8854"/>
                  <a:pt x="7318" y="8854"/>
                  <a:pt x="7338" y="8854"/>
                </a:cubicBezTo>
                <a:cubicBezTo>
                  <a:pt x="9830" y="8854"/>
                  <a:pt x="11815" y="6881"/>
                  <a:pt x="11815" y="4443"/>
                </a:cubicBezTo>
                <a:cubicBezTo>
                  <a:pt x="11815" y="2017"/>
                  <a:pt x="9799" y="1"/>
                  <a:pt x="73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9" name="Google Shape;559;p12"/>
          <p:cNvGrpSpPr/>
          <p:nvPr/>
        </p:nvGrpSpPr>
        <p:grpSpPr>
          <a:xfrm>
            <a:off x="6326001" y="1568703"/>
            <a:ext cx="421951" cy="419677"/>
            <a:chOff x="-4211975" y="2046625"/>
            <a:chExt cx="292250" cy="290675"/>
          </a:xfrm>
        </p:grpSpPr>
        <p:sp>
          <p:nvSpPr>
            <p:cNvPr id="560" name="Google Shape;560;p12"/>
            <p:cNvSpPr/>
            <p:nvPr/>
          </p:nvSpPr>
          <p:spPr>
            <a:xfrm>
              <a:off x="-4211975" y="2081300"/>
              <a:ext cx="256025" cy="256000"/>
            </a:xfrm>
            <a:custGeom>
              <a:rect b="b" l="l" r="r" t="t"/>
              <a:pathLst>
                <a:path extrusionOk="0" h="10240" w="10241">
                  <a:moveTo>
                    <a:pt x="4758" y="693"/>
                  </a:moveTo>
                  <a:lnTo>
                    <a:pt x="4758" y="5167"/>
                  </a:lnTo>
                  <a:cubicBezTo>
                    <a:pt x="4758" y="5356"/>
                    <a:pt x="4916" y="5513"/>
                    <a:pt x="5105" y="5513"/>
                  </a:cubicBezTo>
                  <a:lnTo>
                    <a:pt x="9578" y="5513"/>
                  </a:lnTo>
                  <a:cubicBezTo>
                    <a:pt x="9358" y="7813"/>
                    <a:pt x="7436" y="9609"/>
                    <a:pt x="5105" y="9609"/>
                  </a:cubicBezTo>
                  <a:cubicBezTo>
                    <a:pt x="2679" y="9609"/>
                    <a:pt x="663" y="7593"/>
                    <a:pt x="663" y="5167"/>
                  </a:cubicBezTo>
                  <a:cubicBezTo>
                    <a:pt x="663" y="2835"/>
                    <a:pt x="2490" y="914"/>
                    <a:pt x="4758" y="693"/>
                  </a:cubicBezTo>
                  <a:close/>
                  <a:moveTo>
                    <a:pt x="5105" y="0"/>
                  </a:moveTo>
                  <a:cubicBezTo>
                    <a:pt x="2269" y="0"/>
                    <a:pt x="1" y="2300"/>
                    <a:pt x="1" y="5104"/>
                  </a:cubicBezTo>
                  <a:cubicBezTo>
                    <a:pt x="1" y="7939"/>
                    <a:pt x="2269" y="10239"/>
                    <a:pt x="5105" y="10239"/>
                  </a:cubicBezTo>
                  <a:cubicBezTo>
                    <a:pt x="7940" y="10239"/>
                    <a:pt x="10240" y="7939"/>
                    <a:pt x="10240" y="5104"/>
                  </a:cubicBezTo>
                  <a:cubicBezTo>
                    <a:pt x="10240" y="4978"/>
                    <a:pt x="10083" y="4820"/>
                    <a:pt x="9925" y="4820"/>
                  </a:cubicBezTo>
                  <a:lnTo>
                    <a:pt x="5483" y="4820"/>
                  </a:lnTo>
                  <a:lnTo>
                    <a:pt x="5483" y="347"/>
                  </a:lnTo>
                  <a:cubicBezTo>
                    <a:pt x="5483" y="158"/>
                    <a:pt x="5325" y="0"/>
                    <a:pt x="5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2"/>
            <p:cNvSpPr/>
            <p:nvPr/>
          </p:nvSpPr>
          <p:spPr>
            <a:xfrm>
              <a:off x="-4057600" y="2046625"/>
              <a:ext cx="137875" cy="137875"/>
            </a:xfrm>
            <a:custGeom>
              <a:rect b="b" l="l" r="r" t="t"/>
              <a:pathLst>
                <a:path extrusionOk="0" h="5515" w="5515">
                  <a:moveTo>
                    <a:pt x="663" y="694"/>
                  </a:moveTo>
                  <a:cubicBezTo>
                    <a:pt x="2836" y="851"/>
                    <a:pt x="4601" y="2616"/>
                    <a:pt x="4758" y="4790"/>
                  </a:cubicBezTo>
                  <a:lnTo>
                    <a:pt x="663" y="4790"/>
                  </a:lnTo>
                  <a:lnTo>
                    <a:pt x="663" y="694"/>
                  </a:lnTo>
                  <a:close/>
                  <a:moveTo>
                    <a:pt x="348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5168"/>
                  </a:lnTo>
                  <a:cubicBezTo>
                    <a:pt x="1" y="5357"/>
                    <a:pt x="158" y="5514"/>
                    <a:pt x="348" y="5514"/>
                  </a:cubicBezTo>
                  <a:lnTo>
                    <a:pt x="5168" y="5514"/>
                  </a:lnTo>
                  <a:cubicBezTo>
                    <a:pt x="5357" y="5514"/>
                    <a:pt x="5514" y="5357"/>
                    <a:pt x="5514" y="5168"/>
                  </a:cubicBezTo>
                  <a:cubicBezTo>
                    <a:pt x="5483" y="3750"/>
                    <a:pt x="4979" y="2490"/>
                    <a:pt x="3971" y="1513"/>
                  </a:cubicBezTo>
                  <a:cubicBezTo>
                    <a:pt x="2994" y="536"/>
                    <a:pt x="1734" y="1"/>
                    <a:pt x="3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2" name="Google Shape;562;p12"/>
          <p:cNvGrpSpPr/>
          <p:nvPr/>
        </p:nvGrpSpPr>
        <p:grpSpPr>
          <a:xfrm>
            <a:off x="6326579" y="2825789"/>
            <a:ext cx="420796" cy="421914"/>
            <a:chOff x="-1333200" y="2770450"/>
            <a:chExt cx="291450" cy="292225"/>
          </a:xfrm>
        </p:grpSpPr>
        <p:sp>
          <p:nvSpPr>
            <p:cNvPr id="563" name="Google Shape;563;p12"/>
            <p:cNvSpPr/>
            <p:nvPr/>
          </p:nvSpPr>
          <p:spPr>
            <a:xfrm>
              <a:off x="-1299325" y="2808250"/>
              <a:ext cx="222925" cy="134725"/>
            </a:xfrm>
            <a:custGeom>
              <a:rect b="b" l="l" r="r" t="t"/>
              <a:pathLst>
                <a:path extrusionOk="0" h="5389" w="8917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2"/>
            <p:cNvSpPr/>
            <p:nvPr/>
          </p:nvSpPr>
          <p:spPr>
            <a:xfrm>
              <a:off x="-1333200" y="2770450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5" name="Google Shape;565;p12"/>
          <p:cNvGrpSpPr/>
          <p:nvPr/>
        </p:nvGrpSpPr>
        <p:grpSpPr>
          <a:xfrm>
            <a:off x="6325442" y="2235731"/>
            <a:ext cx="423069" cy="420796"/>
            <a:chOff x="-5635200" y="2037975"/>
            <a:chExt cx="293025" cy="291450"/>
          </a:xfrm>
        </p:grpSpPr>
        <p:sp>
          <p:nvSpPr>
            <p:cNvPr id="566" name="Google Shape;566;p12"/>
            <p:cNvSpPr/>
            <p:nvPr/>
          </p:nvSpPr>
          <p:spPr>
            <a:xfrm>
              <a:off x="-5635200" y="2037975"/>
              <a:ext cx="293025" cy="291450"/>
            </a:xfrm>
            <a:custGeom>
              <a:rect b="b" l="l" r="r" t="t"/>
              <a:pathLst>
                <a:path extrusionOk="0" h="11658" w="11721">
                  <a:moveTo>
                    <a:pt x="2395" y="725"/>
                  </a:moveTo>
                  <a:cubicBezTo>
                    <a:pt x="2930" y="725"/>
                    <a:pt x="3403" y="1197"/>
                    <a:pt x="3403" y="1733"/>
                  </a:cubicBezTo>
                  <a:cubicBezTo>
                    <a:pt x="3403" y="2300"/>
                    <a:pt x="2930" y="2773"/>
                    <a:pt x="2395" y="2773"/>
                  </a:cubicBezTo>
                  <a:cubicBezTo>
                    <a:pt x="1828" y="2773"/>
                    <a:pt x="1355" y="2300"/>
                    <a:pt x="1355" y="1733"/>
                  </a:cubicBezTo>
                  <a:cubicBezTo>
                    <a:pt x="1355" y="1197"/>
                    <a:pt x="1828" y="725"/>
                    <a:pt x="2395" y="725"/>
                  </a:cubicBezTo>
                  <a:close/>
                  <a:moveTo>
                    <a:pt x="10303" y="725"/>
                  </a:moveTo>
                  <a:lnTo>
                    <a:pt x="10303" y="6585"/>
                  </a:lnTo>
                  <a:lnTo>
                    <a:pt x="10334" y="6585"/>
                  </a:lnTo>
                  <a:cubicBezTo>
                    <a:pt x="10334" y="6774"/>
                    <a:pt x="10177" y="6931"/>
                    <a:pt x="9988" y="6931"/>
                  </a:cubicBezTo>
                  <a:lnTo>
                    <a:pt x="4789" y="6931"/>
                  </a:lnTo>
                  <a:lnTo>
                    <a:pt x="4789" y="5167"/>
                  </a:lnTo>
                  <a:cubicBezTo>
                    <a:pt x="4789" y="4253"/>
                    <a:pt x="4285" y="3434"/>
                    <a:pt x="3498" y="3025"/>
                  </a:cubicBezTo>
                  <a:cubicBezTo>
                    <a:pt x="3844" y="2710"/>
                    <a:pt x="4096" y="2237"/>
                    <a:pt x="4096" y="1733"/>
                  </a:cubicBezTo>
                  <a:cubicBezTo>
                    <a:pt x="4096" y="1355"/>
                    <a:pt x="3970" y="977"/>
                    <a:pt x="3718" y="725"/>
                  </a:cubicBezTo>
                  <a:close/>
                  <a:moveTo>
                    <a:pt x="2710" y="3466"/>
                  </a:moveTo>
                  <a:cubicBezTo>
                    <a:pt x="3498" y="3623"/>
                    <a:pt x="4096" y="4316"/>
                    <a:pt x="4096" y="5167"/>
                  </a:cubicBezTo>
                  <a:lnTo>
                    <a:pt x="4096" y="7246"/>
                  </a:lnTo>
                  <a:cubicBezTo>
                    <a:pt x="4128" y="7435"/>
                    <a:pt x="3970" y="7593"/>
                    <a:pt x="3750" y="7593"/>
                  </a:cubicBezTo>
                  <a:cubicBezTo>
                    <a:pt x="3561" y="7593"/>
                    <a:pt x="3403" y="7750"/>
                    <a:pt x="3403" y="7971"/>
                  </a:cubicBezTo>
                  <a:lnTo>
                    <a:pt x="3403" y="10712"/>
                  </a:lnTo>
                  <a:cubicBezTo>
                    <a:pt x="3403" y="10901"/>
                    <a:pt x="3246" y="11058"/>
                    <a:pt x="3056" y="11058"/>
                  </a:cubicBezTo>
                  <a:lnTo>
                    <a:pt x="1670" y="11058"/>
                  </a:lnTo>
                  <a:cubicBezTo>
                    <a:pt x="1481" y="11058"/>
                    <a:pt x="1324" y="10901"/>
                    <a:pt x="1324" y="10712"/>
                  </a:cubicBezTo>
                  <a:lnTo>
                    <a:pt x="1324" y="7971"/>
                  </a:lnTo>
                  <a:cubicBezTo>
                    <a:pt x="1324" y="7750"/>
                    <a:pt x="1166" y="7593"/>
                    <a:pt x="977" y="7593"/>
                  </a:cubicBezTo>
                  <a:cubicBezTo>
                    <a:pt x="788" y="7593"/>
                    <a:pt x="631" y="7435"/>
                    <a:pt x="631" y="7246"/>
                  </a:cubicBezTo>
                  <a:lnTo>
                    <a:pt x="631" y="5167"/>
                  </a:lnTo>
                  <a:cubicBezTo>
                    <a:pt x="631" y="4316"/>
                    <a:pt x="1198" y="3623"/>
                    <a:pt x="1985" y="3466"/>
                  </a:cubicBezTo>
                  <a:lnTo>
                    <a:pt x="1985" y="5829"/>
                  </a:lnTo>
                  <a:cubicBezTo>
                    <a:pt x="1985" y="6018"/>
                    <a:pt x="2143" y="6175"/>
                    <a:pt x="2363" y="6175"/>
                  </a:cubicBezTo>
                  <a:cubicBezTo>
                    <a:pt x="2552" y="6175"/>
                    <a:pt x="2710" y="6018"/>
                    <a:pt x="2710" y="5829"/>
                  </a:cubicBezTo>
                  <a:lnTo>
                    <a:pt x="2710" y="3466"/>
                  </a:lnTo>
                  <a:close/>
                  <a:moveTo>
                    <a:pt x="2395" y="0"/>
                  </a:moveTo>
                  <a:cubicBezTo>
                    <a:pt x="1450" y="0"/>
                    <a:pt x="694" y="756"/>
                    <a:pt x="694" y="1702"/>
                  </a:cubicBezTo>
                  <a:cubicBezTo>
                    <a:pt x="694" y="2206"/>
                    <a:pt x="946" y="2678"/>
                    <a:pt x="1292" y="2993"/>
                  </a:cubicBezTo>
                  <a:cubicBezTo>
                    <a:pt x="536" y="3403"/>
                    <a:pt x="1" y="4222"/>
                    <a:pt x="1" y="5136"/>
                  </a:cubicBezTo>
                  <a:lnTo>
                    <a:pt x="1" y="7215"/>
                  </a:lnTo>
                  <a:cubicBezTo>
                    <a:pt x="1" y="7656"/>
                    <a:pt x="253" y="8034"/>
                    <a:pt x="662" y="8192"/>
                  </a:cubicBezTo>
                  <a:lnTo>
                    <a:pt x="662" y="10649"/>
                  </a:lnTo>
                  <a:cubicBezTo>
                    <a:pt x="662" y="11184"/>
                    <a:pt x="1135" y="11657"/>
                    <a:pt x="1670" y="11657"/>
                  </a:cubicBezTo>
                  <a:lnTo>
                    <a:pt x="3056" y="11657"/>
                  </a:lnTo>
                  <a:cubicBezTo>
                    <a:pt x="3624" y="11657"/>
                    <a:pt x="4096" y="11184"/>
                    <a:pt x="4096" y="10649"/>
                  </a:cubicBezTo>
                  <a:lnTo>
                    <a:pt x="4096" y="8192"/>
                  </a:lnTo>
                  <a:cubicBezTo>
                    <a:pt x="4348" y="8065"/>
                    <a:pt x="4600" y="7876"/>
                    <a:pt x="4726" y="7561"/>
                  </a:cubicBezTo>
                  <a:lnTo>
                    <a:pt x="9988" y="7561"/>
                  </a:lnTo>
                  <a:cubicBezTo>
                    <a:pt x="10555" y="7561"/>
                    <a:pt x="11027" y="7089"/>
                    <a:pt x="11027" y="6553"/>
                  </a:cubicBezTo>
                  <a:lnTo>
                    <a:pt x="11027" y="662"/>
                  </a:lnTo>
                  <a:lnTo>
                    <a:pt x="11374" y="662"/>
                  </a:lnTo>
                  <a:cubicBezTo>
                    <a:pt x="11563" y="662"/>
                    <a:pt x="11720" y="504"/>
                    <a:pt x="11720" y="315"/>
                  </a:cubicBezTo>
                  <a:cubicBezTo>
                    <a:pt x="11720" y="158"/>
                    <a:pt x="11563" y="0"/>
                    <a:pt x="11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2"/>
            <p:cNvSpPr/>
            <p:nvPr/>
          </p:nvSpPr>
          <p:spPr>
            <a:xfrm>
              <a:off x="-5496575" y="2072625"/>
              <a:ext cx="102425" cy="102425"/>
            </a:xfrm>
            <a:custGeom>
              <a:rect b="b" l="l" r="r" t="t"/>
              <a:pathLst>
                <a:path extrusionOk="0" h="4097" w="4097">
                  <a:moveTo>
                    <a:pt x="2395" y="725"/>
                  </a:moveTo>
                  <a:cubicBezTo>
                    <a:pt x="2867" y="851"/>
                    <a:pt x="3245" y="1229"/>
                    <a:pt x="3371" y="1733"/>
                  </a:cubicBezTo>
                  <a:lnTo>
                    <a:pt x="2395" y="1733"/>
                  </a:lnTo>
                  <a:lnTo>
                    <a:pt x="2395" y="725"/>
                  </a:lnTo>
                  <a:close/>
                  <a:moveTo>
                    <a:pt x="1733" y="757"/>
                  </a:moveTo>
                  <a:lnTo>
                    <a:pt x="1733" y="2080"/>
                  </a:lnTo>
                  <a:cubicBezTo>
                    <a:pt x="1733" y="2269"/>
                    <a:pt x="1891" y="2426"/>
                    <a:pt x="2080" y="2426"/>
                  </a:cubicBezTo>
                  <a:lnTo>
                    <a:pt x="3403" y="2426"/>
                  </a:lnTo>
                  <a:cubicBezTo>
                    <a:pt x="3245" y="3025"/>
                    <a:pt x="2741" y="3466"/>
                    <a:pt x="2080" y="3466"/>
                  </a:cubicBezTo>
                  <a:cubicBezTo>
                    <a:pt x="1324" y="3466"/>
                    <a:pt x="693" y="2836"/>
                    <a:pt x="693" y="2080"/>
                  </a:cubicBezTo>
                  <a:cubicBezTo>
                    <a:pt x="693" y="1418"/>
                    <a:pt x="1135" y="851"/>
                    <a:pt x="1733" y="757"/>
                  </a:cubicBezTo>
                  <a:close/>
                  <a:moveTo>
                    <a:pt x="2048" y="0"/>
                  </a:moveTo>
                  <a:cubicBezTo>
                    <a:pt x="883" y="0"/>
                    <a:pt x="0" y="914"/>
                    <a:pt x="0" y="2048"/>
                  </a:cubicBezTo>
                  <a:cubicBezTo>
                    <a:pt x="0" y="3182"/>
                    <a:pt x="946" y="4096"/>
                    <a:pt x="2048" y="4096"/>
                  </a:cubicBezTo>
                  <a:cubicBezTo>
                    <a:pt x="3182" y="4096"/>
                    <a:pt x="4096" y="3182"/>
                    <a:pt x="4096" y="2048"/>
                  </a:cubicBezTo>
                  <a:cubicBezTo>
                    <a:pt x="4096" y="914"/>
                    <a:pt x="3182" y="0"/>
                    <a:pt x="20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68" name="Google Shape;568;p12"/>
          <p:cNvCxnSpPr>
            <a:stCxn id="543" idx="1"/>
          </p:cNvCxnSpPr>
          <p:nvPr/>
        </p:nvCxnSpPr>
        <p:spPr>
          <a:xfrm flipH="1">
            <a:off x="1950713" y="1154325"/>
            <a:ext cx="3225300" cy="187500"/>
          </a:xfrm>
          <a:prstGeom prst="bentConnector3">
            <a:avLst>
              <a:gd fmla="val 73476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569" name="Google Shape;569;p12"/>
          <p:cNvCxnSpPr>
            <a:stCxn id="541" idx="1"/>
          </p:cNvCxnSpPr>
          <p:nvPr/>
        </p:nvCxnSpPr>
        <p:spPr>
          <a:xfrm rot="10800000">
            <a:off x="2476313" y="1671800"/>
            <a:ext cx="2699700" cy="106800"/>
          </a:xfrm>
          <a:prstGeom prst="bentConnector3">
            <a:avLst>
              <a:gd fmla="val 30509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570" name="Google Shape;570;p12"/>
          <p:cNvCxnSpPr>
            <a:stCxn id="539" idx="1"/>
          </p:cNvCxnSpPr>
          <p:nvPr/>
        </p:nvCxnSpPr>
        <p:spPr>
          <a:xfrm rot="10800000">
            <a:off x="2270213" y="2053075"/>
            <a:ext cx="2905800" cy="349800"/>
          </a:xfrm>
          <a:prstGeom prst="bentConnector3">
            <a:avLst>
              <a:gd fmla="val 28700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571" name="Google Shape;571;p12"/>
          <p:cNvCxnSpPr>
            <a:stCxn id="545" idx="1"/>
          </p:cNvCxnSpPr>
          <p:nvPr/>
        </p:nvCxnSpPr>
        <p:spPr>
          <a:xfrm rot="10800000">
            <a:off x="1517663" y="2712750"/>
            <a:ext cx="3658500" cy="324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med" w="med" type="oval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3"/>
          <p:cNvSpPr/>
          <p:nvPr/>
        </p:nvSpPr>
        <p:spPr>
          <a:xfrm>
            <a:off x="4770000" y="1543775"/>
            <a:ext cx="3916800" cy="3192900"/>
          </a:xfrm>
          <a:prstGeom prst="roundRect">
            <a:avLst>
              <a:gd fmla="val 7339" name="adj"/>
            </a:avLst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13"/>
          <p:cNvSpPr/>
          <p:nvPr/>
        </p:nvSpPr>
        <p:spPr>
          <a:xfrm>
            <a:off x="5171900" y="1182263"/>
            <a:ext cx="3113100" cy="590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13"/>
          <p:cNvSpPr txBox="1"/>
          <p:nvPr/>
        </p:nvSpPr>
        <p:spPr>
          <a:xfrm>
            <a:off x="5593075" y="1313513"/>
            <a:ext cx="22707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Interpretation Risk</a:t>
            </a:r>
            <a:endParaRPr b="1" i="0" sz="16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9" name="Google Shape;579;p13"/>
          <p:cNvSpPr/>
          <p:nvPr/>
        </p:nvSpPr>
        <p:spPr>
          <a:xfrm>
            <a:off x="5196450" y="2061938"/>
            <a:ext cx="1198800" cy="119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13"/>
          <p:cNvSpPr/>
          <p:nvPr/>
        </p:nvSpPr>
        <p:spPr>
          <a:xfrm>
            <a:off x="7061550" y="2061938"/>
            <a:ext cx="1198800" cy="119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13"/>
          <p:cNvSpPr/>
          <p:nvPr/>
        </p:nvSpPr>
        <p:spPr>
          <a:xfrm>
            <a:off x="6481050" y="2562338"/>
            <a:ext cx="494700" cy="198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13"/>
          <p:cNvSpPr/>
          <p:nvPr/>
        </p:nvSpPr>
        <p:spPr>
          <a:xfrm>
            <a:off x="473250" y="1543775"/>
            <a:ext cx="3916800" cy="3192900"/>
          </a:xfrm>
          <a:prstGeom prst="roundRect">
            <a:avLst>
              <a:gd fmla="val 7339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13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4" name="Google Shape;584;p13"/>
          <p:cNvSpPr txBox="1"/>
          <p:nvPr/>
        </p:nvSpPr>
        <p:spPr>
          <a:xfrm>
            <a:off x="604650" y="3451000"/>
            <a:ext cx="17889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Security</a:t>
            </a:r>
            <a:endParaRPr b="1" i="0" sz="16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5" name="Google Shape;585;p13"/>
          <p:cNvSpPr txBox="1"/>
          <p:nvPr/>
        </p:nvSpPr>
        <p:spPr>
          <a:xfrm>
            <a:off x="604650" y="3778900"/>
            <a:ext cx="17889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6" name="Google Shape;586;p13"/>
          <p:cNvSpPr txBox="1"/>
          <p:nvPr/>
        </p:nvSpPr>
        <p:spPr>
          <a:xfrm>
            <a:off x="2469750" y="3451000"/>
            <a:ext cx="17889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Quality</a:t>
            </a:r>
            <a:endParaRPr b="1" i="0" sz="16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7" name="Google Shape;587;p13"/>
          <p:cNvSpPr txBox="1"/>
          <p:nvPr/>
        </p:nvSpPr>
        <p:spPr>
          <a:xfrm>
            <a:off x="2469750" y="3778900"/>
            <a:ext cx="17889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cold and full of iron oxide dust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8" name="Google Shape;588;p13"/>
          <p:cNvSpPr txBox="1"/>
          <p:nvPr/>
        </p:nvSpPr>
        <p:spPr>
          <a:xfrm>
            <a:off x="4901400" y="3451000"/>
            <a:ext cx="17889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 Risk</a:t>
            </a:r>
            <a:endParaRPr b="1" i="0" sz="16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9" name="Google Shape;589;p13"/>
          <p:cNvSpPr txBox="1"/>
          <p:nvPr/>
        </p:nvSpPr>
        <p:spPr>
          <a:xfrm>
            <a:off x="4901400" y="3778900"/>
            <a:ext cx="17889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gas giant and the biggest planet in the Solar System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0" name="Google Shape;590;p13"/>
          <p:cNvSpPr txBox="1"/>
          <p:nvPr/>
        </p:nvSpPr>
        <p:spPr>
          <a:xfrm>
            <a:off x="6690300" y="3451000"/>
            <a:ext cx="19413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Interpretation Risk</a:t>
            </a:r>
            <a:endParaRPr b="1" i="0" sz="16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91" name="Google Shape;591;p13"/>
          <p:cNvSpPr txBox="1"/>
          <p:nvPr/>
        </p:nvSpPr>
        <p:spPr>
          <a:xfrm>
            <a:off x="6766500" y="3778900"/>
            <a:ext cx="17889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mostly of hydrogen and helium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2" name="Google Shape;592;p13"/>
          <p:cNvSpPr/>
          <p:nvPr/>
        </p:nvSpPr>
        <p:spPr>
          <a:xfrm>
            <a:off x="875150" y="1182263"/>
            <a:ext cx="3113100" cy="590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13"/>
          <p:cNvSpPr txBox="1"/>
          <p:nvPr/>
        </p:nvSpPr>
        <p:spPr>
          <a:xfrm>
            <a:off x="1296350" y="1313513"/>
            <a:ext cx="22707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Risk</a:t>
            </a:r>
            <a:endParaRPr b="1" i="0" sz="16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94" name="Google Shape;594;p13"/>
          <p:cNvSpPr/>
          <p:nvPr/>
        </p:nvSpPr>
        <p:spPr>
          <a:xfrm>
            <a:off x="899700" y="2061938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13"/>
          <p:cNvSpPr/>
          <p:nvPr/>
        </p:nvSpPr>
        <p:spPr>
          <a:xfrm>
            <a:off x="2764800" y="2061938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13"/>
          <p:cNvSpPr/>
          <p:nvPr/>
        </p:nvSpPr>
        <p:spPr>
          <a:xfrm>
            <a:off x="2184300" y="2562338"/>
            <a:ext cx="494700" cy="198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7" name="Google Shape;597;p13"/>
          <p:cNvGrpSpPr/>
          <p:nvPr/>
        </p:nvGrpSpPr>
        <p:grpSpPr>
          <a:xfrm>
            <a:off x="3154479" y="2469375"/>
            <a:ext cx="419443" cy="420487"/>
            <a:chOff x="-3771675" y="3971775"/>
            <a:chExt cx="291300" cy="292025"/>
          </a:xfrm>
        </p:grpSpPr>
        <p:sp>
          <p:nvSpPr>
            <p:cNvPr id="598" name="Google Shape;598;p13"/>
            <p:cNvSpPr/>
            <p:nvPr/>
          </p:nvSpPr>
          <p:spPr>
            <a:xfrm>
              <a:off x="-3770100" y="3971775"/>
              <a:ext cx="218975" cy="66775"/>
            </a:xfrm>
            <a:custGeom>
              <a:rect b="b" l="l" r="r" t="t"/>
              <a:pathLst>
                <a:path extrusionOk="0" h="2671" w="8759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-3771675" y="4030650"/>
              <a:ext cx="222125" cy="78000"/>
            </a:xfrm>
            <a:custGeom>
              <a:rect b="b" l="l" r="r" t="t"/>
              <a:pathLst>
                <a:path extrusionOk="0" h="3120" w="8885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-3669425" y="4074750"/>
              <a:ext cx="189050" cy="189050"/>
            </a:xfrm>
            <a:custGeom>
              <a:rect b="b" l="l" r="r" t="t"/>
              <a:pathLst>
                <a:path extrusionOk="0" h="7562" w="7562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-3771675" y="4099950"/>
              <a:ext cx="94525" cy="76425"/>
            </a:xfrm>
            <a:custGeom>
              <a:rect b="b" l="l" r="r" t="t"/>
              <a:pathLst>
                <a:path extrusionOk="0" h="3057" w="3781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-3771675" y="4167700"/>
              <a:ext cx="135500" cy="95325"/>
            </a:xfrm>
            <a:custGeom>
              <a:rect b="b" l="l" r="r" t="t"/>
              <a:pathLst>
                <a:path extrusionOk="0" h="3813" w="542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3" name="Google Shape;603;p13"/>
          <p:cNvGrpSpPr/>
          <p:nvPr/>
        </p:nvGrpSpPr>
        <p:grpSpPr>
          <a:xfrm>
            <a:off x="1310927" y="2469313"/>
            <a:ext cx="376345" cy="420611"/>
            <a:chOff x="2423775" y="3226875"/>
            <a:chExt cx="259925" cy="295000"/>
          </a:xfrm>
        </p:grpSpPr>
        <p:sp>
          <p:nvSpPr>
            <p:cNvPr id="604" name="Google Shape;604;p13"/>
            <p:cNvSpPr/>
            <p:nvPr/>
          </p:nvSpPr>
          <p:spPr>
            <a:xfrm>
              <a:off x="2509625" y="3365900"/>
              <a:ext cx="86650" cy="52000"/>
            </a:xfrm>
            <a:custGeom>
              <a:rect b="b" l="l" r="r" t="t"/>
              <a:pathLst>
                <a:path extrusionOk="0" h="2080" w="3466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2534825" y="3313925"/>
              <a:ext cx="35475" cy="35450"/>
            </a:xfrm>
            <a:custGeom>
              <a:rect b="b" l="l" r="r" t="t"/>
              <a:pathLst>
                <a:path extrusionOk="0" h="1418" w="1419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2423775" y="3226875"/>
              <a:ext cx="259925" cy="295000"/>
            </a:xfrm>
            <a:custGeom>
              <a:rect b="b" l="l" r="r" t="t"/>
              <a:pathLst>
                <a:path extrusionOk="0" h="11800" w="10397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7" name="Google Shape;607;p13"/>
          <p:cNvGrpSpPr/>
          <p:nvPr/>
        </p:nvGrpSpPr>
        <p:grpSpPr>
          <a:xfrm>
            <a:off x="7445098" y="2469307"/>
            <a:ext cx="431703" cy="420622"/>
            <a:chOff x="946175" y="3253275"/>
            <a:chExt cx="298550" cy="296150"/>
          </a:xfrm>
        </p:grpSpPr>
        <p:sp>
          <p:nvSpPr>
            <p:cNvPr id="608" name="Google Shape;608;p13"/>
            <p:cNvSpPr/>
            <p:nvPr/>
          </p:nvSpPr>
          <p:spPr>
            <a:xfrm>
              <a:off x="946175" y="3253275"/>
              <a:ext cx="209550" cy="261500"/>
            </a:xfrm>
            <a:custGeom>
              <a:rect b="b" l="l" r="r" t="t"/>
              <a:pathLst>
                <a:path extrusionOk="0" h="10460" w="8382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113"/>
                  </a:lnTo>
                  <a:cubicBezTo>
                    <a:pt x="1" y="10302"/>
                    <a:pt x="158" y="10460"/>
                    <a:pt x="348" y="10460"/>
                  </a:cubicBezTo>
                  <a:lnTo>
                    <a:pt x="694" y="10460"/>
                  </a:lnTo>
                  <a:lnTo>
                    <a:pt x="694" y="3875"/>
                  </a:lnTo>
                  <a:cubicBezTo>
                    <a:pt x="694" y="3623"/>
                    <a:pt x="820" y="3340"/>
                    <a:pt x="1009" y="3151"/>
                  </a:cubicBezTo>
                  <a:lnTo>
                    <a:pt x="3151" y="1008"/>
                  </a:lnTo>
                  <a:cubicBezTo>
                    <a:pt x="3340" y="819"/>
                    <a:pt x="3624" y="693"/>
                    <a:pt x="3908" y="693"/>
                  </a:cubicBezTo>
                  <a:lnTo>
                    <a:pt x="8381" y="693"/>
                  </a:lnTo>
                  <a:lnTo>
                    <a:pt x="8381" y="347"/>
                  </a:lnTo>
                  <a:cubicBezTo>
                    <a:pt x="8381" y="158"/>
                    <a:pt x="8224" y="0"/>
                    <a:pt x="80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986350" y="3293425"/>
              <a:ext cx="47300" cy="48075"/>
            </a:xfrm>
            <a:custGeom>
              <a:rect b="b" l="l" r="r" t="t"/>
              <a:pathLst>
                <a:path extrusionOk="0" h="1923" w="1892">
                  <a:moveTo>
                    <a:pt x="189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8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1051725" y="3359600"/>
              <a:ext cx="122100" cy="121325"/>
            </a:xfrm>
            <a:custGeom>
              <a:rect b="b" l="l" r="r" t="t"/>
              <a:pathLst>
                <a:path extrusionOk="0" h="4853" w="4884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cubicBezTo>
                    <a:pt x="1" y="3749"/>
                    <a:pt x="1103" y="4852"/>
                    <a:pt x="2427" y="4852"/>
                  </a:cubicBezTo>
                  <a:cubicBezTo>
                    <a:pt x="3781" y="4852"/>
                    <a:pt x="4884" y="3749"/>
                    <a:pt x="4884" y="2426"/>
                  </a:cubicBez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980050" y="3289500"/>
              <a:ext cx="192200" cy="242600"/>
            </a:xfrm>
            <a:custGeom>
              <a:rect b="b" l="l" r="r" t="t"/>
              <a:pathLst>
                <a:path extrusionOk="0" h="9704" w="7688">
                  <a:moveTo>
                    <a:pt x="2868" y="0"/>
                  </a:moveTo>
                  <a:lnTo>
                    <a:pt x="2868" y="2426"/>
                  </a:lnTo>
                  <a:cubicBezTo>
                    <a:pt x="2868" y="2647"/>
                    <a:pt x="2679" y="2804"/>
                    <a:pt x="2490" y="2804"/>
                  </a:cubicBezTo>
                  <a:lnTo>
                    <a:pt x="1" y="2804"/>
                  </a:lnTo>
                  <a:lnTo>
                    <a:pt x="1" y="9357"/>
                  </a:lnTo>
                  <a:cubicBezTo>
                    <a:pt x="1" y="9578"/>
                    <a:pt x="190" y="9704"/>
                    <a:pt x="379" y="9704"/>
                  </a:cubicBezTo>
                  <a:lnTo>
                    <a:pt x="7341" y="9704"/>
                  </a:lnTo>
                  <a:cubicBezTo>
                    <a:pt x="7467" y="9704"/>
                    <a:pt x="7593" y="9641"/>
                    <a:pt x="7625" y="9578"/>
                  </a:cubicBezTo>
                  <a:lnTo>
                    <a:pt x="6239" y="8192"/>
                  </a:lnTo>
                  <a:cubicBezTo>
                    <a:pt x="5924" y="8318"/>
                    <a:pt x="5609" y="8349"/>
                    <a:pt x="5262" y="8349"/>
                  </a:cubicBezTo>
                  <a:cubicBezTo>
                    <a:pt x="3529" y="8349"/>
                    <a:pt x="2143" y="6931"/>
                    <a:pt x="2143" y="5230"/>
                  </a:cubicBezTo>
                  <a:cubicBezTo>
                    <a:pt x="2143" y="3529"/>
                    <a:pt x="3561" y="2111"/>
                    <a:pt x="5262" y="2111"/>
                  </a:cubicBezTo>
                  <a:cubicBezTo>
                    <a:pt x="6239" y="2111"/>
                    <a:pt x="7121" y="2584"/>
                    <a:pt x="7688" y="3308"/>
                  </a:cubicBezTo>
                  <a:lnTo>
                    <a:pt x="7688" y="347"/>
                  </a:lnTo>
                  <a:cubicBezTo>
                    <a:pt x="7688" y="158"/>
                    <a:pt x="7530" y="0"/>
                    <a:pt x="7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1154125" y="3460400"/>
              <a:ext cx="90600" cy="89025"/>
            </a:xfrm>
            <a:custGeom>
              <a:rect b="b" l="l" r="r" t="t"/>
              <a:pathLst>
                <a:path extrusionOk="0" h="3561" w="3624">
                  <a:moveTo>
                    <a:pt x="977" y="1"/>
                  </a:moveTo>
                  <a:cubicBezTo>
                    <a:pt x="693" y="410"/>
                    <a:pt x="378" y="757"/>
                    <a:pt x="0" y="1009"/>
                  </a:cubicBezTo>
                  <a:lnTo>
                    <a:pt x="2363" y="3372"/>
                  </a:lnTo>
                  <a:cubicBezTo>
                    <a:pt x="2489" y="3498"/>
                    <a:pt x="2662" y="3561"/>
                    <a:pt x="2840" y="3561"/>
                  </a:cubicBezTo>
                  <a:cubicBezTo>
                    <a:pt x="3017" y="3561"/>
                    <a:pt x="3198" y="3498"/>
                    <a:pt x="3340" y="3372"/>
                  </a:cubicBezTo>
                  <a:cubicBezTo>
                    <a:pt x="3623" y="3088"/>
                    <a:pt x="3623" y="2647"/>
                    <a:pt x="3340" y="2364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3" name="Google Shape;613;p13"/>
          <p:cNvGrpSpPr/>
          <p:nvPr/>
        </p:nvGrpSpPr>
        <p:grpSpPr>
          <a:xfrm>
            <a:off x="5585532" y="2469313"/>
            <a:ext cx="420635" cy="420610"/>
            <a:chOff x="946175" y="3619500"/>
            <a:chExt cx="296975" cy="293825"/>
          </a:xfrm>
        </p:grpSpPr>
        <p:sp>
          <p:nvSpPr>
            <p:cNvPr id="614" name="Google Shape;614;p13"/>
            <p:cNvSpPr/>
            <p:nvPr/>
          </p:nvSpPr>
          <p:spPr>
            <a:xfrm>
              <a:off x="963525" y="3619500"/>
              <a:ext cx="207950" cy="293825"/>
            </a:xfrm>
            <a:custGeom>
              <a:rect b="b" l="l" r="r" t="t"/>
              <a:pathLst>
                <a:path extrusionOk="0" h="11753" w="8318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1185625" y="3688025"/>
              <a:ext cx="57525" cy="55950"/>
            </a:xfrm>
            <a:custGeom>
              <a:rect b="b" l="l" r="r" t="t"/>
              <a:pathLst>
                <a:path extrusionOk="0" h="2238" w="2301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1088075" y="3795925"/>
              <a:ext cx="46375" cy="45025"/>
            </a:xfrm>
            <a:custGeom>
              <a:rect b="b" l="l" r="r" t="t"/>
              <a:pathLst>
                <a:path extrusionOk="0" h="1801" w="1855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1112375" y="3720325"/>
              <a:ext cx="97700" cy="97700"/>
            </a:xfrm>
            <a:custGeom>
              <a:rect b="b" l="l" r="r" t="t"/>
              <a:pathLst>
                <a:path extrusionOk="0" h="3908" w="3908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1120250" y="3623450"/>
              <a:ext cx="47275" cy="47275"/>
            </a:xfrm>
            <a:custGeom>
              <a:rect b="b" l="l" r="r" t="t"/>
              <a:pathLst>
                <a:path extrusionOk="0" h="1891" w="1891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946175" y="3879425"/>
              <a:ext cx="166225" cy="33900"/>
            </a:xfrm>
            <a:custGeom>
              <a:rect b="b" l="l" r="r" t="t"/>
              <a:pathLst>
                <a:path extrusionOk="0" h="1356" w="6649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4"/>
          <p:cNvSpPr/>
          <p:nvPr/>
        </p:nvSpPr>
        <p:spPr>
          <a:xfrm>
            <a:off x="481050" y="1171962"/>
            <a:ext cx="4367975" cy="1714325"/>
          </a:xfrm>
          <a:custGeom>
            <a:rect b="b" l="l" r="r" t="t"/>
            <a:pathLst>
              <a:path extrusionOk="0" h="68573" w="174719">
                <a:moveTo>
                  <a:pt x="0" y="68573"/>
                </a:moveTo>
                <a:cubicBezTo>
                  <a:pt x="3570" y="58213"/>
                  <a:pt x="13565" y="15360"/>
                  <a:pt x="21422" y="6412"/>
                </a:cubicBezTo>
                <a:cubicBezTo>
                  <a:pt x="29279" y="-2536"/>
                  <a:pt x="38233" y="15873"/>
                  <a:pt x="47140" y="14886"/>
                </a:cubicBezTo>
                <a:cubicBezTo>
                  <a:pt x="56047" y="13899"/>
                  <a:pt x="66752" y="-3071"/>
                  <a:pt x="74865" y="491"/>
                </a:cubicBezTo>
                <a:cubicBezTo>
                  <a:pt x="82978" y="4053"/>
                  <a:pt x="87875" y="30296"/>
                  <a:pt x="95820" y="36257"/>
                </a:cubicBezTo>
                <a:cubicBezTo>
                  <a:pt x="103765" y="42218"/>
                  <a:pt x="114978" y="40621"/>
                  <a:pt x="122534" y="36257"/>
                </a:cubicBezTo>
                <a:cubicBezTo>
                  <a:pt x="130091" y="31893"/>
                  <a:pt x="134880" y="8049"/>
                  <a:pt x="141159" y="10071"/>
                </a:cubicBezTo>
                <a:cubicBezTo>
                  <a:pt x="147438" y="12093"/>
                  <a:pt x="154616" y="38713"/>
                  <a:pt x="160209" y="48391"/>
                </a:cubicBezTo>
                <a:cubicBezTo>
                  <a:pt x="165802" y="58070"/>
                  <a:pt x="172301" y="64850"/>
                  <a:pt x="174719" y="68142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14"/>
          <p:cNvSpPr/>
          <p:nvPr/>
        </p:nvSpPr>
        <p:spPr>
          <a:xfrm>
            <a:off x="484125" y="1188826"/>
            <a:ext cx="4357550" cy="1694375"/>
          </a:xfrm>
          <a:custGeom>
            <a:rect b="b" l="l" r="r" t="t"/>
            <a:pathLst>
              <a:path extrusionOk="0" h="67775" w="174302">
                <a:moveTo>
                  <a:pt x="0" y="67775"/>
                </a:moveTo>
                <a:cubicBezTo>
                  <a:pt x="3477" y="65225"/>
                  <a:pt x="13647" y="63181"/>
                  <a:pt x="20860" y="52474"/>
                </a:cubicBezTo>
                <a:cubicBezTo>
                  <a:pt x="28073" y="41768"/>
                  <a:pt x="34488" y="5920"/>
                  <a:pt x="43280" y="3536"/>
                </a:cubicBezTo>
                <a:cubicBezTo>
                  <a:pt x="52072" y="1152"/>
                  <a:pt x="65957" y="37128"/>
                  <a:pt x="73614" y="38172"/>
                </a:cubicBezTo>
                <a:cubicBezTo>
                  <a:pt x="81271" y="39216"/>
                  <a:pt x="84311" y="13669"/>
                  <a:pt x="89220" y="9800"/>
                </a:cubicBezTo>
                <a:cubicBezTo>
                  <a:pt x="94129" y="5931"/>
                  <a:pt x="97829" y="16432"/>
                  <a:pt x="103068" y="14958"/>
                </a:cubicBezTo>
                <a:cubicBezTo>
                  <a:pt x="108307" y="13484"/>
                  <a:pt x="112044" y="-4262"/>
                  <a:pt x="120653" y="958"/>
                </a:cubicBezTo>
                <a:cubicBezTo>
                  <a:pt x="129262" y="6178"/>
                  <a:pt x="145782" y="35192"/>
                  <a:pt x="154723" y="46278"/>
                </a:cubicBezTo>
                <a:cubicBezTo>
                  <a:pt x="163665" y="57364"/>
                  <a:pt x="171039" y="63941"/>
                  <a:pt x="174302" y="6747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14"/>
          <p:cNvSpPr/>
          <p:nvPr/>
        </p:nvSpPr>
        <p:spPr>
          <a:xfrm>
            <a:off x="474875" y="1652225"/>
            <a:ext cx="4367400" cy="1234050"/>
          </a:xfrm>
          <a:custGeom>
            <a:rect b="b" l="l" r="r" t="t"/>
            <a:pathLst>
              <a:path extrusionOk="0" h="49362" w="174696">
                <a:moveTo>
                  <a:pt x="0" y="49362"/>
                </a:moveTo>
                <a:cubicBezTo>
                  <a:pt x="3538" y="46783"/>
                  <a:pt x="12555" y="35367"/>
                  <a:pt x="21230" y="33887"/>
                </a:cubicBezTo>
                <a:cubicBezTo>
                  <a:pt x="29905" y="32407"/>
                  <a:pt x="43113" y="41894"/>
                  <a:pt x="52052" y="40481"/>
                </a:cubicBezTo>
                <a:cubicBezTo>
                  <a:pt x="60991" y="39069"/>
                  <a:pt x="68202" y="26974"/>
                  <a:pt x="74863" y="25412"/>
                </a:cubicBezTo>
                <a:cubicBezTo>
                  <a:pt x="81524" y="23850"/>
                  <a:pt x="85950" y="35338"/>
                  <a:pt x="92016" y="31107"/>
                </a:cubicBezTo>
                <a:cubicBezTo>
                  <a:pt x="98082" y="26876"/>
                  <a:pt x="105068" y="-930"/>
                  <a:pt x="111258" y="24"/>
                </a:cubicBezTo>
                <a:cubicBezTo>
                  <a:pt x="117448" y="979"/>
                  <a:pt x="123791" y="32418"/>
                  <a:pt x="129155" y="36834"/>
                </a:cubicBezTo>
                <a:cubicBezTo>
                  <a:pt x="134519" y="41250"/>
                  <a:pt x="135853" y="24494"/>
                  <a:pt x="143443" y="26518"/>
                </a:cubicBezTo>
                <a:cubicBezTo>
                  <a:pt x="151033" y="28542"/>
                  <a:pt x="169487" y="45236"/>
                  <a:pt x="174696" y="48979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14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8" name="Google Shape;628;p14"/>
          <p:cNvSpPr/>
          <p:nvPr/>
        </p:nvSpPr>
        <p:spPr>
          <a:xfrm>
            <a:off x="5390388" y="3975636"/>
            <a:ext cx="689400" cy="689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14"/>
          <p:cNvSpPr/>
          <p:nvPr/>
        </p:nvSpPr>
        <p:spPr>
          <a:xfrm>
            <a:off x="5390338" y="3005475"/>
            <a:ext cx="689400" cy="689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14"/>
          <p:cNvSpPr/>
          <p:nvPr/>
        </p:nvSpPr>
        <p:spPr>
          <a:xfrm>
            <a:off x="5390400" y="2090763"/>
            <a:ext cx="689400" cy="68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14"/>
          <p:cNvSpPr/>
          <p:nvPr/>
        </p:nvSpPr>
        <p:spPr>
          <a:xfrm>
            <a:off x="5390388" y="1171961"/>
            <a:ext cx="689400" cy="6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14"/>
          <p:cNvSpPr txBox="1"/>
          <p:nvPr/>
        </p:nvSpPr>
        <p:spPr>
          <a:xfrm>
            <a:off x="7093601" y="1205233"/>
            <a:ext cx="15936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20%</a:t>
            </a:r>
            <a:endParaRPr b="1" i="0" sz="1600" u="none" cap="none" strike="noStrike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3" name="Google Shape;633;p14"/>
          <p:cNvSpPr txBox="1"/>
          <p:nvPr/>
        </p:nvSpPr>
        <p:spPr>
          <a:xfrm>
            <a:off x="6210596" y="1456534"/>
            <a:ext cx="24765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one from the Sun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14"/>
          <p:cNvSpPr txBox="1"/>
          <p:nvPr/>
        </p:nvSpPr>
        <p:spPr>
          <a:xfrm>
            <a:off x="7093601" y="2124056"/>
            <a:ext cx="15936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40%</a:t>
            </a:r>
            <a:endParaRPr b="1" i="0" sz="1600" u="none" cap="none" strike="noStrike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5" name="Google Shape;635;p14"/>
          <p:cNvSpPr txBox="1"/>
          <p:nvPr/>
        </p:nvSpPr>
        <p:spPr>
          <a:xfrm>
            <a:off x="6210596" y="2375347"/>
            <a:ext cx="24765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6" name="Google Shape;636;p14"/>
          <p:cNvSpPr txBox="1"/>
          <p:nvPr/>
        </p:nvSpPr>
        <p:spPr>
          <a:xfrm>
            <a:off x="7093601" y="3042885"/>
            <a:ext cx="15936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60%</a:t>
            </a:r>
            <a:endParaRPr b="1" i="0" sz="1600" u="none" cap="none" strike="noStrike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7" name="Google Shape;637;p14"/>
          <p:cNvSpPr txBox="1"/>
          <p:nvPr/>
        </p:nvSpPr>
        <p:spPr>
          <a:xfrm>
            <a:off x="6210596" y="3291970"/>
            <a:ext cx="2476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8" name="Google Shape;638;p14"/>
          <p:cNvSpPr txBox="1"/>
          <p:nvPr/>
        </p:nvSpPr>
        <p:spPr>
          <a:xfrm>
            <a:off x="7176768" y="3975557"/>
            <a:ext cx="15105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80%</a:t>
            </a:r>
            <a:endParaRPr b="1" i="0" sz="1600" u="none" cap="none" strike="noStrike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9" name="Google Shape;639;p14"/>
          <p:cNvSpPr txBox="1"/>
          <p:nvPr/>
        </p:nvSpPr>
        <p:spPr>
          <a:xfrm>
            <a:off x="6210596" y="4228147"/>
            <a:ext cx="2476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gas giant and the biggest planet in the Solar System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0" name="Google Shape;640;p14"/>
          <p:cNvSpPr txBox="1"/>
          <p:nvPr/>
        </p:nvSpPr>
        <p:spPr>
          <a:xfrm>
            <a:off x="457250" y="3440900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b="1" i="0" sz="1600" u="none" cap="none" strike="noStrike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1" name="Google Shape;641;p14"/>
          <p:cNvSpPr txBox="1"/>
          <p:nvPr/>
        </p:nvSpPr>
        <p:spPr>
          <a:xfrm>
            <a:off x="2683125" y="3440900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i="0" sz="1600" u="none" cap="none" strike="noStrike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2" name="Google Shape;642;p14"/>
          <p:cNvSpPr txBox="1"/>
          <p:nvPr/>
        </p:nvSpPr>
        <p:spPr>
          <a:xfrm>
            <a:off x="457250" y="4179113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i="0" sz="1600" u="none" cap="none" strike="noStrike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3" name="Google Shape;643;p14"/>
          <p:cNvSpPr txBox="1"/>
          <p:nvPr/>
        </p:nvSpPr>
        <p:spPr>
          <a:xfrm>
            <a:off x="2683125" y="4179113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i="0" sz="1600" u="none" cap="none" strike="noStrike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4" name="Google Shape;644;p14"/>
          <p:cNvSpPr/>
          <p:nvPr/>
        </p:nvSpPr>
        <p:spPr>
          <a:xfrm>
            <a:off x="504100" y="3778925"/>
            <a:ext cx="172200" cy="172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14"/>
          <p:cNvSpPr/>
          <p:nvPr/>
        </p:nvSpPr>
        <p:spPr>
          <a:xfrm>
            <a:off x="708114" y="3778925"/>
            <a:ext cx="172200" cy="172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14"/>
          <p:cNvSpPr/>
          <p:nvPr/>
        </p:nvSpPr>
        <p:spPr>
          <a:xfrm>
            <a:off x="912128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14"/>
          <p:cNvSpPr/>
          <p:nvPr/>
        </p:nvSpPr>
        <p:spPr>
          <a:xfrm>
            <a:off x="1116142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14"/>
          <p:cNvSpPr/>
          <p:nvPr/>
        </p:nvSpPr>
        <p:spPr>
          <a:xfrm>
            <a:off x="1320156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14"/>
          <p:cNvSpPr/>
          <p:nvPr/>
        </p:nvSpPr>
        <p:spPr>
          <a:xfrm>
            <a:off x="1524169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14"/>
          <p:cNvSpPr/>
          <p:nvPr/>
        </p:nvSpPr>
        <p:spPr>
          <a:xfrm>
            <a:off x="1728183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14"/>
          <p:cNvSpPr/>
          <p:nvPr/>
        </p:nvSpPr>
        <p:spPr>
          <a:xfrm>
            <a:off x="1932197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14"/>
          <p:cNvSpPr/>
          <p:nvPr/>
        </p:nvSpPr>
        <p:spPr>
          <a:xfrm>
            <a:off x="2136211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14"/>
          <p:cNvSpPr/>
          <p:nvPr/>
        </p:nvSpPr>
        <p:spPr>
          <a:xfrm>
            <a:off x="2340225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14"/>
          <p:cNvSpPr/>
          <p:nvPr/>
        </p:nvSpPr>
        <p:spPr>
          <a:xfrm>
            <a:off x="2786100" y="3778925"/>
            <a:ext cx="172200" cy="172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14"/>
          <p:cNvSpPr/>
          <p:nvPr/>
        </p:nvSpPr>
        <p:spPr>
          <a:xfrm>
            <a:off x="2990114" y="3778925"/>
            <a:ext cx="172200" cy="172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14"/>
          <p:cNvSpPr/>
          <p:nvPr/>
        </p:nvSpPr>
        <p:spPr>
          <a:xfrm>
            <a:off x="3194128" y="3778925"/>
            <a:ext cx="172200" cy="172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14"/>
          <p:cNvSpPr/>
          <p:nvPr/>
        </p:nvSpPr>
        <p:spPr>
          <a:xfrm>
            <a:off x="3398142" y="3778925"/>
            <a:ext cx="172200" cy="172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14"/>
          <p:cNvSpPr/>
          <p:nvPr/>
        </p:nvSpPr>
        <p:spPr>
          <a:xfrm>
            <a:off x="3602156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14"/>
          <p:cNvSpPr/>
          <p:nvPr/>
        </p:nvSpPr>
        <p:spPr>
          <a:xfrm>
            <a:off x="3806169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14"/>
          <p:cNvSpPr/>
          <p:nvPr/>
        </p:nvSpPr>
        <p:spPr>
          <a:xfrm>
            <a:off x="4010183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14"/>
          <p:cNvSpPr/>
          <p:nvPr/>
        </p:nvSpPr>
        <p:spPr>
          <a:xfrm>
            <a:off x="4214197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14"/>
          <p:cNvSpPr/>
          <p:nvPr/>
        </p:nvSpPr>
        <p:spPr>
          <a:xfrm>
            <a:off x="4418211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14"/>
          <p:cNvSpPr/>
          <p:nvPr/>
        </p:nvSpPr>
        <p:spPr>
          <a:xfrm>
            <a:off x="4622225" y="3778925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14"/>
          <p:cNvSpPr/>
          <p:nvPr/>
        </p:nvSpPr>
        <p:spPr>
          <a:xfrm>
            <a:off x="504100" y="4497650"/>
            <a:ext cx="172200" cy="1722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14"/>
          <p:cNvSpPr/>
          <p:nvPr/>
        </p:nvSpPr>
        <p:spPr>
          <a:xfrm>
            <a:off x="708114" y="4497650"/>
            <a:ext cx="172200" cy="1722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14"/>
          <p:cNvSpPr/>
          <p:nvPr/>
        </p:nvSpPr>
        <p:spPr>
          <a:xfrm>
            <a:off x="912128" y="4497650"/>
            <a:ext cx="172200" cy="1722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14"/>
          <p:cNvSpPr/>
          <p:nvPr/>
        </p:nvSpPr>
        <p:spPr>
          <a:xfrm>
            <a:off x="1116142" y="4497650"/>
            <a:ext cx="172200" cy="1722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14"/>
          <p:cNvSpPr/>
          <p:nvPr/>
        </p:nvSpPr>
        <p:spPr>
          <a:xfrm>
            <a:off x="1320156" y="4497650"/>
            <a:ext cx="172200" cy="1722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14"/>
          <p:cNvSpPr/>
          <p:nvPr/>
        </p:nvSpPr>
        <p:spPr>
          <a:xfrm>
            <a:off x="1524169" y="4497650"/>
            <a:ext cx="172200" cy="1722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14"/>
          <p:cNvSpPr/>
          <p:nvPr/>
        </p:nvSpPr>
        <p:spPr>
          <a:xfrm>
            <a:off x="1728183" y="4497650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14"/>
          <p:cNvSpPr/>
          <p:nvPr/>
        </p:nvSpPr>
        <p:spPr>
          <a:xfrm>
            <a:off x="1932197" y="4497650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14"/>
          <p:cNvSpPr/>
          <p:nvPr/>
        </p:nvSpPr>
        <p:spPr>
          <a:xfrm>
            <a:off x="2136211" y="4497650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14"/>
          <p:cNvSpPr/>
          <p:nvPr/>
        </p:nvSpPr>
        <p:spPr>
          <a:xfrm>
            <a:off x="2340225" y="4497650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14"/>
          <p:cNvSpPr/>
          <p:nvPr/>
        </p:nvSpPr>
        <p:spPr>
          <a:xfrm>
            <a:off x="2786100" y="4497650"/>
            <a:ext cx="172200" cy="172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14"/>
          <p:cNvSpPr/>
          <p:nvPr/>
        </p:nvSpPr>
        <p:spPr>
          <a:xfrm>
            <a:off x="2990114" y="4497650"/>
            <a:ext cx="172200" cy="172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14"/>
          <p:cNvSpPr/>
          <p:nvPr/>
        </p:nvSpPr>
        <p:spPr>
          <a:xfrm>
            <a:off x="3194128" y="4497650"/>
            <a:ext cx="172200" cy="172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14"/>
          <p:cNvSpPr/>
          <p:nvPr/>
        </p:nvSpPr>
        <p:spPr>
          <a:xfrm>
            <a:off x="3398142" y="4497650"/>
            <a:ext cx="172200" cy="172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14"/>
          <p:cNvSpPr/>
          <p:nvPr/>
        </p:nvSpPr>
        <p:spPr>
          <a:xfrm>
            <a:off x="3602156" y="4497650"/>
            <a:ext cx="172200" cy="172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14"/>
          <p:cNvSpPr/>
          <p:nvPr/>
        </p:nvSpPr>
        <p:spPr>
          <a:xfrm>
            <a:off x="3806169" y="4497650"/>
            <a:ext cx="172200" cy="172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14"/>
          <p:cNvSpPr/>
          <p:nvPr/>
        </p:nvSpPr>
        <p:spPr>
          <a:xfrm>
            <a:off x="4010183" y="4497650"/>
            <a:ext cx="172200" cy="172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14"/>
          <p:cNvSpPr/>
          <p:nvPr/>
        </p:nvSpPr>
        <p:spPr>
          <a:xfrm>
            <a:off x="4214197" y="4497650"/>
            <a:ext cx="172200" cy="172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14"/>
          <p:cNvSpPr/>
          <p:nvPr/>
        </p:nvSpPr>
        <p:spPr>
          <a:xfrm>
            <a:off x="4418211" y="4497650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14"/>
          <p:cNvSpPr/>
          <p:nvPr/>
        </p:nvSpPr>
        <p:spPr>
          <a:xfrm>
            <a:off x="4622225" y="4497650"/>
            <a:ext cx="172200" cy="17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4" name="Google Shape;684;p14"/>
          <p:cNvGrpSpPr/>
          <p:nvPr/>
        </p:nvGrpSpPr>
        <p:grpSpPr>
          <a:xfrm>
            <a:off x="5597530" y="2263781"/>
            <a:ext cx="275057" cy="339271"/>
            <a:chOff x="3330525" y="4399275"/>
            <a:chExt cx="390650" cy="481850"/>
          </a:xfrm>
        </p:grpSpPr>
        <p:sp>
          <p:nvSpPr>
            <p:cNvPr id="685" name="Google Shape;685;p14"/>
            <p:cNvSpPr/>
            <p:nvPr/>
          </p:nvSpPr>
          <p:spPr>
            <a:xfrm>
              <a:off x="3543950" y="4648550"/>
              <a:ext cx="78450" cy="95775"/>
            </a:xfrm>
            <a:custGeom>
              <a:rect b="b" l="l" r="r" t="t"/>
              <a:pathLst>
                <a:path extrusionOk="0" h="3831" w="3138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3427250" y="4456050"/>
              <a:ext cx="197650" cy="197175"/>
            </a:xfrm>
            <a:custGeom>
              <a:rect b="b" l="l" r="r" t="t"/>
              <a:pathLst>
                <a:path extrusionOk="0" h="7887" w="7906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3428150" y="4399275"/>
              <a:ext cx="166925" cy="84725"/>
            </a:xfrm>
            <a:custGeom>
              <a:rect b="b" l="l" r="r" t="t"/>
              <a:pathLst>
                <a:path extrusionOk="0" h="3389" w="6677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3330525" y="4674000"/>
              <a:ext cx="181225" cy="207125"/>
            </a:xfrm>
            <a:custGeom>
              <a:rect b="b" l="l" r="r" t="t"/>
              <a:pathLst>
                <a:path extrusionOk="0" h="8285" w="7249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3540175" y="4674000"/>
              <a:ext cx="181000" cy="207100"/>
            </a:xfrm>
            <a:custGeom>
              <a:rect b="b" l="l" r="r" t="t"/>
              <a:pathLst>
                <a:path extrusionOk="0" h="8284" w="724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3429975" y="4648850"/>
              <a:ext cx="78225" cy="95400"/>
            </a:xfrm>
            <a:custGeom>
              <a:rect b="b" l="l" r="r" t="t"/>
              <a:pathLst>
                <a:path extrusionOk="0" h="3816" w="3129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3514200" y="4681000"/>
              <a:ext cx="23150" cy="17550"/>
            </a:xfrm>
            <a:custGeom>
              <a:rect b="b" l="l" r="r" t="t"/>
              <a:pathLst>
                <a:path extrusionOk="0" h="702" w="926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2" name="Google Shape;692;p14"/>
          <p:cNvGrpSpPr/>
          <p:nvPr/>
        </p:nvGrpSpPr>
        <p:grpSpPr>
          <a:xfrm>
            <a:off x="5608421" y="1322240"/>
            <a:ext cx="253265" cy="339253"/>
            <a:chOff x="3938800" y="4399275"/>
            <a:chExt cx="359700" cy="481825"/>
          </a:xfrm>
        </p:grpSpPr>
        <p:sp>
          <p:nvSpPr>
            <p:cNvPr id="693" name="Google Shape;693;p14"/>
            <p:cNvSpPr/>
            <p:nvPr/>
          </p:nvSpPr>
          <p:spPr>
            <a:xfrm>
              <a:off x="4022650" y="4427525"/>
              <a:ext cx="166625" cy="84700"/>
            </a:xfrm>
            <a:custGeom>
              <a:rect b="b" l="l" r="r" t="t"/>
              <a:pathLst>
                <a:path extrusionOk="0" h="3388" w="6665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4"/>
            <p:cNvSpPr/>
            <p:nvPr/>
          </p:nvSpPr>
          <p:spPr>
            <a:xfrm>
              <a:off x="4021450" y="4484275"/>
              <a:ext cx="197650" cy="199225"/>
            </a:xfrm>
            <a:custGeom>
              <a:rect b="b" l="l" r="r" t="t"/>
              <a:pathLst>
                <a:path extrusionOk="0" h="7969" w="7906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4"/>
            <p:cNvSpPr/>
            <p:nvPr/>
          </p:nvSpPr>
          <p:spPr>
            <a:xfrm>
              <a:off x="4054050" y="4692500"/>
              <a:ext cx="132975" cy="47450"/>
            </a:xfrm>
            <a:custGeom>
              <a:rect b="b" l="l" r="r" t="t"/>
              <a:pathLst>
                <a:path extrusionOk="0" h="1898" w="5319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4"/>
            <p:cNvSpPr/>
            <p:nvPr/>
          </p:nvSpPr>
          <p:spPr>
            <a:xfrm>
              <a:off x="4163275" y="4399275"/>
              <a:ext cx="84275" cy="84200"/>
            </a:xfrm>
            <a:custGeom>
              <a:rect b="b" l="l" r="r" t="t"/>
              <a:pathLst>
                <a:path extrusionOk="0" h="3368" w="3371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4"/>
            <p:cNvSpPr/>
            <p:nvPr/>
          </p:nvSpPr>
          <p:spPr>
            <a:xfrm>
              <a:off x="3938800" y="4692800"/>
              <a:ext cx="359700" cy="188300"/>
            </a:xfrm>
            <a:custGeom>
              <a:rect b="b" l="l" r="r" t="t"/>
              <a:pathLst>
                <a:path extrusionOk="0" h="7532" w="14388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8" name="Google Shape;698;p14"/>
          <p:cNvGrpSpPr/>
          <p:nvPr/>
        </p:nvGrpSpPr>
        <p:grpSpPr>
          <a:xfrm>
            <a:off x="5559540" y="3175609"/>
            <a:ext cx="350995" cy="349133"/>
            <a:chOff x="2404875" y="3955825"/>
            <a:chExt cx="296950" cy="295375"/>
          </a:xfrm>
        </p:grpSpPr>
        <p:sp>
          <p:nvSpPr>
            <p:cNvPr id="699" name="Google Shape;699;p14"/>
            <p:cNvSpPr/>
            <p:nvPr/>
          </p:nvSpPr>
          <p:spPr>
            <a:xfrm>
              <a:off x="2404875" y="3955825"/>
              <a:ext cx="219775" cy="224500"/>
            </a:xfrm>
            <a:custGeom>
              <a:rect b="b" l="l" r="r" t="t"/>
              <a:pathLst>
                <a:path extrusionOk="0" h="8980" w="8791">
                  <a:moveTo>
                    <a:pt x="4537" y="0"/>
                  </a:moveTo>
                  <a:cubicBezTo>
                    <a:pt x="2048" y="0"/>
                    <a:pt x="0" y="2017"/>
                    <a:pt x="0" y="4506"/>
                  </a:cubicBezTo>
                  <a:cubicBezTo>
                    <a:pt x="0" y="6963"/>
                    <a:pt x="2048" y="8979"/>
                    <a:pt x="4537" y="8979"/>
                  </a:cubicBezTo>
                  <a:cubicBezTo>
                    <a:pt x="6459" y="8979"/>
                    <a:pt x="8160" y="7719"/>
                    <a:pt x="8790" y="5986"/>
                  </a:cubicBezTo>
                  <a:cubicBezTo>
                    <a:pt x="8633" y="5860"/>
                    <a:pt x="8443" y="5640"/>
                    <a:pt x="8286" y="5514"/>
                  </a:cubicBezTo>
                  <a:lnTo>
                    <a:pt x="7498" y="5514"/>
                  </a:lnTo>
                  <a:cubicBezTo>
                    <a:pt x="7057" y="6742"/>
                    <a:pt x="5923" y="7593"/>
                    <a:pt x="4568" y="7593"/>
                  </a:cubicBezTo>
                  <a:cubicBezTo>
                    <a:pt x="2836" y="7593"/>
                    <a:pt x="1481" y="6175"/>
                    <a:pt x="1481" y="4506"/>
                  </a:cubicBezTo>
                  <a:cubicBezTo>
                    <a:pt x="1481" y="2804"/>
                    <a:pt x="2867" y="1387"/>
                    <a:pt x="4568" y="1387"/>
                  </a:cubicBezTo>
                  <a:cubicBezTo>
                    <a:pt x="5923" y="1387"/>
                    <a:pt x="7057" y="2237"/>
                    <a:pt x="7498" y="3466"/>
                  </a:cubicBezTo>
                  <a:lnTo>
                    <a:pt x="8286" y="3466"/>
                  </a:lnTo>
                  <a:cubicBezTo>
                    <a:pt x="8443" y="3308"/>
                    <a:pt x="8633" y="3088"/>
                    <a:pt x="8790" y="2993"/>
                  </a:cubicBezTo>
                  <a:cubicBezTo>
                    <a:pt x="8160" y="1261"/>
                    <a:pt x="6522" y="0"/>
                    <a:pt x="4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4"/>
            <p:cNvSpPr/>
            <p:nvPr/>
          </p:nvSpPr>
          <p:spPr>
            <a:xfrm>
              <a:off x="2510400" y="4024075"/>
              <a:ext cx="191425" cy="87575"/>
            </a:xfrm>
            <a:custGeom>
              <a:rect b="b" l="l" r="r" t="t"/>
              <a:pathLst>
                <a:path extrusionOk="0" h="3503" w="7657">
                  <a:moveTo>
                    <a:pt x="7260" y="0"/>
                  </a:moveTo>
                  <a:cubicBezTo>
                    <a:pt x="7232" y="0"/>
                    <a:pt x="7206" y="4"/>
                    <a:pt x="7184" y="11"/>
                  </a:cubicBezTo>
                  <a:lnTo>
                    <a:pt x="5073" y="736"/>
                  </a:lnTo>
                  <a:cubicBezTo>
                    <a:pt x="5042" y="736"/>
                    <a:pt x="5010" y="767"/>
                    <a:pt x="4947" y="799"/>
                  </a:cubicBezTo>
                  <a:lnTo>
                    <a:pt x="4380" y="1398"/>
                  </a:lnTo>
                  <a:lnTo>
                    <a:pt x="347" y="1398"/>
                  </a:lnTo>
                  <a:cubicBezTo>
                    <a:pt x="158" y="1398"/>
                    <a:pt x="1" y="1555"/>
                    <a:pt x="1" y="1744"/>
                  </a:cubicBezTo>
                  <a:cubicBezTo>
                    <a:pt x="1" y="1965"/>
                    <a:pt x="158" y="2122"/>
                    <a:pt x="347" y="2122"/>
                  </a:cubicBezTo>
                  <a:lnTo>
                    <a:pt x="4380" y="2122"/>
                  </a:lnTo>
                  <a:lnTo>
                    <a:pt x="4947" y="2689"/>
                  </a:lnTo>
                  <a:cubicBezTo>
                    <a:pt x="5010" y="2752"/>
                    <a:pt x="5042" y="2784"/>
                    <a:pt x="5073" y="2784"/>
                  </a:cubicBezTo>
                  <a:lnTo>
                    <a:pt x="7184" y="3477"/>
                  </a:lnTo>
                  <a:cubicBezTo>
                    <a:pt x="7210" y="3494"/>
                    <a:pt x="7242" y="3502"/>
                    <a:pt x="7275" y="3502"/>
                  </a:cubicBezTo>
                  <a:cubicBezTo>
                    <a:pt x="7362" y="3502"/>
                    <a:pt x="7462" y="3451"/>
                    <a:pt x="7531" y="3382"/>
                  </a:cubicBezTo>
                  <a:cubicBezTo>
                    <a:pt x="7594" y="3256"/>
                    <a:pt x="7657" y="3099"/>
                    <a:pt x="7562" y="2973"/>
                  </a:cubicBezTo>
                  <a:lnTo>
                    <a:pt x="6932" y="1744"/>
                  </a:lnTo>
                  <a:lnTo>
                    <a:pt x="7562" y="547"/>
                  </a:lnTo>
                  <a:cubicBezTo>
                    <a:pt x="7657" y="389"/>
                    <a:pt x="7594" y="232"/>
                    <a:pt x="7531" y="137"/>
                  </a:cubicBezTo>
                  <a:cubicBezTo>
                    <a:pt x="7458" y="41"/>
                    <a:pt x="7349" y="0"/>
                    <a:pt x="7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4"/>
            <p:cNvSpPr/>
            <p:nvPr/>
          </p:nvSpPr>
          <p:spPr>
            <a:xfrm>
              <a:off x="2424550" y="4188175"/>
              <a:ext cx="189050" cy="63025"/>
            </a:xfrm>
            <a:custGeom>
              <a:rect b="b" l="l" r="r" t="t"/>
              <a:pathLst>
                <a:path extrusionOk="0" h="2521" w="7562">
                  <a:moveTo>
                    <a:pt x="1828" y="0"/>
                  </a:moveTo>
                  <a:lnTo>
                    <a:pt x="1482" y="1135"/>
                  </a:lnTo>
                  <a:lnTo>
                    <a:pt x="1040" y="1135"/>
                  </a:lnTo>
                  <a:cubicBezTo>
                    <a:pt x="442" y="1135"/>
                    <a:pt x="1" y="1607"/>
                    <a:pt x="1" y="2174"/>
                  </a:cubicBezTo>
                  <a:cubicBezTo>
                    <a:pt x="1" y="2363"/>
                    <a:pt x="158" y="2521"/>
                    <a:pt x="379" y="2521"/>
                  </a:cubicBezTo>
                  <a:lnTo>
                    <a:pt x="7310" y="2521"/>
                  </a:lnTo>
                  <a:cubicBezTo>
                    <a:pt x="7404" y="2489"/>
                    <a:pt x="7562" y="2363"/>
                    <a:pt x="7562" y="2174"/>
                  </a:cubicBezTo>
                  <a:cubicBezTo>
                    <a:pt x="7562" y="1576"/>
                    <a:pt x="7089" y="1135"/>
                    <a:pt x="6554" y="1135"/>
                  </a:cubicBezTo>
                  <a:lnTo>
                    <a:pt x="6113" y="1135"/>
                  </a:lnTo>
                  <a:lnTo>
                    <a:pt x="5766" y="0"/>
                  </a:lnTo>
                  <a:cubicBezTo>
                    <a:pt x="5168" y="252"/>
                    <a:pt x="4506" y="410"/>
                    <a:pt x="3781" y="410"/>
                  </a:cubicBezTo>
                  <a:cubicBezTo>
                    <a:pt x="3088" y="410"/>
                    <a:pt x="2427" y="252"/>
                    <a:pt x="1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4"/>
            <p:cNvSpPr/>
            <p:nvPr/>
          </p:nvSpPr>
          <p:spPr>
            <a:xfrm>
              <a:off x="2457625" y="4007025"/>
              <a:ext cx="115025" cy="122100"/>
            </a:xfrm>
            <a:custGeom>
              <a:rect b="b" l="l" r="r" t="t"/>
              <a:pathLst>
                <a:path extrusionOk="0" h="4884" w="4601">
                  <a:moveTo>
                    <a:pt x="2427" y="0"/>
                  </a:moveTo>
                  <a:cubicBezTo>
                    <a:pt x="1104" y="0"/>
                    <a:pt x="1" y="1103"/>
                    <a:pt x="1" y="2458"/>
                  </a:cubicBezTo>
                  <a:cubicBezTo>
                    <a:pt x="1" y="3781"/>
                    <a:pt x="1104" y="4884"/>
                    <a:pt x="2427" y="4884"/>
                  </a:cubicBezTo>
                  <a:cubicBezTo>
                    <a:pt x="3404" y="4884"/>
                    <a:pt x="4254" y="4348"/>
                    <a:pt x="4601" y="3497"/>
                  </a:cubicBezTo>
                  <a:lnTo>
                    <a:pt x="2427" y="3497"/>
                  </a:lnTo>
                  <a:cubicBezTo>
                    <a:pt x="1828" y="3497"/>
                    <a:pt x="1419" y="3025"/>
                    <a:pt x="1419" y="2489"/>
                  </a:cubicBezTo>
                  <a:cubicBezTo>
                    <a:pt x="1356" y="1859"/>
                    <a:pt x="1828" y="1386"/>
                    <a:pt x="2427" y="1386"/>
                  </a:cubicBezTo>
                  <a:lnTo>
                    <a:pt x="4601" y="1386"/>
                  </a:lnTo>
                  <a:cubicBezTo>
                    <a:pt x="4191" y="567"/>
                    <a:pt x="3372" y="0"/>
                    <a:pt x="2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3" name="Google Shape;703;p14"/>
          <p:cNvGrpSpPr/>
          <p:nvPr/>
        </p:nvGrpSpPr>
        <p:grpSpPr>
          <a:xfrm>
            <a:off x="5559575" y="4157605"/>
            <a:ext cx="351024" cy="325464"/>
            <a:chOff x="6543825" y="3202075"/>
            <a:chExt cx="296975" cy="275350"/>
          </a:xfrm>
        </p:grpSpPr>
        <p:sp>
          <p:nvSpPr>
            <p:cNvPr id="704" name="Google Shape;704;p14"/>
            <p:cNvSpPr/>
            <p:nvPr/>
          </p:nvSpPr>
          <p:spPr>
            <a:xfrm>
              <a:off x="6683250" y="3202075"/>
              <a:ext cx="17350" cy="43350"/>
            </a:xfrm>
            <a:custGeom>
              <a:rect b="b" l="l" r="r" t="t"/>
              <a:pathLst>
                <a:path extrusionOk="0" h="173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55"/>
                  </a:lnTo>
                  <a:cubicBezTo>
                    <a:pt x="0" y="1576"/>
                    <a:pt x="158" y="1733"/>
                    <a:pt x="347" y="1733"/>
                  </a:cubicBezTo>
                  <a:cubicBezTo>
                    <a:pt x="536" y="1733"/>
                    <a:pt x="693" y="1576"/>
                    <a:pt x="693" y="1355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4"/>
            <p:cNvSpPr/>
            <p:nvPr/>
          </p:nvSpPr>
          <p:spPr>
            <a:xfrm>
              <a:off x="6613925" y="3236125"/>
              <a:ext cx="35475" cy="34700"/>
            </a:xfrm>
            <a:custGeom>
              <a:rect b="b" l="l" r="r" t="t"/>
              <a:pathLst>
                <a:path extrusionOk="0" h="1388" w="1419">
                  <a:moveTo>
                    <a:pt x="363" y="1"/>
                  </a:moveTo>
                  <a:cubicBezTo>
                    <a:pt x="276" y="1"/>
                    <a:pt x="190" y="40"/>
                    <a:pt x="127" y="119"/>
                  </a:cubicBezTo>
                  <a:cubicBezTo>
                    <a:pt x="1" y="245"/>
                    <a:pt x="1" y="466"/>
                    <a:pt x="127" y="592"/>
                  </a:cubicBezTo>
                  <a:lnTo>
                    <a:pt x="820" y="1316"/>
                  </a:lnTo>
                  <a:cubicBezTo>
                    <a:pt x="883" y="1364"/>
                    <a:pt x="969" y="1387"/>
                    <a:pt x="1056" y="1387"/>
                  </a:cubicBezTo>
                  <a:cubicBezTo>
                    <a:pt x="1143" y="1387"/>
                    <a:pt x="1229" y="1364"/>
                    <a:pt x="1292" y="1316"/>
                  </a:cubicBezTo>
                  <a:cubicBezTo>
                    <a:pt x="1418" y="1190"/>
                    <a:pt x="1418" y="938"/>
                    <a:pt x="1292" y="844"/>
                  </a:cubicBezTo>
                  <a:lnTo>
                    <a:pt x="599" y="119"/>
                  </a:lnTo>
                  <a:cubicBezTo>
                    <a:pt x="536" y="40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4"/>
            <p:cNvSpPr/>
            <p:nvPr/>
          </p:nvSpPr>
          <p:spPr>
            <a:xfrm>
              <a:off x="6734425" y="3236425"/>
              <a:ext cx="35475" cy="34400"/>
            </a:xfrm>
            <a:custGeom>
              <a:rect b="b" l="l" r="r" t="t"/>
              <a:pathLst>
                <a:path extrusionOk="0" h="1376" w="1419">
                  <a:moveTo>
                    <a:pt x="1054" y="0"/>
                  </a:moveTo>
                  <a:cubicBezTo>
                    <a:pt x="976" y="0"/>
                    <a:pt x="894" y="33"/>
                    <a:pt x="820" y="107"/>
                  </a:cubicBezTo>
                  <a:lnTo>
                    <a:pt x="95" y="832"/>
                  </a:lnTo>
                  <a:cubicBezTo>
                    <a:pt x="1" y="926"/>
                    <a:pt x="1" y="1178"/>
                    <a:pt x="95" y="1304"/>
                  </a:cubicBezTo>
                  <a:cubicBezTo>
                    <a:pt x="158" y="1352"/>
                    <a:pt x="253" y="1375"/>
                    <a:pt x="344" y="1375"/>
                  </a:cubicBezTo>
                  <a:cubicBezTo>
                    <a:pt x="434" y="1375"/>
                    <a:pt x="521" y="1352"/>
                    <a:pt x="568" y="1304"/>
                  </a:cubicBezTo>
                  <a:lnTo>
                    <a:pt x="1293" y="580"/>
                  </a:lnTo>
                  <a:cubicBezTo>
                    <a:pt x="1419" y="454"/>
                    <a:pt x="1419" y="233"/>
                    <a:pt x="1293" y="107"/>
                  </a:cubicBezTo>
                  <a:cubicBezTo>
                    <a:pt x="1226" y="41"/>
                    <a:pt x="1142" y="0"/>
                    <a:pt x="10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4"/>
            <p:cNvSpPr/>
            <p:nvPr/>
          </p:nvSpPr>
          <p:spPr>
            <a:xfrm>
              <a:off x="6805325" y="3322575"/>
              <a:ext cx="35475" cy="121325"/>
            </a:xfrm>
            <a:custGeom>
              <a:rect b="b" l="l" r="r" t="t"/>
              <a:pathLst>
                <a:path extrusionOk="0" h="4853" w="1419">
                  <a:moveTo>
                    <a:pt x="0" y="1"/>
                  </a:moveTo>
                  <a:lnTo>
                    <a:pt x="0" y="4852"/>
                  </a:lnTo>
                  <a:lnTo>
                    <a:pt x="1040" y="4852"/>
                  </a:lnTo>
                  <a:cubicBezTo>
                    <a:pt x="1261" y="4852"/>
                    <a:pt x="1418" y="4695"/>
                    <a:pt x="1418" y="4506"/>
                  </a:cubicBezTo>
                  <a:lnTo>
                    <a:pt x="1418" y="316"/>
                  </a:lnTo>
                  <a:cubicBezTo>
                    <a:pt x="1355" y="158"/>
                    <a:pt x="1198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4"/>
            <p:cNvSpPr/>
            <p:nvPr/>
          </p:nvSpPr>
          <p:spPr>
            <a:xfrm>
              <a:off x="6543825" y="3323275"/>
              <a:ext cx="35475" cy="121400"/>
            </a:xfrm>
            <a:custGeom>
              <a:rect b="b" l="l" r="r" t="t"/>
              <a:pathLst>
                <a:path extrusionOk="0" h="4856" w="1419">
                  <a:moveTo>
                    <a:pt x="323" y="0"/>
                  </a:moveTo>
                  <a:cubicBezTo>
                    <a:pt x="132" y="0"/>
                    <a:pt x="1" y="149"/>
                    <a:pt x="1" y="351"/>
                  </a:cubicBezTo>
                  <a:lnTo>
                    <a:pt x="1" y="4509"/>
                  </a:lnTo>
                  <a:cubicBezTo>
                    <a:pt x="1" y="4698"/>
                    <a:pt x="158" y="4856"/>
                    <a:pt x="379" y="4856"/>
                  </a:cubicBezTo>
                  <a:lnTo>
                    <a:pt x="1418" y="4856"/>
                  </a:lnTo>
                  <a:lnTo>
                    <a:pt x="1418" y="4"/>
                  </a:lnTo>
                  <a:lnTo>
                    <a:pt x="379" y="4"/>
                  </a:lnTo>
                  <a:cubicBezTo>
                    <a:pt x="360" y="1"/>
                    <a:pt x="341" y="0"/>
                    <a:pt x="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4"/>
            <p:cNvSpPr/>
            <p:nvPr/>
          </p:nvSpPr>
          <p:spPr>
            <a:xfrm>
              <a:off x="6643075" y="3332025"/>
              <a:ext cx="143375" cy="104000"/>
            </a:xfrm>
            <a:custGeom>
              <a:rect b="b" l="l" r="r" t="t"/>
              <a:pathLst>
                <a:path extrusionOk="0" h="4160" w="5735">
                  <a:moveTo>
                    <a:pt x="1639" y="1"/>
                  </a:moveTo>
                  <a:cubicBezTo>
                    <a:pt x="1450" y="1"/>
                    <a:pt x="1198" y="158"/>
                    <a:pt x="1072" y="379"/>
                  </a:cubicBezTo>
                  <a:lnTo>
                    <a:pt x="0" y="2490"/>
                  </a:lnTo>
                  <a:cubicBezTo>
                    <a:pt x="158" y="2584"/>
                    <a:pt x="378" y="2616"/>
                    <a:pt x="567" y="2616"/>
                  </a:cubicBezTo>
                  <a:cubicBezTo>
                    <a:pt x="1072" y="2616"/>
                    <a:pt x="1544" y="2364"/>
                    <a:pt x="1796" y="1891"/>
                  </a:cubicBezTo>
                  <a:lnTo>
                    <a:pt x="2017" y="1418"/>
                  </a:lnTo>
                  <a:lnTo>
                    <a:pt x="2710" y="1418"/>
                  </a:lnTo>
                  <a:cubicBezTo>
                    <a:pt x="2899" y="1418"/>
                    <a:pt x="3056" y="1481"/>
                    <a:pt x="3182" y="1607"/>
                  </a:cubicBezTo>
                  <a:lnTo>
                    <a:pt x="5734" y="4159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4"/>
            <p:cNvSpPr/>
            <p:nvPr/>
          </p:nvSpPr>
          <p:spPr>
            <a:xfrm>
              <a:off x="6595025" y="3288700"/>
              <a:ext cx="175675" cy="188725"/>
            </a:xfrm>
            <a:custGeom>
              <a:rect b="b" l="l" r="r" t="t"/>
              <a:pathLst>
                <a:path extrusionOk="0" h="7549" w="7027">
                  <a:moveTo>
                    <a:pt x="2206" y="1"/>
                  </a:moveTo>
                  <a:cubicBezTo>
                    <a:pt x="1828" y="1"/>
                    <a:pt x="1481" y="221"/>
                    <a:pt x="1261" y="568"/>
                  </a:cubicBezTo>
                  <a:lnTo>
                    <a:pt x="946" y="1198"/>
                  </a:lnTo>
                  <a:cubicBezTo>
                    <a:pt x="914" y="1324"/>
                    <a:pt x="757" y="1419"/>
                    <a:pt x="631" y="1419"/>
                  </a:cubicBezTo>
                  <a:lnTo>
                    <a:pt x="1" y="1419"/>
                  </a:lnTo>
                  <a:lnTo>
                    <a:pt x="1" y="6239"/>
                  </a:lnTo>
                  <a:lnTo>
                    <a:pt x="1576" y="6239"/>
                  </a:lnTo>
                  <a:lnTo>
                    <a:pt x="2584" y="7247"/>
                  </a:lnTo>
                  <a:cubicBezTo>
                    <a:pt x="2768" y="7431"/>
                    <a:pt x="3054" y="7548"/>
                    <a:pt x="3330" y="7548"/>
                  </a:cubicBezTo>
                  <a:cubicBezTo>
                    <a:pt x="3431" y="7548"/>
                    <a:pt x="3531" y="7533"/>
                    <a:pt x="3624" y="7499"/>
                  </a:cubicBezTo>
                  <a:lnTo>
                    <a:pt x="6585" y="6554"/>
                  </a:lnTo>
                  <a:cubicBezTo>
                    <a:pt x="6743" y="6522"/>
                    <a:pt x="6900" y="6396"/>
                    <a:pt x="7026" y="6302"/>
                  </a:cubicBezTo>
                  <a:lnTo>
                    <a:pt x="4537" y="3813"/>
                  </a:lnTo>
                  <a:lnTo>
                    <a:pt x="4380" y="3813"/>
                  </a:lnTo>
                  <a:lnTo>
                    <a:pt x="4348" y="3844"/>
                  </a:lnTo>
                  <a:cubicBezTo>
                    <a:pt x="4033" y="4506"/>
                    <a:pt x="3340" y="4947"/>
                    <a:pt x="2647" y="5042"/>
                  </a:cubicBezTo>
                  <a:cubicBezTo>
                    <a:pt x="2601" y="5044"/>
                    <a:pt x="2556" y="5046"/>
                    <a:pt x="2511" y="5046"/>
                  </a:cubicBezTo>
                  <a:cubicBezTo>
                    <a:pt x="2046" y="5046"/>
                    <a:pt x="1698" y="4899"/>
                    <a:pt x="1324" y="4727"/>
                  </a:cubicBezTo>
                  <a:cubicBezTo>
                    <a:pt x="1103" y="4632"/>
                    <a:pt x="1040" y="4412"/>
                    <a:pt x="1166" y="4254"/>
                  </a:cubicBezTo>
                  <a:lnTo>
                    <a:pt x="2363" y="1797"/>
                  </a:lnTo>
                  <a:cubicBezTo>
                    <a:pt x="2615" y="1324"/>
                    <a:pt x="3088" y="1041"/>
                    <a:pt x="3592" y="1041"/>
                  </a:cubicBezTo>
                  <a:lnTo>
                    <a:pt x="5104" y="1041"/>
                  </a:lnTo>
                  <a:cubicBezTo>
                    <a:pt x="5167" y="852"/>
                    <a:pt x="5262" y="631"/>
                    <a:pt x="5262" y="347"/>
                  </a:cubicBezTo>
                  <a:cubicBezTo>
                    <a:pt x="5262" y="158"/>
                    <a:pt x="5104" y="1"/>
                    <a:pt x="4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1" name="Google Shape;711;p14"/>
          <p:cNvSpPr/>
          <p:nvPr/>
        </p:nvSpPr>
        <p:spPr>
          <a:xfrm>
            <a:off x="474875" y="2301275"/>
            <a:ext cx="4375550" cy="585000"/>
          </a:xfrm>
          <a:custGeom>
            <a:rect b="b" l="l" r="r" t="t"/>
            <a:pathLst>
              <a:path extrusionOk="0" h="23400" w="175022">
                <a:moveTo>
                  <a:pt x="0" y="23400"/>
                </a:moveTo>
                <a:cubicBezTo>
                  <a:pt x="3626" y="21711"/>
                  <a:pt x="12819" y="13786"/>
                  <a:pt x="21757" y="13264"/>
                </a:cubicBezTo>
                <a:cubicBezTo>
                  <a:pt x="30695" y="12742"/>
                  <a:pt x="44655" y="20819"/>
                  <a:pt x="53630" y="20266"/>
                </a:cubicBezTo>
                <a:cubicBezTo>
                  <a:pt x="62606" y="19714"/>
                  <a:pt x="69346" y="10748"/>
                  <a:pt x="75610" y="9949"/>
                </a:cubicBezTo>
                <a:cubicBezTo>
                  <a:pt x="81875" y="9151"/>
                  <a:pt x="86125" y="17133"/>
                  <a:pt x="91217" y="15475"/>
                </a:cubicBezTo>
                <a:cubicBezTo>
                  <a:pt x="96309" y="13817"/>
                  <a:pt x="99753" y="0"/>
                  <a:pt x="106164" y="0"/>
                </a:cubicBezTo>
                <a:cubicBezTo>
                  <a:pt x="112575" y="0"/>
                  <a:pt x="123492" y="13694"/>
                  <a:pt x="129683" y="15475"/>
                </a:cubicBezTo>
                <a:cubicBezTo>
                  <a:pt x="135874" y="17256"/>
                  <a:pt x="135755" y="9429"/>
                  <a:pt x="143311" y="10686"/>
                </a:cubicBezTo>
                <a:cubicBezTo>
                  <a:pt x="150868" y="11943"/>
                  <a:pt x="169737" y="20962"/>
                  <a:pt x="175022" y="2301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5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17" name="Google Shape;717;p15"/>
          <p:cNvGrpSpPr/>
          <p:nvPr/>
        </p:nvGrpSpPr>
        <p:grpSpPr>
          <a:xfrm>
            <a:off x="2591275" y="2798764"/>
            <a:ext cx="4199587" cy="1935371"/>
            <a:chOff x="2591275" y="2760664"/>
            <a:chExt cx="4199587" cy="1935371"/>
          </a:xfrm>
        </p:grpSpPr>
        <p:sp>
          <p:nvSpPr>
            <p:cNvPr id="718" name="Google Shape;718;p15"/>
            <p:cNvSpPr/>
            <p:nvPr/>
          </p:nvSpPr>
          <p:spPr>
            <a:xfrm>
              <a:off x="5059672" y="3707112"/>
              <a:ext cx="870185" cy="168021"/>
            </a:xfrm>
            <a:custGeom>
              <a:rect b="b" l="l" r="r" t="t"/>
              <a:pathLst>
                <a:path extrusionOk="0" h="13204" w="59156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4165863" y="2825244"/>
              <a:ext cx="2423414" cy="1582596"/>
            </a:xfrm>
            <a:custGeom>
              <a:rect b="b" l="l" r="r" t="t"/>
              <a:pathLst>
                <a:path extrusionOk="0" h="124369" w="164746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5933652" y="4070729"/>
              <a:ext cx="652580" cy="414262"/>
            </a:xfrm>
            <a:custGeom>
              <a:rect b="b" l="l" r="r" t="t"/>
              <a:pathLst>
                <a:path extrusionOk="0" h="32555" w="44363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6244548" y="3925994"/>
              <a:ext cx="336344" cy="158706"/>
            </a:xfrm>
            <a:custGeom>
              <a:rect b="b" l="l" r="r" t="t"/>
              <a:pathLst>
                <a:path extrusionOk="0" h="12472" w="22865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5924753" y="3819372"/>
              <a:ext cx="166017" cy="162091"/>
            </a:xfrm>
            <a:custGeom>
              <a:rect b="b" l="l" r="r" t="t"/>
              <a:pathLst>
                <a:path extrusionOk="0" h="12738" w="11286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5716297" y="3837696"/>
              <a:ext cx="318795" cy="219226"/>
            </a:xfrm>
            <a:custGeom>
              <a:rect b="b" l="l" r="r" t="t"/>
              <a:pathLst>
                <a:path extrusionOk="0" h="17228" w="21672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5036283" y="4074572"/>
              <a:ext cx="133729" cy="201271"/>
            </a:xfrm>
            <a:custGeom>
              <a:rect b="b" l="l" r="r" t="t"/>
              <a:pathLst>
                <a:path extrusionOk="0" h="15817" w="9091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6242268" y="3241466"/>
              <a:ext cx="157368" cy="212902"/>
            </a:xfrm>
            <a:custGeom>
              <a:rect b="b" l="l" r="r" t="t"/>
              <a:pathLst>
                <a:path extrusionOk="0" h="16731" w="10698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6515035" y="4425845"/>
              <a:ext cx="275827" cy="180466"/>
            </a:xfrm>
            <a:custGeom>
              <a:rect b="b" l="l" r="r" t="t"/>
              <a:pathLst>
                <a:path extrusionOk="0" h="14182" w="18751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6164481" y="3628802"/>
              <a:ext cx="137024" cy="196181"/>
            </a:xfrm>
            <a:custGeom>
              <a:rect b="b" l="l" r="r" t="t"/>
              <a:pathLst>
                <a:path extrusionOk="0" h="15417" w="9315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6066601" y="3895378"/>
              <a:ext cx="109075" cy="115759"/>
            </a:xfrm>
            <a:custGeom>
              <a:rect b="b" l="l" r="r" t="t"/>
              <a:pathLst>
                <a:path extrusionOk="0" h="9097" w="7415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4995860" y="2826822"/>
              <a:ext cx="153058" cy="82967"/>
            </a:xfrm>
            <a:custGeom>
              <a:rect b="b" l="l" r="r" t="t"/>
              <a:pathLst>
                <a:path extrusionOk="0" h="6520" w="10405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4314066" y="3098399"/>
              <a:ext cx="68151" cy="58955"/>
            </a:xfrm>
            <a:custGeom>
              <a:rect b="b" l="l" r="r" t="t"/>
              <a:pathLst>
                <a:path extrusionOk="0" h="4633" w="4633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5"/>
            <p:cNvSpPr/>
            <p:nvPr/>
          </p:nvSpPr>
          <p:spPr>
            <a:xfrm>
              <a:off x="6033121" y="4037796"/>
              <a:ext cx="126712" cy="41929"/>
            </a:xfrm>
            <a:custGeom>
              <a:rect b="b" l="l" r="r" t="t"/>
              <a:pathLst>
                <a:path extrusionOk="0" h="3295" w="8614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6277351" y="4512782"/>
              <a:ext cx="73977" cy="49564"/>
            </a:xfrm>
            <a:custGeom>
              <a:rect b="b" l="l" r="r" t="t"/>
              <a:pathLst>
                <a:path extrusionOk="0" h="3895" w="5029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5593013" y="3756803"/>
              <a:ext cx="48308" cy="65177"/>
            </a:xfrm>
            <a:custGeom>
              <a:rect b="b" l="l" r="r" t="t"/>
              <a:pathLst>
                <a:path extrusionOk="0" h="5122" w="3284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6128383" y="4040252"/>
              <a:ext cx="75256" cy="39015"/>
            </a:xfrm>
            <a:custGeom>
              <a:rect b="b" l="l" r="r" t="t"/>
              <a:pathLst>
                <a:path extrusionOk="0" h="3066" w="5116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6153081" y="3531838"/>
              <a:ext cx="39879" cy="47770"/>
            </a:xfrm>
            <a:custGeom>
              <a:rect b="b" l="l" r="r" t="t"/>
              <a:pathLst>
                <a:path extrusionOk="0" h="3754" w="2711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6148712" y="3733936"/>
              <a:ext cx="44498" cy="49513"/>
            </a:xfrm>
            <a:custGeom>
              <a:rect b="b" l="l" r="r" t="t"/>
              <a:pathLst>
                <a:path extrusionOk="0" h="3891" w="3025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6698469" y="4213401"/>
              <a:ext cx="43586" cy="40745"/>
            </a:xfrm>
            <a:custGeom>
              <a:rect b="b" l="l" r="r" t="t"/>
              <a:pathLst>
                <a:path extrusionOk="0" h="3202" w="2963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6303300" y="3864736"/>
              <a:ext cx="38879" cy="40618"/>
            </a:xfrm>
            <a:custGeom>
              <a:rect b="b" l="l" r="r" t="t"/>
              <a:pathLst>
                <a:path extrusionOk="0" h="3192" w="2643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5"/>
            <p:cNvSpPr/>
            <p:nvPr/>
          </p:nvSpPr>
          <p:spPr>
            <a:xfrm>
              <a:off x="6334853" y="2890383"/>
              <a:ext cx="47705" cy="21276"/>
            </a:xfrm>
            <a:custGeom>
              <a:rect b="b" l="l" r="r" t="t"/>
              <a:pathLst>
                <a:path extrusionOk="0" h="1672" w="3243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6208523" y="3958456"/>
              <a:ext cx="45778" cy="20475"/>
            </a:xfrm>
            <a:custGeom>
              <a:rect b="b" l="l" r="r" t="t"/>
              <a:pathLst>
                <a:path extrusionOk="0" h="1609" w="3112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5"/>
            <p:cNvSpPr/>
            <p:nvPr/>
          </p:nvSpPr>
          <p:spPr>
            <a:xfrm>
              <a:off x="2591275" y="2760664"/>
              <a:ext cx="1902032" cy="1935371"/>
            </a:xfrm>
            <a:custGeom>
              <a:rect b="b" l="l" r="r" t="t"/>
              <a:pathLst>
                <a:path extrusionOk="0" h="152092" w="129302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5"/>
            <p:cNvSpPr/>
            <p:nvPr/>
          </p:nvSpPr>
          <p:spPr>
            <a:xfrm>
              <a:off x="4304152" y="2949058"/>
              <a:ext cx="125594" cy="48648"/>
            </a:xfrm>
            <a:custGeom>
              <a:rect b="b" l="l" r="r" t="t"/>
              <a:pathLst>
                <a:path extrusionOk="0" h="3823" w="8538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5"/>
            <p:cNvSpPr/>
            <p:nvPr/>
          </p:nvSpPr>
          <p:spPr>
            <a:xfrm>
              <a:off x="3308917" y="3554577"/>
              <a:ext cx="155088" cy="57568"/>
            </a:xfrm>
            <a:custGeom>
              <a:rect b="b" l="l" r="r" t="t"/>
              <a:pathLst>
                <a:path extrusionOk="0" h="4524" w="10543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5"/>
            <p:cNvSpPr/>
            <p:nvPr/>
          </p:nvSpPr>
          <p:spPr>
            <a:xfrm>
              <a:off x="3447721" y="3602652"/>
              <a:ext cx="97115" cy="37641"/>
            </a:xfrm>
            <a:custGeom>
              <a:rect b="b" l="l" r="r" t="t"/>
              <a:pathLst>
                <a:path extrusionOk="0" h="2958" w="6602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5"/>
            <p:cNvSpPr/>
            <p:nvPr/>
          </p:nvSpPr>
          <p:spPr>
            <a:xfrm>
              <a:off x="3584995" y="2962063"/>
              <a:ext cx="76271" cy="32843"/>
            </a:xfrm>
            <a:custGeom>
              <a:rect b="b" l="l" r="r" t="t"/>
              <a:pathLst>
                <a:path extrusionOk="0" h="2581" w="5185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3554486" y="3620887"/>
              <a:ext cx="34848" cy="22561"/>
            </a:xfrm>
            <a:custGeom>
              <a:rect b="b" l="l" r="r" t="t"/>
              <a:pathLst>
                <a:path extrusionOk="0" h="1773" w="2369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5"/>
            <p:cNvSpPr/>
            <p:nvPr/>
          </p:nvSpPr>
          <p:spPr>
            <a:xfrm>
              <a:off x="3672268" y="4634230"/>
              <a:ext cx="36878" cy="19966"/>
            </a:xfrm>
            <a:custGeom>
              <a:rect b="b" l="l" r="r" t="t"/>
              <a:pathLst>
                <a:path extrusionOk="0" h="1569" w="2507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5"/>
            <p:cNvSpPr/>
            <p:nvPr/>
          </p:nvSpPr>
          <p:spPr>
            <a:xfrm>
              <a:off x="3397898" y="3623979"/>
              <a:ext cx="33053" cy="19482"/>
            </a:xfrm>
            <a:custGeom>
              <a:rect b="b" l="l" r="r" t="t"/>
              <a:pathLst>
                <a:path extrusionOk="0" h="1531" w="2247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5"/>
            <p:cNvSpPr/>
            <p:nvPr/>
          </p:nvSpPr>
          <p:spPr>
            <a:xfrm>
              <a:off x="6599530" y="4000079"/>
              <a:ext cx="27875" cy="27257"/>
            </a:xfrm>
            <a:custGeom>
              <a:rect b="b" l="l" r="r" t="t"/>
              <a:pathLst>
                <a:path extrusionOk="0" h="2142" w="1895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4979091" y="2913950"/>
              <a:ext cx="32303" cy="19291"/>
            </a:xfrm>
            <a:custGeom>
              <a:rect b="b" l="l" r="r" t="t"/>
              <a:pathLst>
                <a:path extrusionOk="0" h="1516" w="2196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6174646" y="3964768"/>
              <a:ext cx="29494" cy="18998"/>
            </a:xfrm>
            <a:custGeom>
              <a:rect b="b" l="l" r="r" t="t"/>
              <a:pathLst>
                <a:path extrusionOk="0" h="1493" w="2005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5"/>
            <p:cNvSpPr/>
            <p:nvPr/>
          </p:nvSpPr>
          <p:spPr>
            <a:xfrm>
              <a:off x="6384617" y="3239888"/>
              <a:ext cx="27111" cy="21480"/>
            </a:xfrm>
            <a:custGeom>
              <a:rect b="b" l="l" r="r" t="t"/>
              <a:pathLst>
                <a:path extrusionOk="0" h="1688" w="1843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15"/>
            <p:cNvSpPr/>
            <p:nvPr/>
          </p:nvSpPr>
          <p:spPr>
            <a:xfrm>
              <a:off x="4543366" y="3272795"/>
              <a:ext cx="31538" cy="64223"/>
            </a:xfrm>
            <a:custGeom>
              <a:rect b="b" l="l" r="r" t="t"/>
              <a:pathLst>
                <a:path extrusionOk="0" h="5047" w="2144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4754616" y="3377687"/>
              <a:ext cx="55177" cy="23109"/>
            </a:xfrm>
            <a:custGeom>
              <a:rect b="b" l="l" r="r" t="t"/>
              <a:pathLst>
                <a:path extrusionOk="0" h="1816" w="3751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5"/>
            <p:cNvSpPr/>
            <p:nvPr/>
          </p:nvSpPr>
          <p:spPr>
            <a:xfrm>
              <a:off x="4881475" y="3383999"/>
              <a:ext cx="29758" cy="19138"/>
            </a:xfrm>
            <a:custGeom>
              <a:rect b="b" l="l" r="r" t="t"/>
              <a:pathLst>
                <a:path extrusionOk="0" h="1504" w="2023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5"/>
            <p:cNvSpPr/>
            <p:nvPr/>
          </p:nvSpPr>
          <p:spPr>
            <a:xfrm>
              <a:off x="4463814" y="3315004"/>
              <a:ext cx="26434" cy="19431"/>
            </a:xfrm>
            <a:custGeom>
              <a:rect b="b" l="l" r="r" t="t"/>
              <a:pathLst>
                <a:path extrusionOk="0" h="1527" w="1797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7" name="Google Shape;757;p15"/>
          <p:cNvSpPr txBox="1"/>
          <p:nvPr/>
        </p:nvSpPr>
        <p:spPr>
          <a:xfrm>
            <a:off x="7492527" y="841822"/>
            <a:ext cx="118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i="0" sz="1600" u="none" cap="none" strike="noStrike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58" name="Google Shape;758;p15"/>
          <p:cNvSpPr txBox="1"/>
          <p:nvPr/>
        </p:nvSpPr>
        <p:spPr>
          <a:xfrm>
            <a:off x="6902115" y="1310035"/>
            <a:ext cx="17778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9" name="Google Shape;759;p15"/>
          <p:cNvSpPr txBox="1"/>
          <p:nvPr/>
        </p:nvSpPr>
        <p:spPr>
          <a:xfrm>
            <a:off x="464073" y="893347"/>
            <a:ext cx="118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i="0" sz="1600" u="none" cap="none" strike="noStrike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60" name="Google Shape;760;p15"/>
          <p:cNvSpPr txBox="1"/>
          <p:nvPr/>
        </p:nvSpPr>
        <p:spPr>
          <a:xfrm>
            <a:off x="464078" y="1350560"/>
            <a:ext cx="17778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1" name="Google Shape;761;p15"/>
          <p:cNvSpPr txBox="1"/>
          <p:nvPr/>
        </p:nvSpPr>
        <p:spPr>
          <a:xfrm>
            <a:off x="7492527" y="1738272"/>
            <a:ext cx="118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b="1" i="0" sz="1600" u="none" cap="none" strike="noStrike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62" name="Google Shape;762;p15"/>
          <p:cNvSpPr txBox="1"/>
          <p:nvPr/>
        </p:nvSpPr>
        <p:spPr>
          <a:xfrm>
            <a:off x="6902127" y="2188122"/>
            <a:ext cx="17778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3" name="Google Shape;763;p15"/>
          <p:cNvSpPr txBox="1"/>
          <p:nvPr/>
        </p:nvSpPr>
        <p:spPr>
          <a:xfrm>
            <a:off x="464073" y="1784285"/>
            <a:ext cx="118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i="0" sz="1600" u="none" cap="none" strike="noStrike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64" name="Google Shape;764;p15"/>
          <p:cNvSpPr txBox="1"/>
          <p:nvPr/>
        </p:nvSpPr>
        <p:spPr>
          <a:xfrm>
            <a:off x="477860" y="2234147"/>
            <a:ext cx="17778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65" name="Google Shape;765;p15"/>
          <p:cNvGrpSpPr/>
          <p:nvPr/>
        </p:nvGrpSpPr>
        <p:grpSpPr>
          <a:xfrm>
            <a:off x="959963" y="2952548"/>
            <a:ext cx="2247087" cy="492627"/>
            <a:chOff x="1188563" y="2914448"/>
            <a:chExt cx="2247087" cy="492627"/>
          </a:xfrm>
        </p:grpSpPr>
        <p:sp>
          <p:nvSpPr>
            <p:cNvPr id="766" name="Google Shape;766;p15"/>
            <p:cNvSpPr/>
            <p:nvPr/>
          </p:nvSpPr>
          <p:spPr>
            <a:xfrm>
              <a:off x="1188563" y="2914448"/>
              <a:ext cx="1394400" cy="2811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20%</a:t>
              </a:r>
              <a:endPara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67" name="Google Shape;767;p15"/>
            <p:cNvCxnSpPr>
              <a:endCxn id="766" idx="3"/>
            </p:cNvCxnSpPr>
            <p:nvPr/>
          </p:nvCxnSpPr>
          <p:spPr>
            <a:xfrm rot="10800000">
              <a:off x="2582963" y="3054998"/>
              <a:ext cx="725100" cy="2739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68" name="Google Shape;768;p15"/>
            <p:cNvSpPr/>
            <p:nvPr/>
          </p:nvSpPr>
          <p:spPr>
            <a:xfrm>
              <a:off x="3309950" y="3281375"/>
              <a:ext cx="125700" cy="125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9" name="Google Shape;769;p15"/>
          <p:cNvGrpSpPr/>
          <p:nvPr/>
        </p:nvGrpSpPr>
        <p:grpSpPr>
          <a:xfrm>
            <a:off x="959963" y="4016450"/>
            <a:ext cx="2663837" cy="401500"/>
            <a:chOff x="1188563" y="3978350"/>
            <a:chExt cx="2663837" cy="401500"/>
          </a:xfrm>
        </p:grpSpPr>
        <p:sp>
          <p:nvSpPr>
            <p:cNvPr id="770" name="Google Shape;770;p15"/>
            <p:cNvSpPr/>
            <p:nvPr/>
          </p:nvSpPr>
          <p:spPr>
            <a:xfrm>
              <a:off x="1188563" y="3978350"/>
              <a:ext cx="1394400" cy="2811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40%</a:t>
              </a:r>
              <a:endPara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71" name="Google Shape;771;p15"/>
            <p:cNvCxnSpPr>
              <a:endCxn id="770" idx="3"/>
            </p:cNvCxnSpPr>
            <p:nvPr/>
          </p:nvCxnSpPr>
          <p:spPr>
            <a:xfrm rot="10800000">
              <a:off x="2582963" y="4118900"/>
              <a:ext cx="1143600" cy="1908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72" name="Google Shape;772;p15"/>
            <p:cNvSpPr/>
            <p:nvPr/>
          </p:nvSpPr>
          <p:spPr>
            <a:xfrm>
              <a:off x="3726700" y="4254150"/>
              <a:ext cx="125700" cy="125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3" name="Google Shape;773;p15"/>
          <p:cNvGrpSpPr/>
          <p:nvPr/>
        </p:nvGrpSpPr>
        <p:grpSpPr>
          <a:xfrm>
            <a:off x="5038400" y="3857475"/>
            <a:ext cx="3145638" cy="440075"/>
            <a:chOff x="4809800" y="3819375"/>
            <a:chExt cx="3145638" cy="440075"/>
          </a:xfrm>
        </p:grpSpPr>
        <p:sp>
          <p:nvSpPr>
            <p:cNvPr id="774" name="Google Shape;774;p15"/>
            <p:cNvSpPr/>
            <p:nvPr/>
          </p:nvSpPr>
          <p:spPr>
            <a:xfrm>
              <a:off x="6561038" y="3985550"/>
              <a:ext cx="1394400" cy="273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80%</a:t>
              </a:r>
              <a:endPara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75" name="Google Shape;775;p15"/>
            <p:cNvCxnSpPr>
              <a:endCxn id="774" idx="1"/>
            </p:cNvCxnSpPr>
            <p:nvPr/>
          </p:nvCxnSpPr>
          <p:spPr>
            <a:xfrm>
              <a:off x="4929638" y="3874400"/>
              <a:ext cx="1631400" cy="24810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76" name="Google Shape;776;p15"/>
            <p:cNvSpPr/>
            <p:nvPr/>
          </p:nvSpPr>
          <p:spPr>
            <a:xfrm>
              <a:off x="4809800" y="3819375"/>
              <a:ext cx="125700" cy="125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7" name="Google Shape;777;p15"/>
          <p:cNvGrpSpPr/>
          <p:nvPr/>
        </p:nvGrpSpPr>
        <p:grpSpPr>
          <a:xfrm>
            <a:off x="5588525" y="2959747"/>
            <a:ext cx="2595513" cy="273900"/>
            <a:chOff x="5359925" y="2921647"/>
            <a:chExt cx="2595513" cy="273900"/>
          </a:xfrm>
        </p:grpSpPr>
        <p:sp>
          <p:nvSpPr>
            <p:cNvPr id="778" name="Google Shape;778;p15"/>
            <p:cNvSpPr/>
            <p:nvPr/>
          </p:nvSpPr>
          <p:spPr>
            <a:xfrm>
              <a:off x="6561038" y="2921647"/>
              <a:ext cx="1394400" cy="273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60%</a:t>
              </a:r>
              <a:endPara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79" name="Google Shape;779;p15"/>
            <p:cNvCxnSpPr>
              <a:endCxn id="778" idx="1"/>
            </p:cNvCxnSpPr>
            <p:nvPr/>
          </p:nvCxnSpPr>
          <p:spPr>
            <a:xfrm flipH="1" rot="10800000">
              <a:off x="5485538" y="3058597"/>
              <a:ext cx="1075500" cy="162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80" name="Google Shape;780;p15"/>
            <p:cNvSpPr/>
            <p:nvPr/>
          </p:nvSpPr>
          <p:spPr>
            <a:xfrm>
              <a:off x="5359925" y="3003700"/>
              <a:ext cx="125700" cy="125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1" name="Google Shape;781;p15"/>
          <p:cNvGrpSpPr/>
          <p:nvPr/>
        </p:nvGrpSpPr>
        <p:grpSpPr>
          <a:xfrm>
            <a:off x="2591340" y="2217896"/>
            <a:ext cx="881709" cy="225206"/>
            <a:chOff x="2299508" y="1876230"/>
            <a:chExt cx="1107118" cy="282816"/>
          </a:xfrm>
        </p:grpSpPr>
        <p:sp>
          <p:nvSpPr>
            <p:cNvPr id="782" name="Google Shape;782;p15"/>
            <p:cNvSpPr/>
            <p:nvPr/>
          </p:nvSpPr>
          <p:spPr>
            <a:xfrm>
              <a:off x="2299508" y="1938426"/>
              <a:ext cx="1107118" cy="220620"/>
            </a:xfrm>
            <a:custGeom>
              <a:rect b="b" l="l" r="r" t="t"/>
              <a:pathLst>
                <a:path extrusionOk="0" h="7573" w="24351">
                  <a:moveTo>
                    <a:pt x="0" y="1"/>
                  </a:moveTo>
                  <a:lnTo>
                    <a:pt x="0" y="5471"/>
                  </a:lnTo>
                  <a:cubicBezTo>
                    <a:pt x="0" y="6639"/>
                    <a:pt x="5471" y="7573"/>
                    <a:pt x="12175" y="7573"/>
                  </a:cubicBezTo>
                  <a:cubicBezTo>
                    <a:pt x="18914" y="7573"/>
                    <a:pt x="24351" y="6639"/>
                    <a:pt x="24351" y="5471"/>
                  </a:cubicBezTo>
                  <a:lnTo>
                    <a:pt x="243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5"/>
            <p:cNvSpPr/>
            <p:nvPr/>
          </p:nvSpPr>
          <p:spPr>
            <a:xfrm>
              <a:off x="2299508" y="1876230"/>
              <a:ext cx="1107118" cy="123464"/>
            </a:xfrm>
            <a:custGeom>
              <a:rect b="b" l="l" r="r" t="t"/>
              <a:pathLst>
                <a:path extrusionOk="0" h="4238" w="24351">
                  <a:moveTo>
                    <a:pt x="12175" y="1"/>
                  </a:moveTo>
                  <a:cubicBezTo>
                    <a:pt x="5471" y="1"/>
                    <a:pt x="0" y="968"/>
                    <a:pt x="0" y="2136"/>
                  </a:cubicBezTo>
                  <a:cubicBezTo>
                    <a:pt x="0" y="3303"/>
                    <a:pt x="5471" y="4237"/>
                    <a:pt x="12175" y="4237"/>
                  </a:cubicBezTo>
                  <a:cubicBezTo>
                    <a:pt x="18914" y="4237"/>
                    <a:pt x="24351" y="3303"/>
                    <a:pt x="24351" y="2136"/>
                  </a:cubicBezTo>
                  <a:cubicBezTo>
                    <a:pt x="24351" y="968"/>
                    <a:pt x="18914" y="1"/>
                    <a:pt x="12175" y="1"/>
                  </a:cubicBezTo>
                  <a:close/>
                </a:path>
              </a:pathLst>
            </a:custGeom>
            <a:solidFill>
              <a:srgbClr val="FCB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4" name="Google Shape;784;p15"/>
          <p:cNvGrpSpPr/>
          <p:nvPr/>
        </p:nvGrpSpPr>
        <p:grpSpPr>
          <a:xfrm>
            <a:off x="3697458" y="2091647"/>
            <a:ext cx="881709" cy="351467"/>
            <a:chOff x="3662983" y="1717659"/>
            <a:chExt cx="1107118" cy="441376"/>
          </a:xfrm>
        </p:grpSpPr>
        <p:sp>
          <p:nvSpPr>
            <p:cNvPr id="785" name="Google Shape;785;p15"/>
            <p:cNvSpPr/>
            <p:nvPr/>
          </p:nvSpPr>
          <p:spPr>
            <a:xfrm>
              <a:off x="3662983" y="1814729"/>
              <a:ext cx="1107118" cy="344306"/>
            </a:xfrm>
            <a:custGeom>
              <a:rect b="b" l="l" r="r" t="t"/>
              <a:pathLst>
                <a:path extrusionOk="0" h="7573" w="24351">
                  <a:moveTo>
                    <a:pt x="0" y="1"/>
                  </a:moveTo>
                  <a:lnTo>
                    <a:pt x="0" y="5471"/>
                  </a:lnTo>
                  <a:cubicBezTo>
                    <a:pt x="0" y="6639"/>
                    <a:pt x="5471" y="7573"/>
                    <a:pt x="12175" y="7573"/>
                  </a:cubicBezTo>
                  <a:cubicBezTo>
                    <a:pt x="18914" y="7573"/>
                    <a:pt x="24351" y="6639"/>
                    <a:pt x="24351" y="5471"/>
                  </a:cubicBezTo>
                  <a:lnTo>
                    <a:pt x="24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5"/>
            <p:cNvSpPr/>
            <p:nvPr/>
          </p:nvSpPr>
          <p:spPr>
            <a:xfrm>
              <a:off x="3662983" y="1717659"/>
              <a:ext cx="1107118" cy="192681"/>
            </a:xfrm>
            <a:custGeom>
              <a:rect b="b" l="l" r="r" t="t"/>
              <a:pathLst>
                <a:path extrusionOk="0" h="4238" w="24351">
                  <a:moveTo>
                    <a:pt x="12175" y="1"/>
                  </a:moveTo>
                  <a:cubicBezTo>
                    <a:pt x="5471" y="1"/>
                    <a:pt x="0" y="968"/>
                    <a:pt x="0" y="2136"/>
                  </a:cubicBezTo>
                  <a:cubicBezTo>
                    <a:pt x="0" y="3303"/>
                    <a:pt x="5471" y="4237"/>
                    <a:pt x="12175" y="4237"/>
                  </a:cubicBezTo>
                  <a:cubicBezTo>
                    <a:pt x="18914" y="4237"/>
                    <a:pt x="24351" y="3303"/>
                    <a:pt x="24351" y="2136"/>
                  </a:cubicBezTo>
                  <a:cubicBezTo>
                    <a:pt x="24351" y="968"/>
                    <a:pt x="18914" y="1"/>
                    <a:pt x="12175" y="1"/>
                  </a:cubicBezTo>
                  <a:close/>
                </a:path>
              </a:pathLst>
            </a:custGeom>
            <a:solidFill>
              <a:srgbClr val="BF60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7" name="Google Shape;787;p15"/>
          <p:cNvGrpSpPr/>
          <p:nvPr/>
        </p:nvGrpSpPr>
        <p:grpSpPr>
          <a:xfrm>
            <a:off x="4803419" y="1972100"/>
            <a:ext cx="881745" cy="471012"/>
            <a:chOff x="5200766" y="1567531"/>
            <a:chExt cx="1107164" cy="591501"/>
          </a:xfrm>
        </p:grpSpPr>
        <p:sp>
          <p:nvSpPr>
            <p:cNvPr id="788" name="Google Shape;788;p15"/>
            <p:cNvSpPr/>
            <p:nvPr/>
          </p:nvSpPr>
          <p:spPr>
            <a:xfrm>
              <a:off x="5202312" y="1663100"/>
              <a:ext cx="1105618" cy="495932"/>
            </a:xfrm>
            <a:custGeom>
              <a:rect b="b" l="l" r="r" t="t"/>
              <a:pathLst>
                <a:path extrusionOk="0" h="10908" w="24318">
                  <a:moveTo>
                    <a:pt x="0" y="0"/>
                  </a:moveTo>
                  <a:lnTo>
                    <a:pt x="0" y="8806"/>
                  </a:lnTo>
                  <a:cubicBezTo>
                    <a:pt x="0" y="9974"/>
                    <a:pt x="5437" y="10908"/>
                    <a:pt x="12142" y="10908"/>
                  </a:cubicBezTo>
                  <a:cubicBezTo>
                    <a:pt x="18880" y="10908"/>
                    <a:pt x="24317" y="9974"/>
                    <a:pt x="24317" y="8806"/>
                  </a:cubicBezTo>
                  <a:lnTo>
                    <a:pt x="243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15"/>
            <p:cNvSpPr/>
            <p:nvPr/>
          </p:nvSpPr>
          <p:spPr>
            <a:xfrm>
              <a:off x="5200766" y="1567531"/>
              <a:ext cx="1107164" cy="191135"/>
            </a:xfrm>
            <a:custGeom>
              <a:rect b="b" l="l" r="r" t="t"/>
              <a:pathLst>
                <a:path extrusionOk="0" h="4204" w="24352">
                  <a:moveTo>
                    <a:pt x="12176" y="1"/>
                  </a:moveTo>
                  <a:cubicBezTo>
                    <a:pt x="5471" y="1"/>
                    <a:pt x="1" y="935"/>
                    <a:pt x="1" y="2102"/>
                  </a:cubicBezTo>
                  <a:cubicBezTo>
                    <a:pt x="1" y="3270"/>
                    <a:pt x="5471" y="4204"/>
                    <a:pt x="12176" y="4204"/>
                  </a:cubicBezTo>
                  <a:cubicBezTo>
                    <a:pt x="18914" y="4204"/>
                    <a:pt x="24351" y="3270"/>
                    <a:pt x="24351" y="2102"/>
                  </a:cubicBezTo>
                  <a:cubicBezTo>
                    <a:pt x="24351" y="935"/>
                    <a:pt x="18914" y="1"/>
                    <a:pt x="12176" y="1"/>
                  </a:cubicBezTo>
                  <a:close/>
                </a:path>
              </a:pathLst>
            </a:custGeom>
            <a:solidFill>
              <a:srgbClr val="29AA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0" name="Google Shape;790;p15"/>
          <p:cNvGrpSpPr/>
          <p:nvPr/>
        </p:nvGrpSpPr>
        <p:grpSpPr>
          <a:xfrm>
            <a:off x="5909415" y="1910480"/>
            <a:ext cx="881709" cy="532631"/>
            <a:chOff x="6673786" y="1490148"/>
            <a:chExt cx="1107118" cy="668883"/>
          </a:xfrm>
        </p:grpSpPr>
        <p:sp>
          <p:nvSpPr>
            <p:cNvPr id="791" name="Google Shape;791;p15"/>
            <p:cNvSpPr/>
            <p:nvPr/>
          </p:nvSpPr>
          <p:spPr>
            <a:xfrm>
              <a:off x="6675286" y="1587218"/>
              <a:ext cx="1105618" cy="571813"/>
            </a:xfrm>
            <a:custGeom>
              <a:rect b="b" l="l" r="r" t="t"/>
              <a:pathLst>
                <a:path extrusionOk="0" h="12577" w="24318">
                  <a:moveTo>
                    <a:pt x="1" y="0"/>
                  </a:moveTo>
                  <a:lnTo>
                    <a:pt x="1" y="10475"/>
                  </a:lnTo>
                  <a:cubicBezTo>
                    <a:pt x="1" y="11642"/>
                    <a:pt x="5438" y="12576"/>
                    <a:pt x="12143" y="12576"/>
                  </a:cubicBezTo>
                  <a:cubicBezTo>
                    <a:pt x="18881" y="12576"/>
                    <a:pt x="24318" y="11642"/>
                    <a:pt x="24318" y="10475"/>
                  </a:cubicBezTo>
                  <a:lnTo>
                    <a:pt x="243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5"/>
            <p:cNvSpPr/>
            <p:nvPr/>
          </p:nvSpPr>
          <p:spPr>
            <a:xfrm>
              <a:off x="6673786" y="1490148"/>
              <a:ext cx="1107118" cy="192635"/>
            </a:xfrm>
            <a:custGeom>
              <a:rect b="b" l="l" r="r" t="t"/>
              <a:pathLst>
                <a:path extrusionOk="0" h="4237" w="24351">
                  <a:moveTo>
                    <a:pt x="12176" y="1"/>
                  </a:moveTo>
                  <a:cubicBezTo>
                    <a:pt x="5471" y="1"/>
                    <a:pt x="0" y="968"/>
                    <a:pt x="0" y="2135"/>
                  </a:cubicBezTo>
                  <a:cubicBezTo>
                    <a:pt x="0" y="3303"/>
                    <a:pt x="5471" y="4237"/>
                    <a:pt x="12176" y="4237"/>
                  </a:cubicBezTo>
                  <a:cubicBezTo>
                    <a:pt x="18914" y="4237"/>
                    <a:pt x="24351" y="3303"/>
                    <a:pt x="24351" y="2135"/>
                  </a:cubicBezTo>
                  <a:cubicBezTo>
                    <a:pt x="24351" y="968"/>
                    <a:pt x="18914" y="1"/>
                    <a:pt x="12176" y="1"/>
                  </a:cubicBezTo>
                  <a:close/>
                </a:path>
              </a:pathLst>
            </a:custGeom>
            <a:solidFill>
              <a:srgbClr val="0687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3" name="Google Shape;793;p15"/>
          <p:cNvSpPr/>
          <p:nvPr/>
        </p:nvSpPr>
        <p:spPr>
          <a:xfrm rot="5400000">
            <a:off x="2550850" y="1396200"/>
            <a:ext cx="962700" cy="440700"/>
          </a:xfrm>
          <a:prstGeom prst="homePlat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15"/>
          <p:cNvSpPr/>
          <p:nvPr/>
        </p:nvSpPr>
        <p:spPr>
          <a:xfrm rot="5400000">
            <a:off x="3697463" y="1355700"/>
            <a:ext cx="881700" cy="440700"/>
          </a:xfrm>
          <a:prstGeom prst="homePlat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15"/>
          <p:cNvSpPr/>
          <p:nvPr/>
        </p:nvSpPr>
        <p:spPr>
          <a:xfrm rot="5400000">
            <a:off x="4888950" y="1270350"/>
            <a:ext cx="711000" cy="440700"/>
          </a:xfrm>
          <a:prstGeom prst="homePlat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15"/>
          <p:cNvSpPr/>
          <p:nvPr/>
        </p:nvSpPr>
        <p:spPr>
          <a:xfrm rot="5400000">
            <a:off x="5994775" y="1270350"/>
            <a:ext cx="711000" cy="440700"/>
          </a:xfrm>
          <a:prstGeom prst="homePlat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7" name="Google Shape;797;p15"/>
          <p:cNvGrpSpPr/>
          <p:nvPr/>
        </p:nvGrpSpPr>
        <p:grpSpPr>
          <a:xfrm>
            <a:off x="5084440" y="1228677"/>
            <a:ext cx="320020" cy="320020"/>
            <a:chOff x="1379798" y="1723250"/>
            <a:chExt cx="397887" cy="397887"/>
          </a:xfrm>
        </p:grpSpPr>
        <p:sp>
          <p:nvSpPr>
            <p:cNvPr id="798" name="Google Shape;798;p15"/>
            <p:cNvSpPr/>
            <p:nvPr/>
          </p:nvSpPr>
          <p:spPr>
            <a:xfrm>
              <a:off x="1462169" y="1793977"/>
              <a:ext cx="23354" cy="23312"/>
            </a:xfrm>
            <a:custGeom>
              <a:rect b="b" l="l" r="r" t="t"/>
              <a:pathLst>
                <a:path extrusionOk="0" h="1117" w="1119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5"/>
            <p:cNvSpPr/>
            <p:nvPr/>
          </p:nvSpPr>
          <p:spPr>
            <a:xfrm>
              <a:off x="1379798" y="1723250"/>
              <a:ext cx="397887" cy="397887"/>
            </a:xfrm>
            <a:custGeom>
              <a:rect b="b" l="l" r="r" t="t"/>
              <a:pathLst>
                <a:path extrusionOk="0" h="19065" w="19065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15"/>
            <p:cNvSpPr/>
            <p:nvPr/>
          </p:nvSpPr>
          <p:spPr>
            <a:xfrm>
              <a:off x="1555413" y="1886846"/>
              <a:ext cx="139912" cy="163558"/>
            </a:xfrm>
            <a:custGeom>
              <a:rect b="b" l="l" r="r" t="t"/>
              <a:pathLst>
                <a:path extrusionOk="0" h="7837" w="6704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5"/>
            <p:cNvSpPr/>
            <p:nvPr/>
          </p:nvSpPr>
          <p:spPr>
            <a:xfrm>
              <a:off x="1462169" y="1887200"/>
              <a:ext cx="23354" cy="163203"/>
            </a:xfrm>
            <a:custGeom>
              <a:rect b="b" l="l" r="r" t="t"/>
              <a:pathLst>
                <a:path extrusionOk="0" h="7820" w="1119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2" name="Google Shape;802;p15"/>
          <p:cNvGrpSpPr/>
          <p:nvPr/>
        </p:nvGrpSpPr>
        <p:grpSpPr>
          <a:xfrm>
            <a:off x="2872182" y="1228750"/>
            <a:ext cx="320037" cy="320020"/>
            <a:chOff x="266768" y="1721375"/>
            <a:chExt cx="397907" cy="397887"/>
          </a:xfrm>
        </p:grpSpPr>
        <p:sp>
          <p:nvSpPr>
            <p:cNvPr id="803" name="Google Shape;803;p15"/>
            <p:cNvSpPr/>
            <p:nvPr/>
          </p:nvSpPr>
          <p:spPr>
            <a:xfrm>
              <a:off x="454843" y="1791037"/>
              <a:ext cx="136218" cy="328222"/>
            </a:xfrm>
            <a:custGeom>
              <a:rect b="b" l="l" r="r" t="t"/>
              <a:pathLst>
                <a:path extrusionOk="0" h="15727" w="6527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5"/>
            <p:cNvSpPr/>
            <p:nvPr/>
          </p:nvSpPr>
          <p:spPr>
            <a:xfrm>
              <a:off x="266768" y="1721375"/>
              <a:ext cx="397907" cy="397887"/>
            </a:xfrm>
            <a:custGeom>
              <a:rect b="b" l="l" r="r" t="t"/>
              <a:pathLst>
                <a:path extrusionOk="0" h="19065" w="19066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5" name="Google Shape;805;p15"/>
          <p:cNvGrpSpPr/>
          <p:nvPr/>
        </p:nvGrpSpPr>
        <p:grpSpPr>
          <a:xfrm>
            <a:off x="3978291" y="1228677"/>
            <a:ext cx="320043" cy="320020"/>
            <a:chOff x="864491" y="1723250"/>
            <a:chExt cx="397866" cy="397887"/>
          </a:xfrm>
        </p:grpSpPr>
        <p:sp>
          <p:nvSpPr>
            <p:cNvPr id="806" name="Google Shape;806;p15"/>
            <p:cNvSpPr/>
            <p:nvPr/>
          </p:nvSpPr>
          <p:spPr>
            <a:xfrm>
              <a:off x="935197" y="1793977"/>
              <a:ext cx="256451" cy="256430"/>
            </a:xfrm>
            <a:custGeom>
              <a:rect b="b" l="l" r="r" t="t"/>
              <a:pathLst>
                <a:path extrusionOk="0" h="12287" w="12288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5"/>
            <p:cNvSpPr/>
            <p:nvPr/>
          </p:nvSpPr>
          <p:spPr>
            <a:xfrm>
              <a:off x="1005109" y="1863910"/>
              <a:ext cx="116622" cy="116559"/>
            </a:xfrm>
            <a:custGeom>
              <a:rect b="b" l="l" r="r" t="t"/>
              <a:pathLst>
                <a:path extrusionOk="0" h="5585" w="5588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5"/>
            <p:cNvSpPr/>
            <p:nvPr/>
          </p:nvSpPr>
          <p:spPr>
            <a:xfrm>
              <a:off x="864491" y="1723250"/>
              <a:ext cx="397866" cy="397887"/>
            </a:xfrm>
            <a:custGeom>
              <a:rect b="b" l="l" r="r" t="t"/>
              <a:pathLst>
                <a:path extrusionOk="0" h="19065" w="19064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9" name="Google Shape;809;p15"/>
          <p:cNvSpPr/>
          <p:nvPr/>
        </p:nvSpPr>
        <p:spPr>
          <a:xfrm>
            <a:off x="6190248" y="1263990"/>
            <a:ext cx="320054" cy="266692"/>
          </a:xfrm>
          <a:custGeom>
            <a:rect b="b" l="l" r="r" t="t"/>
            <a:pathLst>
              <a:path extrusionOk="0" h="15596" w="19122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6"/>
          <p:cNvSpPr/>
          <p:nvPr/>
        </p:nvSpPr>
        <p:spPr>
          <a:xfrm>
            <a:off x="468000" y="1594163"/>
            <a:ext cx="1535100" cy="283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16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6" name="Google Shape;816;p16"/>
          <p:cNvSpPr/>
          <p:nvPr/>
        </p:nvSpPr>
        <p:spPr>
          <a:xfrm>
            <a:off x="7167797" y="3758000"/>
            <a:ext cx="1535100" cy="2835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16"/>
          <p:cNvSpPr txBox="1"/>
          <p:nvPr/>
        </p:nvSpPr>
        <p:spPr>
          <a:xfrm>
            <a:off x="7699499" y="3796692"/>
            <a:ext cx="9798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</a:t>
            </a:r>
            <a:endParaRPr b="1" i="0" sz="16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18" name="Google Shape;818;p16"/>
          <p:cNvSpPr/>
          <p:nvPr/>
        </p:nvSpPr>
        <p:spPr>
          <a:xfrm>
            <a:off x="7167701" y="1597688"/>
            <a:ext cx="1535100" cy="283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16"/>
          <p:cNvSpPr txBox="1"/>
          <p:nvPr/>
        </p:nvSpPr>
        <p:spPr>
          <a:xfrm>
            <a:off x="7699500" y="1636379"/>
            <a:ext cx="9798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Decision</a:t>
            </a:r>
            <a:endParaRPr b="1" i="0" sz="16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20" name="Google Shape;820;p16"/>
          <p:cNvSpPr/>
          <p:nvPr/>
        </p:nvSpPr>
        <p:spPr>
          <a:xfrm>
            <a:off x="474800" y="3752750"/>
            <a:ext cx="1535100" cy="283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16"/>
          <p:cNvSpPr txBox="1"/>
          <p:nvPr/>
        </p:nvSpPr>
        <p:spPr>
          <a:xfrm>
            <a:off x="514174" y="3791419"/>
            <a:ext cx="9798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Insight</a:t>
            </a:r>
            <a:endParaRPr b="1" i="0" sz="16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22" name="Google Shape;822;p16"/>
          <p:cNvSpPr txBox="1"/>
          <p:nvPr/>
        </p:nvSpPr>
        <p:spPr>
          <a:xfrm>
            <a:off x="507452" y="1632844"/>
            <a:ext cx="9798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</a:t>
            </a:r>
            <a:endParaRPr b="1" i="0" sz="16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823" name="Google Shape;823;p16"/>
          <p:cNvGrpSpPr/>
          <p:nvPr/>
        </p:nvGrpSpPr>
        <p:grpSpPr>
          <a:xfrm>
            <a:off x="2239825" y="3144225"/>
            <a:ext cx="4664350" cy="1511050"/>
            <a:chOff x="2302475" y="3016750"/>
            <a:chExt cx="4664350" cy="1511050"/>
          </a:xfrm>
        </p:grpSpPr>
        <p:sp>
          <p:nvSpPr>
            <p:cNvPr id="824" name="Google Shape;824;p16"/>
            <p:cNvSpPr/>
            <p:nvPr/>
          </p:nvSpPr>
          <p:spPr>
            <a:xfrm>
              <a:off x="3306488" y="3025175"/>
              <a:ext cx="3660300" cy="239400"/>
            </a:xfrm>
            <a:prstGeom prst="roundRect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6"/>
            <p:cNvSpPr/>
            <p:nvPr/>
          </p:nvSpPr>
          <p:spPr>
            <a:xfrm>
              <a:off x="3270527" y="3025175"/>
              <a:ext cx="935100" cy="239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6"/>
            <p:cNvSpPr txBox="1"/>
            <p:nvPr/>
          </p:nvSpPr>
          <p:spPr>
            <a:xfrm>
              <a:off x="2302475" y="3016750"/>
              <a:ext cx="9270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b="1" i="0" sz="16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27" name="Google Shape;827;p16"/>
            <p:cNvSpPr txBox="1"/>
            <p:nvPr/>
          </p:nvSpPr>
          <p:spPr>
            <a:xfrm>
              <a:off x="3556581" y="3033546"/>
              <a:ext cx="9798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23%</a:t>
              </a:r>
              <a:endParaRPr b="1" i="0" sz="16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28" name="Google Shape;828;p16"/>
            <p:cNvSpPr/>
            <p:nvPr/>
          </p:nvSpPr>
          <p:spPr>
            <a:xfrm>
              <a:off x="3306488" y="3446239"/>
              <a:ext cx="3660300" cy="239400"/>
            </a:xfrm>
            <a:prstGeom prst="roundRect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16"/>
            <p:cNvSpPr/>
            <p:nvPr/>
          </p:nvSpPr>
          <p:spPr>
            <a:xfrm>
              <a:off x="3270546" y="3446250"/>
              <a:ext cx="2393400" cy="2394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16"/>
            <p:cNvSpPr txBox="1"/>
            <p:nvPr/>
          </p:nvSpPr>
          <p:spPr>
            <a:xfrm>
              <a:off x="2305597" y="3446244"/>
              <a:ext cx="9270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i="0" sz="16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1" name="Google Shape;831;p16"/>
            <p:cNvSpPr txBox="1"/>
            <p:nvPr/>
          </p:nvSpPr>
          <p:spPr>
            <a:xfrm>
              <a:off x="3556581" y="3463033"/>
              <a:ext cx="9798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60%</a:t>
              </a:r>
              <a:endParaRPr b="1" i="0" sz="16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2" name="Google Shape;832;p16"/>
            <p:cNvSpPr/>
            <p:nvPr/>
          </p:nvSpPr>
          <p:spPr>
            <a:xfrm>
              <a:off x="3306488" y="3867303"/>
              <a:ext cx="3660300" cy="239400"/>
            </a:xfrm>
            <a:prstGeom prst="roundRect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16"/>
            <p:cNvSpPr/>
            <p:nvPr/>
          </p:nvSpPr>
          <p:spPr>
            <a:xfrm>
              <a:off x="3270527" y="3867300"/>
              <a:ext cx="2923500" cy="2394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16"/>
            <p:cNvSpPr txBox="1"/>
            <p:nvPr/>
          </p:nvSpPr>
          <p:spPr>
            <a:xfrm>
              <a:off x="2305597" y="3867322"/>
              <a:ext cx="9270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i="0" sz="16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5" name="Google Shape;835;p16"/>
            <p:cNvSpPr txBox="1"/>
            <p:nvPr/>
          </p:nvSpPr>
          <p:spPr>
            <a:xfrm>
              <a:off x="3556581" y="3884121"/>
              <a:ext cx="9798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75%</a:t>
              </a:r>
              <a:endParaRPr b="1" i="0" sz="16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6" name="Google Shape;836;p16"/>
            <p:cNvSpPr/>
            <p:nvPr/>
          </p:nvSpPr>
          <p:spPr>
            <a:xfrm>
              <a:off x="3306488" y="4288366"/>
              <a:ext cx="3660300" cy="239400"/>
            </a:xfrm>
            <a:prstGeom prst="roundRect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6"/>
            <p:cNvSpPr/>
            <p:nvPr/>
          </p:nvSpPr>
          <p:spPr>
            <a:xfrm>
              <a:off x="3270525" y="4288375"/>
              <a:ext cx="3696300" cy="239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16"/>
            <p:cNvSpPr txBox="1"/>
            <p:nvPr/>
          </p:nvSpPr>
          <p:spPr>
            <a:xfrm>
              <a:off x="2305597" y="4288400"/>
              <a:ext cx="9270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i="0" sz="16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9" name="Google Shape;839;p16"/>
            <p:cNvSpPr txBox="1"/>
            <p:nvPr/>
          </p:nvSpPr>
          <p:spPr>
            <a:xfrm>
              <a:off x="3556581" y="4305171"/>
              <a:ext cx="9798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100%</a:t>
              </a:r>
              <a:endParaRPr b="1" i="0" sz="16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40" name="Google Shape;840;p16"/>
          <p:cNvGrpSpPr/>
          <p:nvPr/>
        </p:nvGrpSpPr>
        <p:grpSpPr>
          <a:xfrm>
            <a:off x="2343283" y="1613888"/>
            <a:ext cx="4457434" cy="940800"/>
            <a:chOff x="2571883" y="1366213"/>
            <a:chExt cx="4457434" cy="940800"/>
          </a:xfrm>
        </p:grpSpPr>
        <p:sp>
          <p:nvSpPr>
            <p:cNvPr id="841" name="Google Shape;841;p16"/>
            <p:cNvSpPr/>
            <p:nvPr/>
          </p:nvSpPr>
          <p:spPr>
            <a:xfrm>
              <a:off x="2571883" y="1366213"/>
              <a:ext cx="935100" cy="940800"/>
            </a:xfrm>
            <a:prstGeom prst="blockArc">
              <a:avLst>
                <a:gd fmla="val 16091856" name="adj1"/>
                <a:gd fmla="val 21216322" name="adj2"/>
                <a:gd fmla="val 10128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6"/>
            <p:cNvSpPr txBox="1"/>
            <p:nvPr/>
          </p:nvSpPr>
          <p:spPr>
            <a:xfrm>
              <a:off x="2574433" y="1699057"/>
              <a:ext cx="9300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23%</a:t>
              </a:r>
              <a:endParaRPr b="1" i="0" sz="1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43" name="Google Shape;843;p16"/>
            <p:cNvSpPr/>
            <p:nvPr/>
          </p:nvSpPr>
          <p:spPr>
            <a:xfrm>
              <a:off x="4864290" y="1366213"/>
              <a:ext cx="935100" cy="940800"/>
            </a:xfrm>
            <a:prstGeom prst="blockArc">
              <a:avLst>
                <a:gd fmla="val 16091856" name="adj1"/>
                <a:gd fmla="val 10732847" name="adj2"/>
                <a:gd fmla="val 9277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6"/>
            <p:cNvSpPr txBox="1"/>
            <p:nvPr/>
          </p:nvSpPr>
          <p:spPr>
            <a:xfrm>
              <a:off x="4886254" y="1699057"/>
              <a:ext cx="9300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75%</a:t>
              </a:r>
              <a:endParaRPr b="1" i="0" sz="1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45" name="Google Shape;845;p16"/>
            <p:cNvSpPr/>
            <p:nvPr/>
          </p:nvSpPr>
          <p:spPr>
            <a:xfrm>
              <a:off x="3650082" y="1366213"/>
              <a:ext cx="935100" cy="940800"/>
            </a:xfrm>
            <a:prstGeom prst="blockArc">
              <a:avLst>
                <a:gd fmla="val 16091856" name="adj1"/>
                <a:gd fmla="val 7198756" name="adj2"/>
                <a:gd fmla="val 9313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6"/>
            <p:cNvSpPr txBox="1"/>
            <p:nvPr/>
          </p:nvSpPr>
          <p:spPr>
            <a:xfrm>
              <a:off x="3652639" y="1699057"/>
              <a:ext cx="9300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60%</a:t>
              </a:r>
              <a:endParaRPr b="1" i="0" sz="1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47" name="Google Shape;847;p16"/>
            <p:cNvSpPr txBox="1"/>
            <p:nvPr/>
          </p:nvSpPr>
          <p:spPr>
            <a:xfrm>
              <a:off x="6099317" y="1699057"/>
              <a:ext cx="9300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100%</a:t>
              </a:r>
              <a:endParaRPr b="1" i="0" sz="1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6080081" y="1366213"/>
              <a:ext cx="930000" cy="940800"/>
            </a:xfrm>
            <a:prstGeom prst="donut">
              <a:avLst>
                <a:gd fmla="val 861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9" name="Google Shape;849;p16"/>
          <p:cNvSpPr txBox="1"/>
          <p:nvPr/>
        </p:nvSpPr>
        <p:spPr>
          <a:xfrm>
            <a:off x="457200" y="1870038"/>
            <a:ext cx="15351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0" name="Google Shape;850;p16"/>
          <p:cNvSpPr txBox="1"/>
          <p:nvPr/>
        </p:nvSpPr>
        <p:spPr>
          <a:xfrm>
            <a:off x="7151700" y="1870038"/>
            <a:ext cx="15351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full of iron oxide dust and has a reddish cast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1" name="Google Shape;851;p16"/>
          <p:cNvSpPr txBox="1"/>
          <p:nvPr/>
        </p:nvSpPr>
        <p:spPr>
          <a:xfrm>
            <a:off x="7151700" y="4027675"/>
            <a:ext cx="15351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2" name="Google Shape;852;p16"/>
          <p:cNvSpPr txBox="1"/>
          <p:nvPr/>
        </p:nvSpPr>
        <p:spPr>
          <a:xfrm>
            <a:off x="457200" y="4027675"/>
            <a:ext cx="15351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7"/>
          <p:cNvSpPr/>
          <p:nvPr/>
        </p:nvSpPr>
        <p:spPr>
          <a:xfrm rot="-5400000">
            <a:off x="192775" y="1950050"/>
            <a:ext cx="2706900" cy="2136900"/>
          </a:xfrm>
          <a:prstGeom prst="round2SameRect">
            <a:avLst>
              <a:gd fmla="val 17662" name="adj1"/>
              <a:gd fmla="val 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17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9" name="Google Shape;859;p17"/>
          <p:cNvSpPr/>
          <p:nvPr/>
        </p:nvSpPr>
        <p:spPr>
          <a:xfrm>
            <a:off x="4411434" y="1305727"/>
            <a:ext cx="487809" cy="783105"/>
          </a:xfrm>
          <a:custGeom>
            <a:rect b="b" l="l" r="r" t="t"/>
            <a:pathLst>
              <a:path extrusionOk="0" h="37211" w="21131">
                <a:moveTo>
                  <a:pt x="0" y="17523"/>
                </a:moveTo>
                <a:lnTo>
                  <a:pt x="0" y="37211"/>
                </a:lnTo>
                <a:lnTo>
                  <a:pt x="21131" y="25357"/>
                </a:lnTo>
                <a:lnTo>
                  <a:pt x="21131" y="0"/>
                </a:lnTo>
                <a:close/>
              </a:path>
            </a:pathLst>
          </a:custGeom>
          <a:solidFill>
            <a:srgbClr val="F8AA05"/>
          </a:solidFill>
          <a:ln>
            <a:noFill/>
          </a:ln>
        </p:spPr>
      </p:sp>
      <p:sp>
        <p:nvSpPr>
          <p:cNvPr id="860" name="Google Shape;860;p17"/>
          <p:cNvSpPr/>
          <p:nvPr/>
        </p:nvSpPr>
        <p:spPr>
          <a:xfrm>
            <a:off x="4417489" y="1881451"/>
            <a:ext cx="472012" cy="663651"/>
          </a:xfrm>
          <a:custGeom>
            <a:rect b="b" l="l" r="r" t="t"/>
            <a:pathLst>
              <a:path extrusionOk="0" h="34029" w="19766">
                <a:moveTo>
                  <a:pt x="19765" y="0"/>
                </a:moveTo>
                <a:lnTo>
                  <a:pt x="1" y="12299"/>
                </a:lnTo>
                <a:lnTo>
                  <a:pt x="1" y="34028"/>
                </a:lnTo>
                <a:lnTo>
                  <a:pt x="19765" y="27837"/>
                </a:lnTo>
                <a:lnTo>
                  <a:pt x="19765" y="0"/>
                </a:lnTo>
                <a:close/>
              </a:path>
            </a:pathLst>
          </a:custGeom>
          <a:solidFill>
            <a:srgbClr val="E9BD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17"/>
          <p:cNvSpPr/>
          <p:nvPr/>
        </p:nvSpPr>
        <p:spPr>
          <a:xfrm rot="5400000">
            <a:off x="6516600" y="254251"/>
            <a:ext cx="543000" cy="3797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17"/>
          <p:cNvSpPr/>
          <p:nvPr/>
        </p:nvSpPr>
        <p:spPr>
          <a:xfrm>
            <a:off x="2647950" y="2121304"/>
            <a:ext cx="1769619" cy="423789"/>
          </a:xfrm>
          <a:custGeom>
            <a:rect b="b" l="l" r="r" t="t"/>
            <a:pathLst>
              <a:path extrusionOk="0" h="21730" w="65378">
                <a:moveTo>
                  <a:pt x="1" y="0"/>
                </a:moveTo>
                <a:lnTo>
                  <a:pt x="1" y="21729"/>
                </a:lnTo>
                <a:lnTo>
                  <a:pt x="65378" y="21729"/>
                </a:lnTo>
                <a:lnTo>
                  <a:pt x="6537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17"/>
          <p:cNvSpPr/>
          <p:nvPr/>
        </p:nvSpPr>
        <p:spPr>
          <a:xfrm>
            <a:off x="4417489" y="1881201"/>
            <a:ext cx="472012" cy="663651"/>
          </a:xfrm>
          <a:custGeom>
            <a:rect b="b" l="l" r="r" t="t"/>
            <a:pathLst>
              <a:path extrusionOk="0" h="34029" w="19766">
                <a:moveTo>
                  <a:pt x="19765" y="0"/>
                </a:moveTo>
                <a:lnTo>
                  <a:pt x="1" y="12299"/>
                </a:lnTo>
                <a:lnTo>
                  <a:pt x="1" y="34028"/>
                </a:lnTo>
                <a:lnTo>
                  <a:pt x="19765" y="27837"/>
                </a:lnTo>
                <a:lnTo>
                  <a:pt x="19765" y="0"/>
                </a:lnTo>
                <a:close/>
              </a:path>
            </a:pathLst>
          </a:custGeom>
          <a:solidFill>
            <a:srgbClr val="C765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17"/>
          <p:cNvSpPr/>
          <p:nvPr/>
        </p:nvSpPr>
        <p:spPr>
          <a:xfrm rot="5400000">
            <a:off x="6516450" y="829969"/>
            <a:ext cx="543000" cy="3797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17"/>
          <p:cNvSpPr/>
          <p:nvPr/>
        </p:nvSpPr>
        <p:spPr>
          <a:xfrm>
            <a:off x="2647950" y="2577101"/>
            <a:ext cx="1769619" cy="423789"/>
          </a:xfrm>
          <a:custGeom>
            <a:rect b="b" l="l" r="r" t="t"/>
            <a:pathLst>
              <a:path extrusionOk="0" h="21730" w="65378">
                <a:moveTo>
                  <a:pt x="1" y="0"/>
                </a:moveTo>
                <a:lnTo>
                  <a:pt x="1" y="21729"/>
                </a:lnTo>
                <a:lnTo>
                  <a:pt x="65378" y="21729"/>
                </a:lnTo>
                <a:lnTo>
                  <a:pt x="6537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17"/>
          <p:cNvSpPr/>
          <p:nvPr/>
        </p:nvSpPr>
        <p:spPr>
          <a:xfrm>
            <a:off x="4417489" y="2457516"/>
            <a:ext cx="472012" cy="543379"/>
          </a:xfrm>
          <a:custGeom>
            <a:rect b="b" l="l" r="r" t="t"/>
            <a:pathLst>
              <a:path extrusionOk="0" h="27862" w="19766">
                <a:moveTo>
                  <a:pt x="19765" y="1"/>
                </a:moveTo>
                <a:lnTo>
                  <a:pt x="1" y="6132"/>
                </a:lnTo>
                <a:lnTo>
                  <a:pt x="1" y="27861"/>
                </a:lnTo>
                <a:lnTo>
                  <a:pt x="19765" y="27837"/>
                </a:lnTo>
                <a:lnTo>
                  <a:pt x="19765" y="1"/>
                </a:lnTo>
                <a:close/>
              </a:path>
            </a:pathLst>
          </a:custGeom>
          <a:solidFill>
            <a:srgbClr val="F5D1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17"/>
          <p:cNvSpPr/>
          <p:nvPr/>
        </p:nvSpPr>
        <p:spPr>
          <a:xfrm>
            <a:off x="4417489" y="2457061"/>
            <a:ext cx="472012" cy="543379"/>
          </a:xfrm>
          <a:custGeom>
            <a:rect b="b" l="l" r="r" t="t"/>
            <a:pathLst>
              <a:path extrusionOk="0" h="27862" w="19766">
                <a:moveTo>
                  <a:pt x="19765" y="1"/>
                </a:moveTo>
                <a:lnTo>
                  <a:pt x="1" y="6132"/>
                </a:lnTo>
                <a:lnTo>
                  <a:pt x="1" y="27861"/>
                </a:lnTo>
                <a:lnTo>
                  <a:pt x="19765" y="27837"/>
                </a:lnTo>
                <a:lnTo>
                  <a:pt x="19765" y="1"/>
                </a:lnTo>
                <a:close/>
              </a:path>
            </a:pathLst>
          </a:custGeom>
          <a:solidFill>
            <a:srgbClr val="8D3C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17"/>
          <p:cNvSpPr/>
          <p:nvPr/>
        </p:nvSpPr>
        <p:spPr>
          <a:xfrm rot="5400000">
            <a:off x="6516450" y="1406223"/>
            <a:ext cx="543000" cy="3797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17"/>
          <p:cNvSpPr/>
          <p:nvPr/>
        </p:nvSpPr>
        <p:spPr>
          <a:xfrm>
            <a:off x="2647950" y="3033132"/>
            <a:ext cx="1769619" cy="423789"/>
          </a:xfrm>
          <a:custGeom>
            <a:rect b="b" l="l" r="r" t="t"/>
            <a:pathLst>
              <a:path extrusionOk="0" h="21730" w="65378">
                <a:moveTo>
                  <a:pt x="1" y="0"/>
                </a:moveTo>
                <a:lnTo>
                  <a:pt x="1" y="21729"/>
                </a:lnTo>
                <a:lnTo>
                  <a:pt x="65378" y="21729"/>
                </a:lnTo>
                <a:lnTo>
                  <a:pt x="653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17"/>
          <p:cNvSpPr/>
          <p:nvPr/>
        </p:nvSpPr>
        <p:spPr>
          <a:xfrm>
            <a:off x="4417489" y="3033132"/>
            <a:ext cx="472012" cy="543359"/>
          </a:xfrm>
          <a:custGeom>
            <a:rect b="b" l="l" r="r" t="t"/>
            <a:pathLst>
              <a:path extrusionOk="0" h="27861" w="19766">
                <a:moveTo>
                  <a:pt x="1" y="0"/>
                </a:moveTo>
                <a:lnTo>
                  <a:pt x="1" y="21729"/>
                </a:lnTo>
                <a:lnTo>
                  <a:pt x="19765" y="27861"/>
                </a:lnTo>
                <a:lnTo>
                  <a:pt x="19765" y="24"/>
                </a:lnTo>
                <a:lnTo>
                  <a:pt x="1" y="0"/>
                </a:lnTo>
                <a:close/>
              </a:path>
            </a:pathLst>
          </a:custGeom>
          <a:solidFill>
            <a:srgbClr val="E75B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17"/>
          <p:cNvSpPr/>
          <p:nvPr/>
        </p:nvSpPr>
        <p:spPr>
          <a:xfrm>
            <a:off x="4417489" y="3032882"/>
            <a:ext cx="472012" cy="543359"/>
          </a:xfrm>
          <a:custGeom>
            <a:rect b="b" l="l" r="r" t="t"/>
            <a:pathLst>
              <a:path extrusionOk="0" h="27861" w="19766">
                <a:moveTo>
                  <a:pt x="1" y="0"/>
                </a:moveTo>
                <a:lnTo>
                  <a:pt x="1" y="21729"/>
                </a:lnTo>
                <a:lnTo>
                  <a:pt x="19765" y="27861"/>
                </a:lnTo>
                <a:lnTo>
                  <a:pt x="19765" y="24"/>
                </a:lnTo>
                <a:lnTo>
                  <a:pt x="1" y="0"/>
                </a:lnTo>
                <a:close/>
              </a:path>
            </a:pathLst>
          </a:custGeom>
          <a:solidFill>
            <a:srgbClr val="3D8B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17"/>
          <p:cNvSpPr/>
          <p:nvPr/>
        </p:nvSpPr>
        <p:spPr>
          <a:xfrm rot="5400000">
            <a:off x="6516450" y="1981977"/>
            <a:ext cx="543000" cy="3797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17"/>
          <p:cNvSpPr/>
          <p:nvPr/>
        </p:nvSpPr>
        <p:spPr>
          <a:xfrm>
            <a:off x="2647950" y="3489144"/>
            <a:ext cx="1769619" cy="423789"/>
          </a:xfrm>
          <a:custGeom>
            <a:rect b="b" l="l" r="r" t="t"/>
            <a:pathLst>
              <a:path extrusionOk="0" h="21730" w="65378">
                <a:moveTo>
                  <a:pt x="1" y="1"/>
                </a:moveTo>
                <a:lnTo>
                  <a:pt x="1" y="21730"/>
                </a:lnTo>
                <a:lnTo>
                  <a:pt x="65378" y="21730"/>
                </a:lnTo>
                <a:lnTo>
                  <a:pt x="6537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17"/>
          <p:cNvSpPr/>
          <p:nvPr/>
        </p:nvSpPr>
        <p:spPr>
          <a:xfrm>
            <a:off x="4417489" y="3489144"/>
            <a:ext cx="472012" cy="663436"/>
          </a:xfrm>
          <a:custGeom>
            <a:rect b="b" l="l" r="r" t="t"/>
            <a:pathLst>
              <a:path extrusionOk="0" h="34018" w="19766">
                <a:moveTo>
                  <a:pt x="1" y="1"/>
                </a:moveTo>
                <a:lnTo>
                  <a:pt x="1" y="21730"/>
                </a:lnTo>
                <a:lnTo>
                  <a:pt x="19765" y="34017"/>
                </a:lnTo>
                <a:lnTo>
                  <a:pt x="19765" y="6180"/>
                </a:lnTo>
                <a:lnTo>
                  <a:pt x="1" y="1"/>
                </a:lnTo>
                <a:close/>
              </a:path>
            </a:pathLst>
          </a:custGeom>
          <a:solidFill>
            <a:srgbClr val="216D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17"/>
          <p:cNvSpPr/>
          <p:nvPr/>
        </p:nvSpPr>
        <p:spPr>
          <a:xfrm>
            <a:off x="2647950" y="3945163"/>
            <a:ext cx="1769619" cy="423789"/>
          </a:xfrm>
          <a:custGeom>
            <a:rect b="b" l="l" r="r" t="t"/>
            <a:pathLst>
              <a:path extrusionOk="0" h="21730" w="65378">
                <a:moveTo>
                  <a:pt x="1" y="1"/>
                </a:moveTo>
                <a:lnTo>
                  <a:pt x="1" y="21730"/>
                </a:lnTo>
                <a:lnTo>
                  <a:pt x="65378" y="21730"/>
                </a:lnTo>
                <a:lnTo>
                  <a:pt x="6537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17"/>
          <p:cNvSpPr/>
          <p:nvPr/>
        </p:nvSpPr>
        <p:spPr>
          <a:xfrm rot="5400000">
            <a:off x="6516450" y="2557725"/>
            <a:ext cx="543000" cy="3797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17"/>
          <p:cNvSpPr/>
          <p:nvPr/>
        </p:nvSpPr>
        <p:spPr>
          <a:xfrm rot="5400000">
            <a:off x="6516600" y="-321475"/>
            <a:ext cx="543000" cy="3797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17"/>
          <p:cNvSpPr/>
          <p:nvPr/>
        </p:nvSpPr>
        <p:spPr>
          <a:xfrm>
            <a:off x="2647950" y="1665074"/>
            <a:ext cx="1769619" cy="423789"/>
          </a:xfrm>
          <a:custGeom>
            <a:rect b="b" l="l" r="r" t="t"/>
            <a:pathLst>
              <a:path extrusionOk="0" h="21730" w="65378">
                <a:moveTo>
                  <a:pt x="1" y="0"/>
                </a:moveTo>
                <a:lnTo>
                  <a:pt x="1" y="21729"/>
                </a:lnTo>
                <a:lnTo>
                  <a:pt x="65378" y="21729"/>
                </a:lnTo>
                <a:lnTo>
                  <a:pt x="653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17"/>
          <p:cNvSpPr/>
          <p:nvPr/>
        </p:nvSpPr>
        <p:spPr>
          <a:xfrm flipH="1" rot="10800000">
            <a:off x="4411434" y="3945195"/>
            <a:ext cx="487809" cy="783105"/>
          </a:xfrm>
          <a:custGeom>
            <a:rect b="b" l="l" r="r" t="t"/>
            <a:pathLst>
              <a:path extrusionOk="0" h="37211" w="21131">
                <a:moveTo>
                  <a:pt x="0" y="17523"/>
                </a:moveTo>
                <a:lnTo>
                  <a:pt x="0" y="37211"/>
                </a:lnTo>
                <a:lnTo>
                  <a:pt x="21131" y="25357"/>
                </a:lnTo>
                <a:lnTo>
                  <a:pt x="21131" y="0"/>
                </a:lnTo>
                <a:close/>
              </a:path>
            </a:pathLst>
          </a:custGeom>
          <a:solidFill>
            <a:srgbClr val="103764"/>
          </a:solidFill>
          <a:ln>
            <a:noFill/>
          </a:ln>
        </p:spPr>
      </p:sp>
      <p:sp>
        <p:nvSpPr>
          <p:cNvPr id="880" name="Google Shape;880;p17"/>
          <p:cNvSpPr txBox="1"/>
          <p:nvPr/>
        </p:nvSpPr>
        <p:spPr>
          <a:xfrm>
            <a:off x="6654325" y="1306900"/>
            <a:ext cx="17817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1" name="Google Shape;881;p17"/>
          <p:cNvSpPr txBox="1"/>
          <p:nvPr/>
        </p:nvSpPr>
        <p:spPr>
          <a:xfrm>
            <a:off x="2677213" y="1722900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Cost</a:t>
            </a:r>
            <a:endParaRPr b="0" i="0" sz="1600" u="none" cap="none" strike="noStrike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2" name="Google Shape;882;p17"/>
          <p:cNvSpPr txBox="1"/>
          <p:nvPr/>
        </p:nvSpPr>
        <p:spPr>
          <a:xfrm>
            <a:off x="6680725" y="1882950"/>
            <a:ext cx="17553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planet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3" name="Google Shape;883;p17"/>
          <p:cNvSpPr txBox="1"/>
          <p:nvPr/>
        </p:nvSpPr>
        <p:spPr>
          <a:xfrm>
            <a:off x="6672025" y="2468538"/>
            <a:ext cx="17640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4" name="Google Shape;884;p17"/>
          <p:cNvSpPr txBox="1"/>
          <p:nvPr/>
        </p:nvSpPr>
        <p:spPr>
          <a:xfrm>
            <a:off x="6724825" y="3029263"/>
            <a:ext cx="1711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5" name="Google Shape;885;p17"/>
          <p:cNvSpPr txBox="1"/>
          <p:nvPr/>
        </p:nvSpPr>
        <p:spPr>
          <a:xfrm>
            <a:off x="2677213" y="2178338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Backup</a:t>
            </a:r>
            <a:endParaRPr b="0" i="0" sz="1600" u="none" cap="none" strike="noStrike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6" name="Google Shape;886;p17"/>
          <p:cNvSpPr txBox="1"/>
          <p:nvPr/>
        </p:nvSpPr>
        <p:spPr>
          <a:xfrm>
            <a:off x="2677213" y="2634450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Safety</a:t>
            </a:r>
            <a:endParaRPr b="0" i="0" sz="1600" u="none" cap="none" strike="noStrike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7" name="Google Shape;887;p17"/>
          <p:cNvSpPr txBox="1"/>
          <p:nvPr/>
        </p:nvSpPr>
        <p:spPr>
          <a:xfrm>
            <a:off x="2677295" y="3090375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Structure</a:t>
            </a:r>
            <a:endParaRPr b="0" i="0" sz="1600" u="none" cap="none" strike="noStrike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8" name="Google Shape;888;p17"/>
          <p:cNvSpPr txBox="1"/>
          <p:nvPr/>
        </p:nvSpPr>
        <p:spPr>
          <a:xfrm>
            <a:off x="2677175" y="3546400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Management</a:t>
            </a:r>
            <a:endParaRPr b="0" i="0" sz="1600" u="none" cap="none" strike="noStrike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89" name="Google Shape;889;p17"/>
          <p:cNvSpPr txBox="1"/>
          <p:nvPr/>
        </p:nvSpPr>
        <p:spPr>
          <a:xfrm>
            <a:off x="2677213" y="4002400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Transformation</a:t>
            </a:r>
            <a:endParaRPr b="0" i="0" sz="1600" u="none" cap="none" strike="noStrike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90" name="Google Shape;890;p17"/>
          <p:cNvSpPr txBox="1"/>
          <p:nvPr/>
        </p:nvSpPr>
        <p:spPr>
          <a:xfrm>
            <a:off x="6724825" y="3610663"/>
            <a:ext cx="1711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" name="Google Shape;891;p17"/>
          <p:cNvSpPr txBox="1"/>
          <p:nvPr/>
        </p:nvSpPr>
        <p:spPr>
          <a:xfrm>
            <a:off x="6724825" y="4192063"/>
            <a:ext cx="1711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Venus has a really beautiful name 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" name="Google Shape;892;p17"/>
          <p:cNvSpPr txBox="1"/>
          <p:nvPr/>
        </p:nvSpPr>
        <p:spPr>
          <a:xfrm>
            <a:off x="706988" y="2983938"/>
            <a:ext cx="1711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Big Data Challenges</a:t>
            </a:r>
            <a:endParaRPr b="0" i="0" sz="1900" u="none" cap="none" strike="noStrike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93" name="Google Shape;893;p17"/>
          <p:cNvSpPr/>
          <p:nvPr/>
        </p:nvSpPr>
        <p:spPr>
          <a:xfrm>
            <a:off x="5611971" y="2545200"/>
            <a:ext cx="319882" cy="367463"/>
          </a:xfrm>
          <a:custGeom>
            <a:rect b="b" l="l" r="r" t="t"/>
            <a:pathLst>
              <a:path extrusionOk="0" h="12704" w="11059">
                <a:moveTo>
                  <a:pt x="5545" y="3449"/>
                </a:moveTo>
                <a:cubicBezTo>
                  <a:pt x="5797" y="3449"/>
                  <a:pt x="5955" y="3638"/>
                  <a:pt x="5955" y="3859"/>
                </a:cubicBezTo>
                <a:lnTo>
                  <a:pt x="5955" y="4111"/>
                </a:lnTo>
                <a:cubicBezTo>
                  <a:pt x="6427" y="4268"/>
                  <a:pt x="6774" y="4741"/>
                  <a:pt x="6774" y="5308"/>
                </a:cubicBezTo>
                <a:cubicBezTo>
                  <a:pt x="6774" y="5528"/>
                  <a:pt x="6585" y="5749"/>
                  <a:pt x="6333" y="5749"/>
                </a:cubicBezTo>
                <a:cubicBezTo>
                  <a:pt x="6081" y="5749"/>
                  <a:pt x="5955" y="5528"/>
                  <a:pt x="5955" y="5308"/>
                </a:cubicBezTo>
                <a:cubicBezTo>
                  <a:pt x="5955" y="5056"/>
                  <a:pt x="5734" y="4898"/>
                  <a:pt x="5545" y="4898"/>
                </a:cubicBezTo>
                <a:cubicBezTo>
                  <a:pt x="5293" y="4898"/>
                  <a:pt x="5104" y="5119"/>
                  <a:pt x="5104" y="5308"/>
                </a:cubicBezTo>
                <a:cubicBezTo>
                  <a:pt x="5104" y="5528"/>
                  <a:pt x="5419" y="5780"/>
                  <a:pt x="5766" y="6001"/>
                </a:cubicBezTo>
                <a:cubicBezTo>
                  <a:pt x="6207" y="6316"/>
                  <a:pt x="6774" y="6725"/>
                  <a:pt x="6774" y="7387"/>
                </a:cubicBezTo>
                <a:cubicBezTo>
                  <a:pt x="6774" y="7954"/>
                  <a:pt x="6427" y="8364"/>
                  <a:pt x="5923" y="8584"/>
                </a:cubicBezTo>
                <a:lnTo>
                  <a:pt x="5923" y="8836"/>
                </a:lnTo>
                <a:cubicBezTo>
                  <a:pt x="5923" y="9088"/>
                  <a:pt x="5734" y="9246"/>
                  <a:pt x="5545" y="9246"/>
                </a:cubicBezTo>
                <a:cubicBezTo>
                  <a:pt x="5293" y="9246"/>
                  <a:pt x="5104" y="9057"/>
                  <a:pt x="5104" y="8836"/>
                </a:cubicBezTo>
                <a:lnTo>
                  <a:pt x="5104" y="8584"/>
                </a:lnTo>
                <a:cubicBezTo>
                  <a:pt x="4632" y="8427"/>
                  <a:pt x="4285" y="7954"/>
                  <a:pt x="4285" y="7387"/>
                </a:cubicBezTo>
                <a:cubicBezTo>
                  <a:pt x="4285" y="7167"/>
                  <a:pt x="4474" y="7009"/>
                  <a:pt x="4726" y="7009"/>
                </a:cubicBezTo>
                <a:cubicBezTo>
                  <a:pt x="4947" y="7009"/>
                  <a:pt x="5104" y="7198"/>
                  <a:pt x="5104" y="7387"/>
                </a:cubicBezTo>
                <a:cubicBezTo>
                  <a:pt x="5104" y="7639"/>
                  <a:pt x="5293" y="7828"/>
                  <a:pt x="5545" y="7828"/>
                </a:cubicBezTo>
                <a:cubicBezTo>
                  <a:pt x="5766" y="7828"/>
                  <a:pt x="5923" y="7639"/>
                  <a:pt x="5923" y="7387"/>
                </a:cubicBezTo>
                <a:cubicBezTo>
                  <a:pt x="5923" y="7167"/>
                  <a:pt x="5608" y="6914"/>
                  <a:pt x="5262" y="6694"/>
                </a:cubicBezTo>
                <a:cubicBezTo>
                  <a:pt x="4821" y="6379"/>
                  <a:pt x="4285" y="5969"/>
                  <a:pt x="4285" y="5308"/>
                </a:cubicBezTo>
                <a:cubicBezTo>
                  <a:pt x="4285" y="4741"/>
                  <a:pt x="4632" y="4331"/>
                  <a:pt x="5104" y="4111"/>
                </a:cubicBezTo>
                <a:lnTo>
                  <a:pt x="5104" y="3859"/>
                </a:lnTo>
                <a:cubicBezTo>
                  <a:pt x="5104" y="3606"/>
                  <a:pt x="5293" y="3449"/>
                  <a:pt x="5545" y="3449"/>
                </a:cubicBezTo>
                <a:close/>
                <a:moveTo>
                  <a:pt x="10651" y="1"/>
                </a:moveTo>
                <a:cubicBezTo>
                  <a:pt x="10562" y="1"/>
                  <a:pt x="10473" y="34"/>
                  <a:pt x="10397" y="109"/>
                </a:cubicBezTo>
                <a:cubicBezTo>
                  <a:pt x="9389" y="834"/>
                  <a:pt x="8538" y="960"/>
                  <a:pt x="8034" y="960"/>
                </a:cubicBezTo>
                <a:cubicBezTo>
                  <a:pt x="7310" y="960"/>
                  <a:pt x="6396" y="645"/>
                  <a:pt x="5766" y="172"/>
                </a:cubicBezTo>
                <a:cubicBezTo>
                  <a:pt x="5703" y="109"/>
                  <a:pt x="5616" y="78"/>
                  <a:pt x="5526" y="78"/>
                </a:cubicBezTo>
                <a:cubicBezTo>
                  <a:pt x="5435" y="78"/>
                  <a:pt x="5341" y="109"/>
                  <a:pt x="5262" y="172"/>
                </a:cubicBezTo>
                <a:cubicBezTo>
                  <a:pt x="4632" y="645"/>
                  <a:pt x="3781" y="960"/>
                  <a:pt x="3025" y="960"/>
                </a:cubicBezTo>
                <a:cubicBezTo>
                  <a:pt x="2237" y="960"/>
                  <a:pt x="1418" y="645"/>
                  <a:pt x="662" y="109"/>
                </a:cubicBezTo>
                <a:cubicBezTo>
                  <a:pt x="582" y="47"/>
                  <a:pt x="495" y="20"/>
                  <a:pt x="411" y="20"/>
                </a:cubicBezTo>
                <a:cubicBezTo>
                  <a:pt x="196" y="20"/>
                  <a:pt x="0" y="198"/>
                  <a:pt x="0" y="424"/>
                </a:cubicBezTo>
                <a:lnTo>
                  <a:pt x="0" y="5276"/>
                </a:lnTo>
                <a:cubicBezTo>
                  <a:pt x="0" y="8616"/>
                  <a:pt x="2143" y="11609"/>
                  <a:pt x="5388" y="12680"/>
                </a:cubicBezTo>
                <a:cubicBezTo>
                  <a:pt x="5419" y="12696"/>
                  <a:pt x="5459" y="12703"/>
                  <a:pt x="5506" y="12703"/>
                </a:cubicBezTo>
                <a:cubicBezTo>
                  <a:pt x="5553" y="12703"/>
                  <a:pt x="5608" y="12696"/>
                  <a:pt x="5671" y="12680"/>
                </a:cubicBezTo>
                <a:cubicBezTo>
                  <a:pt x="8885" y="11609"/>
                  <a:pt x="11059" y="8616"/>
                  <a:pt x="11059" y="5276"/>
                </a:cubicBezTo>
                <a:lnTo>
                  <a:pt x="11059" y="424"/>
                </a:lnTo>
                <a:cubicBezTo>
                  <a:pt x="11059" y="182"/>
                  <a:pt x="10858" y="1"/>
                  <a:pt x="1065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4" name="Google Shape;894;p17"/>
          <p:cNvGrpSpPr/>
          <p:nvPr/>
        </p:nvGrpSpPr>
        <p:grpSpPr>
          <a:xfrm>
            <a:off x="5596019" y="1414089"/>
            <a:ext cx="351786" cy="326274"/>
            <a:chOff x="-62511900" y="4129100"/>
            <a:chExt cx="304050" cy="282000"/>
          </a:xfrm>
        </p:grpSpPr>
        <p:sp>
          <p:nvSpPr>
            <p:cNvPr id="895" name="Google Shape;895;p17"/>
            <p:cNvSpPr/>
            <p:nvPr/>
          </p:nvSpPr>
          <p:spPr>
            <a:xfrm>
              <a:off x="-62414225" y="4203925"/>
              <a:ext cx="206375" cy="207175"/>
            </a:xfrm>
            <a:custGeom>
              <a:rect b="b" l="l" r="r" t="t"/>
              <a:pathLst>
                <a:path extrusionOk="0" h="8287" w="8255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17"/>
            <p:cNvSpPr/>
            <p:nvPr/>
          </p:nvSpPr>
          <p:spPr>
            <a:xfrm>
              <a:off x="-62511100" y="4129100"/>
              <a:ext cx="159900" cy="74850"/>
            </a:xfrm>
            <a:custGeom>
              <a:rect b="b" l="l" r="r" t="t"/>
              <a:pathLst>
                <a:path extrusionOk="0" h="2994" w="6396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17"/>
            <p:cNvSpPr/>
            <p:nvPr/>
          </p:nvSpPr>
          <p:spPr>
            <a:xfrm>
              <a:off x="-62511100" y="4207075"/>
              <a:ext cx="110275" cy="59875"/>
            </a:xfrm>
            <a:custGeom>
              <a:rect b="b" l="l" r="r" t="t"/>
              <a:pathLst>
                <a:path extrusionOk="0" h="2395" w="4411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17"/>
            <p:cNvSpPr/>
            <p:nvPr/>
          </p:nvSpPr>
          <p:spPr>
            <a:xfrm>
              <a:off x="-62511100" y="4329950"/>
              <a:ext cx="106350" cy="59875"/>
            </a:xfrm>
            <a:custGeom>
              <a:rect b="b" l="l" r="r" t="t"/>
              <a:pathLst>
                <a:path extrusionOk="0" h="2395" w="4254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17"/>
            <p:cNvSpPr/>
            <p:nvPr/>
          </p:nvSpPr>
          <p:spPr>
            <a:xfrm>
              <a:off x="-62511900" y="4268500"/>
              <a:ext cx="78000" cy="60675"/>
            </a:xfrm>
            <a:custGeom>
              <a:rect b="b" l="l" r="r" t="t"/>
              <a:pathLst>
                <a:path extrusionOk="0" h="2427" w="312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0" name="Google Shape;900;p17"/>
          <p:cNvGrpSpPr/>
          <p:nvPr/>
        </p:nvGrpSpPr>
        <p:grpSpPr>
          <a:xfrm>
            <a:off x="5580530" y="1969044"/>
            <a:ext cx="382765" cy="367810"/>
            <a:chOff x="-62890750" y="3747425"/>
            <a:chExt cx="330825" cy="317900"/>
          </a:xfrm>
        </p:grpSpPr>
        <p:sp>
          <p:nvSpPr>
            <p:cNvPr id="901" name="Google Shape;901;p17"/>
            <p:cNvSpPr/>
            <p:nvPr/>
          </p:nvSpPr>
          <p:spPr>
            <a:xfrm>
              <a:off x="-62890750" y="3747425"/>
              <a:ext cx="313500" cy="195825"/>
            </a:xfrm>
            <a:custGeom>
              <a:rect b="b" l="l" r="r" t="t"/>
              <a:pathLst>
                <a:path extrusionOk="0" h="7833" w="1254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17"/>
            <p:cNvSpPr/>
            <p:nvPr/>
          </p:nvSpPr>
          <p:spPr>
            <a:xfrm>
              <a:off x="-62874975" y="3869075"/>
              <a:ext cx="315050" cy="196250"/>
            </a:xfrm>
            <a:custGeom>
              <a:rect b="b" l="l" r="r" t="t"/>
              <a:pathLst>
                <a:path extrusionOk="0" h="7850" w="12602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17"/>
            <p:cNvSpPr/>
            <p:nvPr/>
          </p:nvSpPr>
          <p:spPr>
            <a:xfrm>
              <a:off x="-62751325" y="3834525"/>
              <a:ext cx="15775" cy="26800"/>
            </a:xfrm>
            <a:custGeom>
              <a:rect b="b" l="l" r="r" t="t"/>
              <a:pathLst>
                <a:path extrusionOk="0" h="1072" w="631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17"/>
            <p:cNvSpPr/>
            <p:nvPr/>
          </p:nvSpPr>
          <p:spPr>
            <a:xfrm>
              <a:off x="-62715100" y="3950300"/>
              <a:ext cx="15775" cy="26025"/>
            </a:xfrm>
            <a:custGeom>
              <a:rect b="b" l="l" r="r" t="t"/>
              <a:pathLst>
                <a:path extrusionOk="0" h="1041" w="631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17"/>
            <p:cNvSpPr/>
            <p:nvPr/>
          </p:nvSpPr>
          <p:spPr>
            <a:xfrm>
              <a:off x="-62751325" y="3950300"/>
              <a:ext cx="15775" cy="26025"/>
            </a:xfrm>
            <a:custGeom>
              <a:rect b="b" l="l" r="r" t="t"/>
              <a:pathLst>
                <a:path extrusionOk="0" h="1041" w="631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17"/>
            <p:cNvSpPr/>
            <p:nvPr/>
          </p:nvSpPr>
          <p:spPr>
            <a:xfrm>
              <a:off x="-62822225" y="3881000"/>
              <a:ext cx="44125" cy="48075"/>
            </a:xfrm>
            <a:custGeom>
              <a:rect b="b" l="l" r="r" t="t"/>
              <a:pathLst>
                <a:path extrusionOk="0" h="1923" w="1765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17"/>
            <p:cNvSpPr/>
            <p:nvPr/>
          </p:nvSpPr>
          <p:spPr>
            <a:xfrm>
              <a:off x="-62715100" y="3833750"/>
              <a:ext cx="15775" cy="26800"/>
            </a:xfrm>
            <a:custGeom>
              <a:rect b="b" l="l" r="r" t="t"/>
              <a:pathLst>
                <a:path extrusionOk="0" h="1072" w="631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17"/>
            <p:cNvSpPr/>
            <p:nvPr/>
          </p:nvSpPr>
          <p:spPr>
            <a:xfrm>
              <a:off x="-62758425" y="3881000"/>
              <a:ext cx="22875" cy="48075"/>
            </a:xfrm>
            <a:custGeom>
              <a:rect b="b" l="l" r="r" t="t"/>
              <a:pathLst>
                <a:path extrusionOk="0" h="1923" w="915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17"/>
            <p:cNvSpPr/>
            <p:nvPr/>
          </p:nvSpPr>
          <p:spPr>
            <a:xfrm>
              <a:off x="-62715100" y="3809325"/>
              <a:ext cx="74850" cy="51225"/>
            </a:xfrm>
            <a:custGeom>
              <a:rect b="b" l="l" r="r" t="t"/>
              <a:pathLst>
                <a:path extrusionOk="0" h="2049" w="2994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17"/>
            <p:cNvSpPr/>
            <p:nvPr/>
          </p:nvSpPr>
          <p:spPr>
            <a:xfrm>
              <a:off x="-62715875" y="3950300"/>
              <a:ext cx="75625" cy="51225"/>
            </a:xfrm>
            <a:custGeom>
              <a:rect b="b" l="l" r="r" t="t"/>
              <a:pathLst>
                <a:path extrusionOk="0" h="2049" w="3025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17"/>
            <p:cNvSpPr/>
            <p:nvPr/>
          </p:nvSpPr>
          <p:spPr>
            <a:xfrm>
              <a:off x="-62811200" y="3949525"/>
              <a:ext cx="75650" cy="52000"/>
            </a:xfrm>
            <a:custGeom>
              <a:rect b="b" l="l" r="r" t="t"/>
              <a:pathLst>
                <a:path extrusionOk="0" h="2080" w="3026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7"/>
            <p:cNvSpPr/>
            <p:nvPr/>
          </p:nvSpPr>
          <p:spPr>
            <a:xfrm>
              <a:off x="-62673350" y="3881000"/>
              <a:ext cx="44125" cy="48075"/>
            </a:xfrm>
            <a:custGeom>
              <a:rect b="b" l="l" r="r" t="t"/>
              <a:pathLst>
                <a:path extrusionOk="0" h="1923" w="1765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7"/>
            <p:cNvSpPr/>
            <p:nvPr/>
          </p:nvSpPr>
          <p:spPr>
            <a:xfrm>
              <a:off x="-62810400" y="3810125"/>
              <a:ext cx="75625" cy="51200"/>
            </a:xfrm>
            <a:custGeom>
              <a:rect b="b" l="l" r="r" t="t"/>
              <a:pathLst>
                <a:path extrusionOk="0" h="2048" w="3025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17"/>
            <p:cNvSpPr/>
            <p:nvPr/>
          </p:nvSpPr>
          <p:spPr>
            <a:xfrm>
              <a:off x="-62715100" y="3881000"/>
              <a:ext cx="22850" cy="48075"/>
            </a:xfrm>
            <a:custGeom>
              <a:rect b="b" l="l" r="r" t="t"/>
              <a:pathLst>
                <a:path extrusionOk="0" h="1923" w="914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5" name="Google Shape;915;p17"/>
          <p:cNvGrpSpPr/>
          <p:nvPr/>
        </p:nvGrpSpPr>
        <p:grpSpPr>
          <a:xfrm>
            <a:off x="5601626" y="4273007"/>
            <a:ext cx="340573" cy="339271"/>
            <a:chOff x="2085450" y="842250"/>
            <a:chExt cx="483700" cy="481850"/>
          </a:xfrm>
        </p:grpSpPr>
        <p:sp>
          <p:nvSpPr>
            <p:cNvPr id="916" name="Google Shape;916;p17"/>
            <p:cNvSpPr/>
            <p:nvPr/>
          </p:nvSpPr>
          <p:spPr>
            <a:xfrm>
              <a:off x="2085525" y="926925"/>
              <a:ext cx="483625" cy="397175"/>
            </a:xfrm>
            <a:custGeom>
              <a:rect b="b" l="l" r="r" t="t"/>
              <a:pathLst>
                <a:path extrusionOk="0" h="15887" w="19345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17"/>
            <p:cNvSpPr/>
            <p:nvPr/>
          </p:nvSpPr>
          <p:spPr>
            <a:xfrm>
              <a:off x="2085450" y="1151875"/>
              <a:ext cx="143650" cy="87575"/>
            </a:xfrm>
            <a:custGeom>
              <a:rect b="b" l="l" r="r" t="t"/>
              <a:pathLst>
                <a:path extrusionOk="0" h="3503" w="5746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17"/>
            <p:cNvSpPr/>
            <p:nvPr/>
          </p:nvSpPr>
          <p:spPr>
            <a:xfrm>
              <a:off x="2274775" y="842250"/>
              <a:ext cx="294375" cy="197650"/>
            </a:xfrm>
            <a:custGeom>
              <a:rect b="b" l="l" r="r" t="t"/>
              <a:pathLst>
                <a:path extrusionOk="0" h="7906" w="11775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9" name="Google Shape;919;p17"/>
          <p:cNvGrpSpPr/>
          <p:nvPr/>
        </p:nvGrpSpPr>
        <p:grpSpPr>
          <a:xfrm>
            <a:off x="5588730" y="3697032"/>
            <a:ext cx="366364" cy="367290"/>
            <a:chOff x="-61783350" y="3743950"/>
            <a:chExt cx="316650" cy="317450"/>
          </a:xfrm>
        </p:grpSpPr>
        <p:sp>
          <p:nvSpPr>
            <p:cNvPr id="920" name="Google Shape;920;p17"/>
            <p:cNvSpPr/>
            <p:nvPr/>
          </p:nvSpPr>
          <p:spPr>
            <a:xfrm>
              <a:off x="-61783350" y="3743950"/>
              <a:ext cx="316650" cy="317450"/>
            </a:xfrm>
            <a:custGeom>
              <a:rect b="b" l="l" r="r" t="t"/>
              <a:pathLst>
                <a:path extrusionOk="0" h="12698" w="12666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17"/>
            <p:cNvSpPr/>
            <p:nvPr/>
          </p:nvSpPr>
          <p:spPr>
            <a:xfrm>
              <a:off x="-61739225" y="3833750"/>
              <a:ext cx="272525" cy="149675"/>
            </a:xfrm>
            <a:custGeom>
              <a:rect b="b" l="l" r="r" t="t"/>
              <a:pathLst>
                <a:path extrusionOk="0" h="5987" w="10901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2" name="Google Shape;922;p17"/>
          <p:cNvSpPr/>
          <p:nvPr/>
        </p:nvSpPr>
        <p:spPr>
          <a:xfrm>
            <a:off x="5597803" y="3131037"/>
            <a:ext cx="348217" cy="347272"/>
          </a:xfrm>
          <a:custGeom>
            <a:rect b="b" l="l" r="r" t="t"/>
            <a:pathLst>
              <a:path extrusionOk="0" h="11752" w="11784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3" name="Google Shape;923;p17"/>
          <p:cNvGrpSpPr/>
          <p:nvPr/>
        </p:nvGrpSpPr>
        <p:grpSpPr>
          <a:xfrm>
            <a:off x="1391289" y="2513061"/>
            <a:ext cx="342580" cy="339271"/>
            <a:chOff x="5049725" y="1435050"/>
            <a:chExt cx="486550" cy="481850"/>
          </a:xfrm>
        </p:grpSpPr>
        <p:sp>
          <p:nvSpPr>
            <p:cNvPr id="924" name="Google Shape;924;p17"/>
            <p:cNvSpPr/>
            <p:nvPr/>
          </p:nvSpPr>
          <p:spPr>
            <a:xfrm>
              <a:off x="5136300" y="1519775"/>
              <a:ext cx="310550" cy="310550"/>
            </a:xfrm>
            <a:custGeom>
              <a:rect b="b" l="l" r="r" t="t"/>
              <a:pathLst>
                <a:path extrusionOk="0" h="12422" w="12422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17"/>
            <p:cNvSpPr/>
            <p:nvPr/>
          </p:nvSpPr>
          <p:spPr>
            <a:xfrm>
              <a:off x="5184925" y="157625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17"/>
            <p:cNvSpPr/>
            <p:nvPr/>
          </p:nvSpPr>
          <p:spPr>
            <a:xfrm>
              <a:off x="5049725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17"/>
            <p:cNvSpPr/>
            <p:nvPr/>
          </p:nvSpPr>
          <p:spPr>
            <a:xfrm>
              <a:off x="5245825" y="1435050"/>
              <a:ext cx="290450" cy="282350"/>
            </a:xfrm>
            <a:custGeom>
              <a:rect b="b" l="l" r="r" t="t"/>
              <a:pathLst>
                <a:path extrusionOk="0" h="11294" w="11618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18"/>
          <p:cNvSpPr/>
          <p:nvPr/>
        </p:nvSpPr>
        <p:spPr>
          <a:xfrm>
            <a:off x="897900" y="3899075"/>
            <a:ext cx="6633900" cy="833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18"/>
          <p:cNvSpPr/>
          <p:nvPr/>
        </p:nvSpPr>
        <p:spPr>
          <a:xfrm>
            <a:off x="999701" y="3987701"/>
            <a:ext cx="657319" cy="657286"/>
          </a:xfrm>
          <a:custGeom>
            <a:rect b="b" l="l" r="r" t="t"/>
            <a:pathLst>
              <a:path extrusionOk="0" h="20027" w="20028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18"/>
          <p:cNvSpPr/>
          <p:nvPr/>
        </p:nvSpPr>
        <p:spPr>
          <a:xfrm>
            <a:off x="897900" y="3069625"/>
            <a:ext cx="7348200" cy="8331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18"/>
          <p:cNvSpPr/>
          <p:nvPr/>
        </p:nvSpPr>
        <p:spPr>
          <a:xfrm>
            <a:off x="897900" y="2238550"/>
            <a:ext cx="6327600" cy="8331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18"/>
          <p:cNvSpPr/>
          <p:nvPr/>
        </p:nvSpPr>
        <p:spPr>
          <a:xfrm>
            <a:off x="897900" y="1407125"/>
            <a:ext cx="7037100" cy="8331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18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8" name="Google Shape;938;p18"/>
          <p:cNvSpPr/>
          <p:nvPr/>
        </p:nvSpPr>
        <p:spPr>
          <a:xfrm>
            <a:off x="7184276" y="1496701"/>
            <a:ext cx="657319" cy="657286"/>
          </a:xfrm>
          <a:custGeom>
            <a:rect b="b" l="l" r="r" t="t"/>
            <a:pathLst>
              <a:path extrusionOk="0" h="20027" w="20028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18"/>
          <p:cNvSpPr txBox="1"/>
          <p:nvPr/>
        </p:nvSpPr>
        <p:spPr>
          <a:xfrm>
            <a:off x="1964850" y="1532075"/>
            <a:ext cx="19269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Security</a:t>
            </a:r>
            <a:endParaRPr b="0" i="0" sz="1800" u="none" cap="none" strike="noStrike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40" name="Google Shape;940;p18"/>
          <p:cNvSpPr txBox="1"/>
          <p:nvPr/>
        </p:nvSpPr>
        <p:spPr>
          <a:xfrm>
            <a:off x="4199575" y="1515475"/>
            <a:ext cx="16512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18"/>
          <p:cNvSpPr txBox="1"/>
          <p:nvPr/>
        </p:nvSpPr>
        <p:spPr>
          <a:xfrm>
            <a:off x="7184197" y="1579525"/>
            <a:ext cx="6573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60%</a:t>
            </a:r>
            <a:endParaRPr b="1" i="0" sz="1900" u="none" cap="none" strike="noStrike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42" name="Google Shape;942;p18"/>
          <p:cNvSpPr/>
          <p:nvPr/>
        </p:nvSpPr>
        <p:spPr>
          <a:xfrm>
            <a:off x="6466052" y="2326708"/>
            <a:ext cx="657680" cy="657286"/>
          </a:xfrm>
          <a:custGeom>
            <a:rect b="b" l="l" r="r" t="t"/>
            <a:pathLst>
              <a:path extrusionOk="0" h="20027" w="20039">
                <a:moveTo>
                  <a:pt x="10013" y="0"/>
                </a:moveTo>
                <a:cubicBezTo>
                  <a:pt x="4489" y="0"/>
                  <a:pt x="0" y="4477"/>
                  <a:pt x="0" y="10013"/>
                </a:cubicBezTo>
                <a:cubicBezTo>
                  <a:pt x="0" y="15550"/>
                  <a:pt x="4489" y="20026"/>
                  <a:pt x="10013" y="20026"/>
                </a:cubicBezTo>
                <a:cubicBezTo>
                  <a:pt x="15550" y="20026"/>
                  <a:pt x="20038" y="15550"/>
                  <a:pt x="20038" y="10013"/>
                </a:cubicBezTo>
                <a:cubicBezTo>
                  <a:pt x="20038" y="4477"/>
                  <a:pt x="15550" y="0"/>
                  <a:pt x="100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18"/>
          <p:cNvSpPr txBox="1"/>
          <p:nvPr/>
        </p:nvSpPr>
        <p:spPr>
          <a:xfrm>
            <a:off x="1964850" y="2345324"/>
            <a:ext cx="19269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Quality</a:t>
            </a:r>
            <a:endParaRPr b="0" i="0" sz="1800" u="none" cap="none" strike="noStrike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44" name="Google Shape;944;p18"/>
          <p:cNvSpPr txBox="1"/>
          <p:nvPr/>
        </p:nvSpPr>
        <p:spPr>
          <a:xfrm>
            <a:off x="4199575" y="2345342"/>
            <a:ext cx="16512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5" name="Google Shape;945;p18"/>
          <p:cNvSpPr txBox="1"/>
          <p:nvPr/>
        </p:nvSpPr>
        <p:spPr>
          <a:xfrm>
            <a:off x="6466225" y="2409375"/>
            <a:ext cx="6573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45%</a:t>
            </a:r>
            <a:endParaRPr b="1" i="0" sz="1900" u="none" cap="none" strike="noStrike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46" name="Google Shape;946;p18"/>
          <p:cNvSpPr/>
          <p:nvPr/>
        </p:nvSpPr>
        <p:spPr>
          <a:xfrm>
            <a:off x="7498865" y="3156715"/>
            <a:ext cx="657286" cy="657286"/>
          </a:xfrm>
          <a:custGeom>
            <a:rect b="b" l="l" r="r" t="t"/>
            <a:pathLst>
              <a:path extrusionOk="0" h="20027" w="20027">
                <a:moveTo>
                  <a:pt x="10014" y="0"/>
                </a:moveTo>
                <a:cubicBezTo>
                  <a:pt x="4477" y="0"/>
                  <a:pt x="0" y="4477"/>
                  <a:pt x="0" y="10013"/>
                </a:cubicBezTo>
                <a:cubicBezTo>
                  <a:pt x="0" y="15538"/>
                  <a:pt x="4477" y="20026"/>
                  <a:pt x="10014" y="20026"/>
                </a:cubicBezTo>
                <a:cubicBezTo>
                  <a:pt x="15550" y="20026"/>
                  <a:pt x="20027" y="15538"/>
                  <a:pt x="20027" y="10013"/>
                </a:cubicBezTo>
                <a:cubicBezTo>
                  <a:pt x="20027" y="4477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18"/>
          <p:cNvSpPr txBox="1"/>
          <p:nvPr/>
        </p:nvSpPr>
        <p:spPr>
          <a:xfrm>
            <a:off x="1964850" y="3191773"/>
            <a:ext cx="19269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Model Risk</a:t>
            </a:r>
            <a:endParaRPr b="0" i="0" sz="1800" u="none" cap="none" strike="noStrike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48" name="Google Shape;948;p18"/>
          <p:cNvSpPr txBox="1"/>
          <p:nvPr/>
        </p:nvSpPr>
        <p:spPr>
          <a:xfrm>
            <a:off x="4199575" y="3175208"/>
            <a:ext cx="16512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9" name="Google Shape;949;p18"/>
          <p:cNvSpPr txBox="1"/>
          <p:nvPr/>
        </p:nvSpPr>
        <p:spPr>
          <a:xfrm>
            <a:off x="7531845" y="3239205"/>
            <a:ext cx="5913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70%</a:t>
            </a:r>
            <a:endParaRPr b="1" i="0" sz="1900" u="none" cap="none" strike="noStrike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0" name="Google Shape;950;p18"/>
          <p:cNvSpPr/>
          <p:nvPr/>
        </p:nvSpPr>
        <p:spPr>
          <a:xfrm>
            <a:off x="6791571" y="3986296"/>
            <a:ext cx="657286" cy="657713"/>
          </a:xfrm>
          <a:custGeom>
            <a:rect b="b" l="l" r="r" t="t"/>
            <a:pathLst>
              <a:path extrusionOk="0" h="20040" w="20027">
                <a:moveTo>
                  <a:pt x="10013" y="1"/>
                </a:moveTo>
                <a:cubicBezTo>
                  <a:pt x="4477" y="1"/>
                  <a:pt x="0" y="4490"/>
                  <a:pt x="0" y="10014"/>
                </a:cubicBezTo>
                <a:cubicBezTo>
                  <a:pt x="0" y="15550"/>
                  <a:pt x="4477" y="20039"/>
                  <a:pt x="10013" y="20039"/>
                </a:cubicBezTo>
                <a:cubicBezTo>
                  <a:pt x="15550" y="20039"/>
                  <a:pt x="20026" y="15550"/>
                  <a:pt x="20026" y="10014"/>
                </a:cubicBezTo>
                <a:cubicBezTo>
                  <a:pt x="20026" y="4490"/>
                  <a:pt x="15550" y="1"/>
                  <a:pt x="1001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18"/>
          <p:cNvSpPr txBox="1"/>
          <p:nvPr/>
        </p:nvSpPr>
        <p:spPr>
          <a:xfrm>
            <a:off x="1964850" y="4005075"/>
            <a:ext cx="19269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Interpretation Risk</a:t>
            </a:r>
            <a:endParaRPr b="0" i="0" sz="1800" u="none" cap="none" strike="noStrike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52" name="Google Shape;952;p18"/>
          <p:cNvSpPr txBox="1"/>
          <p:nvPr/>
        </p:nvSpPr>
        <p:spPr>
          <a:xfrm>
            <a:off x="4199575" y="4005075"/>
            <a:ext cx="16512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Yes, Saturn is the ringed one. It’s a gas giant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3" name="Google Shape;953;p18"/>
          <p:cNvSpPr txBox="1"/>
          <p:nvPr/>
        </p:nvSpPr>
        <p:spPr>
          <a:xfrm>
            <a:off x="6791525" y="4068825"/>
            <a:ext cx="6573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50%</a:t>
            </a:r>
            <a:endParaRPr b="1" i="0" sz="1900" u="none" cap="none" strike="noStrike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4" name="Google Shape;954;p18"/>
          <p:cNvSpPr/>
          <p:nvPr/>
        </p:nvSpPr>
        <p:spPr>
          <a:xfrm>
            <a:off x="999701" y="1496701"/>
            <a:ext cx="657319" cy="657286"/>
          </a:xfrm>
          <a:custGeom>
            <a:rect b="b" l="l" r="r" t="t"/>
            <a:pathLst>
              <a:path extrusionOk="0" h="20027" w="20028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18"/>
          <p:cNvSpPr/>
          <p:nvPr/>
        </p:nvSpPr>
        <p:spPr>
          <a:xfrm>
            <a:off x="999701" y="2326276"/>
            <a:ext cx="657319" cy="657286"/>
          </a:xfrm>
          <a:custGeom>
            <a:rect b="b" l="l" r="r" t="t"/>
            <a:pathLst>
              <a:path extrusionOk="0" h="20027" w="20028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18"/>
          <p:cNvSpPr/>
          <p:nvPr/>
        </p:nvSpPr>
        <p:spPr>
          <a:xfrm>
            <a:off x="999701" y="3156201"/>
            <a:ext cx="657319" cy="657286"/>
          </a:xfrm>
          <a:custGeom>
            <a:rect b="b" l="l" r="r" t="t"/>
            <a:pathLst>
              <a:path extrusionOk="0" h="20027" w="20028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7" name="Google Shape;957;p18"/>
          <p:cNvGrpSpPr/>
          <p:nvPr/>
        </p:nvGrpSpPr>
        <p:grpSpPr>
          <a:xfrm>
            <a:off x="1145489" y="1668418"/>
            <a:ext cx="365770" cy="365770"/>
            <a:chOff x="-3137650" y="2408950"/>
            <a:chExt cx="291450" cy="292125"/>
          </a:xfrm>
        </p:grpSpPr>
        <p:sp>
          <p:nvSpPr>
            <p:cNvPr id="958" name="Google Shape;958;p18"/>
            <p:cNvSpPr/>
            <p:nvPr/>
          </p:nvSpPr>
          <p:spPr>
            <a:xfrm>
              <a:off x="-3137650" y="2408950"/>
              <a:ext cx="291450" cy="292125"/>
            </a:xfrm>
            <a:custGeom>
              <a:rect b="b" l="l" r="r" t="t"/>
              <a:pathLst>
                <a:path extrusionOk="0" h="11685" w="11658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18"/>
            <p:cNvSpPr/>
            <p:nvPr/>
          </p:nvSpPr>
          <p:spPr>
            <a:xfrm>
              <a:off x="-3104575" y="24428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18"/>
            <p:cNvSpPr/>
            <p:nvPr/>
          </p:nvSpPr>
          <p:spPr>
            <a:xfrm>
              <a:off x="-306990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18"/>
            <p:cNvSpPr/>
            <p:nvPr/>
          </p:nvSpPr>
          <p:spPr>
            <a:xfrm>
              <a:off x="-303525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18"/>
            <p:cNvSpPr/>
            <p:nvPr/>
          </p:nvSpPr>
          <p:spPr>
            <a:xfrm>
              <a:off x="-3002175" y="2442800"/>
              <a:ext cx="120525" cy="17350"/>
            </a:xfrm>
            <a:custGeom>
              <a:rect b="b" l="l" r="r" t="t"/>
              <a:pathLst>
                <a:path extrusionOk="0" h="694" w="482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3" name="Google Shape;963;p18"/>
          <p:cNvGrpSpPr/>
          <p:nvPr/>
        </p:nvGrpSpPr>
        <p:grpSpPr>
          <a:xfrm>
            <a:off x="1145487" y="2472043"/>
            <a:ext cx="365774" cy="365774"/>
            <a:chOff x="1487200" y="4993750"/>
            <a:chExt cx="483125" cy="483125"/>
          </a:xfrm>
        </p:grpSpPr>
        <p:sp>
          <p:nvSpPr>
            <p:cNvPr id="964" name="Google Shape;964;p18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18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6" name="Google Shape;966;p18"/>
          <p:cNvGrpSpPr/>
          <p:nvPr/>
        </p:nvGrpSpPr>
        <p:grpSpPr>
          <a:xfrm>
            <a:off x="1145493" y="3306371"/>
            <a:ext cx="365763" cy="357988"/>
            <a:chOff x="-6713450" y="2397900"/>
            <a:chExt cx="295375" cy="291450"/>
          </a:xfrm>
        </p:grpSpPr>
        <p:sp>
          <p:nvSpPr>
            <p:cNvPr id="967" name="Google Shape;967;p18"/>
            <p:cNvSpPr/>
            <p:nvPr/>
          </p:nvSpPr>
          <p:spPr>
            <a:xfrm>
              <a:off x="-6628400" y="2465650"/>
              <a:ext cx="69350" cy="17350"/>
            </a:xfrm>
            <a:custGeom>
              <a:rect b="b" l="l" r="r" t="t"/>
              <a:pathLst>
                <a:path extrusionOk="0" h="694" w="2774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18"/>
            <p:cNvSpPr/>
            <p:nvPr/>
          </p:nvSpPr>
          <p:spPr>
            <a:xfrm>
              <a:off x="-6713450" y="2397900"/>
              <a:ext cx="295375" cy="291450"/>
            </a:xfrm>
            <a:custGeom>
              <a:rect b="b" l="l" r="r" t="t"/>
              <a:pathLst>
                <a:path extrusionOk="0" h="11658" w="11815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9" name="Google Shape;969;p18"/>
          <p:cNvGrpSpPr/>
          <p:nvPr/>
        </p:nvGrpSpPr>
        <p:grpSpPr>
          <a:xfrm>
            <a:off x="1145489" y="4134517"/>
            <a:ext cx="365770" cy="365749"/>
            <a:chOff x="-2060175" y="2768875"/>
            <a:chExt cx="291450" cy="292225"/>
          </a:xfrm>
        </p:grpSpPr>
        <p:sp>
          <p:nvSpPr>
            <p:cNvPr id="970" name="Google Shape;970;p18"/>
            <p:cNvSpPr/>
            <p:nvPr/>
          </p:nvSpPr>
          <p:spPr>
            <a:xfrm>
              <a:off x="-2060175" y="2768875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cubicBezTo>
                    <a:pt x="10996" y="1198"/>
                    <a:pt x="10838" y="1355"/>
                    <a:pt x="10649" y="1355"/>
                  </a:cubicBezTo>
                  <a:lnTo>
                    <a:pt x="1040" y="1355"/>
                  </a:lnTo>
                  <a:cubicBezTo>
                    <a:pt x="851" y="1355"/>
                    <a:pt x="694" y="1198"/>
                    <a:pt x="694" y="1009"/>
                  </a:cubicBez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303" y="2049"/>
                  </a:moveTo>
                  <a:lnTo>
                    <a:pt x="10303" y="7908"/>
                  </a:lnTo>
                  <a:cubicBezTo>
                    <a:pt x="10334" y="8097"/>
                    <a:pt x="10177" y="8255"/>
                    <a:pt x="9988" y="8255"/>
                  </a:cubicBezTo>
                  <a:lnTo>
                    <a:pt x="1702" y="8255"/>
                  </a:lnTo>
                  <a:cubicBezTo>
                    <a:pt x="1513" y="8255"/>
                    <a:pt x="1355" y="8097"/>
                    <a:pt x="1355" y="7908"/>
                  </a:cubicBezTo>
                  <a:lnTo>
                    <a:pt x="1355" y="2049"/>
                  </a:lnTo>
                  <a:close/>
                  <a:moveTo>
                    <a:pt x="5797" y="10271"/>
                  </a:moveTo>
                  <a:cubicBezTo>
                    <a:pt x="5986" y="10271"/>
                    <a:pt x="6144" y="10429"/>
                    <a:pt x="6144" y="10618"/>
                  </a:cubicBezTo>
                  <a:cubicBezTo>
                    <a:pt x="6144" y="10807"/>
                    <a:pt x="5986" y="10964"/>
                    <a:pt x="5797" y="10964"/>
                  </a:cubicBezTo>
                  <a:cubicBezTo>
                    <a:pt x="5608" y="10964"/>
                    <a:pt x="5451" y="10807"/>
                    <a:pt x="5451" y="10618"/>
                  </a:cubicBezTo>
                  <a:cubicBezTo>
                    <a:pt x="5451" y="10429"/>
                    <a:pt x="5608" y="10271"/>
                    <a:pt x="5797" y="10271"/>
                  </a:cubicBezTo>
                  <a:close/>
                  <a:moveTo>
                    <a:pt x="1040" y="1"/>
                  </a:moveTo>
                  <a:cubicBezTo>
                    <a:pt x="473" y="1"/>
                    <a:pt x="1" y="473"/>
                    <a:pt x="1" y="1009"/>
                  </a:cubicBezTo>
                  <a:cubicBezTo>
                    <a:pt x="1" y="1450"/>
                    <a:pt x="284" y="1828"/>
                    <a:pt x="694" y="1986"/>
                  </a:cubicBezTo>
                  <a:lnTo>
                    <a:pt x="694" y="7908"/>
                  </a:lnTo>
                  <a:cubicBezTo>
                    <a:pt x="694" y="8444"/>
                    <a:pt x="1166" y="8917"/>
                    <a:pt x="1702" y="8917"/>
                  </a:cubicBezTo>
                  <a:lnTo>
                    <a:pt x="5482" y="8917"/>
                  </a:lnTo>
                  <a:lnTo>
                    <a:pt x="5482" y="9673"/>
                  </a:lnTo>
                  <a:cubicBezTo>
                    <a:pt x="5104" y="9830"/>
                    <a:pt x="4821" y="10177"/>
                    <a:pt x="4821" y="10649"/>
                  </a:cubicBezTo>
                  <a:cubicBezTo>
                    <a:pt x="4821" y="11216"/>
                    <a:pt x="5293" y="11689"/>
                    <a:pt x="5829" y="11689"/>
                  </a:cubicBezTo>
                  <a:cubicBezTo>
                    <a:pt x="6396" y="11689"/>
                    <a:pt x="6869" y="11216"/>
                    <a:pt x="6869" y="10649"/>
                  </a:cubicBezTo>
                  <a:cubicBezTo>
                    <a:pt x="6869" y="10240"/>
                    <a:pt x="6585" y="9830"/>
                    <a:pt x="6207" y="9673"/>
                  </a:cubicBezTo>
                  <a:lnTo>
                    <a:pt x="6207" y="8917"/>
                  </a:lnTo>
                  <a:lnTo>
                    <a:pt x="10019" y="8917"/>
                  </a:lnTo>
                  <a:cubicBezTo>
                    <a:pt x="10555" y="8917"/>
                    <a:pt x="11027" y="8444"/>
                    <a:pt x="11027" y="7908"/>
                  </a:cubicBezTo>
                  <a:lnTo>
                    <a:pt x="11027" y="1986"/>
                  </a:lnTo>
                  <a:cubicBezTo>
                    <a:pt x="11405" y="1828"/>
                    <a:pt x="11657" y="1450"/>
                    <a:pt x="11657" y="1009"/>
                  </a:cubicBezTo>
                  <a:cubicBezTo>
                    <a:pt x="11657" y="473"/>
                    <a:pt x="11185" y="1"/>
                    <a:pt x="10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18"/>
            <p:cNvSpPr/>
            <p:nvPr/>
          </p:nvSpPr>
          <p:spPr>
            <a:xfrm>
              <a:off x="-2008975" y="2855525"/>
              <a:ext cx="189050" cy="84500"/>
            </a:xfrm>
            <a:custGeom>
              <a:rect b="b" l="l" r="r" t="t"/>
              <a:pathLst>
                <a:path extrusionOk="0" h="3380" w="7562">
                  <a:moveTo>
                    <a:pt x="6553" y="0"/>
                  </a:moveTo>
                  <a:cubicBezTo>
                    <a:pt x="6144" y="0"/>
                    <a:pt x="6081" y="504"/>
                    <a:pt x="6427" y="662"/>
                  </a:cubicBezTo>
                  <a:lnTo>
                    <a:pt x="4474" y="2584"/>
                  </a:lnTo>
                  <a:lnTo>
                    <a:pt x="2647" y="788"/>
                  </a:lnTo>
                  <a:cubicBezTo>
                    <a:pt x="2584" y="725"/>
                    <a:pt x="2497" y="693"/>
                    <a:pt x="2410" y="693"/>
                  </a:cubicBezTo>
                  <a:cubicBezTo>
                    <a:pt x="2324" y="693"/>
                    <a:pt x="2237" y="725"/>
                    <a:pt x="2174" y="788"/>
                  </a:cubicBezTo>
                  <a:lnTo>
                    <a:pt x="126" y="2836"/>
                  </a:lnTo>
                  <a:cubicBezTo>
                    <a:pt x="0" y="2930"/>
                    <a:pt x="0" y="3182"/>
                    <a:pt x="126" y="3308"/>
                  </a:cubicBezTo>
                  <a:cubicBezTo>
                    <a:pt x="189" y="3356"/>
                    <a:pt x="276" y="3379"/>
                    <a:pt x="363" y="3379"/>
                  </a:cubicBezTo>
                  <a:cubicBezTo>
                    <a:pt x="449" y="3379"/>
                    <a:pt x="536" y="3356"/>
                    <a:pt x="599" y="3308"/>
                  </a:cubicBezTo>
                  <a:lnTo>
                    <a:pt x="2426" y="1481"/>
                  </a:lnTo>
                  <a:lnTo>
                    <a:pt x="4222" y="3308"/>
                  </a:lnTo>
                  <a:cubicBezTo>
                    <a:pt x="4285" y="3356"/>
                    <a:pt x="4372" y="3379"/>
                    <a:pt x="4458" y="3379"/>
                  </a:cubicBezTo>
                  <a:cubicBezTo>
                    <a:pt x="4545" y="3379"/>
                    <a:pt x="4632" y="3356"/>
                    <a:pt x="4695" y="3308"/>
                  </a:cubicBezTo>
                  <a:lnTo>
                    <a:pt x="6900" y="1134"/>
                  </a:lnTo>
                  <a:cubicBezTo>
                    <a:pt x="6931" y="1260"/>
                    <a:pt x="7057" y="1355"/>
                    <a:pt x="7215" y="1355"/>
                  </a:cubicBezTo>
                  <a:cubicBezTo>
                    <a:pt x="7404" y="1355"/>
                    <a:pt x="7562" y="1197"/>
                    <a:pt x="7562" y="1008"/>
                  </a:cubicBezTo>
                  <a:lnTo>
                    <a:pt x="7562" y="347"/>
                  </a:lnTo>
                  <a:cubicBezTo>
                    <a:pt x="7562" y="158"/>
                    <a:pt x="7467" y="0"/>
                    <a:pt x="7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19"/>
          <p:cNvSpPr/>
          <p:nvPr/>
        </p:nvSpPr>
        <p:spPr>
          <a:xfrm flipH="1">
            <a:off x="4016597" y="1411501"/>
            <a:ext cx="3063900" cy="3063900"/>
          </a:xfrm>
          <a:prstGeom prst="arc">
            <a:avLst>
              <a:gd fmla="val 16200000" name="adj1"/>
              <a:gd fmla="val 4359177" name="adj2"/>
            </a:avLst>
          </a:prstGeom>
          <a:noFill/>
          <a:ln cap="flat" cmpd="sng" w="2286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19"/>
          <p:cNvSpPr/>
          <p:nvPr/>
        </p:nvSpPr>
        <p:spPr>
          <a:xfrm rot="6346241">
            <a:off x="4929795" y="4293766"/>
            <a:ext cx="500022" cy="286729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19"/>
          <p:cNvSpPr/>
          <p:nvPr/>
        </p:nvSpPr>
        <p:spPr>
          <a:xfrm flipH="1">
            <a:off x="4309088" y="1704010"/>
            <a:ext cx="2478900" cy="2478900"/>
          </a:xfrm>
          <a:prstGeom prst="arc">
            <a:avLst>
              <a:gd fmla="val 16200000" name="adj1"/>
              <a:gd fmla="val 9118718" name="adj2"/>
            </a:avLst>
          </a:pr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19"/>
          <p:cNvSpPr/>
          <p:nvPr/>
        </p:nvSpPr>
        <p:spPr>
          <a:xfrm rot="1769334">
            <a:off x="6415115" y="3324722"/>
            <a:ext cx="499741" cy="286673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19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1" name="Google Shape;981;p19"/>
          <p:cNvSpPr/>
          <p:nvPr/>
        </p:nvSpPr>
        <p:spPr>
          <a:xfrm flipH="1">
            <a:off x="4596241" y="1990904"/>
            <a:ext cx="1904853" cy="1904853"/>
          </a:xfrm>
          <a:prstGeom prst="arc">
            <a:avLst>
              <a:gd fmla="val 16200000" name="adj1"/>
              <a:gd fmla="val 13853038" name="adj2"/>
            </a:avLst>
          </a:prstGeom>
          <a:noFill/>
          <a:ln cap="flat" cmpd="sng" w="2286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19"/>
          <p:cNvSpPr/>
          <p:nvPr/>
        </p:nvSpPr>
        <p:spPr>
          <a:xfrm rot="-2968388">
            <a:off x="5846981" y="2034015"/>
            <a:ext cx="499884" cy="28671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3" name="Google Shape;983;p19"/>
          <p:cNvGrpSpPr/>
          <p:nvPr/>
        </p:nvGrpSpPr>
        <p:grpSpPr>
          <a:xfrm>
            <a:off x="6444254" y="2189850"/>
            <a:ext cx="2242552" cy="756350"/>
            <a:chOff x="6444254" y="1938775"/>
            <a:chExt cx="2242552" cy="756350"/>
          </a:xfrm>
        </p:grpSpPr>
        <p:sp>
          <p:nvSpPr>
            <p:cNvPr id="984" name="Google Shape;984;p19"/>
            <p:cNvSpPr txBox="1"/>
            <p:nvPr/>
          </p:nvSpPr>
          <p:spPr>
            <a:xfrm flipH="1">
              <a:off x="7277076" y="1938775"/>
              <a:ext cx="736500" cy="3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90%</a:t>
              </a:r>
              <a:endParaRPr b="0" i="0" sz="2100" u="none" cap="none" strike="noStrik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985" name="Google Shape;985;p19"/>
            <p:cNvCxnSpPr/>
            <p:nvPr/>
          </p:nvCxnSpPr>
          <p:spPr>
            <a:xfrm rot="10800000">
              <a:off x="6444254" y="2370302"/>
              <a:ext cx="1649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986" name="Google Shape;986;p19"/>
            <p:cNvSpPr/>
            <p:nvPr/>
          </p:nvSpPr>
          <p:spPr>
            <a:xfrm>
              <a:off x="8047675" y="2055994"/>
              <a:ext cx="639131" cy="639131"/>
            </a:xfrm>
            <a:custGeom>
              <a:rect b="b" l="l" r="r" t="t"/>
              <a:pathLst>
                <a:path extrusionOk="0" h="27931" w="27931">
                  <a:moveTo>
                    <a:pt x="13957" y="1"/>
                  </a:moveTo>
                  <a:cubicBezTo>
                    <a:pt x="6217" y="1"/>
                    <a:pt x="1" y="6284"/>
                    <a:pt x="1" y="13958"/>
                  </a:cubicBezTo>
                  <a:cubicBezTo>
                    <a:pt x="1" y="21715"/>
                    <a:pt x="6217" y="27931"/>
                    <a:pt x="13957" y="27931"/>
                  </a:cubicBezTo>
                  <a:cubicBezTo>
                    <a:pt x="21715" y="27931"/>
                    <a:pt x="27931" y="21715"/>
                    <a:pt x="27931" y="13958"/>
                  </a:cubicBezTo>
                  <a:cubicBezTo>
                    <a:pt x="27931" y="6284"/>
                    <a:pt x="21715" y="1"/>
                    <a:pt x="13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7" name="Google Shape;987;p19"/>
          <p:cNvGrpSpPr/>
          <p:nvPr/>
        </p:nvGrpSpPr>
        <p:grpSpPr>
          <a:xfrm>
            <a:off x="6625454" y="3096487"/>
            <a:ext cx="2061313" cy="738925"/>
            <a:chOff x="6625454" y="2845412"/>
            <a:chExt cx="2061313" cy="738925"/>
          </a:xfrm>
        </p:grpSpPr>
        <p:sp>
          <p:nvSpPr>
            <p:cNvPr id="988" name="Google Shape;988;p19"/>
            <p:cNvSpPr txBox="1"/>
            <p:nvPr/>
          </p:nvSpPr>
          <p:spPr>
            <a:xfrm flipH="1">
              <a:off x="7277076" y="2845412"/>
              <a:ext cx="736500" cy="3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70%</a:t>
              </a:r>
              <a:endParaRPr b="0" i="0" sz="2000" u="none" cap="none" strike="noStrik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989" name="Google Shape;989;p19"/>
            <p:cNvCxnSpPr/>
            <p:nvPr/>
          </p:nvCxnSpPr>
          <p:spPr>
            <a:xfrm rot="10800000">
              <a:off x="6625454" y="3277176"/>
              <a:ext cx="1467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990" name="Google Shape;990;p19"/>
            <p:cNvSpPr/>
            <p:nvPr/>
          </p:nvSpPr>
          <p:spPr>
            <a:xfrm>
              <a:off x="8046978" y="2944228"/>
              <a:ext cx="639789" cy="640109"/>
            </a:xfrm>
            <a:custGeom>
              <a:rect b="b" l="l" r="r" t="t"/>
              <a:pathLst>
                <a:path extrusionOk="0" h="27931" w="27914">
                  <a:moveTo>
                    <a:pt x="13957" y="1"/>
                  </a:moveTo>
                  <a:cubicBezTo>
                    <a:pt x="6199" y="1"/>
                    <a:pt x="0" y="6217"/>
                    <a:pt x="0" y="13974"/>
                  </a:cubicBezTo>
                  <a:cubicBezTo>
                    <a:pt x="0" y="21648"/>
                    <a:pt x="6199" y="27931"/>
                    <a:pt x="13957" y="27931"/>
                  </a:cubicBezTo>
                  <a:cubicBezTo>
                    <a:pt x="21630" y="27931"/>
                    <a:pt x="27913" y="21648"/>
                    <a:pt x="27913" y="13974"/>
                  </a:cubicBezTo>
                  <a:cubicBezTo>
                    <a:pt x="27913" y="6217"/>
                    <a:pt x="21630" y="1"/>
                    <a:pt x="13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1" name="Google Shape;991;p19"/>
          <p:cNvGrpSpPr/>
          <p:nvPr/>
        </p:nvGrpSpPr>
        <p:grpSpPr>
          <a:xfrm>
            <a:off x="5091783" y="4003125"/>
            <a:ext cx="3594999" cy="722468"/>
            <a:chOff x="5091783" y="3752050"/>
            <a:chExt cx="3594999" cy="722468"/>
          </a:xfrm>
        </p:grpSpPr>
        <p:sp>
          <p:nvSpPr>
            <p:cNvPr id="992" name="Google Shape;992;p19"/>
            <p:cNvSpPr txBox="1"/>
            <p:nvPr/>
          </p:nvSpPr>
          <p:spPr>
            <a:xfrm flipH="1">
              <a:off x="7277076" y="3752050"/>
              <a:ext cx="736500" cy="3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40%</a:t>
              </a:r>
              <a:endParaRPr b="0" i="0" sz="2000" u="none" cap="none" strike="noStrik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993" name="Google Shape;993;p19"/>
            <p:cNvCxnSpPr>
              <a:endCxn id="976" idx="2"/>
            </p:cNvCxnSpPr>
            <p:nvPr/>
          </p:nvCxnSpPr>
          <p:spPr>
            <a:xfrm flipH="1">
              <a:off x="5091783" y="4148647"/>
              <a:ext cx="3006000" cy="6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994" name="Google Shape;994;p19"/>
            <p:cNvSpPr/>
            <p:nvPr/>
          </p:nvSpPr>
          <p:spPr>
            <a:xfrm>
              <a:off x="8030999" y="3820304"/>
              <a:ext cx="655783" cy="654214"/>
            </a:xfrm>
            <a:custGeom>
              <a:rect b="b" l="l" r="r" t="t"/>
              <a:pathLst>
                <a:path extrusionOk="0" h="27931" w="27998">
                  <a:moveTo>
                    <a:pt x="14024" y="1"/>
                  </a:moveTo>
                  <a:cubicBezTo>
                    <a:pt x="6283" y="1"/>
                    <a:pt x="0" y="6217"/>
                    <a:pt x="0" y="13974"/>
                  </a:cubicBezTo>
                  <a:cubicBezTo>
                    <a:pt x="0" y="21648"/>
                    <a:pt x="6283" y="27931"/>
                    <a:pt x="14024" y="27931"/>
                  </a:cubicBezTo>
                  <a:cubicBezTo>
                    <a:pt x="21714" y="27931"/>
                    <a:pt x="27997" y="21648"/>
                    <a:pt x="27997" y="13974"/>
                  </a:cubicBezTo>
                  <a:cubicBezTo>
                    <a:pt x="27997" y="6217"/>
                    <a:pt x="21714" y="1"/>
                    <a:pt x="140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5" name="Google Shape;995;p19"/>
          <p:cNvSpPr/>
          <p:nvPr/>
        </p:nvSpPr>
        <p:spPr>
          <a:xfrm rot="5400000">
            <a:off x="1737450" y="892541"/>
            <a:ext cx="361800" cy="29223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96" name="Google Shape;996;p19"/>
          <p:cNvSpPr/>
          <p:nvPr/>
        </p:nvSpPr>
        <p:spPr>
          <a:xfrm rot="5400000">
            <a:off x="966600" y="1663400"/>
            <a:ext cx="361800" cy="1380600"/>
          </a:xfrm>
          <a:prstGeom prst="round2SameRect">
            <a:avLst>
              <a:gd fmla="val 46128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97" name="Google Shape;997;p19"/>
          <p:cNvSpPr txBox="1"/>
          <p:nvPr/>
        </p:nvSpPr>
        <p:spPr>
          <a:xfrm>
            <a:off x="633334" y="2244041"/>
            <a:ext cx="4035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45%</a:t>
            </a:r>
            <a:endParaRPr b="0" i="0" sz="1600" u="none" cap="none" strike="noStrike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98" name="Google Shape;998;p19"/>
          <p:cNvSpPr/>
          <p:nvPr/>
        </p:nvSpPr>
        <p:spPr>
          <a:xfrm rot="5400000">
            <a:off x="1737450" y="2070874"/>
            <a:ext cx="361800" cy="29223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99" name="Google Shape;999;p19"/>
          <p:cNvSpPr/>
          <p:nvPr/>
        </p:nvSpPr>
        <p:spPr>
          <a:xfrm rot="5400000">
            <a:off x="660600" y="3148900"/>
            <a:ext cx="361800" cy="768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00" name="Google Shape;1000;p19"/>
          <p:cNvSpPr txBox="1"/>
          <p:nvPr/>
        </p:nvSpPr>
        <p:spPr>
          <a:xfrm>
            <a:off x="633334" y="3423547"/>
            <a:ext cx="3915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25%</a:t>
            </a:r>
            <a:endParaRPr b="0" i="0" sz="1600" u="none" cap="none" strike="noStrike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1" name="Google Shape;1001;p19"/>
          <p:cNvSpPr/>
          <p:nvPr/>
        </p:nvSpPr>
        <p:spPr>
          <a:xfrm rot="5400000">
            <a:off x="1737450" y="1481413"/>
            <a:ext cx="361800" cy="29223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02" name="Google Shape;1002;p19"/>
          <p:cNvSpPr/>
          <p:nvPr/>
        </p:nvSpPr>
        <p:spPr>
          <a:xfrm rot="5400000">
            <a:off x="1268700" y="1951343"/>
            <a:ext cx="361800" cy="19848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03" name="Google Shape;1003;p19"/>
          <p:cNvSpPr txBox="1"/>
          <p:nvPr/>
        </p:nvSpPr>
        <p:spPr>
          <a:xfrm>
            <a:off x="634234" y="2831307"/>
            <a:ext cx="4011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65%</a:t>
            </a:r>
            <a:endParaRPr b="0" i="0" sz="1600" u="none" cap="none" strike="noStrike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4" name="Google Shape;1004;p19"/>
          <p:cNvSpPr txBox="1"/>
          <p:nvPr/>
        </p:nvSpPr>
        <p:spPr>
          <a:xfrm>
            <a:off x="457200" y="1141025"/>
            <a:ext cx="10227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</a:t>
            </a:r>
            <a:endParaRPr b="0" i="0" sz="16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05" name="Google Shape;1005;p19"/>
          <p:cNvSpPr txBox="1"/>
          <p:nvPr/>
        </p:nvSpPr>
        <p:spPr>
          <a:xfrm>
            <a:off x="457200" y="1407900"/>
            <a:ext cx="22425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very cold place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6" name="Google Shape;1006;p19"/>
          <p:cNvSpPr txBox="1"/>
          <p:nvPr/>
        </p:nvSpPr>
        <p:spPr>
          <a:xfrm>
            <a:off x="7664075" y="1141025"/>
            <a:ext cx="10227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Insight</a:t>
            </a:r>
            <a:endParaRPr b="0" i="0" sz="16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07" name="Google Shape;1007;p19"/>
          <p:cNvSpPr txBox="1"/>
          <p:nvPr/>
        </p:nvSpPr>
        <p:spPr>
          <a:xfrm>
            <a:off x="6444225" y="1407900"/>
            <a:ext cx="22425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8" name="Google Shape;1008;p19"/>
          <p:cNvSpPr/>
          <p:nvPr/>
        </p:nvSpPr>
        <p:spPr>
          <a:xfrm>
            <a:off x="457199" y="4071379"/>
            <a:ext cx="655783" cy="654214"/>
          </a:xfrm>
          <a:custGeom>
            <a:rect b="b" l="l" r="r" t="t"/>
            <a:pathLst>
              <a:path extrusionOk="0" h="27931" w="27998">
                <a:moveTo>
                  <a:pt x="14024" y="1"/>
                </a:moveTo>
                <a:cubicBezTo>
                  <a:pt x="6283" y="1"/>
                  <a:pt x="0" y="6217"/>
                  <a:pt x="0" y="13974"/>
                </a:cubicBezTo>
                <a:cubicBezTo>
                  <a:pt x="0" y="21648"/>
                  <a:pt x="6283" y="27931"/>
                  <a:pt x="14024" y="27931"/>
                </a:cubicBezTo>
                <a:cubicBezTo>
                  <a:pt x="21714" y="27931"/>
                  <a:pt x="27997" y="21648"/>
                  <a:pt x="27997" y="13974"/>
                </a:cubicBezTo>
                <a:cubicBezTo>
                  <a:pt x="27997" y="6217"/>
                  <a:pt x="21714" y="1"/>
                  <a:pt x="1402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19"/>
          <p:cNvSpPr/>
          <p:nvPr/>
        </p:nvSpPr>
        <p:spPr>
          <a:xfrm>
            <a:off x="1586361" y="4071379"/>
            <a:ext cx="655783" cy="654214"/>
          </a:xfrm>
          <a:custGeom>
            <a:rect b="b" l="l" r="r" t="t"/>
            <a:pathLst>
              <a:path extrusionOk="0" h="27931" w="27998">
                <a:moveTo>
                  <a:pt x="14024" y="1"/>
                </a:moveTo>
                <a:cubicBezTo>
                  <a:pt x="6283" y="1"/>
                  <a:pt x="0" y="6217"/>
                  <a:pt x="0" y="13974"/>
                </a:cubicBezTo>
                <a:cubicBezTo>
                  <a:pt x="0" y="21648"/>
                  <a:pt x="6283" y="27931"/>
                  <a:pt x="14024" y="27931"/>
                </a:cubicBezTo>
                <a:cubicBezTo>
                  <a:pt x="21714" y="27931"/>
                  <a:pt x="27997" y="21648"/>
                  <a:pt x="27997" y="13974"/>
                </a:cubicBezTo>
                <a:cubicBezTo>
                  <a:pt x="27997" y="6217"/>
                  <a:pt x="21714" y="1"/>
                  <a:pt x="140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19"/>
          <p:cNvSpPr/>
          <p:nvPr/>
        </p:nvSpPr>
        <p:spPr>
          <a:xfrm>
            <a:off x="2715524" y="4071379"/>
            <a:ext cx="655783" cy="654214"/>
          </a:xfrm>
          <a:custGeom>
            <a:rect b="b" l="l" r="r" t="t"/>
            <a:pathLst>
              <a:path extrusionOk="0" h="27931" w="27998">
                <a:moveTo>
                  <a:pt x="14024" y="1"/>
                </a:moveTo>
                <a:cubicBezTo>
                  <a:pt x="6283" y="1"/>
                  <a:pt x="0" y="6217"/>
                  <a:pt x="0" y="13974"/>
                </a:cubicBezTo>
                <a:cubicBezTo>
                  <a:pt x="0" y="21648"/>
                  <a:pt x="6283" y="27931"/>
                  <a:pt x="14024" y="27931"/>
                </a:cubicBezTo>
                <a:cubicBezTo>
                  <a:pt x="21714" y="27931"/>
                  <a:pt x="27997" y="21648"/>
                  <a:pt x="27997" y="13974"/>
                </a:cubicBezTo>
                <a:cubicBezTo>
                  <a:pt x="27997" y="6217"/>
                  <a:pt x="21714" y="1"/>
                  <a:pt x="14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19"/>
          <p:cNvSpPr/>
          <p:nvPr/>
        </p:nvSpPr>
        <p:spPr>
          <a:xfrm>
            <a:off x="8185561" y="4243074"/>
            <a:ext cx="365746" cy="357979"/>
          </a:xfrm>
          <a:custGeom>
            <a:rect b="b" l="l" r="r" t="t"/>
            <a:pathLst>
              <a:path extrusionOk="0" h="11713" w="11784">
                <a:moveTo>
                  <a:pt x="5136" y="4128"/>
                </a:moveTo>
                <a:cubicBezTo>
                  <a:pt x="5671" y="4128"/>
                  <a:pt x="6112" y="4569"/>
                  <a:pt x="6144" y="5136"/>
                </a:cubicBezTo>
                <a:lnTo>
                  <a:pt x="5230" y="4853"/>
                </a:lnTo>
                <a:cubicBezTo>
                  <a:pt x="5198" y="4839"/>
                  <a:pt x="5165" y="4832"/>
                  <a:pt x="5131" y="4832"/>
                </a:cubicBezTo>
                <a:cubicBezTo>
                  <a:pt x="4934" y="4832"/>
                  <a:pt x="4735" y="5052"/>
                  <a:pt x="4789" y="5294"/>
                </a:cubicBezTo>
                <a:lnTo>
                  <a:pt x="5073" y="6239"/>
                </a:lnTo>
                <a:cubicBezTo>
                  <a:pt x="4537" y="6176"/>
                  <a:pt x="4096" y="5703"/>
                  <a:pt x="4096" y="5168"/>
                </a:cubicBezTo>
                <a:cubicBezTo>
                  <a:pt x="4096" y="4601"/>
                  <a:pt x="4569" y="4128"/>
                  <a:pt x="5136" y="4128"/>
                </a:cubicBezTo>
                <a:close/>
                <a:moveTo>
                  <a:pt x="5199" y="2364"/>
                </a:moveTo>
                <a:cubicBezTo>
                  <a:pt x="6680" y="2364"/>
                  <a:pt x="7940" y="3592"/>
                  <a:pt x="7940" y="5136"/>
                </a:cubicBezTo>
                <a:cubicBezTo>
                  <a:pt x="7940" y="5294"/>
                  <a:pt x="7940" y="5388"/>
                  <a:pt x="7908" y="5546"/>
                </a:cubicBezTo>
                <a:lnTo>
                  <a:pt x="6932" y="5294"/>
                </a:lnTo>
                <a:lnTo>
                  <a:pt x="6932" y="5136"/>
                </a:lnTo>
                <a:cubicBezTo>
                  <a:pt x="6806" y="4223"/>
                  <a:pt x="6049" y="3466"/>
                  <a:pt x="5104" y="3466"/>
                </a:cubicBezTo>
                <a:cubicBezTo>
                  <a:pt x="4159" y="3466"/>
                  <a:pt x="3435" y="4223"/>
                  <a:pt x="3435" y="5168"/>
                </a:cubicBezTo>
                <a:cubicBezTo>
                  <a:pt x="3435" y="5609"/>
                  <a:pt x="3624" y="6081"/>
                  <a:pt x="3939" y="6396"/>
                </a:cubicBezTo>
                <a:cubicBezTo>
                  <a:pt x="4254" y="6743"/>
                  <a:pt x="4695" y="6900"/>
                  <a:pt x="5167" y="6900"/>
                </a:cubicBezTo>
                <a:lnTo>
                  <a:pt x="5325" y="6900"/>
                </a:lnTo>
                <a:lnTo>
                  <a:pt x="5577" y="7877"/>
                </a:lnTo>
                <a:cubicBezTo>
                  <a:pt x="5482" y="7909"/>
                  <a:pt x="5325" y="7909"/>
                  <a:pt x="5199" y="7909"/>
                </a:cubicBezTo>
                <a:cubicBezTo>
                  <a:pt x="3687" y="7909"/>
                  <a:pt x="2426" y="6648"/>
                  <a:pt x="2426" y="5136"/>
                </a:cubicBezTo>
                <a:cubicBezTo>
                  <a:pt x="2426" y="3624"/>
                  <a:pt x="3655" y="2364"/>
                  <a:pt x="5199" y="2364"/>
                </a:cubicBezTo>
                <a:close/>
                <a:moveTo>
                  <a:pt x="5167" y="726"/>
                </a:moveTo>
                <a:cubicBezTo>
                  <a:pt x="7940" y="726"/>
                  <a:pt x="10051" y="3277"/>
                  <a:pt x="9515" y="6018"/>
                </a:cubicBezTo>
                <a:lnTo>
                  <a:pt x="8507" y="5766"/>
                </a:lnTo>
                <a:cubicBezTo>
                  <a:pt x="8538" y="5546"/>
                  <a:pt x="8538" y="5357"/>
                  <a:pt x="8538" y="5136"/>
                </a:cubicBezTo>
                <a:cubicBezTo>
                  <a:pt x="8538" y="3246"/>
                  <a:pt x="7026" y="1702"/>
                  <a:pt x="5104" y="1702"/>
                </a:cubicBezTo>
                <a:cubicBezTo>
                  <a:pt x="3214" y="1702"/>
                  <a:pt x="1702" y="3246"/>
                  <a:pt x="1702" y="5136"/>
                </a:cubicBezTo>
                <a:cubicBezTo>
                  <a:pt x="1702" y="7027"/>
                  <a:pt x="3214" y="8602"/>
                  <a:pt x="5104" y="8602"/>
                </a:cubicBezTo>
                <a:cubicBezTo>
                  <a:pt x="5325" y="8602"/>
                  <a:pt x="5514" y="8602"/>
                  <a:pt x="5703" y="8539"/>
                </a:cubicBezTo>
                <a:lnTo>
                  <a:pt x="5986" y="9578"/>
                </a:lnTo>
                <a:cubicBezTo>
                  <a:pt x="5695" y="9636"/>
                  <a:pt x="5405" y="9664"/>
                  <a:pt x="5119" y="9664"/>
                </a:cubicBezTo>
                <a:cubicBezTo>
                  <a:pt x="2751" y="9664"/>
                  <a:pt x="694" y="7758"/>
                  <a:pt x="694" y="5199"/>
                </a:cubicBezTo>
                <a:cubicBezTo>
                  <a:pt x="694" y="2679"/>
                  <a:pt x="2773" y="726"/>
                  <a:pt x="5167" y="726"/>
                </a:cubicBezTo>
                <a:close/>
                <a:moveTo>
                  <a:pt x="5671" y="5672"/>
                </a:moveTo>
                <a:lnTo>
                  <a:pt x="5671" y="5672"/>
                </a:lnTo>
                <a:cubicBezTo>
                  <a:pt x="10240" y="6964"/>
                  <a:pt x="9578" y="6774"/>
                  <a:pt x="9704" y="6806"/>
                </a:cubicBezTo>
                <a:lnTo>
                  <a:pt x="8853" y="7373"/>
                </a:lnTo>
                <a:cubicBezTo>
                  <a:pt x="8664" y="7499"/>
                  <a:pt x="8664" y="7751"/>
                  <a:pt x="8822" y="7877"/>
                </a:cubicBezTo>
                <a:lnTo>
                  <a:pt x="10964" y="9956"/>
                </a:lnTo>
                <a:cubicBezTo>
                  <a:pt x="11027" y="10114"/>
                  <a:pt x="11027" y="10335"/>
                  <a:pt x="10901" y="10492"/>
                </a:cubicBezTo>
                <a:lnTo>
                  <a:pt x="10429" y="10965"/>
                </a:lnTo>
                <a:cubicBezTo>
                  <a:pt x="10366" y="11012"/>
                  <a:pt x="10279" y="11035"/>
                  <a:pt x="10192" y="11035"/>
                </a:cubicBezTo>
                <a:cubicBezTo>
                  <a:pt x="10106" y="11035"/>
                  <a:pt x="10019" y="11012"/>
                  <a:pt x="9956" y="10965"/>
                </a:cubicBezTo>
                <a:lnTo>
                  <a:pt x="7845" y="8854"/>
                </a:lnTo>
                <a:cubicBezTo>
                  <a:pt x="7777" y="8786"/>
                  <a:pt x="7691" y="8753"/>
                  <a:pt x="7606" y="8753"/>
                </a:cubicBezTo>
                <a:cubicBezTo>
                  <a:pt x="7493" y="8753"/>
                  <a:pt x="7381" y="8809"/>
                  <a:pt x="7310" y="8917"/>
                </a:cubicBezTo>
                <a:cubicBezTo>
                  <a:pt x="7247" y="8980"/>
                  <a:pt x="6806" y="9641"/>
                  <a:pt x="6774" y="9736"/>
                </a:cubicBezTo>
                <a:cubicBezTo>
                  <a:pt x="6680" y="9484"/>
                  <a:pt x="5703" y="5861"/>
                  <a:pt x="5671" y="5672"/>
                </a:cubicBezTo>
                <a:close/>
                <a:moveTo>
                  <a:pt x="5104" y="1"/>
                </a:moveTo>
                <a:cubicBezTo>
                  <a:pt x="2363" y="1"/>
                  <a:pt x="0" y="2238"/>
                  <a:pt x="0" y="5168"/>
                </a:cubicBezTo>
                <a:cubicBezTo>
                  <a:pt x="0" y="8066"/>
                  <a:pt x="2332" y="10303"/>
                  <a:pt x="5104" y="10303"/>
                </a:cubicBezTo>
                <a:cubicBezTo>
                  <a:pt x="5482" y="10303"/>
                  <a:pt x="5797" y="10272"/>
                  <a:pt x="6144" y="10208"/>
                </a:cubicBezTo>
                <a:lnTo>
                  <a:pt x="6270" y="10587"/>
                </a:lnTo>
                <a:cubicBezTo>
                  <a:pt x="6307" y="10755"/>
                  <a:pt x="6444" y="10845"/>
                  <a:pt x="6596" y="10845"/>
                </a:cubicBezTo>
                <a:cubicBezTo>
                  <a:pt x="6700" y="10845"/>
                  <a:pt x="6810" y="10802"/>
                  <a:pt x="6900" y="10713"/>
                </a:cubicBezTo>
                <a:lnTo>
                  <a:pt x="7625" y="9610"/>
                </a:lnTo>
                <a:lnTo>
                  <a:pt x="9483" y="11406"/>
                </a:lnTo>
                <a:cubicBezTo>
                  <a:pt x="9688" y="11610"/>
                  <a:pt x="9956" y="11713"/>
                  <a:pt x="10220" y="11713"/>
                </a:cubicBezTo>
                <a:cubicBezTo>
                  <a:pt x="10484" y="11713"/>
                  <a:pt x="10744" y="11610"/>
                  <a:pt x="10933" y="11406"/>
                </a:cubicBezTo>
                <a:lnTo>
                  <a:pt x="11405" y="10933"/>
                </a:lnTo>
                <a:cubicBezTo>
                  <a:pt x="11783" y="10555"/>
                  <a:pt x="11783" y="9893"/>
                  <a:pt x="11374" y="9484"/>
                </a:cubicBezTo>
                <a:lnTo>
                  <a:pt x="9515" y="7720"/>
                </a:lnTo>
                <a:lnTo>
                  <a:pt x="10618" y="6964"/>
                </a:lnTo>
                <a:cubicBezTo>
                  <a:pt x="10870" y="6806"/>
                  <a:pt x="10838" y="6428"/>
                  <a:pt x="10555" y="6333"/>
                </a:cubicBezTo>
                <a:lnTo>
                  <a:pt x="10145" y="6239"/>
                </a:lnTo>
                <a:cubicBezTo>
                  <a:pt x="10303" y="5483"/>
                  <a:pt x="10271" y="4695"/>
                  <a:pt x="10082" y="3908"/>
                </a:cubicBezTo>
                <a:cubicBezTo>
                  <a:pt x="9483" y="1576"/>
                  <a:pt x="7436" y="1"/>
                  <a:pt x="510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2" name="Google Shape;1012;p19"/>
          <p:cNvGrpSpPr/>
          <p:nvPr/>
        </p:nvGrpSpPr>
        <p:grpSpPr>
          <a:xfrm>
            <a:off x="629840" y="4216478"/>
            <a:ext cx="365751" cy="365756"/>
            <a:chOff x="-4211975" y="2046625"/>
            <a:chExt cx="292250" cy="290675"/>
          </a:xfrm>
        </p:grpSpPr>
        <p:sp>
          <p:nvSpPr>
            <p:cNvPr id="1013" name="Google Shape;1013;p19"/>
            <p:cNvSpPr/>
            <p:nvPr/>
          </p:nvSpPr>
          <p:spPr>
            <a:xfrm>
              <a:off x="-4211975" y="2081300"/>
              <a:ext cx="256025" cy="256000"/>
            </a:xfrm>
            <a:custGeom>
              <a:rect b="b" l="l" r="r" t="t"/>
              <a:pathLst>
                <a:path extrusionOk="0" h="10240" w="10241">
                  <a:moveTo>
                    <a:pt x="4758" y="693"/>
                  </a:moveTo>
                  <a:lnTo>
                    <a:pt x="4758" y="5167"/>
                  </a:lnTo>
                  <a:cubicBezTo>
                    <a:pt x="4758" y="5356"/>
                    <a:pt x="4916" y="5513"/>
                    <a:pt x="5105" y="5513"/>
                  </a:cubicBezTo>
                  <a:lnTo>
                    <a:pt x="9578" y="5513"/>
                  </a:lnTo>
                  <a:cubicBezTo>
                    <a:pt x="9358" y="7813"/>
                    <a:pt x="7436" y="9609"/>
                    <a:pt x="5105" y="9609"/>
                  </a:cubicBezTo>
                  <a:cubicBezTo>
                    <a:pt x="2679" y="9609"/>
                    <a:pt x="663" y="7593"/>
                    <a:pt x="663" y="5167"/>
                  </a:cubicBezTo>
                  <a:cubicBezTo>
                    <a:pt x="663" y="2835"/>
                    <a:pt x="2490" y="914"/>
                    <a:pt x="4758" y="693"/>
                  </a:cubicBezTo>
                  <a:close/>
                  <a:moveTo>
                    <a:pt x="5105" y="0"/>
                  </a:moveTo>
                  <a:cubicBezTo>
                    <a:pt x="2269" y="0"/>
                    <a:pt x="1" y="2300"/>
                    <a:pt x="1" y="5104"/>
                  </a:cubicBezTo>
                  <a:cubicBezTo>
                    <a:pt x="1" y="7939"/>
                    <a:pt x="2269" y="10239"/>
                    <a:pt x="5105" y="10239"/>
                  </a:cubicBezTo>
                  <a:cubicBezTo>
                    <a:pt x="7940" y="10239"/>
                    <a:pt x="10240" y="7939"/>
                    <a:pt x="10240" y="5104"/>
                  </a:cubicBezTo>
                  <a:cubicBezTo>
                    <a:pt x="10240" y="4978"/>
                    <a:pt x="10083" y="4820"/>
                    <a:pt x="9925" y="4820"/>
                  </a:cubicBezTo>
                  <a:lnTo>
                    <a:pt x="5483" y="4820"/>
                  </a:lnTo>
                  <a:lnTo>
                    <a:pt x="5483" y="347"/>
                  </a:lnTo>
                  <a:cubicBezTo>
                    <a:pt x="5483" y="158"/>
                    <a:pt x="5325" y="0"/>
                    <a:pt x="5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19"/>
            <p:cNvSpPr/>
            <p:nvPr/>
          </p:nvSpPr>
          <p:spPr>
            <a:xfrm>
              <a:off x="-4057600" y="2046625"/>
              <a:ext cx="137875" cy="137875"/>
            </a:xfrm>
            <a:custGeom>
              <a:rect b="b" l="l" r="r" t="t"/>
              <a:pathLst>
                <a:path extrusionOk="0" h="5515" w="5515">
                  <a:moveTo>
                    <a:pt x="663" y="694"/>
                  </a:moveTo>
                  <a:cubicBezTo>
                    <a:pt x="2836" y="851"/>
                    <a:pt x="4601" y="2616"/>
                    <a:pt x="4758" y="4790"/>
                  </a:cubicBezTo>
                  <a:lnTo>
                    <a:pt x="663" y="4790"/>
                  </a:lnTo>
                  <a:lnTo>
                    <a:pt x="663" y="694"/>
                  </a:lnTo>
                  <a:close/>
                  <a:moveTo>
                    <a:pt x="348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5168"/>
                  </a:lnTo>
                  <a:cubicBezTo>
                    <a:pt x="1" y="5357"/>
                    <a:pt x="158" y="5514"/>
                    <a:pt x="348" y="5514"/>
                  </a:cubicBezTo>
                  <a:lnTo>
                    <a:pt x="5168" y="5514"/>
                  </a:lnTo>
                  <a:cubicBezTo>
                    <a:pt x="5357" y="5514"/>
                    <a:pt x="5514" y="5357"/>
                    <a:pt x="5514" y="5168"/>
                  </a:cubicBezTo>
                  <a:cubicBezTo>
                    <a:pt x="5483" y="3750"/>
                    <a:pt x="4979" y="2490"/>
                    <a:pt x="3971" y="1513"/>
                  </a:cubicBezTo>
                  <a:cubicBezTo>
                    <a:pt x="2994" y="536"/>
                    <a:pt x="1734" y="1"/>
                    <a:pt x="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5" name="Google Shape;1015;p19"/>
          <p:cNvGrpSpPr/>
          <p:nvPr/>
        </p:nvGrpSpPr>
        <p:grpSpPr>
          <a:xfrm>
            <a:off x="1731364" y="4215283"/>
            <a:ext cx="365770" cy="365749"/>
            <a:chOff x="-1333200" y="2770450"/>
            <a:chExt cx="291450" cy="292225"/>
          </a:xfrm>
        </p:grpSpPr>
        <p:sp>
          <p:nvSpPr>
            <p:cNvPr id="1016" name="Google Shape;1016;p19"/>
            <p:cNvSpPr/>
            <p:nvPr/>
          </p:nvSpPr>
          <p:spPr>
            <a:xfrm>
              <a:off x="-1299325" y="2808250"/>
              <a:ext cx="222925" cy="134725"/>
            </a:xfrm>
            <a:custGeom>
              <a:rect b="b" l="l" r="r" t="t"/>
              <a:pathLst>
                <a:path extrusionOk="0" h="5389" w="8917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19"/>
            <p:cNvSpPr/>
            <p:nvPr/>
          </p:nvSpPr>
          <p:spPr>
            <a:xfrm>
              <a:off x="-1333200" y="2770450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8" name="Google Shape;1018;p19"/>
          <p:cNvGrpSpPr/>
          <p:nvPr/>
        </p:nvGrpSpPr>
        <p:grpSpPr>
          <a:xfrm>
            <a:off x="8185557" y="3337512"/>
            <a:ext cx="365754" cy="365770"/>
            <a:chOff x="-5635200" y="2037975"/>
            <a:chExt cx="293025" cy="291450"/>
          </a:xfrm>
        </p:grpSpPr>
        <p:sp>
          <p:nvSpPr>
            <p:cNvPr id="1019" name="Google Shape;1019;p19"/>
            <p:cNvSpPr/>
            <p:nvPr/>
          </p:nvSpPr>
          <p:spPr>
            <a:xfrm>
              <a:off x="-5635200" y="2037975"/>
              <a:ext cx="293025" cy="291450"/>
            </a:xfrm>
            <a:custGeom>
              <a:rect b="b" l="l" r="r" t="t"/>
              <a:pathLst>
                <a:path extrusionOk="0" h="11658" w="11721">
                  <a:moveTo>
                    <a:pt x="2395" y="725"/>
                  </a:moveTo>
                  <a:cubicBezTo>
                    <a:pt x="2930" y="725"/>
                    <a:pt x="3403" y="1197"/>
                    <a:pt x="3403" y="1733"/>
                  </a:cubicBezTo>
                  <a:cubicBezTo>
                    <a:pt x="3403" y="2300"/>
                    <a:pt x="2930" y="2773"/>
                    <a:pt x="2395" y="2773"/>
                  </a:cubicBezTo>
                  <a:cubicBezTo>
                    <a:pt x="1828" y="2773"/>
                    <a:pt x="1355" y="2300"/>
                    <a:pt x="1355" y="1733"/>
                  </a:cubicBezTo>
                  <a:cubicBezTo>
                    <a:pt x="1355" y="1197"/>
                    <a:pt x="1828" y="725"/>
                    <a:pt x="2395" y="725"/>
                  </a:cubicBezTo>
                  <a:close/>
                  <a:moveTo>
                    <a:pt x="10303" y="725"/>
                  </a:moveTo>
                  <a:lnTo>
                    <a:pt x="10303" y="6585"/>
                  </a:lnTo>
                  <a:lnTo>
                    <a:pt x="10334" y="6585"/>
                  </a:lnTo>
                  <a:cubicBezTo>
                    <a:pt x="10334" y="6774"/>
                    <a:pt x="10177" y="6931"/>
                    <a:pt x="9988" y="6931"/>
                  </a:cubicBezTo>
                  <a:lnTo>
                    <a:pt x="4789" y="6931"/>
                  </a:lnTo>
                  <a:lnTo>
                    <a:pt x="4789" y="5167"/>
                  </a:lnTo>
                  <a:cubicBezTo>
                    <a:pt x="4789" y="4253"/>
                    <a:pt x="4285" y="3434"/>
                    <a:pt x="3498" y="3025"/>
                  </a:cubicBezTo>
                  <a:cubicBezTo>
                    <a:pt x="3844" y="2710"/>
                    <a:pt x="4096" y="2237"/>
                    <a:pt x="4096" y="1733"/>
                  </a:cubicBezTo>
                  <a:cubicBezTo>
                    <a:pt x="4096" y="1355"/>
                    <a:pt x="3970" y="977"/>
                    <a:pt x="3718" y="725"/>
                  </a:cubicBezTo>
                  <a:close/>
                  <a:moveTo>
                    <a:pt x="2710" y="3466"/>
                  </a:moveTo>
                  <a:cubicBezTo>
                    <a:pt x="3498" y="3623"/>
                    <a:pt x="4096" y="4316"/>
                    <a:pt x="4096" y="5167"/>
                  </a:cubicBezTo>
                  <a:lnTo>
                    <a:pt x="4096" y="7246"/>
                  </a:lnTo>
                  <a:cubicBezTo>
                    <a:pt x="4128" y="7435"/>
                    <a:pt x="3970" y="7593"/>
                    <a:pt x="3750" y="7593"/>
                  </a:cubicBezTo>
                  <a:cubicBezTo>
                    <a:pt x="3561" y="7593"/>
                    <a:pt x="3403" y="7750"/>
                    <a:pt x="3403" y="7971"/>
                  </a:cubicBezTo>
                  <a:lnTo>
                    <a:pt x="3403" y="10712"/>
                  </a:lnTo>
                  <a:cubicBezTo>
                    <a:pt x="3403" y="10901"/>
                    <a:pt x="3246" y="11058"/>
                    <a:pt x="3056" y="11058"/>
                  </a:cubicBezTo>
                  <a:lnTo>
                    <a:pt x="1670" y="11058"/>
                  </a:lnTo>
                  <a:cubicBezTo>
                    <a:pt x="1481" y="11058"/>
                    <a:pt x="1324" y="10901"/>
                    <a:pt x="1324" y="10712"/>
                  </a:cubicBezTo>
                  <a:lnTo>
                    <a:pt x="1324" y="7971"/>
                  </a:lnTo>
                  <a:cubicBezTo>
                    <a:pt x="1324" y="7750"/>
                    <a:pt x="1166" y="7593"/>
                    <a:pt x="977" y="7593"/>
                  </a:cubicBezTo>
                  <a:cubicBezTo>
                    <a:pt x="788" y="7593"/>
                    <a:pt x="631" y="7435"/>
                    <a:pt x="631" y="7246"/>
                  </a:cubicBezTo>
                  <a:lnTo>
                    <a:pt x="631" y="5167"/>
                  </a:lnTo>
                  <a:cubicBezTo>
                    <a:pt x="631" y="4316"/>
                    <a:pt x="1198" y="3623"/>
                    <a:pt x="1985" y="3466"/>
                  </a:cubicBezTo>
                  <a:lnTo>
                    <a:pt x="1985" y="5829"/>
                  </a:lnTo>
                  <a:cubicBezTo>
                    <a:pt x="1985" y="6018"/>
                    <a:pt x="2143" y="6175"/>
                    <a:pt x="2363" y="6175"/>
                  </a:cubicBezTo>
                  <a:cubicBezTo>
                    <a:pt x="2552" y="6175"/>
                    <a:pt x="2710" y="6018"/>
                    <a:pt x="2710" y="5829"/>
                  </a:cubicBezTo>
                  <a:lnTo>
                    <a:pt x="2710" y="3466"/>
                  </a:lnTo>
                  <a:close/>
                  <a:moveTo>
                    <a:pt x="2395" y="0"/>
                  </a:moveTo>
                  <a:cubicBezTo>
                    <a:pt x="1450" y="0"/>
                    <a:pt x="694" y="756"/>
                    <a:pt x="694" y="1702"/>
                  </a:cubicBezTo>
                  <a:cubicBezTo>
                    <a:pt x="694" y="2206"/>
                    <a:pt x="946" y="2678"/>
                    <a:pt x="1292" y="2993"/>
                  </a:cubicBezTo>
                  <a:cubicBezTo>
                    <a:pt x="536" y="3403"/>
                    <a:pt x="1" y="4222"/>
                    <a:pt x="1" y="5136"/>
                  </a:cubicBezTo>
                  <a:lnTo>
                    <a:pt x="1" y="7215"/>
                  </a:lnTo>
                  <a:cubicBezTo>
                    <a:pt x="1" y="7656"/>
                    <a:pt x="253" y="8034"/>
                    <a:pt x="662" y="8192"/>
                  </a:cubicBezTo>
                  <a:lnTo>
                    <a:pt x="662" y="10649"/>
                  </a:lnTo>
                  <a:cubicBezTo>
                    <a:pt x="662" y="11184"/>
                    <a:pt x="1135" y="11657"/>
                    <a:pt x="1670" y="11657"/>
                  </a:cubicBezTo>
                  <a:lnTo>
                    <a:pt x="3056" y="11657"/>
                  </a:lnTo>
                  <a:cubicBezTo>
                    <a:pt x="3624" y="11657"/>
                    <a:pt x="4096" y="11184"/>
                    <a:pt x="4096" y="10649"/>
                  </a:cubicBezTo>
                  <a:lnTo>
                    <a:pt x="4096" y="8192"/>
                  </a:lnTo>
                  <a:cubicBezTo>
                    <a:pt x="4348" y="8065"/>
                    <a:pt x="4600" y="7876"/>
                    <a:pt x="4726" y="7561"/>
                  </a:cubicBezTo>
                  <a:lnTo>
                    <a:pt x="9988" y="7561"/>
                  </a:lnTo>
                  <a:cubicBezTo>
                    <a:pt x="10555" y="7561"/>
                    <a:pt x="11027" y="7089"/>
                    <a:pt x="11027" y="6553"/>
                  </a:cubicBezTo>
                  <a:lnTo>
                    <a:pt x="11027" y="662"/>
                  </a:lnTo>
                  <a:lnTo>
                    <a:pt x="11374" y="662"/>
                  </a:lnTo>
                  <a:cubicBezTo>
                    <a:pt x="11563" y="662"/>
                    <a:pt x="11720" y="504"/>
                    <a:pt x="11720" y="315"/>
                  </a:cubicBezTo>
                  <a:cubicBezTo>
                    <a:pt x="11720" y="158"/>
                    <a:pt x="11563" y="0"/>
                    <a:pt x="11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19"/>
            <p:cNvSpPr/>
            <p:nvPr/>
          </p:nvSpPr>
          <p:spPr>
            <a:xfrm>
              <a:off x="-5496575" y="2072625"/>
              <a:ext cx="102425" cy="102425"/>
            </a:xfrm>
            <a:custGeom>
              <a:rect b="b" l="l" r="r" t="t"/>
              <a:pathLst>
                <a:path extrusionOk="0" h="4097" w="4097">
                  <a:moveTo>
                    <a:pt x="2395" y="725"/>
                  </a:moveTo>
                  <a:cubicBezTo>
                    <a:pt x="2867" y="851"/>
                    <a:pt x="3245" y="1229"/>
                    <a:pt x="3371" y="1733"/>
                  </a:cubicBezTo>
                  <a:lnTo>
                    <a:pt x="2395" y="1733"/>
                  </a:lnTo>
                  <a:lnTo>
                    <a:pt x="2395" y="725"/>
                  </a:lnTo>
                  <a:close/>
                  <a:moveTo>
                    <a:pt x="1733" y="757"/>
                  </a:moveTo>
                  <a:lnTo>
                    <a:pt x="1733" y="2080"/>
                  </a:lnTo>
                  <a:cubicBezTo>
                    <a:pt x="1733" y="2269"/>
                    <a:pt x="1891" y="2426"/>
                    <a:pt x="2080" y="2426"/>
                  </a:cubicBezTo>
                  <a:lnTo>
                    <a:pt x="3403" y="2426"/>
                  </a:lnTo>
                  <a:cubicBezTo>
                    <a:pt x="3245" y="3025"/>
                    <a:pt x="2741" y="3466"/>
                    <a:pt x="2080" y="3466"/>
                  </a:cubicBezTo>
                  <a:cubicBezTo>
                    <a:pt x="1324" y="3466"/>
                    <a:pt x="693" y="2836"/>
                    <a:pt x="693" y="2080"/>
                  </a:cubicBezTo>
                  <a:cubicBezTo>
                    <a:pt x="693" y="1418"/>
                    <a:pt x="1135" y="851"/>
                    <a:pt x="1733" y="757"/>
                  </a:cubicBezTo>
                  <a:close/>
                  <a:moveTo>
                    <a:pt x="2048" y="0"/>
                  </a:moveTo>
                  <a:cubicBezTo>
                    <a:pt x="883" y="0"/>
                    <a:pt x="0" y="914"/>
                    <a:pt x="0" y="2048"/>
                  </a:cubicBezTo>
                  <a:cubicBezTo>
                    <a:pt x="0" y="3182"/>
                    <a:pt x="946" y="4096"/>
                    <a:pt x="2048" y="4096"/>
                  </a:cubicBezTo>
                  <a:cubicBezTo>
                    <a:pt x="3182" y="4096"/>
                    <a:pt x="4096" y="3182"/>
                    <a:pt x="4096" y="2048"/>
                  </a:cubicBezTo>
                  <a:cubicBezTo>
                    <a:pt x="4096" y="914"/>
                    <a:pt x="3182" y="0"/>
                    <a:pt x="2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1" name="Google Shape;1021;p19"/>
          <p:cNvGrpSpPr/>
          <p:nvPr/>
        </p:nvGrpSpPr>
        <p:grpSpPr>
          <a:xfrm>
            <a:off x="8185557" y="2431950"/>
            <a:ext cx="365754" cy="365770"/>
            <a:chOff x="-3854375" y="2046625"/>
            <a:chExt cx="293025" cy="291450"/>
          </a:xfrm>
        </p:grpSpPr>
        <p:sp>
          <p:nvSpPr>
            <p:cNvPr id="1022" name="Google Shape;1022;p19"/>
            <p:cNvSpPr/>
            <p:nvPr/>
          </p:nvSpPr>
          <p:spPr>
            <a:xfrm>
              <a:off x="-3854375" y="2046625"/>
              <a:ext cx="293025" cy="291450"/>
            </a:xfrm>
            <a:custGeom>
              <a:rect b="b" l="l" r="r" t="t"/>
              <a:pathLst>
                <a:path extrusionOk="0" h="11658" w="11721">
                  <a:moveTo>
                    <a:pt x="7624" y="694"/>
                  </a:moveTo>
                  <a:cubicBezTo>
                    <a:pt x="9515" y="694"/>
                    <a:pt x="11058" y="2206"/>
                    <a:pt x="11058" y="4096"/>
                  </a:cubicBezTo>
                  <a:cubicBezTo>
                    <a:pt x="11058" y="5987"/>
                    <a:pt x="9515" y="7530"/>
                    <a:pt x="7624" y="7530"/>
                  </a:cubicBezTo>
                  <a:cubicBezTo>
                    <a:pt x="5734" y="7530"/>
                    <a:pt x="4190" y="5987"/>
                    <a:pt x="4190" y="4096"/>
                  </a:cubicBezTo>
                  <a:cubicBezTo>
                    <a:pt x="4190" y="2206"/>
                    <a:pt x="5734" y="694"/>
                    <a:pt x="7624" y="694"/>
                  </a:cubicBezTo>
                  <a:close/>
                  <a:moveTo>
                    <a:pt x="3336" y="8066"/>
                  </a:moveTo>
                  <a:cubicBezTo>
                    <a:pt x="3426" y="8066"/>
                    <a:pt x="3513" y="8098"/>
                    <a:pt x="3560" y="8161"/>
                  </a:cubicBezTo>
                  <a:cubicBezTo>
                    <a:pt x="3686" y="8287"/>
                    <a:pt x="3686" y="8507"/>
                    <a:pt x="3560" y="8633"/>
                  </a:cubicBezTo>
                  <a:lnTo>
                    <a:pt x="1323" y="10870"/>
                  </a:lnTo>
                  <a:cubicBezTo>
                    <a:pt x="1260" y="10933"/>
                    <a:pt x="1174" y="10964"/>
                    <a:pt x="1087" y="10964"/>
                  </a:cubicBezTo>
                  <a:cubicBezTo>
                    <a:pt x="1001" y="10964"/>
                    <a:pt x="914" y="10933"/>
                    <a:pt x="851" y="10870"/>
                  </a:cubicBezTo>
                  <a:cubicBezTo>
                    <a:pt x="725" y="10744"/>
                    <a:pt x="725" y="10523"/>
                    <a:pt x="851" y="10397"/>
                  </a:cubicBezTo>
                  <a:lnTo>
                    <a:pt x="3088" y="8161"/>
                  </a:lnTo>
                  <a:cubicBezTo>
                    <a:pt x="3151" y="8098"/>
                    <a:pt x="3245" y="8066"/>
                    <a:pt x="3336" y="8066"/>
                  </a:cubicBezTo>
                  <a:close/>
                  <a:moveTo>
                    <a:pt x="7624" y="1"/>
                  </a:moveTo>
                  <a:cubicBezTo>
                    <a:pt x="5356" y="1"/>
                    <a:pt x="3529" y="1860"/>
                    <a:pt x="3529" y="4096"/>
                  </a:cubicBezTo>
                  <a:cubicBezTo>
                    <a:pt x="3529" y="5136"/>
                    <a:pt x="3875" y="6050"/>
                    <a:pt x="4505" y="6743"/>
                  </a:cubicBezTo>
                  <a:lnTo>
                    <a:pt x="3812" y="7467"/>
                  </a:lnTo>
                  <a:cubicBezTo>
                    <a:pt x="3661" y="7386"/>
                    <a:pt x="3500" y="7347"/>
                    <a:pt x="3342" y="7347"/>
                  </a:cubicBezTo>
                  <a:cubicBezTo>
                    <a:pt x="3074" y="7347"/>
                    <a:pt x="2813" y="7458"/>
                    <a:pt x="2615" y="7656"/>
                  </a:cubicBezTo>
                  <a:lnTo>
                    <a:pt x="378" y="9893"/>
                  </a:lnTo>
                  <a:cubicBezTo>
                    <a:pt x="0" y="10271"/>
                    <a:pt x="0" y="10964"/>
                    <a:pt x="378" y="11343"/>
                  </a:cubicBezTo>
                  <a:cubicBezTo>
                    <a:pt x="567" y="11532"/>
                    <a:pt x="851" y="11658"/>
                    <a:pt x="1103" y="11658"/>
                  </a:cubicBezTo>
                  <a:cubicBezTo>
                    <a:pt x="1355" y="11658"/>
                    <a:pt x="1607" y="11532"/>
                    <a:pt x="1796" y="11343"/>
                  </a:cubicBezTo>
                  <a:lnTo>
                    <a:pt x="4033" y="9106"/>
                  </a:lnTo>
                  <a:cubicBezTo>
                    <a:pt x="4348" y="8791"/>
                    <a:pt x="4442" y="8318"/>
                    <a:pt x="4253" y="7909"/>
                  </a:cubicBezTo>
                  <a:lnTo>
                    <a:pt x="4947" y="7215"/>
                  </a:lnTo>
                  <a:cubicBezTo>
                    <a:pt x="5671" y="7814"/>
                    <a:pt x="6616" y="8192"/>
                    <a:pt x="7593" y="8192"/>
                  </a:cubicBezTo>
                  <a:cubicBezTo>
                    <a:pt x="9861" y="8192"/>
                    <a:pt x="11689" y="6333"/>
                    <a:pt x="11689" y="4096"/>
                  </a:cubicBezTo>
                  <a:cubicBezTo>
                    <a:pt x="11720" y="1828"/>
                    <a:pt x="9861" y="1"/>
                    <a:pt x="7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19"/>
            <p:cNvSpPr/>
            <p:nvPr/>
          </p:nvSpPr>
          <p:spPr>
            <a:xfrm>
              <a:off x="-3714975" y="2080500"/>
              <a:ext cx="103200" cy="119750"/>
            </a:xfrm>
            <a:custGeom>
              <a:rect b="b" l="l" r="r" t="t"/>
              <a:pathLst>
                <a:path extrusionOk="0" h="4790" w="4128">
                  <a:moveTo>
                    <a:pt x="2048" y="694"/>
                  </a:moveTo>
                  <a:cubicBezTo>
                    <a:pt x="2458" y="694"/>
                    <a:pt x="2710" y="1009"/>
                    <a:pt x="2710" y="1387"/>
                  </a:cubicBezTo>
                  <a:cubicBezTo>
                    <a:pt x="2710" y="1765"/>
                    <a:pt x="2395" y="2048"/>
                    <a:pt x="2048" y="2048"/>
                  </a:cubicBezTo>
                  <a:cubicBezTo>
                    <a:pt x="1702" y="2048"/>
                    <a:pt x="1387" y="1733"/>
                    <a:pt x="1387" y="1387"/>
                  </a:cubicBezTo>
                  <a:cubicBezTo>
                    <a:pt x="1355" y="1009"/>
                    <a:pt x="1670" y="694"/>
                    <a:pt x="2048" y="694"/>
                  </a:cubicBezTo>
                  <a:close/>
                  <a:moveTo>
                    <a:pt x="2363" y="2741"/>
                  </a:moveTo>
                  <a:cubicBezTo>
                    <a:pt x="2931" y="2741"/>
                    <a:pt x="3403" y="3214"/>
                    <a:pt x="3403" y="3781"/>
                  </a:cubicBezTo>
                  <a:lnTo>
                    <a:pt x="3403" y="4128"/>
                  </a:lnTo>
                  <a:lnTo>
                    <a:pt x="662" y="4128"/>
                  </a:lnTo>
                  <a:lnTo>
                    <a:pt x="662" y="3781"/>
                  </a:lnTo>
                  <a:cubicBezTo>
                    <a:pt x="662" y="3214"/>
                    <a:pt x="1135" y="2741"/>
                    <a:pt x="1702" y="2741"/>
                  </a:cubicBezTo>
                  <a:close/>
                  <a:moveTo>
                    <a:pt x="2048" y="1"/>
                  </a:moveTo>
                  <a:cubicBezTo>
                    <a:pt x="1292" y="1"/>
                    <a:pt x="662" y="631"/>
                    <a:pt x="662" y="1387"/>
                  </a:cubicBezTo>
                  <a:cubicBezTo>
                    <a:pt x="662" y="1702"/>
                    <a:pt x="788" y="2017"/>
                    <a:pt x="977" y="2237"/>
                  </a:cubicBezTo>
                  <a:cubicBezTo>
                    <a:pt x="410" y="2521"/>
                    <a:pt x="1" y="3119"/>
                    <a:pt x="1" y="3781"/>
                  </a:cubicBezTo>
                  <a:lnTo>
                    <a:pt x="1" y="4443"/>
                  </a:lnTo>
                  <a:cubicBezTo>
                    <a:pt x="1" y="4632"/>
                    <a:pt x="158" y="4789"/>
                    <a:pt x="347" y="4789"/>
                  </a:cubicBezTo>
                  <a:lnTo>
                    <a:pt x="3781" y="4789"/>
                  </a:lnTo>
                  <a:cubicBezTo>
                    <a:pt x="3970" y="4789"/>
                    <a:pt x="4128" y="4632"/>
                    <a:pt x="4128" y="4443"/>
                  </a:cubicBezTo>
                  <a:lnTo>
                    <a:pt x="4128" y="3781"/>
                  </a:lnTo>
                  <a:cubicBezTo>
                    <a:pt x="4096" y="3119"/>
                    <a:pt x="3718" y="2521"/>
                    <a:pt x="3120" y="2237"/>
                  </a:cubicBezTo>
                  <a:cubicBezTo>
                    <a:pt x="3309" y="2017"/>
                    <a:pt x="3435" y="1733"/>
                    <a:pt x="3435" y="1387"/>
                  </a:cubicBezTo>
                  <a:cubicBezTo>
                    <a:pt x="3435" y="631"/>
                    <a:pt x="2805" y="1"/>
                    <a:pt x="2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4" name="Google Shape;1024;p19"/>
          <p:cNvGrpSpPr/>
          <p:nvPr/>
        </p:nvGrpSpPr>
        <p:grpSpPr>
          <a:xfrm>
            <a:off x="2873970" y="4214749"/>
            <a:ext cx="365770" cy="365752"/>
            <a:chOff x="-3852025" y="2764950"/>
            <a:chExt cx="291450" cy="293000"/>
          </a:xfrm>
        </p:grpSpPr>
        <p:sp>
          <p:nvSpPr>
            <p:cNvPr id="1025" name="Google Shape;1025;p19"/>
            <p:cNvSpPr/>
            <p:nvPr/>
          </p:nvSpPr>
          <p:spPr>
            <a:xfrm>
              <a:off x="-3852025" y="2764950"/>
              <a:ext cx="291450" cy="293000"/>
            </a:xfrm>
            <a:custGeom>
              <a:rect b="b" l="l" r="r" t="t"/>
              <a:pathLst>
                <a:path extrusionOk="0" h="11720" w="11658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19"/>
            <p:cNvSpPr/>
            <p:nvPr/>
          </p:nvSpPr>
          <p:spPr>
            <a:xfrm>
              <a:off x="-3707100" y="2937425"/>
              <a:ext cx="103200" cy="67775"/>
            </a:xfrm>
            <a:custGeom>
              <a:rect b="b" l="l" r="r" t="t"/>
              <a:pathLst>
                <a:path extrusionOk="0" h="2711" w="4128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2599175" y="1545925"/>
            <a:ext cx="1565700" cy="1252200"/>
          </a:xfrm>
          <a:prstGeom prst="roundRect">
            <a:avLst>
              <a:gd fmla="val 11451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3772575" y="1165250"/>
            <a:ext cx="754500" cy="7545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750525" y="1545925"/>
            <a:ext cx="1565700" cy="1252200"/>
          </a:xfrm>
          <a:prstGeom prst="roundRect">
            <a:avLst>
              <a:gd fmla="val 11451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5923925" y="1165250"/>
            <a:ext cx="754500" cy="7545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6901875" y="1545925"/>
            <a:ext cx="1565700" cy="1252200"/>
          </a:xfrm>
          <a:prstGeom prst="roundRect">
            <a:avLst>
              <a:gd fmla="val 11451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8075275" y="1165250"/>
            <a:ext cx="754500" cy="754500"/>
          </a:xfrm>
          <a:prstGeom prst="ellipse">
            <a:avLst/>
          </a:prstGeom>
          <a:solidFill>
            <a:schemeClr val="accent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447825" y="1545925"/>
            <a:ext cx="1565700" cy="1252200"/>
          </a:xfrm>
          <a:prstGeom prst="roundRect">
            <a:avLst>
              <a:gd fmla="val 1145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620575" y="1681701"/>
            <a:ext cx="7359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46%</a:t>
            </a:r>
            <a:endParaRPr b="1" i="0" sz="2200" u="none" cap="none" strike="noStrik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620575" y="1979475"/>
            <a:ext cx="12201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2771925" y="1681701"/>
            <a:ext cx="7530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34%</a:t>
            </a:r>
            <a:endParaRPr b="1" i="0" sz="2200" u="none" cap="none" strike="noStrik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2771924" y="1979475"/>
            <a:ext cx="12201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4923275" y="1681701"/>
            <a:ext cx="7545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22%</a:t>
            </a:r>
            <a:endParaRPr b="1" i="0" sz="2200" u="none" cap="none" strike="noStrik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4923274" y="1979475"/>
            <a:ext cx="12201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7053349" y="1681701"/>
            <a:ext cx="6888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68%</a:t>
            </a:r>
            <a:endParaRPr b="1" i="0" sz="2200" u="none" cap="none" strike="noStrik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7053348" y="1979475"/>
            <a:ext cx="12201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3" name="Google Shape;113;p2"/>
          <p:cNvGrpSpPr/>
          <p:nvPr/>
        </p:nvGrpSpPr>
        <p:grpSpPr>
          <a:xfrm>
            <a:off x="4902931" y="3144949"/>
            <a:ext cx="3778992" cy="1587108"/>
            <a:chOff x="457200" y="3271225"/>
            <a:chExt cx="3374100" cy="1417061"/>
          </a:xfrm>
        </p:grpSpPr>
        <p:cxnSp>
          <p:nvCxnSpPr>
            <p:cNvPr id="114" name="Google Shape;114;p2"/>
            <p:cNvCxnSpPr/>
            <p:nvPr/>
          </p:nvCxnSpPr>
          <p:spPr>
            <a:xfrm>
              <a:off x="1211700" y="4468276"/>
              <a:ext cx="26196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" name="Google Shape;115;p2"/>
            <p:cNvCxnSpPr/>
            <p:nvPr/>
          </p:nvCxnSpPr>
          <p:spPr>
            <a:xfrm>
              <a:off x="1211700" y="3979751"/>
              <a:ext cx="26196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" name="Google Shape;116;p2"/>
            <p:cNvCxnSpPr/>
            <p:nvPr/>
          </p:nvCxnSpPr>
          <p:spPr>
            <a:xfrm>
              <a:off x="1211700" y="3364851"/>
              <a:ext cx="26196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7" name="Google Shape;117;p2"/>
            <p:cNvSpPr/>
            <p:nvPr/>
          </p:nvSpPr>
          <p:spPr>
            <a:xfrm>
              <a:off x="1383512" y="4015980"/>
              <a:ext cx="421272" cy="672306"/>
            </a:xfrm>
            <a:custGeom>
              <a:rect b="b" l="l" r="r" t="t"/>
              <a:pathLst>
                <a:path extrusionOk="0" h="14545" w="2302">
                  <a:moveTo>
                    <a:pt x="0" y="1"/>
                  </a:moveTo>
                  <a:lnTo>
                    <a:pt x="0" y="14545"/>
                  </a:lnTo>
                  <a:lnTo>
                    <a:pt x="2302" y="14545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009070" y="4192125"/>
              <a:ext cx="421271" cy="496141"/>
            </a:xfrm>
            <a:custGeom>
              <a:rect b="b" l="l" r="r" t="t"/>
              <a:pathLst>
                <a:path extrusionOk="0" h="15812" w="2303">
                  <a:moveTo>
                    <a:pt x="1" y="0"/>
                  </a:moveTo>
                  <a:lnTo>
                    <a:pt x="1" y="15812"/>
                  </a:lnTo>
                  <a:lnTo>
                    <a:pt x="2302" y="15812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88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634628" y="4434977"/>
              <a:ext cx="421271" cy="250437"/>
            </a:xfrm>
            <a:custGeom>
              <a:rect b="b" l="l" r="r" t="t"/>
              <a:pathLst>
                <a:path extrusionOk="0" h="11209" w="2303">
                  <a:moveTo>
                    <a:pt x="1" y="0"/>
                  </a:moveTo>
                  <a:lnTo>
                    <a:pt x="1" y="11208"/>
                  </a:lnTo>
                  <a:lnTo>
                    <a:pt x="2302" y="11208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260186" y="3768123"/>
              <a:ext cx="421271" cy="920153"/>
            </a:xfrm>
            <a:custGeom>
              <a:rect b="b" l="l" r="r" t="t"/>
              <a:pathLst>
                <a:path extrusionOk="0" h="14545" w="2303">
                  <a:moveTo>
                    <a:pt x="0" y="1"/>
                  </a:moveTo>
                  <a:lnTo>
                    <a:pt x="0" y="14545"/>
                  </a:lnTo>
                  <a:lnTo>
                    <a:pt x="2302" y="14545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 txBox="1"/>
            <p:nvPr/>
          </p:nvSpPr>
          <p:spPr>
            <a:xfrm>
              <a:off x="457200" y="4366575"/>
              <a:ext cx="754500" cy="20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100,000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2"/>
            <p:cNvSpPr txBox="1"/>
            <p:nvPr/>
          </p:nvSpPr>
          <p:spPr>
            <a:xfrm>
              <a:off x="460469" y="3864013"/>
              <a:ext cx="751200" cy="20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250,000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2"/>
            <p:cNvSpPr txBox="1"/>
            <p:nvPr/>
          </p:nvSpPr>
          <p:spPr>
            <a:xfrm>
              <a:off x="460469" y="3271225"/>
              <a:ext cx="751200" cy="20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500,000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4" name="Google Shape;124;p2"/>
          <p:cNvSpPr txBox="1"/>
          <p:nvPr/>
        </p:nvSpPr>
        <p:spPr>
          <a:xfrm>
            <a:off x="448057" y="4359825"/>
            <a:ext cx="1749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448052" y="4079301"/>
            <a:ext cx="9633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i="0" sz="1600" u="none" cap="none" strike="noStrike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6" name="Google Shape;126;p2"/>
          <p:cNvSpPr txBox="1"/>
          <p:nvPr/>
        </p:nvSpPr>
        <p:spPr>
          <a:xfrm>
            <a:off x="448057" y="3454026"/>
            <a:ext cx="1749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448052" y="3173500"/>
            <a:ext cx="9633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i="0" sz="1600" u="none" cap="none" strike="noStrike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2802114" y="4359825"/>
            <a:ext cx="17790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It's the biggest planet in the Solar System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"/>
          <p:cNvSpPr txBox="1"/>
          <p:nvPr/>
        </p:nvSpPr>
        <p:spPr>
          <a:xfrm>
            <a:off x="2802127" y="4079301"/>
            <a:ext cx="9633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i="0" sz="1600" u="none" cap="none" strike="noStrike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0" name="Google Shape;130;p2"/>
          <p:cNvSpPr txBox="1"/>
          <p:nvPr/>
        </p:nvSpPr>
        <p:spPr>
          <a:xfrm>
            <a:off x="2802114" y="3425451"/>
            <a:ext cx="1749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"/>
          <p:cNvSpPr txBox="1"/>
          <p:nvPr/>
        </p:nvSpPr>
        <p:spPr>
          <a:xfrm>
            <a:off x="2802127" y="3144925"/>
            <a:ext cx="9633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b="1" i="0" sz="1600" u="none" cap="none" strike="noStrike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1621975" y="1166000"/>
            <a:ext cx="753000" cy="753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2"/>
          <p:cNvGrpSpPr/>
          <p:nvPr/>
        </p:nvGrpSpPr>
        <p:grpSpPr>
          <a:xfrm>
            <a:off x="8276628" y="1379364"/>
            <a:ext cx="351786" cy="326274"/>
            <a:chOff x="-62511900" y="4129100"/>
            <a:chExt cx="304050" cy="282000"/>
          </a:xfrm>
        </p:grpSpPr>
        <p:sp>
          <p:nvSpPr>
            <p:cNvPr id="134" name="Google Shape;134;p2"/>
            <p:cNvSpPr/>
            <p:nvPr/>
          </p:nvSpPr>
          <p:spPr>
            <a:xfrm>
              <a:off x="-62414225" y="4203925"/>
              <a:ext cx="206375" cy="207175"/>
            </a:xfrm>
            <a:custGeom>
              <a:rect b="b" l="l" r="r" t="t"/>
              <a:pathLst>
                <a:path extrusionOk="0" h="8287" w="8255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-62511100" y="4129100"/>
              <a:ext cx="159900" cy="74850"/>
            </a:xfrm>
            <a:custGeom>
              <a:rect b="b" l="l" r="r" t="t"/>
              <a:pathLst>
                <a:path extrusionOk="0" h="2994" w="6396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-62511100" y="4207075"/>
              <a:ext cx="110275" cy="59875"/>
            </a:xfrm>
            <a:custGeom>
              <a:rect b="b" l="l" r="r" t="t"/>
              <a:pathLst>
                <a:path extrusionOk="0" h="2395" w="4411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-62511100" y="4329950"/>
              <a:ext cx="106350" cy="59875"/>
            </a:xfrm>
            <a:custGeom>
              <a:rect b="b" l="l" r="r" t="t"/>
              <a:pathLst>
                <a:path extrusionOk="0" h="2395" w="4254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-62511900" y="4268500"/>
              <a:ext cx="78000" cy="60675"/>
            </a:xfrm>
            <a:custGeom>
              <a:rect b="b" l="l" r="r" t="t"/>
              <a:pathLst>
                <a:path extrusionOk="0" h="2427" w="312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" name="Google Shape;139;p2"/>
          <p:cNvGrpSpPr/>
          <p:nvPr/>
        </p:nvGrpSpPr>
        <p:grpSpPr>
          <a:xfrm>
            <a:off x="1814381" y="1359324"/>
            <a:ext cx="368186" cy="366364"/>
            <a:chOff x="-62151950" y="4111775"/>
            <a:chExt cx="318225" cy="316650"/>
          </a:xfrm>
        </p:grpSpPr>
        <p:sp>
          <p:nvSpPr>
            <p:cNvPr id="140" name="Google Shape;140;p2"/>
            <p:cNvSpPr/>
            <p:nvPr/>
          </p:nvSpPr>
          <p:spPr>
            <a:xfrm>
              <a:off x="-62151950" y="4407925"/>
              <a:ext cx="318225" cy="20500"/>
            </a:xfrm>
            <a:custGeom>
              <a:rect b="b" l="l" r="r" t="t"/>
              <a:pathLst>
                <a:path extrusionOk="0" h="820" w="12729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62151950" y="4283475"/>
              <a:ext cx="84300" cy="104000"/>
            </a:xfrm>
            <a:custGeom>
              <a:rect b="b" l="l" r="r" t="t"/>
              <a:pathLst>
                <a:path extrusionOk="0" h="4160" w="3372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-62033800" y="4111775"/>
              <a:ext cx="82725" cy="275700"/>
            </a:xfrm>
            <a:custGeom>
              <a:rect b="b" l="l" r="r" t="t"/>
              <a:pathLst>
                <a:path extrusionOk="0" h="11028" w="3309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-61916450" y="4200775"/>
              <a:ext cx="82725" cy="186700"/>
            </a:xfrm>
            <a:custGeom>
              <a:rect b="b" l="l" r="r" t="t"/>
              <a:pathLst>
                <a:path extrusionOk="0" h="7468" w="3309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oogle Shape;144;p2"/>
          <p:cNvGrpSpPr/>
          <p:nvPr/>
        </p:nvGrpSpPr>
        <p:grpSpPr>
          <a:xfrm>
            <a:off x="3966643" y="1358855"/>
            <a:ext cx="366364" cy="367290"/>
            <a:chOff x="-61784125" y="3377700"/>
            <a:chExt cx="316650" cy="317450"/>
          </a:xfrm>
        </p:grpSpPr>
        <p:sp>
          <p:nvSpPr>
            <p:cNvPr id="145" name="Google Shape;145;p2"/>
            <p:cNvSpPr/>
            <p:nvPr/>
          </p:nvSpPr>
          <p:spPr>
            <a:xfrm>
              <a:off x="-61688025" y="3460400"/>
              <a:ext cx="124450" cy="51225"/>
            </a:xfrm>
            <a:custGeom>
              <a:rect b="b" l="l" r="r" t="t"/>
              <a:pathLst>
                <a:path extrusionOk="0" h="2049" w="4978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-61677800" y="3518900"/>
              <a:ext cx="104775" cy="61850"/>
            </a:xfrm>
            <a:custGeom>
              <a:rect b="b" l="l" r="r" t="t"/>
              <a:pathLst>
                <a:path extrusionOk="0" h="2474" w="4191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-61667550" y="3377700"/>
              <a:ext cx="82700" cy="82725"/>
            </a:xfrm>
            <a:custGeom>
              <a:rect b="b" l="l" r="r" t="t"/>
              <a:pathLst>
                <a:path extrusionOk="0" h="3309" w="3308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-61591150" y="3643150"/>
              <a:ext cx="123675" cy="51200"/>
            </a:xfrm>
            <a:custGeom>
              <a:rect b="b" l="l" r="r" t="t"/>
              <a:pathLst>
                <a:path extrusionOk="0" h="2048" w="4947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-61570675" y="3560450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-61784125" y="3643925"/>
              <a:ext cx="124450" cy="51225"/>
            </a:xfrm>
            <a:custGeom>
              <a:rect b="b" l="l" r="r" t="t"/>
              <a:pathLst>
                <a:path extrusionOk="0" h="2049" w="4978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-61763650" y="3560450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" name="Google Shape;152;p2"/>
          <p:cNvGrpSpPr/>
          <p:nvPr/>
        </p:nvGrpSpPr>
        <p:grpSpPr>
          <a:xfrm>
            <a:off x="6117993" y="1358869"/>
            <a:ext cx="366364" cy="367290"/>
            <a:chOff x="-61783350" y="3743950"/>
            <a:chExt cx="316650" cy="317450"/>
          </a:xfrm>
        </p:grpSpPr>
        <p:sp>
          <p:nvSpPr>
            <p:cNvPr id="153" name="Google Shape;153;p2"/>
            <p:cNvSpPr/>
            <p:nvPr/>
          </p:nvSpPr>
          <p:spPr>
            <a:xfrm>
              <a:off x="-61783350" y="3743950"/>
              <a:ext cx="316650" cy="317450"/>
            </a:xfrm>
            <a:custGeom>
              <a:rect b="b" l="l" r="r" t="t"/>
              <a:pathLst>
                <a:path extrusionOk="0" h="12698" w="12666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-61739225" y="3833750"/>
              <a:ext cx="272525" cy="149675"/>
            </a:xfrm>
            <a:custGeom>
              <a:rect b="b" l="l" r="r" t="t"/>
              <a:pathLst>
                <a:path extrusionOk="0" h="5987" w="10901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20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32" name="Google Shape;1032;p20"/>
          <p:cNvSpPr txBox="1"/>
          <p:nvPr/>
        </p:nvSpPr>
        <p:spPr>
          <a:xfrm>
            <a:off x="448051" y="1617913"/>
            <a:ext cx="1448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3" name="Google Shape;1033;p20"/>
          <p:cNvSpPr txBox="1"/>
          <p:nvPr/>
        </p:nvSpPr>
        <p:spPr>
          <a:xfrm>
            <a:off x="448050" y="1337400"/>
            <a:ext cx="1820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interpretation</a:t>
            </a:r>
            <a:endParaRPr b="1" i="0" sz="1600" u="none" cap="none" strike="noStrike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4" name="Google Shape;1034;p20"/>
          <p:cNvSpPr txBox="1"/>
          <p:nvPr/>
        </p:nvSpPr>
        <p:spPr>
          <a:xfrm>
            <a:off x="448051" y="2949200"/>
            <a:ext cx="13701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a small planet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5" name="Google Shape;1035;p20"/>
          <p:cNvSpPr txBox="1"/>
          <p:nvPr/>
        </p:nvSpPr>
        <p:spPr>
          <a:xfrm>
            <a:off x="448050" y="2668675"/>
            <a:ext cx="1820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Geo expansion</a:t>
            </a:r>
            <a:endParaRPr b="1" i="0" sz="1600" u="none" cap="none" strike="noStrike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6" name="Google Shape;1036;p20"/>
          <p:cNvSpPr txBox="1"/>
          <p:nvPr/>
        </p:nvSpPr>
        <p:spPr>
          <a:xfrm>
            <a:off x="2386898" y="1617913"/>
            <a:ext cx="1448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7" name="Google Shape;1037;p20"/>
          <p:cNvSpPr txBox="1"/>
          <p:nvPr/>
        </p:nvSpPr>
        <p:spPr>
          <a:xfrm>
            <a:off x="2386898" y="1337400"/>
            <a:ext cx="1820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Structured data</a:t>
            </a:r>
            <a:endParaRPr b="1" i="0" sz="1600" u="none" cap="none" strike="noStrike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8" name="Google Shape;1038;p20"/>
          <p:cNvSpPr txBox="1"/>
          <p:nvPr/>
        </p:nvSpPr>
        <p:spPr>
          <a:xfrm>
            <a:off x="2386898" y="2920625"/>
            <a:ext cx="13701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far away from Earth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9" name="Google Shape;1039;p20"/>
          <p:cNvSpPr txBox="1"/>
          <p:nvPr/>
        </p:nvSpPr>
        <p:spPr>
          <a:xfrm>
            <a:off x="2386898" y="2640102"/>
            <a:ext cx="1820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Variability</a:t>
            </a:r>
            <a:endParaRPr b="1" i="0" sz="1600" u="none" cap="none" strike="noStrike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40" name="Google Shape;1040;p20"/>
          <p:cNvGrpSpPr/>
          <p:nvPr/>
        </p:nvGrpSpPr>
        <p:grpSpPr>
          <a:xfrm>
            <a:off x="2425382" y="4071379"/>
            <a:ext cx="655783" cy="654214"/>
            <a:chOff x="2715524" y="4071379"/>
            <a:chExt cx="655783" cy="654214"/>
          </a:xfrm>
        </p:grpSpPr>
        <p:sp>
          <p:nvSpPr>
            <p:cNvPr id="1041" name="Google Shape;1041;p20"/>
            <p:cNvSpPr/>
            <p:nvPr/>
          </p:nvSpPr>
          <p:spPr>
            <a:xfrm>
              <a:off x="2715524" y="4071379"/>
              <a:ext cx="655783" cy="654214"/>
            </a:xfrm>
            <a:custGeom>
              <a:rect b="b" l="l" r="r" t="t"/>
              <a:pathLst>
                <a:path extrusionOk="0" h="27931" w="27998">
                  <a:moveTo>
                    <a:pt x="14024" y="1"/>
                  </a:moveTo>
                  <a:cubicBezTo>
                    <a:pt x="6283" y="1"/>
                    <a:pt x="0" y="6217"/>
                    <a:pt x="0" y="13974"/>
                  </a:cubicBezTo>
                  <a:cubicBezTo>
                    <a:pt x="0" y="21648"/>
                    <a:pt x="6283" y="27931"/>
                    <a:pt x="14024" y="27931"/>
                  </a:cubicBezTo>
                  <a:cubicBezTo>
                    <a:pt x="21714" y="27931"/>
                    <a:pt x="27997" y="21648"/>
                    <a:pt x="27997" y="13974"/>
                  </a:cubicBezTo>
                  <a:cubicBezTo>
                    <a:pt x="27997" y="6217"/>
                    <a:pt x="21714" y="1"/>
                    <a:pt x="14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42" name="Google Shape;1042;p20"/>
            <p:cNvGrpSpPr/>
            <p:nvPr/>
          </p:nvGrpSpPr>
          <p:grpSpPr>
            <a:xfrm>
              <a:off x="2852029" y="4214576"/>
              <a:ext cx="382765" cy="367810"/>
              <a:chOff x="-62890750" y="3747425"/>
              <a:chExt cx="330825" cy="317900"/>
            </a:xfrm>
          </p:grpSpPr>
          <p:sp>
            <p:nvSpPr>
              <p:cNvPr id="1043" name="Google Shape;1043;p20"/>
              <p:cNvSpPr/>
              <p:nvPr/>
            </p:nvSpPr>
            <p:spPr>
              <a:xfrm>
                <a:off x="-62890750" y="3747425"/>
                <a:ext cx="313500" cy="195825"/>
              </a:xfrm>
              <a:custGeom>
                <a:rect b="b" l="l" r="r" t="t"/>
                <a:pathLst>
                  <a:path extrusionOk="0" h="7833" w="12540">
                    <a:moveTo>
                      <a:pt x="6591" y="0"/>
                    </a:moveTo>
                    <a:cubicBezTo>
                      <a:pt x="4966" y="0"/>
                      <a:pt x="3342" y="616"/>
                      <a:pt x="2112" y="1846"/>
                    </a:cubicBezTo>
                    <a:cubicBezTo>
                      <a:pt x="663" y="3296"/>
                      <a:pt x="1" y="5438"/>
                      <a:pt x="379" y="7454"/>
                    </a:cubicBezTo>
                    <a:cubicBezTo>
                      <a:pt x="442" y="7675"/>
                      <a:pt x="568" y="7832"/>
                      <a:pt x="789" y="7832"/>
                    </a:cubicBezTo>
                    <a:lnTo>
                      <a:pt x="852" y="7832"/>
                    </a:lnTo>
                    <a:cubicBezTo>
                      <a:pt x="1104" y="7801"/>
                      <a:pt x="1198" y="7549"/>
                      <a:pt x="1167" y="7360"/>
                    </a:cubicBezTo>
                    <a:cubicBezTo>
                      <a:pt x="852" y="5596"/>
                      <a:pt x="1419" y="3737"/>
                      <a:pt x="2710" y="2477"/>
                    </a:cubicBezTo>
                    <a:cubicBezTo>
                      <a:pt x="3719" y="1437"/>
                      <a:pt x="5136" y="870"/>
                      <a:pt x="6617" y="870"/>
                    </a:cubicBezTo>
                    <a:cubicBezTo>
                      <a:pt x="7940" y="870"/>
                      <a:pt x="9200" y="1342"/>
                      <a:pt x="10177" y="2193"/>
                    </a:cubicBezTo>
                    <a:lnTo>
                      <a:pt x="9610" y="2792"/>
                    </a:lnTo>
                    <a:cubicBezTo>
                      <a:pt x="9484" y="2918"/>
                      <a:pt x="9452" y="3075"/>
                      <a:pt x="9484" y="3170"/>
                    </a:cubicBezTo>
                    <a:cubicBezTo>
                      <a:pt x="9515" y="3327"/>
                      <a:pt x="9641" y="3422"/>
                      <a:pt x="9799" y="3453"/>
                    </a:cubicBezTo>
                    <a:lnTo>
                      <a:pt x="12036" y="3926"/>
                    </a:lnTo>
                    <a:lnTo>
                      <a:pt x="12130" y="3926"/>
                    </a:lnTo>
                    <a:cubicBezTo>
                      <a:pt x="12225" y="3926"/>
                      <a:pt x="12319" y="3894"/>
                      <a:pt x="12382" y="3800"/>
                    </a:cubicBezTo>
                    <a:cubicBezTo>
                      <a:pt x="12508" y="3674"/>
                      <a:pt x="12540" y="3579"/>
                      <a:pt x="12508" y="3422"/>
                    </a:cubicBezTo>
                    <a:lnTo>
                      <a:pt x="12036" y="1153"/>
                    </a:lnTo>
                    <a:cubicBezTo>
                      <a:pt x="12004" y="1027"/>
                      <a:pt x="11878" y="901"/>
                      <a:pt x="11752" y="838"/>
                    </a:cubicBezTo>
                    <a:cubicBezTo>
                      <a:pt x="11715" y="831"/>
                      <a:pt x="11678" y="827"/>
                      <a:pt x="11642" y="827"/>
                    </a:cubicBezTo>
                    <a:cubicBezTo>
                      <a:pt x="11526" y="827"/>
                      <a:pt x="11422" y="868"/>
                      <a:pt x="11374" y="964"/>
                    </a:cubicBezTo>
                    <a:lnTo>
                      <a:pt x="10776" y="1563"/>
                    </a:lnTo>
                    <a:cubicBezTo>
                      <a:pt x="9583" y="521"/>
                      <a:pt x="8087" y="0"/>
                      <a:pt x="65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20"/>
              <p:cNvSpPr/>
              <p:nvPr/>
            </p:nvSpPr>
            <p:spPr>
              <a:xfrm>
                <a:off x="-62874975" y="3869075"/>
                <a:ext cx="315050" cy="196250"/>
              </a:xfrm>
              <a:custGeom>
                <a:rect b="b" l="l" r="r" t="t"/>
                <a:pathLst>
                  <a:path extrusionOk="0" h="7850" w="12602">
                    <a:moveTo>
                      <a:pt x="11779" y="0"/>
                    </a:moveTo>
                    <a:cubicBezTo>
                      <a:pt x="11759" y="0"/>
                      <a:pt x="11739" y="2"/>
                      <a:pt x="11720" y="5"/>
                    </a:cubicBezTo>
                    <a:cubicBezTo>
                      <a:pt x="11499" y="36"/>
                      <a:pt x="11373" y="288"/>
                      <a:pt x="11405" y="477"/>
                    </a:cubicBezTo>
                    <a:cubicBezTo>
                      <a:pt x="11720" y="2242"/>
                      <a:pt x="11184" y="4101"/>
                      <a:pt x="9861" y="5361"/>
                    </a:cubicBezTo>
                    <a:cubicBezTo>
                      <a:pt x="8853" y="6400"/>
                      <a:pt x="7435" y="6967"/>
                      <a:pt x="5986" y="6967"/>
                    </a:cubicBezTo>
                    <a:cubicBezTo>
                      <a:pt x="4631" y="6967"/>
                      <a:pt x="3371" y="6495"/>
                      <a:pt x="2394" y="5644"/>
                    </a:cubicBezTo>
                    <a:lnTo>
                      <a:pt x="2993" y="5046"/>
                    </a:lnTo>
                    <a:cubicBezTo>
                      <a:pt x="3088" y="4920"/>
                      <a:pt x="3151" y="4762"/>
                      <a:pt x="3088" y="4668"/>
                    </a:cubicBezTo>
                    <a:cubicBezTo>
                      <a:pt x="3056" y="4510"/>
                      <a:pt x="2962" y="4416"/>
                      <a:pt x="2772" y="4384"/>
                    </a:cubicBezTo>
                    <a:lnTo>
                      <a:pt x="536" y="3912"/>
                    </a:lnTo>
                    <a:cubicBezTo>
                      <a:pt x="498" y="3904"/>
                      <a:pt x="465" y="3900"/>
                      <a:pt x="433" y="3900"/>
                    </a:cubicBezTo>
                    <a:cubicBezTo>
                      <a:pt x="332" y="3900"/>
                      <a:pt x="254" y="3941"/>
                      <a:pt x="158" y="4038"/>
                    </a:cubicBezTo>
                    <a:cubicBezTo>
                      <a:pt x="32" y="4132"/>
                      <a:pt x="0" y="4258"/>
                      <a:pt x="32" y="4416"/>
                    </a:cubicBezTo>
                    <a:lnTo>
                      <a:pt x="504" y="6652"/>
                    </a:lnTo>
                    <a:cubicBezTo>
                      <a:pt x="536" y="6810"/>
                      <a:pt x="662" y="6936"/>
                      <a:pt x="788" y="6967"/>
                    </a:cubicBezTo>
                    <a:lnTo>
                      <a:pt x="882" y="6967"/>
                    </a:lnTo>
                    <a:cubicBezTo>
                      <a:pt x="1008" y="6967"/>
                      <a:pt x="1103" y="6936"/>
                      <a:pt x="1166" y="6873"/>
                    </a:cubicBezTo>
                    <a:lnTo>
                      <a:pt x="1764" y="6274"/>
                    </a:lnTo>
                    <a:cubicBezTo>
                      <a:pt x="2930" y="7346"/>
                      <a:pt x="4442" y="7850"/>
                      <a:pt x="5923" y="7850"/>
                    </a:cubicBezTo>
                    <a:cubicBezTo>
                      <a:pt x="7561" y="7850"/>
                      <a:pt x="9168" y="7220"/>
                      <a:pt x="10428" y="5991"/>
                    </a:cubicBezTo>
                    <a:cubicBezTo>
                      <a:pt x="11909" y="4510"/>
                      <a:pt x="12602" y="2368"/>
                      <a:pt x="12192" y="320"/>
                    </a:cubicBezTo>
                    <a:cubicBezTo>
                      <a:pt x="12164" y="122"/>
                      <a:pt x="11958" y="0"/>
                      <a:pt x="117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5" name="Google Shape;1045;p20"/>
              <p:cNvSpPr/>
              <p:nvPr/>
            </p:nvSpPr>
            <p:spPr>
              <a:xfrm>
                <a:off x="-62751325" y="3834525"/>
                <a:ext cx="15775" cy="26800"/>
              </a:xfrm>
              <a:custGeom>
                <a:rect b="b" l="l" r="r" t="t"/>
                <a:pathLst>
                  <a:path extrusionOk="0" h="1072" w="631">
                    <a:moveTo>
                      <a:pt x="630" y="1"/>
                    </a:moveTo>
                    <a:cubicBezTo>
                      <a:pt x="410" y="221"/>
                      <a:pt x="158" y="599"/>
                      <a:pt x="0" y="1072"/>
                    </a:cubicBezTo>
                    <a:lnTo>
                      <a:pt x="630" y="1072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p20"/>
              <p:cNvSpPr/>
              <p:nvPr/>
            </p:nvSpPr>
            <p:spPr>
              <a:xfrm>
                <a:off x="-62715100" y="3950300"/>
                <a:ext cx="15775" cy="26025"/>
              </a:xfrm>
              <a:custGeom>
                <a:rect b="b" l="l" r="r" t="t"/>
                <a:pathLst>
                  <a:path extrusionOk="0" h="1041" w="631">
                    <a:moveTo>
                      <a:pt x="1" y="1"/>
                    </a:moveTo>
                    <a:lnTo>
                      <a:pt x="1" y="1041"/>
                    </a:lnTo>
                    <a:cubicBezTo>
                      <a:pt x="253" y="852"/>
                      <a:pt x="473" y="473"/>
                      <a:pt x="6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p20"/>
              <p:cNvSpPr/>
              <p:nvPr/>
            </p:nvSpPr>
            <p:spPr>
              <a:xfrm>
                <a:off x="-62751325" y="3950300"/>
                <a:ext cx="15775" cy="26025"/>
              </a:xfrm>
              <a:custGeom>
                <a:rect b="b" l="l" r="r" t="t"/>
                <a:pathLst>
                  <a:path extrusionOk="0" h="1041" w="631">
                    <a:moveTo>
                      <a:pt x="0" y="1"/>
                    </a:moveTo>
                    <a:cubicBezTo>
                      <a:pt x="158" y="473"/>
                      <a:pt x="410" y="852"/>
                      <a:pt x="630" y="1041"/>
                    </a:cubicBezTo>
                    <a:lnTo>
                      <a:pt x="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20"/>
              <p:cNvSpPr/>
              <p:nvPr/>
            </p:nvSpPr>
            <p:spPr>
              <a:xfrm>
                <a:off x="-62822225" y="3881000"/>
                <a:ext cx="44125" cy="48075"/>
              </a:xfrm>
              <a:custGeom>
                <a:rect b="b" l="l" r="r" t="t"/>
                <a:pathLst>
                  <a:path extrusionOk="0" h="1923" w="1765">
                    <a:moveTo>
                      <a:pt x="127" y="0"/>
                    </a:moveTo>
                    <a:cubicBezTo>
                      <a:pt x="32" y="316"/>
                      <a:pt x="1" y="631"/>
                      <a:pt x="1" y="977"/>
                    </a:cubicBezTo>
                    <a:cubicBezTo>
                      <a:pt x="1" y="1324"/>
                      <a:pt x="32" y="1670"/>
                      <a:pt x="127" y="1922"/>
                    </a:cubicBezTo>
                    <a:lnTo>
                      <a:pt x="1765" y="1922"/>
                    </a:lnTo>
                    <a:cubicBezTo>
                      <a:pt x="1734" y="1607"/>
                      <a:pt x="1702" y="1292"/>
                      <a:pt x="1702" y="977"/>
                    </a:cubicBezTo>
                    <a:cubicBezTo>
                      <a:pt x="1702" y="662"/>
                      <a:pt x="1734" y="316"/>
                      <a:pt x="17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20"/>
              <p:cNvSpPr/>
              <p:nvPr/>
            </p:nvSpPr>
            <p:spPr>
              <a:xfrm>
                <a:off x="-62715100" y="3833750"/>
                <a:ext cx="15775" cy="26800"/>
              </a:xfrm>
              <a:custGeom>
                <a:rect b="b" l="l" r="r" t="t"/>
                <a:pathLst>
                  <a:path extrusionOk="0" h="1072" w="631">
                    <a:moveTo>
                      <a:pt x="1" y="0"/>
                    </a:moveTo>
                    <a:lnTo>
                      <a:pt x="1" y="1071"/>
                    </a:lnTo>
                    <a:lnTo>
                      <a:pt x="631" y="1071"/>
                    </a:lnTo>
                    <a:cubicBezTo>
                      <a:pt x="505" y="599"/>
                      <a:pt x="253" y="189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20"/>
              <p:cNvSpPr/>
              <p:nvPr/>
            </p:nvSpPr>
            <p:spPr>
              <a:xfrm>
                <a:off x="-62758425" y="3881000"/>
                <a:ext cx="22875" cy="48075"/>
              </a:xfrm>
              <a:custGeom>
                <a:rect b="b" l="l" r="r" t="t"/>
                <a:pathLst>
                  <a:path extrusionOk="0" h="1923" w="915">
                    <a:moveTo>
                      <a:pt x="95" y="0"/>
                    </a:moveTo>
                    <a:cubicBezTo>
                      <a:pt x="64" y="316"/>
                      <a:pt x="1" y="631"/>
                      <a:pt x="1" y="977"/>
                    </a:cubicBezTo>
                    <a:cubicBezTo>
                      <a:pt x="1" y="1324"/>
                      <a:pt x="64" y="1670"/>
                      <a:pt x="95" y="1922"/>
                    </a:cubicBezTo>
                    <a:lnTo>
                      <a:pt x="914" y="1922"/>
                    </a:lnTo>
                    <a:lnTo>
                      <a:pt x="91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20"/>
              <p:cNvSpPr/>
              <p:nvPr/>
            </p:nvSpPr>
            <p:spPr>
              <a:xfrm>
                <a:off x="-62715100" y="3809325"/>
                <a:ext cx="74850" cy="51225"/>
              </a:xfrm>
              <a:custGeom>
                <a:rect b="b" l="l" r="r" t="t"/>
                <a:pathLst>
                  <a:path extrusionOk="0" h="2049" w="2994">
                    <a:moveTo>
                      <a:pt x="1" y="1"/>
                    </a:moveTo>
                    <a:lnTo>
                      <a:pt x="1" y="32"/>
                    </a:lnTo>
                    <a:cubicBezTo>
                      <a:pt x="631" y="253"/>
                      <a:pt x="1198" y="1009"/>
                      <a:pt x="1481" y="2048"/>
                    </a:cubicBezTo>
                    <a:lnTo>
                      <a:pt x="2994" y="2048"/>
                    </a:lnTo>
                    <a:cubicBezTo>
                      <a:pt x="2426" y="946"/>
                      <a:pt x="1324" y="158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20"/>
              <p:cNvSpPr/>
              <p:nvPr/>
            </p:nvSpPr>
            <p:spPr>
              <a:xfrm>
                <a:off x="-62715875" y="3950300"/>
                <a:ext cx="75625" cy="51225"/>
              </a:xfrm>
              <a:custGeom>
                <a:rect b="b" l="l" r="r" t="t"/>
                <a:pathLst>
                  <a:path extrusionOk="0" h="2049" w="3025">
                    <a:moveTo>
                      <a:pt x="1512" y="1"/>
                    </a:moveTo>
                    <a:cubicBezTo>
                      <a:pt x="1229" y="1009"/>
                      <a:pt x="662" y="1765"/>
                      <a:pt x="0" y="1986"/>
                    </a:cubicBezTo>
                    <a:lnTo>
                      <a:pt x="0" y="2049"/>
                    </a:lnTo>
                    <a:lnTo>
                      <a:pt x="32" y="2049"/>
                    </a:lnTo>
                    <a:cubicBezTo>
                      <a:pt x="1355" y="1891"/>
                      <a:pt x="2457" y="1104"/>
                      <a:pt x="30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20"/>
              <p:cNvSpPr/>
              <p:nvPr/>
            </p:nvSpPr>
            <p:spPr>
              <a:xfrm>
                <a:off x="-62811200" y="3949525"/>
                <a:ext cx="75650" cy="52000"/>
              </a:xfrm>
              <a:custGeom>
                <a:rect b="b" l="l" r="r" t="t"/>
                <a:pathLst>
                  <a:path extrusionOk="0" h="2080" w="3026">
                    <a:moveTo>
                      <a:pt x="1" y="0"/>
                    </a:moveTo>
                    <a:cubicBezTo>
                      <a:pt x="600" y="1166"/>
                      <a:pt x="1702" y="1954"/>
                      <a:pt x="3025" y="2080"/>
                    </a:cubicBezTo>
                    <a:lnTo>
                      <a:pt x="3025" y="2017"/>
                    </a:lnTo>
                    <a:cubicBezTo>
                      <a:pt x="2364" y="1796"/>
                      <a:pt x="1860" y="1040"/>
                      <a:pt x="15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20"/>
              <p:cNvSpPr/>
              <p:nvPr/>
            </p:nvSpPr>
            <p:spPr>
              <a:xfrm>
                <a:off x="-62673350" y="3881000"/>
                <a:ext cx="44125" cy="48075"/>
              </a:xfrm>
              <a:custGeom>
                <a:rect b="b" l="l" r="r" t="t"/>
                <a:pathLst>
                  <a:path extrusionOk="0" h="1923" w="1765">
                    <a:moveTo>
                      <a:pt x="0" y="0"/>
                    </a:moveTo>
                    <a:cubicBezTo>
                      <a:pt x="32" y="316"/>
                      <a:pt x="63" y="631"/>
                      <a:pt x="63" y="977"/>
                    </a:cubicBezTo>
                    <a:cubicBezTo>
                      <a:pt x="63" y="1324"/>
                      <a:pt x="32" y="1670"/>
                      <a:pt x="0" y="1922"/>
                    </a:cubicBezTo>
                    <a:lnTo>
                      <a:pt x="1639" y="1922"/>
                    </a:lnTo>
                    <a:cubicBezTo>
                      <a:pt x="1733" y="1670"/>
                      <a:pt x="1765" y="1292"/>
                      <a:pt x="1765" y="977"/>
                    </a:cubicBezTo>
                    <a:cubicBezTo>
                      <a:pt x="1765" y="662"/>
                      <a:pt x="1733" y="316"/>
                      <a:pt x="16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20"/>
              <p:cNvSpPr/>
              <p:nvPr/>
            </p:nvSpPr>
            <p:spPr>
              <a:xfrm>
                <a:off x="-62810400" y="3810125"/>
                <a:ext cx="75625" cy="51200"/>
              </a:xfrm>
              <a:custGeom>
                <a:rect b="b" l="l" r="r" t="t"/>
                <a:pathLst>
                  <a:path extrusionOk="0" h="2048" w="3025">
                    <a:moveTo>
                      <a:pt x="2993" y="0"/>
                    </a:moveTo>
                    <a:cubicBezTo>
                      <a:pt x="1702" y="158"/>
                      <a:pt x="599" y="945"/>
                      <a:pt x="0" y="2048"/>
                    </a:cubicBezTo>
                    <a:lnTo>
                      <a:pt x="1544" y="2048"/>
                    </a:lnTo>
                    <a:cubicBezTo>
                      <a:pt x="1828" y="1008"/>
                      <a:pt x="2363" y="284"/>
                      <a:pt x="3025" y="32"/>
                    </a:cubicBezTo>
                    <a:lnTo>
                      <a:pt x="30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20"/>
              <p:cNvSpPr/>
              <p:nvPr/>
            </p:nvSpPr>
            <p:spPr>
              <a:xfrm>
                <a:off x="-62715100" y="3881000"/>
                <a:ext cx="22850" cy="48075"/>
              </a:xfrm>
              <a:custGeom>
                <a:rect b="b" l="l" r="r" t="t"/>
                <a:pathLst>
                  <a:path extrusionOk="0" h="1923" w="914">
                    <a:moveTo>
                      <a:pt x="1" y="0"/>
                    </a:moveTo>
                    <a:lnTo>
                      <a:pt x="1" y="1922"/>
                    </a:lnTo>
                    <a:lnTo>
                      <a:pt x="851" y="1922"/>
                    </a:lnTo>
                    <a:cubicBezTo>
                      <a:pt x="883" y="1607"/>
                      <a:pt x="914" y="1292"/>
                      <a:pt x="914" y="977"/>
                    </a:cubicBezTo>
                    <a:cubicBezTo>
                      <a:pt x="914" y="662"/>
                      <a:pt x="883" y="316"/>
                      <a:pt x="8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57" name="Google Shape;1057;p20"/>
          <p:cNvGrpSpPr/>
          <p:nvPr/>
        </p:nvGrpSpPr>
        <p:grpSpPr>
          <a:xfrm>
            <a:off x="457199" y="4071379"/>
            <a:ext cx="655783" cy="654214"/>
            <a:chOff x="457199" y="4071379"/>
            <a:chExt cx="655783" cy="654214"/>
          </a:xfrm>
        </p:grpSpPr>
        <p:sp>
          <p:nvSpPr>
            <p:cNvPr id="1058" name="Google Shape;1058;p20"/>
            <p:cNvSpPr/>
            <p:nvPr/>
          </p:nvSpPr>
          <p:spPr>
            <a:xfrm>
              <a:off x="457199" y="4071379"/>
              <a:ext cx="655783" cy="654214"/>
            </a:xfrm>
            <a:custGeom>
              <a:rect b="b" l="l" r="r" t="t"/>
              <a:pathLst>
                <a:path extrusionOk="0" h="27931" w="27998">
                  <a:moveTo>
                    <a:pt x="14024" y="1"/>
                  </a:moveTo>
                  <a:cubicBezTo>
                    <a:pt x="6283" y="1"/>
                    <a:pt x="0" y="6217"/>
                    <a:pt x="0" y="13974"/>
                  </a:cubicBezTo>
                  <a:cubicBezTo>
                    <a:pt x="0" y="21648"/>
                    <a:pt x="6283" y="27931"/>
                    <a:pt x="14024" y="27931"/>
                  </a:cubicBezTo>
                  <a:cubicBezTo>
                    <a:pt x="21714" y="27931"/>
                    <a:pt x="27997" y="21648"/>
                    <a:pt x="27997" y="13974"/>
                  </a:cubicBezTo>
                  <a:cubicBezTo>
                    <a:pt x="27997" y="6217"/>
                    <a:pt x="21714" y="1"/>
                    <a:pt x="140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20"/>
            <p:cNvSpPr/>
            <p:nvPr/>
          </p:nvSpPr>
          <p:spPr>
            <a:xfrm>
              <a:off x="601901" y="4224712"/>
              <a:ext cx="366364" cy="347563"/>
            </a:xfrm>
            <a:custGeom>
              <a:rect b="b" l="l" r="r" t="t"/>
              <a:pathLst>
                <a:path extrusionOk="0" h="12016" w="12666">
                  <a:moveTo>
                    <a:pt x="3844" y="5105"/>
                  </a:moveTo>
                  <a:cubicBezTo>
                    <a:pt x="4096" y="5105"/>
                    <a:pt x="4285" y="5325"/>
                    <a:pt x="4285" y="5514"/>
                  </a:cubicBezTo>
                  <a:lnTo>
                    <a:pt x="4285" y="7153"/>
                  </a:lnTo>
                  <a:cubicBezTo>
                    <a:pt x="4285" y="7405"/>
                    <a:pt x="4096" y="7562"/>
                    <a:pt x="3844" y="7562"/>
                  </a:cubicBezTo>
                  <a:lnTo>
                    <a:pt x="2206" y="7562"/>
                  </a:lnTo>
                  <a:cubicBezTo>
                    <a:pt x="1954" y="7562"/>
                    <a:pt x="1765" y="7342"/>
                    <a:pt x="1765" y="7153"/>
                  </a:cubicBezTo>
                  <a:lnTo>
                    <a:pt x="1765" y="5514"/>
                  </a:lnTo>
                  <a:cubicBezTo>
                    <a:pt x="1765" y="5262"/>
                    <a:pt x="1954" y="5105"/>
                    <a:pt x="2206" y="5105"/>
                  </a:cubicBezTo>
                  <a:close/>
                  <a:moveTo>
                    <a:pt x="7215" y="1765"/>
                  </a:moveTo>
                  <a:cubicBezTo>
                    <a:pt x="7436" y="1765"/>
                    <a:pt x="7593" y="1954"/>
                    <a:pt x="7593" y="2206"/>
                  </a:cubicBezTo>
                  <a:lnTo>
                    <a:pt x="7593" y="7153"/>
                  </a:lnTo>
                  <a:cubicBezTo>
                    <a:pt x="7593" y="7405"/>
                    <a:pt x="7404" y="7562"/>
                    <a:pt x="7215" y="7562"/>
                  </a:cubicBezTo>
                  <a:lnTo>
                    <a:pt x="5545" y="7562"/>
                  </a:lnTo>
                  <a:cubicBezTo>
                    <a:pt x="5325" y="7562"/>
                    <a:pt x="5167" y="7342"/>
                    <a:pt x="5167" y="7153"/>
                  </a:cubicBezTo>
                  <a:lnTo>
                    <a:pt x="5167" y="2206"/>
                  </a:lnTo>
                  <a:cubicBezTo>
                    <a:pt x="5167" y="1954"/>
                    <a:pt x="5356" y="1765"/>
                    <a:pt x="5545" y="1765"/>
                  </a:cubicBezTo>
                  <a:close/>
                  <a:moveTo>
                    <a:pt x="10523" y="4286"/>
                  </a:moveTo>
                  <a:cubicBezTo>
                    <a:pt x="10744" y="4286"/>
                    <a:pt x="10901" y="4475"/>
                    <a:pt x="10901" y="4664"/>
                  </a:cubicBezTo>
                  <a:lnTo>
                    <a:pt x="10901" y="7153"/>
                  </a:lnTo>
                  <a:cubicBezTo>
                    <a:pt x="10901" y="7405"/>
                    <a:pt x="10712" y="7562"/>
                    <a:pt x="10523" y="7562"/>
                  </a:cubicBezTo>
                  <a:lnTo>
                    <a:pt x="8853" y="7562"/>
                  </a:lnTo>
                  <a:cubicBezTo>
                    <a:pt x="8633" y="7562"/>
                    <a:pt x="8475" y="7342"/>
                    <a:pt x="8475" y="7153"/>
                  </a:cubicBezTo>
                  <a:lnTo>
                    <a:pt x="8475" y="4664"/>
                  </a:lnTo>
                  <a:cubicBezTo>
                    <a:pt x="8475" y="4443"/>
                    <a:pt x="8664" y="4286"/>
                    <a:pt x="8853" y="4286"/>
                  </a:cubicBezTo>
                  <a:close/>
                  <a:moveTo>
                    <a:pt x="6333" y="1"/>
                  </a:moveTo>
                  <a:cubicBezTo>
                    <a:pt x="2836" y="1"/>
                    <a:pt x="0" y="2490"/>
                    <a:pt x="0" y="5514"/>
                  </a:cubicBezTo>
                  <a:cubicBezTo>
                    <a:pt x="0" y="6900"/>
                    <a:pt x="599" y="8224"/>
                    <a:pt x="1639" y="9200"/>
                  </a:cubicBezTo>
                  <a:lnTo>
                    <a:pt x="1639" y="11626"/>
                  </a:lnTo>
                  <a:cubicBezTo>
                    <a:pt x="1639" y="11856"/>
                    <a:pt x="1832" y="12016"/>
                    <a:pt x="2045" y="12016"/>
                  </a:cubicBezTo>
                  <a:cubicBezTo>
                    <a:pt x="2153" y="12016"/>
                    <a:pt x="2267" y="11974"/>
                    <a:pt x="2363" y="11878"/>
                  </a:cubicBezTo>
                  <a:lnTo>
                    <a:pt x="3749" y="10492"/>
                  </a:lnTo>
                  <a:cubicBezTo>
                    <a:pt x="4569" y="10839"/>
                    <a:pt x="5419" y="10965"/>
                    <a:pt x="6333" y="10965"/>
                  </a:cubicBezTo>
                  <a:cubicBezTo>
                    <a:pt x="9830" y="10965"/>
                    <a:pt x="12665" y="8507"/>
                    <a:pt x="12665" y="5451"/>
                  </a:cubicBezTo>
                  <a:cubicBezTo>
                    <a:pt x="12665" y="2427"/>
                    <a:pt x="9830" y="1"/>
                    <a:pt x="6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0" name="Google Shape;1060;p20"/>
          <p:cNvGrpSpPr/>
          <p:nvPr/>
        </p:nvGrpSpPr>
        <p:grpSpPr>
          <a:xfrm>
            <a:off x="1441290" y="4071379"/>
            <a:ext cx="655783" cy="654214"/>
            <a:chOff x="1586361" y="4071379"/>
            <a:chExt cx="655783" cy="654214"/>
          </a:xfrm>
        </p:grpSpPr>
        <p:sp>
          <p:nvSpPr>
            <p:cNvPr id="1061" name="Google Shape;1061;p20"/>
            <p:cNvSpPr/>
            <p:nvPr/>
          </p:nvSpPr>
          <p:spPr>
            <a:xfrm>
              <a:off x="1586361" y="4071379"/>
              <a:ext cx="655783" cy="654214"/>
            </a:xfrm>
            <a:custGeom>
              <a:rect b="b" l="l" r="r" t="t"/>
              <a:pathLst>
                <a:path extrusionOk="0" h="27931" w="27998">
                  <a:moveTo>
                    <a:pt x="14024" y="1"/>
                  </a:moveTo>
                  <a:cubicBezTo>
                    <a:pt x="6283" y="1"/>
                    <a:pt x="0" y="6217"/>
                    <a:pt x="0" y="13974"/>
                  </a:cubicBezTo>
                  <a:cubicBezTo>
                    <a:pt x="0" y="21648"/>
                    <a:pt x="6283" y="27931"/>
                    <a:pt x="14024" y="27931"/>
                  </a:cubicBezTo>
                  <a:cubicBezTo>
                    <a:pt x="21714" y="27931"/>
                    <a:pt x="27997" y="21648"/>
                    <a:pt x="27997" y="13974"/>
                  </a:cubicBezTo>
                  <a:cubicBezTo>
                    <a:pt x="27997" y="6217"/>
                    <a:pt x="21714" y="1"/>
                    <a:pt x="140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62" name="Google Shape;1062;p20"/>
            <p:cNvGrpSpPr/>
            <p:nvPr/>
          </p:nvGrpSpPr>
          <p:grpSpPr>
            <a:xfrm>
              <a:off x="1739204" y="4223454"/>
              <a:ext cx="350079" cy="350079"/>
              <a:chOff x="583100" y="3982600"/>
              <a:chExt cx="296175" cy="296175"/>
            </a:xfrm>
          </p:grpSpPr>
          <p:sp>
            <p:nvSpPr>
              <p:cNvPr id="1063" name="Google Shape;1063;p20"/>
              <p:cNvSpPr/>
              <p:nvPr/>
            </p:nvSpPr>
            <p:spPr>
              <a:xfrm>
                <a:off x="694925" y="3982600"/>
                <a:ext cx="70925" cy="68550"/>
              </a:xfrm>
              <a:custGeom>
                <a:rect b="b" l="l" r="r" t="t"/>
                <a:pathLst>
                  <a:path extrusionOk="0" h="2742" w="2837">
                    <a:moveTo>
                      <a:pt x="1419" y="1"/>
                    </a:moveTo>
                    <a:cubicBezTo>
                      <a:pt x="631" y="1"/>
                      <a:pt x="1" y="599"/>
                      <a:pt x="1" y="1355"/>
                    </a:cubicBezTo>
                    <a:cubicBezTo>
                      <a:pt x="1" y="2143"/>
                      <a:pt x="631" y="2742"/>
                      <a:pt x="1419" y="2742"/>
                    </a:cubicBezTo>
                    <a:cubicBezTo>
                      <a:pt x="2206" y="2742"/>
                      <a:pt x="2836" y="2143"/>
                      <a:pt x="2836" y="1355"/>
                    </a:cubicBezTo>
                    <a:cubicBezTo>
                      <a:pt x="2836" y="599"/>
                      <a:pt x="2206" y="1"/>
                      <a:pt x="14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20"/>
              <p:cNvSpPr/>
              <p:nvPr/>
            </p:nvSpPr>
            <p:spPr>
              <a:xfrm>
                <a:off x="609075" y="4139350"/>
                <a:ext cx="69350" cy="68525"/>
              </a:xfrm>
              <a:custGeom>
                <a:rect b="b" l="l" r="r" t="t"/>
                <a:pathLst>
                  <a:path extrusionOk="0" h="2741" w="2774">
                    <a:moveTo>
                      <a:pt x="1387" y="0"/>
                    </a:moveTo>
                    <a:cubicBezTo>
                      <a:pt x="631" y="0"/>
                      <a:pt x="1" y="630"/>
                      <a:pt x="1" y="1355"/>
                    </a:cubicBezTo>
                    <a:cubicBezTo>
                      <a:pt x="1" y="2111"/>
                      <a:pt x="631" y="2741"/>
                      <a:pt x="1387" y="2741"/>
                    </a:cubicBezTo>
                    <a:cubicBezTo>
                      <a:pt x="2143" y="2741"/>
                      <a:pt x="2773" y="2111"/>
                      <a:pt x="2773" y="1355"/>
                    </a:cubicBezTo>
                    <a:cubicBezTo>
                      <a:pt x="2773" y="630"/>
                      <a:pt x="2143" y="0"/>
                      <a:pt x="13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20"/>
              <p:cNvSpPr/>
              <p:nvPr/>
            </p:nvSpPr>
            <p:spPr>
              <a:xfrm>
                <a:off x="783925" y="4140125"/>
                <a:ext cx="68550" cy="68550"/>
              </a:xfrm>
              <a:custGeom>
                <a:rect b="b" l="l" r="r" t="t"/>
                <a:pathLst>
                  <a:path extrusionOk="0" h="2742" w="2742">
                    <a:moveTo>
                      <a:pt x="1356" y="1"/>
                    </a:moveTo>
                    <a:cubicBezTo>
                      <a:pt x="631" y="1"/>
                      <a:pt x="1" y="631"/>
                      <a:pt x="1" y="1387"/>
                    </a:cubicBezTo>
                    <a:cubicBezTo>
                      <a:pt x="1" y="2111"/>
                      <a:pt x="631" y="2741"/>
                      <a:pt x="1356" y="2741"/>
                    </a:cubicBezTo>
                    <a:cubicBezTo>
                      <a:pt x="2112" y="2741"/>
                      <a:pt x="2742" y="2111"/>
                      <a:pt x="2742" y="1387"/>
                    </a:cubicBezTo>
                    <a:cubicBezTo>
                      <a:pt x="2742" y="631"/>
                      <a:pt x="2112" y="1"/>
                      <a:pt x="1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20"/>
              <p:cNvSpPr/>
              <p:nvPr/>
            </p:nvSpPr>
            <p:spPr>
              <a:xfrm>
                <a:off x="583100" y="4207075"/>
                <a:ext cx="122100" cy="71700"/>
              </a:xfrm>
              <a:custGeom>
                <a:rect b="b" l="l" r="r" t="t"/>
                <a:pathLst>
                  <a:path extrusionOk="0" h="2868" w="4884">
                    <a:moveTo>
                      <a:pt x="819" y="0"/>
                    </a:moveTo>
                    <a:cubicBezTo>
                      <a:pt x="347" y="442"/>
                      <a:pt x="0" y="1072"/>
                      <a:pt x="0" y="1796"/>
                    </a:cubicBezTo>
                    <a:lnTo>
                      <a:pt x="0" y="2521"/>
                    </a:lnTo>
                    <a:cubicBezTo>
                      <a:pt x="0" y="2710"/>
                      <a:pt x="158" y="2867"/>
                      <a:pt x="347" y="2867"/>
                    </a:cubicBezTo>
                    <a:lnTo>
                      <a:pt x="4505" y="2867"/>
                    </a:lnTo>
                    <a:cubicBezTo>
                      <a:pt x="4726" y="2867"/>
                      <a:pt x="4883" y="2710"/>
                      <a:pt x="4883" y="2521"/>
                    </a:cubicBezTo>
                    <a:lnTo>
                      <a:pt x="4883" y="1796"/>
                    </a:lnTo>
                    <a:cubicBezTo>
                      <a:pt x="4883" y="1103"/>
                      <a:pt x="4568" y="442"/>
                      <a:pt x="4033" y="0"/>
                    </a:cubicBezTo>
                    <a:cubicBezTo>
                      <a:pt x="3655" y="473"/>
                      <a:pt x="3088" y="788"/>
                      <a:pt x="2426" y="788"/>
                    </a:cubicBezTo>
                    <a:cubicBezTo>
                      <a:pt x="1796" y="788"/>
                      <a:pt x="1197" y="473"/>
                      <a:pt x="8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20"/>
              <p:cNvSpPr/>
              <p:nvPr/>
            </p:nvSpPr>
            <p:spPr>
              <a:xfrm>
                <a:off x="669725" y="4049550"/>
                <a:ext cx="122900" cy="72475"/>
              </a:xfrm>
              <a:custGeom>
                <a:rect b="b" l="l" r="r" t="t"/>
                <a:pathLst>
                  <a:path extrusionOk="0" h="2899" w="4916">
                    <a:moveTo>
                      <a:pt x="851" y="1"/>
                    </a:moveTo>
                    <a:cubicBezTo>
                      <a:pt x="347" y="442"/>
                      <a:pt x="1" y="1103"/>
                      <a:pt x="1" y="1796"/>
                    </a:cubicBezTo>
                    <a:lnTo>
                      <a:pt x="1" y="2552"/>
                    </a:lnTo>
                    <a:cubicBezTo>
                      <a:pt x="1" y="2741"/>
                      <a:pt x="158" y="2899"/>
                      <a:pt x="347" y="2899"/>
                    </a:cubicBezTo>
                    <a:lnTo>
                      <a:pt x="4537" y="2899"/>
                    </a:lnTo>
                    <a:cubicBezTo>
                      <a:pt x="4758" y="2899"/>
                      <a:pt x="4915" y="2741"/>
                      <a:pt x="4915" y="2552"/>
                    </a:cubicBezTo>
                    <a:lnTo>
                      <a:pt x="4915" y="1796"/>
                    </a:lnTo>
                    <a:cubicBezTo>
                      <a:pt x="4915" y="1103"/>
                      <a:pt x="4600" y="442"/>
                      <a:pt x="4065" y="1"/>
                    </a:cubicBezTo>
                    <a:cubicBezTo>
                      <a:pt x="3687" y="473"/>
                      <a:pt x="3088" y="788"/>
                      <a:pt x="2458" y="788"/>
                    </a:cubicBezTo>
                    <a:cubicBezTo>
                      <a:pt x="1828" y="788"/>
                      <a:pt x="1198" y="473"/>
                      <a:pt x="8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20"/>
              <p:cNvSpPr/>
              <p:nvPr/>
            </p:nvSpPr>
            <p:spPr>
              <a:xfrm>
                <a:off x="757150" y="4207075"/>
                <a:ext cx="122125" cy="71700"/>
              </a:xfrm>
              <a:custGeom>
                <a:rect b="b" l="l" r="r" t="t"/>
                <a:pathLst>
                  <a:path extrusionOk="0" h="2868" w="4885">
                    <a:moveTo>
                      <a:pt x="820" y="0"/>
                    </a:moveTo>
                    <a:cubicBezTo>
                      <a:pt x="316" y="442"/>
                      <a:pt x="1" y="1103"/>
                      <a:pt x="1" y="1796"/>
                    </a:cubicBezTo>
                    <a:lnTo>
                      <a:pt x="1" y="2521"/>
                    </a:lnTo>
                    <a:cubicBezTo>
                      <a:pt x="1" y="2710"/>
                      <a:pt x="158" y="2867"/>
                      <a:pt x="347" y="2867"/>
                    </a:cubicBezTo>
                    <a:lnTo>
                      <a:pt x="4506" y="2867"/>
                    </a:lnTo>
                    <a:cubicBezTo>
                      <a:pt x="4727" y="2867"/>
                      <a:pt x="4884" y="2710"/>
                      <a:pt x="4884" y="2521"/>
                    </a:cubicBezTo>
                    <a:lnTo>
                      <a:pt x="4884" y="1796"/>
                    </a:lnTo>
                    <a:cubicBezTo>
                      <a:pt x="4884" y="1103"/>
                      <a:pt x="4569" y="442"/>
                      <a:pt x="4033" y="0"/>
                    </a:cubicBezTo>
                    <a:cubicBezTo>
                      <a:pt x="3655" y="473"/>
                      <a:pt x="3088" y="788"/>
                      <a:pt x="2427" y="788"/>
                    </a:cubicBezTo>
                    <a:cubicBezTo>
                      <a:pt x="1797" y="788"/>
                      <a:pt x="1198" y="473"/>
                      <a:pt x="8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9" name="Google Shape;1069;p20"/>
              <p:cNvSpPr/>
              <p:nvPr/>
            </p:nvSpPr>
            <p:spPr>
              <a:xfrm>
                <a:off x="691775" y="4139350"/>
                <a:ext cx="77225" cy="64600"/>
              </a:xfrm>
              <a:custGeom>
                <a:rect b="b" l="l" r="r" t="t"/>
                <a:pathLst>
                  <a:path extrusionOk="0" h="2584" w="3089">
                    <a:moveTo>
                      <a:pt x="1198" y="0"/>
                    </a:moveTo>
                    <a:lnTo>
                      <a:pt x="1198" y="882"/>
                    </a:lnTo>
                    <a:lnTo>
                      <a:pt x="1" y="2079"/>
                    </a:lnTo>
                    <a:cubicBezTo>
                      <a:pt x="221" y="2237"/>
                      <a:pt x="284" y="2300"/>
                      <a:pt x="473" y="2583"/>
                    </a:cubicBezTo>
                    <a:lnTo>
                      <a:pt x="1545" y="1575"/>
                    </a:lnTo>
                    <a:lnTo>
                      <a:pt x="2616" y="2583"/>
                    </a:lnTo>
                    <a:cubicBezTo>
                      <a:pt x="2773" y="2394"/>
                      <a:pt x="2931" y="2237"/>
                      <a:pt x="3088" y="2111"/>
                    </a:cubicBezTo>
                    <a:lnTo>
                      <a:pt x="1891" y="882"/>
                    </a:lnTo>
                    <a:lnTo>
                      <a:pt x="18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70" name="Google Shape;1070;p20"/>
          <p:cNvGrpSpPr/>
          <p:nvPr/>
        </p:nvGrpSpPr>
        <p:grpSpPr>
          <a:xfrm>
            <a:off x="3409474" y="4071379"/>
            <a:ext cx="655783" cy="654214"/>
            <a:chOff x="3409474" y="4071379"/>
            <a:chExt cx="655783" cy="654214"/>
          </a:xfrm>
        </p:grpSpPr>
        <p:sp>
          <p:nvSpPr>
            <p:cNvPr id="1071" name="Google Shape;1071;p20"/>
            <p:cNvSpPr/>
            <p:nvPr/>
          </p:nvSpPr>
          <p:spPr>
            <a:xfrm>
              <a:off x="3409474" y="4071379"/>
              <a:ext cx="655783" cy="654214"/>
            </a:xfrm>
            <a:custGeom>
              <a:rect b="b" l="l" r="r" t="t"/>
              <a:pathLst>
                <a:path extrusionOk="0" h="27931" w="27998">
                  <a:moveTo>
                    <a:pt x="14024" y="1"/>
                  </a:moveTo>
                  <a:cubicBezTo>
                    <a:pt x="6283" y="1"/>
                    <a:pt x="0" y="6217"/>
                    <a:pt x="0" y="13974"/>
                  </a:cubicBezTo>
                  <a:cubicBezTo>
                    <a:pt x="0" y="21648"/>
                    <a:pt x="6283" y="27931"/>
                    <a:pt x="14024" y="27931"/>
                  </a:cubicBezTo>
                  <a:cubicBezTo>
                    <a:pt x="21714" y="27931"/>
                    <a:pt x="27997" y="21648"/>
                    <a:pt x="27997" y="13974"/>
                  </a:cubicBezTo>
                  <a:cubicBezTo>
                    <a:pt x="27997" y="6217"/>
                    <a:pt x="21714" y="1"/>
                    <a:pt x="140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72" name="Google Shape;1072;p20"/>
            <p:cNvGrpSpPr/>
            <p:nvPr/>
          </p:nvGrpSpPr>
          <p:grpSpPr>
            <a:xfrm>
              <a:off x="3562359" y="4223454"/>
              <a:ext cx="350079" cy="350079"/>
              <a:chOff x="2037825" y="3254050"/>
              <a:chExt cx="296175" cy="296175"/>
            </a:xfrm>
          </p:grpSpPr>
          <p:sp>
            <p:nvSpPr>
              <p:cNvPr id="1073" name="Google Shape;1073;p20"/>
              <p:cNvSpPr/>
              <p:nvPr/>
            </p:nvSpPr>
            <p:spPr>
              <a:xfrm>
                <a:off x="2063825" y="3254050"/>
                <a:ext cx="86675" cy="86675"/>
              </a:xfrm>
              <a:custGeom>
                <a:rect b="b" l="l" r="r" t="t"/>
                <a:pathLst>
                  <a:path extrusionOk="0" h="3467" w="3467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4" name="Google Shape;1074;p20"/>
              <p:cNvSpPr/>
              <p:nvPr/>
            </p:nvSpPr>
            <p:spPr>
              <a:xfrm>
                <a:off x="2178025" y="3289500"/>
                <a:ext cx="104000" cy="67950"/>
              </a:xfrm>
              <a:custGeom>
                <a:rect b="b" l="l" r="r" t="t"/>
                <a:pathLst>
                  <a:path extrusionOk="0" h="2718" w="416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95" y="662"/>
                      <a:pt x="316" y="662"/>
                    </a:cubicBezTo>
                    <a:lnTo>
                      <a:pt x="2395" y="662"/>
                    </a:lnTo>
                    <a:cubicBezTo>
                      <a:pt x="2584" y="662"/>
                      <a:pt x="2742" y="820"/>
                      <a:pt x="2742" y="1009"/>
                    </a:cubicBezTo>
                    <a:lnTo>
                      <a:pt x="2742" y="1576"/>
                    </a:lnTo>
                    <a:lnTo>
                      <a:pt x="2616" y="1450"/>
                    </a:lnTo>
                    <a:cubicBezTo>
                      <a:pt x="2568" y="1387"/>
                      <a:pt x="2482" y="1355"/>
                      <a:pt x="2391" y="1355"/>
                    </a:cubicBezTo>
                    <a:cubicBezTo>
                      <a:pt x="2301" y="1355"/>
                      <a:pt x="2206" y="1387"/>
                      <a:pt x="2143" y="1450"/>
                    </a:cubicBezTo>
                    <a:cubicBezTo>
                      <a:pt x="2049" y="1576"/>
                      <a:pt x="2049" y="1796"/>
                      <a:pt x="2143" y="1922"/>
                    </a:cubicBezTo>
                    <a:lnTo>
                      <a:pt x="2868" y="2647"/>
                    </a:lnTo>
                    <a:cubicBezTo>
                      <a:pt x="2931" y="2694"/>
                      <a:pt x="3017" y="2718"/>
                      <a:pt x="3104" y="2718"/>
                    </a:cubicBezTo>
                    <a:cubicBezTo>
                      <a:pt x="3191" y="2718"/>
                      <a:pt x="3277" y="2694"/>
                      <a:pt x="3340" y="2647"/>
                    </a:cubicBezTo>
                    <a:lnTo>
                      <a:pt x="4033" y="1922"/>
                    </a:lnTo>
                    <a:cubicBezTo>
                      <a:pt x="4159" y="1796"/>
                      <a:pt x="4159" y="1576"/>
                      <a:pt x="4033" y="1450"/>
                    </a:cubicBezTo>
                    <a:cubicBezTo>
                      <a:pt x="3986" y="1387"/>
                      <a:pt x="3899" y="1355"/>
                      <a:pt x="3809" y="1355"/>
                    </a:cubicBezTo>
                    <a:cubicBezTo>
                      <a:pt x="3718" y="1355"/>
                      <a:pt x="3624" y="1387"/>
                      <a:pt x="3561" y="1450"/>
                    </a:cubicBezTo>
                    <a:lnTo>
                      <a:pt x="3466" y="1576"/>
                    </a:lnTo>
                    <a:lnTo>
                      <a:pt x="3466" y="1009"/>
                    </a:lnTo>
                    <a:cubicBezTo>
                      <a:pt x="3466" y="441"/>
                      <a:pt x="2994" y="0"/>
                      <a:pt x="24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5" name="Google Shape;1075;p20"/>
              <p:cNvSpPr/>
              <p:nvPr/>
            </p:nvSpPr>
            <p:spPr>
              <a:xfrm>
                <a:off x="2070125" y="3444225"/>
                <a:ext cx="106350" cy="69075"/>
              </a:xfrm>
              <a:custGeom>
                <a:rect b="b" l="l" r="r" t="t"/>
                <a:pathLst>
                  <a:path extrusionOk="0" h="2763" w="4254">
                    <a:moveTo>
                      <a:pt x="1095" y="0"/>
                    </a:moveTo>
                    <a:cubicBezTo>
                      <a:pt x="1002" y="0"/>
                      <a:pt x="904" y="28"/>
                      <a:pt x="820" y="112"/>
                    </a:cubicBezTo>
                    <a:lnTo>
                      <a:pt x="127" y="805"/>
                    </a:lnTo>
                    <a:cubicBezTo>
                      <a:pt x="1" y="931"/>
                      <a:pt x="1" y="1184"/>
                      <a:pt x="127" y="1278"/>
                    </a:cubicBezTo>
                    <a:cubicBezTo>
                      <a:pt x="190" y="1341"/>
                      <a:pt x="276" y="1373"/>
                      <a:pt x="363" y="1373"/>
                    </a:cubicBezTo>
                    <a:cubicBezTo>
                      <a:pt x="449" y="1373"/>
                      <a:pt x="536" y="1341"/>
                      <a:pt x="599" y="1278"/>
                    </a:cubicBezTo>
                    <a:lnTo>
                      <a:pt x="725" y="1184"/>
                    </a:lnTo>
                    <a:lnTo>
                      <a:pt x="725" y="1719"/>
                    </a:lnTo>
                    <a:cubicBezTo>
                      <a:pt x="725" y="2318"/>
                      <a:pt x="1198" y="2759"/>
                      <a:pt x="1733" y="2759"/>
                    </a:cubicBezTo>
                    <a:lnTo>
                      <a:pt x="3813" y="2759"/>
                    </a:lnTo>
                    <a:cubicBezTo>
                      <a:pt x="3837" y="2761"/>
                      <a:pt x="3861" y="2763"/>
                      <a:pt x="3883" y="2763"/>
                    </a:cubicBezTo>
                    <a:cubicBezTo>
                      <a:pt x="4122" y="2763"/>
                      <a:pt x="4254" y="2616"/>
                      <a:pt x="4254" y="2444"/>
                    </a:cubicBezTo>
                    <a:cubicBezTo>
                      <a:pt x="4254" y="2223"/>
                      <a:pt x="4096" y="2066"/>
                      <a:pt x="3907" y="2066"/>
                    </a:cubicBezTo>
                    <a:lnTo>
                      <a:pt x="1828" y="2066"/>
                    </a:lnTo>
                    <a:cubicBezTo>
                      <a:pt x="1639" y="2066"/>
                      <a:pt x="1481" y="1908"/>
                      <a:pt x="1481" y="1719"/>
                    </a:cubicBezTo>
                    <a:lnTo>
                      <a:pt x="1481" y="1184"/>
                    </a:lnTo>
                    <a:lnTo>
                      <a:pt x="1576" y="1278"/>
                    </a:lnTo>
                    <a:cubicBezTo>
                      <a:pt x="1639" y="1341"/>
                      <a:pt x="1733" y="1373"/>
                      <a:pt x="1824" y="1373"/>
                    </a:cubicBezTo>
                    <a:cubicBezTo>
                      <a:pt x="1914" y="1373"/>
                      <a:pt x="2001" y="1341"/>
                      <a:pt x="2048" y="1278"/>
                    </a:cubicBezTo>
                    <a:cubicBezTo>
                      <a:pt x="2174" y="1184"/>
                      <a:pt x="2174" y="931"/>
                      <a:pt x="2048" y="805"/>
                    </a:cubicBezTo>
                    <a:lnTo>
                      <a:pt x="1355" y="112"/>
                    </a:lnTo>
                    <a:cubicBezTo>
                      <a:pt x="1292" y="81"/>
                      <a:pt x="1261" y="81"/>
                      <a:pt x="1229" y="18"/>
                    </a:cubicBezTo>
                    <a:cubicBezTo>
                      <a:pt x="1187" y="7"/>
                      <a:pt x="1142" y="0"/>
                      <a:pt x="1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6" name="Google Shape;1076;p20"/>
              <p:cNvSpPr/>
              <p:nvPr/>
            </p:nvSpPr>
            <p:spPr>
              <a:xfrm>
                <a:off x="2219775" y="3375350"/>
                <a:ext cx="89025" cy="85875"/>
              </a:xfrm>
              <a:custGeom>
                <a:rect b="b" l="l" r="r" t="t"/>
                <a:pathLst>
                  <a:path extrusionOk="0" h="3435" w="3561">
                    <a:moveTo>
                      <a:pt x="1796" y="0"/>
                    </a:moveTo>
                    <a:cubicBezTo>
                      <a:pt x="788" y="0"/>
                      <a:pt x="0" y="788"/>
                      <a:pt x="0" y="1733"/>
                    </a:cubicBezTo>
                    <a:cubicBezTo>
                      <a:pt x="0" y="2647"/>
                      <a:pt x="788" y="3434"/>
                      <a:pt x="1796" y="3434"/>
                    </a:cubicBezTo>
                    <a:cubicBezTo>
                      <a:pt x="2741" y="3434"/>
                      <a:pt x="3561" y="2647"/>
                      <a:pt x="3561" y="1733"/>
                    </a:cubicBezTo>
                    <a:cubicBezTo>
                      <a:pt x="3561" y="788"/>
                      <a:pt x="2773" y="0"/>
                      <a:pt x="17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7" name="Google Shape;1077;p20"/>
              <p:cNvSpPr/>
              <p:nvPr/>
            </p:nvSpPr>
            <p:spPr>
              <a:xfrm>
                <a:off x="2037825" y="3339125"/>
                <a:ext cx="138650" cy="88225"/>
              </a:xfrm>
              <a:custGeom>
                <a:rect b="b" l="l" r="r" t="t"/>
                <a:pathLst>
                  <a:path extrusionOk="0" h="3529" w="5546">
                    <a:moveTo>
                      <a:pt x="1072" y="0"/>
                    </a:moveTo>
                    <a:cubicBezTo>
                      <a:pt x="442" y="536"/>
                      <a:pt x="32" y="1292"/>
                      <a:pt x="32" y="2143"/>
                    </a:cubicBezTo>
                    <a:lnTo>
                      <a:pt x="32" y="3182"/>
                    </a:lnTo>
                    <a:cubicBezTo>
                      <a:pt x="1" y="3371"/>
                      <a:pt x="158" y="3529"/>
                      <a:pt x="347" y="3529"/>
                    </a:cubicBezTo>
                    <a:lnTo>
                      <a:pt x="5199" y="3529"/>
                    </a:lnTo>
                    <a:cubicBezTo>
                      <a:pt x="5388" y="3529"/>
                      <a:pt x="5546" y="3371"/>
                      <a:pt x="5546" y="3182"/>
                    </a:cubicBezTo>
                    <a:lnTo>
                      <a:pt x="5546" y="2143"/>
                    </a:lnTo>
                    <a:cubicBezTo>
                      <a:pt x="5546" y="1292"/>
                      <a:pt x="5168" y="536"/>
                      <a:pt x="4538" y="0"/>
                    </a:cubicBezTo>
                    <a:cubicBezTo>
                      <a:pt x="4096" y="473"/>
                      <a:pt x="3466" y="756"/>
                      <a:pt x="2805" y="756"/>
                    </a:cubicBezTo>
                    <a:cubicBezTo>
                      <a:pt x="2143" y="756"/>
                      <a:pt x="1513" y="504"/>
                      <a:pt x="10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8" name="Google Shape;1078;p20"/>
              <p:cNvSpPr/>
              <p:nvPr/>
            </p:nvSpPr>
            <p:spPr>
              <a:xfrm>
                <a:off x="2193775" y="3460400"/>
                <a:ext cx="140225" cy="89825"/>
              </a:xfrm>
              <a:custGeom>
                <a:rect b="b" l="l" r="r" t="t"/>
                <a:pathLst>
                  <a:path extrusionOk="0" h="3593" w="5609">
                    <a:moveTo>
                      <a:pt x="1009" y="1"/>
                    </a:moveTo>
                    <a:cubicBezTo>
                      <a:pt x="379" y="537"/>
                      <a:pt x="1" y="1261"/>
                      <a:pt x="1" y="2143"/>
                    </a:cubicBezTo>
                    <a:lnTo>
                      <a:pt x="1" y="3246"/>
                    </a:lnTo>
                    <a:cubicBezTo>
                      <a:pt x="1" y="3435"/>
                      <a:pt x="158" y="3592"/>
                      <a:pt x="347" y="3592"/>
                    </a:cubicBezTo>
                    <a:lnTo>
                      <a:pt x="5262" y="3592"/>
                    </a:lnTo>
                    <a:cubicBezTo>
                      <a:pt x="5451" y="3592"/>
                      <a:pt x="5609" y="3435"/>
                      <a:pt x="5609" y="3246"/>
                    </a:cubicBezTo>
                    <a:lnTo>
                      <a:pt x="5609" y="2143"/>
                    </a:lnTo>
                    <a:cubicBezTo>
                      <a:pt x="5577" y="1261"/>
                      <a:pt x="5199" y="537"/>
                      <a:pt x="4569" y="1"/>
                    </a:cubicBezTo>
                    <a:cubicBezTo>
                      <a:pt x="4128" y="474"/>
                      <a:pt x="3498" y="757"/>
                      <a:pt x="2773" y="757"/>
                    </a:cubicBezTo>
                    <a:cubicBezTo>
                      <a:pt x="2080" y="757"/>
                      <a:pt x="1450" y="474"/>
                      <a:pt x="10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79" name="Google Shape;1079;p20"/>
          <p:cNvGrpSpPr/>
          <p:nvPr/>
        </p:nvGrpSpPr>
        <p:grpSpPr>
          <a:xfrm>
            <a:off x="511844" y="2156825"/>
            <a:ext cx="1599832" cy="176400"/>
            <a:chOff x="511844" y="2156825"/>
            <a:chExt cx="1599832" cy="176400"/>
          </a:xfrm>
        </p:grpSpPr>
        <p:sp>
          <p:nvSpPr>
            <p:cNvPr id="1080" name="Google Shape;1080;p20"/>
            <p:cNvSpPr/>
            <p:nvPr/>
          </p:nvSpPr>
          <p:spPr>
            <a:xfrm flipH="1" rot="5400000">
              <a:off x="495344" y="2173325"/>
              <a:ext cx="176400" cy="14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1" name="Google Shape;1081;p20"/>
            <p:cNvSpPr/>
            <p:nvPr/>
          </p:nvSpPr>
          <p:spPr>
            <a:xfrm flipH="1" rot="5400000">
              <a:off x="657171" y="2173325"/>
              <a:ext cx="176400" cy="14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2" name="Google Shape;1082;p20"/>
            <p:cNvSpPr/>
            <p:nvPr/>
          </p:nvSpPr>
          <p:spPr>
            <a:xfrm flipH="1" rot="5400000">
              <a:off x="818998" y="2173325"/>
              <a:ext cx="176400" cy="14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3" name="Google Shape;1083;p20"/>
            <p:cNvSpPr/>
            <p:nvPr/>
          </p:nvSpPr>
          <p:spPr>
            <a:xfrm flipH="1" rot="5400000">
              <a:off x="980825" y="2173325"/>
              <a:ext cx="176400" cy="14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4" name="Google Shape;1084;p20"/>
            <p:cNvSpPr/>
            <p:nvPr/>
          </p:nvSpPr>
          <p:spPr>
            <a:xfrm flipH="1" rot="5400000">
              <a:off x="1142652" y="2173325"/>
              <a:ext cx="176400" cy="14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5" name="Google Shape;1085;p20"/>
            <p:cNvSpPr/>
            <p:nvPr/>
          </p:nvSpPr>
          <p:spPr>
            <a:xfrm flipH="1" rot="5400000">
              <a:off x="1304479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6" name="Google Shape;1086;p20"/>
            <p:cNvSpPr/>
            <p:nvPr/>
          </p:nvSpPr>
          <p:spPr>
            <a:xfrm flipH="1" rot="5400000">
              <a:off x="1466306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7" name="Google Shape;1087;p20"/>
            <p:cNvSpPr/>
            <p:nvPr/>
          </p:nvSpPr>
          <p:spPr>
            <a:xfrm flipH="1" rot="5400000">
              <a:off x="1628122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8" name="Google Shape;1088;p20"/>
            <p:cNvSpPr/>
            <p:nvPr/>
          </p:nvSpPr>
          <p:spPr>
            <a:xfrm flipH="1" rot="5400000">
              <a:off x="1789949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9" name="Google Shape;1089;p20"/>
            <p:cNvSpPr/>
            <p:nvPr/>
          </p:nvSpPr>
          <p:spPr>
            <a:xfrm flipH="1" rot="5400000">
              <a:off x="1951776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0" name="Google Shape;1090;p20"/>
          <p:cNvGrpSpPr/>
          <p:nvPr/>
        </p:nvGrpSpPr>
        <p:grpSpPr>
          <a:xfrm>
            <a:off x="2465419" y="2156825"/>
            <a:ext cx="1599832" cy="176400"/>
            <a:chOff x="2465419" y="2156825"/>
            <a:chExt cx="1599832" cy="176400"/>
          </a:xfrm>
        </p:grpSpPr>
        <p:sp>
          <p:nvSpPr>
            <p:cNvPr id="1091" name="Google Shape;1091;p20"/>
            <p:cNvSpPr/>
            <p:nvPr/>
          </p:nvSpPr>
          <p:spPr>
            <a:xfrm flipH="1" rot="5400000">
              <a:off x="2448919" y="2173325"/>
              <a:ext cx="176400" cy="143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2" name="Google Shape;1092;p20"/>
            <p:cNvSpPr/>
            <p:nvPr/>
          </p:nvSpPr>
          <p:spPr>
            <a:xfrm flipH="1" rot="5400000">
              <a:off x="2610746" y="2173325"/>
              <a:ext cx="176400" cy="143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3" name="Google Shape;1093;p20"/>
            <p:cNvSpPr/>
            <p:nvPr/>
          </p:nvSpPr>
          <p:spPr>
            <a:xfrm flipH="1" rot="5400000">
              <a:off x="2772573" y="2173325"/>
              <a:ext cx="176400" cy="143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4" name="Google Shape;1094;p20"/>
            <p:cNvSpPr/>
            <p:nvPr/>
          </p:nvSpPr>
          <p:spPr>
            <a:xfrm flipH="1" rot="5400000">
              <a:off x="2934400" y="2173325"/>
              <a:ext cx="176400" cy="143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5" name="Google Shape;1095;p20"/>
            <p:cNvSpPr/>
            <p:nvPr/>
          </p:nvSpPr>
          <p:spPr>
            <a:xfrm flipH="1" rot="5400000">
              <a:off x="3096227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6" name="Google Shape;1096;p20"/>
            <p:cNvSpPr/>
            <p:nvPr/>
          </p:nvSpPr>
          <p:spPr>
            <a:xfrm flipH="1" rot="5400000">
              <a:off x="3258054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7" name="Google Shape;1097;p20"/>
            <p:cNvSpPr/>
            <p:nvPr/>
          </p:nvSpPr>
          <p:spPr>
            <a:xfrm flipH="1" rot="5400000">
              <a:off x="3419881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8" name="Google Shape;1098;p20"/>
            <p:cNvSpPr/>
            <p:nvPr/>
          </p:nvSpPr>
          <p:spPr>
            <a:xfrm flipH="1" rot="5400000">
              <a:off x="3581696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9" name="Google Shape;1099;p20"/>
            <p:cNvSpPr/>
            <p:nvPr/>
          </p:nvSpPr>
          <p:spPr>
            <a:xfrm flipH="1" rot="5400000">
              <a:off x="3743524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0" name="Google Shape;1100;p20"/>
            <p:cNvSpPr/>
            <p:nvPr/>
          </p:nvSpPr>
          <p:spPr>
            <a:xfrm flipH="1" rot="5400000">
              <a:off x="3905351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1" name="Google Shape;1101;p20"/>
          <p:cNvGrpSpPr/>
          <p:nvPr/>
        </p:nvGrpSpPr>
        <p:grpSpPr>
          <a:xfrm>
            <a:off x="511844" y="3438275"/>
            <a:ext cx="1599832" cy="176400"/>
            <a:chOff x="511844" y="3438275"/>
            <a:chExt cx="1599832" cy="176400"/>
          </a:xfrm>
        </p:grpSpPr>
        <p:sp>
          <p:nvSpPr>
            <p:cNvPr id="1102" name="Google Shape;1102;p20"/>
            <p:cNvSpPr/>
            <p:nvPr/>
          </p:nvSpPr>
          <p:spPr>
            <a:xfrm flipH="1" rot="5400000">
              <a:off x="495344" y="3454775"/>
              <a:ext cx="176400" cy="143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3" name="Google Shape;1103;p20"/>
            <p:cNvSpPr/>
            <p:nvPr/>
          </p:nvSpPr>
          <p:spPr>
            <a:xfrm flipH="1" rot="5400000">
              <a:off x="657171" y="3454775"/>
              <a:ext cx="176400" cy="143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4" name="Google Shape;1104;p20"/>
            <p:cNvSpPr/>
            <p:nvPr/>
          </p:nvSpPr>
          <p:spPr>
            <a:xfrm flipH="1" rot="5400000">
              <a:off x="818998" y="3454775"/>
              <a:ext cx="176400" cy="143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5" name="Google Shape;1105;p20"/>
            <p:cNvSpPr/>
            <p:nvPr/>
          </p:nvSpPr>
          <p:spPr>
            <a:xfrm flipH="1" rot="5400000">
              <a:off x="980825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6" name="Google Shape;1106;p20"/>
            <p:cNvSpPr/>
            <p:nvPr/>
          </p:nvSpPr>
          <p:spPr>
            <a:xfrm flipH="1" rot="5400000">
              <a:off x="1142652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7" name="Google Shape;1107;p20"/>
            <p:cNvSpPr/>
            <p:nvPr/>
          </p:nvSpPr>
          <p:spPr>
            <a:xfrm flipH="1" rot="5400000">
              <a:off x="1304479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8" name="Google Shape;1108;p20"/>
            <p:cNvSpPr/>
            <p:nvPr/>
          </p:nvSpPr>
          <p:spPr>
            <a:xfrm flipH="1" rot="5400000">
              <a:off x="1466306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9" name="Google Shape;1109;p20"/>
            <p:cNvSpPr/>
            <p:nvPr/>
          </p:nvSpPr>
          <p:spPr>
            <a:xfrm flipH="1" rot="5400000">
              <a:off x="1628122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0" name="Google Shape;1110;p20"/>
            <p:cNvSpPr/>
            <p:nvPr/>
          </p:nvSpPr>
          <p:spPr>
            <a:xfrm flipH="1" rot="5400000">
              <a:off x="1789949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1" name="Google Shape;1111;p20"/>
            <p:cNvSpPr/>
            <p:nvPr/>
          </p:nvSpPr>
          <p:spPr>
            <a:xfrm flipH="1" rot="5400000">
              <a:off x="1951776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2" name="Google Shape;1112;p20"/>
          <p:cNvGrpSpPr/>
          <p:nvPr/>
        </p:nvGrpSpPr>
        <p:grpSpPr>
          <a:xfrm>
            <a:off x="2465419" y="3438275"/>
            <a:ext cx="1599832" cy="176400"/>
            <a:chOff x="2465419" y="3438275"/>
            <a:chExt cx="1599832" cy="176400"/>
          </a:xfrm>
        </p:grpSpPr>
        <p:sp>
          <p:nvSpPr>
            <p:cNvPr id="1113" name="Google Shape;1113;p20"/>
            <p:cNvSpPr/>
            <p:nvPr/>
          </p:nvSpPr>
          <p:spPr>
            <a:xfrm flipH="1" rot="5400000">
              <a:off x="2448919" y="3454775"/>
              <a:ext cx="176400" cy="143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4" name="Google Shape;1114;p20"/>
            <p:cNvSpPr/>
            <p:nvPr/>
          </p:nvSpPr>
          <p:spPr>
            <a:xfrm flipH="1" rot="5400000">
              <a:off x="2610746" y="3454775"/>
              <a:ext cx="176400" cy="143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5" name="Google Shape;1115;p20"/>
            <p:cNvSpPr/>
            <p:nvPr/>
          </p:nvSpPr>
          <p:spPr>
            <a:xfrm flipH="1" rot="5400000">
              <a:off x="2772573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6" name="Google Shape;1116;p20"/>
            <p:cNvSpPr/>
            <p:nvPr/>
          </p:nvSpPr>
          <p:spPr>
            <a:xfrm flipH="1" rot="5400000">
              <a:off x="2934400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7" name="Google Shape;1117;p20"/>
            <p:cNvSpPr/>
            <p:nvPr/>
          </p:nvSpPr>
          <p:spPr>
            <a:xfrm flipH="1" rot="5400000">
              <a:off x="3096227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8" name="Google Shape;1118;p20"/>
            <p:cNvSpPr/>
            <p:nvPr/>
          </p:nvSpPr>
          <p:spPr>
            <a:xfrm flipH="1" rot="5400000">
              <a:off x="3258054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9" name="Google Shape;1119;p20"/>
            <p:cNvSpPr/>
            <p:nvPr/>
          </p:nvSpPr>
          <p:spPr>
            <a:xfrm flipH="1" rot="5400000">
              <a:off x="3419881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0" name="Google Shape;1120;p20"/>
            <p:cNvSpPr/>
            <p:nvPr/>
          </p:nvSpPr>
          <p:spPr>
            <a:xfrm flipH="1" rot="5400000">
              <a:off x="3581696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1" name="Google Shape;1121;p20"/>
            <p:cNvSpPr/>
            <p:nvPr/>
          </p:nvSpPr>
          <p:spPr>
            <a:xfrm flipH="1" rot="5400000">
              <a:off x="3743524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2" name="Google Shape;1122;p20"/>
            <p:cNvSpPr/>
            <p:nvPr/>
          </p:nvSpPr>
          <p:spPr>
            <a:xfrm flipH="1" rot="5400000">
              <a:off x="3905351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23" name="Google Shape;1123;p20"/>
          <p:cNvSpPr/>
          <p:nvPr/>
        </p:nvSpPr>
        <p:spPr>
          <a:xfrm>
            <a:off x="4724525" y="3615071"/>
            <a:ext cx="3962271" cy="25163"/>
          </a:xfrm>
          <a:custGeom>
            <a:rect b="b" l="l" r="r" t="t"/>
            <a:pathLst>
              <a:path extrusionOk="0" h="167" w="22899">
                <a:moveTo>
                  <a:pt x="0" y="0"/>
                </a:moveTo>
                <a:lnTo>
                  <a:pt x="0" y="166"/>
                </a:lnTo>
                <a:lnTo>
                  <a:pt x="22898" y="166"/>
                </a:lnTo>
                <a:lnTo>
                  <a:pt x="228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20"/>
          <p:cNvSpPr/>
          <p:nvPr/>
        </p:nvSpPr>
        <p:spPr>
          <a:xfrm>
            <a:off x="4724525" y="3387394"/>
            <a:ext cx="3962271" cy="24862"/>
          </a:xfrm>
          <a:custGeom>
            <a:rect b="b" l="l" r="r" t="t"/>
            <a:pathLst>
              <a:path extrusionOk="0" h="165" w="22899">
                <a:moveTo>
                  <a:pt x="0" y="0"/>
                </a:moveTo>
                <a:lnTo>
                  <a:pt x="0" y="165"/>
                </a:lnTo>
                <a:lnTo>
                  <a:pt x="22898" y="165"/>
                </a:lnTo>
                <a:lnTo>
                  <a:pt x="228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p20"/>
          <p:cNvSpPr/>
          <p:nvPr/>
        </p:nvSpPr>
        <p:spPr>
          <a:xfrm>
            <a:off x="4724525" y="3159566"/>
            <a:ext cx="3962271" cy="25012"/>
          </a:xfrm>
          <a:custGeom>
            <a:rect b="b" l="l" r="r" t="t"/>
            <a:pathLst>
              <a:path extrusionOk="0" h="166" w="22899">
                <a:moveTo>
                  <a:pt x="0" y="1"/>
                </a:moveTo>
                <a:lnTo>
                  <a:pt x="0" y="166"/>
                </a:lnTo>
                <a:lnTo>
                  <a:pt x="22898" y="166"/>
                </a:lnTo>
                <a:lnTo>
                  <a:pt x="228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p20"/>
          <p:cNvSpPr/>
          <p:nvPr/>
        </p:nvSpPr>
        <p:spPr>
          <a:xfrm>
            <a:off x="4724525" y="2931738"/>
            <a:ext cx="3962271" cy="25012"/>
          </a:xfrm>
          <a:custGeom>
            <a:rect b="b" l="l" r="r" t="t"/>
            <a:pathLst>
              <a:path extrusionOk="0" h="166" w="22899">
                <a:moveTo>
                  <a:pt x="0" y="1"/>
                </a:moveTo>
                <a:lnTo>
                  <a:pt x="0" y="165"/>
                </a:lnTo>
                <a:lnTo>
                  <a:pt x="22898" y="165"/>
                </a:lnTo>
                <a:lnTo>
                  <a:pt x="228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p20"/>
          <p:cNvSpPr/>
          <p:nvPr/>
        </p:nvSpPr>
        <p:spPr>
          <a:xfrm>
            <a:off x="4724525" y="2704061"/>
            <a:ext cx="3962271" cy="25012"/>
          </a:xfrm>
          <a:custGeom>
            <a:rect b="b" l="l" r="r" t="t"/>
            <a:pathLst>
              <a:path extrusionOk="0" h="166" w="22899">
                <a:moveTo>
                  <a:pt x="0" y="0"/>
                </a:moveTo>
                <a:lnTo>
                  <a:pt x="0" y="165"/>
                </a:lnTo>
                <a:lnTo>
                  <a:pt x="22898" y="165"/>
                </a:lnTo>
                <a:lnTo>
                  <a:pt x="228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p20"/>
          <p:cNvSpPr/>
          <p:nvPr/>
        </p:nvSpPr>
        <p:spPr>
          <a:xfrm>
            <a:off x="4724525" y="2476234"/>
            <a:ext cx="3962271" cy="24862"/>
          </a:xfrm>
          <a:custGeom>
            <a:rect b="b" l="l" r="r" t="t"/>
            <a:pathLst>
              <a:path extrusionOk="0" h="165" w="22899">
                <a:moveTo>
                  <a:pt x="0" y="0"/>
                </a:moveTo>
                <a:lnTo>
                  <a:pt x="0" y="165"/>
                </a:lnTo>
                <a:lnTo>
                  <a:pt x="22898" y="165"/>
                </a:lnTo>
                <a:lnTo>
                  <a:pt x="228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20"/>
          <p:cNvSpPr/>
          <p:nvPr/>
        </p:nvSpPr>
        <p:spPr>
          <a:xfrm>
            <a:off x="4724525" y="2248406"/>
            <a:ext cx="3962271" cy="25012"/>
          </a:xfrm>
          <a:custGeom>
            <a:rect b="b" l="l" r="r" t="t"/>
            <a:pathLst>
              <a:path extrusionOk="0" h="166" w="22899">
                <a:moveTo>
                  <a:pt x="0" y="1"/>
                </a:moveTo>
                <a:lnTo>
                  <a:pt x="0" y="166"/>
                </a:lnTo>
                <a:lnTo>
                  <a:pt x="22898" y="166"/>
                </a:lnTo>
                <a:lnTo>
                  <a:pt x="228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20"/>
          <p:cNvSpPr/>
          <p:nvPr/>
        </p:nvSpPr>
        <p:spPr>
          <a:xfrm>
            <a:off x="4724525" y="1792750"/>
            <a:ext cx="3962271" cy="25163"/>
          </a:xfrm>
          <a:custGeom>
            <a:rect b="b" l="l" r="r" t="t"/>
            <a:pathLst>
              <a:path extrusionOk="0" h="167" w="22899">
                <a:moveTo>
                  <a:pt x="0" y="0"/>
                </a:moveTo>
                <a:lnTo>
                  <a:pt x="0" y="166"/>
                </a:lnTo>
                <a:lnTo>
                  <a:pt x="22898" y="166"/>
                </a:lnTo>
                <a:lnTo>
                  <a:pt x="228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20"/>
          <p:cNvSpPr/>
          <p:nvPr/>
        </p:nvSpPr>
        <p:spPr>
          <a:xfrm>
            <a:off x="4724525" y="2020578"/>
            <a:ext cx="3962271" cy="25012"/>
          </a:xfrm>
          <a:custGeom>
            <a:rect b="b" l="l" r="r" t="t"/>
            <a:pathLst>
              <a:path extrusionOk="0" h="166" w="22899">
                <a:moveTo>
                  <a:pt x="0" y="1"/>
                </a:moveTo>
                <a:lnTo>
                  <a:pt x="0" y="165"/>
                </a:lnTo>
                <a:lnTo>
                  <a:pt x="22898" y="165"/>
                </a:lnTo>
                <a:lnTo>
                  <a:pt x="228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p20"/>
          <p:cNvSpPr/>
          <p:nvPr/>
        </p:nvSpPr>
        <p:spPr>
          <a:xfrm>
            <a:off x="4724525" y="1565073"/>
            <a:ext cx="3962271" cy="24862"/>
          </a:xfrm>
          <a:custGeom>
            <a:rect b="b" l="l" r="r" t="t"/>
            <a:pathLst>
              <a:path extrusionOk="0" h="165" w="22899">
                <a:moveTo>
                  <a:pt x="0" y="0"/>
                </a:moveTo>
                <a:lnTo>
                  <a:pt x="0" y="165"/>
                </a:lnTo>
                <a:lnTo>
                  <a:pt x="22898" y="165"/>
                </a:lnTo>
                <a:lnTo>
                  <a:pt x="228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20"/>
          <p:cNvSpPr/>
          <p:nvPr/>
        </p:nvSpPr>
        <p:spPr>
          <a:xfrm>
            <a:off x="4989603" y="2501103"/>
            <a:ext cx="594333" cy="1126788"/>
          </a:xfrm>
          <a:custGeom>
            <a:rect b="b" l="l" r="r" t="t"/>
            <a:pathLst>
              <a:path extrusionOk="0" h="9072" w="2341">
                <a:moveTo>
                  <a:pt x="0" y="1"/>
                </a:moveTo>
                <a:lnTo>
                  <a:pt x="0" y="9071"/>
                </a:lnTo>
                <a:lnTo>
                  <a:pt x="2340" y="9071"/>
                </a:lnTo>
                <a:lnTo>
                  <a:pt x="23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20"/>
          <p:cNvSpPr/>
          <p:nvPr/>
        </p:nvSpPr>
        <p:spPr>
          <a:xfrm>
            <a:off x="5912978" y="2729066"/>
            <a:ext cx="594368" cy="898810"/>
          </a:xfrm>
          <a:custGeom>
            <a:rect b="b" l="l" r="r" t="t"/>
            <a:pathLst>
              <a:path extrusionOk="0" h="12095" w="2341">
                <a:moveTo>
                  <a:pt x="1" y="0"/>
                </a:moveTo>
                <a:lnTo>
                  <a:pt x="1" y="12094"/>
                </a:lnTo>
                <a:lnTo>
                  <a:pt x="2341" y="12094"/>
                </a:lnTo>
                <a:lnTo>
                  <a:pt x="23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20"/>
          <p:cNvSpPr/>
          <p:nvPr/>
        </p:nvSpPr>
        <p:spPr>
          <a:xfrm>
            <a:off x="6836908" y="2951951"/>
            <a:ext cx="594333" cy="675909"/>
          </a:xfrm>
          <a:custGeom>
            <a:rect b="b" l="l" r="r" t="t"/>
            <a:pathLst>
              <a:path extrusionOk="0" h="6048" w="2341">
                <a:moveTo>
                  <a:pt x="0" y="0"/>
                </a:moveTo>
                <a:lnTo>
                  <a:pt x="0" y="6047"/>
                </a:lnTo>
                <a:lnTo>
                  <a:pt x="2340" y="6047"/>
                </a:lnTo>
                <a:lnTo>
                  <a:pt x="23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20"/>
          <p:cNvSpPr/>
          <p:nvPr/>
        </p:nvSpPr>
        <p:spPr>
          <a:xfrm>
            <a:off x="7760561" y="3159569"/>
            <a:ext cx="594091" cy="468304"/>
          </a:xfrm>
          <a:custGeom>
            <a:rect b="b" l="l" r="r" t="t"/>
            <a:pathLst>
              <a:path extrusionOk="0" h="7560" w="2340">
                <a:moveTo>
                  <a:pt x="0" y="0"/>
                </a:moveTo>
                <a:lnTo>
                  <a:pt x="0" y="7559"/>
                </a:lnTo>
                <a:lnTo>
                  <a:pt x="2339" y="7559"/>
                </a:lnTo>
                <a:lnTo>
                  <a:pt x="23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20"/>
          <p:cNvSpPr/>
          <p:nvPr/>
        </p:nvSpPr>
        <p:spPr>
          <a:xfrm>
            <a:off x="4724525" y="1337400"/>
            <a:ext cx="3962271" cy="24862"/>
          </a:xfrm>
          <a:custGeom>
            <a:rect b="b" l="l" r="r" t="t"/>
            <a:pathLst>
              <a:path extrusionOk="0" h="165" w="22899">
                <a:moveTo>
                  <a:pt x="0" y="0"/>
                </a:moveTo>
                <a:lnTo>
                  <a:pt x="0" y="165"/>
                </a:lnTo>
                <a:lnTo>
                  <a:pt x="22898" y="165"/>
                </a:lnTo>
                <a:lnTo>
                  <a:pt x="228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20"/>
          <p:cNvSpPr txBox="1"/>
          <p:nvPr/>
        </p:nvSpPr>
        <p:spPr>
          <a:xfrm>
            <a:off x="4848043" y="3722124"/>
            <a:ext cx="8385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50%</a:t>
            </a:r>
            <a:endParaRPr b="0" i="0" sz="1600" u="none" cap="none" strike="noStrike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39" name="Google Shape;1139;p20"/>
          <p:cNvSpPr txBox="1"/>
          <p:nvPr/>
        </p:nvSpPr>
        <p:spPr>
          <a:xfrm>
            <a:off x="5781431" y="3722124"/>
            <a:ext cx="8385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40%</a:t>
            </a:r>
            <a:endParaRPr b="0" i="0" sz="1600" u="none" cap="none" strike="noStrike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40" name="Google Shape;1140;p20"/>
          <p:cNvSpPr txBox="1"/>
          <p:nvPr/>
        </p:nvSpPr>
        <p:spPr>
          <a:xfrm>
            <a:off x="6714820" y="3722124"/>
            <a:ext cx="8385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30%</a:t>
            </a:r>
            <a:endParaRPr b="0" i="0" sz="1600" u="none" cap="none" strike="noStrike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41" name="Google Shape;1141;p20"/>
          <p:cNvSpPr txBox="1"/>
          <p:nvPr/>
        </p:nvSpPr>
        <p:spPr>
          <a:xfrm>
            <a:off x="7638352" y="3722124"/>
            <a:ext cx="8385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20%</a:t>
            </a:r>
            <a:endParaRPr b="0" i="0" sz="1600" u="none" cap="none" strike="noStrike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21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147" name="Google Shape;1147;p21"/>
          <p:cNvGrpSpPr/>
          <p:nvPr/>
        </p:nvGrpSpPr>
        <p:grpSpPr>
          <a:xfrm>
            <a:off x="1112262" y="3058563"/>
            <a:ext cx="1673246" cy="1673405"/>
            <a:chOff x="1112262" y="3058563"/>
            <a:chExt cx="1673246" cy="1673405"/>
          </a:xfrm>
        </p:grpSpPr>
        <p:grpSp>
          <p:nvGrpSpPr>
            <p:cNvPr id="1148" name="Google Shape;1148;p21"/>
            <p:cNvGrpSpPr/>
            <p:nvPr/>
          </p:nvGrpSpPr>
          <p:grpSpPr>
            <a:xfrm>
              <a:off x="1112262" y="3058563"/>
              <a:ext cx="1673246" cy="1673405"/>
              <a:chOff x="971550" y="3006850"/>
              <a:chExt cx="1527000" cy="1527000"/>
            </a:xfrm>
          </p:grpSpPr>
          <p:sp>
            <p:nvSpPr>
              <p:cNvPr id="1149" name="Google Shape;1149;p21"/>
              <p:cNvSpPr/>
              <p:nvPr/>
            </p:nvSpPr>
            <p:spPr>
              <a:xfrm>
                <a:off x="971550" y="3006850"/>
                <a:ext cx="1527000" cy="1527000"/>
              </a:xfrm>
              <a:prstGeom prst="pie">
                <a:avLst>
                  <a:gd fmla="val 0" name="adj1"/>
                  <a:gd fmla="val 12357103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0" name="Google Shape;1150;p21"/>
              <p:cNvSpPr/>
              <p:nvPr/>
            </p:nvSpPr>
            <p:spPr>
              <a:xfrm>
                <a:off x="971550" y="3006850"/>
                <a:ext cx="1527000" cy="1527000"/>
              </a:xfrm>
              <a:prstGeom prst="pie">
                <a:avLst>
                  <a:gd fmla="val 12335545" name="adj1"/>
                  <a:gd fmla="val 16701039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p21"/>
              <p:cNvSpPr/>
              <p:nvPr/>
            </p:nvSpPr>
            <p:spPr>
              <a:xfrm>
                <a:off x="971550" y="3006850"/>
                <a:ext cx="1527000" cy="1527000"/>
              </a:xfrm>
              <a:prstGeom prst="pie">
                <a:avLst>
                  <a:gd fmla="val 16667231" name="adj1"/>
                  <a:gd fmla="val 7332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52" name="Google Shape;1152;p21"/>
            <p:cNvSpPr txBox="1"/>
            <p:nvPr/>
          </p:nvSpPr>
          <p:spPr>
            <a:xfrm>
              <a:off x="1495180" y="4048869"/>
              <a:ext cx="907347" cy="5647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" sz="2500" u="none" cap="none" strike="noStrik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60%</a:t>
              </a:r>
              <a:endParaRPr b="0" i="0" sz="25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53" name="Google Shape;1153;p21"/>
          <p:cNvGrpSpPr/>
          <p:nvPr/>
        </p:nvGrpSpPr>
        <p:grpSpPr>
          <a:xfrm>
            <a:off x="3211893" y="3058630"/>
            <a:ext cx="1673287" cy="1673439"/>
            <a:chOff x="3211893" y="3058630"/>
            <a:chExt cx="1673287" cy="1673439"/>
          </a:xfrm>
        </p:grpSpPr>
        <p:grpSp>
          <p:nvGrpSpPr>
            <p:cNvPr id="1154" name="Google Shape;1154;p21"/>
            <p:cNvGrpSpPr/>
            <p:nvPr/>
          </p:nvGrpSpPr>
          <p:grpSpPr>
            <a:xfrm>
              <a:off x="3211893" y="3058630"/>
              <a:ext cx="1673287" cy="1673439"/>
              <a:chOff x="4134807" y="3006850"/>
              <a:chExt cx="1527000" cy="1527000"/>
            </a:xfrm>
          </p:grpSpPr>
          <p:sp>
            <p:nvSpPr>
              <p:cNvPr id="1155" name="Google Shape;1155;p21"/>
              <p:cNvSpPr/>
              <p:nvPr/>
            </p:nvSpPr>
            <p:spPr>
              <a:xfrm>
                <a:off x="4134807" y="3006850"/>
                <a:ext cx="1527000" cy="1527000"/>
              </a:xfrm>
              <a:prstGeom prst="pie">
                <a:avLst>
                  <a:gd fmla="val 31029" name="adj1"/>
                  <a:gd fmla="val 10844945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p21"/>
              <p:cNvSpPr/>
              <p:nvPr/>
            </p:nvSpPr>
            <p:spPr>
              <a:xfrm>
                <a:off x="4134807" y="3006850"/>
                <a:ext cx="1527000" cy="1527000"/>
              </a:xfrm>
              <a:prstGeom prst="pie">
                <a:avLst>
                  <a:gd fmla="val 10792297" name="adj1"/>
                  <a:gd fmla="val 16701039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p21"/>
              <p:cNvSpPr/>
              <p:nvPr/>
            </p:nvSpPr>
            <p:spPr>
              <a:xfrm>
                <a:off x="4134807" y="3006850"/>
                <a:ext cx="1527000" cy="1527000"/>
              </a:xfrm>
              <a:prstGeom prst="pie">
                <a:avLst>
                  <a:gd fmla="val 14917050" name="adj1"/>
                  <a:gd fmla="val 7332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58" name="Google Shape;1158;p21"/>
            <p:cNvSpPr txBox="1"/>
            <p:nvPr/>
          </p:nvSpPr>
          <p:spPr>
            <a:xfrm>
              <a:off x="3594695" y="4048869"/>
              <a:ext cx="907500" cy="56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" sz="2500" u="none" cap="none" strike="noStrik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50%</a:t>
              </a:r>
              <a:endParaRPr b="0" i="0" sz="25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59" name="Google Shape;1159;p21"/>
          <p:cNvGrpSpPr/>
          <p:nvPr/>
        </p:nvGrpSpPr>
        <p:grpSpPr>
          <a:xfrm>
            <a:off x="1112442" y="1187530"/>
            <a:ext cx="1673287" cy="1673439"/>
            <a:chOff x="1112442" y="1187530"/>
            <a:chExt cx="1673287" cy="1673439"/>
          </a:xfrm>
        </p:grpSpPr>
        <p:grpSp>
          <p:nvGrpSpPr>
            <p:cNvPr id="1160" name="Google Shape;1160;p21"/>
            <p:cNvGrpSpPr/>
            <p:nvPr/>
          </p:nvGrpSpPr>
          <p:grpSpPr>
            <a:xfrm>
              <a:off x="1112442" y="1187530"/>
              <a:ext cx="1673287" cy="1673439"/>
              <a:chOff x="7053875" y="3006850"/>
              <a:chExt cx="1527000" cy="1527000"/>
            </a:xfrm>
          </p:grpSpPr>
          <p:sp>
            <p:nvSpPr>
              <p:cNvPr id="1161" name="Google Shape;1161;p21"/>
              <p:cNvSpPr/>
              <p:nvPr/>
            </p:nvSpPr>
            <p:spPr>
              <a:xfrm>
                <a:off x="7053875" y="3006850"/>
                <a:ext cx="1527000" cy="1527000"/>
              </a:xfrm>
              <a:prstGeom prst="pie">
                <a:avLst>
                  <a:gd fmla="val 0" name="adj1"/>
                  <a:gd fmla="val 9338675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21"/>
              <p:cNvSpPr/>
              <p:nvPr/>
            </p:nvSpPr>
            <p:spPr>
              <a:xfrm>
                <a:off x="7053875" y="3006850"/>
                <a:ext cx="1527000" cy="1527000"/>
              </a:xfrm>
              <a:prstGeom prst="pie">
                <a:avLst>
                  <a:gd fmla="val 9294387" name="adj1"/>
                  <a:gd fmla="val 18512175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21"/>
              <p:cNvSpPr/>
              <p:nvPr/>
            </p:nvSpPr>
            <p:spPr>
              <a:xfrm>
                <a:off x="7053875" y="3006850"/>
                <a:ext cx="1527000" cy="1527000"/>
              </a:xfrm>
              <a:prstGeom prst="pie">
                <a:avLst>
                  <a:gd fmla="val 12199043" name="adj1"/>
                  <a:gd fmla="val 7332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64" name="Google Shape;1164;p21"/>
            <p:cNvSpPr txBox="1"/>
            <p:nvPr/>
          </p:nvSpPr>
          <p:spPr>
            <a:xfrm>
              <a:off x="1495169" y="2177769"/>
              <a:ext cx="907347" cy="5647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" sz="2500" u="none" cap="none" strike="noStrik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40%</a:t>
              </a:r>
              <a:endParaRPr b="0" i="0" sz="25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165" name="Google Shape;1165;p21"/>
          <p:cNvSpPr txBox="1"/>
          <p:nvPr/>
        </p:nvSpPr>
        <p:spPr>
          <a:xfrm>
            <a:off x="6667638" y="1187500"/>
            <a:ext cx="13641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Volume</a:t>
            </a:r>
            <a:endParaRPr b="0" i="0" sz="1600" u="none" cap="none" strike="noStrike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66" name="Google Shape;1166;p21"/>
          <p:cNvSpPr txBox="1"/>
          <p:nvPr/>
        </p:nvSpPr>
        <p:spPr>
          <a:xfrm>
            <a:off x="5676738" y="1452200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one from the Sun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7" name="Google Shape;1167;p21"/>
          <p:cNvSpPr txBox="1"/>
          <p:nvPr/>
        </p:nvSpPr>
        <p:spPr>
          <a:xfrm>
            <a:off x="6667638" y="2107626"/>
            <a:ext cx="13641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Variety</a:t>
            </a:r>
            <a:endParaRPr b="0" i="0" sz="1600" u="none" cap="none" strike="noStrike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68" name="Google Shape;1168;p21"/>
          <p:cNvSpPr txBox="1"/>
          <p:nvPr/>
        </p:nvSpPr>
        <p:spPr>
          <a:xfrm>
            <a:off x="5676738" y="2372345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9" name="Google Shape;1169;p21"/>
          <p:cNvSpPr txBox="1"/>
          <p:nvPr/>
        </p:nvSpPr>
        <p:spPr>
          <a:xfrm>
            <a:off x="6667638" y="3027770"/>
            <a:ext cx="13641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Veracity</a:t>
            </a:r>
            <a:endParaRPr b="0" i="0" sz="1600" u="none" cap="none" strike="noStrike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70" name="Google Shape;1170;p21"/>
          <p:cNvSpPr txBox="1"/>
          <p:nvPr/>
        </p:nvSpPr>
        <p:spPr>
          <a:xfrm>
            <a:off x="5676738" y="3292471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1" name="Google Shape;1171;p21"/>
          <p:cNvSpPr txBox="1"/>
          <p:nvPr/>
        </p:nvSpPr>
        <p:spPr>
          <a:xfrm>
            <a:off x="6739038" y="3947895"/>
            <a:ext cx="12927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Value</a:t>
            </a:r>
            <a:endParaRPr b="0" i="0" sz="1600" u="none" cap="none" strike="noStrike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72" name="Google Shape;1172;p21"/>
          <p:cNvSpPr txBox="1"/>
          <p:nvPr/>
        </p:nvSpPr>
        <p:spPr>
          <a:xfrm>
            <a:off x="5676738" y="4212598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of them all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73" name="Google Shape;1173;p21"/>
          <p:cNvGrpSpPr/>
          <p:nvPr/>
        </p:nvGrpSpPr>
        <p:grpSpPr>
          <a:xfrm>
            <a:off x="3211955" y="1187470"/>
            <a:ext cx="1673246" cy="1673405"/>
            <a:chOff x="3211955" y="1187470"/>
            <a:chExt cx="1673246" cy="1673405"/>
          </a:xfrm>
        </p:grpSpPr>
        <p:sp>
          <p:nvSpPr>
            <p:cNvPr id="1174" name="Google Shape;1174;p21"/>
            <p:cNvSpPr/>
            <p:nvPr/>
          </p:nvSpPr>
          <p:spPr>
            <a:xfrm>
              <a:off x="3211955" y="1187470"/>
              <a:ext cx="1673246" cy="1673405"/>
            </a:xfrm>
            <a:prstGeom prst="pie">
              <a:avLst>
                <a:gd fmla="val 7687988" name="adj1"/>
                <a:gd fmla="val 18512175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21"/>
            <p:cNvSpPr/>
            <p:nvPr/>
          </p:nvSpPr>
          <p:spPr>
            <a:xfrm>
              <a:off x="3211955" y="1187470"/>
              <a:ext cx="1673246" cy="1673405"/>
            </a:xfrm>
            <a:prstGeom prst="pie">
              <a:avLst>
                <a:gd fmla="val 12199043" name="adj1"/>
                <a:gd fmla="val 7332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21"/>
            <p:cNvSpPr/>
            <p:nvPr/>
          </p:nvSpPr>
          <p:spPr>
            <a:xfrm>
              <a:off x="3211955" y="1187470"/>
              <a:ext cx="1673246" cy="1673405"/>
            </a:xfrm>
            <a:prstGeom prst="pie">
              <a:avLst>
                <a:gd fmla="val 0" name="adj1"/>
                <a:gd fmla="val 7892587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21"/>
            <p:cNvSpPr txBox="1"/>
            <p:nvPr/>
          </p:nvSpPr>
          <p:spPr>
            <a:xfrm>
              <a:off x="3594870" y="2177776"/>
              <a:ext cx="907347" cy="5647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" sz="2500" u="none" cap="none" strike="noStrik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30%</a:t>
              </a:r>
              <a:endParaRPr b="0" i="0" sz="25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22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83" name="Google Shape;1183;p22"/>
          <p:cNvSpPr/>
          <p:nvPr/>
        </p:nvSpPr>
        <p:spPr>
          <a:xfrm>
            <a:off x="457200" y="1207975"/>
            <a:ext cx="2095500" cy="4023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Insight 1</a:t>
            </a:r>
            <a:endParaRPr b="0" i="0" sz="1600" u="none" cap="none" strike="noStrike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84" name="Google Shape;1184;p22"/>
          <p:cNvSpPr/>
          <p:nvPr/>
        </p:nvSpPr>
        <p:spPr>
          <a:xfrm>
            <a:off x="1147360" y="2505021"/>
            <a:ext cx="690300" cy="22257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85" name="Google Shape;1185;p22"/>
          <p:cNvSpPr/>
          <p:nvPr/>
        </p:nvSpPr>
        <p:spPr>
          <a:xfrm>
            <a:off x="1837490" y="3548783"/>
            <a:ext cx="690300" cy="1182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86" name="Google Shape;1186;p22"/>
          <p:cNvSpPr/>
          <p:nvPr/>
        </p:nvSpPr>
        <p:spPr>
          <a:xfrm>
            <a:off x="457203" y="1852216"/>
            <a:ext cx="690300" cy="28782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87" name="Google Shape;1187;p22"/>
          <p:cNvSpPr txBox="1"/>
          <p:nvPr/>
        </p:nvSpPr>
        <p:spPr>
          <a:xfrm rot="-5400000">
            <a:off x="306313" y="4062519"/>
            <a:ext cx="9915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90%</a:t>
            </a:r>
            <a:endParaRPr b="0" i="0" sz="2100" u="none" cap="none" strike="noStrike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88" name="Google Shape;1188;p22"/>
          <p:cNvSpPr txBox="1"/>
          <p:nvPr/>
        </p:nvSpPr>
        <p:spPr>
          <a:xfrm rot="-5400000">
            <a:off x="996470" y="4062740"/>
            <a:ext cx="9915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70%</a:t>
            </a:r>
            <a:endParaRPr b="0" i="0" sz="2100" u="none" cap="none" strike="noStrike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89" name="Google Shape;1189;p22"/>
          <p:cNvSpPr txBox="1"/>
          <p:nvPr/>
        </p:nvSpPr>
        <p:spPr>
          <a:xfrm rot="-5400000">
            <a:off x="1686599" y="4062740"/>
            <a:ext cx="9915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40%</a:t>
            </a:r>
            <a:endParaRPr b="0" i="0" sz="2100" u="none" cap="none" strike="noStrike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90" name="Google Shape;1190;p22"/>
          <p:cNvSpPr txBox="1"/>
          <p:nvPr/>
        </p:nvSpPr>
        <p:spPr>
          <a:xfrm>
            <a:off x="4108650" y="2862125"/>
            <a:ext cx="18321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 full of iron oxide dust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1" name="Google Shape;1191;p22"/>
          <p:cNvSpPr txBox="1"/>
          <p:nvPr/>
        </p:nvSpPr>
        <p:spPr>
          <a:xfrm>
            <a:off x="3877350" y="2577187"/>
            <a:ext cx="20634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b="0" i="0" sz="1600" u="none" cap="none" strike="noStrike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92" name="Google Shape;1192;p22"/>
          <p:cNvSpPr/>
          <p:nvPr/>
        </p:nvSpPr>
        <p:spPr>
          <a:xfrm flipH="1">
            <a:off x="3217796" y="1399525"/>
            <a:ext cx="643200" cy="64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Google Shape;1193;p22"/>
          <p:cNvSpPr txBox="1"/>
          <p:nvPr/>
        </p:nvSpPr>
        <p:spPr>
          <a:xfrm>
            <a:off x="4108650" y="1558225"/>
            <a:ext cx="18321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Planet Mercury is the smallest one in the entire Solar System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4" name="Google Shape;1194;p22"/>
          <p:cNvSpPr txBox="1"/>
          <p:nvPr/>
        </p:nvSpPr>
        <p:spPr>
          <a:xfrm>
            <a:off x="3877350" y="1268875"/>
            <a:ext cx="20634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b="0" i="0" sz="1600" u="none" cap="none" strike="noStrike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95" name="Google Shape;1195;p22"/>
          <p:cNvSpPr txBox="1"/>
          <p:nvPr/>
        </p:nvSpPr>
        <p:spPr>
          <a:xfrm>
            <a:off x="4108650" y="4101225"/>
            <a:ext cx="18321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Planet Jupiter is a gas giant and the biggest one in the Solar System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6" name="Google Shape;1196;p22"/>
          <p:cNvSpPr txBox="1"/>
          <p:nvPr/>
        </p:nvSpPr>
        <p:spPr>
          <a:xfrm>
            <a:off x="3877350" y="3820724"/>
            <a:ext cx="20634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b="0" i="0" sz="1600" u="none" cap="none" strike="noStrike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97" name="Google Shape;1197;p22"/>
          <p:cNvSpPr/>
          <p:nvPr/>
        </p:nvSpPr>
        <p:spPr>
          <a:xfrm flipH="1">
            <a:off x="3217796" y="4030233"/>
            <a:ext cx="643200" cy="643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8" name="Google Shape;1198;p22"/>
          <p:cNvSpPr/>
          <p:nvPr/>
        </p:nvSpPr>
        <p:spPr>
          <a:xfrm flipH="1">
            <a:off x="3217796" y="2714248"/>
            <a:ext cx="643200" cy="64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9" name="Google Shape;1199;p22"/>
          <p:cNvSpPr txBox="1"/>
          <p:nvPr/>
        </p:nvSpPr>
        <p:spPr>
          <a:xfrm>
            <a:off x="6327097" y="3531025"/>
            <a:ext cx="815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90%</a:t>
            </a:r>
            <a:endParaRPr b="0" i="0" sz="2100" u="none" cap="none" strike="noStrike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00" name="Google Shape;1200;p22"/>
          <p:cNvSpPr txBox="1"/>
          <p:nvPr/>
        </p:nvSpPr>
        <p:spPr>
          <a:xfrm>
            <a:off x="7175184" y="3531025"/>
            <a:ext cx="815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70%</a:t>
            </a:r>
            <a:endParaRPr b="0" i="0" sz="2100" u="none" cap="none" strike="noStrike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01" name="Google Shape;1201;p22"/>
          <p:cNvSpPr txBox="1"/>
          <p:nvPr/>
        </p:nvSpPr>
        <p:spPr>
          <a:xfrm>
            <a:off x="8023335" y="3531025"/>
            <a:ext cx="815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40%</a:t>
            </a:r>
            <a:endParaRPr b="0" i="0" sz="2100" u="none" cap="none" strike="noStrike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02" name="Google Shape;1202;p22"/>
          <p:cNvSpPr/>
          <p:nvPr/>
        </p:nvSpPr>
        <p:spPr>
          <a:xfrm>
            <a:off x="6535013" y="4331625"/>
            <a:ext cx="2095500" cy="4023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Insight 2</a:t>
            </a:r>
            <a:endParaRPr b="0" i="0" sz="1600" u="none" cap="none" strike="noStrike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03" name="Google Shape;1203;p22"/>
          <p:cNvSpPr/>
          <p:nvPr/>
        </p:nvSpPr>
        <p:spPr>
          <a:xfrm>
            <a:off x="3356524" y="2859841"/>
            <a:ext cx="365764" cy="353563"/>
          </a:xfrm>
          <a:custGeom>
            <a:rect b="b" l="l" r="r" t="t"/>
            <a:pathLst>
              <a:path extrusionOk="0" h="11689" w="11816">
                <a:moveTo>
                  <a:pt x="7026" y="757"/>
                </a:moveTo>
                <a:lnTo>
                  <a:pt x="7026" y="2710"/>
                </a:lnTo>
                <a:lnTo>
                  <a:pt x="5829" y="2710"/>
                </a:lnTo>
                <a:cubicBezTo>
                  <a:pt x="5924" y="2332"/>
                  <a:pt x="6081" y="1954"/>
                  <a:pt x="6176" y="1702"/>
                </a:cubicBezTo>
                <a:cubicBezTo>
                  <a:pt x="6428" y="1229"/>
                  <a:pt x="6711" y="914"/>
                  <a:pt x="7026" y="757"/>
                </a:cubicBezTo>
                <a:close/>
                <a:moveTo>
                  <a:pt x="7688" y="757"/>
                </a:moveTo>
                <a:cubicBezTo>
                  <a:pt x="8003" y="914"/>
                  <a:pt x="8287" y="1229"/>
                  <a:pt x="8507" y="1702"/>
                </a:cubicBezTo>
                <a:cubicBezTo>
                  <a:pt x="8665" y="2017"/>
                  <a:pt x="8791" y="2364"/>
                  <a:pt x="8854" y="2710"/>
                </a:cubicBezTo>
                <a:lnTo>
                  <a:pt x="7688" y="2710"/>
                </a:lnTo>
                <a:lnTo>
                  <a:pt x="7688" y="757"/>
                </a:lnTo>
                <a:close/>
                <a:moveTo>
                  <a:pt x="8917" y="977"/>
                </a:moveTo>
                <a:cubicBezTo>
                  <a:pt x="9704" y="1387"/>
                  <a:pt x="10334" y="1954"/>
                  <a:pt x="10712" y="2710"/>
                </a:cubicBezTo>
                <a:lnTo>
                  <a:pt x="9578" y="2710"/>
                </a:lnTo>
                <a:cubicBezTo>
                  <a:pt x="9452" y="2206"/>
                  <a:pt x="9295" y="1765"/>
                  <a:pt x="9106" y="1387"/>
                </a:cubicBezTo>
                <a:cubicBezTo>
                  <a:pt x="9011" y="1261"/>
                  <a:pt x="8948" y="1103"/>
                  <a:pt x="8917" y="977"/>
                </a:cubicBezTo>
                <a:close/>
                <a:moveTo>
                  <a:pt x="5798" y="1009"/>
                </a:moveTo>
                <a:lnTo>
                  <a:pt x="5798" y="1009"/>
                </a:lnTo>
                <a:cubicBezTo>
                  <a:pt x="5703" y="1135"/>
                  <a:pt x="5640" y="1261"/>
                  <a:pt x="5609" y="1418"/>
                </a:cubicBezTo>
                <a:cubicBezTo>
                  <a:pt x="5388" y="1796"/>
                  <a:pt x="5231" y="2269"/>
                  <a:pt x="5136" y="2742"/>
                </a:cubicBezTo>
                <a:lnTo>
                  <a:pt x="3970" y="2742"/>
                </a:lnTo>
                <a:cubicBezTo>
                  <a:pt x="4380" y="1954"/>
                  <a:pt x="5042" y="1387"/>
                  <a:pt x="5798" y="1009"/>
                </a:cubicBezTo>
                <a:close/>
                <a:moveTo>
                  <a:pt x="5010" y="3435"/>
                </a:moveTo>
                <a:cubicBezTo>
                  <a:pt x="4978" y="3750"/>
                  <a:pt x="4915" y="4096"/>
                  <a:pt x="4915" y="4443"/>
                </a:cubicBezTo>
                <a:cubicBezTo>
                  <a:pt x="4978" y="4789"/>
                  <a:pt x="4978" y="5167"/>
                  <a:pt x="5010" y="5482"/>
                </a:cubicBezTo>
                <a:lnTo>
                  <a:pt x="3718" y="5482"/>
                </a:lnTo>
                <a:cubicBezTo>
                  <a:pt x="3624" y="5167"/>
                  <a:pt x="3561" y="4789"/>
                  <a:pt x="3561" y="4443"/>
                </a:cubicBezTo>
                <a:cubicBezTo>
                  <a:pt x="3561" y="4096"/>
                  <a:pt x="3592" y="3750"/>
                  <a:pt x="3718" y="3435"/>
                </a:cubicBezTo>
                <a:close/>
                <a:moveTo>
                  <a:pt x="7026" y="3435"/>
                </a:moveTo>
                <a:lnTo>
                  <a:pt x="7026" y="5482"/>
                </a:lnTo>
                <a:lnTo>
                  <a:pt x="5703" y="5482"/>
                </a:lnTo>
                <a:cubicBezTo>
                  <a:pt x="5672" y="5136"/>
                  <a:pt x="5640" y="4789"/>
                  <a:pt x="5640" y="4443"/>
                </a:cubicBezTo>
                <a:cubicBezTo>
                  <a:pt x="5640" y="4096"/>
                  <a:pt x="5672" y="3718"/>
                  <a:pt x="5703" y="3435"/>
                </a:cubicBezTo>
                <a:close/>
                <a:moveTo>
                  <a:pt x="8980" y="3435"/>
                </a:moveTo>
                <a:cubicBezTo>
                  <a:pt x="9011" y="3750"/>
                  <a:pt x="9074" y="4096"/>
                  <a:pt x="9074" y="4443"/>
                </a:cubicBezTo>
                <a:cubicBezTo>
                  <a:pt x="9074" y="4789"/>
                  <a:pt x="9011" y="5167"/>
                  <a:pt x="8980" y="5482"/>
                </a:cubicBezTo>
                <a:lnTo>
                  <a:pt x="7688" y="5482"/>
                </a:lnTo>
                <a:lnTo>
                  <a:pt x="7688" y="3435"/>
                </a:lnTo>
                <a:close/>
                <a:moveTo>
                  <a:pt x="10996" y="3435"/>
                </a:moveTo>
                <a:cubicBezTo>
                  <a:pt x="11059" y="3750"/>
                  <a:pt x="11153" y="4096"/>
                  <a:pt x="11153" y="4443"/>
                </a:cubicBezTo>
                <a:cubicBezTo>
                  <a:pt x="11153" y="4789"/>
                  <a:pt x="11122" y="5167"/>
                  <a:pt x="10996" y="5482"/>
                </a:cubicBezTo>
                <a:lnTo>
                  <a:pt x="9704" y="5482"/>
                </a:lnTo>
                <a:cubicBezTo>
                  <a:pt x="9736" y="5136"/>
                  <a:pt x="9767" y="4789"/>
                  <a:pt x="9767" y="4443"/>
                </a:cubicBezTo>
                <a:cubicBezTo>
                  <a:pt x="9736" y="4096"/>
                  <a:pt x="9736" y="3750"/>
                  <a:pt x="9704" y="3435"/>
                </a:cubicBezTo>
                <a:close/>
                <a:moveTo>
                  <a:pt x="5136" y="6144"/>
                </a:moveTo>
                <a:cubicBezTo>
                  <a:pt x="5231" y="6648"/>
                  <a:pt x="5388" y="7089"/>
                  <a:pt x="5609" y="7467"/>
                </a:cubicBezTo>
                <a:cubicBezTo>
                  <a:pt x="5672" y="7593"/>
                  <a:pt x="5766" y="7751"/>
                  <a:pt x="5798" y="7877"/>
                </a:cubicBezTo>
                <a:cubicBezTo>
                  <a:pt x="5042" y="7530"/>
                  <a:pt x="4380" y="6932"/>
                  <a:pt x="3970" y="6144"/>
                </a:cubicBezTo>
                <a:close/>
                <a:moveTo>
                  <a:pt x="10712" y="6144"/>
                </a:moveTo>
                <a:cubicBezTo>
                  <a:pt x="10334" y="6932"/>
                  <a:pt x="9704" y="7530"/>
                  <a:pt x="8917" y="7877"/>
                </a:cubicBezTo>
                <a:cubicBezTo>
                  <a:pt x="8980" y="7751"/>
                  <a:pt x="9074" y="7625"/>
                  <a:pt x="9106" y="7467"/>
                </a:cubicBezTo>
                <a:cubicBezTo>
                  <a:pt x="9295" y="7089"/>
                  <a:pt x="9452" y="6617"/>
                  <a:pt x="9578" y="6144"/>
                </a:cubicBezTo>
                <a:close/>
                <a:moveTo>
                  <a:pt x="7026" y="6144"/>
                </a:moveTo>
                <a:lnTo>
                  <a:pt x="7026" y="8097"/>
                </a:lnTo>
                <a:cubicBezTo>
                  <a:pt x="6743" y="7940"/>
                  <a:pt x="6428" y="7625"/>
                  <a:pt x="6239" y="7152"/>
                </a:cubicBezTo>
                <a:cubicBezTo>
                  <a:pt x="6081" y="6837"/>
                  <a:pt x="5955" y="6491"/>
                  <a:pt x="5861" y="6144"/>
                </a:cubicBezTo>
                <a:close/>
                <a:moveTo>
                  <a:pt x="8854" y="6144"/>
                </a:moveTo>
                <a:cubicBezTo>
                  <a:pt x="8791" y="6522"/>
                  <a:pt x="8633" y="6900"/>
                  <a:pt x="8507" y="7152"/>
                </a:cubicBezTo>
                <a:cubicBezTo>
                  <a:pt x="8287" y="7688"/>
                  <a:pt x="8003" y="8003"/>
                  <a:pt x="7688" y="8097"/>
                </a:cubicBezTo>
                <a:lnTo>
                  <a:pt x="7688" y="6144"/>
                </a:lnTo>
                <a:close/>
                <a:moveTo>
                  <a:pt x="2726" y="8759"/>
                </a:moveTo>
                <a:cubicBezTo>
                  <a:pt x="2813" y="8759"/>
                  <a:pt x="2899" y="8790"/>
                  <a:pt x="2962" y="8853"/>
                </a:cubicBezTo>
                <a:cubicBezTo>
                  <a:pt x="3088" y="8980"/>
                  <a:pt x="3088" y="9169"/>
                  <a:pt x="2962" y="9326"/>
                </a:cubicBezTo>
                <a:lnTo>
                  <a:pt x="1387" y="10901"/>
                </a:lnTo>
                <a:cubicBezTo>
                  <a:pt x="1324" y="10964"/>
                  <a:pt x="1237" y="10996"/>
                  <a:pt x="1151" y="10996"/>
                </a:cubicBezTo>
                <a:cubicBezTo>
                  <a:pt x="1064" y="10996"/>
                  <a:pt x="977" y="10964"/>
                  <a:pt x="914" y="10901"/>
                </a:cubicBezTo>
                <a:cubicBezTo>
                  <a:pt x="788" y="10775"/>
                  <a:pt x="788" y="10555"/>
                  <a:pt x="914" y="10429"/>
                </a:cubicBezTo>
                <a:lnTo>
                  <a:pt x="2490" y="8853"/>
                </a:lnTo>
                <a:cubicBezTo>
                  <a:pt x="2553" y="8790"/>
                  <a:pt x="2639" y="8759"/>
                  <a:pt x="2726" y="8759"/>
                </a:cubicBezTo>
                <a:close/>
                <a:moveTo>
                  <a:pt x="7373" y="1"/>
                </a:moveTo>
                <a:cubicBezTo>
                  <a:pt x="4915" y="1"/>
                  <a:pt x="2931" y="1985"/>
                  <a:pt x="2931" y="4443"/>
                </a:cubicBezTo>
                <a:cubicBezTo>
                  <a:pt x="2931" y="5514"/>
                  <a:pt x="3309" y="6522"/>
                  <a:pt x="4002" y="7310"/>
                </a:cubicBezTo>
                <a:lnTo>
                  <a:pt x="3151" y="8160"/>
                </a:lnTo>
                <a:cubicBezTo>
                  <a:pt x="3011" y="8079"/>
                  <a:pt x="2858" y="8040"/>
                  <a:pt x="2705" y="8040"/>
                </a:cubicBezTo>
                <a:cubicBezTo>
                  <a:pt x="2445" y="8040"/>
                  <a:pt x="2184" y="8151"/>
                  <a:pt x="1986" y="8349"/>
                </a:cubicBezTo>
                <a:lnTo>
                  <a:pt x="410" y="9925"/>
                </a:lnTo>
                <a:cubicBezTo>
                  <a:pt x="1" y="10303"/>
                  <a:pt x="1" y="10996"/>
                  <a:pt x="410" y="11374"/>
                </a:cubicBezTo>
                <a:cubicBezTo>
                  <a:pt x="599" y="11563"/>
                  <a:pt x="883" y="11689"/>
                  <a:pt x="1103" y="11689"/>
                </a:cubicBezTo>
                <a:cubicBezTo>
                  <a:pt x="1387" y="11689"/>
                  <a:pt x="1607" y="11563"/>
                  <a:pt x="1828" y="11374"/>
                </a:cubicBezTo>
                <a:lnTo>
                  <a:pt x="3403" y="9799"/>
                </a:lnTo>
                <a:cubicBezTo>
                  <a:pt x="3718" y="9484"/>
                  <a:pt x="3781" y="9011"/>
                  <a:pt x="3592" y="8633"/>
                </a:cubicBezTo>
                <a:lnTo>
                  <a:pt x="4411" y="7782"/>
                </a:lnTo>
                <a:cubicBezTo>
                  <a:pt x="5199" y="8444"/>
                  <a:pt x="6207" y="8853"/>
                  <a:pt x="7278" y="8853"/>
                </a:cubicBezTo>
                <a:cubicBezTo>
                  <a:pt x="7298" y="8854"/>
                  <a:pt x="7318" y="8854"/>
                  <a:pt x="7338" y="8854"/>
                </a:cubicBezTo>
                <a:cubicBezTo>
                  <a:pt x="9830" y="8854"/>
                  <a:pt x="11815" y="6881"/>
                  <a:pt x="11815" y="4443"/>
                </a:cubicBezTo>
                <a:cubicBezTo>
                  <a:pt x="11815" y="2017"/>
                  <a:pt x="9799" y="1"/>
                  <a:pt x="73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4" name="Google Shape;1204;p22"/>
          <p:cNvGrpSpPr/>
          <p:nvPr/>
        </p:nvGrpSpPr>
        <p:grpSpPr>
          <a:xfrm>
            <a:off x="3356523" y="4169093"/>
            <a:ext cx="365754" cy="365752"/>
            <a:chOff x="-4932650" y="2046625"/>
            <a:chExt cx="293025" cy="291250"/>
          </a:xfrm>
        </p:grpSpPr>
        <p:sp>
          <p:nvSpPr>
            <p:cNvPr id="1205" name="Google Shape;1205;p22"/>
            <p:cNvSpPr/>
            <p:nvPr/>
          </p:nvSpPr>
          <p:spPr>
            <a:xfrm>
              <a:off x="-4932650" y="2046625"/>
              <a:ext cx="293025" cy="291250"/>
            </a:xfrm>
            <a:custGeom>
              <a:rect b="b" l="l" r="r" t="t"/>
              <a:pathLst>
                <a:path extrusionOk="0" h="11650" w="11721">
                  <a:moveTo>
                    <a:pt x="7625" y="694"/>
                  </a:moveTo>
                  <a:cubicBezTo>
                    <a:pt x="9515" y="694"/>
                    <a:pt x="11059" y="2206"/>
                    <a:pt x="11059" y="4096"/>
                  </a:cubicBezTo>
                  <a:cubicBezTo>
                    <a:pt x="11059" y="5987"/>
                    <a:pt x="9515" y="7530"/>
                    <a:pt x="7625" y="7530"/>
                  </a:cubicBezTo>
                  <a:cubicBezTo>
                    <a:pt x="5735" y="7530"/>
                    <a:pt x="4223" y="5987"/>
                    <a:pt x="4223" y="4096"/>
                  </a:cubicBezTo>
                  <a:cubicBezTo>
                    <a:pt x="4223" y="2206"/>
                    <a:pt x="5735" y="694"/>
                    <a:pt x="7625" y="694"/>
                  </a:cubicBezTo>
                  <a:close/>
                  <a:moveTo>
                    <a:pt x="3344" y="8066"/>
                  </a:moveTo>
                  <a:cubicBezTo>
                    <a:pt x="3435" y="8066"/>
                    <a:pt x="3529" y="8098"/>
                    <a:pt x="3593" y="8161"/>
                  </a:cubicBezTo>
                  <a:cubicBezTo>
                    <a:pt x="3719" y="8287"/>
                    <a:pt x="3719" y="8507"/>
                    <a:pt x="3593" y="8633"/>
                  </a:cubicBezTo>
                  <a:lnTo>
                    <a:pt x="1324" y="10870"/>
                  </a:lnTo>
                  <a:cubicBezTo>
                    <a:pt x="1277" y="10933"/>
                    <a:pt x="1190" y="10964"/>
                    <a:pt x="1100" y="10964"/>
                  </a:cubicBezTo>
                  <a:cubicBezTo>
                    <a:pt x="1009" y="10964"/>
                    <a:pt x="915" y="10933"/>
                    <a:pt x="852" y="10870"/>
                  </a:cubicBezTo>
                  <a:cubicBezTo>
                    <a:pt x="757" y="10744"/>
                    <a:pt x="757" y="10523"/>
                    <a:pt x="852" y="10397"/>
                  </a:cubicBezTo>
                  <a:lnTo>
                    <a:pt x="3120" y="8161"/>
                  </a:lnTo>
                  <a:cubicBezTo>
                    <a:pt x="3167" y="8098"/>
                    <a:pt x="3254" y="8066"/>
                    <a:pt x="3344" y="8066"/>
                  </a:cubicBezTo>
                  <a:close/>
                  <a:moveTo>
                    <a:pt x="7625" y="1"/>
                  </a:moveTo>
                  <a:cubicBezTo>
                    <a:pt x="5357" y="1"/>
                    <a:pt x="3529" y="1860"/>
                    <a:pt x="3529" y="4096"/>
                  </a:cubicBezTo>
                  <a:cubicBezTo>
                    <a:pt x="3529" y="5136"/>
                    <a:pt x="3908" y="6050"/>
                    <a:pt x="4538" y="6743"/>
                  </a:cubicBezTo>
                  <a:lnTo>
                    <a:pt x="3813" y="7467"/>
                  </a:lnTo>
                  <a:cubicBezTo>
                    <a:pt x="3673" y="7386"/>
                    <a:pt x="3520" y="7347"/>
                    <a:pt x="3367" y="7347"/>
                  </a:cubicBezTo>
                  <a:cubicBezTo>
                    <a:pt x="3106" y="7347"/>
                    <a:pt x="2846" y="7458"/>
                    <a:pt x="2647" y="7656"/>
                  </a:cubicBezTo>
                  <a:lnTo>
                    <a:pt x="379" y="9893"/>
                  </a:lnTo>
                  <a:cubicBezTo>
                    <a:pt x="1" y="10271"/>
                    <a:pt x="1" y="10964"/>
                    <a:pt x="379" y="11343"/>
                  </a:cubicBezTo>
                  <a:cubicBezTo>
                    <a:pt x="584" y="11547"/>
                    <a:pt x="852" y="11650"/>
                    <a:pt x="1119" y="11650"/>
                  </a:cubicBezTo>
                  <a:cubicBezTo>
                    <a:pt x="1387" y="11650"/>
                    <a:pt x="1655" y="11547"/>
                    <a:pt x="1860" y="11343"/>
                  </a:cubicBezTo>
                  <a:lnTo>
                    <a:pt x="4097" y="9106"/>
                  </a:lnTo>
                  <a:cubicBezTo>
                    <a:pt x="4412" y="8791"/>
                    <a:pt x="4506" y="8318"/>
                    <a:pt x="4286" y="7909"/>
                  </a:cubicBezTo>
                  <a:lnTo>
                    <a:pt x="5010" y="7215"/>
                  </a:lnTo>
                  <a:cubicBezTo>
                    <a:pt x="5703" y="7814"/>
                    <a:pt x="6648" y="8192"/>
                    <a:pt x="7625" y="8192"/>
                  </a:cubicBezTo>
                  <a:cubicBezTo>
                    <a:pt x="9925" y="8192"/>
                    <a:pt x="11721" y="6333"/>
                    <a:pt x="11721" y="4096"/>
                  </a:cubicBezTo>
                  <a:cubicBezTo>
                    <a:pt x="11721" y="1828"/>
                    <a:pt x="9893" y="1"/>
                    <a:pt x="7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22"/>
            <p:cNvSpPr/>
            <p:nvPr/>
          </p:nvSpPr>
          <p:spPr>
            <a:xfrm>
              <a:off x="-4802675" y="2115050"/>
              <a:ext cx="122100" cy="86075"/>
            </a:xfrm>
            <a:custGeom>
              <a:rect b="b" l="l" r="r" t="t"/>
              <a:pathLst>
                <a:path extrusionOk="0" h="3443" w="4884">
                  <a:moveTo>
                    <a:pt x="2428" y="1"/>
                  </a:moveTo>
                  <a:cubicBezTo>
                    <a:pt x="2301" y="1"/>
                    <a:pt x="2172" y="72"/>
                    <a:pt x="2111" y="225"/>
                  </a:cubicBezTo>
                  <a:lnTo>
                    <a:pt x="1418" y="2116"/>
                  </a:lnTo>
                  <a:lnTo>
                    <a:pt x="693" y="225"/>
                  </a:lnTo>
                  <a:cubicBezTo>
                    <a:pt x="645" y="105"/>
                    <a:pt x="524" y="4"/>
                    <a:pt x="400" y="4"/>
                  </a:cubicBezTo>
                  <a:cubicBezTo>
                    <a:pt x="361" y="4"/>
                    <a:pt x="321" y="14"/>
                    <a:pt x="284" y="36"/>
                  </a:cubicBezTo>
                  <a:cubicBezTo>
                    <a:pt x="126" y="99"/>
                    <a:pt x="0" y="288"/>
                    <a:pt x="63" y="446"/>
                  </a:cubicBezTo>
                  <a:lnTo>
                    <a:pt x="1103" y="3218"/>
                  </a:lnTo>
                  <a:cubicBezTo>
                    <a:pt x="1168" y="3364"/>
                    <a:pt x="1299" y="3443"/>
                    <a:pt x="1428" y="3443"/>
                  </a:cubicBezTo>
                  <a:cubicBezTo>
                    <a:pt x="1551" y="3443"/>
                    <a:pt x="1672" y="3372"/>
                    <a:pt x="1733" y="3218"/>
                  </a:cubicBezTo>
                  <a:lnTo>
                    <a:pt x="2426" y="1328"/>
                  </a:lnTo>
                  <a:lnTo>
                    <a:pt x="3151" y="3218"/>
                  </a:lnTo>
                  <a:cubicBezTo>
                    <a:pt x="3215" y="3364"/>
                    <a:pt x="3346" y="3443"/>
                    <a:pt x="3476" y="3443"/>
                  </a:cubicBezTo>
                  <a:cubicBezTo>
                    <a:pt x="3598" y="3443"/>
                    <a:pt x="3719" y="3372"/>
                    <a:pt x="3781" y="3218"/>
                  </a:cubicBezTo>
                  <a:lnTo>
                    <a:pt x="4789" y="446"/>
                  </a:lnTo>
                  <a:cubicBezTo>
                    <a:pt x="4884" y="257"/>
                    <a:pt x="4789" y="68"/>
                    <a:pt x="4600" y="36"/>
                  </a:cubicBezTo>
                  <a:cubicBezTo>
                    <a:pt x="4562" y="14"/>
                    <a:pt x="4521" y="4"/>
                    <a:pt x="4479" y="4"/>
                  </a:cubicBezTo>
                  <a:cubicBezTo>
                    <a:pt x="4346" y="4"/>
                    <a:pt x="4207" y="105"/>
                    <a:pt x="4159" y="225"/>
                  </a:cubicBezTo>
                  <a:lnTo>
                    <a:pt x="3466" y="2116"/>
                  </a:lnTo>
                  <a:lnTo>
                    <a:pt x="2741" y="225"/>
                  </a:lnTo>
                  <a:cubicBezTo>
                    <a:pt x="2693" y="80"/>
                    <a:pt x="2561" y="1"/>
                    <a:pt x="24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7" name="Google Shape;1207;p22"/>
          <p:cNvGrpSpPr/>
          <p:nvPr/>
        </p:nvGrpSpPr>
        <p:grpSpPr>
          <a:xfrm>
            <a:off x="3356525" y="1559775"/>
            <a:ext cx="365754" cy="365770"/>
            <a:chOff x="-3854375" y="2046625"/>
            <a:chExt cx="293025" cy="291450"/>
          </a:xfrm>
        </p:grpSpPr>
        <p:sp>
          <p:nvSpPr>
            <p:cNvPr id="1208" name="Google Shape;1208;p22"/>
            <p:cNvSpPr/>
            <p:nvPr/>
          </p:nvSpPr>
          <p:spPr>
            <a:xfrm>
              <a:off x="-3854375" y="2046625"/>
              <a:ext cx="293025" cy="291450"/>
            </a:xfrm>
            <a:custGeom>
              <a:rect b="b" l="l" r="r" t="t"/>
              <a:pathLst>
                <a:path extrusionOk="0" h="11658" w="11721">
                  <a:moveTo>
                    <a:pt x="7624" y="694"/>
                  </a:moveTo>
                  <a:cubicBezTo>
                    <a:pt x="9515" y="694"/>
                    <a:pt x="11058" y="2206"/>
                    <a:pt x="11058" y="4096"/>
                  </a:cubicBezTo>
                  <a:cubicBezTo>
                    <a:pt x="11058" y="5987"/>
                    <a:pt x="9515" y="7530"/>
                    <a:pt x="7624" y="7530"/>
                  </a:cubicBezTo>
                  <a:cubicBezTo>
                    <a:pt x="5734" y="7530"/>
                    <a:pt x="4190" y="5987"/>
                    <a:pt x="4190" y="4096"/>
                  </a:cubicBezTo>
                  <a:cubicBezTo>
                    <a:pt x="4190" y="2206"/>
                    <a:pt x="5734" y="694"/>
                    <a:pt x="7624" y="694"/>
                  </a:cubicBezTo>
                  <a:close/>
                  <a:moveTo>
                    <a:pt x="3336" y="8066"/>
                  </a:moveTo>
                  <a:cubicBezTo>
                    <a:pt x="3426" y="8066"/>
                    <a:pt x="3513" y="8098"/>
                    <a:pt x="3560" y="8161"/>
                  </a:cubicBezTo>
                  <a:cubicBezTo>
                    <a:pt x="3686" y="8287"/>
                    <a:pt x="3686" y="8507"/>
                    <a:pt x="3560" y="8633"/>
                  </a:cubicBezTo>
                  <a:lnTo>
                    <a:pt x="1323" y="10870"/>
                  </a:lnTo>
                  <a:cubicBezTo>
                    <a:pt x="1260" y="10933"/>
                    <a:pt x="1174" y="10964"/>
                    <a:pt x="1087" y="10964"/>
                  </a:cubicBezTo>
                  <a:cubicBezTo>
                    <a:pt x="1001" y="10964"/>
                    <a:pt x="914" y="10933"/>
                    <a:pt x="851" y="10870"/>
                  </a:cubicBezTo>
                  <a:cubicBezTo>
                    <a:pt x="725" y="10744"/>
                    <a:pt x="725" y="10523"/>
                    <a:pt x="851" y="10397"/>
                  </a:cubicBezTo>
                  <a:lnTo>
                    <a:pt x="3088" y="8161"/>
                  </a:lnTo>
                  <a:cubicBezTo>
                    <a:pt x="3151" y="8098"/>
                    <a:pt x="3245" y="8066"/>
                    <a:pt x="3336" y="8066"/>
                  </a:cubicBezTo>
                  <a:close/>
                  <a:moveTo>
                    <a:pt x="7624" y="1"/>
                  </a:moveTo>
                  <a:cubicBezTo>
                    <a:pt x="5356" y="1"/>
                    <a:pt x="3529" y="1860"/>
                    <a:pt x="3529" y="4096"/>
                  </a:cubicBezTo>
                  <a:cubicBezTo>
                    <a:pt x="3529" y="5136"/>
                    <a:pt x="3875" y="6050"/>
                    <a:pt x="4505" y="6743"/>
                  </a:cubicBezTo>
                  <a:lnTo>
                    <a:pt x="3812" y="7467"/>
                  </a:lnTo>
                  <a:cubicBezTo>
                    <a:pt x="3661" y="7386"/>
                    <a:pt x="3500" y="7347"/>
                    <a:pt x="3342" y="7347"/>
                  </a:cubicBezTo>
                  <a:cubicBezTo>
                    <a:pt x="3074" y="7347"/>
                    <a:pt x="2813" y="7458"/>
                    <a:pt x="2615" y="7656"/>
                  </a:cubicBezTo>
                  <a:lnTo>
                    <a:pt x="378" y="9893"/>
                  </a:lnTo>
                  <a:cubicBezTo>
                    <a:pt x="0" y="10271"/>
                    <a:pt x="0" y="10964"/>
                    <a:pt x="378" y="11343"/>
                  </a:cubicBezTo>
                  <a:cubicBezTo>
                    <a:pt x="567" y="11532"/>
                    <a:pt x="851" y="11658"/>
                    <a:pt x="1103" y="11658"/>
                  </a:cubicBezTo>
                  <a:cubicBezTo>
                    <a:pt x="1355" y="11658"/>
                    <a:pt x="1607" y="11532"/>
                    <a:pt x="1796" y="11343"/>
                  </a:cubicBezTo>
                  <a:lnTo>
                    <a:pt x="4033" y="9106"/>
                  </a:lnTo>
                  <a:cubicBezTo>
                    <a:pt x="4348" y="8791"/>
                    <a:pt x="4442" y="8318"/>
                    <a:pt x="4253" y="7909"/>
                  </a:cubicBezTo>
                  <a:lnTo>
                    <a:pt x="4947" y="7215"/>
                  </a:lnTo>
                  <a:cubicBezTo>
                    <a:pt x="5671" y="7814"/>
                    <a:pt x="6616" y="8192"/>
                    <a:pt x="7593" y="8192"/>
                  </a:cubicBezTo>
                  <a:cubicBezTo>
                    <a:pt x="9861" y="8192"/>
                    <a:pt x="11689" y="6333"/>
                    <a:pt x="11689" y="4096"/>
                  </a:cubicBezTo>
                  <a:cubicBezTo>
                    <a:pt x="11720" y="1828"/>
                    <a:pt x="9861" y="1"/>
                    <a:pt x="7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22"/>
            <p:cNvSpPr/>
            <p:nvPr/>
          </p:nvSpPr>
          <p:spPr>
            <a:xfrm>
              <a:off x="-3714975" y="2080500"/>
              <a:ext cx="103200" cy="119750"/>
            </a:xfrm>
            <a:custGeom>
              <a:rect b="b" l="l" r="r" t="t"/>
              <a:pathLst>
                <a:path extrusionOk="0" h="4790" w="4128">
                  <a:moveTo>
                    <a:pt x="2048" y="694"/>
                  </a:moveTo>
                  <a:cubicBezTo>
                    <a:pt x="2458" y="694"/>
                    <a:pt x="2710" y="1009"/>
                    <a:pt x="2710" y="1387"/>
                  </a:cubicBezTo>
                  <a:cubicBezTo>
                    <a:pt x="2710" y="1765"/>
                    <a:pt x="2395" y="2048"/>
                    <a:pt x="2048" y="2048"/>
                  </a:cubicBezTo>
                  <a:cubicBezTo>
                    <a:pt x="1702" y="2048"/>
                    <a:pt x="1387" y="1733"/>
                    <a:pt x="1387" y="1387"/>
                  </a:cubicBezTo>
                  <a:cubicBezTo>
                    <a:pt x="1355" y="1009"/>
                    <a:pt x="1670" y="694"/>
                    <a:pt x="2048" y="694"/>
                  </a:cubicBezTo>
                  <a:close/>
                  <a:moveTo>
                    <a:pt x="2363" y="2741"/>
                  </a:moveTo>
                  <a:cubicBezTo>
                    <a:pt x="2931" y="2741"/>
                    <a:pt x="3403" y="3214"/>
                    <a:pt x="3403" y="3781"/>
                  </a:cubicBezTo>
                  <a:lnTo>
                    <a:pt x="3403" y="4128"/>
                  </a:lnTo>
                  <a:lnTo>
                    <a:pt x="662" y="4128"/>
                  </a:lnTo>
                  <a:lnTo>
                    <a:pt x="662" y="3781"/>
                  </a:lnTo>
                  <a:cubicBezTo>
                    <a:pt x="662" y="3214"/>
                    <a:pt x="1135" y="2741"/>
                    <a:pt x="1702" y="2741"/>
                  </a:cubicBezTo>
                  <a:close/>
                  <a:moveTo>
                    <a:pt x="2048" y="1"/>
                  </a:moveTo>
                  <a:cubicBezTo>
                    <a:pt x="1292" y="1"/>
                    <a:pt x="662" y="631"/>
                    <a:pt x="662" y="1387"/>
                  </a:cubicBezTo>
                  <a:cubicBezTo>
                    <a:pt x="662" y="1702"/>
                    <a:pt x="788" y="2017"/>
                    <a:pt x="977" y="2237"/>
                  </a:cubicBezTo>
                  <a:cubicBezTo>
                    <a:pt x="410" y="2521"/>
                    <a:pt x="1" y="3119"/>
                    <a:pt x="1" y="3781"/>
                  </a:cubicBezTo>
                  <a:lnTo>
                    <a:pt x="1" y="4443"/>
                  </a:lnTo>
                  <a:cubicBezTo>
                    <a:pt x="1" y="4632"/>
                    <a:pt x="158" y="4789"/>
                    <a:pt x="347" y="4789"/>
                  </a:cubicBezTo>
                  <a:lnTo>
                    <a:pt x="3781" y="4789"/>
                  </a:lnTo>
                  <a:cubicBezTo>
                    <a:pt x="3970" y="4789"/>
                    <a:pt x="4128" y="4632"/>
                    <a:pt x="4128" y="4443"/>
                  </a:cubicBezTo>
                  <a:lnTo>
                    <a:pt x="4128" y="3781"/>
                  </a:lnTo>
                  <a:cubicBezTo>
                    <a:pt x="4096" y="3119"/>
                    <a:pt x="3718" y="2521"/>
                    <a:pt x="3120" y="2237"/>
                  </a:cubicBezTo>
                  <a:cubicBezTo>
                    <a:pt x="3309" y="2017"/>
                    <a:pt x="3435" y="1733"/>
                    <a:pt x="3435" y="1387"/>
                  </a:cubicBezTo>
                  <a:cubicBezTo>
                    <a:pt x="3435" y="631"/>
                    <a:pt x="2805" y="1"/>
                    <a:pt x="2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0" name="Google Shape;1210;p22"/>
          <p:cNvSpPr/>
          <p:nvPr/>
        </p:nvSpPr>
        <p:spPr>
          <a:xfrm>
            <a:off x="6547396" y="1225971"/>
            <a:ext cx="2070600" cy="2070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1" name="Google Shape;1211;p22"/>
          <p:cNvSpPr/>
          <p:nvPr/>
        </p:nvSpPr>
        <p:spPr>
          <a:xfrm flipH="1" rot="10800000">
            <a:off x="6755609" y="1433536"/>
            <a:ext cx="1655100" cy="1655100"/>
          </a:xfrm>
          <a:prstGeom prst="blockArc">
            <a:avLst>
              <a:gd fmla="val 750166" name="adj1"/>
              <a:gd fmla="val 16195235" name="adj2"/>
              <a:gd fmla="val 11901" name="adj3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p22"/>
          <p:cNvSpPr/>
          <p:nvPr/>
        </p:nvSpPr>
        <p:spPr>
          <a:xfrm flipH="1" rot="10800000">
            <a:off x="6950507" y="1628339"/>
            <a:ext cx="1265400" cy="1265400"/>
          </a:xfrm>
          <a:prstGeom prst="blockArc">
            <a:avLst>
              <a:gd fmla="val 17921843" name="adj1"/>
              <a:gd fmla="val 16192946" name="adj2"/>
              <a:gd fmla="val 15569" name="adj3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3" name="Google Shape;1213;p22"/>
          <p:cNvSpPr/>
          <p:nvPr/>
        </p:nvSpPr>
        <p:spPr>
          <a:xfrm flipH="1" rot="10800000">
            <a:off x="6560824" y="1239533"/>
            <a:ext cx="2043900" cy="2043600"/>
          </a:xfrm>
          <a:prstGeom prst="blockArc">
            <a:avLst>
              <a:gd fmla="val 6064074" name="adj1"/>
              <a:gd fmla="val 16196780" name="adj2"/>
              <a:gd fmla="val 9536" name="adj3"/>
            </a:avLst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4" name="Google Shape;1214;p22"/>
          <p:cNvSpPr txBox="1"/>
          <p:nvPr/>
        </p:nvSpPr>
        <p:spPr>
          <a:xfrm>
            <a:off x="6331250" y="3820725"/>
            <a:ext cx="815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b="0" i="0" sz="1600" u="none" cap="none" strike="noStrike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15" name="Google Shape;1215;p22"/>
          <p:cNvSpPr txBox="1"/>
          <p:nvPr/>
        </p:nvSpPr>
        <p:spPr>
          <a:xfrm>
            <a:off x="7175650" y="3820725"/>
            <a:ext cx="815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b="0" i="0" sz="1600" u="none" cap="none" strike="noStrike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16" name="Google Shape;1216;p22"/>
          <p:cNvSpPr txBox="1"/>
          <p:nvPr/>
        </p:nvSpPr>
        <p:spPr>
          <a:xfrm>
            <a:off x="8023325" y="3820725"/>
            <a:ext cx="815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b="0" i="0" sz="1600" u="none" cap="none" strike="noStrike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23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2" name="Google Shape;1222;p23"/>
          <p:cNvSpPr/>
          <p:nvPr/>
        </p:nvSpPr>
        <p:spPr>
          <a:xfrm>
            <a:off x="2530895" y="2168902"/>
            <a:ext cx="35" cy="1266"/>
          </a:xfrm>
          <a:custGeom>
            <a:rect b="b" l="l" r="r" t="t"/>
            <a:pathLst>
              <a:path extrusionOk="0" h="36" w="1">
                <a:moveTo>
                  <a:pt x="1" y="36"/>
                </a:moveTo>
                <a:lnTo>
                  <a:pt x="1" y="0"/>
                </a:lnTo>
                <a:lnTo>
                  <a:pt x="1" y="36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23"/>
          <p:cNvSpPr/>
          <p:nvPr/>
        </p:nvSpPr>
        <p:spPr>
          <a:xfrm>
            <a:off x="2460652" y="2040720"/>
            <a:ext cx="7418" cy="12340"/>
          </a:xfrm>
          <a:custGeom>
            <a:rect b="b" l="l" r="r" t="t"/>
            <a:pathLst>
              <a:path extrusionOk="0" h="351" w="211">
                <a:moveTo>
                  <a:pt x="211" y="351"/>
                </a:moveTo>
                <a:lnTo>
                  <a:pt x="0" y="0"/>
                </a:lnTo>
                <a:lnTo>
                  <a:pt x="211" y="351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23"/>
          <p:cNvSpPr/>
          <p:nvPr/>
        </p:nvSpPr>
        <p:spPr>
          <a:xfrm>
            <a:off x="2468035" y="2054255"/>
            <a:ext cx="7453" cy="12375"/>
          </a:xfrm>
          <a:custGeom>
            <a:rect b="b" l="l" r="r" t="t"/>
            <a:pathLst>
              <a:path extrusionOk="0" h="352" w="212">
                <a:moveTo>
                  <a:pt x="211" y="352"/>
                </a:moveTo>
                <a:lnTo>
                  <a:pt x="1" y="1"/>
                </a:lnTo>
                <a:lnTo>
                  <a:pt x="211" y="352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23"/>
          <p:cNvSpPr/>
          <p:nvPr/>
        </p:nvSpPr>
        <p:spPr>
          <a:xfrm>
            <a:off x="1655770" y="1434300"/>
            <a:ext cx="795052" cy="591666"/>
          </a:xfrm>
          <a:custGeom>
            <a:rect b="b" l="l" r="r" t="t"/>
            <a:pathLst>
              <a:path extrusionOk="0" h="16829" w="22614">
                <a:moveTo>
                  <a:pt x="22614" y="16829"/>
                </a:moveTo>
                <a:lnTo>
                  <a:pt x="21948" y="15812"/>
                </a:lnTo>
                <a:lnTo>
                  <a:pt x="20300" y="13533"/>
                </a:lnTo>
                <a:lnTo>
                  <a:pt x="18302" y="11079"/>
                </a:lnTo>
                <a:lnTo>
                  <a:pt x="15883" y="8590"/>
                </a:lnTo>
                <a:lnTo>
                  <a:pt x="13078" y="6171"/>
                </a:lnTo>
                <a:lnTo>
                  <a:pt x="9852" y="3927"/>
                </a:lnTo>
                <a:lnTo>
                  <a:pt x="6241" y="2034"/>
                </a:lnTo>
                <a:lnTo>
                  <a:pt x="2174" y="526"/>
                </a:lnTo>
                <a:lnTo>
                  <a:pt x="1" y="0"/>
                </a:lnTo>
                <a:lnTo>
                  <a:pt x="1" y="0"/>
                </a:lnTo>
                <a:lnTo>
                  <a:pt x="2174" y="526"/>
                </a:lnTo>
                <a:lnTo>
                  <a:pt x="6241" y="2034"/>
                </a:lnTo>
                <a:lnTo>
                  <a:pt x="9852" y="3927"/>
                </a:lnTo>
                <a:lnTo>
                  <a:pt x="13078" y="6171"/>
                </a:lnTo>
                <a:lnTo>
                  <a:pt x="15883" y="8590"/>
                </a:lnTo>
                <a:lnTo>
                  <a:pt x="18302" y="11079"/>
                </a:lnTo>
                <a:lnTo>
                  <a:pt x="20300" y="13533"/>
                </a:lnTo>
                <a:lnTo>
                  <a:pt x="21948" y="15812"/>
                </a:lnTo>
                <a:lnTo>
                  <a:pt x="22614" y="16829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23"/>
          <p:cNvSpPr/>
          <p:nvPr/>
        </p:nvSpPr>
        <p:spPr>
          <a:xfrm>
            <a:off x="2475453" y="2066595"/>
            <a:ext cx="35755" cy="62897"/>
          </a:xfrm>
          <a:custGeom>
            <a:rect b="b" l="l" r="r" t="t"/>
            <a:pathLst>
              <a:path extrusionOk="0" h="1789" w="1017">
                <a:moveTo>
                  <a:pt x="1017" y="1789"/>
                </a:moveTo>
                <a:lnTo>
                  <a:pt x="596" y="1017"/>
                </a:lnTo>
                <a:lnTo>
                  <a:pt x="0" y="1"/>
                </a:lnTo>
                <a:lnTo>
                  <a:pt x="596" y="1017"/>
                </a:lnTo>
                <a:lnTo>
                  <a:pt x="1017" y="1789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23"/>
          <p:cNvSpPr/>
          <p:nvPr/>
        </p:nvSpPr>
        <p:spPr>
          <a:xfrm>
            <a:off x="2450773" y="2025919"/>
            <a:ext cx="8684" cy="13606"/>
          </a:xfrm>
          <a:custGeom>
            <a:rect b="b" l="l" r="r" t="t"/>
            <a:pathLst>
              <a:path extrusionOk="0" h="387" w="247">
                <a:moveTo>
                  <a:pt x="246" y="386"/>
                </a:moveTo>
                <a:lnTo>
                  <a:pt x="1" y="1"/>
                </a:lnTo>
                <a:lnTo>
                  <a:pt x="246" y="386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Google Shape;1228;p23"/>
          <p:cNvSpPr/>
          <p:nvPr/>
        </p:nvSpPr>
        <p:spPr>
          <a:xfrm>
            <a:off x="2516129" y="2139335"/>
            <a:ext cx="2496" cy="4957"/>
          </a:xfrm>
          <a:custGeom>
            <a:rect b="b" l="l" r="r" t="t"/>
            <a:pathLst>
              <a:path extrusionOk="0" h="141" w="71">
                <a:moveTo>
                  <a:pt x="70" y="140"/>
                </a:moveTo>
                <a:lnTo>
                  <a:pt x="0" y="0"/>
                </a:lnTo>
                <a:lnTo>
                  <a:pt x="70" y="140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23"/>
          <p:cNvSpPr/>
          <p:nvPr/>
        </p:nvSpPr>
        <p:spPr>
          <a:xfrm>
            <a:off x="2522282" y="2152870"/>
            <a:ext cx="2496" cy="3727"/>
          </a:xfrm>
          <a:custGeom>
            <a:rect b="b" l="l" r="r" t="t"/>
            <a:pathLst>
              <a:path extrusionOk="0" h="106" w="71">
                <a:moveTo>
                  <a:pt x="70" y="106"/>
                </a:moveTo>
                <a:lnTo>
                  <a:pt x="0" y="1"/>
                </a:lnTo>
                <a:lnTo>
                  <a:pt x="70" y="106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p23"/>
          <p:cNvSpPr/>
          <p:nvPr/>
        </p:nvSpPr>
        <p:spPr>
          <a:xfrm>
            <a:off x="2519821" y="2145487"/>
            <a:ext cx="2496" cy="4957"/>
          </a:xfrm>
          <a:custGeom>
            <a:rect b="b" l="l" r="r" t="t"/>
            <a:pathLst>
              <a:path extrusionOk="0" h="141" w="71">
                <a:moveTo>
                  <a:pt x="70" y="141"/>
                </a:moveTo>
                <a:lnTo>
                  <a:pt x="0" y="0"/>
                </a:lnTo>
                <a:lnTo>
                  <a:pt x="70" y="141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Google Shape;1231;p23"/>
          <p:cNvSpPr/>
          <p:nvPr/>
        </p:nvSpPr>
        <p:spPr>
          <a:xfrm>
            <a:off x="2525973" y="2159058"/>
            <a:ext cx="1266" cy="2496"/>
          </a:xfrm>
          <a:custGeom>
            <a:rect b="b" l="l" r="r" t="t"/>
            <a:pathLst>
              <a:path extrusionOk="0" h="71" w="36">
                <a:moveTo>
                  <a:pt x="36" y="70"/>
                </a:moveTo>
                <a:lnTo>
                  <a:pt x="1" y="0"/>
                </a:lnTo>
                <a:lnTo>
                  <a:pt x="36" y="70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Google Shape;1232;p23"/>
          <p:cNvSpPr/>
          <p:nvPr/>
        </p:nvSpPr>
        <p:spPr>
          <a:xfrm>
            <a:off x="2529665" y="2166441"/>
            <a:ext cx="35" cy="2496"/>
          </a:xfrm>
          <a:custGeom>
            <a:rect b="b" l="l" r="r" t="t"/>
            <a:pathLst>
              <a:path extrusionOk="0" h="71" w="1">
                <a:moveTo>
                  <a:pt x="1" y="70"/>
                </a:moveTo>
                <a:lnTo>
                  <a:pt x="1" y="0"/>
                </a:lnTo>
                <a:lnTo>
                  <a:pt x="1" y="70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p23"/>
          <p:cNvSpPr/>
          <p:nvPr/>
        </p:nvSpPr>
        <p:spPr>
          <a:xfrm>
            <a:off x="2511172" y="2130686"/>
            <a:ext cx="3727" cy="6188"/>
          </a:xfrm>
          <a:custGeom>
            <a:rect b="b" l="l" r="r" t="t"/>
            <a:pathLst>
              <a:path extrusionOk="0" h="176" w="106">
                <a:moveTo>
                  <a:pt x="106" y="176"/>
                </a:moveTo>
                <a:lnTo>
                  <a:pt x="1" y="1"/>
                </a:lnTo>
                <a:lnTo>
                  <a:pt x="106" y="176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4" name="Google Shape;1234;p23"/>
          <p:cNvSpPr/>
          <p:nvPr/>
        </p:nvSpPr>
        <p:spPr>
          <a:xfrm>
            <a:off x="2527204" y="2163980"/>
            <a:ext cx="1266" cy="2496"/>
          </a:xfrm>
          <a:custGeom>
            <a:rect b="b" l="l" r="r" t="t"/>
            <a:pathLst>
              <a:path extrusionOk="0" h="71" w="36">
                <a:moveTo>
                  <a:pt x="36" y="70"/>
                </a:moveTo>
                <a:lnTo>
                  <a:pt x="1" y="0"/>
                </a:lnTo>
                <a:lnTo>
                  <a:pt x="36" y="70"/>
                </a:lnTo>
                <a:close/>
              </a:path>
            </a:pathLst>
          </a:custGeom>
          <a:solidFill>
            <a:srgbClr val="00AB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23"/>
          <p:cNvSpPr/>
          <p:nvPr/>
        </p:nvSpPr>
        <p:spPr>
          <a:xfrm>
            <a:off x="1655770" y="1229688"/>
            <a:ext cx="2290195" cy="1577763"/>
          </a:xfrm>
          <a:custGeom>
            <a:rect b="b" l="l" r="r" t="t"/>
            <a:pathLst>
              <a:path extrusionOk="0" h="44877" w="65141">
                <a:moveTo>
                  <a:pt x="20616" y="0"/>
                </a:moveTo>
                <a:lnTo>
                  <a:pt x="15953" y="456"/>
                </a:lnTo>
                <a:lnTo>
                  <a:pt x="11290" y="1368"/>
                </a:lnTo>
                <a:lnTo>
                  <a:pt x="6697" y="2770"/>
                </a:lnTo>
                <a:lnTo>
                  <a:pt x="2174" y="4663"/>
                </a:lnTo>
                <a:lnTo>
                  <a:pt x="1" y="5820"/>
                </a:lnTo>
                <a:lnTo>
                  <a:pt x="2174" y="6346"/>
                </a:lnTo>
                <a:lnTo>
                  <a:pt x="6241" y="7854"/>
                </a:lnTo>
                <a:lnTo>
                  <a:pt x="9852" y="9747"/>
                </a:lnTo>
                <a:lnTo>
                  <a:pt x="13078" y="11991"/>
                </a:lnTo>
                <a:lnTo>
                  <a:pt x="15883" y="14410"/>
                </a:lnTo>
                <a:lnTo>
                  <a:pt x="18302" y="16899"/>
                </a:lnTo>
                <a:lnTo>
                  <a:pt x="20300" y="19353"/>
                </a:lnTo>
                <a:lnTo>
                  <a:pt x="21948" y="21632"/>
                </a:lnTo>
                <a:lnTo>
                  <a:pt x="22614" y="22649"/>
                </a:lnTo>
                <a:lnTo>
                  <a:pt x="22859" y="23034"/>
                </a:lnTo>
                <a:lnTo>
                  <a:pt x="22859" y="23069"/>
                </a:lnTo>
                <a:lnTo>
                  <a:pt x="23070" y="23420"/>
                </a:lnTo>
                <a:lnTo>
                  <a:pt x="23070" y="23455"/>
                </a:lnTo>
                <a:lnTo>
                  <a:pt x="23280" y="23806"/>
                </a:lnTo>
                <a:lnTo>
                  <a:pt x="23876" y="24822"/>
                </a:lnTo>
                <a:lnTo>
                  <a:pt x="24297" y="25594"/>
                </a:lnTo>
                <a:lnTo>
                  <a:pt x="24402" y="25769"/>
                </a:lnTo>
                <a:lnTo>
                  <a:pt x="24402" y="25839"/>
                </a:lnTo>
                <a:lnTo>
                  <a:pt x="24507" y="25979"/>
                </a:lnTo>
                <a:lnTo>
                  <a:pt x="24507" y="26049"/>
                </a:lnTo>
                <a:lnTo>
                  <a:pt x="24577" y="26190"/>
                </a:lnTo>
                <a:lnTo>
                  <a:pt x="24612" y="26225"/>
                </a:lnTo>
                <a:lnTo>
                  <a:pt x="24682" y="26330"/>
                </a:lnTo>
                <a:lnTo>
                  <a:pt x="24682" y="26400"/>
                </a:lnTo>
                <a:lnTo>
                  <a:pt x="24753" y="26470"/>
                </a:lnTo>
                <a:lnTo>
                  <a:pt x="24753" y="26540"/>
                </a:lnTo>
                <a:lnTo>
                  <a:pt x="24788" y="26575"/>
                </a:lnTo>
                <a:lnTo>
                  <a:pt x="24788" y="26610"/>
                </a:lnTo>
                <a:lnTo>
                  <a:pt x="24788" y="26680"/>
                </a:lnTo>
                <a:lnTo>
                  <a:pt x="24788" y="26715"/>
                </a:lnTo>
                <a:lnTo>
                  <a:pt x="30467" y="38215"/>
                </a:lnTo>
                <a:lnTo>
                  <a:pt x="30713" y="38671"/>
                </a:lnTo>
                <a:lnTo>
                  <a:pt x="31554" y="39267"/>
                </a:lnTo>
                <a:lnTo>
                  <a:pt x="32080" y="39372"/>
                </a:lnTo>
                <a:lnTo>
                  <a:pt x="44736" y="41230"/>
                </a:lnTo>
                <a:lnTo>
                  <a:pt x="45052" y="41265"/>
                </a:lnTo>
                <a:lnTo>
                  <a:pt x="45613" y="41546"/>
                </a:lnTo>
                <a:lnTo>
                  <a:pt x="46244" y="42142"/>
                </a:lnTo>
                <a:lnTo>
                  <a:pt x="46594" y="43228"/>
                </a:lnTo>
                <a:lnTo>
                  <a:pt x="46419" y="44105"/>
                </a:lnTo>
                <a:lnTo>
                  <a:pt x="46139" y="44631"/>
                </a:lnTo>
                <a:lnTo>
                  <a:pt x="45928" y="44876"/>
                </a:lnTo>
                <a:lnTo>
                  <a:pt x="46349" y="44666"/>
                </a:lnTo>
                <a:lnTo>
                  <a:pt x="49224" y="43088"/>
                </a:lnTo>
                <a:lnTo>
                  <a:pt x="51923" y="41335"/>
                </a:lnTo>
                <a:lnTo>
                  <a:pt x="55009" y="38951"/>
                </a:lnTo>
                <a:lnTo>
                  <a:pt x="58199" y="35936"/>
                </a:lnTo>
                <a:lnTo>
                  <a:pt x="60548" y="33201"/>
                </a:lnTo>
                <a:lnTo>
                  <a:pt x="62020" y="31203"/>
                </a:lnTo>
                <a:lnTo>
                  <a:pt x="63388" y="29029"/>
                </a:lnTo>
                <a:lnTo>
                  <a:pt x="64615" y="26645"/>
                </a:lnTo>
                <a:lnTo>
                  <a:pt x="65141" y="25418"/>
                </a:lnTo>
                <a:lnTo>
                  <a:pt x="63949" y="23245"/>
                </a:lnTo>
                <a:lnTo>
                  <a:pt x="61249" y="19178"/>
                </a:lnTo>
                <a:lnTo>
                  <a:pt x="58164" y="15461"/>
                </a:lnTo>
                <a:lnTo>
                  <a:pt x="54798" y="12131"/>
                </a:lnTo>
                <a:lnTo>
                  <a:pt x="51152" y="9186"/>
                </a:lnTo>
                <a:lnTo>
                  <a:pt x="47260" y="6626"/>
                </a:lnTo>
                <a:lnTo>
                  <a:pt x="43159" y="4453"/>
                </a:lnTo>
                <a:lnTo>
                  <a:pt x="38846" y="2700"/>
                </a:lnTo>
                <a:lnTo>
                  <a:pt x="34429" y="1368"/>
                </a:lnTo>
                <a:lnTo>
                  <a:pt x="29906" y="491"/>
                </a:lnTo>
                <a:lnTo>
                  <a:pt x="252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23"/>
          <p:cNvSpPr/>
          <p:nvPr/>
        </p:nvSpPr>
        <p:spPr>
          <a:xfrm>
            <a:off x="2896984" y="2124534"/>
            <a:ext cx="1247423" cy="2062163"/>
          </a:xfrm>
          <a:custGeom>
            <a:rect b="b" l="l" r="r" t="t"/>
            <a:pathLst>
              <a:path extrusionOk="0" h="58655" w="35481">
                <a:moveTo>
                  <a:pt x="29976" y="0"/>
                </a:moveTo>
                <a:lnTo>
                  <a:pt x="29415" y="1227"/>
                </a:lnTo>
                <a:lnTo>
                  <a:pt x="28188" y="3611"/>
                </a:lnTo>
                <a:lnTo>
                  <a:pt x="26821" y="5785"/>
                </a:lnTo>
                <a:lnTo>
                  <a:pt x="25348" y="7784"/>
                </a:lnTo>
                <a:lnTo>
                  <a:pt x="22999" y="10518"/>
                </a:lnTo>
                <a:lnTo>
                  <a:pt x="19809" y="13533"/>
                </a:lnTo>
                <a:lnTo>
                  <a:pt x="16723" y="15917"/>
                </a:lnTo>
                <a:lnTo>
                  <a:pt x="14024" y="17670"/>
                </a:lnTo>
                <a:lnTo>
                  <a:pt x="11149" y="19248"/>
                </a:lnTo>
                <a:lnTo>
                  <a:pt x="10728" y="19458"/>
                </a:lnTo>
                <a:lnTo>
                  <a:pt x="1543" y="28398"/>
                </a:lnTo>
                <a:lnTo>
                  <a:pt x="1192" y="28784"/>
                </a:lnTo>
                <a:lnTo>
                  <a:pt x="877" y="29766"/>
                </a:lnTo>
                <a:lnTo>
                  <a:pt x="947" y="30292"/>
                </a:lnTo>
                <a:lnTo>
                  <a:pt x="3121" y="42878"/>
                </a:lnTo>
                <a:lnTo>
                  <a:pt x="3156" y="43229"/>
                </a:lnTo>
                <a:lnTo>
                  <a:pt x="3086" y="43825"/>
                </a:lnTo>
                <a:lnTo>
                  <a:pt x="2700" y="44596"/>
                </a:lnTo>
                <a:lnTo>
                  <a:pt x="1753" y="45262"/>
                </a:lnTo>
                <a:lnTo>
                  <a:pt x="912" y="45402"/>
                </a:lnTo>
                <a:lnTo>
                  <a:pt x="281" y="45297"/>
                </a:lnTo>
                <a:lnTo>
                  <a:pt x="0" y="45157"/>
                </a:lnTo>
                <a:lnTo>
                  <a:pt x="211" y="45437"/>
                </a:lnTo>
                <a:lnTo>
                  <a:pt x="2735" y="48312"/>
                </a:lnTo>
                <a:lnTo>
                  <a:pt x="6206" y="51538"/>
                </a:lnTo>
                <a:lnTo>
                  <a:pt x="9151" y="53781"/>
                </a:lnTo>
                <a:lnTo>
                  <a:pt x="12587" y="55955"/>
                </a:lnTo>
                <a:lnTo>
                  <a:pt x="16548" y="57883"/>
                </a:lnTo>
                <a:lnTo>
                  <a:pt x="18687" y="58655"/>
                </a:lnTo>
                <a:lnTo>
                  <a:pt x="20264" y="57287"/>
                </a:lnTo>
                <a:lnTo>
                  <a:pt x="23174" y="54342"/>
                </a:lnTo>
                <a:lnTo>
                  <a:pt x="25769" y="51187"/>
                </a:lnTo>
                <a:lnTo>
                  <a:pt x="28083" y="47856"/>
                </a:lnTo>
                <a:lnTo>
                  <a:pt x="30081" y="44386"/>
                </a:lnTo>
                <a:lnTo>
                  <a:pt x="31764" y="40774"/>
                </a:lnTo>
                <a:lnTo>
                  <a:pt x="33166" y="37058"/>
                </a:lnTo>
                <a:lnTo>
                  <a:pt x="34218" y="33237"/>
                </a:lnTo>
                <a:lnTo>
                  <a:pt x="34954" y="29345"/>
                </a:lnTo>
                <a:lnTo>
                  <a:pt x="35375" y="25418"/>
                </a:lnTo>
                <a:lnTo>
                  <a:pt x="35480" y="21422"/>
                </a:lnTo>
                <a:lnTo>
                  <a:pt x="35235" y="17460"/>
                </a:lnTo>
                <a:lnTo>
                  <a:pt x="34674" y="13463"/>
                </a:lnTo>
                <a:lnTo>
                  <a:pt x="33762" y="9536"/>
                </a:lnTo>
                <a:lnTo>
                  <a:pt x="32500" y="5645"/>
                </a:lnTo>
                <a:lnTo>
                  <a:pt x="30922" y="1858"/>
                </a:lnTo>
                <a:lnTo>
                  <a:pt x="299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23"/>
          <p:cNvSpPr/>
          <p:nvPr/>
        </p:nvSpPr>
        <p:spPr>
          <a:xfrm>
            <a:off x="1838199" y="3495157"/>
            <a:ext cx="1715791" cy="1093363"/>
          </a:xfrm>
          <a:custGeom>
            <a:rect b="b" l="l" r="r" t="t"/>
            <a:pathLst>
              <a:path extrusionOk="0" h="31099" w="48803">
                <a:moveTo>
                  <a:pt x="17285" y="0"/>
                </a:moveTo>
                <a:lnTo>
                  <a:pt x="16794" y="211"/>
                </a:lnTo>
                <a:lnTo>
                  <a:pt x="5470" y="6171"/>
                </a:lnTo>
                <a:lnTo>
                  <a:pt x="5154" y="6311"/>
                </a:lnTo>
                <a:lnTo>
                  <a:pt x="4558" y="6416"/>
                </a:lnTo>
                <a:lnTo>
                  <a:pt x="3717" y="6276"/>
                </a:lnTo>
                <a:lnTo>
                  <a:pt x="2770" y="5610"/>
                </a:lnTo>
                <a:lnTo>
                  <a:pt x="2385" y="4839"/>
                </a:lnTo>
                <a:lnTo>
                  <a:pt x="2314" y="4243"/>
                </a:lnTo>
                <a:lnTo>
                  <a:pt x="2350" y="3892"/>
                </a:lnTo>
                <a:lnTo>
                  <a:pt x="2209" y="4278"/>
                </a:lnTo>
                <a:lnTo>
                  <a:pt x="1403" y="7012"/>
                </a:lnTo>
                <a:lnTo>
                  <a:pt x="772" y="9747"/>
                </a:lnTo>
                <a:lnTo>
                  <a:pt x="246" y="13113"/>
                </a:lnTo>
                <a:lnTo>
                  <a:pt x="1" y="17039"/>
                </a:lnTo>
                <a:lnTo>
                  <a:pt x="106" y="21352"/>
                </a:lnTo>
                <a:lnTo>
                  <a:pt x="597" y="24752"/>
                </a:lnTo>
                <a:lnTo>
                  <a:pt x="1122" y="27066"/>
                </a:lnTo>
                <a:lnTo>
                  <a:pt x="1438" y="28223"/>
                </a:lnTo>
                <a:lnTo>
                  <a:pt x="2981" y="28784"/>
                </a:lnTo>
                <a:lnTo>
                  <a:pt x="6031" y="29661"/>
                </a:lnTo>
                <a:lnTo>
                  <a:pt x="9151" y="30327"/>
                </a:lnTo>
                <a:lnTo>
                  <a:pt x="12271" y="30783"/>
                </a:lnTo>
                <a:lnTo>
                  <a:pt x="15392" y="31063"/>
                </a:lnTo>
                <a:lnTo>
                  <a:pt x="18512" y="31098"/>
                </a:lnTo>
                <a:lnTo>
                  <a:pt x="21632" y="30958"/>
                </a:lnTo>
                <a:lnTo>
                  <a:pt x="24752" y="30607"/>
                </a:lnTo>
                <a:lnTo>
                  <a:pt x="27802" y="30046"/>
                </a:lnTo>
                <a:lnTo>
                  <a:pt x="30853" y="29310"/>
                </a:lnTo>
                <a:lnTo>
                  <a:pt x="33833" y="28328"/>
                </a:lnTo>
                <a:lnTo>
                  <a:pt x="36742" y="27206"/>
                </a:lnTo>
                <a:lnTo>
                  <a:pt x="39582" y="25874"/>
                </a:lnTo>
                <a:lnTo>
                  <a:pt x="42352" y="24332"/>
                </a:lnTo>
                <a:lnTo>
                  <a:pt x="45016" y="22614"/>
                </a:lnTo>
                <a:lnTo>
                  <a:pt x="47576" y="20685"/>
                </a:lnTo>
                <a:lnTo>
                  <a:pt x="48803" y="19669"/>
                </a:lnTo>
                <a:lnTo>
                  <a:pt x="46664" y="18897"/>
                </a:lnTo>
                <a:lnTo>
                  <a:pt x="42703" y="16969"/>
                </a:lnTo>
                <a:lnTo>
                  <a:pt x="39267" y="14795"/>
                </a:lnTo>
                <a:lnTo>
                  <a:pt x="36322" y="12552"/>
                </a:lnTo>
                <a:lnTo>
                  <a:pt x="32851" y="9326"/>
                </a:lnTo>
                <a:lnTo>
                  <a:pt x="30327" y="6451"/>
                </a:lnTo>
                <a:lnTo>
                  <a:pt x="30116" y="6171"/>
                </a:lnTo>
                <a:lnTo>
                  <a:pt x="18792" y="211"/>
                </a:lnTo>
                <a:lnTo>
                  <a:pt x="1830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23"/>
          <p:cNvSpPr/>
          <p:nvPr/>
        </p:nvSpPr>
        <p:spPr>
          <a:xfrm>
            <a:off x="783140" y="2596619"/>
            <a:ext cx="1215360" cy="1890841"/>
          </a:xfrm>
          <a:custGeom>
            <a:rect b="b" l="l" r="r" t="t"/>
            <a:pathLst>
              <a:path extrusionOk="0" h="53782" w="34569">
                <a:moveTo>
                  <a:pt x="12130" y="0"/>
                </a:moveTo>
                <a:lnTo>
                  <a:pt x="7643" y="210"/>
                </a:lnTo>
                <a:lnTo>
                  <a:pt x="4102" y="806"/>
                </a:lnTo>
                <a:lnTo>
                  <a:pt x="1718" y="1402"/>
                </a:lnTo>
                <a:lnTo>
                  <a:pt x="526" y="1788"/>
                </a:lnTo>
                <a:lnTo>
                  <a:pt x="245" y="3892"/>
                </a:lnTo>
                <a:lnTo>
                  <a:pt x="0" y="8099"/>
                </a:lnTo>
                <a:lnTo>
                  <a:pt x="105" y="12236"/>
                </a:lnTo>
                <a:lnTo>
                  <a:pt x="561" y="16303"/>
                </a:lnTo>
                <a:lnTo>
                  <a:pt x="1367" y="20299"/>
                </a:lnTo>
                <a:lnTo>
                  <a:pt x="2489" y="24191"/>
                </a:lnTo>
                <a:lnTo>
                  <a:pt x="3962" y="27942"/>
                </a:lnTo>
                <a:lnTo>
                  <a:pt x="5715" y="31554"/>
                </a:lnTo>
                <a:lnTo>
                  <a:pt x="7783" y="35024"/>
                </a:lnTo>
                <a:lnTo>
                  <a:pt x="10132" y="38285"/>
                </a:lnTo>
                <a:lnTo>
                  <a:pt x="12726" y="41370"/>
                </a:lnTo>
                <a:lnTo>
                  <a:pt x="15601" y="44210"/>
                </a:lnTo>
                <a:lnTo>
                  <a:pt x="18722" y="46839"/>
                </a:lnTo>
                <a:lnTo>
                  <a:pt x="22087" y="49188"/>
                </a:lnTo>
                <a:lnTo>
                  <a:pt x="25663" y="51257"/>
                </a:lnTo>
                <a:lnTo>
                  <a:pt x="29450" y="53045"/>
                </a:lnTo>
                <a:lnTo>
                  <a:pt x="31448" y="53781"/>
                </a:lnTo>
                <a:lnTo>
                  <a:pt x="31132" y="52624"/>
                </a:lnTo>
                <a:lnTo>
                  <a:pt x="30607" y="50310"/>
                </a:lnTo>
                <a:lnTo>
                  <a:pt x="30116" y="46910"/>
                </a:lnTo>
                <a:lnTo>
                  <a:pt x="30011" y="42597"/>
                </a:lnTo>
                <a:lnTo>
                  <a:pt x="30256" y="38706"/>
                </a:lnTo>
                <a:lnTo>
                  <a:pt x="30782" y="35305"/>
                </a:lnTo>
                <a:lnTo>
                  <a:pt x="31413" y="32570"/>
                </a:lnTo>
                <a:lnTo>
                  <a:pt x="32219" y="29836"/>
                </a:lnTo>
                <a:lnTo>
                  <a:pt x="32360" y="29450"/>
                </a:lnTo>
                <a:lnTo>
                  <a:pt x="34533" y="16864"/>
                </a:lnTo>
                <a:lnTo>
                  <a:pt x="34568" y="16338"/>
                </a:lnTo>
                <a:lnTo>
                  <a:pt x="34253" y="15356"/>
                </a:lnTo>
                <a:lnTo>
                  <a:pt x="33902" y="14970"/>
                </a:lnTo>
                <a:lnTo>
                  <a:pt x="24752" y="6030"/>
                </a:lnTo>
                <a:lnTo>
                  <a:pt x="24541" y="5785"/>
                </a:lnTo>
                <a:lnTo>
                  <a:pt x="24226" y="5259"/>
                </a:lnTo>
                <a:lnTo>
                  <a:pt x="24086" y="4383"/>
                </a:lnTo>
                <a:lnTo>
                  <a:pt x="24436" y="3296"/>
                </a:lnTo>
                <a:lnTo>
                  <a:pt x="25067" y="2700"/>
                </a:lnTo>
                <a:lnTo>
                  <a:pt x="25628" y="2419"/>
                </a:lnTo>
                <a:lnTo>
                  <a:pt x="25944" y="2384"/>
                </a:lnTo>
                <a:lnTo>
                  <a:pt x="25558" y="2209"/>
                </a:lnTo>
                <a:lnTo>
                  <a:pt x="22648" y="1367"/>
                </a:lnTo>
                <a:lnTo>
                  <a:pt x="19773" y="736"/>
                </a:lnTo>
                <a:lnTo>
                  <a:pt x="16232" y="210"/>
                </a:lnTo>
                <a:lnTo>
                  <a:pt x="1213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9" name="Google Shape;1239;p23"/>
          <p:cNvSpPr/>
          <p:nvPr/>
        </p:nvSpPr>
        <p:spPr>
          <a:xfrm>
            <a:off x="801598" y="1435531"/>
            <a:ext cx="1729362" cy="1244962"/>
          </a:xfrm>
          <a:custGeom>
            <a:rect b="b" l="l" r="r" t="t"/>
            <a:pathLst>
              <a:path extrusionOk="0" h="35411" w="49189">
                <a:moveTo>
                  <a:pt x="24402" y="0"/>
                </a:moveTo>
                <a:lnTo>
                  <a:pt x="21948" y="1403"/>
                </a:lnTo>
                <a:lnTo>
                  <a:pt x="17425" y="4593"/>
                </a:lnTo>
                <a:lnTo>
                  <a:pt x="13358" y="8274"/>
                </a:lnTo>
                <a:lnTo>
                  <a:pt x="9712" y="12341"/>
                </a:lnTo>
                <a:lnTo>
                  <a:pt x="6592" y="16829"/>
                </a:lnTo>
                <a:lnTo>
                  <a:pt x="3998" y="21632"/>
                </a:lnTo>
                <a:lnTo>
                  <a:pt x="1929" y="26715"/>
                </a:lnTo>
                <a:lnTo>
                  <a:pt x="457" y="32079"/>
                </a:lnTo>
                <a:lnTo>
                  <a:pt x="1" y="34814"/>
                </a:lnTo>
                <a:lnTo>
                  <a:pt x="1193" y="34428"/>
                </a:lnTo>
                <a:lnTo>
                  <a:pt x="3612" y="33832"/>
                </a:lnTo>
                <a:lnTo>
                  <a:pt x="7118" y="33236"/>
                </a:lnTo>
                <a:lnTo>
                  <a:pt x="11605" y="33026"/>
                </a:lnTo>
                <a:lnTo>
                  <a:pt x="15707" y="33236"/>
                </a:lnTo>
                <a:lnTo>
                  <a:pt x="19248" y="33762"/>
                </a:lnTo>
                <a:lnTo>
                  <a:pt x="22158" y="34393"/>
                </a:lnTo>
                <a:lnTo>
                  <a:pt x="25033" y="35235"/>
                </a:lnTo>
                <a:lnTo>
                  <a:pt x="25419" y="35410"/>
                </a:lnTo>
                <a:lnTo>
                  <a:pt x="38075" y="33552"/>
                </a:lnTo>
                <a:lnTo>
                  <a:pt x="38601" y="33447"/>
                </a:lnTo>
                <a:lnTo>
                  <a:pt x="39407" y="32851"/>
                </a:lnTo>
                <a:lnTo>
                  <a:pt x="39688" y="32395"/>
                </a:lnTo>
                <a:lnTo>
                  <a:pt x="45367" y="20896"/>
                </a:lnTo>
                <a:lnTo>
                  <a:pt x="45508" y="20615"/>
                </a:lnTo>
                <a:lnTo>
                  <a:pt x="45928" y="20159"/>
                </a:lnTo>
                <a:lnTo>
                  <a:pt x="46700" y="19774"/>
                </a:lnTo>
                <a:lnTo>
                  <a:pt x="47857" y="19774"/>
                </a:lnTo>
                <a:lnTo>
                  <a:pt x="48628" y="20159"/>
                </a:lnTo>
                <a:lnTo>
                  <a:pt x="49049" y="20615"/>
                </a:lnTo>
                <a:lnTo>
                  <a:pt x="49189" y="20896"/>
                </a:lnTo>
                <a:lnTo>
                  <a:pt x="49189" y="20860"/>
                </a:lnTo>
                <a:lnTo>
                  <a:pt x="49189" y="20790"/>
                </a:lnTo>
                <a:lnTo>
                  <a:pt x="49189" y="20755"/>
                </a:lnTo>
                <a:lnTo>
                  <a:pt x="49154" y="20720"/>
                </a:lnTo>
                <a:lnTo>
                  <a:pt x="49154" y="20650"/>
                </a:lnTo>
                <a:lnTo>
                  <a:pt x="49119" y="20580"/>
                </a:lnTo>
                <a:lnTo>
                  <a:pt x="49084" y="20510"/>
                </a:lnTo>
                <a:lnTo>
                  <a:pt x="49013" y="20405"/>
                </a:lnTo>
                <a:lnTo>
                  <a:pt x="48978" y="20370"/>
                </a:lnTo>
                <a:lnTo>
                  <a:pt x="48908" y="20229"/>
                </a:lnTo>
                <a:lnTo>
                  <a:pt x="48908" y="20159"/>
                </a:lnTo>
                <a:lnTo>
                  <a:pt x="48803" y="20019"/>
                </a:lnTo>
                <a:lnTo>
                  <a:pt x="48803" y="19949"/>
                </a:lnTo>
                <a:lnTo>
                  <a:pt x="48698" y="19774"/>
                </a:lnTo>
                <a:lnTo>
                  <a:pt x="48277" y="19002"/>
                </a:lnTo>
                <a:lnTo>
                  <a:pt x="47681" y="17986"/>
                </a:lnTo>
                <a:lnTo>
                  <a:pt x="47471" y="17635"/>
                </a:lnTo>
                <a:lnTo>
                  <a:pt x="47471" y="17600"/>
                </a:lnTo>
                <a:lnTo>
                  <a:pt x="47261" y="17249"/>
                </a:lnTo>
                <a:lnTo>
                  <a:pt x="47261" y="17214"/>
                </a:lnTo>
                <a:lnTo>
                  <a:pt x="47015" y="16829"/>
                </a:lnTo>
                <a:lnTo>
                  <a:pt x="46349" y="15812"/>
                </a:lnTo>
                <a:lnTo>
                  <a:pt x="44736" y="13533"/>
                </a:lnTo>
                <a:lnTo>
                  <a:pt x="42703" y="11079"/>
                </a:lnTo>
                <a:lnTo>
                  <a:pt x="40284" y="8590"/>
                </a:lnTo>
                <a:lnTo>
                  <a:pt x="37479" y="6171"/>
                </a:lnTo>
                <a:lnTo>
                  <a:pt x="34254" y="3927"/>
                </a:lnTo>
                <a:lnTo>
                  <a:pt x="30643" y="2034"/>
                </a:lnTo>
                <a:lnTo>
                  <a:pt x="26576" y="526"/>
                </a:lnTo>
                <a:lnTo>
                  <a:pt x="2440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Google Shape;1240;p23"/>
          <p:cNvSpPr txBox="1"/>
          <p:nvPr/>
        </p:nvSpPr>
        <p:spPr>
          <a:xfrm>
            <a:off x="6817500" y="2013150"/>
            <a:ext cx="18732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Veracity</a:t>
            </a:r>
            <a:endParaRPr b="1" i="0" sz="16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1" name="Google Shape;1241;p23"/>
          <p:cNvSpPr txBox="1"/>
          <p:nvPr/>
        </p:nvSpPr>
        <p:spPr>
          <a:xfrm>
            <a:off x="4705350" y="1403550"/>
            <a:ext cx="1980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Volume</a:t>
            </a:r>
            <a:endParaRPr b="1" i="0" sz="16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2" name="Google Shape;1242;p23"/>
          <p:cNvSpPr txBox="1"/>
          <p:nvPr/>
        </p:nvSpPr>
        <p:spPr>
          <a:xfrm>
            <a:off x="4705350" y="3873175"/>
            <a:ext cx="1980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Variety</a:t>
            </a:r>
            <a:endParaRPr b="1" i="0" sz="16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3" name="Google Shape;1243;p23"/>
          <p:cNvSpPr txBox="1"/>
          <p:nvPr/>
        </p:nvSpPr>
        <p:spPr>
          <a:xfrm>
            <a:off x="6817500" y="2300250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Earth is the planet where we live on</a:t>
            </a:r>
            <a:endParaRPr b="0" i="0" sz="12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44" name="Google Shape;1244;p23"/>
          <p:cNvSpPr txBox="1"/>
          <p:nvPr/>
        </p:nvSpPr>
        <p:spPr>
          <a:xfrm>
            <a:off x="4705350" y="1690638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b="0" i="0" sz="12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45" name="Google Shape;1245;p23"/>
          <p:cNvSpPr txBox="1"/>
          <p:nvPr/>
        </p:nvSpPr>
        <p:spPr>
          <a:xfrm>
            <a:off x="4705350" y="4160275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cold place</a:t>
            </a:r>
            <a:endParaRPr b="0" i="0" sz="12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46" name="Google Shape;1246;p23"/>
          <p:cNvSpPr txBox="1"/>
          <p:nvPr/>
        </p:nvSpPr>
        <p:spPr>
          <a:xfrm>
            <a:off x="6817500" y="3247963"/>
            <a:ext cx="18732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Value</a:t>
            </a:r>
            <a:endParaRPr b="1" i="0" sz="16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7" name="Google Shape;1247;p23"/>
          <p:cNvSpPr txBox="1"/>
          <p:nvPr/>
        </p:nvSpPr>
        <p:spPr>
          <a:xfrm>
            <a:off x="4705350" y="2638363"/>
            <a:ext cx="1980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Velocity</a:t>
            </a:r>
            <a:endParaRPr b="1" i="0" sz="16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8" name="Google Shape;1248;p23"/>
          <p:cNvSpPr txBox="1"/>
          <p:nvPr/>
        </p:nvSpPr>
        <p:spPr>
          <a:xfrm>
            <a:off x="6817500" y="3535063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b="0" i="0" sz="12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49" name="Google Shape;1249;p23"/>
          <p:cNvSpPr txBox="1"/>
          <p:nvPr/>
        </p:nvSpPr>
        <p:spPr>
          <a:xfrm>
            <a:off x="4705350" y="2925463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b="0" i="0" sz="12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250" name="Google Shape;1250;p23"/>
          <p:cNvCxnSpPr/>
          <p:nvPr/>
        </p:nvCxnSpPr>
        <p:spPr>
          <a:xfrm>
            <a:off x="4647075" y="3607550"/>
            <a:ext cx="0" cy="1057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1" name="Google Shape;1251;p23"/>
          <p:cNvSpPr/>
          <p:nvPr/>
        </p:nvSpPr>
        <p:spPr>
          <a:xfrm>
            <a:off x="1189594" y="3223057"/>
            <a:ext cx="402462" cy="402812"/>
          </a:xfrm>
          <a:custGeom>
            <a:rect b="b" l="l" r="r" t="t"/>
            <a:pathLst>
              <a:path extrusionOk="0" h="12677" w="12666">
                <a:moveTo>
                  <a:pt x="8916" y="1639"/>
                </a:moveTo>
                <a:cubicBezTo>
                  <a:pt x="9137" y="1639"/>
                  <a:pt x="9294" y="1828"/>
                  <a:pt x="9294" y="2048"/>
                </a:cubicBezTo>
                <a:cubicBezTo>
                  <a:pt x="9294" y="2269"/>
                  <a:pt x="9105" y="2458"/>
                  <a:pt x="8916" y="2458"/>
                </a:cubicBezTo>
                <a:lnTo>
                  <a:pt x="3655" y="2458"/>
                </a:lnTo>
                <a:cubicBezTo>
                  <a:pt x="3434" y="2458"/>
                  <a:pt x="3245" y="2269"/>
                  <a:pt x="3245" y="2048"/>
                </a:cubicBezTo>
                <a:cubicBezTo>
                  <a:pt x="3245" y="1796"/>
                  <a:pt x="3434" y="1639"/>
                  <a:pt x="3655" y="1639"/>
                </a:cubicBezTo>
                <a:close/>
                <a:moveTo>
                  <a:pt x="10555" y="3245"/>
                </a:moveTo>
                <a:cubicBezTo>
                  <a:pt x="10807" y="3245"/>
                  <a:pt x="10964" y="3434"/>
                  <a:pt x="10964" y="3686"/>
                </a:cubicBezTo>
                <a:cubicBezTo>
                  <a:pt x="10964" y="3939"/>
                  <a:pt x="10807" y="4128"/>
                  <a:pt x="10555" y="4128"/>
                </a:cubicBezTo>
                <a:lnTo>
                  <a:pt x="2017" y="4128"/>
                </a:lnTo>
                <a:cubicBezTo>
                  <a:pt x="1765" y="4128"/>
                  <a:pt x="1607" y="3939"/>
                  <a:pt x="1607" y="3686"/>
                </a:cubicBezTo>
                <a:cubicBezTo>
                  <a:pt x="1607" y="3434"/>
                  <a:pt x="1828" y="3245"/>
                  <a:pt x="2017" y="3245"/>
                </a:cubicBezTo>
                <a:close/>
                <a:moveTo>
                  <a:pt x="6711" y="5766"/>
                </a:moveTo>
                <a:cubicBezTo>
                  <a:pt x="7593" y="5766"/>
                  <a:pt x="8349" y="6522"/>
                  <a:pt x="8349" y="7436"/>
                </a:cubicBezTo>
                <a:cubicBezTo>
                  <a:pt x="8349" y="8349"/>
                  <a:pt x="7593" y="9074"/>
                  <a:pt x="6711" y="9074"/>
                </a:cubicBezTo>
                <a:cubicBezTo>
                  <a:pt x="5797" y="9074"/>
                  <a:pt x="5041" y="8349"/>
                  <a:pt x="5041" y="7436"/>
                </a:cubicBezTo>
                <a:cubicBezTo>
                  <a:pt x="5041" y="6522"/>
                  <a:pt x="5797" y="5766"/>
                  <a:pt x="6711" y="5766"/>
                </a:cubicBezTo>
                <a:close/>
                <a:moveTo>
                  <a:pt x="2048" y="0"/>
                </a:moveTo>
                <a:cubicBezTo>
                  <a:pt x="1828" y="0"/>
                  <a:pt x="1670" y="189"/>
                  <a:pt x="1670" y="378"/>
                </a:cubicBezTo>
                <a:cubicBezTo>
                  <a:pt x="1670" y="1040"/>
                  <a:pt x="1103" y="1639"/>
                  <a:pt x="410" y="1639"/>
                </a:cubicBezTo>
                <a:cubicBezTo>
                  <a:pt x="158" y="1639"/>
                  <a:pt x="0" y="1828"/>
                  <a:pt x="0" y="2048"/>
                </a:cubicBezTo>
                <a:lnTo>
                  <a:pt x="0" y="6994"/>
                </a:lnTo>
                <a:cubicBezTo>
                  <a:pt x="0" y="7247"/>
                  <a:pt x="189" y="7404"/>
                  <a:pt x="410" y="7404"/>
                </a:cubicBezTo>
                <a:cubicBezTo>
                  <a:pt x="1072" y="7404"/>
                  <a:pt x="1670" y="7940"/>
                  <a:pt x="1670" y="8601"/>
                </a:cubicBezTo>
                <a:cubicBezTo>
                  <a:pt x="1670" y="8853"/>
                  <a:pt x="1859" y="9042"/>
                  <a:pt x="2048" y="9042"/>
                </a:cubicBezTo>
                <a:lnTo>
                  <a:pt x="4884" y="9042"/>
                </a:lnTo>
                <a:lnTo>
                  <a:pt x="5073" y="9231"/>
                </a:lnTo>
                <a:lnTo>
                  <a:pt x="5073" y="12224"/>
                </a:lnTo>
                <a:cubicBezTo>
                  <a:pt x="5073" y="12468"/>
                  <a:pt x="5298" y="12654"/>
                  <a:pt x="5517" y="12654"/>
                </a:cubicBezTo>
                <a:cubicBezTo>
                  <a:pt x="5581" y="12654"/>
                  <a:pt x="5645" y="12638"/>
                  <a:pt x="5703" y="12602"/>
                </a:cubicBezTo>
                <a:lnTo>
                  <a:pt x="6743" y="11909"/>
                </a:lnTo>
                <a:lnTo>
                  <a:pt x="7782" y="12602"/>
                </a:lnTo>
                <a:cubicBezTo>
                  <a:pt x="7850" y="12653"/>
                  <a:pt x="7926" y="12676"/>
                  <a:pt x="8002" y="12676"/>
                </a:cubicBezTo>
                <a:cubicBezTo>
                  <a:pt x="8210" y="12676"/>
                  <a:pt x="8412" y="12501"/>
                  <a:pt x="8412" y="12224"/>
                </a:cubicBezTo>
                <a:lnTo>
                  <a:pt x="8412" y="9231"/>
                </a:lnTo>
                <a:lnTo>
                  <a:pt x="8601" y="9042"/>
                </a:lnTo>
                <a:lnTo>
                  <a:pt x="10618" y="9042"/>
                </a:lnTo>
                <a:cubicBezTo>
                  <a:pt x="10838" y="9042"/>
                  <a:pt x="10996" y="8853"/>
                  <a:pt x="10996" y="8601"/>
                </a:cubicBezTo>
                <a:cubicBezTo>
                  <a:pt x="10996" y="7940"/>
                  <a:pt x="11563" y="7404"/>
                  <a:pt x="12224" y="7404"/>
                </a:cubicBezTo>
                <a:cubicBezTo>
                  <a:pt x="12445" y="7404"/>
                  <a:pt x="12665" y="7184"/>
                  <a:pt x="12665" y="6994"/>
                </a:cubicBezTo>
                <a:lnTo>
                  <a:pt x="12665" y="2048"/>
                </a:lnTo>
                <a:cubicBezTo>
                  <a:pt x="12602" y="1796"/>
                  <a:pt x="12445" y="1639"/>
                  <a:pt x="12224" y="1639"/>
                </a:cubicBezTo>
                <a:cubicBezTo>
                  <a:pt x="11531" y="1639"/>
                  <a:pt x="10996" y="1103"/>
                  <a:pt x="10996" y="378"/>
                </a:cubicBezTo>
                <a:cubicBezTo>
                  <a:pt x="10996" y="158"/>
                  <a:pt x="10807" y="0"/>
                  <a:pt x="105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2" name="Google Shape;1252;p23"/>
          <p:cNvGrpSpPr/>
          <p:nvPr/>
        </p:nvGrpSpPr>
        <p:grpSpPr>
          <a:xfrm>
            <a:off x="2826039" y="1779445"/>
            <a:ext cx="394455" cy="394201"/>
            <a:chOff x="-61351725" y="3372400"/>
            <a:chExt cx="310350" cy="310150"/>
          </a:xfrm>
        </p:grpSpPr>
        <p:sp>
          <p:nvSpPr>
            <p:cNvPr id="1253" name="Google Shape;1253;p23"/>
            <p:cNvSpPr/>
            <p:nvPr/>
          </p:nvSpPr>
          <p:spPr>
            <a:xfrm>
              <a:off x="-61165050" y="3558875"/>
              <a:ext cx="19700" cy="19700"/>
            </a:xfrm>
            <a:custGeom>
              <a:rect b="b" l="l" r="r" t="t"/>
              <a:pathLst>
                <a:path extrusionOk="0" h="788" w="788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23"/>
            <p:cNvSpPr/>
            <p:nvPr/>
          </p:nvSpPr>
          <p:spPr>
            <a:xfrm>
              <a:off x="-61247750" y="3476175"/>
              <a:ext cx="19700" cy="19700"/>
            </a:xfrm>
            <a:custGeom>
              <a:rect b="b" l="l" r="r" t="t"/>
              <a:pathLst>
                <a:path extrusionOk="0" h="788" w="788">
                  <a:moveTo>
                    <a:pt x="378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23"/>
            <p:cNvSpPr/>
            <p:nvPr/>
          </p:nvSpPr>
          <p:spPr>
            <a:xfrm>
              <a:off x="-61351725" y="3372400"/>
              <a:ext cx="310350" cy="310150"/>
            </a:xfrm>
            <a:custGeom>
              <a:rect b="b" l="l" r="r" t="t"/>
              <a:pathLst>
                <a:path extrusionOk="0" h="12406" w="12414">
                  <a:moveTo>
                    <a:pt x="4506" y="3332"/>
                  </a:moveTo>
                  <a:cubicBezTo>
                    <a:pt x="5167" y="3332"/>
                    <a:pt x="5735" y="3867"/>
                    <a:pt x="5735" y="4561"/>
                  </a:cubicBezTo>
                  <a:cubicBezTo>
                    <a:pt x="5735" y="5222"/>
                    <a:pt x="5199" y="5821"/>
                    <a:pt x="4506" y="5821"/>
                  </a:cubicBezTo>
                  <a:cubicBezTo>
                    <a:pt x="3844" y="5821"/>
                    <a:pt x="3277" y="5254"/>
                    <a:pt x="3277" y="4561"/>
                  </a:cubicBezTo>
                  <a:cubicBezTo>
                    <a:pt x="3277" y="3899"/>
                    <a:pt x="3844" y="3332"/>
                    <a:pt x="4506" y="3332"/>
                  </a:cubicBezTo>
                  <a:close/>
                  <a:moveTo>
                    <a:pt x="7830" y="4159"/>
                  </a:moveTo>
                  <a:cubicBezTo>
                    <a:pt x="7940" y="4159"/>
                    <a:pt x="8050" y="4198"/>
                    <a:pt x="8129" y="4277"/>
                  </a:cubicBezTo>
                  <a:cubicBezTo>
                    <a:pt x="8286" y="4435"/>
                    <a:pt x="8286" y="4718"/>
                    <a:pt x="8129" y="4876"/>
                  </a:cubicBezTo>
                  <a:lnTo>
                    <a:pt x="4821" y="8184"/>
                  </a:lnTo>
                  <a:cubicBezTo>
                    <a:pt x="4742" y="8262"/>
                    <a:pt x="4632" y="8302"/>
                    <a:pt x="4522" y="8302"/>
                  </a:cubicBezTo>
                  <a:cubicBezTo>
                    <a:pt x="4411" y="8302"/>
                    <a:pt x="4301" y="8262"/>
                    <a:pt x="4222" y="8184"/>
                  </a:cubicBezTo>
                  <a:cubicBezTo>
                    <a:pt x="4065" y="8026"/>
                    <a:pt x="4065" y="7743"/>
                    <a:pt x="4222" y="7585"/>
                  </a:cubicBezTo>
                  <a:lnTo>
                    <a:pt x="7530" y="4277"/>
                  </a:lnTo>
                  <a:cubicBezTo>
                    <a:pt x="7609" y="4198"/>
                    <a:pt x="7719" y="4159"/>
                    <a:pt x="7830" y="4159"/>
                  </a:cubicBezTo>
                  <a:close/>
                  <a:moveTo>
                    <a:pt x="7845" y="6640"/>
                  </a:moveTo>
                  <a:cubicBezTo>
                    <a:pt x="8539" y="6640"/>
                    <a:pt x="9074" y="7175"/>
                    <a:pt x="9074" y="7900"/>
                  </a:cubicBezTo>
                  <a:cubicBezTo>
                    <a:pt x="9074" y="8562"/>
                    <a:pt x="8539" y="9129"/>
                    <a:pt x="7845" y="9129"/>
                  </a:cubicBezTo>
                  <a:cubicBezTo>
                    <a:pt x="7184" y="9129"/>
                    <a:pt x="6648" y="8562"/>
                    <a:pt x="6648" y="7900"/>
                  </a:cubicBezTo>
                  <a:cubicBezTo>
                    <a:pt x="6648" y="7239"/>
                    <a:pt x="7184" y="6640"/>
                    <a:pt x="7845" y="6640"/>
                  </a:cubicBezTo>
                  <a:close/>
                  <a:moveTo>
                    <a:pt x="6223" y="0"/>
                  </a:moveTo>
                  <a:cubicBezTo>
                    <a:pt x="6113" y="0"/>
                    <a:pt x="6002" y="40"/>
                    <a:pt x="5924" y="118"/>
                  </a:cubicBezTo>
                  <a:lnTo>
                    <a:pt x="4348" y="1694"/>
                  </a:lnTo>
                  <a:lnTo>
                    <a:pt x="2111" y="1694"/>
                  </a:lnTo>
                  <a:cubicBezTo>
                    <a:pt x="1859" y="1694"/>
                    <a:pt x="1702" y="1883"/>
                    <a:pt x="1702" y="2072"/>
                  </a:cubicBezTo>
                  <a:lnTo>
                    <a:pt x="1702" y="4309"/>
                  </a:lnTo>
                  <a:lnTo>
                    <a:pt x="127" y="5884"/>
                  </a:lnTo>
                  <a:cubicBezTo>
                    <a:pt x="1" y="6041"/>
                    <a:pt x="1" y="6325"/>
                    <a:pt x="127" y="6482"/>
                  </a:cubicBezTo>
                  <a:lnTo>
                    <a:pt x="1702" y="8058"/>
                  </a:lnTo>
                  <a:lnTo>
                    <a:pt x="1702" y="10294"/>
                  </a:lnTo>
                  <a:cubicBezTo>
                    <a:pt x="1702" y="10547"/>
                    <a:pt x="1922" y="10704"/>
                    <a:pt x="2111" y="10704"/>
                  </a:cubicBezTo>
                  <a:lnTo>
                    <a:pt x="4348" y="10704"/>
                  </a:lnTo>
                  <a:lnTo>
                    <a:pt x="5924" y="12279"/>
                  </a:lnTo>
                  <a:cubicBezTo>
                    <a:pt x="6018" y="12342"/>
                    <a:pt x="6113" y="12405"/>
                    <a:pt x="6207" y="12405"/>
                  </a:cubicBezTo>
                  <a:cubicBezTo>
                    <a:pt x="6333" y="12405"/>
                    <a:pt x="6396" y="12342"/>
                    <a:pt x="6491" y="12279"/>
                  </a:cubicBezTo>
                  <a:lnTo>
                    <a:pt x="8066" y="10704"/>
                  </a:lnTo>
                  <a:lnTo>
                    <a:pt x="10303" y="10704"/>
                  </a:lnTo>
                  <a:cubicBezTo>
                    <a:pt x="10523" y="10704"/>
                    <a:pt x="10744" y="10515"/>
                    <a:pt x="10744" y="10294"/>
                  </a:cubicBezTo>
                  <a:lnTo>
                    <a:pt x="10744" y="8058"/>
                  </a:lnTo>
                  <a:lnTo>
                    <a:pt x="12319" y="6482"/>
                  </a:lnTo>
                  <a:cubicBezTo>
                    <a:pt x="12382" y="6419"/>
                    <a:pt x="12414" y="6293"/>
                    <a:pt x="12414" y="6199"/>
                  </a:cubicBezTo>
                  <a:cubicBezTo>
                    <a:pt x="12414" y="6104"/>
                    <a:pt x="12382" y="6010"/>
                    <a:pt x="12319" y="5947"/>
                  </a:cubicBezTo>
                  <a:lnTo>
                    <a:pt x="10744" y="4372"/>
                  </a:lnTo>
                  <a:lnTo>
                    <a:pt x="10744" y="2103"/>
                  </a:lnTo>
                  <a:cubicBezTo>
                    <a:pt x="10744" y="1851"/>
                    <a:pt x="10523" y="1694"/>
                    <a:pt x="10334" y="1694"/>
                  </a:cubicBezTo>
                  <a:lnTo>
                    <a:pt x="8097" y="1694"/>
                  </a:lnTo>
                  <a:lnTo>
                    <a:pt x="6522" y="118"/>
                  </a:lnTo>
                  <a:cubicBezTo>
                    <a:pt x="6443" y="40"/>
                    <a:pt x="6333" y="0"/>
                    <a:pt x="62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6" name="Google Shape;1256;p23"/>
          <p:cNvSpPr txBox="1"/>
          <p:nvPr/>
        </p:nvSpPr>
        <p:spPr>
          <a:xfrm>
            <a:off x="1991675" y="2781588"/>
            <a:ext cx="9150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 Vs of Big Data</a:t>
            </a:r>
            <a:endParaRPr b="1" i="0" sz="16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57" name="Google Shape;1257;p23"/>
          <p:cNvSpPr txBox="1"/>
          <p:nvPr/>
        </p:nvSpPr>
        <p:spPr>
          <a:xfrm>
            <a:off x="4705350" y="1124663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 i="0" sz="18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58" name="Google Shape;1258;p23"/>
          <p:cNvSpPr txBox="1"/>
          <p:nvPr/>
        </p:nvSpPr>
        <p:spPr>
          <a:xfrm>
            <a:off x="4705350" y="2359475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 i="0" sz="18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59" name="Google Shape;1259;p23"/>
          <p:cNvSpPr txBox="1"/>
          <p:nvPr/>
        </p:nvSpPr>
        <p:spPr>
          <a:xfrm>
            <a:off x="4705350" y="359428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 i="0" sz="18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60" name="Google Shape;1260;p23"/>
          <p:cNvSpPr txBox="1"/>
          <p:nvPr/>
        </p:nvSpPr>
        <p:spPr>
          <a:xfrm>
            <a:off x="6819000" y="1734263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b="1" i="0" sz="18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61" name="Google Shape;1261;p23"/>
          <p:cNvSpPr txBox="1"/>
          <p:nvPr/>
        </p:nvSpPr>
        <p:spPr>
          <a:xfrm>
            <a:off x="6819000" y="2969075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05</a:t>
            </a:r>
            <a:endParaRPr b="1" i="0" sz="18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262" name="Google Shape;1262;p23"/>
          <p:cNvCxnSpPr/>
          <p:nvPr/>
        </p:nvCxnSpPr>
        <p:spPr>
          <a:xfrm>
            <a:off x="4647075" y="2380500"/>
            <a:ext cx="0" cy="10572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3" name="Google Shape;1263;p23"/>
          <p:cNvCxnSpPr/>
          <p:nvPr/>
        </p:nvCxnSpPr>
        <p:spPr>
          <a:xfrm>
            <a:off x="4647075" y="1153450"/>
            <a:ext cx="0" cy="1057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4" name="Google Shape;1264;p23"/>
          <p:cNvCxnSpPr/>
          <p:nvPr/>
        </p:nvCxnSpPr>
        <p:spPr>
          <a:xfrm>
            <a:off x="6757925" y="2990100"/>
            <a:ext cx="0" cy="10572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5" name="Google Shape;1265;p23"/>
          <p:cNvCxnSpPr/>
          <p:nvPr/>
        </p:nvCxnSpPr>
        <p:spPr>
          <a:xfrm>
            <a:off x="6757925" y="1763050"/>
            <a:ext cx="0" cy="10572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66" name="Google Shape;1266;p23"/>
          <p:cNvGrpSpPr/>
          <p:nvPr/>
        </p:nvGrpSpPr>
        <p:grpSpPr>
          <a:xfrm>
            <a:off x="3412367" y="3144170"/>
            <a:ext cx="339253" cy="339253"/>
            <a:chOff x="3271200" y="1435075"/>
            <a:chExt cx="481825" cy="481825"/>
          </a:xfrm>
        </p:grpSpPr>
        <p:sp>
          <p:nvSpPr>
            <p:cNvPr id="1267" name="Google Shape;1267;p23"/>
            <p:cNvSpPr/>
            <p:nvPr/>
          </p:nvSpPr>
          <p:spPr>
            <a:xfrm>
              <a:off x="3271200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23"/>
            <p:cNvSpPr/>
            <p:nvPr/>
          </p:nvSpPr>
          <p:spPr>
            <a:xfrm>
              <a:off x="3356575" y="1520525"/>
              <a:ext cx="311000" cy="311025"/>
            </a:xfrm>
            <a:custGeom>
              <a:rect b="b" l="l" r="r" t="t"/>
              <a:pathLst>
                <a:path extrusionOk="0" h="12441" w="1244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9" name="Google Shape;1269;p23"/>
          <p:cNvGrpSpPr/>
          <p:nvPr/>
        </p:nvGrpSpPr>
        <p:grpSpPr>
          <a:xfrm>
            <a:off x="2272697" y="3907836"/>
            <a:ext cx="350079" cy="350079"/>
            <a:chOff x="3497300" y="3227275"/>
            <a:chExt cx="296175" cy="296175"/>
          </a:xfrm>
        </p:grpSpPr>
        <p:sp>
          <p:nvSpPr>
            <p:cNvPr id="1270" name="Google Shape;1270;p23"/>
            <p:cNvSpPr/>
            <p:nvPr/>
          </p:nvSpPr>
          <p:spPr>
            <a:xfrm>
              <a:off x="3609925" y="3339900"/>
              <a:ext cx="69350" cy="68550"/>
            </a:xfrm>
            <a:custGeom>
              <a:rect b="b" l="l" r="r" t="t"/>
              <a:pathLst>
                <a:path extrusionOk="0" h="2742" w="2774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23"/>
            <p:cNvSpPr/>
            <p:nvPr/>
          </p:nvSpPr>
          <p:spPr>
            <a:xfrm>
              <a:off x="3531175" y="3227275"/>
              <a:ext cx="86650" cy="86675"/>
            </a:xfrm>
            <a:custGeom>
              <a:rect b="b" l="l" r="r" t="t"/>
              <a:pathLst>
                <a:path extrusionOk="0" h="3467" w="3466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23"/>
            <p:cNvSpPr/>
            <p:nvPr/>
          </p:nvSpPr>
          <p:spPr>
            <a:xfrm>
              <a:off x="3670575" y="3227275"/>
              <a:ext cx="86675" cy="86675"/>
            </a:xfrm>
            <a:custGeom>
              <a:rect b="b" l="l" r="r" t="t"/>
              <a:pathLst>
                <a:path extrusionOk="0" h="3467" w="3467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23"/>
            <p:cNvSpPr/>
            <p:nvPr/>
          </p:nvSpPr>
          <p:spPr>
            <a:xfrm>
              <a:off x="3622525" y="3421825"/>
              <a:ext cx="41775" cy="25225"/>
            </a:xfrm>
            <a:custGeom>
              <a:rect b="b" l="l" r="r" t="t"/>
              <a:pathLst>
                <a:path extrusionOk="0" h="1009" w="1671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23"/>
            <p:cNvSpPr/>
            <p:nvPr/>
          </p:nvSpPr>
          <p:spPr>
            <a:xfrm>
              <a:off x="3566600" y="3416300"/>
              <a:ext cx="70125" cy="106350"/>
            </a:xfrm>
            <a:custGeom>
              <a:rect b="b" l="l" r="r" t="t"/>
              <a:pathLst>
                <a:path extrusionOk="0" h="4254" w="2805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23"/>
            <p:cNvSpPr/>
            <p:nvPr/>
          </p:nvSpPr>
          <p:spPr>
            <a:xfrm>
              <a:off x="3653250" y="3417100"/>
              <a:ext cx="70125" cy="106350"/>
            </a:xfrm>
            <a:custGeom>
              <a:rect b="b" l="l" r="r" t="t"/>
              <a:pathLst>
                <a:path extrusionOk="0" h="4254" w="2805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23"/>
            <p:cNvSpPr/>
            <p:nvPr/>
          </p:nvSpPr>
          <p:spPr>
            <a:xfrm>
              <a:off x="3655625" y="3310775"/>
              <a:ext cx="137850" cy="108700"/>
            </a:xfrm>
            <a:custGeom>
              <a:rect b="b" l="l" r="r" t="t"/>
              <a:pathLst>
                <a:path extrusionOk="0" h="4348" w="5514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23"/>
            <p:cNvSpPr/>
            <p:nvPr/>
          </p:nvSpPr>
          <p:spPr>
            <a:xfrm>
              <a:off x="3497300" y="3309975"/>
              <a:ext cx="136275" cy="108725"/>
            </a:xfrm>
            <a:custGeom>
              <a:rect b="b" l="l" r="r" t="t"/>
              <a:pathLst>
                <a:path extrusionOk="0" h="4349" w="5451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8" name="Google Shape;1278;p23"/>
          <p:cNvGrpSpPr/>
          <p:nvPr/>
        </p:nvGrpSpPr>
        <p:grpSpPr>
          <a:xfrm>
            <a:off x="1490378" y="1934914"/>
            <a:ext cx="351786" cy="326274"/>
            <a:chOff x="-62511900" y="4129100"/>
            <a:chExt cx="304050" cy="282000"/>
          </a:xfrm>
        </p:grpSpPr>
        <p:sp>
          <p:nvSpPr>
            <p:cNvPr id="1279" name="Google Shape;1279;p23"/>
            <p:cNvSpPr/>
            <p:nvPr/>
          </p:nvSpPr>
          <p:spPr>
            <a:xfrm>
              <a:off x="-62414225" y="4203925"/>
              <a:ext cx="206375" cy="207175"/>
            </a:xfrm>
            <a:custGeom>
              <a:rect b="b" l="l" r="r" t="t"/>
              <a:pathLst>
                <a:path extrusionOk="0" h="8287" w="8255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23"/>
            <p:cNvSpPr/>
            <p:nvPr/>
          </p:nvSpPr>
          <p:spPr>
            <a:xfrm>
              <a:off x="-62511100" y="4129100"/>
              <a:ext cx="159900" cy="74850"/>
            </a:xfrm>
            <a:custGeom>
              <a:rect b="b" l="l" r="r" t="t"/>
              <a:pathLst>
                <a:path extrusionOk="0" h="2994" w="6396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23"/>
            <p:cNvSpPr/>
            <p:nvPr/>
          </p:nvSpPr>
          <p:spPr>
            <a:xfrm>
              <a:off x="-62511100" y="4207075"/>
              <a:ext cx="110275" cy="59875"/>
            </a:xfrm>
            <a:custGeom>
              <a:rect b="b" l="l" r="r" t="t"/>
              <a:pathLst>
                <a:path extrusionOk="0" h="2395" w="4411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23"/>
            <p:cNvSpPr/>
            <p:nvPr/>
          </p:nvSpPr>
          <p:spPr>
            <a:xfrm>
              <a:off x="-62511100" y="4329950"/>
              <a:ext cx="106350" cy="59875"/>
            </a:xfrm>
            <a:custGeom>
              <a:rect b="b" l="l" r="r" t="t"/>
              <a:pathLst>
                <a:path extrusionOk="0" h="2395" w="4254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23"/>
            <p:cNvSpPr/>
            <p:nvPr/>
          </p:nvSpPr>
          <p:spPr>
            <a:xfrm>
              <a:off x="-62511900" y="4268500"/>
              <a:ext cx="78000" cy="60675"/>
            </a:xfrm>
            <a:custGeom>
              <a:rect b="b" l="l" r="r" t="t"/>
              <a:pathLst>
                <a:path extrusionOk="0" h="2427" w="312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24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9" name="Google Shape;1289;p24"/>
          <p:cNvSpPr txBox="1"/>
          <p:nvPr/>
        </p:nvSpPr>
        <p:spPr>
          <a:xfrm>
            <a:off x="3855704" y="1784940"/>
            <a:ext cx="8025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50%</a:t>
            </a:r>
            <a:endParaRPr b="1" i="0" sz="1800" u="none" cap="none" strike="noStrike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90" name="Google Shape;1290;p24"/>
          <p:cNvSpPr txBox="1"/>
          <p:nvPr/>
        </p:nvSpPr>
        <p:spPr>
          <a:xfrm>
            <a:off x="5756915" y="1784933"/>
            <a:ext cx="8025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70%</a:t>
            </a:r>
            <a:endParaRPr b="1" i="0" sz="1800" u="none" cap="none" strike="noStrike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91" name="Google Shape;1291;p24"/>
          <p:cNvSpPr txBox="1"/>
          <p:nvPr/>
        </p:nvSpPr>
        <p:spPr>
          <a:xfrm>
            <a:off x="7657119" y="1784940"/>
            <a:ext cx="8025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80%</a:t>
            </a:r>
            <a:endParaRPr b="1" i="0" sz="1800" u="none" cap="none" strike="noStrike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92" name="Google Shape;1292;p24"/>
          <p:cNvSpPr txBox="1"/>
          <p:nvPr/>
        </p:nvSpPr>
        <p:spPr>
          <a:xfrm>
            <a:off x="457200" y="4168375"/>
            <a:ext cx="27837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planet composed mostly of hydrogen and helium, and has rings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3" name="Google Shape;1293;p24"/>
          <p:cNvSpPr/>
          <p:nvPr/>
        </p:nvSpPr>
        <p:spPr>
          <a:xfrm>
            <a:off x="457200" y="3925799"/>
            <a:ext cx="2673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i="0" sz="1600" u="none" cap="none" strike="noStrike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94" name="Google Shape;1294;p24"/>
          <p:cNvSpPr txBox="1"/>
          <p:nvPr/>
        </p:nvSpPr>
        <p:spPr>
          <a:xfrm>
            <a:off x="457200" y="1597500"/>
            <a:ext cx="27837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its reddish cast, it’s actually an incredibly cold place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5" name="Google Shape;1295;p24"/>
          <p:cNvSpPr/>
          <p:nvPr/>
        </p:nvSpPr>
        <p:spPr>
          <a:xfrm>
            <a:off x="457200" y="1354933"/>
            <a:ext cx="2673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i="0" sz="1600" u="none" cap="none" strike="noStrike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96" name="Google Shape;1296;p24"/>
          <p:cNvSpPr txBox="1"/>
          <p:nvPr/>
        </p:nvSpPr>
        <p:spPr>
          <a:xfrm>
            <a:off x="457200" y="2882937"/>
            <a:ext cx="27837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of them all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7" name="Google Shape;1297;p24"/>
          <p:cNvSpPr/>
          <p:nvPr/>
        </p:nvSpPr>
        <p:spPr>
          <a:xfrm>
            <a:off x="457200" y="2640367"/>
            <a:ext cx="2673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i="0" sz="1600" u="none" cap="none" strike="noStrike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98" name="Google Shape;1298;p24"/>
          <p:cNvSpPr/>
          <p:nvPr/>
        </p:nvSpPr>
        <p:spPr>
          <a:xfrm>
            <a:off x="3693476" y="4590017"/>
            <a:ext cx="651300" cy="14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9" name="Google Shape;1299;p24"/>
          <p:cNvSpPr/>
          <p:nvPr/>
        </p:nvSpPr>
        <p:spPr>
          <a:xfrm>
            <a:off x="3693476" y="4430140"/>
            <a:ext cx="651300" cy="14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0" name="Google Shape;1300;p24"/>
          <p:cNvSpPr/>
          <p:nvPr/>
        </p:nvSpPr>
        <p:spPr>
          <a:xfrm>
            <a:off x="3693476" y="4270263"/>
            <a:ext cx="651300" cy="14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1" name="Google Shape;1301;p24"/>
          <p:cNvSpPr/>
          <p:nvPr/>
        </p:nvSpPr>
        <p:spPr>
          <a:xfrm>
            <a:off x="3693476" y="4110386"/>
            <a:ext cx="651300" cy="14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2" name="Google Shape;1302;p24"/>
          <p:cNvSpPr/>
          <p:nvPr/>
        </p:nvSpPr>
        <p:spPr>
          <a:xfrm>
            <a:off x="3693476" y="3950510"/>
            <a:ext cx="651300" cy="14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3" name="Google Shape;1303;p24"/>
          <p:cNvSpPr/>
          <p:nvPr/>
        </p:nvSpPr>
        <p:spPr>
          <a:xfrm>
            <a:off x="3693476" y="3790633"/>
            <a:ext cx="651300" cy="14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4" name="Google Shape;1304;p24"/>
          <p:cNvSpPr/>
          <p:nvPr/>
        </p:nvSpPr>
        <p:spPr>
          <a:xfrm>
            <a:off x="3693476" y="3630756"/>
            <a:ext cx="651300" cy="14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Google Shape;1305;p24"/>
          <p:cNvSpPr/>
          <p:nvPr/>
        </p:nvSpPr>
        <p:spPr>
          <a:xfrm>
            <a:off x="3693476" y="3470879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p24"/>
          <p:cNvSpPr/>
          <p:nvPr/>
        </p:nvSpPr>
        <p:spPr>
          <a:xfrm>
            <a:off x="3693476" y="3311002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7" name="Google Shape;1307;p24"/>
          <p:cNvSpPr/>
          <p:nvPr/>
        </p:nvSpPr>
        <p:spPr>
          <a:xfrm>
            <a:off x="3693476" y="3151125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8" name="Google Shape;1308;p24"/>
          <p:cNvSpPr/>
          <p:nvPr/>
        </p:nvSpPr>
        <p:spPr>
          <a:xfrm>
            <a:off x="5680798" y="4590017"/>
            <a:ext cx="65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9" name="Google Shape;1309;p24"/>
          <p:cNvSpPr/>
          <p:nvPr/>
        </p:nvSpPr>
        <p:spPr>
          <a:xfrm>
            <a:off x="5680798" y="4430140"/>
            <a:ext cx="65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0" name="Google Shape;1310;p24"/>
          <p:cNvSpPr/>
          <p:nvPr/>
        </p:nvSpPr>
        <p:spPr>
          <a:xfrm>
            <a:off x="5680798" y="4270263"/>
            <a:ext cx="65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1" name="Google Shape;1311;p24"/>
          <p:cNvSpPr/>
          <p:nvPr/>
        </p:nvSpPr>
        <p:spPr>
          <a:xfrm>
            <a:off x="5680798" y="4110386"/>
            <a:ext cx="65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2" name="Google Shape;1312;p24"/>
          <p:cNvSpPr/>
          <p:nvPr/>
        </p:nvSpPr>
        <p:spPr>
          <a:xfrm>
            <a:off x="5680798" y="3950510"/>
            <a:ext cx="65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3" name="Google Shape;1313;p24"/>
          <p:cNvSpPr/>
          <p:nvPr/>
        </p:nvSpPr>
        <p:spPr>
          <a:xfrm>
            <a:off x="5680798" y="3790633"/>
            <a:ext cx="65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4" name="Google Shape;1314;p24"/>
          <p:cNvSpPr/>
          <p:nvPr/>
        </p:nvSpPr>
        <p:spPr>
          <a:xfrm>
            <a:off x="5680798" y="3630756"/>
            <a:ext cx="65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5" name="Google Shape;1315;p24"/>
          <p:cNvSpPr/>
          <p:nvPr/>
        </p:nvSpPr>
        <p:spPr>
          <a:xfrm>
            <a:off x="5680798" y="3470879"/>
            <a:ext cx="65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6" name="Google Shape;1316;p24"/>
          <p:cNvSpPr/>
          <p:nvPr/>
        </p:nvSpPr>
        <p:spPr>
          <a:xfrm>
            <a:off x="5680798" y="3311002"/>
            <a:ext cx="651300" cy="14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7" name="Google Shape;1317;p24"/>
          <p:cNvSpPr/>
          <p:nvPr/>
        </p:nvSpPr>
        <p:spPr>
          <a:xfrm>
            <a:off x="5680798" y="3151125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Google Shape;1318;p24"/>
          <p:cNvSpPr/>
          <p:nvPr/>
        </p:nvSpPr>
        <p:spPr>
          <a:xfrm>
            <a:off x="4687060" y="4590017"/>
            <a:ext cx="651300" cy="14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24"/>
          <p:cNvSpPr/>
          <p:nvPr/>
        </p:nvSpPr>
        <p:spPr>
          <a:xfrm>
            <a:off x="4687060" y="4430140"/>
            <a:ext cx="651300" cy="14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24"/>
          <p:cNvSpPr/>
          <p:nvPr/>
        </p:nvSpPr>
        <p:spPr>
          <a:xfrm>
            <a:off x="4687060" y="4270263"/>
            <a:ext cx="651300" cy="14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p24"/>
          <p:cNvSpPr/>
          <p:nvPr/>
        </p:nvSpPr>
        <p:spPr>
          <a:xfrm>
            <a:off x="4687060" y="4110386"/>
            <a:ext cx="651300" cy="14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2" name="Google Shape;1322;p24"/>
          <p:cNvSpPr/>
          <p:nvPr/>
        </p:nvSpPr>
        <p:spPr>
          <a:xfrm>
            <a:off x="4687060" y="3950510"/>
            <a:ext cx="651300" cy="14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3" name="Google Shape;1323;p24"/>
          <p:cNvSpPr/>
          <p:nvPr/>
        </p:nvSpPr>
        <p:spPr>
          <a:xfrm>
            <a:off x="4687060" y="3790633"/>
            <a:ext cx="651300" cy="14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4" name="Google Shape;1324;p24"/>
          <p:cNvSpPr/>
          <p:nvPr/>
        </p:nvSpPr>
        <p:spPr>
          <a:xfrm>
            <a:off x="4687060" y="3630756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5" name="Google Shape;1325;p24"/>
          <p:cNvSpPr/>
          <p:nvPr/>
        </p:nvSpPr>
        <p:spPr>
          <a:xfrm>
            <a:off x="4687060" y="3470879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6" name="Google Shape;1326;p24"/>
          <p:cNvSpPr/>
          <p:nvPr/>
        </p:nvSpPr>
        <p:spPr>
          <a:xfrm>
            <a:off x="4687060" y="3311002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Google Shape;1327;p24"/>
          <p:cNvSpPr/>
          <p:nvPr/>
        </p:nvSpPr>
        <p:spPr>
          <a:xfrm>
            <a:off x="4687060" y="3151125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p24"/>
          <p:cNvSpPr/>
          <p:nvPr/>
        </p:nvSpPr>
        <p:spPr>
          <a:xfrm>
            <a:off x="8539940" y="3870601"/>
            <a:ext cx="141300" cy="14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Google Shape;1329;p24"/>
          <p:cNvSpPr/>
          <p:nvPr/>
        </p:nvSpPr>
        <p:spPr>
          <a:xfrm>
            <a:off x="8539940" y="4225429"/>
            <a:ext cx="141300" cy="14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p24"/>
          <p:cNvSpPr/>
          <p:nvPr/>
        </p:nvSpPr>
        <p:spPr>
          <a:xfrm>
            <a:off x="8539940" y="4580256"/>
            <a:ext cx="141300" cy="14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Google Shape;1331;p24"/>
          <p:cNvSpPr/>
          <p:nvPr/>
        </p:nvSpPr>
        <p:spPr>
          <a:xfrm>
            <a:off x="7657126" y="3860100"/>
            <a:ext cx="8808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2018</a:t>
            </a:r>
            <a:endParaRPr b="1" i="0" sz="1600" u="none" cap="none" strike="noStrike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32" name="Google Shape;1332;p24"/>
          <p:cNvSpPr/>
          <p:nvPr/>
        </p:nvSpPr>
        <p:spPr>
          <a:xfrm>
            <a:off x="7657126" y="4214937"/>
            <a:ext cx="8808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2019</a:t>
            </a:r>
            <a:endParaRPr b="1" i="0" sz="1600" u="none" cap="none" strike="noStrike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33" name="Google Shape;1333;p24"/>
          <p:cNvSpPr/>
          <p:nvPr/>
        </p:nvSpPr>
        <p:spPr>
          <a:xfrm>
            <a:off x="7659226" y="4569774"/>
            <a:ext cx="8808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2020</a:t>
            </a:r>
            <a:endParaRPr b="1" i="0" sz="1600" u="none" cap="none" strike="noStrike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34" name="Google Shape;1334;p24"/>
          <p:cNvSpPr/>
          <p:nvPr/>
        </p:nvSpPr>
        <p:spPr>
          <a:xfrm>
            <a:off x="6674308" y="4590017"/>
            <a:ext cx="651300" cy="14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5" name="Google Shape;1335;p24"/>
          <p:cNvSpPr/>
          <p:nvPr/>
        </p:nvSpPr>
        <p:spPr>
          <a:xfrm>
            <a:off x="6674308" y="4430140"/>
            <a:ext cx="651300" cy="14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6" name="Google Shape;1336;p24"/>
          <p:cNvSpPr/>
          <p:nvPr/>
        </p:nvSpPr>
        <p:spPr>
          <a:xfrm>
            <a:off x="6674308" y="4270263"/>
            <a:ext cx="651300" cy="14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7" name="Google Shape;1337;p24"/>
          <p:cNvSpPr/>
          <p:nvPr/>
        </p:nvSpPr>
        <p:spPr>
          <a:xfrm>
            <a:off x="6674308" y="4110386"/>
            <a:ext cx="651300" cy="14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8" name="Google Shape;1338;p24"/>
          <p:cNvSpPr/>
          <p:nvPr/>
        </p:nvSpPr>
        <p:spPr>
          <a:xfrm>
            <a:off x="6674308" y="3950510"/>
            <a:ext cx="651300" cy="14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9" name="Google Shape;1339;p24"/>
          <p:cNvSpPr/>
          <p:nvPr/>
        </p:nvSpPr>
        <p:spPr>
          <a:xfrm>
            <a:off x="6674308" y="3790633"/>
            <a:ext cx="651300" cy="14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0" name="Google Shape;1340;p24"/>
          <p:cNvSpPr/>
          <p:nvPr/>
        </p:nvSpPr>
        <p:spPr>
          <a:xfrm>
            <a:off x="6674308" y="3630756"/>
            <a:ext cx="651300" cy="14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p24"/>
          <p:cNvSpPr/>
          <p:nvPr/>
        </p:nvSpPr>
        <p:spPr>
          <a:xfrm>
            <a:off x="6674308" y="3470879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Google Shape;1342;p24"/>
          <p:cNvSpPr/>
          <p:nvPr/>
        </p:nvSpPr>
        <p:spPr>
          <a:xfrm>
            <a:off x="6674308" y="3311002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3" name="Google Shape;1343;p24"/>
          <p:cNvSpPr/>
          <p:nvPr/>
        </p:nvSpPr>
        <p:spPr>
          <a:xfrm>
            <a:off x="6674308" y="3151125"/>
            <a:ext cx="651300" cy="14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4" name="Google Shape;1344;p24"/>
          <p:cNvSpPr/>
          <p:nvPr/>
        </p:nvSpPr>
        <p:spPr>
          <a:xfrm>
            <a:off x="8539940" y="3485714"/>
            <a:ext cx="141300" cy="14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5" name="Google Shape;1345;p24"/>
          <p:cNvSpPr/>
          <p:nvPr/>
        </p:nvSpPr>
        <p:spPr>
          <a:xfrm>
            <a:off x="7657126" y="3475213"/>
            <a:ext cx="8808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2017</a:t>
            </a:r>
            <a:endParaRPr b="1" i="0" sz="1600" u="none" cap="none" strike="noStrike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46" name="Google Shape;1346;p24"/>
          <p:cNvSpPr txBox="1"/>
          <p:nvPr/>
        </p:nvSpPr>
        <p:spPr>
          <a:xfrm>
            <a:off x="3693476" y="2901750"/>
            <a:ext cx="6513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700$</a:t>
            </a:r>
            <a:endParaRPr b="1" i="0" sz="1800" u="none" cap="none" strike="noStrike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47" name="Google Shape;1347;p24"/>
          <p:cNvSpPr txBox="1"/>
          <p:nvPr/>
        </p:nvSpPr>
        <p:spPr>
          <a:xfrm>
            <a:off x="4687051" y="2901750"/>
            <a:ext cx="6513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400$</a:t>
            </a:r>
            <a:endParaRPr b="1" i="0" sz="1800" u="none" cap="none" strike="noStrike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48" name="Google Shape;1348;p24"/>
          <p:cNvSpPr txBox="1"/>
          <p:nvPr/>
        </p:nvSpPr>
        <p:spPr>
          <a:xfrm>
            <a:off x="5680626" y="2901750"/>
            <a:ext cx="6513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800$</a:t>
            </a:r>
            <a:endParaRPr b="1" i="0" sz="1800" u="none" cap="none" strike="noStrike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49" name="Google Shape;1349;p24"/>
          <p:cNvSpPr txBox="1"/>
          <p:nvPr/>
        </p:nvSpPr>
        <p:spPr>
          <a:xfrm>
            <a:off x="6674201" y="2901750"/>
            <a:ext cx="6513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500$</a:t>
            </a:r>
            <a:endParaRPr b="1" i="0" sz="1800" u="none" cap="none" strike="noStrike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50" name="Google Shape;1350;p24"/>
          <p:cNvSpPr/>
          <p:nvPr/>
        </p:nvSpPr>
        <p:spPr>
          <a:xfrm>
            <a:off x="3629490" y="1266025"/>
            <a:ext cx="1255200" cy="1262700"/>
          </a:xfrm>
          <a:prstGeom prst="blockArc">
            <a:avLst>
              <a:gd fmla="val 16091856" name="adj1"/>
              <a:gd fmla="val 5461101" name="adj2"/>
              <a:gd fmla="val 9926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1" name="Google Shape;1351;p24"/>
          <p:cNvSpPr/>
          <p:nvPr/>
        </p:nvSpPr>
        <p:spPr>
          <a:xfrm>
            <a:off x="5530565" y="1266025"/>
            <a:ext cx="1255200" cy="1262700"/>
          </a:xfrm>
          <a:prstGeom prst="blockArc">
            <a:avLst>
              <a:gd fmla="val 11824180" name="adj1"/>
              <a:gd fmla="val 5461101" name="adj2"/>
              <a:gd fmla="val 9926" name="adj3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2" name="Google Shape;1352;p24"/>
          <p:cNvSpPr/>
          <p:nvPr/>
        </p:nvSpPr>
        <p:spPr>
          <a:xfrm>
            <a:off x="7431640" y="1266025"/>
            <a:ext cx="1255200" cy="1262700"/>
          </a:xfrm>
          <a:prstGeom prst="blockArc">
            <a:avLst>
              <a:gd fmla="val 9420965" name="adj1"/>
              <a:gd fmla="val 5461101" name="adj2"/>
              <a:gd fmla="val 9926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25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58" name="Google Shape;1358;p25"/>
          <p:cNvSpPr/>
          <p:nvPr/>
        </p:nvSpPr>
        <p:spPr>
          <a:xfrm>
            <a:off x="6292017" y="2662292"/>
            <a:ext cx="594300" cy="594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9" name="Google Shape;1359;p25"/>
          <p:cNvSpPr/>
          <p:nvPr/>
        </p:nvSpPr>
        <p:spPr>
          <a:xfrm>
            <a:off x="6306942" y="4110680"/>
            <a:ext cx="594300" cy="594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0" name="Google Shape;1360;p25"/>
          <p:cNvSpPr/>
          <p:nvPr/>
        </p:nvSpPr>
        <p:spPr>
          <a:xfrm>
            <a:off x="6306942" y="1097655"/>
            <a:ext cx="594300" cy="59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1" name="Google Shape;1361;p25"/>
          <p:cNvSpPr/>
          <p:nvPr/>
        </p:nvSpPr>
        <p:spPr>
          <a:xfrm>
            <a:off x="2328617" y="4112667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2" name="Google Shape;1362;p25"/>
          <p:cNvSpPr/>
          <p:nvPr/>
        </p:nvSpPr>
        <p:spPr>
          <a:xfrm>
            <a:off x="2328617" y="1102330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3" name="Google Shape;1363;p25"/>
          <p:cNvSpPr/>
          <p:nvPr/>
        </p:nvSpPr>
        <p:spPr>
          <a:xfrm>
            <a:off x="2328617" y="2668055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4" name="Google Shape;1364;p25"/>
          <p:cNvCxnSpPr>
            <a:stCxn id="1365" idx="2"/>
            <a:endCxn id="1363" idx="6"/>
          </p:cNvCxnSpPr>
          <p:nvPr/>
        </p:nvCxnSpPr>
        <p:spPr>
          <a:xfrm flipH="1">
            <a:off x="2923025" y="2959417"/>
            <a:ext cx="8313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366" name="Google Shape;1366;p25"/>
          <p:cNvCxnSpPr>
            <a:stCxn id="1358" idx="2"/>
            <a:endCxn id="1365" idx="6"/>
          </p:cNvCxnSpPr>
          <p:nvPr/>
        </p:nvCxnSpPr>
        <p:spPr>
          <a:xfrm rot="10800000">
            <a:off x="5389617" y="2959442"/>
            <a:ext cx="90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367" name="Google Shape;1367;p25"/>
          <p:cNvCxnSpPr>
            <a:stCxn id="1365" idx="3"/>
            <a:endCxn id="1361" idx="6"/>
          </p:cNvCxnSpPr>
          <p:nvPr/>
        </p:nvCxnSpPr>
        <p:spPr>
          <a:xfrm rot="5400000">
            <a:off x="3022259" y="3438133"/>
            <a:ext cx="872100" cy="1071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368" name="Google Shape;1368;p25"/>
          <p:cNvCxnSpPr>
            <a:stCxn id="1365" idx="1"/>
            <a:endCxn id="1362" idx="6"/>
          </p:cNvCxnSpPr>
          <p:nvPr/>
        </p:nvCxnSpPr>
        <p:spPr>
          <a:xfrm flipH="1" rot="5400000">
            <a:off x="2967359" y="1354801"/>
            <a:ext cx="981900" cy="1071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369" name="Google Shape;1369;p25"/>
          <p:cNvSpPr txBox="1"/>
          <p:nvPr/>
        </p:nvSpPr>
        <p:spPr>
          <a:xfrm>
            <a:off x="436913" y="135086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0" name="Google Shape;1370;p25"/>
          <p:cNvSpPr txBox="1"/>
          <p:nvPr/>
        </p:nvSpPr>
        <p:spPr>
          <a:xfrm>
            <a:off x="436913" y="1052900"/>
            <a:ext cx="1689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Low Volume</a:t>
            </a:r>
            <a:endParaRPr b="1" i="0" sz="16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71" name="Google Shape;1371;p25"/>
          <p:cNvSpPr txBox="1"/>
          <p:nvPr/>
        </p:nvSpPr>
        <p:spPr>
          <a:xfrm>
            <a:off x="436913" y="2929638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2" name="Google Shape;1372;p25"/>
          <p:cNvSpPr txBox="1"/>
          <p:nvPr/>
        </p:nvSpPr>
        <p:spPr>
          <a:xfrm>
            <a:off x="436913" y="2631675"/>
            <a:ext cx="1689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Batch</a:t>
            </a:r>
            <a:endParaRPr b="1" i="0" sz="16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73" name="Google Shape;1373;p25"/>
          <p:cNvSpPr txBox="1"/>
          <p:nvPr/>
        </p:nvSpPr>
        <p:spPr>
          <a:xfrm>
            <a:off x="436913" y="436861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Earth is the planet where we live on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4" name="Google Shape;1374;p25"/>
          <p:cNvSpPr txBox="1"/>
          <p:nvPr/>
        </p:nvSpPr>
        <p:spPr>
          <a:xfrm>
            <a:off x="436913" y="4070650"/>
            <a:ext cx="1689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Structured</a:t>
            </a:r>
            <a:endParaRPr b="1" i="0" sz="16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75" name="Google Shape;1375;p25"/>
          <p:cNvSpPr txBox="1"/>
          <p:nvPr/>
        </p:nvSpPr>
        <p:spPr>
          <a:xfrm>
            <a:off x="7018759" y="1060300"/>
            <a:ext cx="1668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High Volume</a:t>
            </a:r>
            <a:endParaRPr b="1" i="0" sz="16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76" name="Google Shape;1376;p25"/>
          <p:cNvSpPr txBox="1"/>
          <p:nvPr/>
        </p:nvSpPr>
        <p:spPr>
          <a:xfrm>
            <a:off x="6997625" y="2937906"/>
            <a:ext cx="1670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7" name="Google Shape;1377;p25"/>
          <p:cNvSpPr txBox="1"/>
          <p:nvPr/>
        </p:nvSpPr>
        <p:spPr>
          <a:xfrm>
            <a:off x="6997613" y="2639950"/>
            <a:ext cx="1668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Real-Time</a:t>
            </a:r>
            <a:endParaRPr b="1" i="0" sz="16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78" name="Google Shape;1378;p25"/>
          <p:cNvSpPr txBox="1"/>
          <p:nvPr/>
        </p:nvSpPr>
        <p:spPr>
          <a:xfrm>
            <a:off x="7012379" y="4380673"/>
            <a:ext cx="1670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the ringed one. It’s a gas giant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9" name="Google Shape;1379;p25"/>
          <p:cNvSpPr txBox="1"/>
          <p:nvPr/>
        </p:nvSpPr>
        <p:spPr>
          <a:xfrm>
            <a:off x="7018759" y="4082700"/>
            <a:ext cx="1668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Multi-Structured</a:t>
            </a:r>
            <a:endParaRPr b="1" i="0" sz="16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80" name="Google Shape;1380;p25"/>
          <p:cNvSpPr txBox="1"/>
          <p:nvPr/>
        </p:nvSpPr>
        <p:spPr>
          <a:xfrm>
            <a:off x="7016973" y="1358275"/>
            <a:ext cx="1670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the biggest of them all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81" name="Google Shape;1381;p25"/>
          <p:cNvCxnSpPr>
            <a:stCxn id="1365" idx="7"/>
            <a:endCxn id="1360" idx="2"/>
          </p:cNvCxnSpPr>
          <p:nvPr/>
        </p:nvCxnSpPr>
        <p:spPr>
          <a:xfrm rot="-5400000">
            <a:off x="5235341" y="1309651"/>
            <a:ext cx="986400" cy="1156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382" name="Google Shape;1382;p25"/>
          <p:cNvCxnSpPr>
            <a:stCxn id="1365" idx="5"/>
            <a:endCxn id="1359" idx="2"/>
          </p:cNvCxnSpPr>
          <p:nvPr/>
        </p:nvCxnSpPr>
        <p:spPr>
          <a:xfrm flipH="1" rot="-5400000">
            <a:off x="5293391" y="3394333"/>
            <a:ext cx="870300" cy="1156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365" name="Google Shape;1365;p25"/>
          <p:cNvSpPr/>
          <p:nvPr/>
        </p:nvSpPr>
        <p:spPr>
          <a:xfrm>
            <a:off x="3754325" y="2141767"/>
            <a:ext cx="1635300" cy="1635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3" name="Google Shape;1383;p25"/>
          <p:cNvSpPr txBox="1"/>
          <p:nvPr/>
        </p:nvSpPr>
        <p:spPr>
          <a:xfrm>
            <a:off x="3834675" y="2662275"/>
            <a:ext cx="1440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Small Data vs. Big Data</a:t>
            </a:r>
            <a:endParaRPr b="0" i="0" sz="1900" u="none" cap="none" strike="noStrike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384" name="Google Shape;1384;p25"/>
          <p:cNvGrpSpPr/>
          <p:nvPr/>
        </p:nvGrpSpPr>
        <p:grpSpPr>
          <a:xfrm>
            <a:off x="6424117" y="1212072"/>
            <a:ext cx="359972" cy="365467"/>
            <a:chOff x="-59400775" y="4084200"/>
            <a:chExt cx="311125" cy="315875"/>
          </a:xfrm>
        </p:grpSpPr>
        <p:sp>
          <p:nvSpPr>
            <p:cNvPr id="1385" name="Google Shape;1385;p25"/>
            <p:cNvSpPr/>
            <p:nvPr/>
          </p:nvSpPr>
          <p:spPr>
            <a:xfrm>
              <a:off x="-59400775" y="4317350"/>
              <a:ext cx="89800" cy="82725"/>
            </a:xfrm>
            <a:custGeom>
              <a:rect b="b" l="l" r="r" t="t"/>
              <a:pathLst>
                <a:path extrusionOk="0" h="3309" w="3592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25"/>
            <p:cNvSpPr/>
            <p:nvPr/>
          </p:nvSpPr>
          <p:spPr>
            <a:xfrm>
              <a:off x="-59400000" y="4084200"/>
              <a:ext cx="89825" cy="212700"/>
            </a:xfrm>
            <a:custGeom>
              <a:rect b="b" l="l" r="r" t="t"/>
              <a:pathLst>
                <a:path extrusionOk="0" h="8508" w="3593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25"/>
            <p:cNvSpPr/>
            <p:nvPr/>
          </p:nvSpPr>
          <p:spPr>
            <a:xfrm>
              <a:off x="-59290500" y="4317350"/>
              <a:ext cx="89800" cy="82725"/>
            </a:xfrm>
            <a:custGeom>
              <a:rect b="b" l="l" r="r" t="t"/>
              <a:pathLst>
                <a:path extrusionOk="0" h="3309" w="3592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25"/>
            <p:cNvSpPr/>
            <p:nvPr/>
          </p:nvSpPr>
          <p:spPr>
            <a:xfrm>
              <a:off x="-59290500" y="4084200"/>
              <a:ext cx="89800" cy="212700"/>
            </a:xfrm>
            <a:custGeom>
              <a:rect b="b" l="l" r="r" t="t"/>
              <a:pathLst>
                <a:path extrusionOk="0" h="8508" w="3592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25"/>
            <p:cNvSpPr/>
            <p:nvPr/>
          </p:nvSpPr>
          <p:spPr>
            <a:xfrm>
              <a:off x="-59181025" y="4317350"/>
              <a:ext cx="89800" cy="82725"/>
            </a:xfrm>
            <a:custGeom>
              <a:rect b="b" l="l" r="r" t="t"/>
              <a:pathLst>
                <a:path extrusionOk="0" h="3309" w="3592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25"/>
            <p:cNvSpPr/>
            <p:nvPr/>
          </p:nvSpPr>
          <p:spPr>
            <a:xfrm>
              <a:off x="-59179450" y="4084200"/>
              <a:ext cx="89800" cy="212700"/>
            </a:xfrm>
            <a:custGeom>
              <a:rect b="b" l="l" r="r" t="t"/>
              <a:pathLst>
                <a:path extrusionOk="0" h="8508" w="3592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1" name="Google Shape;1391;p25"/>
          <p:cNvSpPr/>
          <p:nvPr/>
        </p:nvSpPr>
        <p:spPr>
          <a:xfrm>
            <a:off x="6430003" y="4226950"/>
            <a:ext cx="348217" cy="347272"/>
          </a:xfrm>
          <a:custGeom>
            <a:rect b="b" l="l" r="r" t="t"/>
            <a:pathLst>
              <a:path extrusionOk="0" h="11752" w="11784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2" name="Google Shape;1392;p25"/>
          <p:cNvGrpSpPr/>
          <p:nvPr/>
        </p:nvGrpSpPr>
        <p:grpSpPr>
          <a:xfrm>
            <a:off x="6406079" y="2784390"/>
            <a:ext cx="351024" cy="350079"/>
            <a:chOff x="3859600" y="3591950"/>
            <a:chExt cx="296975" cy="296175"/>
          </a:xfrm>
        </p:grpSpPr>
        <p:sp>
          <p:nvSpPr>
            <p:cNvPr id="1393" name="Google Shape;1393;p25"/>
            <p:cNvSpPr/>
            <p:nvPr/>
          </p:nvSpPr>
          <p:spPr>
            <a:xfrm>
              <a:off x="4034450" y="3766000"/>
              <a:ext cx="122125" cy="122125"/>
            </a:xfrm>
            <a:custGeom>
              <a:rect b="b" l="l" r="r" t="t"/>
              <a:pathLst>
                <a:path extrusionOk="0" h="4885" w="4885">
                  <a:moveTo>
                    <a:pt x="2395" y="1324"/>
                  </a:moveTo>
                  <a:cubicBezTo>
                    <a:pt x="2616" y="1324"/>
                    <a:pt x="2773" y="1482"/>
                    <a:pt x="2773" y="1702"/>
                  </a:cubicBezTo>
                  <a:lnTo>
                    <a:pt x="2773" y="2049"/>
                  </a:lnTo>
                  <a:lnTo>
                    <a:pt x="3120" y="2049"/>
                  </a:lnTo>
                  <a:cubicBezTo>
                    <a:pt x="3309" y="2049"/>
                    <a:pt x="3466" y="2206"/>
                    <a:pt x="3466" y="2395"/>
                  </a:cubicBezTo>
                  <a:cubicBezTo>
                    <a:pt x="3466" y="2584"/>
                    <a:pt x="3309" y="2742"/>
                    <a:pt x="3120" y="2742"/>
                  </a:cubicBezTo>
                  <a:lnTo>
                    <a:pt x="2395" y="2742"/>
                  </a:lnTo>
                  <a:cubicBezTo>
                    <a:pt x="2206" y="2742"/>
                    <a:pt x="2049" y="2584"/>
                    <a:pt x="2049" y="2395"/>
                  </a:cubicBezTo>
                  <a:lnTo>
                    <a:pt x="2049" y="1702"/>
                  </a:lnTo>
                  <a:cubicBezTo>
                    <a:pt x="2049" y="1482"/>
                    <a:pt x="2206" y="1324"/>
                    <a:pt x="2395" y="1324"/>
                  </a:cubicBezTo>
                  <a:close/>
                  <a:moveTo>
                    <a:pt x="2458" y="1"/>
                  </a:moveTo>
                  <a:cubicBezTo>
                    <a:pt x="1104" y="1"/>
                    <a:pt x="1" y="1103"/>
                    <a:pt x="1" y="2427"/>
                  </a:cubicBezTo>
                  <a:cubicBezTo>
                    <a:pt x="1" y="3781"/>
                    <a:pt x="1104" y="4884"/>
                    <a:pt x="2458" y="4884"/>
                  </a:cubicBezTo>
                  <a:cubicBezTo>
                    <a:pt x="3782" y="4884"/>
                    <a:pt x="4884" y="3781"/>
                    <a:pt x="4884" y="2427"/>
                  </a:cubicBezTo>
                  <a:cubicBezTo>
                    <a:pt x="4853" y="1072"/>
                    <a:pt x="3782" y="1"/>
                    <a:pt x="24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25"/>
            <p:cNvSpPr/>
            <p:nvPr/>
          </p:nvSpPr>
          <p:spPr>
            <a:xfrm>
              <a:off x="3860400" y="3679375"/>
              <a:ext cx="260725" cy="173300"/>
            </a:xfrm>
            <a:custGeom>
              <a:rect b="b" l="l" r="r" t="t"/>
              <a:pathLst>
                <a:path extrusionOk="0" h="6932" w="10429">
                  <a:moveTo>
                    <a:pt x="2426" y="662"/>
                  </a:moveTo>
                  <a:cubicBezTo>
                    <a:pt x="2647" y="662"/>
                    <a:pt x="2804" y="819"/>
                    <a:pt x="2804" y="1008"/>
                  </a:cubicBezTo>
                  <a:cubicBezTo>
                    <a:pt x="2804" y="1197"/>
                    <a:pt x="2647" y="1355"/>
                    <a:pt x="2426" y="1355"/>
                  </a:cubicBezTo>
                  <a:lnTo>
                    <a:pt x="1733" y="1355"/>
                  </a:lnTo>
                  <a:cubicBezTo>
                    <a:pt x="1544" y="1355"/>
                    <a:pt x="1387" y="1197"/>
                    <a:pt x="1387" y="1008"/>
                  </a:cubicBezTo>
                  <a:cubicBezTo>
                    <a:pt x="1387" y="819"/>
                    <a:pt x="1544" y="662"/>
                    <a:pt x="1733" y="662"/>
                  </a:cubicBezTo>
                  <a:close/>
                  <a:moveTo>
                    <a:pt x="4537" y="662"/>
                  </a:moveTo>
                  <a:cubicBezTo>
                    <a:pt x="4726" y="662"/>
                    <a:pt x="4884" y="819"/>
                    <a:pt x="4884" y="1008"/>
                  </a:cubicBezTo>
                  <a:cubicBezTo>
                    <a:pt x="4884" y="1197"/>
                    <a:pt x="4695" y="1355"/>
                    <a:pt x="4537" y="1355"/>
                  </a:cubicBezTo>
                  <a:lnTo>
                    <a:pt x="3812" y="1355"/>
                  </a:lnTo>
                  <a:cubicBezTo>
                    <a:pt x="3623" y="1355"/>
                    <a:pt x="3466" y="1197"/>
                    <a:pt x="3466" y="1008"/>
                  </a:cubicBezTo>
                  <a:cubicBezTo>
                    <a:pt x="3466" y="819"/>
                    <a:pt x="3623" y="662"/>
                    <a:pt x="3812" y="662"/>
                  </a:cubicBezTo>
                  <a:close/>
                  <a:moveTo>
                    <a:pt x="6648" y="662"/>
                  </a:moveTo>
                  <a:cubicBezTo>
                    <a:pt x="6837" y="662"/>
                    <a:pt x="6994" y="819"/>
                    <a:pt x="6994" y="1008"/>
                  </a:cubicBezTo>
                  <a:cubicBezTo>
                    <a:pt x="6994" y="1197"/>
                    <a:pt x="6837" y="1355"/>
                    <a:pt x="6648" y="1355"/>
                  </a:cubicBezTo>
                  <a:lnTo>
                    <a:pt x="5955" y="1355"/>
                  </a:lnTo>
                  <a:cubicBezTo>
                    <a:pt x="5734" y="1355"/>
                    <a:pt x="5577" y="1197"/>
                    <a:pt x="5577" y="1008"/>
                  </a:cubicBezTo>
                  <a:cubicBezTo>
                    <a:pt x="5577" y="819"/>
                    <a:pt x="5734" y="662"/>
                    <a:pt x="5955" y="662"/>
                  </a:cubicBezTo>
                  <a:close/>
                  <a:moveTo>
                    <a:pt x="8727" y="662"/>
                  </a:moveTo>
                  <a:cubicBezTo>
                    <a:pt x="8948" y="662"/>
                    <a:pt x="9105" y="819"/>
                    <a:pt x="9105" y="1008"/>
                  </a:cubicBezTo>
                  <a:cubicBezTo>
                    <a:pt x="9105" y="1197"/>
                    <a:pt x="8948" y="1355"/>
                    <a:pt x="8727" y="1355"/>
                  </a:cubicBezTo>
                  <a:lnTo>
                    <a:pt x="8034" y="1355"/>
                  </a:lnTo>
                  <a:cubicBezTo>
                    <a:pt x="7845" y="1355"/>
                    <a:pt x="7688" y="1197"/>
                    <a:pt x="7688" y="1008"/>
                  </a:cubicBezTo>
                  <a:cubicBezTo>
                    <a:pt x="7688" y="819"/>
                    <a:pt x="7845" y="662"/>
                    <a:pt x="8034" y="662"/>
                  </a:cubicBezTo>
                  <a:close/>
                  <a:moveTo>
                    <a:pt x="2426" y="2080"/>
                  </a:moveTo>
                  <a:cubicBezTo>
                    <a:pt x="2647" y="2080"/>
                    <a:pt x="2804" y="2237"/>
                    <a:pt x="2804" y="2426"/>
                  </a:cubicBezTo>
                  <a:cubicBezTo>
                    <a:pt x="2804" y="2647"/>
                    <a:pt x="2647" y="2773"/>
                    <a:pt x="2426" y="2773"/>
                  </a:cubicBezTo>
                  <a:lnTo>
                    <a:pt x="1733" y="2773"/>
                  </a:lnTo>
                  <a:cubicBezTo>
                    <a:pt x="1544" y="2773"/>
                    <a:pt x="1387" y="2647"/>
                    <a:pt x="1387" y="2426"/>
                  </a:cubicBezTo>
                  <a:cubicBezTo>
                    <a:pt x="1387" y="2206"/>
                    <a:pt x="1544" y="2080"/>
                    <a:pt x="1733" y="2080"/>
                  </a:cubicBezTo>
                  <a:close/>
                  <a:moveTo>
                    <a:pt x="4537" y="2080"/>
                  </a:moveTo>
                  <a:cubicBezTo>
                    <a:pt x="4726" y="2080"/>
                    <a:pt x="4884" y="2237"/>
                    <a:pt x="4884" y="2426"/>
                  </a:cubicBezTo>
                  <a:cubicBezTo>
                    <a:pt x="4884" y="2647"/>
                    <a:pt x="4695" y="2773"/>
                    <a:pt x="4537" y="2773"/>
                  </a:cubicBezTo>
                  <a:lnTo>
                    <a:pt x="3812" y="2773"/>
                  </a:lnTo>
                  <a:cubicBezTo>
                    <a:pt x="3623" y="2773"/>
                    <a:pt x="3466" y="2647"/>
                    <a:pt x="3466" y="2426"/>
                  </a:cubicBezTo>
                  <a:cubicBezTo>
                    <a:pt x="3466" y="2206"/>
                    <a:pt x="3623" y="2080"/>
                    <a:pt x="3812" y="2080"/>
                  </a:cubicBezTo>
                  <a:close/>
                  <a:moveTo>
                    <a:pt x="6648" y="2080"/>
                  </a:moveTo>
                  <a:cubicBezTo>
                    <a:pt x="6837" y="2080"/>
                    <a:pt x="6994" y="2237"/>
                    <a:pt x="6994" y="2426"/>
                  </a:cubicBezTo>
                  <a:cubicBezTo>
                    <a:pt x="6994" y="2647"/>
                    <a:pt x="6837" y="2773"/>
                    <a:pt x="6648" y="2773"/>
                  </a:cubicBezTo>
                  <a:lnTo>
                    <a:pt x="5955" y="2773"/>
                  </a:lnTo>
                  <a:cubicBezTo>
                    <a:pt x="5734" y="2773"/>
                    <a:pt x="5577" y="2647"/>
                    <a:pt x="5577" y="2426"/>
                  </a:cubicBezTo>
                  <a:cubicBezTo>
                    <a:pt x="5577" y="2206"/>
                    <a:pt x="5734" y="2080"/>
                    <a:pt x="5955" y="2080"/>
                  </a:cubicBezTo>
                  <a:close/>
                  <a:moveTo>
                    <a:pt x="8727" y="2080"/>
                  </a:moveTo>
                  <a:cubicBezTo>
                    <a:pt x="8948" y="2080"/>
                    <a:pt x="9105" y="2237"/>
                    <a:pt x="9105" y="2426"/>
                  </a:cubicBezTo>
                  <a:cubicBezTo>
                    <a:pt x="9105" y="2647"/>
                    <a:pt x="8948" y="2773"/>
                    <a:pt x="8727" y="2773"/>
                  </a:cubicBezTo>
                  <a:lnTo>
                    <a:pt x="8034" y="2773"/>
                  </a:lnTo>
                  <a:cubicBezTo>
                    <a:pt x="7845" y="2773"/>
                    <a:pt x="7688" y="2647"/>
                    <a:pt x="7688" y="2426"/>
                  </a:cubicBezTo>
                  <a:cubicBezTo>
                    <a:pt x="7688" y="2206"/>
                    <a:pt x="7845" y="2080"/>
                    <a:pt x="8034" y="2080"/>
                  </a:cubicBezTo>
                  <a:close/>
                  <a:moveTo>
                    <a:pt x="2426" y="3466"/>
                  </a:moveTo>
                  <a:cubicBezTo>
                    <a:pt x="2647" y="3466"/>
                    <a:pt x="2804" y="3623"/>
                    <a:pt x="2804" y="3812"/>
                  </a:cubicBezTo>
                  <a:cubicBezTo>
                    <a:pt x="2804" y="4001"/>
                    <a:pt x="2647" y="4159"/>
                    <a:pt x="2426" y="4159"/>
                  </a:cubicBezTo>
                  <a:lnTo>
                    <a:pt x="1733" y="4159"/>
                  </a:lnTo>
                  <a:cubicBezTo>
                    <a:pt x="1544" y="4159"/>
                    <a:pt x="1387" y="4001"/>
                    <a:pt x="1387" y="3812"/>
                  </a:cubicBezTo>
                  <a:cubicBezTo>
                    <a:pt x="1387" y="3623"/>
                    <a:pt x="1544" y="3466"/>
                    <a:pt x="1733" y="3466"/>
                  </a:cubicBezTo>
                  <a:close/>
                  <a:moveTo>
                    <a:pt x="4537" y="3466"/>
                  </a:moveTo>
                  <a:cubicBezTo>
                    <a:pt x="4726" y="3466"/>
                    <a:pt x="4884" y="3623"/>
                    <a:pt x="4884" y="3812"/>
                  </a:cubicBezTo>
                  <a:cubicBezTo>
                    <a:pt x="4884" y="4001"/>
                    <a:pt x="4695" y="4159"/>
                    <a:pt x="4537" y="4159"/>
                  </a:cubicBezTo>
                  <a:lnTo>
                    <a:pt x="3812" y="4159"/>
                  </a:lnTo>
                  <a:cubicBezTo>
                    <a:pt x="3623" y="4159"/>
                    <a:pt x="3466" y="4001"/>
                    <a:pt x="3466" y="3812"/>
                  </a:cubicBezTo>
                  <a:cubicBezTo>
                    <a:pt x="3466" y="3623"/>
                    <a:pt x="3623" y="3466"/>
                    <a:pt x="3812" y="3466"/>
                  </a:cubicBezTo>
                  <a:close/>
                  <a:moveTo>
                    <a:pt x="6648" y="3466"/>
                  </a:moveTo>
                  <a:cubicBezTo>
                    <a:pt x="6837" y="3466"/>
                    <a:pt x="6994" y="3623"/>
                    <a:pt x="6994" y="3812"/>
                  </a:cubicBezTo>
                  <a:cubicBezTo>
                    <a:pt x="6994" y="4001"/>
                    <a:pt x="6837" y="4159"/>
                    <a:pt x="6648" y="4159"/>
                  </a:cubicBezTo>
                  <a:lnTo>
                    <a:pt x="5955" y="4159"/>
                  </a:lnTo>
                  <a:cubicBezTo>
                    <a:pt x="5734" y="4159"/>
                    <a:pt x="5577" y="4001"/>
                    <a:pt x="5577" y="3812"/>
                  </a:cubicBezTo>
                  <a:cubicBezTo>
                    <a:pt x="5577" y="3623"/>
                    <a:pt x="5734" y="3466"/>
                    <a:pt x="5955" y="3466"/>
                  </a:cubicBezTo>
                  <a:close/>
                  <a:moveTo>
                    <a:pt x="2426" y="4852"/>
                  </a:moveTo>
                  <a:cubicBezTo>
                    <a:pt x="2647" y="4852"/>
                    <a:pt x="2804" y="5010"/>
                    <a:pt x="2804" y="5199"/>
                  </a:cubicBezTo>
                  <a:cubicBezTo>
                    <a:pt x="2804" y="5388"/>
                    <a:pt x="2647" y="5545"/>
                    <a:pt x="2426" y="5545"/>
                  </a:cubicBezTo>
                  <a:lnTo>
                    <a:pt x="1733" y="5545"/>
                  </a:lnTo>
                  <a:cubicBezTo>
                    <a:pt x="1544" y="5545"/>
                    <a:pt x="1387" y="5388"/>
                    <a:pt x="1387" y="5199"/>
                  </a:cubicBezTo>
                  <a:cubicBezTo>
                    <a:pt x="1387" y="5010"/>
                    <a:pt x="1544" y="4852"/>
                    <a:pt x="1733" y="4852"/>
                  </a:cubicBezTo>
                  <a:close/>
                  <a:moveTo>
                    <a:pt x="4537" y="4852"/>
                  </a:moveTo>
                  <a:cubicBezTo>
                    <a:pt x="4726" y="4852"/>
                    <a:pt x="4884" y="5010"/>
                    <a:pt x="4884" y="5199"/>
                  </a:cubicBezTo>
                  <a:cubicBezTo>
                    <a:pt x="4884" y="5388"/>
                    <a:pt x="4695" y="5545"/>
                    <a:pt x="4537" y="5545"/>
                  </a:cubicBezTo>
                  <a:lnTo>
                    <a:pt x="3812" y="5545"/>
                  </a:lnTo>
                  <a:cubicBezTo>
                    <a:pt x="3623" y="5545"/>
                    <a:pt x="3466" y="5388"/>
                    <a:pt x="3466" y="5199"/>
                  </a:cubicBezTo>
                  <a:cubicBezTo>
                    <a:pt x="3466" y="5010"/>
                    <a:pt x="3623" y="4852"/>
                    <a:pt x="3812" y="4852"/>
                  </a:cubicBezTo>
                  <a:close/>
                  <a:moveTo>
                    <a:pt x="0" y="0"/>
                  </a:moveTo>
                  <a:lnTo>
                    <a:pt x="0" y="5892"/>
                  </a:lnTo>
                  <a:cubicBezTo>
                    <a:pt x="0" y="6459"/>
                    <a:pt x="473" y="6931"/>
                    <a:pt x="1071" y="6931"/>
                  </a:cubicBezTo>
                  <a:lnTo>
                    <a:pt x="6490" y="6931"/>
                  </a:lnTo>
                  <a:cubicBezTo>
                    <a:pt x="6364" y="6616"/>
                    <a:pt x="6301" y="6270"/>
                    <a:pt x="6301" y="5892"/>
                  </a:cubicBezTo>
                  <a:cubicBezTo>
                    <a:pt x="6301" y="5797"/>
                    <a:pt x="6333" y="5671"/>
                    <a:pt x="6333" y="5545"/>
                  </a:cubicBezTo>
                  <a:lnTo>
                    <a:pt x="5955" y="5545"/>
                  </a:lnTo>
                  <a:cubicBezTo>
                    <a:pt x="5734" y="5545"/>
                    <a:pt x="5577" y="5388"/>
                    <a:pt x="5577" y="5199"/>
                  </a:cubicBezTo>
                  <a:cubicBezTo>
                    <a:pt x="5577" y="5010"/>
                    <a:pt x="5734" y="4852"/>
                    <a:pt x="5955" y="4852"/>
                  </a:cubicBezTo>
                  <a:lnTo>
                    <a:pt x="6490" y="4852"/>
                  </a:lnTo>
                  <a:cubicBezTo>
                    <a:pt x="6931" y="3623"/>
                    <a:pt x="8066" y="2741"/>
                    <a:pt x="9420" y="2741"/>
                  </a:cubicBezTo>
                  <a:cubicBezTo>
                    <a:pt x="9767" y="2741"/>
                    <a:pt x="10113" y="2836"/>
                    <a:pt x="10428" y="2962"/>
                  </a:cubicBezTo>
                  <a:lnTo>
                    <a:pt x="104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25"/>
            <p:cNvSpPr/>
            <p:nvPr/>
          </p:nvSpPr>
          <p:spPr>
            <a:xfrm>
              <a:off x="3859600" y="3591950"/>
              <a:ext cx="261525" cy="70900"/>
            </a:xfrm>
            <a:custGeom>
              <a:rect b="b" l="l" r="r" t="t"/>
              <a:pathLst>
                <a:path extrusionOk="0" h="2836" w="10461">
                  <a:moveTo>
                    <a:pt x="1734" y="0"/>
                  </a:moveTo>
                  <a:cubicBezTo>
                    <a:pt x="1513" y="0"/>
                    <a:pt x="1356" y="158"/>
                    <a:pt x="1356" y="347"/>
                  </a:cubicBezTo>
                  <a:lnTo>
                    <a:pt x="1356" y="693"/>
                  </a:lnTo>
                  <a:lnTo>
                    <a:pt x="1009" y="693"/>
                  </a:lnTo>
                  <a:cubicBezTo>
                    <a:pt x="410" y="693"/>
                    <a:pt x="1" y="1166"/>
                    <a:pt x="1" y="1733"/>
                  </a:cubicBezTo>
                  <a:lnTo>
                    <a:pt x="1" y="2836"/>
                  </a:lnTo>
                  <a:lnTo>
                    <a:pt x="10429" y="2836"/>
                  </a:lnTo>
                  <a:lnTo>
                    <a:pt x="10429" y="1733"/>
                  </a:lnTo>
                  <a:lnTo>
                    <a:pt x="10460" y="1733"/>
                  </a:lnTo>
                  <a:cubicBezTo>
                    <a:pt x="10460" y="1134"/>
                    <a:pt x="9988" y="693"/>
                    <a:pt x="9421" y="693"/>
                  </a:cubicBezTo>
                  <a:lnTo>
                    <a:pt x="9074" y="693"/>
                  </a:lnTo>
                  <a:lnTo>
                    <a:pt x="9074" y="347"/>
                  </a:lnTo>
                  <a:cubicBezTo>
                    <a:pt x="9074" y="158"/>
                    <a:pt x="8917" y="0"/>
                    <a:pt x="8728" y="0"/>
                  </a:cubicBezTo>
                  <a:cubicBezTo>
                    <a:pt x="8539" y="0"/>
                    <a:pt x="8381" y="158"/>
                    <a:pt x="8381" y="347"/>
                  </a:cubicBezTo>
                  <a:lnTo>
                    <a:pt x="8381" y="693"/>
                  </a:lnTo>
                  <a:lnTo>
                    <a:pt x="6995" y="693"/>
                  </a:lnTo>
                  <a:lnTo>
                    <a:pt x="6995" y="347"/>
                  </a:lnTo>
                  <a:cubicBezTo>
                    <a:pt x="6995" y="158"/>
                    <a:pt x="6837" y="0"/>
                    <a:pt x="6648" y="0"/>
                  </a:cubicBezTo>
                  <a:cubicBezTo>
                    <a:pt x="6459" y="0"/>
                    <a:pt x="6302" y="158"/>
                    <a:pt x="6302" y="347"/>
                  </a:cubicBezTo>
                  <a:lnTo>
                    <a:pt x="6302" y="693"/>
                  </a:lnTo>
                  <a:lnTo>
                    <a:pt x="4159" y="693"/>
                  </a:lnTo>
                  <a:lnTo>
                    <a:pt x="4159" y="347"/>
                  </a:lnTo>
                  <a:cubicBezTo>
                    <a:pt x="4159" y="158"/>
                    <a:pt x="4002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693"/>
                  </a:ln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6" name="Google Shape;1396;p25"/>
          <p:cNvGrpSpPr/>
          <p:nvPr/>
        </p:nvGrpSpPr>
        <p:grpSpPr>
          <a:xfrm>
            <a:off x="2493609" y="2781556"/>
            <a:ext cx="264317" cy="367290"/>
            <a:chOff x="-64001300" y="4093650"/>
            <a:chExt cx="228450" cy="317450"/>
          </a:xfrm>
        </p:grpSpPr>
        <p:sp>
          <p:nvSpPr>
            <p:cNvPr id="1397" name="Google Shape;1397;p25"/>
            <p:cNvSpPr/>
            <p:nvPr/>
          </p:nvSpPr>
          <p:spPr>
            <a:xfrm>
              <a:off x="-63933550" y="4328375"/>
              <a:ext cx="93750" cy="40975"/>
            </a:xfrm>
            <a:custGeom>
              <a:rect b="b" l="l" r="r" t="t"/>
              <a:pathLst>
                <a:path extrusionOk="0" h="1639" w="3750">
                  <a:moveTo>
                    <a:pt x="1859" y="0"/>
                  </a:moveTo>
                  <a:cubicBezTo>
                    <a:pt x="1009" y="0"/>
                    <a:pt x="315" y="662"/>
                    <a:pt x="0" y="1638"/>
                  </a:cubicBezTo>
                  <a:lnTo>
                    <a:pt x="3749" y="1638"/>
                  </a:lnTo>
                  <a:cubicBezTo>
                    <a:pt x="3434" y="662"/>
                    <a:pt x="2710" y="0"/>
                    <a:pt x="1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25"/>
            <p:cNvSpPr/>
            <p:nvPr/>
          </p:nvSpPr>
          <p:spPr>
            <a:xfrm>
              <a:off x="-63980025" y="4135400"/>
              <a:ext cx="185900" cy="234725"/>
            </a:xfrm>
            <a:custGeom>
              <a:rect b="b" l="l" r="r" t="t"/>
              <a:pathLst>
                <a:path extrusionOk="0" h="9389" w="7436">
                  <a:moveTo>
                    <a:pt x="6617" y="1"/>
                  </a:moveTo>
                  <a:lnTo>
                    <a:pt x="6617" y="725"/>
                  </a:lnTo>
                  <a:cubicBezTo>
                    <a:pt x="6196" y="593"/>
                    <a:pt x="5771" y="530"/>
                    <a:pt x="5358" y="530"/>
                  </a:cubicBezTo>
                  <a:cubicBezTo>
                    <a:pt x="4686" y="530"/>
                    <a:pt x="4044" y="697"/>
                    <a:pt x="3498" y="1009"/>
                  </a:cubicBezTo>
                  <a:cubicBezTo>
                    <a:pt x="3103" y="1242"/>
                    <a:pt x="2617" y="1373"/>
                    <a:pt x="2085" y="1373"/>
                  </a:cubicBezTo>
                  <a:cubicBezTo>
                    <a:pt x="1683" y="1373"/>
                    <a:pt x="1254" y="1298"/>
                    <a:pt x="820" y="1135"/>
                  </a:cubicBezTo>
                  <a:lnTo>
                    <a:pt x="820" y="32"/>
                  </a:lnTo>
                  <a:lnTo>
                    <a:pt x="1" y="32"/>
                  </a:lnTo>
                  <a:lnTo>
                    <a:pt x="1" y="1418"/>
                  </a:lnTo>
                  <a:cubicBezTo>
                    <a:pt x="1" y="2867"/>
                    <a:pt x="820" y="4096"/>
                    <a:pt x="2017" y="4726"/>
                  </a:cubicBezTo>
                  <a:cubicBezTo>
                    <a:pt x="820" y="5356"/>
                    <a:pt x="1" y="6554"/>
                    <a:pt x="1" y="8034"/>
                  </a:cubicBezTo>
                  <a:lnTo>
                    <a:pt x="1" y="9389"/>
                  </a:lnTo>
                  <a:lnTo>
                    <a:pt x="820" y="9389"/>
                  </a:lnTo>
                  <a:lnTo>
                    <a:pt x="820" y="8034"/>
                  </a:lnTo>
                  <a:cubicBezTo>
                    <a:pt x="820" y="6396"/>
                    <a:pt x="2143" y="5104"/>
                    <a:pt x="3750" y="5104"/>
                  </a:cubicBezTo>
                  <a:cubicBezTo>
                    <a:pt x="5356" y="5104"/>
                    <a:pt x="6617" y="6396"/>
                    <a:pt x="6617" y="8034"/>
                  </a:cubicBezTo>
                  <a:lnTo>
                    <a:pt x="6617" y="9389"/>
                  </a:lnTo>
                  <a:lnTo>
                    <a:pt x="7436" y="9389"/>
                  </a:lnTo>
                  <a:lnTo>
                    <a:pt x="7436" y="9357"/>
                  </a:lnTo>
                  <a:lnTo>
                    <a:pt x="7436" y="7971"/>
                  </a:lnTo>
                  <a:cubicBezTo>
                    <a:pt x="7436" y="6522"/>
                    <a:pt x="6617" y="5293"/>
                    <a:pt x="5451" y="4663"/>
                  </a:cubicBezTo>
                  <a:cubicBezTo>
                    <a:pt x="6617" y="4033"/>
                    <a:pt x="7436" y="2836"/>
                    <a:pt x="7436" y="1355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25"/>
            <p:cNvSpPr/>
            <p:nvPr/>
          </p:nvSpPr>
          <p:spPr>
            <a:xfrm>
              <a:off x="-64001300" y="4389800"/>
              <a:ext cx="228450" cy="21300"/>
            </a:xfrm>
            <a:custGeom>
              <a:rect b="b" l="l" r="r" t="t"/>
              <a:pathLst>
                <a:path extrusionOk="0" h="852" w="9138">
                  <a:moveTo>
                    <a:pt x="411" y="1"/>
                  </a:moveTo>
                  <a:cubicBezTo>
                    <a:pt x="190" y="1"/>
                    <a:pt x="1" y="221"/>
                    <a:pt x="1" y="410"/>
                  </a:cubicBezTo>
                  <a:cubicBezTo>
                    <a:pt x="1" y="631"/>
                    <a:pt x="190" y="851"/>
                    <a:pt x="411" y="851"/>
                  </a:cubicBezTo>
                  <a:lnTo>
                    <a:pt x="8696" y="851"/>
                  </a:lnTo>
                  <a:cubicBezTo>
                    <a:pt x="8917" y="851"/>
                    <a:pt x="9074" y="631"/>
                    <a:pt x="9074" y="410"/>
                  </a:cubicBezTo>
                  <a:cubicBezTo>
                    <a:pt x="9137" y="221"/>
                    <a:pt x="8917" y="1"/>
                    <a:pt x="8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25"/>
            <p:cNvSpPr/>
            <p:nvPr/>
          </p:nvSpPr>
          <p:spPr>
            <a:xfrm>
              <a:off x="-64001300" y="4093650"/>
              <a:ext cx="226875" cy="20500"/>
            </a:xfrm>
            <a:custGeom>
              <a:rect b="b" l="l" r="r" t="t"/>
              <a:pathLst>
                <a:path extrusionOk="0" h="820" w="9075">
                  <a:moveTo>
                    <a:pt x="411" y="1"/>
                  </a:moveTo>
                  <a:cubicBezTo>
                    <a:pt x="190" y="1"/>
                    <a:pt x="1" y="190"/>
                    <a:pt x="1" y="410"/>
                  </a:cubicBezTo>
                  <a:cubicBezTo>
                    <a:pt x="32" y="631"/>
                    <a:pt x="190" y="820"/>
                    <a:pt x="411" y="820"/>
                  </a:cubicBezTo>
                  <a:lnTo>
                    <a:pt x="8696" y="820"/>
                  </a:lnTo>
                  <a:cubicBezTo>
                    <a:pt x="8917" y="820"/>
                    <a:pt x="9074" y="631"/>
                    <a:pt x="9074" y="410"/>
                  </a:cubicBezTo>
                  <a:cubicBezTo>
                    <a:pt x="9074" y="158"/>
                    <a:pt x="8885" y="1"/>
                    <a:pt x="8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1" name="Google Shape;1401;p25"/>
          <p:cNvGrpSpPr/>
          <p:nvPr/>
        </p:nvGrpSpPr>
        <p:grpSpPr>
          <a:xfrm>
            <a:off x="2442593" y="4216943"/>
            <a:ext cx="366364" cy="367290"/>
            <a:chOff x="-61784125" y="3377700"/>
            <a:chExt cx="316650" cy="317450"/>
          </a:xfrm>
        </p:grpSpPr>
        <p:sp>
          <p:nvSpPr>
            <p:cNvPr id="1402" name="Google Shape;1402;p25"/>
            <p:cNvSpPr/>
            <p:nvPr/>
          </p:nvSpPr>
          <p:spPr>
            <a:xfrm>
              <a:off x="-61688025" y="3460400"/>
              <a:ext cx="124450" cy="51225"/>
            </a:xfrm>
            <a:custGeom>
              <a:rect b="b" l="l" r="r" t="t"/>
              <a:pathLst>
                <a:path extrusionOk="0" h="2049" w="4978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25"/>
            <p:cNvSpPr/>
            <p:nvPr/>
          </p:nvSpPr>
          <p:spPr>
            <a:xfrm>
              <a:off x="-61677800" y="3518900"/>
              <a:ext cx="104775" cy="61850"/>
            </a:xfrm>
            <a:custGeom>
              <a:rect b="b" l="l" r="r" t="t"/>
              <a:pathLst>
                <a:path extrusionOk="0" h="2474" w="4191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25"/>
            <p:cNvSpPr/>
            <p:nvPr/>
          </p:nvSpPr>
          <p:spPr>
            <a:xfrm>
              <a:off x="-61667550" y="3377700"/>
              <a:ext cx="82700" cy="82725"/>
            </a:xfrm>
            <a:custGeom>
              <a:rect b="b" l="l" r="r" t="t"/>
              <a:pathLst>
                <a:path extrusionOk="0" h="3309" w="3308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25"/>
            <p:cNvSpPr/>
            <p:nvPr/>
          </p:nvSpPr>
          <p:spPr>
            <a:xfrm>
              <a:off x="-61591150" y="3643150"/>
              <a:ext cx="123675" cy="51200"/>
            </a:xfrm>
            <a:custGeom>
              <a:rect b="b" l="l" r="r" t="t"/>
              <a:pathLst>
                <a:path extrusionOk="0" h="2048" w="4947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25"/>
            <p:cNvSpPr/>
            <p:nvPr/>
          </p:nvSpPr>
          <p:spPr>
            <a:xfrm>
              <a:off x="-61570675" y="3560450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25"/>
            <p:cNvSpPr/>
            <p:nvPr/>
          </p:nvSpPr>
          <p:spPr>
            <a:xfrm>
              <a:off x="-61784125" y="3643925"/>
              <a:ext cx="124450" cy="51225"/>
            </a:xfrm>
            <a:custGeom>
              <a:rect b="b" l="l" r="r" t="t"/>
              <a:pathLst>
                <a:path extrusionOk="0" h="2049" w="4978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25"/>
            <p:cNvSpPr/>
            <p:nvPr/>
          </p:nvSpPr>
          <p:spPr>
            <a:xfrm>
              <a:off x="-61763650" y="3560450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9" name="Google Shape;1409;p25"/>
          <p:cNvGrpSpPr/>
          <p:nvPr/>
        </p:nvGrpSpPr>
        <p:grpSpPr>
          <a:xfrm>
            <a:off x="2546250" y="1229840"/>
            <a:ext cx="159039" cy="339253"/>
            <a:chOff x="4584850" y="4399275"/>
            <a:chExt cx="225875" cy="481825"/>
          </a:xfrm>
        </p:grpSpPr>
        <p:sp>
          <p:nvSpPr>
            <p:cNvPr id="1410" name="Google Shape;1410;p25"/>
            <p:cNvSpPr/>
            <p:nvPr/>
          </p:nvSpPr>
          <p:spPr>
            <a:xfrm>
              <a:off x="4655400" y="4399275"/>
              <a:ext cx="84700" cy="84725"/>
            </a:xfrm>
            <a:custGeom>
              <a:rect b="b" l="l" r="r" t="t"/>
              <a:pathLst>
                <a:path extrusionOk="0" h="3389" w="3388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25"/>
            <p:cNvSpPr/>
            <p:nvPr/>
          </p:nvSpPr>
          <p:spPr>
            <a:xfrm>
              <a:off x="4584850" y="4512200"/>
              <a:ext cx="225875" cy="368900"/>
            </a:xfrm>
            <a:custGeom>
              <a:rect b="b" l="l" r="r" t="t"/>
              <a:pathLst>
                <a:path extrusionOk="0" h="14756" w="9035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6" name="Google Shape;1416;p26"/>
          <p:cNvGrpSpPr/>
          <p:nvPr/>
        </p:nvGrpSpPr>
        <p:grpSpPr>
          <a:xfrm>
            <a:off x="597098" y="1340074"/>
            <a:ext cx="3230211" cy="3230211"/>
            <a:chOff x="597098" y="1340074"/>
            <a:chExt cx="3230211" cy="3230211"/>
          </a:xfrm>
        </p:grpSpPr>
        <p:sp>
          <p:nvSpPr>
            <p:cNvPr id="1417" name="Google Shape;1417;p26"/>
            <p:cNvSpPr/>
            <p:nvPr/>
          </p:nvSpPr>
          <p:spPr>
            <a:xfrm rot="-719520">
              <a:off x="867631" y="1611648"/>
              <a:ext cx="2688004" cy="2688004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26"/>
            <p:cNvSpPr/>
            <p:nvPr/>
          </p:nvSpPr>
          <p:spPr>
            <a:xfrm>
              <a:off x="597098" y="1340074"/>
              <a:ext cx="3230211" cy="3230211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26"/>
            <p:cNvSpPr/>
            <p:nvPr/>
          </p:nvSpPr>
          <p:spPr>
            <a:xfrm>
              <a:off x="1145264" y="1888212"/>
              <a:ext cx="2133994" cy="2133994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26"/>
            <p:cNvSpPr/>
            <p:nvPr/>
          </p:nvSpPr>
          <p:spPr>
            <a:xfrm>
              <a:off x="1427877" y="2170825"/>
              <a:ext cx="1568700" cy="15687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21" name="Google Shape;1421;p26"/>
          <p:cNvCxnSpPr>
            <a:stCxn id="1422" idx="1"/>
          </p:cNvCxnSpPr>
          <p:nvPr/>
        </p:nvCxnSpPr>
        <p:spPr>
          <a:xfrm rot="10800000">
            <a:off x="2978150" y="4386525"/>
            <a:ext cx="16671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3" name="Google Shape;1423;p26"/>
          <p:cNvCxnSpPr/>
          <p:nvPr/>
        </p:nvCxnSpPr>
        <p:spPr>
          <a:xfrm rot="10800000">
            <a:off x="2914250" y="1509400"/>
            <a:ext cx="17310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4" name="Google Shape;1424;p26"/>
          <p:cNvCxnSpPr/>
          <p:nvPr/>
        </p:nvCxnSpPr>
        <p:spPr>
          <a:xfrm rot="10800000">
            <a:off x="3752150" y="2478800"/>
            <a:ext cx="8931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5" name="Google Shape;1425;p26"/>
          <p:cNvCxnSpPr/>
          <p:nvPr/>
        </p:nvCxnSpPr>
        <p:spPr>
          <a:xfrm rot="10800000">
            <a:off x="3752150" y="3382025"/>
            <a:ext cx="8931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2" name="Google Shape;1422;p26"/>
          <p:cNvSpPr/>
          <p:nvPr/>
        </p:nvSpPr>
        <p:spPr>
          <a:xfrm>
            <a:off x="4645250" y="4064625"/>
            <a:ext cx="1115700" cy="6438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6" name="Google Shape;1426;p26"/>
          <p:cNvSpPr/>
          <p:nvPr/>
        </p:nvSpPr>
        <p:spPr>
          <a:xfrm>
            <a:off x="4645250" y="3060125"/>
            <a:ext cx="1115700" cy="643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7" name="Google Shape;1427;p26"/>
          <p:cNvSpPr/>
          <p:nvPr/>
        </p:nvSpPr>
        <p:spPr>
          <a:xfrm>
            <a:off x="4645250" y="2156900"/>
            <a:ext cx="1115700" cy="6438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8" name="Google Shape;1428;p26"/>
          <p:cNvSpPr/>
          <p:nvPr/>
        </p:nvSpPr>
        <p:spPr>
          <a:xfrm>
            <a:off x="4645250" y="1187500"/>
            <a:ext cx="1115700" cy="6438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9" name="Google Shape;1429;p26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30" name="Google Shape;1430;p26"/>
          <p:cNvSpPr txBox="1"/>
          <p:nvPr/>
        </p:nvSpPr>
        <p:spPr>
          <a:xfrm flipH="1">
            <a:off x="4756540" y="4249427"/>
            <a:ext cx="893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70%</a:t>
            </a:r>
            <a:endParaRPr b="0" i="0" sz="1900" u="none" cap="none" strike="noStrike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31" name="Google Shape;1431;p26"/>
          <p:cNvSpPr txBox="1"/>
          <p:nvPr/>
        </p:nvSpPr>
        <p:spPr>
          <a:xfrm flipH="1">
            <a:off x="4756540" y="3244931"/>
            <a:ext cx="893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75%</a:t>
            </a:r>
            <a:endParaRPr b="0" i="0" sz="1900" u="none" cap="none" strike="noStrike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32" name="Google Shape;1432;p26"/>
          <p:cNvSpPr txBox="1"/>
          <p:nvPr/>
        </p:nvSpPr>
        <p:spPr>
          <a:xfrm flipH="1">
            <a:off x="4759823" y="2341691"/>
            <a:ext cx="893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60%</a:t>
            </a:r>
            <a:endParaRPr b="0" i="0" sz="1900" u="none" cap="none" strike="noStrike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33" name="Google Shape;1433;p26"/>
          <p:cNvSpPr txBox="1"/>
          <p:nvPr/>
        </p:nvSpPr>
        <p:spPr>
          <a:xfrm flipH="1">
            <a:off x="4769298" y="1372300"/>
            <a:ext cx="893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50%</a:t>
            </a:r>
            <a:endParaRPr b="0" i="0" sz="1900" u="none" cap="none" strike="noStrike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34" name="Google Shape;1434;p26"/>
          <p:cNvSpPr/>
          <p:nvPr/>
        </p:nvSpPr>
        <p:spPr>
          <a:xfrm flipH="1" rot="10800000">
            <a:off x="445806" y="1188783"/>
            <a:ext cx="3532795" cy="3532795"/>
          </a:xfrm>
          <a:prstGeom prst="blockArc">
            <a:avLst>
              <a:gd fmla="val 5462863" name="adj1"/>
              <a:gd fmla="val 16197592" name="adj2"/>
              <a:gd fmla="val 8071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5" name="Google Shape;1435;p26"/>
          <p:cNvSpPr/>
          <p:nvPr/>
        </p:nvSpPr>
        <p:spPr>
          <a:xfrm flipH="1" rot="10800000">
            <a:off x="1011724" y="1754701"/>
            <a:ext cx="2400959" cy="2400959"/>
          </a:xfrm>
          <a:prstGeom prst="blockArc">
            <a:avLst>
              <a:gd fmla="val 14622" name="adj1"/>
              <a:gd fmla="val 16195235" name="adj2"/>
              <a:gd fmla="val 11901" name="adj3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6" name="Google Shape;1436;p26"/>
          <p:cNvSpPr/>
          <p:nvPr/>
        </p:nvSpPr>
        <p:spPr>
          <a:xfrm flipH="1" rot="10800000">
            <a:off x="1294423" y="2037400"/>
            <a:ext cx="1835559" cy="1835559"/>
          </a:xfrm>
          <a:prstGeom prst="blockArc">
            <a:avLst>
              <a:gd fmla="val 528593" name="adj1"/>
              <a:gd fmla="val 16192946" name="adj2"/>
              <a:gd fmla="val 15569" name="adj3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7" name="Google Shape;1437;p26"/>
          <p:cNvSpPr/>
          <p:nvPr/>
        </p:nvSpPr>
        <p:spPr>
          <a:xfrm flipH="1" rot="10800000">
            <a:off x="729187" y="1473177"/>
            <a:ext cx="2964900" cy="2964600"/>
          </a:xfrm>
          <a:prstGeom prst="blockArc">
            <a:avLst>
              <a:gd fmla="val 3698438" name="adj1"/>
              <a:gd fmla="val 16196780" name="adj2"/>
              <a:gd fmla="val 9536" name="adj3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8" name="Google Shape;1438;p26"/>
          <p:cNvSpPr txBox="1"/>
          <p:nvPr/>
        </p:nvSpPr>
        <p:spPr>
          <a:xfrm>
            <a:off x="7322688" y="1187500"/>
            <a:ext cx="13641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Volume</a:t>
            </a:r>
            <a:endParaRPr b="1" i="0" sz="1600" u="none" cap="none" strike="noStrik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39" name="Google Shape;1439;p26"/>
          <p:cNvSpPr txBox="1"/>
          <p:nvPr/>
        </p:nvSpPr>
        <p:spPr>
          <a:xfrm>
            <a:off x="6331788" y="1452200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one from the Sun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0" name="Google Shape;1440;p26"/>
          <p:cNvSpPr txBox="1"/>
          <p:nvPr/>
        </p:nvSpPr>
        <p:spPr>
          <a:xfrm>
            <a:off x="7322688" y="2107626"/>
            <a:ext cx="13641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Variety</a:t>
            </a:r>
            <a:endParaRPr b="1" i="0" sz="1600" u="none" cap="none" strike="noStrik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41" name="Google Shape;1441;p26"/>
          <p:cNvSpPr txBox="1"/>
          <p:nvPr/>
        </p:nvSpPr>
        <p:spPr>
          <a:xfrm>
            <a:off x="6331788" y="2372345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2" name="Google Shape;1442;p26"/>
          <p:cNvSpPr txBox="1"/>
          <p:nvPr/>
        </p:nvSpPr>
        <p:spPr>
          <a:xfrm>
            <a:off x="7322688" y="3027770"/>
            <a:ext cx="13641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Veracity</a:t>
            </a:r>
            <a:endParaRPr b="1" i="0" sz="1600" u="none" cap="none" strike="noStrik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43" name="Google Shape;1443;p26"/>
          <p:cNvSpPr txBox="1"/>
          <p:nvPr/>
        </p:nvSpPr>
        <p:spPr>
          <a:xfrm>
            <a:off x="6331788" y="3292471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4" name="Google Shape;1444;p26"/>
          <p:cNvSpPr txBox="1"/>
          <p:nvPr/>
        </p:nvSpPr>
        <p:spPr>
          <a:xfrm>
            <a:off x="7394088" y="3947895"/>
            <a:ext cx="12927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Value</a:t>
            </a:r>
            <a:endParaRPr b="1" i="0" sz="1600" u="none" cap="none" strike="noStrik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45" name="Google Shape;1445;p26"/>
          <p:cNvSpPr txBox="1"/>
          <p:nvPr/>
        </p:nvSpPr>
        <p:spPr>
          <a:xfrm>
            <a:off x="6331788" y="4212598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of them all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27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51" name="Google Shape;1451;p27"/>
          <p:cNvSpPr/>
          <p:nvPr/>
        </p:nvSpPr>
        <p:spPr>
          <a:xfrm>
            <a:off x="3303522" y="1624725"/>
            <a:ext cx="1260648" cy="326563"/>
          </a:xfrm>
          <a:custGeom>
            <a:rect b="b" l="l" r="r" t="t"/>
            <a:pathLst>
              <a:path extrusionOk="0" h="9443" w="39875">
                <a:moveTo>
                  <a:pt x="0" y="0"/>
                </a:moveTo>
                <a:lnTo>
                  <a:pt x="39874" y="0"/>
                </a:lnTo>
                <a:lnTo>
                  <a:pt x="39874" y="9442"/>
                </a:lnTo>
                <a:lnTo>
                  <a:pt x="0" y="944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2" name="Google Shape;1452;p27"/>
          <p:cNvSpPr/>
          <p:nvPr/>
        </p:nvSpPr>
        <p:spPr>
          <a:xfrm>
            <a:off x="3303534" y="2236487"/>
            <a:ext cx="1260648" cy="326563"/>
          </a:xfrm>
          <a:custGeom>
            <a:rect b="b" l="l" r="r" t="t"/>
            <a:pathLst>
              <a:path extrusionOk="0" h="9443" w="39875">
                <a:moveTo>
                  <a:pt x="0" y="0"/>
                </a:moveTo>
                <a:lnTo>
                  <a:pt x="39874" y="0"/>
                </a:lnTo>
                <a:lnTo>
                  <a:pt x="39874" y="9442"/>
                </a:lnTo>
                <a:lnTo>
                  <a:pt x="0" y="944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3" name="Google Shape;1453;p27"/>
          <p:cNvSpPr/>
          <p:nvPr/>
        </p:nvSpPr>
        <p:spPr>
          <a:xfrm>
            <a:off x="3303534" y="2852575"/>
            <a:ext cx="1260648" cy="326563"/>
          </a:xfrm>
          <a:custGeom>
            <a:rect b="b" l="l" r="r" t="t"/>
            <a:pathLst>
              <a:path extrusionOk="0" h="9443" w="39875">
                <a:moveTo>
                  <a:pt x="0" y="0"/>
                </a:moveTo>
                <a:lnTo>
                  <a:pt x="39874" y="0"/>
                </a:lnTo>
                <a:lnTo>
                  <a:pt x="39874" y="9442"/>
                </a:lnTo>
                <a:lnTo>
                  <a:pt x="0" y="944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4" name="Google Shape;1454;p27"/>
          <p:cNvSpPr/>
          <p:nvPr/>
        </p:nvSpPr>
        <p:spPr>
          <a:xfrm>
            <a:off x="3303534" y="3466475"/>
            <a:ext cx="1260648" cy="326563"/>
          </a:xfrm>
          <a:custGeom>
            <a:rect b="b" l="l" r="r" t="t"/>
            <a:pathLst>
              <a:path extrusionOk="0" h="9443" w="39875">
                <a:moveTo>
                  <a:pt x="0" y="0"/>
                </a:moveTo>
                <a:lnTo>
                  <a:pt x="39874" y="0"/>
                </a:lnTo>
                <a:lnTo>
                  <a:pt x="39874" y="9442"/>
                </a:lnTo>
                <a:lnTo>
                  <a:pt x="0" y="94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5" name="Google Shape;1455;p27"/>
          <p:cNvSpPr/>
          <p:nvPr/>
        </p:nvSpPr>
        <p:spPr>
          <a:xfrm>
            <a:off x="3303534" y="4089462"/>
            <a:ext cx="1260648" cy="326563"/>
          </a:xfrm>
          <a:custGeom>
            <a:rect b="b" l="l" r="r" t="t"/>
            <a:pathLst>
              <a:path extrusionOk="0" h="9443" w="39875">
                <a:moveTo>
                  <a:pt x="0" y="0"/>
                </a:moveTo>
                <a:lnTo>
                  <a:pt x="39874" y="0"/>
                </a:lnTo>
                <a:lnTo>
                  <a:pt x="39874" y="9442"/>
                </a:lnTo>
                <a:lnTo>
                  <a:pt x="0" y="94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6" name="Google Shape;1456;p27"/>
          <p:cNvSpPr/>
          <p:nvPr/>
        </p:nvSpPr>
        <p:spPr>
          <a:xfrm>
            <a:off x="3092507" y="2228200"/>
            <a:ext cx="1682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Veracity</a:t>
            </a:r>
            <a:endParaRPr b="1" i="0" sz="16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57" name="Google Shape;1457;p27"/>
          <p:cNvSpPr/>
          <p:nvPr/>
        </p:nvSpPr>
        <p:spPr>
          <a:xfrm>
            <a:off x="3092507" y="1612900"/>
            <a:ext cx="1682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Value</a:t>
            </a:r>
            <a:endParaRPr b="1" i="0" sz="16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58" name="Google Shape;1458;p27"/>
          <p:cNvSpPr/>
          <p:nvPr/>
        </p:nvSpPr>
        <p:spPr>
          <a:xfrm>
            <a:off x="3092507" y="3465088"/>
            <a:ext cx="1682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Velocity</a:t>
            </a:r>
            <a:endParaRPr b="1" i="0" sz="16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59" name="Google Shape;1459;p27"/>
          <p:cNvSpPr/>
          <p:nvPr/>
        </p:nvSpPr>
        <p:spPr>
          <a:xfrm>
            <a:off x="3092507" y="2848213"/>
            <a:ext cx="1682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Variety</a:t>
            </a:r>
            <a:endParaRPr b="1" i="0" sz="16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60" name="Google Shape;1460;p27"/>
          <p:cNvSpPr/>
          <p:nvPr/>
        </p:nvSpPr>
        <p:spPr>
          <a:xfrm>
            <a:off x="3092507" y="4080350"/>
            <a:ext cx="16827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Volume</a:t>
            </a:r>
            <a:endParaRPr b="1" i="0" sz="16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461" name="Google Shape;1461;p27"/>
          <p:cNvCxnSpPr/>
          <p:nvPr/>
        </p:nvCxnSpPr>
        <p:spPr>
          <a:xfrm>
            <a:off x="4564145" y="1778963"/>
            <a:ext cx="21405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2" name="Google Shape;1462;p27"/>
          <p:cNvSpPr txBox="1"/>
          <p:nvPr/>
        </p:nvSpPr>
        <p:spPr>
          <a:xfrm flipH="1">
            <a:off x="717107" y="2129913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63" name="Google Shape;1463;p27"/>
          <p:cNvCxnSpPr/>
          <p:nvPr/>
        </p:nvCxnSpPr>
        <p:spPr>
          <a:xfrm>
            <a:off x="4564145" y="2397400"/>
            <a:ext cx="18303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4" name="Google Shape;1464;p27"/>
          <p:cNvSpPr txBox="1"/>
          <p:nvPr/>
        </p:nvSpPr>
        <p:spPr>
          <a:xfrm flipH="1">
            <a:off x="717107" y="1511461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65" name="Google Shape;1465;p27"/>
          <p:cNvCxnSpPr/>
          <p:nvPr/>
        </p:nvCxnSpPr>
        <p:spPr>
          <a:xfrm>
            <a:off x="4564145" y="3015838"/>
            <a:ext cx="16335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6" name="Google Shape;1466;p27"/>
          <p:cNvSpPr txBox="1"/>
          <p:nvPr/>
        </p:nvSpPr>
        <p:spPr>
          <a:xfrm flipH="1">
            <a:off x="717107" y="3982097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of them all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67" name="Google Shape;1467;p27"/>
          <p:cNvCxnSpPr/>
          <p:nvPr/>
        </p:nvCxnSpPr>
        <p:spPr>
          <a:xfrm>
            <a:off x="4564145" y="3634275"/>
            <a:ext cx="13383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8" name="Google Shape;1468;p27"/>
          <p:cNvSpPr txBox="1"/>
          <p:nvPr/>
        </p:nvSpPr>
        <p:spPr>
          <a:xfrm flipH="1">
            <a:off x="717107" y="3366867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and a gas giant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69" name="Google Shape;1469;p27"/>
          <p:cNvCxnSpPr/>
          <p:nvPr/>
        </p:nvCxnSpPr>
        <p:spPr>
          <a:xfrm>
            <a:off x="4564145" y="4252713"/>
            <a:ext cx="94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70" name="Google Shape;1470;p27"/>
          <p:cNvGrpSpPr/>
          <p:nvPr/>
        </p:nvGrpSpPr>
        <p:grpSpPr>
          <a:xfrm>
            <a:off x="5159439" y="1483471"/>
            <a:ext cx="3267454" cy="3064820"/>
            <a:chOff x="710281" y="1300471"/>
            <a:chExt cx="3267454" cy="3064820"/>
          </a:xfrm>
        </p:grpSpPr>
        <p:sp>
          <p:nvSpPr>
            <p:cNvPr id="1471" name="Google Shape;1471;p27"/>
            <p:cNvSpPr/>
            <p:nvPr/>
          </p:nvSpPr>
          <p:spPr>
            <a:xfrm>
              <a:off x="2017063" y="1837786"/>
              <a:ext cx="653979" cy="122344"/>
            </a:xfrm>
            <a:custGeom>
              <a:rect b="b" l="l" r="r" t="t"/>
              <a:pathLst>
                <a:path extrusionOk="0" h="4907" w="26230">
                  <a:moveTo>
                    <a:pt x="14240" y="1"/>
                  </a:moveTo>
                  <a:lnTo>
                    <a:pt x="0" y="3454"/>
                  </a:lnTo>
                  <a:lnTo>
                    <a:pt x="17657" y="4906"/>
                  </a:lnTo>
                  <a:lnTo>
                    <a:pt x="26230" y="1144"/>
                  </a:lnTo>
                  <a:lnTo>
                    <a:pt x="14240" y="1"/>
                  </a:lnTo>
                  <a:close/>
                </a:path>
              </a:pathLst>
            </a:custGeom>
            <a:solidFill>
              <a:srgbClr val="EF9121">
                <a:alpha val="4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27"/>
            <p:cNvSpPr/>
            <p:nvPr/>
          </p:nvSpPr>
          <p:spPr>
            <a:xfrm>
              <a:off x="1690361" y="2446062"/>
              <a:ext cx="1307361" cy="124413"/>
            </a:xfrm>
            <a:custGeom>
              <a:rect b="b" l="l" r="r" t="t"/>
              <a:pathLst>
                <a:path extrusionOk="0" h="4990" w="52436">
                  <a:moveTo>
                    <a:pt x="24837" y="1"/>
                  </a:moveTo>
                  <a:lnTo>
                    <a:pt x="0" y="3930"/>
                  </a:lnTo>
                  <a:lnTo>
                    <a:pt x="40744" y="4989"/>
                  </a:lnTo>
                  <a:lnTo>
                    <a:pt x="52436" y="1751"/>
                  </a:lnTo>
                  <a:lnTo>
                    <a:pt x="24837" y="1"/>
                  </a:lnTo>
                  <a:close/>
                </a:path>
              </a:pathLst>
            </a:custGeom>
            <a:solidFill>
              <a:srgbClr val="FB8569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27"/>
            <p:cNvSpPr/>
            <p:nvPr/>
          </p:nvSpPr>
          <p:spPr>
            <a:xfrm>
              <a:off x="1363660" y="3040674"/>
              <a:ext cx="1960742" cy="189113"/>
            </a:xfrm>
            <a:custGeom>
              <a:rect b="b" l="l" r="r" t="t"/>
              <a:pathLst>
                <a:path extrusionOk="0" h="7585" w="78642">
                  <a:moveTo>
                    <a:pt x="34160" y="1"/>
                  </a:moveTo>
                  <a:lnTo>
                    <a:pt x="1" y="5251"/>
                  </a:lnTo>
                  <a:lnTo>
                    <a:pt x="62270" y="7585"/>
                  </a:lnTo>
                  <a:lnTo>
                    <a:pt x="78641" y="2775"/>
                  </a:lnTo>
                  <a:lnTo>
                    <a:pt x="34160" y="1"/>
                  </a:lnTo>
                  <a:close/>
                </a:path>
              </a:pathLst>
            </a:custGeom>
            <a:solidFill>
              <a:srgbClr val="AC4D5B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27"/>
            <p:cNvSpPr/>
            <p:nvPr/>
          </p:nvSpPr>
          <p:spPr>
            <a:xfrm>
              <a:off x="1036958" y="3716345"/>
              <a:ext cx="2614123" cy="117582"/>
            </a:xfrm>
            <a:custGeom>
              <a:rect b="b" l="l" r="r" t="t"/>
              <a:pathLst>
                <a:path extrusionOk="0" h="4716" w="104848">
                  <a:moveTo>
                    <a:pt x="34672" y="0"/>
                  </a:moveTo>
                  <a:lnTo>
                    <a:pt x="1" y="3334"/>
                  </a:lnTo>
                  <a:lnTo>
                    <a:pt x="83964" y="4715"/>
                  </a:lnTo>
                  <a:lnTo>
                    <a:pt x="104847" y="846"/>
                  </a:lnTo>
                  <a:lnTo>
                    <a:pt x="34672" y="0"/>
                  </a:lnTo>
                  <a:close/>
                </a:path>
              </a:pathLst>
            </a:custGeom>
            <a:solidFill>
              <a:srgbClr val="A11686">
                <a:alpha val="4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27"/>
            <p:cNvSpPr/>
            <p:nvPr/>
          </p:nvSpPr>
          <p:spPr>
            <a:xfrm>
              <a:off x="2017063" y="1300471"/>
              <a:ext cx="653979" cy="565818"/>
            </a:xfrm>
            <a:custGeom>
              <a:rect b="b" l="l" r="r" t="t"/>
              <a:pathLst>
                <a:path extrusionOk="0" h="22694" w="26230">
                  <a:moveTo>
                    <a:pt x="13109" y="0"/>
                  </a:moveTo>
                  <a:lnTo>
                    <a:pt x="0" y="22694"/>
                  </a:lnTo>
                  <a:lnTo>
                    <a:pt x="26230" y="22694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27"/>
            <p:cNvSpPr/>
            <p:nvPr/>
          </p:nvSpPr>
          <p:spPr>
            <a:xfrm>
              <a:off x="1690361" y="1923881"/>
              <a:ext cx="1307361" cy="565818"/>
            </a:xfrm>
            <a:custGeom>
              <a:rect b="b" l="l" r="r" t="t"/>
              <a:pathLst>
                <a:path extrusionOk="0" h="22694" w="52436">
                  <a:moveTo>
                    <a:pt x="13097" y="1"/>
                  </a:moveTo>
                  <a:lnTo>
                    <a:pt x="0" y="22694"/>
                  </a:lnTo>
                  <a:lnTo>
                    <a:pt x="52436" y="22694"/>
                  </a:lnTo>
                  <a:lnTo>
                    <a:pt x="393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27"/>
            <p:cNvSpPr/>
            <p:nvPr/>
          </p:nvSpPr>
          <p:spPr>
            <a:xfrm>
              <a:off x="1363660" y="2544025"/>
              <a:ext cx="1960742" cy="565818"/>
            </a:xfrm>
            <a:custGeom>
              <a:rect b="b" l="l" r="r" t="t"/>
              <a:pathLst>
                <a:path extrusionOk="0" h="22694" w="78642">
                  <a:moveTo>
                    <a:pt x="13109" y="1"/>
                  </a:moveTo>
                  <a:lnTo>
                    <a:pt x="1" y="22694"/>
                  </a:lnTo>
                  <a:lnTo>
                    <a:pt x="78641" y="22694"/>
                  </a:lnTo>
                  <a:lnTo>
                    <a:pt x="655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27"/>
            <p:cNvSpPr/>
            <p:nvPr/>
          </p:nvSpPr>
          <p:spPr>
            <a:xfrm>
              <a:off x="1036958" y="3171599"/>
              <a:ext cx="2614123" cy="565818"/>
            </a:xfrm>
            <a:custGeom>
              <a:rect b="b" l="l" r="r" t="t"/>
              <a:pathLst>
                <a:path extrusionOk="0" h="22694" w="104848">
                  <a:moveTo>
                    <a:pt x="13098" y="0"/>
                  </a:moveTo>
                  <a:lnTo>
                    <a:pt x="1" y="22694"/>
                  </a:lnTo>
                  <a:lnTo>
                    <a:pt x="104847" y="22694"/>
                  </a:lnTo>
                  <a:lnTo>
                    <a:pt x="91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27"/>
            <p:cNvSpPr/>
            <p:nvPr/>
          </p:nvSpPr>
          <p:spPr>
            <a:xfrm>
              <a:off x="710281" y="3799473"/>
              <a:ext cx="3267454" cy="565818"/>
            </a:xfrm>
            <a:custGeom>
              <a:rect b="b" l="l" r="r" t="t"/>
              <a:pathLst>
                <a:path extrusionOk="0" h="22694" w="131052">
                  <a:moveTo>
                    <a:pt x="13109" y="0"/>
                  </a:moveTo>
                  <a:lnTo>
                    <a:pt x="0" y="22693"/>
                  </a:lnTo>
                  <a:lnTo>
                    <a:pt x="131052" y="22693"/>
                  </a:lnTo>
                  <a:lnTo>
                    <a:pt x="1179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0" name="Google Shape;1480;p27"/>
          <p:cNvSpPr txBox="1"/>
          <p:nvPr/>
        </p:nvSpPr>
        <p:spPr>
          <a:xfrm flipH="1">
            <a:off x="717107" y="2748401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 and the one with life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28"/>
          <p:cNvSpPr/>
          <p:nvPr/>
        </p:nvSpPr>
        <p:spPr>
          <a:xfrm>
            <a:off x="484550" y="1397750"/>
            <a:ext cx="2342400" cy="36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6" name="Google Shape;1486;p28"/>
          <p:cNvSpPr/>
          <p:nvPr/>
        </p:nvSpPr>
        <p:spPr>
          <a:xfrm>
            <a:off x="3400800" y="1397750"/>
            <a:ext cx="2342400" cy="3681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7" name="Google Shape;1487;p28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8" name="Google Shape;1488;p28"/>
          <p:cNvSpPr/>
          <p:nvPr/>
        </p:nvSpPr>
        <p:spPr>
          <a:xfrm>
            <a:off x="545078" y="2792365"/>
            <a:ext cx="400339" cy="1592791"/>
          </a:xfrm>
          <a:custGeom>
            <a:rect b="b" l="l" r="r" t="t"/>
            <a:pathLst>
              <a:path extrusionOk="0" h="7851" w="2237">
                <a:moveTo>
                  <a:pt x="1" y="0"/>
                </a:moveTo>
                <a:lnTo>
                  <a:pt x="1" y="7850"/>
                </a:lnTo>
                <a:lnTo>
                  <a:pt x="2236" y="7850"/>
                </a:lnTo>
                <a:lnTo>
                  <a:pt x="2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9" name="Google Shape;1489;p28"/>
          <p:cNvSpPr/>
          <p:nvPr/>
        </p:nvSpPr>
        <p:spPr>
          <a:xfrm>
            <a:off x="1799475" y="2527400"/>
            <a:ext cx="400150" cy="1857546"/>
          </a:xfrm>
          <a:custGeom>
            <a:rect b="b" l="l" r="r" t="t"/>
            <a:pathLst>
              <a:path extrusionOk="0" h="9156" w="1832">
                <a:moveTo>
                  <a:pt x="1" y="1"/>
                </a:moveTo>
                <a:lnTo>
                  <a:pt x="1" y="9155"/>
                </a:lnTo>
                <a:lnTo>
                  <a:pt x="1831" y="9155"/>
                </a:lnTo>
                <a:lnTo>
                  <a:pt x="183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0" name="Google Shape;1490;p28"/>
          <p:cNvSpPr/>
          <p:nvPr/>
        </p:nvSpPr>
        <p:spPr>
          <a:xfrm>
            <a:off x="1141140" y="3561302"/>
            <a:ext cx="400160" cy="823683"/>
          </a:xfrm>
          <a:custGeom>
            <a:rect b="b" l="l" r="r" t="t"/>
            <a:pathLst>
              <a:path extrusionOk="0" h="4060" w="2236">
                <a:moveTo>
                  <a:pt x="0" y="0"/>
                </a:moveTo>
                <a:lnTo>
                  <a:pt x="0" y="4059"/>
                </a:lnTo>
                <a:lnTo>
                  <a:pt x="2236" y="4059"/>
                </a:lnTo>
                <a:lnTo>
                  <a:pt x="223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1" name="Google Shape;1491;p28"/>
          <p:cNvSpPr/>
          <p:nvPr/>
        </p:nvSpPr>
        <p:spPr>
          <a:xfrm>
            <a:off x="2426865" y="2910445"/>
            <a:ext cx="400160" cy="1474514"/>
          </a:xfrm>
          <a:custGeom>
            <a:rect b="b" l="l" r="r" t="t"/>
            <a:pathLst>
              <a:path extrusionOk="0" h="7268" w="2236">
                <a:moveTo>
                  <a:pt x="0" y="1"/>
                </a:moveTo>
                <a:lnTo>
                  <a:pt x="0" y="7267"/>
                </a:lnTo>
                <a:lnTo>
                  <a:pt x="2236" y="7267"/>
                </a:lnTo>
                <a:lnTo>
                  <a:pt x="223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2" name="Google Shape;1492;p28"/>
          <p:cNvSpPr txBox="1"/>
          <p:nvPr>
            <p:ph idx="4294967295" type="body"/>
          </p:nvPr>
        </p:nvSpPr>
        <p:spPr>
          <a:xfrm>
            <a:off x="457200" y="4458230"/>
            <a:ext cx="58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60%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93" name="Google Shape;1493;p28"/>
          <p:cNvSpPr txBox="1"/>
          <p:nvPr>
            <p:ph idx="4294967295" type="body"/>
          </p:nvPr>
        </p:nvSpPr>
        <p:spPr>
          <a:xfrm>
            <a:off x="1068703" y="4458207"/>
            <a:ext cx="58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30%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94" name="Google Shape;1494;p28"/>
          <p:cNvSpPr txBox="1"/>
          <p:nvPr>
            <p:ph idx="4294967295" type="body"/>
          </p:nvPr>
        </p:nvSpPr>
        <p:spPr>
          <a:xfrm>
            <a:off x="1711089" y="4458217"/>
            <a:ext cx="58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70%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95" name="Google Shape;1495;p28"/>
          <p:cNvSpPr txBox="1"/>
          <p:nvPr>
            <p:ph idx="4294967295" type="body"/>
          </p:nvPr>
        </p:nvSpPr>
        <p:spPr>
          <a:xfrm>
            <a:off x="2353484" y="4458230"/>
            <a:ext cx="58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55%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96" name="Google Shape;1496;p28"/>
          <p:cNvSpPr txBox="1"/>
          <p:nvPr/>
        </p:nvSpPr>
        <p:spPr>
          <a:xfrm>
            <a:off x="6444262" y="3963550"/>
            <a:ext cx="2242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7" name="Google Shape;1497;p28"/>
          <p:cNvSpPr txBox="1"/>
          <p:nvPr/>
        </p:nvSpPr>
        <p:spPr>
          <a:xfrm>
            <a:off x="6444275" y="1463500"/>
            <a:ext cx="2242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8" name="Google Shape;1498;p28"/>
          <p:cNvSpPr txBox="1"/>
          <p:nvPr/>
        </p:nvSpPr>
        <p:spPr>
          <a:xfrm>
            <a:off x="6444275" y="2296853"/>
            <a:ext cx="2242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place, it’s full of iron oxide dust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9" name="Google Shape;1499;p28"/>
          <p:cNvSpPr txBox="1"/>
          <p:nvPr/>
        </p:nvSpPr>
        <p:spPr>
          <a:xfrm>
            <a:off x="5960949" y="3963550"/>
            <a:ext cx="483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b="1" i="0" sz="1900" u="none" cap="none" strike="noStrike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0" name="Google Shape;1500;p28"/>
          <p:cNvSpPr txBox="1"/>
          <p:nvPr/>
        </p:nvSpPr>
        <p:spPr>
          <a:xfrm>
            <a:off x="5960949" y="2296850"/>
            <a:ext cx="483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 i="0" sz="1900" u="none" cap="none" strike="noStrike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1" name="Google Shape;1501;p28"/>
          <p:cNvSpPr txBox="1"/>
          <p:nvPr/>
        </p:nvSpPr>
        <p:spPr>
          <a:xfrm>
            <a:off x="5960949" y="1463500"/>
            <a:ext cx="483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 i="0" sz="1900" u="none" cap="none" strike="noStrike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2" name="Google Shape;1502;p28"/>
          <p:cNvSpPr txBox="1"/>
          <p:nvPr/>
        </p:nvSpPr>
        <p:spPr>
          <a:xfrm>
            <a:off x="5960949" y="3130200"/>
            <a:ext cx="483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b="1" i="0" sz="1900" u="none" cap="none" strike="noStrike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3" name="Google Shape;1503;p28"/>
          <p:cNvSpPr txBox="1"/>
          <p:nvPr/>
        </p:nvSpPr>
        <p:spPr>
          <a:xfrm>
            <a:off x="6444262" y="3130201"/>
            <a:ext cx="2242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of them all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4" name="Google Shape;1504;p28"/>
          <p:cNvSpPr txBox="1"/>
          <p:nvPr>
            <p:ph idx="4294967295" type="body"/>
          </p:nvPr>
        </p:nvSpPr>
        <p:spPr>
          <a:xfrm>
            <a:off x="3695663" y="3078825"/>
            <a:ext cx="5856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40%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5" name="Google Shape;1505;p28"/>
          <p:cNvSpPr txBox="1"/>
          <p:nvPr>
            <p:ph idx="4294967295" type="body"/>
          </p:nvPr>
        </p:nvSpPr>
        <p:spPr>
          <a:xfrm>
            <a:off x="4881749" y="3078800"/>
            <a:ext cx="5856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80%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6" name="Google Shape;1506;p28"/>
          <p:cNvSpPr txBox="1"/>
          <p:nvPr>
            <p:ph idx="4294967295" type="body"/>
          </p:nvPr>
        </p:nvSpPr>
        <p:spPr>
          <a:xfrm>
            <a:off x="3695663" y="4443750"/>
            <a:ext cx="5856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55%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7" name="Google Shape;1507;p28"/>
          <p:cNvSpPr txBox="1"/>
          <p:nvPr>
            <p:ph idx="4294967295" type="body"/>
          </p:nvPr>
        </p:nvSpPr>
        <p:spPr>
          <a:xfrm>
            <a:off x="4881749" y="4443775"/>
            <a:ext cx="5856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35%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8" name="Google Shape;1508;p28"/>
          <p:cNvSpPr txBox="1"/>
          <p:nvPr/>
        </p:nvSpPr>
        <p:spPr>
          <a:xfrm>
            <a:off x="3874200" y="1463500"/>
            <a:ext cx="13956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2</a:t>
            </a:r>
            <a:endParaRPr b="1" i="0" sz="16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9" name="Google Shape;1509;p28"/>
          <p:cNvSpPr txBox="1"/>
          <p:nvPr/>
        </p:nvSpPr>
        <p:spPr>
          <a:xfrm>
            <a:off x="958025" y="1463500"/>
            <a:ext cx="13956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1</a:t>
            </a:r>
            <a:endParaRPr b="1" i="0" sz="16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10" name="Google Shape;1510;p28"/>
          <p:cNvSpPr/>
          <p:nvPr/>
        </p:nvSpPr>
        <p:spPr>
          <a:xfrm>
            <a:off x="3565001" y="2149600"/>
            <a:ext cx="826305" cy="826138"/>
          </a:xfrm>
          <a:custGeom>
            <a:rect b="b" l="l" r="r" t="t"/>
            <a:pathLst>
              <a:path extrusionOk="0" h="4367" w="4368">
                <a:moveTo>
                  <a:pt x="2184" y="772"/>
                </a:moveTo>
                <a:cubicBezTo>
                  <a:pt x="2965" y="772"/>
                  <a:pt x="3596" y="1403"/>
                  <a:pt x="3596" y="2184"/>
                </a:cubicBezTo>
                <a:cubicBezTo>
                  <a:pt x="3596" y="2963"/>
                  <a:pt x="2965" y="3596"/>
                  <a:pt x="2184" y="3596"/>
                </a:cubicBezTo>
                <a:cubicBezTo>
                  <a:pt x="1405" y="3596"/>
                  <a:pt x="772" y="2963"/>
                  <a:pt x="772" y="2184"/>
                </a:cubicBezTo>
                <a:cubicBezTo>
                  <a:pt x="772" y="1403"/>
                  <a:pt x="1405" y="772"/>
                  <a:pt x="2184" y="772"/>
                </a:cubicBezTo>
                <a:close/>
                <a:moveTo>
                  <a:pt x="2184" y="0"/>
                </a:moveTo>
                <a:cubicBezTo>
                  <a:pt x="978" y="0"/>
                  <a:pt x="1" y="977"/>
                  <a:pt x="1" y="2184"/>
                </a:cubicBezTo>
                <a:cubicBezTo>
                  <a:pt x="1" y="3389"/>
                  <a:pt x="978" y="4366"/>
                  <a:pt x="2184" y="4366"/>
                </a:cubicBezTo>
                <a:cubicBezTo>
                  <a:pt x="3391" y="4366"/>
                  <a:pt x="4368" y="3389"/>
                  <a:pt x="4368" y="2184"/>
                </a:cubicBezTo>
                <a:cubicBezTo>
                  <a:pt x="4368" y="978"/>
                  <a:pt x="3391" y="0"/>
                  <a:pt x="2184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1" name="Google Shape;1511;p28"/>
          <p:cNvSpPr/>
          <p:nvPr/>
        </p:nvSpPr>
        <p:spPr>
          <a:xfrm>
            <a:off x="3565050" y="2146856"/>
            <a:ext cx="826200" cy="831600"/>
          </a:xfrm>
          <a:prstGeom prst="blockArc">
            <a:avLst>
              <a:gd fmla="val 16089880" name="adj1"/>
              <a:gd fmla="val 3469154" name="adj2"/>
              <a:gd fmla="val 17803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2" name="Google Shape;1512;p28"/>
          <p:cNvSpPr/>
          <p:nvPr/>
        </p:nvSpPr>
        <p:spPr>
          <a:xfrm>
            <a:off x="4762976" y="2149600"/>
            <a:ext cx="826305" cy="826138"/>
          </a:xfrm>
          <a:custGeom>
            <a:rect b="b" l="l" r="r" t="t"/>
            <a:pathLst>
              <a:path extrusionOk="0" h="4367" w="4368">
                <a:moveTo>
                  <a:pt x="2184" y="772"/>
                </a:moveTo>
                <a:cubicBezTo>
                  <a:pt x="2965" y="772"/>
                  <a:pt x="3596" y="1403"/>
                  <a:pt x="3596" y="2184"/>
                </a:cubicBezTo>
                <a:cubicBezTo>
                  <a:pt x="3596" y="2963"/>
                  <a:pt x="2965" y="3596"/>
                  <a:pt x="2184" y="3596"/>
                </a:cubicBezTo>
                <a:cubicBezTo>
                  <a:pt x="1405" y="3596"/>
                  <a:pt x="772" y="2963"/>
                  <a:pt x="772" y="2184"/>
                </a:cubicBezTo>
                <a:cubicBezTo>
                  <a:pt x="772" y="1403"/>
                  <a:pt x="1405" y="772"/>
                  <a:pt x="2184" y="772"/>
                </a:cubicBezTo>
                <a:close/>
                <a:moveTo>
                  <a:pt x="2184" y="0"/>
                </a:moveTo>
                <a:cubicBezTo>
                  <a:pt x="978" y="0"/>
                  <a:pt x="1" y="977"/>
                  <a:pt x="1" y="2184"/>
                </a:cubicBezTo>
                <a:cubicBezTo>
                  <a:pt x="1" y="3389"/>
                  <a:pt x="978" y="4366"/>
                  <a:pt x="2184" y="4366"/>
                </a:cubicBezTo>
                <a:cubicBezTo>
                  <a:pt x="3391" y="4366"/>
                  <a:pt x="4368" y="3389"/>
                  <a:pt x="4368" y="2184"/>
                </a:cubicBezTo>
                <a:cubicBezTo>
                  <a:pt x="4368" y="978"/>
                  <a:pt x="3391" y="0"/>
                  <a:pt x="2184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3" name="Google Shape;1513;p28"/>
          <p:cNvSpPr/>
          <p:nvPr/>
        </p:nvSpPr>
        <p:spPr>
          <a:xfrm>
            <a:off x="4763025" y="2146856"/>
            <a:ext cx="826200" cy="831600"/>
          </a:xfrm>
          <a:prstGeom prst="blockArc">
            <a:avLst>
              <a:gd fmla="val 16089880" name="adj1"/>
              <a:gd fmla="val 12048829" name="adj2"/>
              <a:gd fmla="val 17408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4" name="Google Shape;1514;p28"/>
          <p:cNvSpPr/>
          <p:nvPr/>
        </p:nvSpPr>
        <p:spPr>
          <a:xfrm>
            <a:off x="3565001" y="3560075"/>
            <a:ext cx="826305" cy="826138"/>
          </a:xfrm>
          <a:custGeom>
            <a:rect b="b" l="l" r="r" t="t"/>
            <a:pathLst>
              <a:path extrusionOk="0" h="4367" w="4368">
                <a:moveTo>
                  <a:pt x="2184" y="772"/>
                </a:moveTo>
                <a:cubicBezTo>
                  <a:pt x="2965" y="772"/>
                  <a:pt x="3596" y="1403"/>
                  <a:pt x="3596" y="2184"/>
                </a:cubicBezTo>
                <a:cubicBezTo>
                  <a:pt x="3596" y="2963"/>
                  <a:pt x="2965" y="3596"/>
                  <a:pt x="2184" y="3596"/>
                </a:cubicBezTo>
                <a:cubicBezTo>
                  <a:pt x="1405" y="3596"/>
                  <a:pt x="772" y="2963"/>
                  <a:pt x="772" y="2184"/>
                </a:cubicBezTo>
                <a:cubicBezTo>
                  <a:pt x="772" y="1403"/>
                  <a:pt x="1405" y="772"/>
                  <a:pt x="2184" y="772"/>
                </a:cubicBezTo>
                <a:close/>
                <a:moveTo>
                  <a:pt x="2184" y="0"/>
                </a:moveTo>
                <a:cubicBezTo>
                  <a:pt x="978" y="0"/>
                  <a:pt x="1" y="977"/>
                  <a:pt x="1" y="2184"/>
                </a:cubicBezTo>
                <a:cubicBezTo>
                  <a:pt x="1" y="3389"/>
                  <a:pt x="978" y="4366"/>
                  <a:pt x="2184" y="4366"/>
                </a:cubicBezTo>
                <a:cubicBezTo>
                  <a:pt x="3391" y="4366"/>
                  <a:pt x="4368" y="3389"/>
                  <a:pt x="4368" y="2184"/>
                </a:cubicBezTo>
                <a:cubicBezTo>
                  <a:pt x="4368" y="978"/>
                  <a:pt x="3391" y="0"/>
                  <a:pt x="2184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5" name="Google Shape;1515;p28"/>
          <p:cNvSpPr/>
          <p:nvPr/>
        </p:nvSpPr>
        <p:spPr>
          <a:xfrm>
            <a:off x="3565050" y="3557331"/>
            <a:ext cx="826200" cy="831600"/>
          </a:xfrm>
          <a:prstGeom prst="blockArc">
            <a:avLst>
              <a:gd fmla="val 16089880" name="adj1"/>
              <a:gd fmla="val 6039543" name="adj2"/>
              <a:gd fmla="val 17886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6" name="Google Shape;1516;p28"/>
          <p:cNvSpPr/>
          <p:nvPr/>
        </p:nvSpPr>
        <p:spPr>
          <a:xfrm>
            <a:off x="4762976" y="3560075"/>
            <a:ext cx="826305" cy="826138"/>
          </a:xfrm>
          <a:custGeom>
            <a:rect b="b" l="l" r="r" t="t"/>
            <a:pathLst>
              <a:path extrusionOk="0" h="4367" w="4368">
                <a:moveTo>
                  <a:pt x="2184" y="772"/>
                </a:moveTo>
                <a:cubicBezTo>
                  <a:pt x="2965" y="772"/>
                  <a:pt x="3596" y="1403"/>
                  <a:pt x="3596" y="2184"/>
                </a:cubicBezTo>
                <a:cubicBezTo>
                  <a:pt x="3596" y="2963"/>
                  <a:pt x="2965" y="3596"/>
                  <a:pt x="2184" y="3596"/>
                </a:cubicBezTo>
                <a:cubicBezTo>
                  <a:pt x="1405" y="3596"/>
                  <a:pt x="772" y="2963"/>
                  <a:pt x="772" y="2184"/>
                </a:cubicBezTo>
                <a:cubicBezTo>
                  <a:pt x="772" y="1403"/>
                  <a:pt x="1405" y="772"/>
                  <a:pt x="2184" y="772"/>
                </a:cubicBezTo>
                <a:close/>
                <a:moveTo>
                  <a:pt x="2184" y="0"/>
                </a:moveTo>
                <a:cubicBezTo>
                  <a:pt x="978" y="0"/>
                  <a:pt x="1" y="977"/>
                  <a:pt x="1" y="2184"/>
                </a:cubicBezTo>
                <a:cubicBezTo>
                  <a:pt x="1" y="3389"/>
                  <a:pt x="978" y="4366"/>
                  <a:pt x="2184" y="4366"/>
                </a:cubicBezTo>
                <a:cubicBezTo>
                  <a:pt x="3391" y="4366"/>
                  <a:pt x="4368" y="3389"/>
                  <a:pt x="4368" y="2184"/>
                </a:cubicBezTo>
                <a:cubicBezTo>
                  <a:pt x="4368" y="978"/>
                  <a:pt x="3391" y="0"/>
                  <a:pt x="2184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7" name="Google Shape;1517;p28"/>
          <p:cNvSpPr/>
          <p:nvPr/>
        </p:nvSpPr>
        <p:spPr>
          <a:xfrm>
            <a:off x="4763025" y="3557331"/>
            <a:ext cx="826200" cy="831600"/>
          </a:xfrm>
          <a:prstGeom prst="blockArc">
            <a:avLst>
              <a:gd fmla="val 16089880" name="adj1"/>
              <a:gd fmla="val 1507117" name="adj2"/>
              <a:gd fmla="val 17753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29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23" name="Google Shape;1523;p29"/>
          <p:cNvSpPr/>
          <p:nvPr/>
        </p:nvSpPr>
        <p:spPr>
          <a:xfrm>
            <a:off x="7110650" y="1702700"/>
            <a:ext cx="1572600" cy="366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Volume</a:t>
            </a:r>
            <a:endParaRPr b="0" i="0" sz="1600" u="none" cap="none" strike="noStrike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524" name="Google Shape;1524;p29"/>
          <p:cNvCxnSpPr>
            <a:stCxn id="1525" idx="3"/>
            <a:endCxn id="1523" idx="1"/>
          </p:cNvCxnSpPr>
          <p:nvPr/>
        </p:nvCxnSpPr>
        <p:spPr>
          <a:xfrm flipH="1" rot="10800000">
            <a:off x="6332211" y="1885600"/>
            <a:ext cx="778500" cy="7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6" name="Google Shape;1526;p29"/>
          <p:cNvSpPr/>
          <p:nvPr/>
        </p:nvSpPr>
        <p:spPr>
          <a:xfrm>
            <a:off x="7110650" y="2533625"/>
            <a:ext cx="1572600" cy="366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Velocity</a:t>
            </a:r>
            <a:endParaRPr b="0" i="0" sz="1600" u="none" cap="none" strike="noStrike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527" name="Google Shape;1527;p29"/>
          <p:cNvCxnSpPr>
            <a:stCxn id="1528" idx="3"/>
            <a:endCxn id="1526" idx="1"/>
          </p:cNvCxnSpPr>
          <p:nvPr/>
        </p:nvCxnSpPr>
        <p:spPr>
          <a:xfrm flipH="1" rot="10800000">
            <a:off x="6340715" y="2716525"/>
            <a:ext cx="769800" cy="7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9" name="Google Shape;1529;p29"/>
          <p:cNvSpPr/>
          <p:nvPr/>
        </p:nvSpPr>
        <p:spPr>
          <a:xfrm>
            <a:off x="7110650" y="3364550"/>
            <a:ext cx="1572600" cy="366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Veracity</a:t>
            </a:r>
            <a:endParaRPr b="0" i="0" sz="1600" u="none" cap="none" strike="noStrike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530" name="Google Shape;1530;p29"/>
          <p:cNvCxnSpPr>
            <a:stCxn id="1531" idx="3"/>
            <a:endCxn id="1529" idx="1"/>
          </p:cNvCxnSpPr>
          <p:nvPr/>
        </p:nvCxnSpPr>
        <p:spPr>
          <a:xfrm flipH="1" rot="10800000">
            <a:off x="6332213" y="3547450"/>
            <a:ext cx="778500" cy="75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2" name="Google Shape;1532;p29"/>
          <p:cNvSpPr/>
          <p:nvPr/>
        </p:nvSpPr>
        <p:spPr>
          <a:xfrm>
            <a:off x="7110650" y="4195475"/>
            <a:ext cx="1572600" cy="366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Variety</a:t>
            </a:r>
            <a:endParaRPr b="0" i="0" sz="1600" u="none" cap="none" strike="noStrike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533" name="Google Shape;1533;p29"/>
          <p:cNvCxnSpPr>
            <a:stCxn id="1534" idx="3"/>
            <a:endCxn id="1532" idx="1"/>
          </p:cNvCxnSpPr>
          <p:nvPr/>
        </p:nvCxnSpPr>
        <p:spPr>
          <a:xfrm flipH="1" rot="10800000">
            <a:off x="6332213" y="4378375"/>
            <a:ext cx="778500" cy="75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5" name="Google Shape;1535;p29"/>
          <p:cNvSpPr/>
          <p:nvPr/>
        </p:nvSpPr>
        <p:spPr>
          <a:xfrm>
            <a:off x="3349200" y="4089175"/>
            <a:ext cx="3314100" cy="593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6" name="Google Shape;1536;p29"/>
          <p:cNvSpPr/>
          <p:nvPr/>
        </p:nvSpPr>
        <p:spPr>
          <a:xfrm>
            <a:off x="3349200" y="3258400"/>
            <a:ext cx="3314100" cy="593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7" name="Google Shape;1537;p29"/>
          <p:cNvSpPr/>
          <p:nvPr/>
        </p:nvSpPr>
        <p:spPr>
          <a:xfrm>
            <a:off x="3349200" y="2427325"/>
            <a:ext cx="3314100" cy="593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8" name="Google Shape;1538;p29"/>
          <p:cNvSpPr/>
          <p:nvPr/>
        </p:nvSpPr>
        <p:spPr>
          <a:xfrm>
            <a:off x="3349200" y="1596450"/>
            <a:ext cx="3314100" cy="593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5" name="Google Shape;1525;p29"/>
          <p:cNvSpPr/>
          <p:nvPr/>
        </p:nvSpPr>
        <p:spPr>
          <a:xfrm>
            <a:off x="3989811" y="1688050"/>
            <a:ext cx="2342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48625" spcFirstLastPara="1" rIns="18287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39" name="Google Shape;1539;p29"/>
          <p:cNvCxnSpPr/>
          <p:nvPr/>
        </p:nvCxnSpPr>
        <p:spPr>
          <a:xfrm flipH="1" rot="10800000">
            <a:off x="1682388" y="1809388"/>
            <a:ext cx="1666800" cy="1330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0" name="Google Shape;1540;p29"/>
          <p:cNvSpPr/>
          <p:nvPr/>
        </p:nvSpPr>
        <p:spPr>
          <a:xfrm>
            <a:off x="3247500" y="1546900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 i="0" sz="2100" u="none" cap="none" strike="noStrike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28" name="Google Shape;1528;p29"/>
          <p:cNvSpPr/>
          <p:nvPr/>
        </p:nvSpPr>
        <p:spPr>
          <a:xfrm>
            <a:off x="3998315" y="2518975"/>
            <a:ext cx="2342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48625" spcFirstLastPara="1" rIns="18287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41" name="Google Shape;1541;p29"/>
          <p:cNvCxnSpPr/>
          <p:nvPr/>
        </p:nvCxnSpPr>
        <p:spPr>
          <a:xfrm flipH="1" rot="10800000">
            <a:off x="1682388" y="2724013"/>
            <a:ext cx="1565100" cy="420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2" name="Google Shape;1542;p29"/>
          <p:cNvSpPr/>
          <p:nvPr/>
        </p:nvSpPr>
        <p:spPr>
          <a:xfrm>
            <a:off x="3247500" y="2377825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 i="0" sz="2100" u="none" cap="none" strike="noStrike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31" name="Google Shape;1531;p29"/>
          <p:cNvSpPr/>
          <p:nvPr/>
        </p:nvSpPr>
        <p:spPr>
          <a:xfrm>
            <a:off x="3989813" y="3349900"/>
            <a:ext cx="2342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48625" spcFirstLastPara="1" rIns="18287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43" name="Google Shape;1543;p29"/>
          <p:cNvCxnSpPr/>
          <p:nvPr/>
        </p:nvCxnSpPr>
        <p:spPr>
          <a:xfrm>
            <a:off x="1682388" y="3144838"/>
            <a:ext cx="1565100" cy="4101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4" name="Google Shape;1544;p29"/>
          <p:cNvSpPr/>
          <p:nvPr/>
        </p:nvSpPr>
        <p:spPr>
          <a:xfrm>
            <a:off x="3247500" y="3208750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b="1" i="0" sz="2100" u="none" cap="none" strike="noStrike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34" name="Google Shape;1534;p29"/>
          <p:cNvSpPr/>
          <p:nvPr/>
        </p:nvSpPr>
        <p:spPr>
          <a:xfrm>
            <a:off x="3989813" y="4175575"/>
            <a:ext cx="234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48625" spcFirstLastPara="1" rIns="18287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Yes, this is the ringed one. It’s a gas giant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45" name="Google Shape;1545;p29"/>
          <p:cNvCxnSpPr/>
          <p:nvPr/>
        </p:nvCxnSpPr>
        <p:spPr>
          <a:xfrm>
            <a:off x="1677588" y="3139663"/>
            <a:ext cx="1569900" cy="1246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6" name="Google Shape;1546;p29"/>
          <p:cNvSpPr/>
          <p:nvPr/>
        </p:nvSpPr>
        <p:spPr>
          <a:xfrm>
            <a:off x="3247500" y="4039675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b="1" i="0" sz="2100" u="none" cap="none" strike="noStrike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47" name="Google Shape;1547;p29"/>
          <p:cNvSpPr/>
          <p:nvPr/>
        </p:nvSpPr>
        <p:spPr>
          <a:xfrm>
            <a:off x="643025" y="2029671"/>
            <a:ext cx="2073000" cy="21378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8" name="Google Shape;1548;p29"/>
          <p:cNvGrpSpPr/>
          <p:nvPr/>
        </p:nvGrpSpPr>
        <p:grpSpPr>
          <a:xfrm>
            <a:off x="1359500" y="2518983"/>
            <a:ext cx="640090" cy="640086"/>
            <a:chOff x="-2571737" y="2403625"/>
            <a:chExt cx="292225" cy="291425"/>
          </a:xfrm>
        </p:grpSpPr>
        <p:sp>
          <p:nvSpPr>
            <p:cNvPr id="1549" name="Google Shape;1549;p29"/>
            <p:cNvSpPr/>
            <p:nvPr/>
          </p:nvSpPr>
          <p:spPr>
            <a:xfrm>
              <a:off x="-2571737" y="2403625"/>
              <a:ext cx="292225" cy="291425"/>
            </a:xfrm>
            <a:custGeom>
              <a:rect b="b" l="l" r="r" t="t"/>
              <a:pathLst>
                <a:path extrusionOk="0" h="11657" w="11689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29"/>
            <p:cNvSpPr/>
            <p:nvPr/>
          </p:nvSpPr>
          <p:spPr>
            <a:xfrm>
              <a:off x="-2485967" y="2649150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29"/>
            <p:cNvSpPr/>
            <p:nvPr/>
          </p:nvSpPr>
          <p:spPr>
            <a:xfrm>
              <a:off x="-2485967" y="2511325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29"/>
            <p:cNvSpPr/>
            <p:nvPr/>
          </p:nvSpPr>
          <p:spPr>
            <a:xfrm>
              <a:off x="-2540185" y="2511325"/>
              <a:ext cx="18125" cy="18925"/>
            </a:xfrm>
            <a:custGeom>
              <a:rect b="b" l="l" r="r" t="t"/>
              <a:pathLst>
                <a:path extrusionOk="0" h="757" w="725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29"/>
            <p:cNvSpPr/>
            <p:nvPr/>
          </p:nvSpPr>
          <p:spPr>
            <a:xfrm>
              <a:off x="-2485579" y="2580625"/>
              <a:ext cx="172525" cy="17350"/>
            </a:xfrm>
            <a:custGeom>
              <a:rect b="b" l="l" r="r" t="t"/>
              <a:pathLst>
                <a:path extrusionOk="0" h="694" w="690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29"/>
            <p:cNvSpPr/>
            <p:nvPr/>
          </p:nvSpPr>
          <p:spPr>
            <a:xfrm>
              <a:off x="-2540185" y="2580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29"/>
            <p:cNvSpPr/>
            <p:nvPr/>
          </p:nvSpPr>
          <p:spPr>
            <a:xfrm>
              <a:off x="-2540185" y="2649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6" name="Google Shape;1556;p29"/>
          <p:cNvSpPr/>
          <p:nvPr/>
        </p:nvSpPr>
        <p:spPr>
          <a:xfrm>
            <a:off x="457200" y="3306800"/>
            <a:ext cx="2444700" cy="4815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9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 Vs of Big Data</a:t>
            </a:r>
            <a:endParaRPr b="1" i="0" sz="1900" u="none" cap="none" strike="noStrik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/>
          <p:nvPr/>
        </p:nvSpPr>
        <p:spPr>
          <a:xfrm rot="10800000">
            <a:off x="457200" y="2114017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"/>
          <p:cNvSpPr/>
          <p:nvPr/>
        </p:nvSpPr>
        <p:spPr>
          <a:xfrm>
            <a:off x="4073650" y="1259075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62" name="Google Shape;162;p3"/>
          <p:cNvSpPr/>
          <p:nvPr/>
        </p:nvSpPr>
        <p:spPr>
          <a:xfrm rot="10800000">
            <a:off x="457200" y="3823900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"/>
          <p:cNvSpPr/>
          <p:nvPr/>
        </p:nvSpPr>
        <p:spPr>
          <a:xfrm>
            <a:off x="4073650" y="2968958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"/>
          <p:cNvSpPr/>
          <p:nvPr/>
        </p:nvSpPr>
        <p:spPr>
          <a:xfrm>
            <a:off x="3510437" y="1051947"/>
            <a:ext cx="1158785" cy="1149327"/>
          </a:xfrm>
          <a:custGeom>
            <a:rect b="b" l="l" r="r" t="t"/>
            <a:pathLst>
              <a:path extrusionOk="0" h="25278" w="25486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"/>
          <p:cNvSpPr/>
          <p:nvPr/>
        </p:nvSpPr>
        <p:spPr>
          <a:xfrm>
            <a:off x="4474780" y="1895549"/>
            <a:ext cx="1158785" cy="1149327"/>
          </a:xfrm>
          <a:custGeom>
            <a:rect b="b" l="l" r="r" t="t"/>
            <a:pathLst>
              <a:path extrusionOk="0" h="25278" w="25486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"/>
          <p:cNvSpPr/>
          <p:nvPr/>
        </p:nvSpPr>
        <p:spPr>
          <a:xfrm>
            <a:off x="3510437" y="2739152"/>
            <a:ext cx="1158785" cy="1149327"/>
          </a:xfrm>
          <a:custGeom>
            <a:rect b="b" l="l" r="r" t="t"/>
            <a:pathLst>
              <a:path extrusionOk="0" h="25278" w="25486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"/>
          <p:cNvSpPr/>
          <p:nvPr/>
        </p:nvSpPr>
        <p:spPr>
          <a:xfrm>
            <a:off x="4474780" y="3582754"/>
            <a:ext cx="1158785" cy="1149327"/>
          </a:xfrm>
          <a:custGeom>
            <a:rect b="b" l="l" r="r" t="t"/>
            <a:pathLst>
              <a:path extrusionOk="0" h="25278" w="25486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"/>
          <p:cNvSpPr txBox="1"/>
          <p:nvPr/>
        </p:nvSpPr>
        <p:spPr>
          <a:xfrm>
            <a:off x="5485800" y="1324975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Reduce costs</a:t>
            </a:r>
            <a:endParaRPr b="1" i="0" sz="1600" u="none" cap="none" strike="noStrike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940600" y="1576263"/>
            <a:ext cx="2517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one from the Sun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3"/>
          <p:cNvSpPr txBox="1"/>
          <p:nvPr/>
        </p:nvSpPr>
        <p:spPr>
          <a:xfrm>
            <a:off x="685800" y="2179925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Improve productivity</a:t>
            </a:r>
            <a:endParaRPr b="1" i="0" sz="1600" u="none" cap="none" strike="noStrike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1" name="Google Shape;171;p3"/>
          <p:cNvSpPr txBox="1"/>
          <p:nvPr/>
        </p:nvSpPr>
        <p:spPr>
          <a:xfrm>
            <a:off x="685800" y="2431216"/>
            <a:ext cx="2517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3"/>
          <p:cNvSpPr txBox="1"/>
          <p:nvPr/>
        </p:nvSpPr>
        <p:spPr>
          <a:xfrm>
            <a:off x="5485800" y="3003250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Attract new customers</a:t>
            </a:r>
            <a:endParaRPr b="1" i="0" sz="1600" u="none" cap="none" strike="noStrike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3" name="Google Shape;173;p3"/>
          <p:cNvSpPr txBox="1"/>
          <p:nvPr/>
        </p:nvSpPr>
        <p:spPr>
          <a:xfrm>
            <a:off x="5940600" y="3252342"/>
            <a:ext cx="2517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3"/>
          <p:cNvSpPr txBox="1"/>
          <p:nvPr/>
        </p:nvSpPr>
        <p:spPr>
          <a:xfrm>
            <a:off x="685800" y="3856450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New facilities/Geo expansion</a:t>
            </a:r>
            <a:endParaRPr b="1" i="0" sz="1600" u="none" cap="none" strike="noStrike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5" name="Google Shape;175;p3"/>
          <p:cNvSpPr txBox="1"/>
          <p:nvPr/>
        </p:nvSpPr>
        <p:spPr>
          <a:xfrm>
            <a:off x="685800" y="4109046"/>
            <a:ext cx="2517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6" name="Google Shape;176;p3"/>
          <p:cNvGrpSpPr/>
          <p:nvPr/>
        </p:nvGrpSpPr>
        <p:grpSpPr>
          <a:xfrm>
            <a:off x="4944496" y="2377602"/>
            <a:ext cx="219345" cy="227301"/>
            <a:chOff x="3357325" y="2093500"/>
            <a:chExt cx="311525" cy="322825"/>
          </a:xfrm>
        </p:grpSpPr>
        <p:sp>
          <p:nvSpPr>
            <p:cNvPr id="177" name="Google Shape;177;p3"/>
            <p:cNvSpPr/>
            <p:nvPr/>
          </p:nvSpPr>
          <p:spPr>
            <a:xfrm>
              <a:off x="3357325" y="2210550"/>
              <a:ext cx="85700" cy="205775"/>
            </a:xfrm>
            <a:custGeom>
              <a:rect b="b" l="l" r="r" t="t"/>
              <a:pathLst>
                <a:path extrusionOk="0" h="8231" w="3428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471225" y="2152075"/>
              <a:ext cx="84725" cy="264250"/>
            </a:xfrm>
            <a:custGeom>
              <a:rect b="b" l="l" r="r" t="t"/>
              <a:pathLst>
                <a:path extrusionOk="0" h="10570" w="3389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584150" y="2093500"/>
              <a:ext cx="84700" cy="322825"/>
            </a:xfrm>
            <a:custGeom>
              <a:rect b="b" l="l" r="r" t="t"/>
              <a:pathLst>
                <a:path extrusionOk="0" h="12913" w="3388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3"/>
          <p:cNvGrpSpPr/>
          <p:nvPr/>
        </p:nvGrpSpPr>
        <p:grpSpPr>
          <a:xfrm>
            <a:off x="3920200" y="1456990"/>
            <a:ext cx="339253" cy="339253"/>
            <a:chOff x="1492675" y="2620775"/>
            <a:chExt cx="481825" cy="481825"/>
          </a:xfrm>
        </p:grpSpPr>
        <p:sp>
          <p:nvSpPr>
            <p:cNvPr id="181" name="Google Shape;181;p3"/>
            <p:cNvSpPr/>
            <p:nvPr/>
          </p:nvSpPr>
          <p:spPr>
            <a:xfrm>
              <a:off x="1677125" y="2620775"/>
              <a:ext cx="112950" cy="113850"/>
            </a:xfrm>
            <a:custGeom>
              <a:rect b="b" l="l" r="r" t="t"/>
              <a:pathLst>
                <a:path extrusionOk="0" h="4554" w="4518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1492675" y="2734675"/>
              <a:ext cx="481825" cy="367925"/>
            </a:xfrm>
            <a:custGeom>
              <a:rect b="b" l="l" r="r" t="t"/>
              <a:pathLst>
                <a:path extrusionOk="0" h="14717" w="19273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" name="Google Shape;183;p3"/>
          <p:cNvGrpSpPr/>
          <p:nvPr/>
        </p:nvGrpSpPr>
        <p:grpSpPr>
          <a:xfrm>
            <a:off x="4862792" y="3973506"/>
            <a:ext cx="382765" cy="367810"/>
            <a:chOff x="-62890750" y="3747425"/>
            <a:chExt cx="330825" cy="317900"/>
          </a:xfrm>
        </p:grpSpPr>
        <p:sp>
          <p:nvSpPr>
            <p:cNvPr id="184" name="Google Shape;184;p3"/>
            <p:cNvSpPr/>
            <p:nvPr/>
          </p:nvSpPr>
          <p:spPr>
            <a:xfrm>
              <a:off x="-62890750" y="3747425"/>
              <a:ext cx="313500" cy="195825"/>
            </a:xfrm>
            <a:custGeom>
              <a:rect b="b" l="l" r="r" t="t"/>
              <a:pathLst>
                <a:path extrusionOk="0" h="7833" w="1254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-62874975" y="3869075"/>
              <a:ext cx="315050" cy="196250"/>
            </a:xfrm>
            <a:custGeom>
              <a:rect b="b" l="l" r="r" t="t"/>
              <a:pathLst>
                <a:path extrusionOk="0" h="7850" w="12602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-62751325" y="3834525"/>
              <a:ext cx="15775" cy="26800"/>
            </a:xfrm>
            <a:custGeom>
              <a:rect b="b" l="l" r="r" t="t"/>
              <a:pathLst>
                <a:path extrusionOk="0" h="1072" w="631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-62715100" y="3950300"/>
              <a:ext cx="15775" cy="26025"/>
            </a:xfrm>
            <a:custGeom>
              <a:rect b="b" l="l" r="r" t="t"/>
              <a:pathLst>
                <a:path extrusionOk="0" h="1041" w="631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-62751325" y="3950300"/>
              <a:ext cx="15775" cy="26025"/>
            </a:xfrm>
            <a:custGeom>
              <a:rect b="b" l="l" r="r" t="t"/>
              <a:pathLst>
                <a:path extrusionOk="0" h="1041" w="631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62822225" y="3881000"/>
              <a:ext cx="44125" cy="48075"/>
            </a:xfrm>
            <a:custGeom>
              <a:rect b="b" l="l" r="r" t="t"/>
              <a:pathLst>
                <a:path extrusionOk="0" h="1923" w="1765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62715100" y="3833750"/>
              <a:ext cx="15775" cy="26800"/>
            </a:xfrm>
            <a:custGeom>
              <a:rect b="b" l="l" r="r" t="t"/>
              <a:pathLst>
                <a:path extrusionOk="0" h="1072" w="631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-62758425" y="3881000"/>
              <a:ext cx="22875" cy="48075"/>
            </a:xfrm>
            <a:custGeom>
              <a:rect b="b" l="l" r="r" t="t"/>
              <a:pathLst>
                <a:path extrusionOk="0" h="1923" w="915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-62715100" y="3809325"/>
              <a:ext cx="74850" cy="51225"/>
            </a:xfrm>
            <a:custGeom>
              <a:rect b="b" l="l" r="r" t="t"/>
              <a:pathLst>
                <a:path extrusionOk="0" h="2049" w="2994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-62715875" y="3950300"/>
              <a:ext cx="75625" cy="51225"/>
            </a:xfrm>
            <a:custGeom>
              <a:rect b="b" l="l" r="r" t="t"/>
              <a:pathLst>
                <a:path extrusionOk="0" h="2049" w="3025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-62811200" y="3949525"/>
              <a:ext cx="75650" cy="52000"/>
            </a:xfrm>
            <a:custGeom>
              <a:rect b="b" l="l" r="r" t="t"/>
              <a:pathLst>
                <a:path extrusionOk="0" h="2080" w="3026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-62673350" y="3881000"/>
              <a:ext cx="44125" cy="48075"/>
            </a:xfrm>
            <a:custGeom>
              <a:rect b="b" l="l" r="r" t="t"/>
              <a:pathLst>
                <a:path extrusionOk="0" h="1923" w="1765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-62810400" y="3810125"/>
              <a:ext cx="75625" cy="51200"/>
            </a:xfrm>
            <a:custGeom>
              <a:rect b="b" l="l" r="r" t="t"/>
              <a:pathLst>
                <a:path extrusionOk="0" h="2048" w="3025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-62715100" y="3881000"/>
              <a:ext cx="22850" cy="48075"/>
            </a:xfrm>
            <a:custGeom>
              <a:rect b="b" l="l" r="r" t="t"/>
              <a:pathLst>
                <a:path extrusionOk="0" h="1923" w="914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" name="Google Shape;198;p3"/>
          <p:cNvGrpSpPr/>
          <p:nvPr/>
        </p:nvGrpSpPr>
        <p:grpSpPr>
          <a:xfrm>
            <a:off x="3905737" y="3130628"/>
            <a:ext cx="368186" cy="366364"/>
            <a:chOff x="-63679950" y="3360375"/>
            <a:chExt cx="318225" cy="316650"/>
          </a:xfrm>
        </p:grpSpPr>
        <p:sp>
          <p:nvSpPr>
            <p:cNvPr id="199" name="Google Shape;199;p3"/>
            <p:cNvSpPr/>
            <p:nvPr/>
          </p:nvSpPr>
          <p:spPr>
            <a:xfrm>
              <a:off x="-63497200" y="3423400"/>
              <a:ext cx="40975" cy="40975"/>
            </a:xfrm>
            <a:custGeom>
              <a:rect b="b" l="l" r="r" t="t"/>
              <a:pathLst>
                <a:path extrusionOk="0" h="1639" w="1639">
                  <a:moveTo>
                    <a:pt x="819" y="0"/>
                  </a:moveTo>
                  <a:cubicBezTo>
                    <a:pt x="378" y="0"/>
                    <a:pt x="0" y="378"/>
                    <a:pt x="0" y="819"/>
                  </a:cubicBezTo>
                  <a:cubicBezTo>
                    <a:pt x="0" y="1260"/>
                    <a:pt x="378" y="1638"/>
                    <a:pt x="819" y="1638"/>
                  </a:cubicBezTo>
                  <a:cubicBezTo>
                    <a:pt x="1260" y="1638"/>
                    <a:pt x="1638" y="1260"/>
                    <a:pt x="1638" y="819"/>
                  </a:cubicBezTo>
                  <a:cubicBezTo>
                    <a:pt x="1638" y="378"/>
                    <a:pt x="1260" y="0"/>
                    <a:pt x="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-63516900" y="3485625"/>
              <a:ext cx="79575" cy="29950"/>
            </a:xfrm>
            <a:custGeom>
              <a:rect b="b" l="l" r="r" t="t"/>
              <a:pathLst>
                <a:path extrusionOk="0" h="1198" w="3183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04"/>
                    <a:pt x="2395" y="0"/>
                    <a:pt x="1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-63618500" y="3360375"/>
              <a:ext cx="256775" cy="256600"/>
            </a:xfrm>
            <a:custGeom>
              <a:rect b="b" l="l" r="r" t="t"/>
              <a:pathLst>
                <a:path extrusionOk="0" h="10264" w="10271">
                  <a:moveTo>
                    <a:pt x="5703" y="1639"/>
                  </a:moveTo>
                  <a:cubicBezTo>
                    <a:pt x="6616" y="1639"/>
                    <a:pt x="7373" y="2395"/>
                    <a:pt x="7373" y="3309"/>
                  </a:cubicBezTo>
                  <a:cubicBezTo>
                    <a:pt x="7373" y="3750"/>
                    <a:pt x="7215" y="4128"/>
                    <a:pt x="6900" y="4443"/>
                  </a:cubicBezTo>
                  <a:cubicBezTo>
                    <a:pt x="7625" y="4884"/>
                    <a:pt x="8192" y="5672"/>
                    <a:pt x="8192" y="6617"/>
                  </a:cubicBezTo>
                  <a:cubicBezTo>
                    <a:pt x="8160" y="6900"/>
                    <a:pt x="8003" y="7058"/>
                    <a:pt x="7751" y="7058"/>
                  </a:cubicBezTo>
                  <a:lnTo>
                    <a:pt x="3623" y="7058"/>
                  </a:lnTo>
                  <a:cubicBezTo>
                    <a:pt x="3371" y="7058"/>
                    <a:pt x="3214" y="6837"/>
                    <a:pt x="3214" y="6617"/>
                  </a:cubicBezTo>
                  <a:cubicBezTo>
                    <a:pt x="3214" y="5672"/>
                    <a:pt x="3749" y="4884"/>
                    <a:pt x="4537" y="4443"/>
                  </a:cubicBezTo>
                  <a:cubicBezTo>
                    <a:pt x="4254" y="4128"/>
                    <a:pt x="4065" y="3718"/>
                    <a:pt x="4065" y="3309"/>
                  </a:cubicBezTo>
                  <a:cubicBezTo>
                    <a:pt x="4065" y="2395"/>
                    <a:pt x="4789" y="1639"/>
                    <a:pt x="5703" y="1639"/>
                  </a:cubicBezTo>
                  <a:close/>
                  <a:moveTo>
                    <a:pt x="5703" y="1"/>
                  </a:moveTo>
                  <a:cubicBezTo>
                    <a:pt x="3182" y="1"/>
                    <a:pt x="1135" y="2049"/>
                    <a:pt x="1135" y="4569"/>
                  </a:cubicBezTo>
                  <a:cubicBezTo>
                    <a:pt x="1135" y="5609"/>
                    <a:pt x="1481" y="6648"/>
                    <a:pt x="2206" y="7467"/>
                  </a:cubicBezTo>
                  <a:lnTo>
                    <a:pt x="1607" y="8066"/>
                  </a:lnTo>
                  <a:lnTo>
                    <a:pt x="756" y="7184"/>
                  </a:lnTo>
                  <a:cubicBezTo>
                    <a:pt x="678" y="7121"/>
                    <a:pt x="567" y="7089"/>
                    <a:pt x="457" y="7089"/>
                  </a:cubicBezTo>
                  <a:cubicBezTo>
                    <a:pt x="347" y="7089"/>
                    <a:pt x="237" y="7121"/>
                    <a:pt x="158" y="7184"/>
                  </a:cubicBezTo>
                  <a:cubicBezTo>
                    <a:pt x="0" y="7341"/>
                    <a:pt x="0" y="7625"/>
                    <a:pt x="158" y="7783"/>
                  </a:cubicBezTo>
                  <a:lnTo>
                    <a:pt x="1324" y="8980"/>
                  </a:lnTo>
                  <a:lnTo>
                    <a:pt x="2521" y="10145"/>
                  </a:lnTo>
                  <a:cubicBezTo>
                    <a:pt x="2600" y="10224"/>
                    <a:pt x="2710" y="10264"/>
                    <a:pt x="2820" y="10264"/>
                  </a:cubicBezTo>
                  <a:cubicBezTo>
                    <a:pt x="2930" y="10264"/>
                    <a:pt x="3041" y="10224"/>
                    <a:pt x="3119" y="10145"/>
                  </a:cubicBezTo>
                  <a:cubicBezTo>
                    <a:pt x="3277" y="9988"/>
                    <a:pt x="3277" y="9704"/>
                    <a:pt x="3119" y="9547"/>
                  </a:cubicBezTo>
                  <a:lnTo>
                    <a:pt x="2237" y="8696"/>
                  </a:lnTo>
                  <a:lnTo>
                    <a:pt x="2836" y="8098"/>
                  </a:lnTo>
                  <a:cubicBezTo>
                    <a:pt x="3655" y="8759"/>
                    <a:pt x="4695" y="9169"/>
                    <a:pt x="5734" y="9169"/>
                  </a:cubicBezTo>
                  <a:cubicBezTo>
                    <a:pt x="8255" y="9169"/>
                    <a:pt x="10271" y="7121"/>
                    <a:pt x="10271" y="4632"/>
                  </a:cubicBezTo>
                  <a:cubicBezTo>
                    <a:pt x="10239" y="2049"/>
                    <a:pt x="8223" y="1"/>
                    <a:pt x="57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-63679950" y="3576200"/>
              <a:ext cx="102425" cy="100825"/>
            </a:xfrm>
            <a:custGeom>
              <a:rect b="b" l="l" r="r" t="t"/>
              <a:pathLst>
                <a:path extrusionOk="0" h="4033" w="4097">
                  <a:moveTo>
                    <a:pt x="2332" y="0"/>
                  </a:moveTo>
                  <a:lnTo>
                    <a:pt x="159" y="2142"/>
                  </a:lnTo>
                  <a:cubicBezTo>
                    <a:pt x="1" y="2300"/>
                    <a:pt x="1" y="2584"/>
                    <a:pt x="159" y="2741"/>
                  </a:cubicBezTo>
                  <a:lnTo>
                    <a:pt x="1356" y="3938"/>
                  </a:lnTo>
                  <a:cubicBezTo>
                    <a:pt x="1434" y="4001"/>
                    <a:pt x="1545" y="4033"/>
                    <a:pt x="1655" y="4033"/>
                  </a:cubicBezTo>
                  <a:cubicBezTo>
                    <a:pt x="1765" y="4033"/>
                    <a:pt x="1876" y="4001"/>
                    <a:pt x="1954" y="3938"/>
                  </a:cubicBezTo>
                  <a:lnTo>
                    <a:pt x="4097" y="1764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30"/>
          <p:cNvSpPr/>
          <p:nvPr/>
        </p:nvSpPr>
        <p:spPr>
          <a:xfrm rot="-5400000">
            <a:off x="-263700" y="3667950"/>
            <a:ext cx="1771800" cy="3300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62" name="Google Shape;1562;p30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63" name="Google Shape;1563;p30"/>
          <p:cNvSpPr/>
          <p:nvPr/>
        </p:nvSpPr>
        <p:spPr>
          <a:xfrm>
            <a:off x="5481205" y="4102930"/>
            <a:ext cx="594300" cy="594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4" name="Google Shape;1564;p30"/>
          <p:cNvSpPr/>
          <p:nvPr/>
        </p:nvSpPr>
        <p:spPr>
          <a:xfrm>
            <a:off x="5481205" y="1304217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5" name="Google Shape;1565;p30"/>
          <p:cNvSpPr/>
          <p:nvPr/>
        </p:nvSpPr>
        <p:spPr>
          <a:xfrm>
            <a:off x="5481205" y="3253642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6" name="Google Shape;1566;p30"/>
          <p:cNvSpPr txBox="1"/>
          <p:nvPr/>
        </p:nvSpPr>
        <p:spPr>
          <a:xfrm>
            <a:off x="6951950" y="1245638"/>
            <a:ext cx="1734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b="0" i="0" sz="1600" u="none" cap="none" strike="noStrike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67" name="Google Shape;1567;p30"/>
          <p:cNvSpPr txBox="1"/>
          <p:nvPr/>
        </p:nvSpPr>
        <p:spPr>
          <a:xfrm>
            <a:off x="6113050" y="1496938"/>
            <a:ext cx="25737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8" name="Google Shape;1568;p30"/>
          <p:cNvSpPr txBox="1"/>
          <p:nvPr/>
        </p:nvSpPr>
        <p:spPr>
          <a:xfrm>
            <a:off x="6951950" y="2164461"/>
            <a:ext cx="1734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b="0" i="0" sz="1600" u="none" cap="none" strike="noStrike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69" name="Google Shape;1569;p30"/>
          <p:cNvSpPr txBox="1"/>
          <p:nvPr/>
        </p:nvSpPr>
        <p:spPr>
          <a:xfrm>
            <a:off x="6113050" y="2415754"/>
            <a:ext cx="25737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to the Sun and the smallest one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0" name="Google Shape;1570;p30"/>
          <p:cNvSpPr txBox="1"/>
          <p:nvPr/>
        </p:nvSpPr>
        <p:spPr>
          <a:xfrm>
            <a:off x="6951950" y="3083289"/>
            <a:ext cx="1734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b="0" i="0" sz="1600" u="none" cap="none" strike="noStrike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71" name="Google Shape;1571;p30"/>
          <p:cNvSpPr txBox="1"/>
          <p:nvPr/>
        </p:nvSpPr>
        <p:spPr>
          <a:xfrm>
            <a:off x="6113050" y="3332382"/>
            <a:ext cx="2573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it’s a cold place. It’s full of iron oxide dust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2" name="Google Shape;1572;p30"/>
          <p:cNvSpPr txBox="1"/>
          <p:nvPr/>
        </p:nvSpPr>
        <p:spPr>
          <a:xfrm>
            <a:off x="7042487" y="4015962"/>
            <a:ext cx="16443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b="0" i="0" sz="1600" u="none" cap="none" strike="noStrike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73" name="Google Shape;1573;p30"/>
          <p:cNvSpPr txBox="1"/>
          <p:nvPr/>
        </p:nvSpPr>
        <p:spPr>
          <a:xfrm>
            <a:off x="6113050" y="4268562"/>
            <a:ext cx="2573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4" name="Google Shape;1574;p30"/>
          <p:cNvSpPr/>
          <p:nvPr/>
        </p:nvSpPr>
        <p:spPr>
          <a:xfrm>
            <a:off x="5481205" y="2278930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5" name="Google Shape;1575;p30"/>
          <p:cNvSpPr/>
          <p:nvPr/>
        </p:nvSpPr>
        <p:spPr>
          <a:xfrm>
            <a:off x="1133453" y="1365775"/>
            <a:ext cx="764400" cy="7644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6" name="Google Shape;1576;p30"/>
          <p:cNvSpPr/>
          <p:nvPr/>
        </p:nvSpPr>
        <p:spPr>
          <a:xfrm>
            <a:off x="1133450" y="1365775"/>
            <a:ext cx="764400" cy="764400"/>
          </a:xfrm>
          <a:prstGeom prst="blockArc">
            <a:avLst>
              <a:gd fmla="val 16879561" name="adj1"/>
              <a:gd fmla="val 10799131" name="adj2"/>
              <a:gd fmla="val 25044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7" name="Google Shape;1577;p30"/>
          <p:cNvSpPr txBox="1"/>
          <p:nvPr/>
        </p:nvSpPr>
        <p:spPr>
          <a:xfrm>
            <a:off x="1133500" y="2181925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70%</a:t>
            </a:r>
            <a:endParaRPr b="1" i="0" sz="1600" u="none" cap="none" strike="noStrike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78" name="Google Shape;1578;p30"/>
          <p:cNvSpPr/>
          <p:nvPr/>
        </p:nvSpPr>
        <p:spPr>
          <a:xfrm>
            <a:off x="2027321" y="1365772"/>
            <a:ext cx="764400" cy="7644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9" name="Google Shape;1579;p30"/>
          <p:cNvSpPr/>
          <p:nvPr/>
        </p:nvSpPr>
        <p:spPr>
          <a:xfrm>
            <a:off x="2027318" y="1365772"/>
            <a:ext cx="764400" cy="764400"/>
          </a:xfrm>
          <a:prstGeom prst="blockArc">
            <a:avLst>
              <a:gd fmla="val 1742060" name="adj1"/>
              <a:gd fmla="val 10799131" name="adj2"/>
              <a:gd fmla="val 25044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0" name="Google Shape;1580;p30"/>
          <p:cNvSpPr txBox="1"/>
          <p:nvPr/>
        </p:nvSpPr>
        <p:spPr>
          <a:xfrm>
            <a:off x="2027375" y="2181923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35%</a:t>
            </a:r>
            <a:endParaRPr b="1" i="0" sz="1600" u="none" cap="none" strike="noStrike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81" name="Google Shape;1581;p30"/>
          <p:cNvSpPr/>
          <p:nvPr/>
        </p:nvSpPr>
        <p:spPr>
          <a:xfrm>
            <a:off x="2921196" y="1365771"/>
            <a:ext cx="764400" cy="7644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2" name="Google Shape;1582;p30"/>
          <p:cNvSpPr/>
          <p:nvPr/>
        </p:nvSpPr>
        <p:spPr>
          <a:xfrm>
            <a:off x="2921193" y="1365771"/>
            <a:ext cx="764400" cy="764400"/>
          </a:xfrm>
          <a:prstGeom prst="blockArc">
            <a:avLst>
              <a:gd fmla="val 14757504" name="adj1"/>
              <a:gd fmla="val 10799131" name="adj2"/>
              <a:gd fmla="val 25044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3" name="Google Shape;1583;p30"/>
          <p:cNvSpPr txBox="1"/>
          <p:nvPr/>
        </p:nvSpPr>
        <p:spPr>
          <a:xfrm>
            <a:off x="2921235" y="2181924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70%</a:t>
            </a:r>
            <a:endParaRPr b="1" i="0" sz="1600" u="none" cap="none" strike="noStrike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84" name="Google Shape;1584;p30"/>
          <p:cNvSpPr/>
          <p:nvPr/>
        </p:nvSpPr>
        <p:spPr>
          <a:xfrm>
            <a:off x="3840376" y="1365773"/>
            <a:ext cx="764400" cy="7644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5" name="Google Shape;1585;p30"/>
          <p:cNvSpPr/>
          <p:nvPr/>
        </p:nvSpPr>
        <p:spPr>
          <a:xfrm>
            <a:off x="3840373" y="1365773"/>
            <a:ext cx="764400" cy="764400"/>
          </a:xfrm>
          <a:prstGeom prst="blockArc">
            <a:avLst>
              <a:gd fmla="val 16879561" name="adj1"/>
              <a:gd fmla="val 4460835" name="adj2"/>
              <a:gd fmla="val 25367" name="adj3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6" name="Google Shape;1586;p30"/>
          <p:cNvSpPr txBox="1"/>
          <p:nvPr/>
        </p:nvSpPr>
        <p:spPr>
          <a:xfrm>
            <a:off x="3815053" y="2181926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35%</a:t>
            </a:r>
            <a:endParaRPr b="1" i="0" sz="1600" u="none" cap="none" strike="noStrike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587" name="Google Shape;1587;p30"/>
          <p:cNvGrpSpPr/>
          <p:nvPr/>
        </p:nvGrpSpPr>
        <p:grpSpPr>
          <a:xfrm>
            <a:off x="5597921" y="2392458"/>
            <a:ext cx="360868" cy="367261"/>
            <a:chOff x="-65144125" y="4094450"/>
            <a:chExt cx="311900" cy="317425"/>
          </a:xfrm>
        </p:grpSpPr>
        <p:sp>
          <p:nvSpPr>
            <p:cNvPr id="1588" name="Google Shape;1588;p30"/>
            <p:cNvSpPr/>
            <p:nvPr/>
          </p:nvSpPr>
          <p:spPr>
            <a:xfrm>
              <a:off x="-65079550" y="4183450"/>
              <a:ext cx="185900" cy="185900"/>
            </a:xfrm>
            <a:custGeom>
              <a:rect b="b" l="l" r="r" t="t"/>
              <a:pathLst>
                <a:path extrusionOk="0" h="7436" w="7436">
                  <a:moveTo>
                    <a:pt x="3687" y="0"/>
                  </a:moveTo>
                  <a:cubicBezTo>
                    <a:pt x="1639" y="0"/>
                    <a:pt x="1" y="1639"/>
                    <a:pt x="1" y="3686"/>
                  </a:cubicBezTo>
                  <a:cubicBezTo>
                    <a:pt x="1" y="5734"/>
                    <a:pt x="1639" y="7435"/>
                    <a:pt x="3687" y="7435"/>
                  </a:cubicBezTo>
                  <a:cubicBezTo>
                    <a:pt x="5735" y="7435"/>
                    <a:pt x="7436" y="5797"/>
                    <a:pt x="7436" y="3686"/>
                  </a:cubicBezTo>
                  <a:cubicBezTo>
                    <a:pt x="7436" y="3466"/>
                    <a:pt x="7247" y="3308"/>
                    <a:pt x="7058" y="3308"/>
                  </a:cubicBezTo>
                  <a:lnTo>
                    <a:pt x="4096" y="3308"/>
                  </a:lnTo>
                  <a:lnTo>
                    <a:pt x="4096" y="378"/>
                  </a:lnTo>
                  <a:cubicBezTo>
                    <a:pt x="4096" y="158"/>
                    <a:pt x="3907" y="0"/>
                    <a:pt x="3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30"/>
            <p:cNvSpPr/>
            <p:nvPr/>
          </p:nvSpPr>
          <p:spPr>
            <a:xfrm>
              <a:off x="-65039375" y="4094450"/>
              <a:ext cx="104775" cy="19700"/>
            </a:xfrm>
            <a:custGeom>
              <a:rect b="b" l="l" r="r" t="t"/>
              <a:pathLst>
                <a:path extrusionOk="0" h="788" w="4191">
                  <a:moveTo>
                    <a:pt x="473" y="0"/>
                  </a:moveTo>
                  <a:cubicBezTo>
                    <a:pt x="252" y="0"/>
                    <a:pt x="32" y="221"/>
                    <a:pt x="32" y="410"/>
                  </a:cubicBezTo>
                  <a:cubicBezTo>
                    <a:pt x="0" y="599"/>
                    <a:pt x="158" y="756"/>
                    <a:pt x="347" y="788"/>
                  </a:cubicBezTo>
                  <a:lnTo>
                    <a:pt x="3813" y="788"/>
                  </a:lnTo>
                  <a:cubicBezTo>
                    <a:pt x="4033" y="756"/>
                    <a:pt x="4191" y="599"/>
                    <a:pt x="4191" y="410"/>
                  </a:cubicBezTo>
                  <a:cubicBezTo>
                    <a:pt x="4191" y="158"/>
                    <a:pt x="3970" y="0"/>
                    <a:pt x="3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30"/>
            <p:cNvSpPr/>
            <p:nvPr/>
          </p:nvSpPr>
          <p:spPr>
            <a:xfrm>
              <a:off x="-65144125" y="4121025"/>
              <a:ext cx="311900" cy="290850"/>
            </a:xfrm>
            <a:custGeom>
              <a:rect b="b" l="l" r="r" t="t"/>
              <a:pathLst>
                <a:path extrusionOk="0" h="11634" w="12476">
                  <a:moveTo>
                    <a:pt x="6321" y="1678"/>
                  </a:moveTo>
                  <a:cubicBezTo>
                    <a:pt x="7437" y="1678"/>
                    <a:pt x="8570" y="2088"/>
                    <a:pt x="9483" y="3001"/>
                  </a:cubicBezTo>
                  <a:cubicBezTo>
                    <a:pt x="10334" y="3884"/>
                    <a:pt x="10806" y="5018"/>
                    <a:pt x="10806" y="6246"/>
                  </a:cubicBezTo>
                  <a:cubicBezTo>
                    <a:pt x="10806" y="8767"/>
                    <a:pt x="8759" y="10815"/>
                    <a:pt x="6238" y="10815"/>
                  </a:cubicBezTo>
                  <a:cubicBezTo>
                    <a:pt x="3718" y="10815"/>
                    <a:pt x="1702" y="8767"/>
                    <a:pt x="1702" y="6246"/>
                  </a:cubicBezTo>
                  <a:cubicBezTo>
                    <a:pt x="1702" y="3492"/>
                    <a:pt x="3974" y="1678"/>
                    <a:pt x="6321" y="1678"/>
                  </a:cubicBezTo>
                  <a:close/>
                  <a:moveTo>
                    <a:pt x="1367" y="1"/>
                  </a:moveTo>
                  <a:cubicBezTo>
                    <a:pt x="1048" y="1"/>
                    <a:pt x="725" y="119"/>
                    <a:pt x="473" y="355"/>
                  </a:cubicBezTo>
                  <a:cubicBezTo>
                    <a:pt x="0" y="828"/>
                    <a:pt x="0" y="1615"/>
                    <a:pt x="473" y="2119"/>
                  </a:cubicBezTo>
                  <a:cubicBezTo>
                    <a:pt x="696" y="2363"/>
                    <a:pt x="997" y="2488"/>
                    <a:pt x="1327" y="2488"/>
                  </a:cubicBezTo>
                  <a:cubicBezTo>
                    <a:pt x="1509" y="2488"/>
                    <a:pt x="1700" y="2450"/>
                    <a:pt x="1891" y="2371"/>
                  </a:cubicBezTo>
                  <a:lnTo>
                    <a:pt x="2237" y="2718"/>
                  </a:lnTo>
                  <a:cubicBezTo>
                    <a:pt x="1386" y="3695"/>
                    <a:pt x="914" y="4923"/>
                    <a:pt x="914" y="6215"/>
                  </a:cubicBezTo>
                  <a:cubicBezTo>
                    <a:pt x="914" y="9176"/>
                    <a:pt x="3340" y="11634"/>
                    <a:pt x="6301" y="11634"/>
                  </a:cubicBezTo>
                  <a:cubicBezTo>
                    <a:pt x="9231" y="11634"/>
                    <a:pt x="11689" y="9208"/>
                    <a:pt x="11689" y="6215"/>
                  </a:cubicBezTo>
                  <a:cubicBezTo>
                    <a:pt x="11689" y="4923"/>
                    <a:pt x="11216" y="3695"/>
                    <a:pt x="10365" y="2718"/>
                  </a:cubicBezTo>
                  <a:lnTo>
                    <a:pt x="10743" y="2371"/>
                  </a:lnTo>
                  <a:cubicBezTo>
                    <a:pt x="10901" y="2466"/>
                    <a:pt x="11059" y="2497"/>
                    <a:pt x="11248" y="2497"/>
                  </a:cubicBezTo>
                  <a:cubicBezTo>
                    <a:pt x="11909" y="2497"/>
                    <a:pt x="12476" y="1930"/>
                    <a:pt x="12476" y="1269"/>
                  </a:cubicBezTo>
                  <a:cubicBezTo>
                    <a:pt x="12476" y="607"/>
                    <a:pt x="11909" y="8"/>
                    <a:pt x="11248" y="8"/>
                  </a:cubicBezTo>
                  <a:cubicBezTo>
                    <a:pt x="10586" y="8"/>
                    <a:pt x="10019" y="544"/>
                    <a:pt x="10019" y="1269"/>
                  </a:cubicBezTo>
                  <a:cubicBezTo>
                    <a:pt x="10019" y="1458"/>
                    <a:pt x="10050" y="1615"/>
                    <a:pt x="10145" y="1773"/>
                  </a:cubicBezTo>
                  <a:lnTo>
                    <a:pt x="9798" y="2119"/>
                  </a:lnTo>
                  <a:cubicBezTo>
                    <a:pt x="9137" y="1584"/>
                    <a:pt x="8381" y="1206"/>
                    <a:pt x="7561" y="985"/>
                  </a:cubicBezTo>
                  <a:lnTo>
                    <a:pt x="7561" y="544"/>
                  </a:lnTo>
                  <a:lnTo>
                    <a:pt x="5073" y="544"/>
                  </a:lnTo>
                  <a:lnTo>
                    <a:pt x="5073" y="985"/>
                  </a:lnTo>
                  <a:cubicBezTo>
                    <a:pt x="4222" y="1206"/>
                    <a:pt x="3434" y="1584"/>
                    <a:pt x="2836" y="2119"/>
                  </a:cubicBezTo>
                  <a:lnTo>
                    <a:pt x="2458" y="1773"/>
                  </a:lnTo>
                  <a:cubicBezTo>
                    <a:pt x="2710" y="1269"/>
                    <a:pt x="2584" y="733"/>
                    <a:pt x="2237" y="355"/>
                  </a:cubicBezTo>
                  <a:cubicBezTo>
                    <a:pt x="2001" y="119"/>
                    <a:pt x="1686" y="1"/>
                    <a:pt x="1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1" name="Google Shape;1591;p30"/>
          <p:cNvGrpSpPr/>
          <p:nvPr/>
        </p:nvGrpSpPr>
        <p:grpSpPr>
          <a:xfrm>
            <a:off x="5594262" y="1402774"/>
            <a:ext cx="368186" cy="366364"/>
            <a:chOff x="-62151950" y="4111775"/>
            <a:chExt cx="318225" cy="316650"/>
          </a:xfrm>
        </p:grpSpPr>
        <p:sp>
          <p:nvSpPr>
            <p:cNvPr id="1592" name="Google Shape;1592;p30"/>
            <p:cNvSpPr/>
            <p:nvPr/>
          </p:nvSpPr>
          <p:spPr>
            <a:xfrm>
              <a:off x="-62151950" y="4407925"/>
              <a:ext cx="318225" cy="20500"/>
            </a:xfrm>
            <a:custGeom>
              <a:rect b="b" l="l" r="r" t="t"/>
              <a:pathLst>
                <a:path extrusionOk="0" h="820" w="12729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30"/>
            <p:cNvSpPr/>
            <p:nvPr/>
          </p:nvSpPr>
          <p:spPr>
            <a:xfrm>
              <a:off x="-62151950" y="4283475"/>
              <a:ext cx="84300" cy="104000"/>
            </a:xfrm>
            <a:custGeom>
              <a:rect b="b" l="l" r="r" t="t"/>
              <a:pathLst>
                <a:path extrusionOk="0" h="4160" w="3372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30"/>
            <p:cNvSpPr/>
            <p:nvPr/>
          </p:nvSpPr>
          <p:spPr>
            <a:xfrm>
              <a:off x="-62033800" y="4111775"/>
              <a:ext cx="82725" cy="275700"/>
            </a:xfrm>
            <a:custGeom>
              <a:rect b="b" l="l" r="r" t="t"/>
              <a:pathLst>
                <a:path extrusionOk="0" h="11028" w="3309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30"/>
            <p:cNvSpPr/>
            <p:nvPr/>
          </p:nvSpPr>
          <p:spPr>
            <a:xfrm>
              <a:off x="-61916450" y="4200775"/>
              <a:ext cx="82725" cy="186700"/>
            </a:xfrm>
            <a:custGeom>
              <a:rect b="b" l="l" r="r" t="t"/>
              <a:pathLst>
                <a:path extrusionOk="0" h="7468" w="3309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6" name="Google Shape;1596;p30"/>
          <p:cNvGrpSpPr/>
          <p:nvPr/>
        </p:nvGrpSpPr>
        <p:grpSpPr>
          <a:xfrm>
            <a:off x="5602385" y="3375310"/>
            <a:ext cx="351940" cy="350995"/>
            <a:chOff x="944600" y="3981825"/>
            <a:chExt cx="297750" cy="296950"/>
          </a:xfrm>
        </p:grpSpPr>
        <p:sp>
          <p:nvSpPr>
            <p:cNvPr id="1597" name="Google Shape;1597;p30"/>
            <p:cNvSpPr/>
            <p:nvPr/>
          </p:nvSpPr>
          <p:spPr>
            <a:xfrm>
              <a:off x="944600" y="3981825"/>
              <a:ext cx="297750" cy="296950"/>
            </a:xfrm>
            <a:custGeom>
              <a:rect b="b" l="l" r="r" t="t"/>
              <a:pathLst>
                <a:path extrusionOk="0" h="11878" w="11910">
                  <a:moveTo>
                    <a:pt x="6333" y="1418"/>
                  </a:moveTo>
                  <a:cubicBezTo>
                    <a:pt x="8539" y="1575"/>
                    <a:pt x="10303" y="3340"/>
                    <a:pt x="10461" y="5545"/>
                  </a:cubicBezTo>
                  <a:lnTo>
                    <a:pt x="10146" y="5545"/>
                  </a:lnTo>
                  <a:cubicBezTo>
                    <a:pt x="9957" y="5545"/>
                    <a:pt x="9799" y="5702"/>
                    <a:pt x="9799" y="5892"/>
                  </a:cubicBezTo>
                  <a:cubicBezTo>
                    <a:pt x="9799" y="6081"/>
                    <a:pt x="9957" y="6238"/>
                    <a:pt x="10146" y="6238"/>
                  </a:cubicBezTo>
                  <a:lnTo>
                    <a:pt x="10461" y="6238"/>
                  </a:lnTo>
                  <a:cubicBezTo>
                    <a:pt x="10303" y="8443"/>
                    <a:pt x="8539" y="10239"/>
                    <a:pt x="6333" y="10397"/>
                  </a:cubicBezTo>
                  <a:lnTo>
                    <a:pt x="6333" y="10082"/>
                  </a:lnTo>
                  <a:cubicBezTo>
                    <a:pt x="6333" y="9861"/>
                    <a:pt x="6176" y="9704"/>
                    <a:pt x="5955" y="9704"/>
                  </a:cubicBezTo>
                  <a:cubicBezTo>
                    <a:pt x="5766" y="9704"/>
                    <a:pt x="5609" y="9861"/>
                    <a:pt x="5609" y="10082"/>
                  </a:cubicBezTo>
                  <a:lnTo>
                    <a:pt x="5609" y="10397"/>
                  </a:lnTo>
                  <a:cubicBezTo>
                    <a:pt x="3403" y="10239"/>
                    <a:pt x="1639" y="8443"/>
                    <a:pt x="1482" y="6238"/>
                  </a:cubicBezTo>
                  <a:lnTo>
                    <a:pt x="1797" y="6238"/>
                  </a:lnTo>
                  <a:cubicBezTo>
                    <a:pt x="1986" y="6238"/>
                    <a:pt x="2143" y="6081"/>
                    <a:pt x="2143" y="5892"/>
                  </a:cubicBezTo>
                  <a:cubicBezTo>
                    <a:pt x="2143" y="5702"/>
                    <a:pt x="1986" y="5545"/>
                    <a:pt x="1797" y="5545"/>
                  </a:cubicBezTo>
                  <a:lnTo>
                    <a:pt x="1482" y="5545"/>
                  </a:lnTo>
                  <a:cubicBezTo>
                    <a:pt x="1639" y="3340"/>
                    <a:pt x="3403" y="1575"/>
                    <a:pt x="5609" y="1418"/>
                  </a:cubicBezTo>
                  <a:lnTo>
                    <a:pt x="5609" y="1733"/>
                  </a:lnTo>
                  <a:cubicBezTo>
                    <a:pt x="5609" y="1922"/>
                    <a:pt x="5766" y="2079"/>
                    <a:pt x="5955" y="2079"/>
                  </a:cubicBezTo>
                  <a:cubicBezTo>
                    <a:pt x="6176" y="2079"/>
                    <a:pt x="6333" y="1922"/>
                    <a:pt x="6333" y="1733"/>
                  </a:cubicBezTo>
                  <a:lnTo>
                    <a:pt x="6333" y="1418"/>
                  </a:lnTo>
                  <a:close/>
                  <a:moveTo>
                    <a:pt x="5955" y="0"/>
                  </a:moveTo>
                  <a:cubicBezTo>
                    <a:pt x="5766" y="0"/>
                    <a:pt x="5609" y="126"/>
                    <a:pt x="5609" y="347"/>
                  </a:cubicBezTo>
                  <a:lnTo>
                    <a:pt x="5609" y="725"/>
                  </a:lnTo>
                  <a:cubicBezTo>
                    <a:pt x="2994" y="882"/>
                    <a:pt x="946" y="2962"/>
                    <a:pt x="757" y="5576"/>
                  </a:cubicBezTo>
                  <a:lnTo>
                    <a:pt x="379" y="5576"/>
                  </a:lnTo>
                  <a:cubicBezTo>
                    <a:pt x="158" y="5576"/>
                    <a:pt x="1" y="5734"/>
                    <a:pt x="1" y="5923"/>
                  </a:cubicBezTo>
                  <a:cubicBezTo>
                    <a:pt x="1" y="6112"/>
                    <a:pt x="158" y="6270"/>
                    <a:pt x="379" y="6270"/>
                  </a:cubicBezTo>
                  <a:lnTo>
                    <a:pt x="757" y="6270"/>
                  </a:lnTo>
                  <a:cubicBezTo>
                    <a:pt x="915" y="8884"/>
                    <a:pt x="2994" y="10932"/>
                    <a:pt x="5609" y="11121"/>
                  </a:cubicBezTo>
                  <a:lnTo>
                    <a:pt x="5609" y="11531"/>
                  </a:lnTo>
                  <a:cubicBezTo>
                    <a:pt x="5609" y="11720"/>
                    <a:pt x="5766" y="11877"/>
                    <a:pt x="5955" y="11877"/>
                  </a:cubicBezTo>
                  <a:cubicBezTo>
                    <a:pt x="6176" y="11877"/>
                    <a:pt x="6333" y="11720"/>
                    <a:pt x="6333" y="11531"/>
                  </a:cubicBezTo>
                  <a:lnTo>
                    <a:pt x="6333" y="11121"/>
                  </a:lnTo>
                  <a:cubicBezTo>
                    <a:pt x="8917" y="10964"/>
                    <a:pt x="10965" y="8884"/>
                    <a:pt x="11154" y="6270"/>
                  </a:cubicBezTo>
                  <a:lnTo>
                    <a:pt x="11563" y="6270"/>
                  </a:lnTo>
                  <a:cubicBezTo>
                    <a:pt x="11752" y="6270"/>
                    <a:pt x="11910" y="6112"/>
                    <a:pt x="11910" y="5923"/>
                  </a:cubicBezTo>
                  <a:cubicBezTo>
                    <a:pt x="11910" y="5734"/>
                    <a:pt x="11752" y="5576"/>
                    <a:pt x="11563" y="5576"/>
                  </a:cubicBezTo>
                  <a:lnTo>
                    <a:pt x="11154" y="5576"/>
                  </a:lnTo>
                  <a:cubicBezTo>
                    <a:pt x="10996" y="2962"/>
                    <a:pt x="8917" y="914"/>
                    <a:pt x="6333" y="725"/>
                  </a:cubicBezTo>
                  <a:lnTo>
                    <a:pt x="6333" y="347"/>
                  </a:lnTo>
                  <a:cubicBezTo>
                    <a:pt x="6333" y="126"/>
                    <a:pt x="6176" y="0"/>
                    <a:pt x="5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30"/>
            <p:cNvSpPr/>
            <p:nvPr/>
          </p:nvSpPr>
          <p:spPr>
            <a:xfrm>
              <a:off x="1058025" y="4155875"/>
              <a:ext cx="72500" cy="52000"/>
            </a:xfrm>
            <a:custGeom>
              <a:rect b="b" l="l" r="r" t="t"/>
              <a:pathLst>
                <a:path extrusionOk="0" h="2080" w="2900">
                  <a:moveTo>
                    <a:pt x="1418" y="1"/>
                  </a:moveTo>
                  <a:cubicBezTo>
                    <a:pt x="851" y="1"/>
                    <a:pt x="316" y="347"/>
                    <a:pt x="127" y="914"/>
                  </a:cubicBezTo>
                  <a:cubicBezTo>
                    <a:pt x="1" y="1166"/>
                    <a:pt x="1" y="1450"/>
                    <a:pt x="95" y="1765"/>
                  </a:cubicBezTo>
                  <a:cubicBezTo>
                    <a:pt x="473" y="1954"/>
                    <a:pt x="946" y="2080"/>
                    <a:pt x="1418" y="2080"/>
                  </a:cubicBezTo>
                  <a:cubicBezTo>
                    <a:pt x="1891" y="2080"/>
                    <a:pt x="2332" y="1954"/>
                    <a:pt x="2773" y="1765"/>
                  </a:cubicBezTo>
                  <a:cubicBezTo>
                    <a:pt x="2899" y="1387"/>
                    <a:pt x="2805" y="946"/>
                    <a:pt x="2616" y="599"/>
                  </a:cubicBezTo>
                  <a:cubicBezTo>
                    <a:pt x="2332" y="221"/>
                    <a:pt x="1891" y="1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30"/>
            <p:cNvSpPr/>
            <p:nvPr/>
          </p:nvSpPr>
          <p:spPr>
            <a:xfrm>
              <a:off x="1076150" y="4103900"/>
              <a:ext cx="35475" cy="35475"/>
            </a:xfrm>
            <a:custGeom>
              <a:rect b="b" l="l" r="r" t="t"/>
              <a:pathLst>
                <a:path extrusionOk="0" h="1419" w="1419">
                  <a:moveTo>
                    <a:pt x="693" y="0"/>
                  </a:moveTo>
                  <a:cubicBezTo>
                    <a:pt x="315" y="0"/>
                    <a:pt x="0" y="315"/>
                    <a:pt x="0" y="693"/>
                  </a:cubicBezTo>
                  <a:cubicBezTo>
                    <a:pt x="0" y="1103"/>
                    <a:pt x="315" y="1418"/>
                    <a:pt x="693" y="1418"/>
                  </a:cubicBezTo>
                  <a:cubicBezTo>
                    <a:pt x="1103" y="1355"/>
                    <a:pt x="1418" y="1040"/>
                    <a:pt x="1418" y="693"/>
                  </a:cubicBezTo>
                  <a:cubicBezTo>
                    <a:pt x="1418" y="315"/>
                    <a:pt x="1103" y="0"/>
                    <a:pt x="6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30"/>
            <p:cNvSpPr/>
            <p:nvPr/>
          </p:nvSpPr>
          <p:spPr>
            <a:xfrm>
              <a:off x="1016275" y="4051125"/>
              <a:ext cx="155975" cy="137075"/>
            </a:xfrm>
            <a:custGeom>
              <a:rect b="b" l="l" r="r" t="t"/>
              <a:pathLst>
                <a:path extrusionOk="0" h="5483" w="6239">
                  <a:moveTo>
                    <a:pt x="3088" y="1"/>
                  </a:moveTo>
                  <a:cubicBezTo>
                    <a:pt x="1356" y="1"/>
                    <a:pt x="1" y="1387"/>
                    <a:pt x="1" y="3120"/>
                  </a:cubicBezTo>
                  <a:cubicBezTo>
                    <a:pt x="1" y="4033"/>
                    <a:pt x="379" y="4852"/>
                    <a:pt x="1041" y="5451"/>
                  </a:cubicBezTo>
                  <a:cubicBezTo>
                    <a:pt x="1041" y="5262"/>
                    <a:pt x="1104" y="5041"/>
                    <a:pt x="1167" y="4852"/>
                  </a:cubicBezTo>
                  <a:cubicBezTo>
                    <a:pt x="1324" y="4380"/>
                    <a:pt x="1671" y="4002"/>
                    <a:pt x="2112" y="3750"/>
                  </a:cubicBezTo>
                  <a:cubicBezTo>
                    <a:pt x="1891" y="3498"/>
                    <a:pt x="1734" y="3151"/>
                    <a:pt x="1734" y="2804"/>
                  </a:cubicBezTo>
                  <a:cubicBezTo>
                    <a:pt x="1734" y="2048"/>
                    <a:pt x="2364" y="1418"/>
                    <a:pt x="3088" y="1418"/>
                  </a:cubicBezTo>
                  <a:cubicBezTo>
                    <a:pt x="3845" y="1418"/>
                    <a:pt x="4475" y="2048"/>
                    <a:pt x="4475" y="2804"/>
                  </a:cubicBezTo>
                  <a:cubicBezTo>
                    <a:pt x="4475" y="3151"/>
                    <a:pt x="4317" y="3529"/>
                    <a:pt x="4097" y="3750"/>
                  </a:cubicBezTo>
                  <a:cubicBezTo>
                    <a:pt x="4349" y="3907"/>
                    <a:pt x="4632" y="4128"/>
                    <a:pt x="4790" y="4411"/>
                  </a:cubicBezTo>
                  <a:cubicBezTo>
                    <a:pt x="4979" y="4726"/>
                    <a:pt x="5105" y="5073"/>
                    <a:pt x="5136" y="5482"/>
                  </a:cubicBezTo>
                  <a:cubicBezTo>
                    <a:pt x="5766" y="4884"/>
                    <a:pt x="6207" y="4096"/>
                    <a:pt x="6207" y="3151"/>
                  </a:cubicBezTo>
                  <a:cubicBezTo>
                    <a:pt x="6239" y="1418"/>
                    <a:pt x="4821" y="1"/>
                    <a:pt x="30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1" name="Google Shape;1601;p30"/>
          <p:cNvGrpSpPr/>
          <p:nvPr/>
        </p:nvGrpSpPr>
        <p:grpSpPr>
          <a:xfrm>
            <a:off x="5602385" y="4228366"/>
            <a:ext cx="351940" cy="349133"/>
            <a:chOff x="1672375" y="3982600"/>
            <a:chExt cx="297750" cy="295375"/>
          </a:xfrm>
        </p:grpSpPr>
        <p:sp>
          <p:nvSpPr>
            <p:cNvPr id="1602" name="Google Shape;1602;p30"/>
            <p:cNvSpPr/>
            <p:nvPr/>
          </p:nvSpPr>
          <p:spPr>
            <a:xfrm>
              <a:off x="1796825" y="3982600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008" y="1"/>
                  </a:moveTo>
                  <a:cubicBezTo>
                    <a:pt x="441" y="1"/>
                    <a:pt x="0" y="442"/>
                    <a:pt x="0" y="1009"/>
                  </a:cubicBezTo>
                  <a:cubicBezTo>
                    <a:pt x="0" y="1576"/>
                    <a:pt x="441" y="2048"/>
                    <a:pt x="1008" y="2048"/>
                  </a:cubicBezTo>
                  <a:cubicBezTo>
                    <a:pt x="1576" y="2048"/>
                    <a:pt x="2048" y="1576"/>
                    <a:pt x="2048" y="1009"/>
                  </a:cubicBezTo>
                  <a:cubicBezTo>
                    <a:pt x="2048" y="442"/>
                    <a:pt x="1576" y="1"/>
                    <a:pt x="10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30"/>
            <p:cNvSpPr/>
            <p:nvPr/>
          </p:nvSpPr>
          <p:spPr>
            <a:xfrm>
              <a:off x="1672375" y="4092075"/>
              <a:ext cx="297750" cy="185900"/>
            </a:xfrm>
            <a:custGeom>
              <a:rect b="b" l="l" r="r" t="t"/>
              <a:pathLst>
                <a:path extrusionOk="0" h="7436" w="11910">
                  <a:moveTo>
                    <a:pt x="3498" y="1"/>
                  </a:moveTo>
                  <a:cubicBezTo>
                    <a:pt x="2174" y="316"/>
                    <a:pt x="1418" y="820"/>
                    <a:pt x="1418" y="1482"/>
                  </a:cubicBezTo>
                  <a:cubicBezTo>
                    <a:pt x="1418" y="2112"/>
                    <a:pt x="2080" y="2553"/>
                    <a:pt x="3088" y="2868"/>
                  </a:cubicBezTo>
                  <a:lnTo>
                    <a:pt x="1891" y="5357"/>
                  </a:lnTo>
                  <a:lnTo>
                    <a:pt x="1765" y="5357"/>
                  </a:lnTo>
                  <a:cubicBezTo>
                    <a:pt x="788" y="5357"/>
                    <a:pt x="1" y="5766"/>
                    <a:pt x="1" y="6365"/>
                  </a:cubicBezTo>
                  <a:cubicBezTo>
                    <a:pt x="1" y="6963"/>
                    <a:pt x="757" y="7404"/>
                    <a:pt x="1765" y="7404"/>
                  </a:cubicBezTo>
                  <a:cubicBezTo>
                    <a:pt x="2804" y="7404"/>
                    <a:pt x="3498" y="6963"/>
                    <a:pt x="3498" y="6365"/>
                  </a:cubicBezTo>
                  <a:cubicBezTo>
                    <a:pt x="3498" y="5987"/>
                    <a:pt x="3151" y="5609"/>
                    <a:pt x="2615" y="5451"/>
                  </a:cubicBezTo>
                  <a:lnTo>
                    <a:pt x="3781" y="3025"/>
                  </a:lnTo>
                  <a:cubicBezTo>
                    <a:pt x="4348" y="3151"/>
                    <a:pt x="4978" y="3183"/>
                    <a:pt x="5608" y="3214"/>
                  </a:cubicBezTo>
                  <a:lnTo>
                    <a:pt x="5608" y="5388"/>
                  </a:lnTo>
                  <a:cubicBezTo>
                    <a:pt x="4758" y="5451"/>
                    <a:pt x="4222" y="5892"/>
                    <a:pt x="4222" y="6396"/>
                  </a:cubicBezTo>
                  <a:cubicBezTo>
                    <a:pt x="4222" y="6995"/>
                    <a:pt x="4978" y="7436"/>
                    <a:pt x="5955" y="7436"/>
                  </a:cubicBezTo>
                  <a:cubicBezTo>
                    <a:pt x="6932" y="7436"/>
                    <a:pt x="7688" y="6995"/>
                    <a:pt x="7688" y="6396"/>
                  </a:cubicBezTo>
                  <a:cubicBezTo>
                    <a:pt x="7688" y="5892"/>
                    <a:pt x="7089" y="5451"/>
                    <a:pt x="6302" y="5388"/>
                  </a:cubicBezTo>
                  <a:lnTo>
                    <a:pt x="6302" y="3214"/>
                  </a:lnTo>
                  <a:cubicBezTo>
                    <a:pt x="6932" y="3214"/>
                    <a:pt x="7562" y="3151"/>
                    <a:pt x="8129" y="3025"/>
                  </a:cubicBezTo>
                  <a:lnTo>
                    <a:pt x="9295" y="5451"/>
                  </a:lnTo>
                  <a:cubicBezTo>
                    <a:pt x="8759" y="5609"/>
                    <a:pt x="8381" y="5987"/>
                    <a:pt x="8381" y="6365"/>
                  </a:cubicBezTo>
                  <a:cubicBezTo>
                    <a:pt x="8381" y="6963"/>
                    <a:pt x="9137" y="7404"/>
                    <a:pt x="10114" y="7404"/>
                  </a:cubicBezTo>
                  <a:cubicBezTo>
                    <a:pt x="11122" y="7404"/>
                    <a:pt x="11909" y="6963"/>
                    <a:pt x="11909" y="6365"/>
                  </a:cubicBezTo>
                  <a:cubicBezTo>
                    <a:pt x="11909" y="5766"/>
                    <a:pt x="11122" y="5357"/>
                    <a:pt x="10145" y="5357"/>
                  </a:cubicBezTo>
                  <a:lnTo>
                    <a:pt x="10019" y="5357"/>
                  </a:lnTo>
                  <a:lnTo>
                    <a:pt x="8822" y="2868"/>
                  </a:lnTo>
                  <a:cubicBezTo>
                    <a:pt x="9830" y="2584"/>
                    <a:pt x="10492" y="2112"/>
                    <a:pt x="10492" y="1482"/>
                  </a:cubicBezTo>
                  <a:cubicBezTo>
                    <a:pt x="10492" y="820"/>
                    <a:pt x="9736" y="316"/>
                    <a:pt x="8381" y="1"/>
                  </a:cubicBezTo>
                  <a:lnTo>
                    <a:pt x="8381" y="64"/>
                  </a:lnTo>
                  <a:lnTo>
                    <a:pt x="8381" y="1450"/>
                  </a:lnTo>
                  <a:cubicBezTo>
                    <a:pt x="8381" y="1639"/>
                    <a:pt x="8223" y="1797"/>
                    <a:pt x="8034" y="1797"/>
                  </a:cubicBezTo>
                  <a:lnTo>
                    <a:pt x="3876" y="1797"/>
                  </a:lnTo>
                  <a:cubicBezTo>
                    <a:pt x="3655" y="1797"/>
                    <a:pt x="3498" y="1639"/>
                    <a:pt x="3498" y="1450"/>
                  </a:cubicBezTo>
                  <a:lnTo>
                    <a:pt x="3498" y="64"/>
                  </a:lnTo>
                  <a:lnTo>
                    <a:pt x="34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30"/>
            <p:cNvSpPr/>
            <p:nvPr/>
          </p:nvSpPr>
          <p:spPr>
            <a:xfrm>
              <a:off x="1778700" y="4051125"/>
              <a:ext cx="86675" cy="69325"/>
            </a:xfrm>
            <a:custGeom>
              <a:rect b="b" l="l" r="r" t="t"/>
              <a:pathLst>
                <a:path extrusionOk="0" h="2773" w="3467">
                  <a:moveTo>
                    <a:pt x="1733" y="1"/>
                  </a:moveTo>
                  <a:cubicBezTo>
                    <a:pt x="788" y="1"/>
                    <a:pt x="1" y="757"/>
                    <a:pt x="1" y="1733"/>
                  </a:cubicBezTo>
                  <a:lnTo>
                    <a:pt x="1" y="2773"/>
                  </a:lnTo>
                  <a:lnTo>
                    <a:pt x="3466" y="2773"/>
                  </a:lnTo>
                  <a:lnTo>
                    <a:pt x="3466" y="1733"/>
                  </a:ln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5" name="Google Shape;1605;p30"/>
          <p:cNvSpPr/>
          <p:nvPr/>
        </p:nvSpPr>
        <p:spPr>
          <a:xfrm>
            <a:off x="1133455" y="3423125"/>
            <a:ext cx="2501400" cy="330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06" name="Google Shape;1606;p30"/>
          <p:cNvSpPr/>
          <p:nvPr/>
        </p:nvSpPr>
        <p:spPr>
          <a:xfrm>
            <a:off x="1133438" y="3899240"/>
            <a:ext cx="2062200" cy="330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07" name="Google Shape;1607;p30"/>
          <p:cNvSpPr/>
          <p:nvPr/>
        </p:nvSpPr>
        <p:spPr>
          <a:xfrm>
            <a:off x="1133438" y="4375351"/>
            <a:ext cx="1579800" cy="330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08" name="Google Shape;1608;p30"/>
          <p:cNvSpPr/>
          <p:nvPr/>
        </p:nvSpPr>
        <p:spPr>
          <a:xfrm>
            <a:off x="1133448" y="2947025"/>
            <a:ext cx="1871400" cy="330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09" name="Google Shape;1609;p30"/>
          <p:cNvSpPr txBox="1"/>
          <p:nvPr/>
        </p:nvSpPr>
        <p:spPr>
          <a:xfrm>
            <a:off x="1133500" y="2947000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50%</a:t>
            </a:r>
            <a:endParaRPr b="1" i="0" sz="16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10" name="Google Shape;1610;p30"/>
          <p:cNvSpPr txBox="1"/>
          <p:nvPr/>
        </p:nvSpPr>
        <p:spPr>
          <a:xfrm>
            <a:off x="1133500" y="3423100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65%</a:t>
            </a:r>
            <a:endParaRPr b="1" i="0" sz="16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11" name="Google Shape;1611;p30"/>
          <p:cNvSpPr txBox="1"/>
          <p:nvPr/>
        </p:nvSpPr>
        <p:spPr>
          <a:xfrm>
            <a:off x="1133500" y="3899238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60%</a:t>
            </a:r>
            <a:endParaRPr b="1" i="0" sz="16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12" name="Google Shape;1612;p30"/>
          <p:cNvSpPr txBox="1"/>
          <p:nvPr/>
        </p:nvSpPr>
        <p:spPr>
          <a:xfrm>
            <a:off x="1133500" y="4375363"/>
            <a:ext cx="7644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40%</a:t>
            </a:r>
            <a:endParaRPr b="1" i="0" sz="16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13" name="Google Shape;1613;p30"/>
          <p:cNvSpPr txBox="1"/>
          <p:nvPr/>
        </p:nvSpPr>
        <p:spPr>
          <a:xfrm rot="-5400000">
            <a:off x="157950" y="3668250"/>
            <a:ext cx="928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2</a:t>
            </a:r>
            <a:endParaRPr b="0" i="0" sz="1600" u="none" cap="none" strike="noStrike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14" name="Google Shape;1614;p30"/>
          <p:cNvSpPr/>
          <p:nvPr/>
        </p:nvSpPr>
        <p:spPr>
          <a:xfrm rot="-5400000">
            <a:off x="-70950" y="1773850"/>
            <a:ext cx="1386300" cy="3300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15" name="Google Shape;1615;p30"/>
          <p:cNvSpPr txBox="1"/>
          <p:nvPr/>
        </p:nvSpPr>
        <p:spPr>
          <a:xfrm rot="-5400000">
            <a:off x="157950" y="1774150"/>
            <a:ext cx="928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1</a:t>
            </a:r>
            <a:endParaRPr b="0" i="0" sz="1600" u="none" cap="none" strike="noStrike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0" name="Google Shape;1620;p31"/>
          <p:cNvGrpSpPr/>
          <p:nvPr/>
        </p:nvGrpSpPr>
        <p:grpSpPr>
          <a:xfrm>
            <a:off x="5261985" y="1541077"/>
            <a:ext cx="3379372" cy="3088661"/>
            <a:chOff x="6015419" y="3716859"/>
            <a:chExt cx="557671" cy="511283"/>
          </a:xfrm>
        </p:grpSpPr>
        <p:sp>
          <p:nvSpPr>
            <p:cNvPr id="1621" name="Google Shape;1621;p31"/>
            <p:cNvSpPr/>
            <p:nvPr/>
          </p:nvSpPr>
          <p:spPr>
            <a:xfrm>
              <a:off x="6015419" y="3716859"/>
              <a:ext cx="557671" cy="511283"/>
            </a:xfrm>
            <a:custGeom>
              <a:rect b="b" l="l" r="r" t="t"/>
              <a:pathLst>
                <a:path extrusionOk="0" h="88649" w="96650">
                  <a:moveTo>
                    <a:pt x="48692" y="0"/>
                  </a:moveTo>
                  <a:cubicBezTo>
                    <a:pt x="46526" y="0"/>
                    <a:pt x="44332" y="152"/>
                    <a:pt x="42124" y="465"/>
                  </a:cubicBezTo>
                  <a:cubicBezTo>
                    <a:pt x="17336" y="3960"/>
                    <a:pt x="1" y="26441"/>
                    <a:pt x="3443" y="50679"/>
                  </a:cubicBezTo>
                  <a:cubicBezTo>
                    <a:pt x="6564" y="72751"/>
                    <a:pt x="25836" y="88649"/>
                    <a:pt x="48004" y="88649"/>
                  </a:cubicBezTo>
                  <a:cubicBezTo>
                    <a:pt x="50160" y="88649"/>
                    <a:pt x="52345" y="88498"/>
                    <a:pt x="54544" y="88188"/>
                  </a:cubicBezTo>
                  <a:cubicBezTo>
                    <a:pt x="79332" y="84675"/>
                    <a:pt x="96649" y="62194"/>
                    <a:pt x="93225" y="37975"/>
                  </a:cubicBezTo>
                  <a:cubicBezTo>
                    <a:pt x="90105" y="15895"/>
                    <a:pt x="70848" y="0"/>
                    <a:pt x="4869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22" name="Google Shape;1622;p31"/>
            <p:cNvGrpSpPr/>
            <p:nvPr/>
          </p:nvGrpSpPr>
          <p:grpSpPr>
            <a:xfrm>
              <a:off x="6036094" y="3716980"/>
              <a:ext cx="529860" cy="510469"/>
              <a:chOff x="6036094" y="3716980"/>
              <a:chExt cx="529860" cy="510469"/>
            </a:xfrm>
          </p:grpSpPr>
          <p:sp>
            <p:nvSpPr>
              <p:cNvPr id="1623" name="Google Shape;1623;p31"/>
              <p:cNvSpPr/>
              <p:nvPr/>
            </p:nvSpPr>
            <p:spPr>
              <a:xfrm>
                <a:off x="6220140" y="3716980"/>
                <a:ext cx="80065" cy="64273"/>
              </a:xfrm>
              <a:custGeom>
                <a:rect b="b" l="l" r="r" t="t"/>
                <a:pathLst>
                  <a:path extrusionOk="0" h="11144" w="13876">
                    <a:moveTo>
                      <a:pt x="11055" y="0"/>
                    </a:moveTo>
                    <a:cubicBezTo>
                      <a:pt x="9600" y="71"/>
                      <a:pt x="8127" y="213"/>
                      <a:pt x="6654" y="426"/>
                    </a:cubicBezTo>
                    <a:cubicBezTo>
                      <a:pt x="4401" y="746"/>
                      <a:pt x="2165" y="1225"/>
                      <a:pt x="1" y="1863"/>
                    </a:cubicBezTo>
                    <a:lnTo>
                      <a:pt x="54" y="2307"/>
                    </a:lnTo>
                    <a:lnTo>
                      <a:pt x="2165" y="2396"/>
                    </a:lnTo>
                    <a:lnTo>
                      <a:pt x="1739" y="4117"/>
                    </a:lnTo>
                    <a:lnTo>
                      <a:pt x="3194" y="4401"/>
                    </a:lnTo>
                    <a:lnTo>
                      <a:pt x="1828" y="5146"/>
                    </a:lnTo>
                    <a:cubicBezTo>
                      <a:pt x="2893" y="6015"/>
                      <a:pt x="1207" y="7417"/>
                      <a:pt x="2538" y="8393"/>
                    </a:cubicBezTo>
                    <a:cubicBezTo>
                      <a:pt x="3088" y="8783"/>
                      <a:pt x="3088" y="9937"/>
                      <a:pt x="3301" y="10611"/>
                    </a:cubicBezTo>
                    <a:lnTo>
                      <a:pt x="6335" y="11143"/>
                    </a:lnTo>
                    <a:cubicBezTo>
                      <a:pt x="6583" y="10611"/>
                      <a:pt x="6832" y="10061"/>
                      <a:pt x="7098" y="9493"/>
                    </a:cubicBezTo>
                    <a:cubicBezTo>
                      <a:pt x="7670" y="8245"/>
                      <a:pt x="7649" y="6456"/>
                      <a:pt x="9632" y="6456"/>
                    </a:cubicBezTo>
                    <a:cubicBezTo>
                      <a:pt x="9679" y="6456"/>
                      <a:pt x="9728" y="6457"/>
                      <a:pt x="9777" y="6459"/>
                    </a:cubicBezTo>
                    <a:cubicBezTo>
                      <a:pt x="10380" y="5217"/>
                      <a:pt x="11410" y="4791"/>
                      <a:pt x="12723" y="4685"/>
                    </a:cubicBezTo>
                    <a:cubicBezTo>
                      <a:pt x="13113" y="4649"/>
                      <a:pt x="13450" y="3939"/>
                      <a:pt x="13876" y="3443"/>
                    </a:cubicBezTo>
                    <a:cubicBezTo>
                      <a:pt x="13166" y="2378"/>
                      <a:pt x="12687" y="1012"/>
                      <a:pt x="11729" y="391"/>
                    </a:cubicBezTo>
                    <a:cubicBezTo>
                      <a:pt x="11516" y="249"/>
                      <a:pt x="11285" y="125"/>
                      <a:pt x="11055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4" name="Google Shape;1624;p31"/>
              <p:cNvSpPr/>
              <p:nvPr/>
            </p:nvSpPr>
            <p:spPr>
              <a:xfrm>
                <a:off x="6368562" y="3771936"/>
                <a:ext cx="39115" cy="36745"/>
              </a:xfrm>
              <a:custGeom>
                <a:rect b="b" l="l" r="r" t="t"/>
                <a:pathLst>
                  <a:path extrusionOk="0" h="6371" w="6779">
                    <a:moveTo>
                      <a:pt x="870" y="1"/>
                    </a:moveTo>
                    <a:lnTo>
                      <a:pt x="1" y="1154"/>
                    </a:lnTo>
                    <a:lnTo>
                      <a:pt x="1509" y="2698"/>
                    </a:lnTo>
                    <a:lnTo>
                      <a:pt x="2272" y="3283"/>
                    </a:lnTo>
                    <a:cubicBezTo>
                      <a:pt x="3567" y="3922"/>
                      <a:pt x="3301" y="5625"/>
                      <a:pt x="4436" y="6370"/>
                    </a:cubicBezTo>
                    <a:cubicBezTo>
                      <a:pt x="4880" y="5341"/>
                      <a:pt x="5838" y="5554"/>
                      <a:pt x="6654" y="5377"/>
                    </a:cubicBezTo>
                    <a:cubicBezTo>
                      <a:pt x="6778" y="4117"/>
                      <a:pt x="5732" y="3549"/>
                      <a:pt x="4933" y="3265"/>
                    </a:cubicBezTo>
                    <a:cubicBezTo>
                      <a:pt x="3762" y="2875"/>
                      <a:pt x="2928" y="2360"/>
                      <a:pt x="2325" y="1278"/>
                    </a:cubicBezTo>
                    <a:cubicBezTo>
                      <a:pt x="2023" y="746"/>
                      <a:pt x="1367" y="426"/>
                      <a:pt x="870" y="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5" name="Google Shape;1625;p31"/>
              <p:cNvSpPr/>
              <p:nvPr/>
            </p:nvSpPr>
            <p:spPr>
              <a:xfrm>
                <a:off x="6304793" y="3747169"/>
                <a:ext cx="25088" cy="13311"/>
              </a:xfrm>
              <a:custGeom>
                <a:rect b="b" l="l" r="r" t="t"/>
                <a:pathLst>
                  <a:path extrusionOk="0" h="2308" w="4348">
                    <a:moveTo>
                      <a:pt x="3957" y="1"/>
                    </a:moveTo>
                    <a:cubicBezTo>
                      <a:pt x="2680" y="355"/>
                      <a:pt x="1296" y="143"/>
                      <a:pt x="0" y="906"/>
                    </a:cubicBezTo>
                    <a:cubicBezTo>
                      <a:pt x="728" y="1651"/>
                      <a:pt x="728" y="1615"/>
                      <a:pt x="1544" y="1757"/>
                    </a:cubicBezTo>
                    <a:cubicBezTo>
                      <a:pt x="2147" y="1917"/>
                      <a:pt x="2733" y="2094"/>
                      <a:pt x="3318" y="2307"/>
                    </a:cubicBezTo>
                    <a:lnTo>
                      <a:pt x="4348" y="639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6" name="Google Shape;1626;p31"/>
              <p:cNvSpPr/>
              <p:nvPr/>
            </p:nvSpPr>
            <p:spPr>
              <a:xfrm>
                <a:off x="6365182" y="3787492"/>
                <a:ext cx="18025" cy="16582"/>
              </a:xfrm>
              <a:custGeom>
                <a:rect b="b" l="l" r="r" t="t"/>
                <a:pathLst>
                  <a:path extrusionOk="0" h="2875" w="3124">
                    <a:moveTo>
                      <a:pt x="2095" y="1"/>
                    </a:moveTo>
                    <a:lnTo>
                      <a:pt x="1" y="1030"/>
                    </a:lnTo>
                    <a:cubicBezTo>
                      <a:pt x="498" y="1455"/>
                      <a:pt x="782" y="1615"/>
                      <a:pt x="941" y="1864"/>
                    </a:cubicBezTo>
                    <a:cubicBezTo>
                      <a:pt x="1119" y="2112"/>
                      <a:pt x="1154" y="2449"/>
                      <a:pt x="1279" y="2875"/>
                    </a:cubicBezTo>
                    <a:lnTo>
                      <a:pt x="3124" y="2467"/>
                    </a:lnTo>
                    <a:lnTo>
                      <a:pt x="2858" y="586"/>
                    </a:lnTo>
                    <a:lnTo>
                      <a:pt x="2095" y="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7" name="Google Shape;1627;p31"/>
              <p:cNvSpPr/>
              <p:nvPr/>
            </p:nvSpPr>
            <p:spPr>
              <a:xfrm>
                <a:off x="6367131" y="3727108"/>
                <a:ext cx="198823" cy="438001"/>
              </a:xfrm>
              <a:custGeom>
                <a:rect b="b" l="l" r="r" t="t"/>
                <a:pathLst>
                  <a:path extrusionOk="0" h="75943" w="34458">
                    <a:moveTo>
                      <a:pt x="8836" y="6211"/>
                    </a:moveTo>
                    <a:cubicBezTo>
                      <a:pt x="10061" y="6371"/>
                      <a:pt x="10061" y="6371"/>
                      <a:pt x="12438" y="9352"/>
                    </a:cubicBezTo>
                    <a:lnTo>
                      <a:pt x="10930" y="10416"/>
                    </a:lnTo>
                    <a:cubicBezTo>
                      <a:pt x="10646" y="10044"/>
                      <a:pt x="9244" y="10079"/>
                      <a:pt x="10309" y="8997"/>
                    </a:cubicBezTo>
                    <a:lnTo>
                      <a:pt x="8836" y="6211"/>
                    </a:lnTo>
                    <a:close/>
                    <a:moveTo>
                      <a:pt x="13237" y="17585"/>
                    </a:moveTo>
                    <a:cubicBezTo>
                      <a:pt x="14213" y="18330"/>
                      <a:pt x="14976" y="19235"/>
                      <a:pt x="15951" y="19572"/>
                    </a:cubicBezTo>
                    <a:cubicBezTo>
                      <a:pt x="17034" y="19945"/>
                      <a:pt x="17548" y="20761"/>
                      <a:pt x="18294" y="21506"/>
                    </a:cubicBezTo>
                    <a:lnTo>
                      <a:pt x="16892" y="22216"/>
                    </a:lnTo>
                    <a:lnTo>
                      <a:pt x="19092" y="23440"/>
                    </a:lnTo>
                    <a:lnTo>
                      <a:pt x="18826" y="19359"/>
                    </a:lnTo>
                    <a:lnTo>
                      <a:pt x="18826" y="19359"/>
                    </a:lnTo>
                    <a:cubicBezTo>
                      <a:pt x="19500" y="20264"/>
                      <a:pt x="19890" y="20867"/>
                      <a:pt x="20352" y="21382"/>
                    </a:cubicBezTo>
                    <a:cubicBezTo>
                      <a:pt x="20813" y="21914"/>
                      <a:pt x="21328" y="22340"/>
                      <a:pt x="22091" y="23050"/>
                    </a:cubicBezTo>
                    <a:lnTo>
                      <a:pt x="22587" y="21346"/>
                    </a:lnTo>
                    <a:lnTo>
                      <a:pt x="25267" y="23742"/>
                    </a:lnTo>
                    <a:lnTo>
                      <a:pt x="26402" y="22713"/>
                    </a:lnTo>
                    <a:lnTo>
                      <a:pt x="27999" y="26261"/>
                    </a:lnTo>
                    <a:cubicBezTo>
                      <a:pt x="27384" y="26597"/>
                      <a:pt x="26823" y="26720"/>
                      <a:pt x="26292" y="26720"/>
                    </a:cubicBezTo>
                    <a:cubicBezTo>
                      <a:pt x="24969" y="26720"/>
                      <a:pt x="23833" y="25957"/>
                      <a:pt x="22516" y="25818"/>
                    </a:cubicBezTo>
                    <a:cubicBezTo>
                      <a:pt x="22516" y="26527"/>
                      <a:pt x="22499" y="27131"/>
                      <a:pt x="22499" y="27787"/>
                    </a:cubicBezTo>
                    <a:cubicBezTo>
                      <a:pt x="22392" y="27787"/>
                      <a:pt x="22270" y="27819"/>
                      <a:pt x="22169" y="27819"/>
                    </a:cubicBezTo>
                    <a:cubicBezTo>
                      <a:pt x="22118" y="27819"/>
                      <a:pt x="22073" y="27811"/>
                      <a:pt x="22037" y="27787"/>
                    </a:cubicBezTo>
                    <a:cubicBezTo>
                      <a:pt x="21133" y="27288"/>
                      <a:pt x="20502" y="26308"/>
                      <a:pt x="19338" y="26308"/>
                    </a:cubicBezTo>
                    <a:cubicBezTo>
                      <a:pt x="19178" y="26308"/>
                      <a:pt x="19008" y="26327"/>
                      <a:pt x="18826" y="26368"/>
                    </a:cubicBezTo>
                    <a:cubicBezTo>
                      <a:pt x="18808" y="26372"/>
                      <a:pt x="18788" y="26375"/>
                      <a:pt x="18768" y="26375"/>
                    </a:cubicBezTo>
                    <a:cubicBezTo>
                      <a:pt x="18417" y="26375"/>
                      <a:pt x="17797" y="25667"/>
                      <a:pt x="17495" y="25197"/>
                    </a:cubicBezTo>
                    <a:cubicBezTo>
                      <a:pt x="16998" y="24416"/>
                      <a:pt x="16661" y="23529"/>
                      <a:pt x="16360" y="22925"/>
                    </a:cubicBezTo>
                    <a:cubicBezTo>
                      <a:pt x="16129" y="22764"/>
                      <a:pt x="15928" y="22701"/>
                      <a:pt x="15748" y="22701"/>
                    </a:cubicBezTo>
                    <a:cubicBezTo>
                      <a:pt x="15114" y="22701"/>
                      <a:pt x="14724" y="23479"/>
                      <a:pt x="14110" y="23479"/>
                    </a:cubicBezTo>
                    <a:cubicBezTo>
                      <a:pt x="13959" y="23479"/>
                      <a:pt x="13794" y="23432"/>
                      <a:pt x="13609" y="23316"/>
                    </a:cubicBezTo>
                    <a:cubicBezTo>
                      <a:pt x="13398" y="23182"/>
                      <a:pt x="13213" y="23127"/>
                      <a:pt x="13048" y="23127"/>
                    </a:cubicBezTo>
                    <a:cubicBezTo>
                      <a:pt x="12310" y="23127"/>
                      <a:pt x="11952" y="24236"/>
                      <a:pt x="11285" y="24540"/>
                    </a:cubicBezTo>
                    <a:cubicBezTo>
                      <a:pt x="10309" y="24984"/>
                      <a:pt x="9475" y="24913"/>
                      <a:pt x="8357" y="25126"/>
                    </a:cubicBezTo>
                    <a:cubicBezTo>
                      <a:pt x="8712" y="23440"/>
                      <a:pt x="10007" y="23263"/>
                      <a:pt x="10877" y="22588"/>
                    </a:cubicBezTo>
                    <a:cubicBezTo>
                      <a:pt x="9333" y="21453"/>
                      <a:pt x="11161" y="20583"/>
                      <a:pt x="11107" y="19732"/>
                    </a:cubicBezTo>
                    <a:cubicBezTo>
                      <a:pt x="10966" y="17815"/>
                      <a:pt x="13183" y="19075"/>
                      <a:pt x="13237" y="17585"/>
                    </a:cubicBezTo>
                    <a:close/>
                    <a:moveTo>
                      <a:pt x="444" y="1"/>
                    </a:moveTo>
                    <a:lnTo>
                      <a:pt x="444" y="1"/>
                    </a:lnTo>
                    <a:cubicBezTo>
                      <a:pt x="373" y="746"/>
                      <a:pt x="0" y="1438"/>
                      <a:pt x="1278" y="1758"/>
                    </a:cubicBezTo>
                    <a:cubicBezTo>
                      <a:pt x="2147" y="1953"/>
                      <a:pt x="2662" y="2929"/>
                      <a:pt x="2857" y="3869"/>
                    </a:cubicBezTo>
                    <a:cubicBezTo>
                      <a:pt x="3034" y="4756"/>
                      <a:pt x="3123" y="5643"/>
                      <a:pt x="3247" y="6530"/>
                    </a:cubicBezTo>
                    <a:lnTo>
                      <a:pt x="3549" y="6140"/>
                    </a:lnTo>
                    <a:lnTo>
                      <a:pt x="5412" y="8145"/>
                    </a:lnTo>
                    <a:lnTo>
                      <a:pt x="6654" y="6903"/>
                    </a:lnTo>
                    <a:lnTo>
                      <a:pt x="8393" y="10505"/>
                    </a:lnTo>
                    <a:lnTo>
                      <a:pt x="6654" y="14426"/>
                    </a:lnTo>
                    <a:lnTo>
                      <a:pt x="5944" y="14036"/>
                    </a:lnTo>
                    <a:cubicBezTo>
                      <a:pt x="5678" y="14338"/>
                      <a:pt x="5447" y="14657"/>
                      <a:pt x="5252" y="14976"/>
                    </a:cubicBezTo>
                    <a:cubicBezTo>
                      <a:pt x="5163" y="15154"/>
                      <a:pt x="5217" y="15402"/>
                      <a:pt x="5199" y="15615"/>
                    </a:cubicBezTo>
                    <a:cubicBezTo>
                      <a:pt x="7346" y="16591"/>
                      <a:pt x="7701" y="17017"/>
                      <a:pt x="8162" y="19004"/>
                    </a:cubicBezTo>
                    <a:lnTo>
                      <a:pt x="4471" y="18827"/>
                    </a:lnTo>
                    <a:lnTo>
                      <a:pt x="4471" y="18827"/>
                    </a:lnTo>
                    <a:cubicBezTo>
                      <a:pt x="4755" y="21754"/>
                      <a:pt x="5057" y="22606"/>
                      <a:pt x="6193" y="24114"/>
                    </a:cubicBezTo>
                    <a:lnTo>
                      <a:pt x="7754" y="24061"/>
                    </a:lnTo>
                    <a:lnTo>
                      <a:pt x="7754" y="24061"/>
                    </a:lnTo>
                    <a:cubicBezTo>
                      <a:pt x="8073" y="25480"/>
                      <a:pt x="7914" y="26740"/>
                      <a:pt x="6920" y="27379"/>
                    </a:cubicBezTo>
                    <a:cubicBezTo>
                      <a:pt x="5518" y="28319"/>
                      <a:pt x="7026" y="29703"/>
                      <a:pt x="5962" y="30857"/>
                    </a:cubicBezTo>
                    <a:cubicBezTo>
                      <a:pt x="4241" y="32720"/>
                      <a:pt x="3850" y="35399"/>
                      <a:pt x="2644" y="37812"/>
                    </a:cubicBezTo>
                    <a:lnTo>
                      <a:pt x="4471" y="38380"/>
                    </a:lnTo>
                    <a:cubicBezTo>
                      <a:pt x="4400" y="39161"/>
                      <a:pt x="4436" y="40012"/>
                      <a:pt x="4259" y="40829"/>
                    </a:cubicBezTo>
                    <a:cubicBezTo>
                      <a:pt x="3939" y="42319"/>
                      <a:pt x="4329" y="43579"/>
                      <a:pt x="5252" y="44732"/>
                    </a:cubicBezTo>
                    <a:cubicBezTo>
                      <a:pt x="5838" y="45460"/>
                      <a:pt x="6370" y="46240"/>
                      <a:pt x="7026" y="46932"/>
                    </a:cubicBezTo>
                    <a:cubicBezTo>
                      <a:pt x="7789" y="47731"/>
                      <a:pt x="9209" y="47678"/>
                      <a:pt x="9670" y="48920"/>
                    </a:cubicBezTo>
                    <a:cubicBezTo>
                      <a:pt x="9723" y="49026"/>
                      <a:pt x="9812" y="49097"/>
                      <a:pt x="9919" y="49132"/>
                    </a:cubicBezTo>
                    <a:cubicBezTo>
                      <a:pt x="10191" y="49213"/>
                      <a:pt x="10478" y="49350"/>
                      <a:pt x="10740" y="49350"/>
                    </a:cubicBezTo>
                    <a:cubicBezTo>
                      <a:pt x="10768" y="49350"/>
                      <a:pt x="10796" y="49349"/>
                      <a:pt x="10824" y="49345"/>
                    </a:cubicBezTo>
                    <a:cubicBezTo>
                      <a:pt x="11569" y="49257"/>
                      <a:pt x="12279" y="49257"/>
                      <a:pt x="12917" y="48547"/>
                    </a:cubicBezTo>
                    <a:cubicBezTo>
                      <a:pt x="12958" y="48500"/>
                      <a:pt x="13033" y="48481"/>
                      <a:pt x="13131" y="48481"/>
                    </a:cubicBezTo>
                    <a:cubicBezTo>
                      <a:pt x="13526" y="48481"/>
                      <a:pt x="14291" y="48790"/>
                      <a:pt x="14670" y="48790"/>
                    </a:cubicBezTo>
                    <a:cubicBezTo>
                      <a:pt x="14764" y="48790"/>
                      <a:pt x="14834" y="48771"/>
                      <a:pt x="14869" y="48724"/>
                    </a:cubicBezTo>
                    <a:cubicBezTo>
                      <a:pt x="15721" y="47642"/>
                      <a:pt x="16892" y="47944"/>
                      <a:pt x="17921" y="47695"/>
                    </a:cubicBezTo>
                    <a:cubicBezTo>
                      <a:pt x="17948" y="47687"/>
                      <a:pt x="17976" y="47684"/>
                      <a:pt x="18005" y="47684"/>
                    </a:cubicBezTo>
                    <a:cubicBezTo>
                      <a:pt x="18165" y="47684"/>
                      <a:pt x="18357" y="47795"/>
                      <a:pt x="18613" y="47855"/>
                    </a:cubicBezTo>
                    <a:cubicBezTo>
                      <a:pt x="18550" y="48716"/>
                      <a:pt x="18847" y="48890"/>
                      <a:pt x="19260" y="48890"/>
                    </a:cubicBezTo>
                    <a:cubicBezTo>
                      <a:pt x="19540" y="48890"/>
                      <a:pt x="19874" y="48810"/>
                      <a:pt x="20185" y="48810"/>
                    </a:cubicBezTo>
                    <a:cubicBezTo>
                      <a:pt x="20457" y="48810"/>
                      <a:pt x="20713" y="48871"/>
                      <a:pt x="20902" y="49097"/>
                    </a:cubicBezTo>
                    <a:cubicBezTo>
                      <a:pt x="20831" y="49558"/>
                      <a:pt x="20902" y="50233"/>
                      <a:pt x="20636" y="50765"/>
                    </a:cubicBezTo>
                    <a:cubicBezTo>
                      <a:pt x="20228" y="51546"/>
                      <a:pt x="21150" y="52592"/>
                      <a:pt x="20068" y="53178"/>
                    </a:cubicBezTo>
                    <a:cubicBezTo>
                      <a:pt x="21771" y="55112"/>
                      <a:pt x="20955" y="57649"/>
                      <a:pt x="21594" y="59424"/>
                    </a:cubicBezTo>
                    <a:cubicBezTo>
                      <a:pt x="20742" y="61713"/>
                      <a:pt x="19589" y="63327"/>
                      <a:pt x="19624" y="65776"/>
                    </a:cubicBezTo>
                    <a:cubicBezTo>
                      <a:pt x="19678" y="68597"/>
                      <a:pt x="18453" y="71436"/>
                      <a:pt x="17406" y="74168"/>
                    </a:cubicBezTo>
                    <a:cubicBezTo>
                      <a:pt x="17247" y="74577"/>
                      <a:pt x="17158" y="75002"/>
                      <a:pt x="16910" y="75943"/>
                    </a:cubicBezTo>
                    <a:cubicBezTo>
                      <a:pt x="28177" y="66379"/>
                      <a:pt x="34458" y="51617"/>
                      <a:pt x="32258" y="36144"/>
                    </a:cubicBezTo>
                    <a:cubicBezTo>
                      <a:pt x="29756" y="18472"/>
                      <a:pt x="16874" y="4756"/>
                      <a:pt x="4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8" name="Google Shape;1628;p31"/>
              <p:cNvSpPr/>
              <p:nvPr/>
            </p:nvSpPr>
            <p:spPr>
              <a:xfrm>
                <a:off x="6036094" y="3734681"/>
                <a:ext cx="181628" cy="303024"/>
              </a:xfrm>
              <a:custGeom>
                <a:rect b="b" l="l" r="r" t="t"/>
                <a:pathLst>
                  <a:path extrusionOk="0" h="52540" w="31478">
                    <a:moveTo>
                      <a:pt x="28337" y="1"/>
                    </a:moveTo>
                    <a:cubicBezTo>
                      <a:pt x="13326" y="5785"/>
                      <a:pt x="2556" y="18986"/>
                      <a:pt x="1" y="34405"/>
                    </a:cubicBezTo>
                    <a:cubicBezTo>
                      <a:pt x="516" y="36961"/>
                      <a:pt x="764" y="39569"/>
                      <a:pt x="1154" y="42159"/>
                    </a:cubicBezTo>
                    <a:cubicBezTo>
                      <a:pt x="1172" y="42266"/>
                      <a:pt x="1438" y="42355"/>
                      <a:pt x="1687" y="42496"/>
                    </a:cubicBezTo>
                    <a:cubicBezTo>
                      <a:pt x="1687" y="41574"/>
                      <a:pt x="1704" y="40704"/>
                      <a:pt x="1704" y="39835"/>
                    </a:cubicBezTo>
                    <a:lnTo>
                      <a:pt x="2112" y="39817"/>
                    </a:lnTo>
                    <a:lnTo>
                      <a:pt x="3905" y="45513"/>
                    </a:lnTo>
                    <a:cubicBezTo>
                      <a:pt x="4490" y="45956"/>
                      <a:pt x="5289" y="46595"/>
                      <a:pt x="6122" y="47145"/>
                    </a:cubicBezTo>
                    <a:cubicBezTo>
                      <a:pt x="6548" y="47465"/>
                      <a:pt x="7045" y="47678"/>
                      <a:pt x="7560" y="47784"/>
                    </a:cubicBezTo>
                    <a:cubicBezTo>
                      <a:pt x="9813" y="48068"/>
                      <a:pt x="12492" y="48884"/>
                      <a:pt x="13557" y="50481"/>
                    </a:cubicBezTo>
                    <a:cubicBezTo>
                      <a:pt x="14515" y="51971"/>
                      <a:pt x="15810" y="52202"/>
                      <a:pt x="16751" y="52539"/>
                    </a:cubicBezTo>
                    <a:lnTo>
                      <a:pt x="18827" y="51652"/>
                    </a:lnTo>
                    <a:cubicBezTo>
                      <a:pt x="18720" y="51475"/>
                      <a:pt x="18632" y="51155"/>
                      <a:pt x="18525" y="51138"/>
                    </a:cubicBezTo>
                    <a:cubicBezTo>
                      <a:pt x="15367" y="50960"/>
                      <a:pt x="15367" y="50978"/>
                      <a:pt x="14905" y="48015"/>
                    </a:cubicBezTo>
                    <a:cubicBezTo>
                      <a:pt x="14870" y="47695"/>
                      <a:pt x="14799" y="47376"/>
                      <a:pt x="14675" y="46755"/>
                    </a:cubicBezTo>
                    <a:lnTo>
                      <a:pt x="11818" y="46152"/>
                    </a:lnTo>
                    <a:lnTo>
                      <a:pt x="12031" y="42461"/>
                    </a:lnTo>
                    <a:cubicBezTo>
                      <a:pt x="12009" y="42460"/>
                      <a:pt x="11988" y="42460"/>
                      <a:pt x="11967" y="42460"/>
                    </a:cubicBezTo>
                    <a:cubicBezTo>
                      <a:pt x="9761" y="42460"/>
                      <a:pt x="10756" y="45214"/>
                      <a:pt x="9157" y="45531"/>
                    </a:cubicBezTo>
                    <a:cubicBezTo>
                      <a:pt x="7577" y="44537"/>
                      <a:pt x="7577" y="44537"/>
                      <a:pt x="6832" y="39036"/>
                    </a:cubicBezTo>
                    <a:cubicBezTo>
                      <a:pt x="7471" y="36162"/>
                      <a:pt x="10807" y="37120"/>
                      <a:pt x="11570" y="34867"/>
                    </a:cubicBezTo>
                    <a:lnTo>
                      <a:pt x="13876" y="35683"/>
                    </a:lnTo>
                    <a:cubicBezTo>
                      <a:pt x="13930" y="37014"/>
                      <a:pt x="14213" y="38274"/>
                      <a:pt x="15651" y="39090"/>
                    </a:cubicBezTo>
                    <a:lnTo>
                      <a:pt x="14870" y="33554"/>
                    </a:lnTo>
                    <a:cubicBezTo>
                      <a:pt x="15012" y="33305"/>
                      <a:pt x="15189" y="33092"/>
                      <a:pt x="15367" y="32880"/>
                    </a:cubicBezTo>
                    <a:cubicBezTo>
                      <a:pt x="16733" y="31584"/>
                      <a:pt x="18720" y="30662"/>
                      <a:pt x="18277" y="28231"/>
                    </a:cubicBezTo>
                    <a:cubicBezTo>
                      <a:pt x="19217" y="27148"/>
                      <a:pt x="19501" y="25569"/>
                      <a:pt x="20903" y="24824"/>
                    </a:cubicBezTo>
                    <a:cubicBezTo>
                      <a:pt x="21169" y="24664"/>
                      <a:pt x="21701" y="24540"/>
                      <a:pt x="21701" y="24416"/>
                    </a:cubicBezTo>
                    <a:cubicBezTo>
                      <a:pt x="21701" y="22606"/>
                      <a:pt x="23298" y="22375"/>
                      <a:pt x="24345" y="21453"/>
                    </a:cubicBezTo>
                    <a:cubicBezTo>
                      <a:pt x="24698" y="21969"/>
                      <a:pt x="25002" y="22149"/>
                      <a:pt x="25280" y="22149"/>
                    </a:cubicBezTo>
                    <a:cubicBezTo>
                      <a:pt x="25925" y="22149"/>
                      <a:pt x="26432" y="21185"/>
                      <a:pt x="27082" y="21185"/>
                    </a:cubicBezTo>
                    <a:cubicBezTo>
                      <a:pt x="27098" y="21185"/>
                      <a:pt x="27114" y="21185"/>
                      <a:pt x="27131" y="21187"/>
                    </a:cubicBezTo>
                    <a:cubicBezTo>
                      <a:pt x="27184" y="21187"/>
                      <a:pt x="27237" y="20867"/>
                      <a:pt x="27255" y="20832"/>
                    </a:cubicBezTo>
                    <a:lnTo>
                      <a:pt x="25250" y="19909"/>
                    </a:lnTo>
                    <a:lnTo>
                      <a:pt x="25835" y="18348"/>
                    </a:lnTo>
                    <a:lnTo>
                      <a:pt x="24274" y="17851"/>
                    </a:lnTo>
                    <a:cubicBezTo>
                      <a:pt x="25161" y="17514"/>
                      <a:pt x="26048" y="17727"/>
                      <a:pt x="26829" y="17531"/>
                    </a:cubicBezTo>
                    <a:cubicBezTo>
                      <a:pt x="27610" y="17336"/>
                      <a:pt x="28266" y="16751"/>
                      <a:pt x="28976" y="16325"/>
                    </a:cubicBezTo>
                    <a:cubicBezTo>
                      <a:pt x="29774" y="15846"/>
                      <a:pt x="30573" y="15349"/>
                      <a:pt x="31478" y="14781"/>
                    </a:cubicBezTo>
                    <a:cubicBezTo>
                      <a:pt x="30466" y="12723"/>
                      <a:pt x="27769" y="12049"/>
                      <a:pt x="27698" y="9565"/>
                    </a:cubicBezTo>
                    <a:lnTo>
                      <a:pt x="25143" y="11836"/>
                    </a:lnTo>
                    <a:cubicBezTo>
                      <a:pt x="25764" y="8571"/>
                      <a:pt x="23600" y="8908"/>
                      <a:pt x="22269" y="8465"/>
                    </a:cubicBezTo>
                    <a:cubicBezTo>
                      <a:pt x="21932" y="8855"/>
                      <a:pt x="21559" y="9032"/>
                      <a:pt x="21027" y="9316"/>
                    </a:cubicBezTo>
                    <a:lnTo>
                      <a:pt x="21825" y="10132"/>
                    </a:lnTo>
                    <a:lnTo>
                      <a:pt x="20353" y="11197"/>
                    </a:lnTo>
                    <a:cubicBezTo>
                      <a:pt x="21772" y="12244"/>
                      <a:pt x="20956" y="13628"/>
                      <a:pt x="20690" y="13734"/>
                    </a:cubicBezTo>
                    <a:cubicBezTo>
                      <a:pt x="18756" y="14444"/>
                      <a:pt x="19217" y="16396"/>
                      <a:pt x="18401" y="17620"/>
                    </a:cubicBezTo>
                    <a:lnTo>
                      <a:pt x="17460" y="16910"/>
                    </a:lnTo>
                    <a:cubicBezTo>
                      <a:pt x="17052" y="16502"/>
                      <a:pt x="17886" y="16360"/>
                      <a:pt x="17851" y="16023"/>
                    </a:cubicBezTo>
                    <a:cubicBezTo>
                      <a:pt x="17833" y="15580"/>
                      <a:pt x="17744" y="15136"/>
                      <a:pt x="17673" y="14639"/>
                    </a:cubicBezTo>
                    <a:lnTo>
                      <a:pt x="14781" y="13805"/>
                    </a:lnTo>
                    <a:cubicBezTo>
                      <a:pt x="14391" y="10558"/>
                      <a:pt x="17727" y="10026"/>
                      <a:pt x="19075" y="8056"/>
                    </a:cubicBezTo>
                    <a:cubicBezTo>
                      <a:pt x="19476" y="8451"/>
                      <a:pt x="19895" y="8555"/>
                      <a:pt x="20323" y="8555"/>
                    </a:cubicBezTo>
                    <a:cubicBezTo>
                      <a:pt x="20808" y="8555"/>
                      <a:pt x="21305" y="8420"/>
                      <a:pt x="21802" y="8420"/>
                    </a:cubicBezTo>
                    <a:cubicBezTo>
                      <a:pt x="21952" y="8420"/>
                      <a:pt x="22102" y="8433"/>
                      <a:pt x="22251" y="8465"/>
                    </a:cubicBezTo>
                    <a:cubicBezTo>
                      <a:pt x="22127" y="7702"/>
                      <a:pt x="22056" y="7152"/>
                      <a:pt x="21967" y="6495"/>
                    </a:cubicBezTo>
                    <a:cubicBezTo>
                      <a:pt x="23198" y="6481"/>
                      <a:pt x="23566" y="4540"/>
                      <a:pt x="24952" y="4540"/>
                    </a:cubicBezTo>
                    <a:cubicBezTo>
                      <a:pt x="25264" y="4540"/>
                      <a:pt x="25629" y="4639"/>
                      <a:pt x="26066" y="4880"/>
                    </a:cubicBezTo>
                    <a:cubicBezTo>
                      <a:pt x="25374" y="5963"/>
                      <a:pt x="24274" y="6335"/>
                      <a:pt x="23458" y="7010"/>
                    </a:cubicBezTo>
                    <a:lnTo>
                      <a:pt x="26243" y="8376"/>
                    </a:lnTo>
                    <a:lnTo>
                      <a:pt x="28089" y="7205"/>
                    </a:lnTo>
                    <a:lnTo>
                      <a:pt x="28160" y="5324"/>
                    </a:lnTo>
                    <a:cubicBezTo>
                      <a:pt x="28332" y="5383"/>
                      <a:pt x="28506" y="5414"/>
                      <a:pt x="28690" y="5414"/>
                    </a:cubicBezTo>
                    <a:cubicBezTo>
                      <a:pt x="29226" y="5414"/>
                      <a:pt x="29853" y="5151"/>
                      <a:pt x="30804" y="4543"/>
                    </a:cubicBezTo>
                    <a:lnTo>
                      <a:pt x="29029" y="3621"/>
                    </a:lnTo>
                    <a:lnTo>
                      <a:pt x="29561" y="2733"/>
                    </a:lnTo>
                    <a:lnTo>
                      <a:pt x="28231" y="1722"/>
                    </a:lnTo>
                    <a:cubicBezTo>
                      <a:pt x="28355" y="1190"/>
                      <a:pt x="28692" y="586"/>
                      <a:pt x="28515" y="232"/>
                    </a:cubicBezTo>
                    <a:cubicBezTo>
                      <a:pt x="28479" y="161"/>
                      <a:pt x="28408" y="72"/>
                      <a:pt x="283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9" name="Google Shape;1629;p31"/>
              <p:cNvSpPr/>
              <p:nvPr/>
            </p:nvSpPr>
            <p:spPr>
              <a:xfrm>
                <a:off x="6143575" y="4010833"/>
                <a:ext cx="186233" cy="216616"/>
              </a:xfrm>
              <a:custGeom>
                <a:rect b="b" l="l" r="r" t="t"/>
                <a:pathLst>
                  <a:path extrusionOk="0" h="37558" w="32276">
                    <a:moveTo>
                      <a:pt x="3376" y="1"/>
                    </a:moveTo>
                    <a:cubicBezTo>
                      <a:pt x="3358" y="1"/>
                      <a:pt x="3345" y="4"/>
                      <a:pt x="3336" y="12"/>
                    </a:cubicBezTo>
                    <a:cubicBezTo>
                      <a:pt x="905" y="2621"/>
                      <a:pt x="905" y="2621"/>
                      <a:pt x="1243" y="6400"/>
                    </a:cubicBezTo>
                    <a:cubicBezTo>
                      <a:pt x="1260" y="6595"/>
                      <a:pt x="1118" y="6790"/>
                      <a:pt x="1065" y="7003"/>
                    </a:cubicBezTo>
                    <a:cubicBezTo>
                      <a:pt x="693" y="8405"/>
                      <a:pt x="338" y="9807"/>
                      <a:pt x="1" y="11155"/>
                    </a:cubicBezTo>
                    <a:lnTo>
                      <a:pt x="1118" y="14012"/>
                    </a:lnTo>
                    <a:cubicBezTo>
                      <a:pt x="2147" y="15148"/>
                      <a:pt x="3106" y="16283"/>
                      <a:pt x="4188" y="17330"/>
                    </a:cubicBezTo>
                    <a:cubicBezTo>
                      <a:pt x="5271" y="18413"/>
                      <a:pt x="5677" y="20424"/>
                      <a:pt x="7592" y="20424"/>
                    </a:cubicBezTo>
                    <a:cubicBezTo>
                      <a:pt x="7779" y="20424"/>
                      <a:pt x="7980" y="20405"/>
                      <a:pt x="8198" y="20364"/>
                    </a:cubicBezTo>
                    <a:cubicBezTo>
                      <a:pt x="9263" y="21234"/>
                      <a:pt x="10735" y="21553"/>
                      <a:pt x="11179" y="23221"/>
                    </a:cubicBezTo>
                    <a:cubicBezTo>
                      <a:pt x="11587" y="24711"/>
                      <a:pt x="12669" y="26024"/>
                      <a:pt x="13024" y="27515"/>
                    </a:cubicBezTo>
                    <a:cubicBezTo>
                      <a:pt x="13361" y="28863"/>
                      <a:pt x="14461" y="29662"/>
                      <a:pt x="14834" y="30780"/>
                    </a:cubicBezTo>
                    <a:cubicBezTo>
                      <a:pt x="15278" y="32128"/>
                      <a:pt x="15970" y="33246"/>
                      <a:pt x="16573" y="34470"/>
                    </a:cubicBezTo>
                    <a:cubicBezTo>
                      <a:pt x="17070" y="35428"/>
                      <a:pt x="18223" y="35038"/>
                      <a:pt x="18525" y="36191"/>
                    </a:cubicBezTo>
                    <a:cubicBezTo>
                      <a:pt x="18631" y="36564"/>
                      <a:pt x="18844" y="36901"/>
                      <a:pt x="19146" y="37185"/>
                    </a:cubicBezTo>
                    <a:cubicBezTo>
                      <a:pt x="20299" y="37345"/>
                      <a:pt x="21470" y="37469"/>
                      <a:pt x="22659" y="37558"/>
                    </a:cubicBezTo>
                    <a:cubicBezTo>
                      <a:pt x="22559" y="37158"/>
                      <a:pt x="22490" y="36790"/>
                      <a:pt x="21808" y="36790"/>
                    </a:cubicBezTo>
                    <a:cubicBezTo>
                      <a:pt x="21763" y="36790"/>
                      <a:pt x="21716" y="36791"/>
                      <a:pt x="21665" y="36795"/>
                    </a:cubicBezTo>
                    <a:cubicBezTo>
                      <a:pt x="21645" y="36796"/>
                      <a:pt x="21626" y="36796"/>
                      <a:pt x="21608" y="36796"/>
                    </a:cubicBezTo>
                    <a:cubicBezTo>
                      <a:pt x="20725" y="36796"/>
                      <a:pt x="22437" y="35547"/>
                      <a:pt x="21115" y="35251"/>
                    </a:cubicBezTo>
                    <a:cubicBezTo>
                      <a:pt x="20388" y="35073"/>
                      <a:pt x="22109" y="33707"/>
                      <a:pt x="20725" y="33246"/>
                    </a:cubicBezTo>
                    <a:lnTo>
                      <a:pt x="20920" y="32980"/>
                    </a:lnTo>
                    <a:lnTo>
                      <a:pt x="22783" y="32394"/>
                    </a:lnTo>
                    <a:lnTo>
                      <a:pt x="21860" y="30017"/>
                    </a:lnTo>
                    <a:lnTo>
                      <a:pt x="23191" y="29839"/>
                    </a:lnTo>
                    <a:cubicBezTo>
                      <a:pt x="23599" y="29041"/>
                      <a:pt x="24007" y="28313"/>
                      <a:pt x="24380" y="27550"/>
                    </a:cubicBezTo>
                    <a:cubicBezTo>
                      <a:pt x="24646" y="26982"/>
                      <a:pt x="25178" y="26308"/>
                      <a:pt x="25036" y="25829"/>
                    </a:cubicBezTo>
                    <a:cubicBezTo>
                      <a:pt x="24451" y="23718"/>
                      <a:pt x="26083" y="22972"/>
                      <a:pt x="27343" y="22529"/>
                    </a:cubicBezTo>
                    <a:cubicBezTo>
                      <a:pt x="28603" y="22068"/>
                      <a:pt x="29082" y="21482"/>
                      <a:pt x="29242" y="20311"/>
                    </a:cubicBezTo>
                    <a:cubicBezTo>
                      <a:pt x="29419" y="19069"/>
                      <a:pt x="29809" y="17862"/>
                      <a:pt x="29898" y="16620"/>
                    </a:cubicBezTo>
                    <a:cubicBezTo>
                      <a:pt x="29987" y="15467"/>
                      <a:pt x="30005" y="14438"/>
                      <a:pt x="31087" y="13675"/>
                    </a:cubicBezTo>
                    <a:cubicBezTo>
                      <a:pt x="31442" y="13444"/>
                      <a:pt x="31531" y="12788"/>
                      <a:pt x="31655" y="12309"/>
                    </a:cubicBezTo>
                    <a:cubicBezTo>
                      <a:pt x="32276" y="10144"/>
                      <a:pt x="31868" y="9612"/>
                      <a:pt x="29490" y="9133"/>
                    </a:cubicBezTo>
                    <a:cubicBezTo>
                      <a:pt x="29100" y="9062"/>
                      <a:pt x="28816" y="8494"/>
                      <a:pt x="28266" y="7926"/>
                    </a:cubicBezTo>
                    <a:lnTo>
                      <a:pt x="24895" y="8778"/>
                    </a:lnTo>
                    <a:cubicBezTo>
                      <a:pt x="24522" y="7678"/>
                      <a:pt x="23315" y="7678"/>
                      <a:pt x="22215" y="7465"/>
                    </a:cubicBezTo>
                    <a:lnTo>
                      <a:pt x="21647" y="8157"/>
                    </a:lnTo>
                    <a:lnTo>
                      <a:pt x="18063" y="3597"/>
                    </a:lnTo>
                    <a:cubicBezTo>
                      <a:pt x="16840" y="3528"/>
                      <a:pt x="15905" y="3374"/>
                      <a:pt x="15067" y="3374"/>
                    </a:cubicBezTo>
                    <a:cubicBezTo>
                      <a:pt x="14823" y="3374"/>
                      <a:pt x="14587" y="3387"/>
                      <a:pt x="14355" y="3419"/>
                    </a:cubicBezTo>
                    <a:cubicBezTo>
                      <a:pt x="14295" y="3427"/>
                      <a:pt x="14238" y="3430"/>
                      <a:pt x="14183" y="3430"/>
                    </a:cubicBezTo>
                    <a:cubicBezTo>
                      <a:pt x="13092" y="3430"/>
                      <a:pt x="13035" y="1981"/>
                      <a:pt x="11835" y="1964"/>
                    </a:cubicBezTo>
                    <a:cubicBezTo>
                      <a:pt x="11108" y="1964"/>
                      <a:pt x="9901" y="1467"/>
                      <a:pt x="9582" y="438"/>
                    </a:cubicBezTo>
                    <a:cubicBezTo>
                      <a:pt x="8677" y="793"/>
                      <a:pt x="7914" y="1361"/>
                      <a:pt x="7133" y="1361"/>
                    </a:cubicBezTo>
                    <a:cubicBezTo>
                      <a:pt x="7119" y="1361"/>
                      <a:pt x="7105" y="1361"/>
                      <a:pt x="7091" y="1361"/>
                    </a:cubicBezTo>
                    <a:cubicBezTo>
                      <a:pt x="6288" y="1361"/>
                      <a:pt x="5470" y="877"/>
                      <a:pt x="4703" y="616"/>
                    </a:cubicBezTo>
                    <a:lnTo>
                      <a:pt x="4170" y="1184"/>
                    </a:lnTo>
                    <a:lnTo>
                      <a:pt x="3585" y="48"/>
                    </a:lnTo>
                    <a:cubicBezTo>
                      <a:pt x="3517" y="34"/>
                      <a:pt x="3429" y="1"/>
                      <a:pt x="33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0" name="Google Shape;1630;p31"/>
              <p:cNvSpPr/>
              <p:nvPr/>
            </p:nvSpPr>
            <p:spPr>
              <a:xfrm>
                <a:off x="6110513" y="3969114"/>
                <a:ext cx="33997" cy="13957"/>
              </a:xfrm>
              <a:custGeom>
                <a:rect b="b" l="l" r="r" t="t"/>
                <a:pathLst>
                  <a:path extrusionOk="0" h="2420" w="5892">
                    <a:moveTo>
                      <a:pt x="2076" y="1"/>
                    </a:moveTo>
                    <a:cubicBezTo>
                      <a:pt x="1454" y="1"/>
                      <a:pt x="791" y="230"/>
                      <a:pt x="0" y="592"/>
                    </a:cubicBezTo>
                    <a:cubicBezTo>
                      <a:pt x="564" y="957"/>
                      <a:pt x="1113" y="1415"/>
                      <a:pt x="1254" y="1415"/>
                    </a:cubicBezTo>
                    <a:cubicBezTo>
                      <a:pt x="1264" y="1415"/>
                      <a:pt x="1272" y="1412"/>
                      <a:pt x="1278" y="1408"/>
                    </a:cubicBezTo>
                    <a:cubicBezTo>
                      <a:pt x="1606" y="1108"/>
                      <a:pt x="1874" y="952"/>
                      <a:pt x="2167" y="952"/>
                    </a:cubicBezTo>
                    <a:cubicBezTo>
                      <a:pt x="2429" y="952"/>
                      <a:pt x="2710" y="1077"/>
                      <a:pt x="3070" y="1337"/>
                    </a:cubicBezTo>
                    <a:cubicBezTo>
                      <a:pt x="3815" y="1869"/>
                      <a:pt x="4773" y="2011"/>
                      <a:pt x="5838" y="2419"/>
                    </a:cubicBezTo>
                    <a:lnTo>
                      <a:pt x="5891" y="1071"/>
                    </a:lnTo>
                    <a:cubicBezTo>
                      <a:pt x="5040" y="893"/>
                      <a:pt x="4170" y="964"/>
                      <a:pt x="3656" y="574"/>
                    </a:cubicBezTo>
                    <a:cubicBezTo>
                      <a:pt x="3121" y="171"/>
                      <a:pt x="2614" y="1"/>
                      <a:pt x="2076" y="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1" name="Google Shape;1631;p31"/>
              <p:cNvSpPr/>
              <p:nvPr/>
            </p:nvSpPr>
            <p:spPr>
              <a:xfrm>
                <a:off x="6151865" y="3979381"/>
                <a:ext cx="35739" cy="11875"/>
              </a:xfrm>
              <a:custGeom>
                <a:rect b="b" l="l" r="r" t="t"/>
                <a:pathLst>
                  <a:path extrusionOk="0" h="2059" w="6194">
                    <a:moveTo>
                      <a:pt x="6193" y="0"/>
                    </a:moveTo>
                    <a:lnTo>
                      <a:pt x="6193" y="0"/>
                    </a:lnTo>
                    <a:cubicBezTo>
                      <a:pt x="4801" y="195"/>
                      <a:pt x="3970" y="433"/>
                      <a:pt x="3202" y="433"/>
                    </a:cubicBezTo>
                    <a:cubicBezTo>
                      <a:pt x="3128" y="433"/>
                      <a:pt x="3055" y="431"/>
                      <a:pt x="2982" y="426"/>
                    </a:cubicBezTo>
                    <a:cubicBezTo>
                      <a:pt x="2453" y="395"/>
                      <a:pt x="1944" y="74"/>
                      <a:pt x="1353" y="74"/>
                    </a:cubicBezTo>
                    <a:cubicBezTo>
                      <a:pt x="951" y="74"/>
                      <a:pt x="511" y="222"/>
                      <a:pt x="1" y="710"/>
                    </a:cubicBezTo>
                    <a:lnTo>
                      <a:pt x="1473" y="2059"/>
                    </a:lnTo>
                    <a:cubicBezTo>
                      <a:pt x="2432" y="409"/>
                      <a:pt x="4472" y="1526"/>
                      <a:pt x="6193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2" name="Google Shape;1632;p31"/>
              <p:cNvSpPr/>
              <p:nvPr/>
            </p:nvSpPr>
            <p:spPr>
              <a:xfrm>
                <a:off x="6203762" y="3831292"/>
                <a:ext cx="19768" cy="12285"/>
              </a:xfrm>
              <a:custGeom>
                <a:rect b="b" l="l" r="r" t="t"/>
                <a:pathLst>
                  <a:path extrusionOk="0" h="2130" w="3426">
                    <a:moveTo>
                      <a:pt x="1473" y="1"/>
                    </a:moveTo>
                    <a:lnTo>
                      <a:pt x="1" y="1828"/>
                    </a:lnTo>
                    <a:lnTo>
                      <a:pt x="3372" y="2130"/>
                    </a:lnTo>
                    <a:cubicBezTo>
                      <a:pt x="3407" y="1917"/>
                      <a:pt x="3425" y="1704"/>
                      <a:pt x="3425" y="1509"/>
                    </a:cubicBezTo>
                    <a:cubicBezTo>
                      <a:pt x="3390" y="1172"/>
                      <a:pt x="3301" y="870"/>
                      <a:pt x="3248" y="586"/>
                    </a:cubicBezTo>
                    <a:lnTo>
                      <a:pt x="1473" y="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33" name="Google Shape;1633;p31"/>
          <p:cNvSpPr/>
          <p:nvPr/>
        </p:nvSpPr>
        <p:spPr>
          <a:xfrm>
            <a:off x="7761300" y="1216500"/>
            <a:ext cx="925500" cy="518700"/>
          </a:xfrm>
          <a:prstGeom prst="wedgeRectCallout">
            <a:avLst>
              <a:gd fmla="val -33269" name="adj1"/>
              <a:gd fmla="val 260025" name="adj2"/>
            </a:avLst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4" name="Google Shape;1634;p31"/>
          <p:cNvSpPr/>
          <p:nvPr/>
        </p:nvSpPr>
        <p:spPr>
          <a:xfrm>
            <a:off x="4676475" y="3874400"/>
            <a:ext cx="925500" cy="518700"/>
          </a:xfrm>
          <a:prstGeom prst="wedgeRectCallout">
            <a:avLst>
              <a:gd fmla="val 169568" name="adj1"/>
              <a:gd fmla="val -47417" name="adj2"/>
            </a:avLst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5" name="Google Shape;1635;p31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36" name="Google Shape;1636;p31"/>
          <p:cNvSpPr txBox="1"/>
          <p:nvPr/>
        </p:nvSpPr>
        <p:spPr>
          <a:xfrm>
            <a:off x="1503363" y="1520963"/>
            <a:ext cx="23688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Solar System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7" name="Google Shape;1637;p31"/>
          <p:cNvSpPr txBox="1"/>
          <p:nvPr/>
        </p:nvSpPr>
        <p:spPr>
          <a:xfrm>
            <a:off x="1503363" y="1183175"/>
            <a:ext cx="23688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i="0" sz="1600" u="none" cap="none" strike="noStrike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38" name="Google Shape;1638;p31"/>
          <p:cNvSpPr/>
          <p:nvPr/>
        </p:nvSpPr>
        <p:spPr>
          <a:xfrm>
            <a:off x="457188" y="1148663"/>
            <a:ext cx="925500" cy="925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1"/>
          <p:cNvSpPr/>
          <p:nvPr/>
        </p:nvSpPr>
        <p:spPr>
          <a:xfrm>
            <a:off x="457188" y="1148663"/>
            <a:ext cx="925500" cy="925500"/>
          </a:xfrm>
          <a:prstGeom prst="arc">
            <a:avLst>
              <a:gd fmla="val 16200000" name="adj1"/>
              <a:gd fmla="val 1825835" name="adj2"/>
            </a:avLst>
          </a:prstGeom>
          <a:noFill/>
          <a:ln cap="flat" cmpd="sng" w="1143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1"/>
          <p:cNvSpPr txBox="1"/>
          <p:nvPr/>
        </p:nvSpPr>
        <p:spPr>
          <a:xfrm>
            <a:off x="502638" y="1454523"/>
            <a:ext cx="8346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35%</a:t>
            </a:r>
            <a:endParaRPr b="1" i="0" sz="1900" u="none" cap="none" strike="noStrike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41" name="Google Shape;1641;p31"/>
          <p:cNvSpPr txBox="1"/>
          <p:nvPr/>
        </p:nvSpPr>
        <p:spPr>
          <a:xfrm>
            <a:off x="1503363" y="2832674"/>
            <a:ext cx="23688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Sun. It’s the fourth-largest by diameter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2" name="Google Shape;1642;p31"/>
          <p:cNvSpPr txBox="1"/>
          <p:nvPr/>
        </p:nvSpPr>
        <p:spPr>
          <a:xfrm>
            <a:off x="1503363" y="2494886"/>
            <a:ext cx="23688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b="1" i="0" sz="1600" u="none" cap="none" strike="noStrike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43" name="Google Shape;1643;p31"/>
          <p:cNvSpPr/>
          <p:nvPr/>
        </p:nvSpPr>
        <p:spPr>
          <a:xfrm>
            <a:off x="457188" y="2460375"/>
            <a:ext cx="925500" cy="925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4" name="Google Shape;1644;p31"/>
          <p:cNvSpPr/>
          <p:nvPr/>
        </p:nvSpPr>
        <p:spPr>
          <a:xfrm>
            <a:off x="457188" y="2460375"/>
            <a:ext cx="925500" cy="925500"/>
          </a:xfrm>
          <a:prstGeom prst="arc">
            <a:avLst>
              <a:gd fmla="val 16200000" name="adj1"/>
              <a:gd fmla="val 7313275" name="adj2"/>
            </a:avLst>
          </a:prstGeom>
          <a:noFill/>
          <a:ln cap="flat" cmpd="sng" w="1143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5" name="Google Shape;1645;p31"/>
          <p:cNvSpPr txBox="1"/>
          <p:nvPr/>
        </p:nvSpPr>
        <p:spPr>
          <a:xfrm>
            <a:off x="502638" y="2766235"/>
            <a:ext cx="8346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65%</a:t>
            </a:r>
            <a:endParaRPr b="1" i="0" sz="1900" u="none" cap="none" strike="noStrike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46" name="Google Shape;1646;p31"/>
          <p:cNvSpPr txBox="1"/>
          <p:nvPr/>
        </p:nvSpPr>
        <p:spPr>
          <a:xfrm>
            <a:off x="1503374" y="4178851"/>
            <a:ext cx="23688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place. The planet is full of iron oxide dust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7" name="Google Shape;1647;p31"/>
          <p:cNvSpPr txBox="1"/>
          <p:nvPr/>
        </p:nvSpPr>
        <p:spPr>
          <a:xfrm>
            <a:off x="1503374" y="3841063"/>
            <a:ext cx="23688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i="0" sz="1600" u="none" cap="none" strike="noStrike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48" name="Google Shape;1648;p31"/>
          <p:cNvSpPr/>
          <p:nvPr/>
        </p:nvSpPr>
        <p:spPr>
          <a:xfrm>
            <a:off x="457188" y="3806563"/>
            <a:ext cx="925500" cy="925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9" name="Google Shape;1649;p31"/>
          <p:cNvSpPr/>
          <p:nvPr/>
        </p:nvSpPr>
        <p:spPr>
          <a:xfrm>
            <a:off x="457188" y="3806563"/>
            <a:ext cx="925500" cy="925500"/>
          </a:xfrm>
          <a:prstGeom prst="arc">
            <a:avLst>
              <a:gd fmla="val 16200000" name="adj1"/>
              <a:gd fmla="val 10821934" name="adj2"/>
            </a:avLst>
          </a:prstGeom>
          <a:noFill/>
          <a:ln cap="flat" cmpd="sng" w="1143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0" name="Google Shape;1650;p31"/>
          <p:cNvSpPr txBox="1"/>
          <p:nvPr/>
        </p:nvSpPr>
        <p:spPr>
          <a:xfrm>
            <a:off x="502638" y="4144548"/>
            <a:ext cx="8346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75%</a:t>
            </a:r>
            <a:endParaRPr b="1" i="0" sz="1900" u="none" cap="none" strike="noStrike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51" name="Google Shape;1651;p31"/>
          <p:cNvSpPr txBox="1"/>
          <p:nvPr/>
        </p:nvSpPr>
        <p:spPr>
          <a:xfrm>
            <a:off x="4721913" y="3976850"/>
            <a:ext cx="8346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189k</a:t>
            </a:r>
            <a:endParaRPr b="1" i="0" sz="19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52" name="Google Shape;1652;p31"/>
          <p:cNvSpPr txBox="1"/>
          <p:nvPr/>
        </p:nvSpPr>
        <p:spPr>
          <a:xfrm>
            <a:off x="7761288" y="1318950"/>
            <a:ext cx="9255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321k</a:t>
            </a:r>
            <a:endParaRPr b="1" i="0" sz="19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53" name="Google Shape;1653;p31"/>
          <p:cNvSpPr/>
          <p:nvPr/>
        </p:nvSpPr>
        <p:spPr>
          <a:xfrm>
            <a:off x="4415225" y="1717025"/>
            <a:ext cx="925500" cy="518700"/>
          </a:xfrm>
          <a:prstGeom prst="wedgeRectCallout">
            <a:avLst>
              <a:gd fmla="val 95681" name="adj1"/>
              <a:gd fmla="val 105331" name="adj2"/>
            </a:avLst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1"/>
          <p:cNvSpPr txBox="1"/>
          <p:nvPr/>
        </p:nvSpPr>
        <p:spPr>
          <a:xfrm>
            <a:off x="4459913" y="1818173"/>
            <a:ext cx="8346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288k</a:t>
            </a:r>
            <a:endParaRPr b="1" i="0" sz="19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32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0" name="Google Shape;1660;p32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1" name="Google Shape;1661;p32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b="0" i="0" lang="en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sng" cap="none" strike="noStrike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000" u="sng" cap="none" strike="noStrike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b="0" i="0" sz="1000" u="sng" cap="none" strike="noStrike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33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7" name="Google Shape;1667;p33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b="1"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8" name="Google Shape;1668;p33"/>
          <p:cNvSpPr txBox="1"/>
          <p:nvPr>
            <p:ph idx="4294967295" type="body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34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4" name="Google Shape;1674;p34"/>
          <p:cNvSpPr txBox="1"/>
          <p:nvPr>
            <p:ph idx="4294967295" type="body"/>
          </p:nvPr>
        </p:nvSpPr>
        <p:spPr>
          <a:xfrm>
            <a:off x="715075" y="1275800"/>
            <a:ext cx="7079400" cy="318300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show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4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Choose your favourite infographic and insert it in your presentation using Ctrl C + Ctrl V or Cmd C + Cmd V in Mac.</a:t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0" i="0" lang="en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Select one of the parts and </a:t>
            </a:r>
            <a:r>
              <a:rPr b="1" i="0" lang="en" sz="1100" u="none" cap="none" strike="noStrike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ungroup</a:t>
            </a:r>
            <a:r>
              <a:rPr b="0" i="0" lang="en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it by right-clicking and choosing “Ungroup”. </a:t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i="0" lang="en" sz="1100" u="none" cap="none" strike="noStrike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Change the color</a:t>
            </a:r>
            <a:r>
              <a:rPr b="0" i="0" lang="en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by clicking on the paint bucket. </a:t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0" i="0" lang="en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Then </a:t>
            </a:r>
            <a:r>
              <a:rPr b="1" i="0" lang="en" sz="1100" u="none" cap="none" strike="noStrike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resize</a:t>
            </a:r>
            <a:r>
              <a:rPr b="0" i="0" lang="en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i="0" lang="en" sz="1100" u="none" cap="none" strike="noStrike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Group</a:t>
            </a:r>
            <a:r>
              <a:rPr b="0" i="0" lang="en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the elements again by selecting them, right-clicking and choosing “Group”.</a:t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Repeat the steps above with the other parts and when you’re done editing, copy the end result and paste it into your presentation.</a:t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0" i="0" lang="en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Remember to choose the</a:t>
            </a:r>
            <a:r>
              <a:rPr b="0" i="0" lang="en" sz="1100" u="none" cap="none" strike="noStrike">
                <a:solidFill>
                  <a:srgbClr val="78909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100" u="none" cap="none" strike="noStrike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i="0" lang="en" sz="1100" u="none" cap="none" strike="noStrike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Keep source formatting</a:t>
            </a:r>
            <a:r>
              <a:rPr b="0" i="0" lang="en" sz="1100" u="none" cap="none" strike="noStrike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option so that it keeps the design. For more info, please visit </a:t>
            </a:r>
            <a:r>
              <a:rPr b="1" i="0" lang="en" sz="1100" u="none" cap="none" strike="noStrike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b="0" i="0" lang="en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6" name="Google Shape;1676;p34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1677" name="Google Shape;1677;p34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678" name="Google Shape;1678;p34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679" name="Google Shape;1679;p34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0" name="Google Shape;1680;p34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81" name="Google Shape;1681;p34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2" name="Google Shape;1682;p34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683" name="Google Shape;1683;p34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684" name="Google Shape;1684;p34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5" name="Google Shape;1685;p34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86" name="Google Shape;1686;p34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687" name="Google Shape;1687;p34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8" name="Google Shape;1688;p34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9" name="Google Shape;1689;p34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0" name="Google Shape;1690;p34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691" name="Google Shape;1691;p34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692" name="Google Shape;1692;p34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693" name="Google Shape;1693;p34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4" name="Google Shape;1694;p34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95" name="Google Shape;1695;p34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696" name="Google Shape;1696;p34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7" name="Google Shape;1697;p34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8" name="Google Shape;1698;p34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9" name="Google Shape;1699;p34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700" name="Google Shape;1700;p34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701" name="Google Shape;1701;p34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702" name="Google Shape;1702;p34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3" name="Google Shape;1703;p34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04" name="Google Shape;1704;p34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705" name="Google Shape;1705;p34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6" name="Google Shape;1706;p34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707" name="Google Shape;1707;p34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708" name="Google Shape;1708;p34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709" name="Google Shape;1709;p34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0" name="Google Shape;1710;p34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11" name="Google Shape;1711;p34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712" name="Google Shape;1712;p34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3" name="Google Shape;1713;p34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4" name="Google Shape;1714;p34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5" name="Google Shape;1715;p34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6" name="Google Shape;1716;p34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p4"/>
          <p:cNvCxnSpPr>
            <a:endCxn id="208" idx="6"/>
          </p:cNvCxnSpPr>
          <p:nvPr/>
        </p:nvCxnSpPr>
        <p:spPr>
          <a:xfrm flipH="1">
            <a:off x="2852380" y="4032417"/>
            <a:ext cx="1262400" cy="377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p4"/>
          <p:cNvCxnSpPr>
            <a:endCxn id="210" idx="2"/>
          </p:cNvCxnSpPr>
          <p:nvPr/>
        </p:nvCxnSpPr>
        <p:spPr>
          <a:xfrm>
            <a:off x="5143430" y="4032530"/>
            <a:ext cx="1183800" cy="375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p4"/>
          <p:cNvCxnSpPr>
            <a:endCxn id="212" idx="6"/>
          </p:cNvCxnSpPr>
          <p:nvPr/>
        </p:nvCxnSpPr>
        <p:spPr>
          <a:xfrm rot="10800000">
            <a:off x="2852380" y="2965205"/>
            <a:ext cx="521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4"/>
          <p:cNvCxnSpPr>
            <a:stCxn id="214" idx="2"/>
          </p:cNvCxnSpPr>
          <p:nvPr/>
        </p:nvCxnSpPr>
        <p:spPr>
          <a:xfrm rot="10800000">
            <a:off x="5788205" y="2959442"/>
            <a:ext cx="5241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p4"/>
          <p:cNvCxnSpPr>
            <a:endCxn id="216" idx="6"/>
          </p:cNvCxnSpPr>
          <p:nvPr/>
        </p:nvCxnSpPr>
        <p:spPr>
          <a:xfrm rot="10800000">
            <a:off x="2852380" y="1399480"/>
            <a:ext cx="1207500" cy="493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4"/>
          <p:cNvCxnSpPr>
            <a:endCxn id="218" idx="2"/>
          </p:cNvCxnSpPr>
          <p:nvPr/>
        </p:nvCxnSpPr>
        <p:spPr>
          <a:xfrm flipH="1" rot="10800000">
            <a:off x="5157230" y="1394805"/>
            <a:ext cx="1170000" cy="498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9" name="Google Shape;219;p4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grpSp>
        <p:nvGrpSpPr>
          <p:cNvPr id="220" name="Google Shape;220;p4"/>
          <p:cNvGrpSpPr/>
          <p:nvPr/>
        </p:nvGrpSpPr>
        <p:grpSpPr>
          <a:xfrm>
            <a:off x="3315658" y="1700767"/>
            <a:ext cx="2512460" cy="2509885"/>
            <a:chOff x="1187925" y="238125"/>
            <a:chExt cx="5244125" cy="5238750"/>
          </a:xfrm>
        </p:grpSpPr>
        <p:sp>
          <p:nvSpPr>
            <p:cNvPr id="221" name="Google Shape;221;p4"/>
            <p:cNvSpPr/>
            <p:nvPr/>
          </p:nvSpPr>
          <p:spPr>
            <a:xfrm>
              <a:off x="3915075" y="1660975"/>
              <a:ext cx="167100" cy="221000"/>
            </a:xfrm>
            <a:custGeom>
              <a:rect b="b" l="l" r="r" t="t"/>
              <a:pathLst>
                <a:path extrusionOk="0" h="8840" w="6684">
                  <a:moveTo>
                    <a:pt x="2587" y="1"/>
                  </a:moveTo>
                  <a:lnTo>
                    <a:pt x="2587" y="1"/>
                  </a:lnTo>
                  <a:lnTo>
                    <a:pt x="2803" y="432"/>
                  </a:lnTo>
                  <a:lnTo>
                    <a:pt x="3019" y="863"/>
                  </a:lnTo>
                  <a:lnTo>
                    <a:pt x="3234" y="1294"/>
                  </a:lnTo>
                  <a:lnTo>
                    <a:pt x="3450" y="1510"/>
                  </a:lnTo>
                  <a:lnTo>
                    <a:pt x="3881" y="1510"/>
                  </a:lnTo>
                  <a:lnTo>
                    <a:pt x="3881" y="1510"/>
                  </a:lnTo>
                  <a:lnTo>
                    <a:pt x="3665" y="2157"/>
                  </a:lnTo>
                  <a:lnTo>
                    <a:pt x="3234" y="2588"/>
                  </a:lnTo>
                  <a:lnTo>
                    <a:pt x="3234" y="2588"/>
                  </a:lnTo>
                  <a:lnTo>
                    <a:pt x="4743" y="4744"/>
                  </a:lnTo>
                  <a:lnTo>
                    <a:pt x="5606" y="5606"/>
                  </a:lnTo>
                  <a:lnTo>
                    <a:pt x="6684" y="6253"/>
                  </a:lnTo>
                  <a:lnTo>
                    <a:pt x="6684" y="6253"/>
                  </a:lnTo>
                  <a:lnTo>
                    <a:pt x="6684" y="7331"/>
                  </a:lnTo>
                  <a:lnTo>
                    <a:pt x="6252" y="7978"/>
                  </a:lnTo>
                  <a:lnTo>
                    <a:pt x="5390" y="8193"/>
                  </a:lnTo>
                  <a:lnTo>
                    <a:pt x="4528" y="8409"/>
                  </a:lnTo>
                  <a:lnTo>
                    <a:pt x="2587" y="8624"/>
                  </a:lnTo>
                  <a:lnTo>
                    <a:pt x="1725" y="8624"/>
                  </a:lnTo>
                  <a:lnTo>
                    <a:pt x="863" y="8840"/>
                  </a:lnTo>
                  <a:lnTo>
                    <a:pt x="863" y="8840"/>
                  </a:lnTo>
                  <a:lnTo>
                    <a:pt x="1078" y="8409"/>
                  </a:lnTo>
                  <a:lnTo>
                    <a:pt x="1078" y="7978"/>
                  </a:lnTo>
                  <a:lnTo>
                    <a:pt x="1078" y="7115"/>
                  </a:lnTo>
                  <a:lnTo>
                    <a:pt x="1078" y="6684"/>
                  </a:lnTo>
                  <a:lnTo>
                    <a:pt x="1294" y="6253"/>
                  </a:lnTo>
                  <a:lnTo>
                    <a:pt x="1725" y="6037"/>
                  </a:lnTo>
                  <a:lnTo>
                    <a:pt x="2372" y="5606"/>
                  </a:lnTo>
                  <a:lnTo>
                    <a:pt x="2372" y="5606"/>
                  </a:lnTo>
                  <a:lnTo>
                    <a:pt x="2372" y="5175"/>
                  </a:lnTo>
                  <a:lnTo>
                    <a:pt x="2156" y="4744"/>
                  </a:lnTo>
                  <a:lnTo>
                    <a:pt x="1510" y="4097"/>
                  </a:lnTo>
                  <a:lnTo>
                    <a:pt x="647" y="3666"/>
                  </a:lnTo>
                  <a:lnTo>
                    <a:pt x="216" y="3450"/>
                  </a:lnTo>
                  <a:lnTo>
                    <a:pt x="0" y="3019"/>
                  </a:lnTo>
                  <a:lnTo>
                    <a:pt x="0" y="3019"/>
                  </a:lnTo>
                  <a:lnTo>
                    <a:pt x="0" y="2372"/>
                  </a:lnTo>
                  <a:lnTo>
                    <a:pt x="0" y="1726"/>
                  </a:lnTo>
                  <a:lnTo>
                    <a:pt x="216" y="1294"/>
                  </a:lnTo>
                  <a:lnTo>
                    <a:pt x="647" y="863"/>
                  </a:lnTo>
                  <a:lnTo>
                    <a:pt x="1510" y="432"/>
                  </a:lnTo>
                  <a:lnTo>
                    <a:pt x="2587" y="1"/>
                  </a:lnTo>
                  <a:lnTo>
                    <a:pt x="2587" y="1"/>
                  </a:lnTo>
                  <a:close/>
                </a:path>
              </a:pathLst>
            </a:custGeom>
            <a:solidFill>
              <a:srgbClr val="0252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3812675" y="1752600"/>
              <a:ext cx="113200" cy="97050"/>
            </a:xfrm>
            <a:custGeom>
              <a:rect b="b" l="l" r="r" t="t"/>
              <a:pathLst>
                <a:path extrusionOk="0" h="3882" w="4528">
                  <a:moveTo>
                    <a:pt x="4528" y="648"/>
                  </a:moveTo>
                  <a:lnTo>
                    <a:pt x="4528" y="648"/>
                  </a:lnTo>
                  <a:lnTo>
                    <a:pt x="4096" y="1510"/>
                  </a:lnTo>
                  <a:lnTo>
                    <a:pt x="3881" y="2157"/>
                  </a:lnTo>
                  <a:lnTo>
                    <a:pt x="3881" y="3019"/>
                  </a:lnTo>
                  <a:lnTo>
                    <a:pt x="3881" y="3019"/>
                  </a:lnTo>
                  <a:lnTo>
                    <a:pt x="1941" y="3666"/>
                  </a:lnTo>
                  <a:lnTo>
                    <a:pt x="1078" y="3881"/>
                  </a:lnTo>
                  <a:lnTo>
                    <a:pt x="431" y="3881"/>
                  </a:lnTo>
                  <a:lnTo>
                    <a:pt x="0" y="3666"/>
                  </a:lnTo>
                  <a:lnTo>
                    <a:pt x="0" y="3666"/>
                  </a:lnTo>
                  <a:lnTo>
                    <a:pt x="431" y="2588"/>
                  </a:lnTo>
                  <a:lnTo>
                    <a:pt x="647" y="1941"/>
                  </a:lnTo>
                  <a:lnTo>
                    <a:pt x="431" y="1294"/>
                  </a:lnTo>
                  <a:lnTo>
                    <a:pt x="431" y="1294"/>
                  </a:lnTo>
                  <a:lnTo>
                    <a:pt x="2372" y="216"/>
                  </a:lnTo>
                  <a:lnTo>
                    <a:pt x="3019" y="1"/>
                  </a:lnTo>
                  <a:lnTo>
                    <a:pt x="3450" y="1"/>
                  </a:lnTo>
                  <a:lnTo>
                    <a:pt x="4096" y="216"/>
                  </a:lnTo>
                  <a:lnTo>
                    <a:pt x="4528" y="648"/>
                  </a:lnTo>
                  <a:lnTo>
                    <a:pt x="4528" y="648"/>
                  </a:lnTo>
                  <a:close/>
                </a:path>
              </a:pathLst>
            </a:custGeom>
            <a:solidFill>
              <a:srgbClr val="0252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5138525" y="3574325"/>
              <a:ext cx="194050" cy="361125"/>
            </a:xfrm>
            <a:custGeom>
              <a:rect b="b" l="l" r="r" t="t"/>
              <a:pathLst>
                <a:path extrusionOk="0" h="14445" w="7762">
                  <a:moveTo>
                    <a:pt x="6899" y="0"/>
                  </a:moveTo>
                  <a:lnTo>
                    <a:pt x="6899" y="0"/>
                  </a:lnTo>
                  <a:lnTo>
                    <a:pt x="7330" y="862"/>
                  </a:lnTo>
                  <a:lnTo>
                    <a:pt x="7546" y="1725"/>
                  </a:lnTo>
                  <a:lnTo>
                    <a:pt x="7762" y="2587"/>
                  </a:lnTo>
                  <a:lnTo>
                    <a:pt x="7762" y="3449"/>
                  </a:lnTo>
                  <a:lnTo>
                    <a:pt x="7330" y="5174"/>
                  </a:lnTo>
                  <a:lnTo>
                    <a:pt x="6684" y="6899"/>
                  </a:lnTo>
                  <a:lnTo>
                    <a:pt x="5174" y="10564"/>
                  </a:lnTo>
                  <a:lnTo>
                    <a:pt x="4312" y="12288"/>
                  </a:lnTo>
                  <a:lnTo>
                    <a:pt x="3881" y="13798"/>
                  </a:lnTo>
                  <a:lnTo>
                    <a:pt x="3881" y="13798"/>
                  </a:lnTo>
                  <a:lnTo>
                    <a:pt x="2372" y="14229"/>
                  </a:lnTo>
                  <a:lnTo>
                    <a:pt x="1725" y="14444"/>
                  </a:lnTo>
                  <a:lnTo>
                    <a:pt x="863" y="14013"/>
                  </a:lnTo>
                  <a:lnTo>
                    <a:pt x="863" y="14013"/>
                  </a:lnTo>
                  <a:lnTo>
                    <a:pt x="216" y="13366"/>
                  </a:lnTo>
                  <a:lnTo>
                    <a:pt x="0" y="12504"/>
                  </a:lnTo>
                  <a:lnTo>
                    <a:pt x="0" y="11642"/>
                  </a:lnTo>
                  <a:lnTo>
                    <a:pt x="216" y="10995"/>
                  </a:lnTo>
                  <a:lnTo>
                    <a:pt x="863" y="9486"/>
                  </a:lnTo>
                  <a:lnTo>
                    <a:pt x="1294" y="8192"/>
                  </a:lnTo>
                  <a:lnTo>
                    <a:pt x="1294" y="8192"/>
                  </a:lnTo>
                  <a:lnTo>
                    <a:pt x="1294" y="7114"/>
                  </a:lnTo>
                  <a:lnTo>
                    <a:pt x="1078" y="6252"/>
                  </a:lnTo>
                  <a:lnTo>
                    <a:pt x="1078" y="5390"/>
                  </a:lnTo>
                  <a:lnTo>
                    <a:pt x="1078" y="4958"/>
                  </a:lnTo>
                  <a:lnTo>
                    <a:pt x="1294" y="4527"/>
                  </a:lnTo>
                  <a:lnTo>
                    <a:pt x="1294" y="4527"/>
                  </a:lnTo>
                  <a:lnTo>
                    <a:pt x="1941" y="4096"/>
                  </a:lnTo>
                  <a:lnTo>
                    <a:pt x="2587" y="3881"/>
                  </a:lnTo>
                  <a:lnTo>
                    <a:pt x="3450" y="3665"/>
                  </a:lnTo>
                  <a:lnTo>
                    <a:pt x="4097" y="3234"/>
                  </a:lnTo>
                  <a:lnTo>
                    <a:pt x="4097" y="3234"/>
                  </a:lnTo>
                  <a:lnTo>
                    <a:pt x="4959" y="2587"/>
                  </a:lnTo>
                  <a:lnTo>
                    <a:pt x="5606" y="1725"/>
                  </a:lnTo>
                  <a:lnTo>
                    <a:pt x="6252" y="862"/>
                  </a:lnTo>
                  <a:lnTo>
                    <a:pt x="6899" y="0"/>
                  </a:lnTo>
                  <a:close/>
                </a:path>
              </a:pathLst>
            </a:custGeom>
            <a:solidFill>
              <a:srgbClr val="0252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5138525" y="3574325"/>
              <a:ext cx="194050" cy="361125"/>
            </a:xfrm>
            <a:custGeom>
              <a:rect b="b" l="l" r="r" t="t"/>
              <a:pathLst>
                <a:path extrusionOk="0" fill="none" h="14445" w="7762">
                  <a:moveTo>
                    <a:pt x="6899" y="0"/>
                  </a:moveTo>
                  <a:lnTo>
                    <a:pt x="6899" y="0"/>
                  </a:lnTo>
                  <a:lnTo>
                    <a:pt x="7330" y="862"/>
                  </a:lnTo>
                  <a:lnTo>
                    <a:pt x="7546" y="1725"/>
                  </a:lnTo>
                  <a:lnTo>
                    <a:pt x="7762" y="2587"/>
                  </a:lnTo>
                  <a:lnTo>
                    <a:pt x="7762" y="3449"/>
                  </a:lnTo>
                  <a:lnTo>
                    <a:pt x="7330" y="5174"/>
                  </a:lnTo>
                  <a:lnTo>
                    <a:pt x="6684" y="6899"/>
                  </a:lnTo>
                  <a:lnTo>
                    <a:pt x="5174" y="10564"/>
                  </a:lnTo>
                  <a:lnTo>
                    <a:pt x="4312" y="12288"/>
                  </a:lnTo>
                  <a:lnTo>
                    <a:pt x="3881" y="13798"/>
                  </a:lnTo>
                  <a:lnTo>
                    <a:pt x="3881" y="13798"/>
                  </a:lnTo>
                  <a:lnTo>
                    <a:pt x="2372" y="14229"/>
                  </a:lnTo>
                  <a:lnTo>
                    <a:pt x="1725" y="14444"/>
                  </a:lnTo>
                  <a:lnTo>
                    <a:pt x="863" y="14013"/>
                  </a:lnTo>
                  <a:lnTo>
                    <a:pt x="863" y="14013"/>
                  </a:lnTo>
                  <a:lnTo>
                    <a:pt x="216" y="13366"/>
                  </a:lnTo>
                  <a:lnTo>
                    <a:pt x="0" y="12504"/>
                  </a:lnTo>
                  <a:lnTo>
                    <a:pt x="0" y="11642"/>
                  </a:lnTo>
                  <a:lnTo>
                    <a:pt x="216" y="10995"/>
                  </a:lnTo>
                  <a:lnTo>
                    <a:pt x="863" y="9486"/>
                  </a:lnTo>
                  <a:lnTo>
                    <a:pt x="1294" y="8192"/>
                  </a:lnTo>
                  <a:lnTo>
                    <a:pt x="1294" y="8192"/>
                  </a:lnTo>
                  <a:lnTo>
                    <a:pt x="1294" y="7114"/>
                  </a:lnTo>
                  <a:lnTo>
                    <a:pt x="1078" y="6252"/>
                  </a:lnTo>
                  <a:lnTo>
                    <a:pt x="1078" y="5390"/>
                  </a:lnTo>
                  <a:lnTo>
                    <a:pt x="1078" y="4958"/>
                  </a:lnTo>
                  <a:lnTo>
                    <a:pt x="1294" y="4527"/>
                  </a:lnTo>
                  <a:lnTo>
                    <a:pt x="1294" y="4527"/>
                  </a:lnTo>
                  <a:lnTo>
                    <a:pt x="1941" y="4096"/>
                  </a:lnTo>
                  <a:lnTo>
                    <a:pt x="2587" y="3881"/>
                  </a:lnTo>
                  <a:lnTo>
                    <a:pt x="3450" y="3665"/>
                  </a:lnTo>
                  <a:lnTo>
                    <a:pt x="4097" y="3234"/>
                  </a:lnTo>
                  <a:lnTo>
                    <a:pt x="4097" y="3234"/>
                  </a:lnTo>
                  <a:lnTo>
                    <a:pt x="4959" y="2587"/>
                  </a:lnTo>
                  <a:lnTo>
                    <a:pt x="5606" y="1725"/>
                  </a:lnTo>
                  <a:lnTo>
                    <a:pt x="6252" y="862"/>
                  </a:lnTo>
                  <a:lnTo>
                    <a:pt x="689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1651425" y="696225"/>
              <a:ext cx="4317125" cy="4322550"/>
            </a:xfrm>
            <a:custGeom>
              <a:rect b="b" l="l" r="r" t="t"/>
              <a:pathLst>
                <a:path extrusionOk="0" h="172902" w="172685">
                  <a:moveTo>
                    <a:pt x="172685" y="86451"/>
                  </a:moveTo>
                  <a:lnTo>
                    <a:pt x="172685" y="86451"/>
                  </a:lnTo>
                  <a:lnTo>
                    <a:pt x="172685" y="90978"/>
                  </a:lnTo>
                  <a:lnTo>
                    <a:pt x="172253" y="95290"/>
                  </a:lnTo>
                  <a:lnTo>
                    <a:pt x="171822" y="99602"/>
                  </a:lnTo>
                  <a:lnTo>
                    <a:pt x="170960" y="103914"/>
                  </a:lnTo>
                  <a:lnTo>
                    <a:pt x="170098" y="108010"/>
                  </a:lnTo>
                  <a:lnTo>
                    <a:pt x="168804" y="112106"/>
                  </a:lnTo>
                  <a:lnTo>
                    <a:pt x="167511" y="116202"/>
                  </a:lnTo>
                  <a:lnTo>
                    <a:pt x="166001" y="120082"/>
                  </a:lnTo>
                  <a:lnTo>
                    <a:pt x="164277" y="123963"/>
                  </a:lnTo>
                  <a:lnTo>
                    <a:pt x="162337" y="127628"/>
                  </a:lnTo>
                  <a:lnTo>
                    <a:pt x="160181" y="131293"/>
                  </a:lnTo>
                  <a:lnTo>
                    <a:pt x="158025" y="134742"/>
                  </a:lnTo>
                  <a:lnTo>
                    <a:pt x="155653" y="138192"/>
                  </a:lnTo>
                  <a:lnTo>
                    <a:pt x="153066" y="141426"/>
                  </a:lnTo>
                  <a:lnTo>
                    <a:pt x="150264" y="144444"/>
                  </a:lnTo>
                  <a:lnTo>
                    <a:pt x="147461" y="147462"/>
                  </a:lnTo>
                  <a:lnTo>
                    <a:pt x="144443" y="150480"/>
                  </a:lnTo>
                  <a:lnTo>
                    <a:pt x="141209" y="153067"/>
                  </a:lnTo>
                  <a:lnTo>
                    <a:pt x="137975" y="155654"/>
                  </a:lnTo>
                  <a:lnTo>
                    <a:pt x="134742" y="158026"/>
                  </a:lnTo>
                  <a:lnTo>
                    <a:pt x="131077" y="160397"/>
                  </a:lnTo>
                  <a:lnTo>
                    <a:pt x="127627" y="162337"/>
                  </a:lnTo>
                  <a:lnTo>
                    <a:pt x="123747" y="164278"/>
                  </a:lnTo>
                  <a:lnTo>
                    <a:pt x="120082" y="166002"/>
                  </a:lnTo>
                  <a:lnTo>
                    <a:pt x="115986" y="167512"/>
                  </a:lnTo>
                  <a:lnTo>
                    <a:pt x="112105" y="169021"/>
                  </a:lnTo>
                  <a:lnTo>
                    <a:pt x="108009" y="170099"/>
                  </a:lnTo>
                  <a:lnTo>
                    <a:pt x="103697" y="170961"/>
                  </a:lnTo>
                  <a:lnTo>
                    <a:pt x="99601" y="171823"/>
                  </a:lnTo>
                  <a:lnTo>
                    <a:pt x="95289" y="172470"/>
                  </a:lnTo>
                  <a:lnTo>
                    <a:pt x="90762" y="172686"/>
                  </a:lnTo>
                  <a:lnTo>
                    <a:pt x="86450" y="172901"/>
                  </a:lnTo>
                  <a:lnTo>
                    <a:pt x="86450" y="172901"/>
                  </a:lnTo>
                  <a:lnTo>
                    <a:pt x="81923" y="172686"/>
                  </a:lnTo>
                  <a:lnTo>
                    <a:pt x="77611" y="172470"/>
                  </a:lnTo>
                  <a:lnTo>
                    <a:pt x="73300" y="171823"/>
                  </a:lnTo>
                  <a:lnTo>
                    <a:pt x="68988" y="170961"/>
                  </a:lnTo>
                  <a:lnTo>
                    <a:pt x="64892" y="170099"/>
                  </a:lnTo>
                  <a:lnTo>
                    <a:pt x="60796" y="169021"/>
                  </a:lnTo>
                  <a:lnTo>
                    <a:pt x="56699" y="167512"/>
                  </a:lnTo>
                  <a:lnTo>
                    <a:pt x="52819" y="166002"/>
                  </a:lnTo>
                  <a:lnTo>
                    <a:pt x="48938" y="164278"/>
                  </a:lnTo>
                  <a:lnTo>
                    <a:pt x="45273" y="162337"/>
                  </a:lnTo>
                  <a:lnTo>
                    <a:pt x="41608" y="160397"/>
                  </a:lnTo>
                  <a:lnTo>
                    <a:pt x="38159" y="158026"/>
                  </a:lnTo>
                  <a:lnTo>
                    <a:pt x="34710" y="155654"/>
                  </a:lnTo>
                  <a:lnTo>
                    <a:pt x="31476" y="153067"/>
                  </a:lnTo>
                  <a:lnTo>
                    <a:pt x="28242" y="150480"/>
                  </a:lnTo>
                  <a:lnTo>
                    <a:pt x="25224" y="147462"/>
                  </a:lnTo>
                  <a:lnTo>
                    <a:pt x="22421" y="144444"/>
                  </a:lnTo>
                  <a:lnTo>
                    <a:pt x="19834" y="141426"/>
                  </a:lnTo>
                  <a:lnTo>
                    <a:pt x="17247" y="138192"/>
                  </a:lnTo>
                  <a:lnTo>
                    <a:pt x="14660" y="134742"/>
                  </a:lnTo>
                  <a:lnTo>
                    <a:pt x="12504" y="131293"/>
                  </a:lnTo>
                  <a:lnTo>
                    <a:pt x="10349" y="127628"/>
                  </a:lnTo>
                  <a:lnTo>
                    <a:pt x="8624" y="123963"/>
                  </a:lnTo>
                  <a:lnTo>
                    <a:pt x="6899" y="120082"/>
                  </a:lnTo>
                  <a:lnTo>
                    <a:pt x="5174" y="116202"/>
                  </a:lnTo>
                  <a:lnTo>
                    <a:pt x="3881" y="112106"/>
                  </a:lnTo>
                  <a:lnTo>
                    <a:pt x="2803" y="108010"/>
                  </a:lnTo>
                  <a:lnTo>
                    <a:pt x="1725" y="103914"/>
                  </a:lnTo>
                  <a:lnTo>
                    <a:pt x="1078" y="99602"/>
                  </a:lnTo>
                  <a:lnTo>
                    <a:pt x="432" y="95290"/>
                  </a:lnTo>
                  <a:lnTo>
                    <a:pt x="216" y="90978"/>
                  </a:lnTo>
                  <a:lnTo>
                    <a:pt x="0" y="86451"/>
                  </a:lnTo>
                  <a:lnTo>
                    <a:pt x="0" y="86451"/>
                  </a:lnTo>
                  <a:lnTo>
                    <a:pt x="216" y="81924"/>
                  </a:lnTo>
                  <a:lnTo>
                    <a:pt x="432" y="77612"/>
                  </a:lnTo>
                  <a:lnTo>
                    <a:pt x="1078" y="73300"/>
                  </a:lnTo>
                  <a:lnTo>
                    <a:pt x="1725" y="68989"/>
                  </a:lnTo>
                  <a:lnTo>
                    <a:pt x="2803" y="64892"/>
                  </a:lnTo>
                  <a:lnTo>
                    <a:pt x="3881" y="60796"/>
                  </a:lnTo>
                  <a:lnTo>
                    <a:pt x="5174" y="56700"/>
                  </a:lnTo>
                  <a:lnTo>
                    <a:pt x="6899" y="52820"/>
                  </a:lnTo>
                  <a:lnTo>
                    <a:pt x="8624" y="48939"/>
                  </a:lnTo>
                  <a:lnTo>
                    <a:pt x="10349" y="45274"/>
                  </a:lnTo>
                  <a:lnTo>
                    <a:pt x="12504" y="41609"/>
                  </a:lnTo>
                  <a:lnTo>
                    <a:pt x="14660" y="38160"/>
                  </a:lnTo>
                  <a:lnTo>
                    <a:pt x="17247" y="34710"/>
                  </a:lnTo>
                  <a:lnTo>
                    <a:pt x="19834" y="31476"/>
                  </a:lnTo>
                  <a:lnTo>
                    <a:pt x="22421" y="28458"/>
                  </a:lnTo>
                  <a:lnTo>
                    <a:pt x="25224" y="25440"/>
                  </a:lnTo>
                  <a:lnTo>
                    <a:pt x="28242" y="22637"/>
                  </a:lnTo>
                  <a:lnTo>
                    <a:pt x="31476" y="19835"/>
                  </a:lnTo>
                  <a:lnTo>
                    <a:pt x="34710" y="17248"/>
                  </a:lnTo>
                  <a:lnTo>
                    <a:pt x="38159" y="14876"/>
                  </a:lnTo>
                  <a:lnTo>
                    <a:pt x="41608" y="12505"/>
                  </a:lnTo>
                  <a:lnTo>
                    <a:pt x="45273" y="10565"/>
                  </a:lnTo>
                  <a:lnTo>
                    <a:pt x="48938" y="8624"/>
                  </a:lnTo>
                  <a:lnTo>
                    <a:pt x="52819" y="6900"/>
                  </a:lnTo>
                  <a:lnTo>
                    <a:pt x="56699" y="5391"/>
                  </a:lnTo>
                  <a:lnTo>
                    <a:pt x="60796" y="3881"/>
                  </a:lnTo>
                  <a:lnTo>
                    <a:pt x="64892" y="2803"/>
                  </a:lnTo>
                  <a:lnTo>
                    <a:pt x="68988" y="1941"/>
                  </a:lnTo>
                  <a:lnTo>
                    <a:pt x="73300" y="1079"/>
                  </a:lnTo>
                  <a:lnTo>
                    <a:pt x="77611" y="648"/>
                  </a:lnTo>
                  <a:lnTo>
                    <a:pt x="81923" y="216"/>
                  </a:lnTo>
                  <a:lnTo>
                    <a:pt x="86450" y="1"/>
                  </a:lnTo>
                  <a:lnTo>
                    <a:pt x="86450" y="1"/>
                  </a:lnTo>
                  <a:lnTo>
                    <a:pt x="90762" y="216"/>
                  </a:lnTo>
                  <a:lnTo>
                    <a:pt x="95289" y="648"/>
                  </a:lnTo>
                  <a:lnTo>
                    <a:pt x="99601" y="1079"/>
                  </a:lnTo>
                  <a:lnTo>
                    <a:pt x="103697" y="1941"/>
                  </a:lnTo>
                  <a:lnTo>
                    <a:pt x="108009" y="2803"/>
                  </a:lnTo>
                  <a:lnTo>
                    <a:pt x="112105" y="3881"/>
                  </a:lnTo>
                  <a:lnTo>
                    <a:pt x="115986" y="5391"/>
                  </a:lnTo>
                  <a:lnTo>
                    <a:pt x="120082" y="6900"/>
                  </a:lnTo>
                  <a:lnTo>
                    <a:pt x="123747" y="8624"/>
                  </a:lnTo>
                  <a:lnTo>
                    <a:pt x="127627" y="10565"/>
                  </a:lnTo>
                  <a:lnTo>
                    <a:pt x="131077" y="12505"/>
                  </a:lnTo>
                  <a:lnTo>
                    <a:pt x="134742" y="14876"/>
                  </a:lnTo>
                  <a:lnTo>
                    <a:pt x="137975" y="17248"/>
                  </a:lnTo>
                  <a:lnTo>
                    <a:pt x="141209" y="19835"/>
                  </a:lnTo>
                  <a:lnTo>
                    <a:pt x="144443" y="22637"/>
                  </a:lnTo>
                  <a:lnTo>
                    <a:pt x="147461" y="25440"/>
                  </a:lnTo>
                  <a:lnTo>
                    <a:pt x="150264" y="28458"/>
                  </a:lnTo>
                  <a:lnTo>
                    <a:pt x="153066" y="31476"/>
                  </a:lnTo>
                  <a:lnTo>
                    <a:pt x="155653" y="34710"/>
                  </a:lnTo>
                  <a:lnTo>
                    <a:pt x="158025" y="38160"/>
                  </a:lnTo>
                  <a:lnTo>
                    <a:pt x="160181" y="41609"/>
                  </a:lnTo>
                  <a:lnTo>
                    <a:pt x="162337" y="45274"/>
                  </a:lnTo>
                  <a:lnTo>
                    <a:pt x="164277" y="48939"/>
                  </a:lnTo>
                  <a:lnTo>
                    <a:pt x="166001" y="52820"/>
                  </a:lnTo>
                  <a:lnTo>
                    <a:pt x="167511" y="56700"/>
                  </a:lnTo>
                  <a:lnTo>
                    <a:pt x="168804" y="60796"/>
                  </a:lnTo>
                  <a:lnTo>
                    <a:pt x="170098" y="64892"/>
                  </a:lnTo>
                  <a:lnTo>
                    <a:pt x="170960" y="68989"/>
                  </a:lnTo>
                  <a:lnTo>
                    <a:pt x="171822" y="73300"/>
                  </a:lnTo>
                  <a:lnTo>
                    <a:pt x="172253" y="77612"/>
                  </a:lnTo>
                  <a:lnTo>
                    <a:pt x="172685" y="81924"/>
                  </a:lnTo>
                  <a:lnTo>
                    <a:pt x="172685" y="86451"/>
                  </a:lnTo>
                  <a:close/>
                </a:path>
              </a:pathLst>
            </a:custGeom>
            <a:solidFill>
              <a:srgbClr val="53C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1651425" y="696225"/>
              <a:ext cx="4317125" cy="4322550"/>
            </a:xfrm>
            <a:custGeom>
              <a:rect b="b" l="l" r="r" t="t"/>
              <a:pathLst>
                <a:path extrusionOk="0" fill="none" h="172902" w="172685">
                  <a:moveTo>
                    <a:pt x="172685" y="86451"/>
                  </a:moveTo>
                  <a:lnTo>
                    <a:pt x="172685" y="86451"/>
                  </a:lnTo>
                  <a:lnTo>
                    <a:pt x="172685" y="90978"/>
                  </a:lnTo>
                  <a:lnTo>
                    <a:pt x="172253" y="95290"/>
                  </a:lnTo>
                  <a:lnTo>
                    <a:pt x="171822" y="99602"/>
                  </a:lnTo>
                  <a:lnTo>
                    <a:pt x="170960" y="103914"/>
                  </a:lnTo>
                  <a:lnTo>
                    <a:pt x="170098" y="108010"/>
                  </a:lnTo>
                  <a:lnTo>
                    <a:pt x="168804" y="112106"/>
                  </a:lnTo>
                  <a:lnTo>
                    <a:pt x="167511" y="116202"/>
                  </a:lnTo>
                  <a:lnTo>
                    <a:pt x="166001" y="120082"/>
                  </a:lnTo>
                  <a:lnTo>
                    <a:pt x="164277" y="123963"/>
                  </a:lnTo>
                  <a:lnTo>
                    <a:pt x="162337" y="127628"/>
                  </a:lnTo>
                  <a:lnTo>
                    <a:pt x="160181" y="131293"/>
                  </a:lnTo>
                  <a:lnTo>
                    <a:pt x="158025" y="134742"/>
                  </a:lnTo>
                  <a:lnTo>
                    <a:pt x="155653" y="138192"/>
                  </a:lnTo>
                  <a:lnTo>
                    <a:pt x="153066" y="141426"/>
                  </a:lnTo>
                  <a:lnTo>
                    <a:pt x="150264" y="144444"/>
                  </a:lnTo>
                  <a:lnTo>
                    <a:pt x="147461" y="147462"/>
                  </a:lnTo>
                  <a:lnTo>
                    <a:pt x="144443" y="150480"/>
                  </a:lnTo>
                  <a:lnTo>
                    <a:pt x="141209" y="153067"/>
                  </a:lnTo>
                  <a:lnTo>
                    <a:pt x="137975" y="155654"/>
                  </a:lnTo>
                  <a:lnTo>
                    <a:pt x="134742" y="158026"/>
                  </a:lnTo>
                  <a:lnTo>
                    <a:pt x="131077" y="160397"/>
                  </a:lnTo>
                  <a:lnTo>
                    <a:pt x="127627" y="162337"/>
                  </a:lnTo>
                  <a:lnTo>
                    <a:pt x="123747" y="164278"/>
                  </a:lnTo>
                  <a:lnTo>
                    <a:pt x="120082" y="166002"/>
                  </a:lnTo>
                  <a:lnTo>
                    <a:pt x="115986" y="167512"/>
                  </a:lnTo>
                  <a:lnTo>
                    <a:pt x="112105" y="169021"/>
                  </a:lnTo>
                  <a:lnTo>
                    <a:pt x="108009" y="170099"/>
                  </a:lnTo>
                  <a:lnTo>
                    <a:pt x="103697" y="170961"/>
                  </a:lnTo>
                  <a:lnTo>
                    <a:pt x="99601" y="171823"/>
                  </a:lnTo>
                  <a:lnTo>
                    <a:pt x="95289" y="172470"/>
                  </a:lnTo>
                  <a:lnTo>
                    <a:pt x="90762" y="172686"/>
                  </a:lnTo>
                  <a:lnTo>
                    <a:pt x="86450" y="172901"/>
                  </a:lnTo>
                  <a:lnTo>
                    <a:pt x="86450" y="172901"/>
                  </a:lnTo>
                  <a:lnTo>
                    <a:pt x="81923" y="172686"/>
                  </a:lnTo>
                  <a:lnTo>
                    <a:pt x="77611" y="172470"/>
                  </a:lnTo>
                  <a:lnTo>
                    <a:pt x="73300" y="171823"/>
                  </a:lnTo>
                  <a:lnTo>
                    <a:pt x="68988" y="170961"/>
                  </a:lnTo>
                  <a:lnTo>
                    <a:pt x="64892" y="170099"/>
                  </a:lnTo>
                  <a:lnTo>
                    <a:pt x="60796" y="169021"/>
                  </a:lnTo>
                  <a:lnTo>
                    <a:pt x="56699" y="167512"/>
                  </a:lnTo>
                  <a:lnTo>
                    <a:pt x="52819" y="166002"/>
                  </a:lnTo>
                  <a:lnTo>
                    <a:pt x="48938" y="164278"/>
                  </a:lnTo>
                  <a:lnTo>
                    <a:pt x="45273" y="162337"/>
                  </a:lnTo>
                  <a:lnTo>
                    <a:pt x="41608" y="160397"/>
                  </a:lnTo>
                  <a:lnTo>
                    <a:pt x="38159" y="158026"/>
                  </a:lnTo>
                  <a:lnTo>
                    <a:pt x="34710" y="155654"/>
                  </a:lnTo>
                  <a:lnTo>
                    <a:pt x="31476" y="153067"/>
                  </a:lnTo>
                  <a:lnTo>
                    <a:pt x="28242" y="150480"/>
                  </a:lnTo>
                  <a:lnTo>
                    <a:pt x="25224" y="147462"/>
                  </a:lnTo>
                  <a:lnTo>
                    <a:pt x="22421" y="144444"/>
                  </a:lnTo>
                  <a:lnTo>
                    <a:pt x="19834" y="141426"/>
                  </a:lnTo>
                  <a:lnTo>
                    <a:pt x="17247" y="138192"/>
                  </a:lnTo>
                  <a:lnTo>
                    <a:pt x="14660" y="134742"/>
                  </a:lnTo>
                  <a:lnTo>
                    <a:pt x="12504" y="131293"/>
                  </a:lnTo>
                  <a:lnTo>
                    <a:pt x="10349" y="127628"/>
                  </a:lnTo>
                  <a:lnTo>
                    <a:pt x="8624" y="123963"/>
                  </a:lnTo>
                  <a:lnTo>
                    <a:pt x="6899" y="120082"/>
                  </a:lnTo>
                  <a:lnTo>
                    <a:pt x="5174" y="116202"/>
                  </a:lnTo>
                  <a:lnTo>
                    <a:pt x="3881" y="112106"/>
                  </a:lnTo>
                  <a:lnTo>
                    <a:pt x="2803" y="108010"/>
                  </a:lnTo>
                  <a:lnTo>
                    <a:pt x="1725" y="103914"/>
                  </a:lnTo>
                  <a:lnTo>
                    <a:pt x="1078" y="99602"/>
                  </a:lnTo>
                  <a:lnTo>
                    <a:pt x="432" y="95290"/>
                  </a:lnTo>
                  <a:lnTo>
                    <a:pt x="216" y="90978"/>
                  </a:lnTo>
                  <a:lnTo>
                    <a:pt x="0" y="86451"/>
                  </a:lnTo>
                  <a:lnTo>
                    <a:pt x="0" y="86451"/>
                  </a:lnTo>
                  <a:lnTo>
                    <a:pt x="216" y="81924"/>
                  </a:lnTo>
                  <a:lnTo>
                    <a:pt x="432" y="77612"/>
                  </a:lnTo>
                  <a:lnTo>
                    <a:pt x="1078" y="73300"/>
                  </a:lnTo>
                  <a:lnTo>
                    <a:pt x="1725" y="68989"/>
                  </a:lnTo>
                  <a:lnTo>
                    <a:pt x="2803" y="64892"/>
                  </a:lnTo>
                  <a:lnTo>
                    <a:pt x="3881" y="60796"/>
                  </a:lnTo>
                  <a:lnTo>
                    <a:pt x="5174" y="56700"/>
                  </a:lnTo>
                  <a:lnTo>
                    <a:pt x="6899" y="52820"/>
                  </a:lnTo>
                  <a:lnTo>
                    <a:pt x="8624" y="48939"/>
                  </a:lnTo>
                  <a:lnTo>
                    <a:pt x="10349" y="45274"/>
                  </a:lnTo>
                  <a:lnTo>
                    <a:pt x="12504" y="41609"/>
                  </a:lnTo>
                  <a:lnTo>
                    <a:pt x="14660" y="38160"/>
                  </a:lnTo>
                  <a:lnTo>
                    <a:pt x="17247" y="34710"/>
                  </a:lnTo>
                  <a:lnTo>
                    <a:pt x="19834" y="31476"/>
                  </a:lnTo>
                  <a:lnTo>
                    <a:pt x="22421" y="28458"/>
                  </a:lnTo>
                  <a:lnTo>
                    <a:pt x="25224" y="25440"/>
                  </a:lnTo>
                  <a:lnTo>
                    <a:pt x="28242" y="22637"/>
                  </a:lnTo>
                  <a:lnTo>
                    <a:pt x="31476" y="19835"/>
                  </a:lnTo>
                  <a:lnTo>
                    <a:pt x="34710" y="17248"/>
                  </a:lnTo>
                  <a:lnTo>
                    <a:pt x="38159" y="14876"/>
                  </a:lnTo>
                  <a:lnTo>
                    <a:pt x="41608" y="12505"/>
                  </a:lnTo>
                  <a:lnTo>
                    <a:pt x="45273" y="10565"/>
                  </a:lnTo>
                  <a:lnTo>
                    <a:pt x="48938" y="8624"/>
                  </a:lnTo>
                  <a:lnTo>
                    <a:pt x="52819" y="6900"/>
                  </a:lnTo>
                  <a:lnTo>
                    <a:pt x="56699" y="5391"/>
                  </a:lnTo>
                  <a:lnTo>
                    <a:pt x="60796" y="3881"/>
                  </a:lnTo>
                  <a:lnTo>
                    <a:pt x="64892" y="2803"/>
                  </a:lnTo>
                  <a:lnTo>
                    <a:pt x="68988" y="1941"/>
                  </a:lnTo>
                  <a:lnTo>
                    <a:pt x="73300" y="1079"/>
                  </a:lnTo>
                  <a:lnTo>
                    <a:pt x="77611" y="648"/>
                  </a:lnTo>
                  <a:lnTo>
                    <a:pt x="81923" y="216"/>
                  </a:lnTo>
                  <a:lnTo>
                    <a:pt x="86450" y="1"/>
                  </a:lnTo>
                  <a:lnTo>
                    <a:pt x="86450" y="1"/>
                  </a:lnTo>
                  <a:lnTo>
                    <a:pt x="90762" y="216"/>
                  </a:lnTo>
                  <a:lnTo>
                    <a:pt x="95289" y="648"/>
                  </a:lnTo>
                  <a:lnTo>
                    <a:pt x="99601" y="1079"/>
                  </a:lnTo>
                  <a:lnTo>
                    <a:pt x="103697" y="1941"/>
                  </a:lnTo>
                  <a:lnTo>
                    <a:pt x="108009" y="2803"/>
                  </a:lnTo>
                  <a:lnTo>
                    <a:pt x="112105" y="3881"/>
                  </a:lnTo>
                  <a:lnTo>
                    <a:pt x="115986" y="5391"/>
                  </a:lnTo>
                  <a:lnTo>
                    <a:pt x="120082" y="6900"/>
                  </a:lnTo>
                  <a:lnTo>
                    <a:pt x="123747" y="8624"/>
                  </a:lnTo>
                  <a:lnTo>
                    <a:pt x="127627" y="10565"/>
                  </a:lnTo>
                  <a:lnTo>
                    <a:pt x="131077" y="12505"/>
                  </a:lnTo>
                  <a:lnTo>
                    <a:pt x="134742" y="14876"/>
                  </a:lnTo>
                  <a:lnTo>
                    <a:pt x="137975" y="17248"/>
                  </a:lnTo>
                  <a:lnTo>
                    <a:pt x="141209" y="19835"/>
                  </a:lnTo>
                  <a:lnTo>
                    <a:pt x="144443" y="22637"/>
                  </a:lnTo>
                  <a:lnTo>
                    <a:pt x="147461" y="25440"/>
                  </a:lnTo>
                  <a:lnTo>
                    <a:pt x="150264" y="28458"/>
                  </a:lnTo>
                  <a:lnTo>
                    <a:pt x="153066" y="31476"/>
                  </a:lnTo>
                  <a:lnTo>
                    <a:pt x="155653" y="34710"/>
                  </a:lnTo>
                  <a:lnTo>
                    <a:pt x="158025" y="38160"/>
                  </a:lnTo>
                  <a:lnTo>
                    <a:pt x="160181" y="41609"/>
                  </a:lnTo>
                  <a:lnTo>
                    <a:pt x="162337" y="45274"/>
                  </a:lnTo>
                  <a:lnTo>
                    <a:pt x="164277" y="48939"/>
                  </a:lnTo>
                  <a:lnTo>
                    <a:pt x="166001" y="52820"/>
                  </a:lnTo>
                  <a:lnTo>
                    <a:pt x="167511" y="56700"/>
                  </a:lnTo>
                  <a:lnTo>
                    <a:pt x="168804" y="60796"/>
                  </a:lnTo>
                  <a:lnTo>
                    <a:pt x="170098" y="64892"/>
                  </a:lnTo>
                  <a:lnTo>
                    <a:pt x="170960" y="68989"/>
                  </a:lnTo>
                  <a:lnTo>
                    <a:pt x="171822" y="73300"/>
                  </a:lnTo>
                  <a:lnTo>
                    <a:pt x="172253" y="77612"/>
                  </a:lnTo>
                  <a:lnTo>
                    <a:pt x="172685" y="81924"/>
                  </a:lnTo>
                  <a:lnTo>
                    <a:pt x="172685" y="8645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3559350" y="1353775"/>
              <a:ext cx="2409200" cy="2829600"/>
            </a:xfrm>
            <a:custGeom>
              <a:rect b="b" l="l" r="r" t="t"/>
              <a:pathLst>
                <a:path extrusionOk="0" h="113184" w="96368">
                  <a:moveTo>
                    <a:pt x="73731" y="2803"/>
                  </a:moveTo>
                  <a:lnTo>
                    <a:pt x="73731" y="2803"/>
                  </a:lnTo>
                  <a:lnTo>
                    <a:pt x="70713" y="2156"/>
                  </a:lnTo>
                  <a:lnTo>
                    <a:pt x="67264" y="1725"/>
                  </a:lnTo>
                  <a:lnTo>
                    <a:pt x="67264" y="1725"/>
                  </a:lnTo>
                  <a:lnTo>
                    <a:pt x="67264" y="2156"/>
                  </a:lnTo>
                  <a:lnTo>
                    <a:pt x="67479" y="2372"/>
                  </a:lnTo>
                  <a:lnTo>
                    <a:pt x="67479" y="2803"/>
                  </a:lnTo>
                  <a:lnTo>
                    <a:pt x="67264" y="2803"/>
                  </a:lnTo>
                  <a:lnTo>
                    <a:pt x="67264" y="2803"/>
                  </a:lnTo>
                  <a:lnTo>
                    <a:pt x="64461" y="2803"/>
                  </a:lnTo>
                  <a:lnTo>
                    <a:pt x="61874" y="3019"/>
                  </a:lnTo>
                  <a:lnTo>
                    <a:pt x="59287" y="3665"/>
                  </a:lnTo>
                  <a:lnTo>
                    <a:pt x="56915" y="4528"/>
                  </a:lnTo>
                  <a:lnTo>
                    <a:pt x="56915" y="4528"/>
                  </a:lnTo>
                  <a:lnTo>
                    <a:pt x="56700" y="4312"/>
                  </a:lnTo>
                  <a:lnTo>
                    <a:pt x="56700" y="4097"/>
                  </a:lnTo>
                  <a:lnTo>
                    <a:pt x="56700" y="3665"/>
                  </a:lnTo>
                  <a:lnTo>
                    <a:pt x="56915" y="3234"/>
                  </a:lnTo>
                  <a:lnTo>
                    <a:pt x="56700" y="3234"/>
                  </a:lnTo>
                  <a:lnTo>
                    <a:pt x="56484" y="3019"/>
                  </a:lnTo>
                  <a:lnTo>
                    <a:pt x="56484" y="3019"/>
                  </a:lnTo>
                  <a:lnTo>
                    <a:pt x="55406" y="3019"/>
                  </a:lnTo>
                  <a:lnTo>
                    <a:pt x="55406" y="3019"/>
                  </a:lnTo>
                  <a:lnTo>
                    <a:pt x="55191" y="3450"/>
                  </a:lnTo>
                  <a:lnTo>
                    <a:pt x="55191" y="3665"/>
                  </a:lnTo>
                  <a:lnTo>
                    <a:pt x="55406" y="4097"/>
                  </a:lnTo>
                  <a:lnTo>
                    <a:pt x="55622" y="4528"/>
                  </a:lnTo>
                  <a:lnTo>
                    <a:pt x="55622" y="4743"/>
                  </a:lnTo>
                  <a:lnTo>
                    <a:pt x="55406" y="4959"/>
                  </a:lnTo>
                  <a:lnTo>
                    <a:pt x="55406" y="4959"/>
                  </a:lnTo>
                  <a:lnTo>
                    <a:pt x="54328" y="4959"/>
                  </a:lnTo>
                  <a:lnTo>
                    <a:pt x="53466" y="5174"/>
                  </a:lnTo>
                  <a:lnTo>
                    <a:pt x="52819" y="5821"/>
                  </a:lnTo>
                  <a:lnTo>
                    <a:pt x="52388" y="6684"/>
                  </a:lnTo>
                  <a:lnTo>
                    <a:pt x="52388" y="6684"/>
                  </a:lnTo>
                  <a:lnTo>
                    <a:pt x="51526" y="6468"/>
                  </a:lnTo>
                  <a:lnTo>
                    <a:pt x="50879" y="6252"/>
                  </a:lnTo>
                  <a:lnTo>
                    <a:pt x="50448" y="6468"/>
                  </a:lnTo>
                  <a:lnTo>
                    <a:pt x="50448" y="6468"/>
                  </a:lnTo>
                  <a:lnTo>
                    <a:pt x="50232" y="6684"/>
                  </a:lnTo>
                  <a:lnTo>
                    <a:pt x="50448" y="6684"/>
                  </a:lnTo>
                  <a:lnTo>
                    <a:pt x="50663" y="6899"/>
                  </a:lnTo>
                  <a:lnTo>
                    <a:pt x="51095" y="7115"/>
                  </a:lnTo>
                  <a:lnTo>
                    <a:pt x="50879" y="7330"/>
                  </a:lnTo>
                  <a:lnTo>
                    <a:pt x="50879" y="7330"/>
                  </a:lnTo>
                  <a:lnTo>
                    <a:pt x="49801" y="7115"/>
                  </a:lnTo>
                  <a:lnTo>
                    <a:pt x="49154" y="6684"/>
                  </a:lnTo>
                  <a:lnTo>
                    <a:pt x="48508" y="6037"/>
                  </a:lnTo>
                  <a:lnTo>
                    <a:pt x="48292" y="5174"/>
                  </a:lnTo>
                  <a:lnTo>
                    <a:pt x="48292" y="5174"/>
                  </a:lnTo>
                  <a:lnTo>
                    <a:pt x="49154" y="5174"/>
                  </a:lnTo>
                  <a:lnTo>
                    <a:pt x="50232" y="5390"/>
                  </a:lnTo>
                  <a:lnTo>
                    <a:pt x="50232" y="5390"/>
                  </a:lnTo>
                  <a:lnTo>
                    <a:pt x="51095" y="5390"/>
                  </a:lnTo>
                  <a:lnTo>
                    <a:pt x="51957" y="5390"/>
                  </a:lnTo>
                  <a:lnTo>
                    <a:pt x="52604" y="5174"/>
                  </a:lnTo>
                  <a:lnTo>
                    <a:pt x="53035" y="4528"/>
                  </a:lnTo>
                  <a:lnTo>
                    <a:pt x="53035" y="4528"/>
                  </a:lnTo>
                  <a:lnTo>
                    <a:pt x="52388" y="3665"/>
                  </a:lnTo>
                  <a:lnTo>
                    <a:pt x="51095" y="3019"/>
                  </a:lnTo>
                  <a:lnTo>
                    <a:pt x="49801" y="2803"/>
                  </a:lnTo>
                  <a:lnTo>
                    <a:pt x="48292" y="2372"/>
                  </a:lnTo>
                  <a:lnTo>
                    <a:pt x="45705" y="1941"/>
                  </a:lnTo>
                  <a:lnTo>
                    <a:pt x="44411" y="1509"/>
                  </a:lnTo>
                  <a:lnTo>
                    <a:pt x="43549" y="863"/>
                  </a:lnTo>
                  <a:lnTo>
                    <a:pt x="43549" y="863"/>
                  </a:lnTo>
                  <a:lnTo>
                    <a:pt x="42040" y="863"/>
                  </a:lnTo>
                  <a:lnTo>
                    <a:pt x="40531" y="863"/>
                  </a:lnTo>
                  <a:lnTo>
                    <a:pt x="37728" y="1294"/>
                  </a:lnTo>
                  <a:lnTo>
                    <a:pt x="32339" y="2587"/>
                  </a:lnTo>
                  <a:lnTo>
                    <a:pt x="32339" y="2587"/>
                  </a:lnTo>
                  <a:lnTo>
                    <a:pt x="32123" y="3450"/>
                  </a:lnTo>
                  <a:lnTo>
                    <a:pt x="31907" y="3881"/>
                  </a:lnTo>
                  <a:lnTo>
                    <a:pt x="30830" y="5174"/>
                  </a:lnTo>
                  <a:lnTo>
                    <a:pt x="29752" y="6252"/>
                  </a:lnTo>
                  <a:lnTo>
                    <a:pt x="28889" y="7546"/>
                  </a:lnTo>
                  <a:lnTo>
                    <a:pt x="28889" y="7546"/>
                  </a:lnTo>
                  <a:lnTo>
                    <a:pt x="27380" y="7762"/>
                  </a:lnTo>
                  <a:lnTo>
                    <a:pt x="26302" y="8193"/>
                  </a:lnTo>
                  <a:lnTo>
                    <a:pt x="25224" y="8839"/>
                  </a:lnTo>
                  <a:lnTo>
                    <a:pt x="24146" y="9486"/>
                  </a:lnTo>
                  <a:lnTo>
                    <a:pt x="24146" y="9486"/>
                  </a:lnTo>
                  <a:lnTo>
                    <a:pt x="24146" y="10780"/>
                  </a:lnTo>
                  <a:lnTo>
                    <a:pt x="24362" y="11858"/>
                  </a:lnTo>
                  <a:lnTo>
                    <a:pt x="24793" y="12504"/>
                  </a:lnTo>
                  <a:lnTo>
                    <a:pt x="25440" y="12936"/>
                  </a:lnTo>
                  <a:lnTo>
                    <a:pt x="26302" y="13151"/>
                  </a:lnTo>
                  <a:lnTo>
                    <a:pt x="27165" y="12936"/>
                  </a:lnTo>
                  <a:lnTo>
                    <a:pt x="28243" y="12720"/>
                  </a:lnTo>
                  <a:lnTo>
                    <a:pt x="29105" y="12073"/>
                  </a:lnTo>
                  <a:lnTo>
                    <a:pt x="29105" y="12073"/>
                  </a:lnTo>
                  <a:lnTo>
                    <a:pt x="29967" y="13367"/>
                  </a:lnTo>
                  <a:lnTo>
                    <a:pt x="30398" y="14014"/>
                  </a:lnTo>
                  <a:lnTo>
                    <a:pt x="30614" y="14876"/>
                  </a:lnTo>
                  <a:lnTo>
                    <a:pt x="30614" y="14876"/>
                  </a:lnTo>
                  <a:lnTo>
                    <a:pt x="29967" y="15307"/>
                  </a:lnTo>
                  <a:lnTo>
                    <a:pt x="29536" y="15307"/>
                  </a:lnTo>
                  <a:lnTo>
                    <a:pt x="29105" y="15307"/>
                  </a:lnTo>
                  <a:lnTo>
                    <a:pt x="29105" y="15307"/>
                  </a:lnTo>
                  <a:lnTo>
                    <a:pt x="29105" y="14445"/>
                  </a:lnTo>
                  <a:lnTo>
                    <a:pt x="28889" y="14014"/>
                  </a:lnTo>
                  <a:lnTo>
                    <a:pt x="28889" y="13798"/>
                  </a:lnTo>
                  <a:lnTo>
                    <a:pt x="28889" y="13798"/>
                  </a:lnTo>
                  <a:lnTo>
                    <a:pt x="28027" y="13798"/>
                  </a:lnTo>
                  <a:lnTo>
                    <a:pt x="27596" y="14014"/>
                  </a:lnTo>
                  <a:lnTo>
                    <a:pt x="27165" y="14445"/>
                  </a:lnTo>
                  <a:lnTo>
                    <a:pt x="26733" y="14876"/>
                  </a:lnTo>
                  <a:lnTo>
                    <a:pt x="26733" y="14876"/>
                  </a:lnTo>
                  <a:lnTo>
                    <a:pt x="27165" y="16169"/>
                  </a:lnTo>
                  <a:lnTo>
                    <a:pt x="27165" y="16816"/>
                  </a:lnTo>
                  <a:lnTo>
                    <a:pt x="27165" y="17463"/>
                  </a:lnTo>
                  <a:lnTo>
                    <a:pt x="27165" y="17463"/>
                  </a:lnTo>
                  <a:lnTo>
                    <a:pt x="25871" y="17678"/>
                  </a:lnTo>
                  <a:lnTo>
                    <a:pt x="24362" y="17678"/>
                  </a:lnTo>
                  <a:lnTo>
                    <a:pt x="24362" y="17678"/>
                  </a:lnTo>
                  <a:lnTo>
                    <a:pt x="23068" y="19188"/>
                  </a:lnTo>
                  <a:lnTo>
                    <a:pt x="21559" y="20481"/>
                  </a:lnTo>
                  <a:lnTo>
                    <a:pt x="20697" y="21128"/>
                  </a:lnTo>
                  <a:lnTo>
                    <a:pt x="19835" y="21559"/>
                  </a:lnTo>
                  <a:lnTo>
                    <a:pt x="18757" y="21775"/>
                  </a:lnTo>
                  <a:lnTo>
                    <a:pt x="17679" y="21990"/>
                  </a:lnTo>
                  <a:lnTo>
                    <a:pt x="17679" y="21990"/>
                  </a:lnTo>
                  <a:lnTo>
                    <a:pt x="17463" y="22421"/>
                  </a:lnTo>
                  <a:lnTo>
                    <a:pt x="17248" y="22853"/>
                  </a:lnTo>
                  <a:lnTo>
                    <a:pt x="16816" y="22853"/>
                  </a:lnTo>
                  <a:lnTo>
                    <a:pt x="16816" y="22853"/>
                  </a:lnTo>
                  <a:lnTo>
                    <a:pt x="15954" y="22853"/>
                  </a:lnTo>
                  <a:lnTo>
                    <a:pt x="15954" y="22853"/>
                  </a:lnTo>
                  <a:lnTo>
                    <a:pt x="15307" y="22637"/>
                  </a:lnTo>
                  <a:lnTo>
                    <a:pt x="15092" y="22853"/>
                  </a:lnTo>
                  <a:lnTo>
                    <a:pt x="14876" y="23284"/>
                  </a:lnTo>
                  <a:lnTo>
                    <a:pt x="14876" y="23284"/>
                  </a:lnTo>
                  <a:lnTo>
                    <a:pt x="16170" y="23930"/>
                  </a:lnTo>
                  <a:lnTo>
                    <a:pt x="16816" y="24577"/>
                  </a:lnTo>
                  <a:lnTo>
                    <a:pt x="17463" y="25224"/>
                  </a:lnTo>
                  <a:lnTo>
                    <a:pt x="17679" y="26086"/>
                  </a:lnTo>
                  <a:lnTo>
                    <a:pt x="17894" y="26733"/>
                  </a:lnTo>
                  <a:lnTo>
                    <a:pt x="17679" y="27595"/>
                  </a:lnTo>
                  <a:lnTo>
                    <a:pt x="17032" y="28458"/>
                  </a:lnTo>
                  <a:lnTo>
                    <a:pt x="17032" y="28458"/>
                  </a:lnTo>
                  <a:lnTo>
                    <a:pt x="15523" y="28458"/>
                  </a:lnTo>
                  <a:lnTo>
                    <a:pt x="14014" y="28242"/>
                  </a:lnTo>
                  <a:lnTo>
                    <a:pt x="14014" y="28242"/>
                  </a:lnTo>
                  <a:lnTo>
                    <a:pt x="11858" y="28242"/>
                  </a:lnTo>
                  <a:lnTo>
                    <a:pt x="10780" y="28458"/>
                  </a:lnTo>
                  <a:lnTo>
                    <a:pt x="10133" y="28889"/>
                  </a:lnTo>
                  <a:lnTo>
                    <a:pt x="10133" y="28889"/>
                  </a:lnTo>
                  <a:lnTo>
                    <a:pt x="10133" y="29967"/>
                  </a:lnTo>
                  <a:lnTo>
                    <a:pt x="10133" y="30829"/>
                  </a:lnTo>
                  <a:lnTo>
                    <a:pt x="9702" y="32338"/>
                  </a:lnTo>
                  <a:lnTo>
                    <a:pt x="9487" y="33632"/>
                  </a:lnTo>
                  <a:lnTo>
                    <a:pt x="9702" y="34494"/>
                  </a:lnTo>
                  <a:lnTo>
                    <a:pt x="9918" y="35357"/>
                  </a:lnTo>
                  <a:lnTo>
                    <a:pt x="9918" y="35357"/>
                  </a:lnTo>
                  <a:lnTo>
                    <a:pt x="10996" y="35357"/>
                  </a:lnTo>
                  <a:lnTo>
                    <a:pt x="11858" y="35357"/>
                  </a:lnTo>
                  <a:lnTo>
                    <a:pt x="12289" y="36003"/>
                  </a:lnTo>
                  <a:lnTo>
                    <a:pt x="12505" y="36650"/>
                  </a:lnTo>
                  <a:lnTo>
                    <a:pt x="12505" y="36650"/>
                  </a:lnTo>
                  <a:lnTo>
                    <a:pt x="12074" y="37512"/>
                  </a:lnTo>
                  <a:lnTo>
                    <a:pt x="11427" y="38375"/>
                  </a:lnTo>
                  <a:lnTo>
                    <a:pt x="9918" y="39453"/>
                  </a:lnTo>
                  <a:lnTo>
                    <a:pt x="9271" y="40099"/>
                  </a:lnTo>
                  <a:lnTo>
                    <a:pt x="8624" y="40746"/>
                  </a:lnTo>
                  <a:lnTo>
                    <a:pt x="8193" y="41609"/>
                  </a:lnTo>
                  <a:lnTo>
                    <a:pt x="8193" y="42902"/>
                  </a:lnTo>
                  <a:lnTo>
                    <a:pt x="8193" y="42902"/>
                  </a:lnTo>
                  <a:lnTo>
                    <a:pt x="5822" y="44842"/>
                  </a:lnTo>
                  <a:lnTo>
                    <a:pt x="3666" y="46998"/>
                  </a:lnTo>
                  <a:lnTo>
                    <a:pt x="1725" y="49585"/>
                  </a:lnTo>
                  <a:lnTo>
                    <a:pt x="1" y="52172"/>
                  </a:lnTo>
                  <a:lnTo>
                    <a:pt x="1" y="52172"/>
                  </a:lnTo>
                  <a:lnTo>
                    <a:pt x="648" y="53250"/>
                  </a:lnTo>
                  <a:lnTo>
                    <a:pt x="1079" y="54328"/>
                  </a:lnTo>
                  <a:lnTo>
                    <a:pt x="863" y="55622"/>
                  </a:lnTo>
                  <a:lnTo>
                    <a:pt x="648" y="56915"/>
                  </a:lnTo>
                  <a:lnTo>
                    <a:pt x="216" y="59502"/>
                  </a:lnTo>
                  <a:lnTo>
                    <a:pt x="1" y="60796"/>
                  </a:lnTo>
                  <a:lnTo>
                    <a:pt x="1" y="62089"/>
                  </a:lnTo>
                  <a:lnTo>
                    <a:pt x="1" y="62089"/>
                  </a:lnTo>
                  <a:lnTo>
                    <a:pt x="2588" y="64245"/>
                  </a:lnTo>
                  <a:lnTo>
                    <a:pt x="3450" y="65323"/>
                  </a:lnTo>
                  <a:lnTo>
                    <a:pt x="3881" y="66185"/>
                  </a:lnTo>
                  <a:lnTo>
                    <a:pt x="4097" y="67048"/>
                  </a:lnTo>
                  <a:lnTo>
                    <a:pt x="4097" y="67048"/>
                  </a:lnTo>
                  <a:lnTo>
                    <a:pt x="4744" y="67479"/>
                  </a:lnTo>
                  <a:lnTo>
                    <a:pt x="5606" y="67910"/>
                  </a:lnTo>
                  <a:lnTo>
                    <a:pt x="6900" y="69204"/>
                  </a:lnTo>
                  <a:lnTo>
                    <a:pt x="8193" y="70282"/>
                  </a:lnTo>
                  <a:lnTo>
                    <a:pt x="9055" y="70497"/>
                  </a:lnTo>
                  <a:lnTo>
                    <a:pt x="9918" y="70713"/>
                  </a:lnTo>
                  <a:lnTo>
                    <a:pt x="9918" y="70713"/>
                  </a:lnTo>
                  <a:lnTo>
                    <a:pt x="10996" y="70713"/>
                  </a:lnTo>
                  <a:lnTo>
                    <a:pt x="12074" y="70282"/>
                  </a:lnTo>
                  <a:lnTo>
                    <a:pt x="12074" y="70282"/>
                  </a:lnTo>
                  <a:lnTo>
                    <a:pt x="12936" y="70066"/>
                  </a:lnTo>
                  <a:lnTo>
                    <a:pt x="14014" y="69850"/>
                  </a:lnTo>
                  <a:lnTo>
                    <a:pt x="15092" y="69850"/>
                  </a:lnTo>
                  <a:lnTo>
                    <a:pt x="16170" y="70282"/>
                  </a:lnTo>
                  <a:lnTo>
                    <a:pt x="16170" y="70282"/>
                  </a:lnTo>
                  <a:lnTo>
                    <a:pt x="17463" y="69635"/>
                  </a:lnTo>
                  <a:lnTo>
                    <a:pt x="18972" y="68988"/>
                  </a:lnTo>
                  <a:lnTo>
                    <a:pt x="20697" y="68557"/>
                  </a:lnTo>
                  <a:lnTo>
                    <a:pt x="22853" y="68772"/>
                  </a:lnTo>
                  <a:lnTo>
                    <a:pt x="22853" y="68772"/>
                  </a:lnTo>
                  <a:lnTo>
                    <a:pt x="23284" y="69204"/>
                  </a:lnTo>
                  <a:lnTo>
                    <a:pt x="23500" y="69850"/>
                  </a:lnTo>
                  <a:lnTo>
                    <a:pt x="23931" y="70497"/>
                  </a:lnTo>
                  <a:lnTo>
                    <a:pt x="24362" y="70713"/>
                  </a:lnTo>
                  <a:lnTo>
                    <a:pt x="24362" y="70713"/>
                  </a:lnTo>
                  <a:lnTo>
                    <a:pt x="25224" y="70713"/>
                  </a:lnTo>
                  <a:lnTo>
                    <a:pt x="25871" y="70713"/>
                  </a:lnTo>
                  <a:lnTo>
                    <a:pt x="25871" y="70713"/>
                  </a:lnTo>
                  <a:lnTo>
                    <a:pt x="26949" y="70497"/>
                  </a:lnTo>
                  <a:lnTo>
                    <a:pt x="26949" y="70497"/>
                  </a:lnTo>
                  <a:lnTo>
                    <a:pt x="27811" y="71144"/>
                  </a:lnTo>
                  <a:lnTo>
                    <a:pt x="28243" y="71791"/>
                  </a:lnTo>
                  <a:lnTo>
                    <a:pt x="28243" y="72653"/>
                  </a:lnTo>
                  <a:lnTo>
                    <a:pt x="28243" y="73515"/>
                  </a:lnTo>
                  <a:lnTo>
                    <a:pt x="27596" y="75240"/>
                  </a:lnTo>
                  <a:lnTo>
                    <a:pt x="27380" y="76102"/>
                  </a:lnTo>
                  <a:lnTo>
                    <a:pt x="27380" y="76965"/>
                  </a:lnTo>
                  <a:lnTo>
                    <a:pt x="27380" y="76965"/>
                  </a:lnTo>
                  <a:lnTo>
                    <a:pt x="27811" y="77827"/>
                  </a:lnTo>
                  <a:lnTo>
                    <a:pt x="28458" y="78474"/>
                  </a:lnTo>
                  <a:lnTo>
                    <a:pt x="29320" y="79121"/>
                  </a:lnTo>
                  <a:lnTo>
                    <a:pt x="29967" y="79983"/>
                  </a:lnTo>
                  <a:lnTo>
                    <a:pt x="29967" y="79983"/>
                  </a:lnTo>
                  <a:lnTo>
                    <a:pt x="31045" y="81923"/>
                  </a:lnTo>
                  <a:lnTo>
                    <a:pt x="31692" y="83864"/>
                  </a:lnTo>
                  <a:lnTo>
                    <a:pt x="32554" y="87960"/>
                  </a:lnTo>
                  <a:lnTo>
                    <a:pt x="32554" y="87960"/>
                  </a:lnTo>
                  <a:lnTo>
                    <a:pt x="31692" y="89469"/>
                  </a:lnTo>
                  <a:lnTo>
                    <a:pt x="30830" y="91193"/>
                  </a:lnTo>
                  <a:lnTo>
                    <a:pt x="30398" y="92056"/>
                  </a:lnTo>
                  <a:lnTo>
                    <a:pt x="30183" y="92918"/>
                  </a:lnTo>
                  <a:lnTo>
                    <a:pt x="30183" y="93780"/>
                  </a:lnTo>
                  <a:lnTo>
                    <a:pt x="30183" y="94858"/>
                  </a:lnTo>
                  <a:lnTo>
                    <a:pt x="30183" y="94858"/>
                  </a:lnTo>
                  <a:lnTo>
                    <a:pt x="30614" y="95936"/>
                  </a:lnTo>
                  <a:lnTo>
                    <a:pt x="31476" y="97230"/>
                  </a:lnTo>
                  <a:lnTo>
                    <a:pt x="32339" y="98523"/>
                  </a:lnTo>
                  <a:lnTo>
                    <a:pt x="32985" y="100032"/>
                  </a:lnTo>
                  <a:lnTo>
                    <a:pt x="32985" y="100032"/>
                  </a:lnTo>
                  <a:lnTo>
                    <a:pt x="33201" y="101326"/>
                  </a:lnTo>
                  <a:lnTo>
                    <a:pt x="33417" y="102620"/>
                  </a:lnTo>
                  <a:lnTo>
                    <a:pt x="33632" y="103913"/>
                  </a:lnTo>
                  <a:lnTo>
                    <a:pt x="33848" y="105207"/>
                  </a:lnTo>
                  <a:lnTo>
                    <a:pt x="33848" y="105207"/>
                  </a:lnTo>
                  <a:lnTo>
                    <a:pt x="34710" y="106500"/>
                  </a:lnTo>
                  <a:lnTo>
                    <a:pt x="35572" y="107794"/>
                  </a:lnTo>
                  <a:lnTo>
                    <a:pt x="36435" y="109087"/>
                  </a:lnTo>
                  <a:lnTo>
                    <a:pt x="36650" y="109734"/>
                  </a:lnTo>
                  <a:lnTo>
                    <a:pt x="36866" y="110381"/>
                  </a:lnTo>
                  <a:lnTo>
                    <a:pt x="36866" y="110381"/>
                  </a:lnTo>
                  <a:lnTo>
                    <a:pt x="36650" y="111243"/>
                  </a:lnTo>
                  <a:lnTo>
                    <a:pt x="36866" y="112105"/>
                  </a:lnTo>
                  <a:lnTo>
                    <a:pt x="37297" y="112752"/>
                  </a:lnTo>
                  <a:lnTo>
                    <a:pt x="37944" y="113183"/>
                  </a:lnTo>
                  <a:lnTo>
                    <a:pt x="37944" y="113183"/>
                  </a:lnTo>
                  <a:lnTo>
                    <a:pt x="40746" y="112968"/>
                  </a:lnTo>
                  <a:lnTo>
                    <a:pt x="43118" y="112321"/>
                  </a:lnTo>
                  <a:lnTo>
                    <a:pt x="45489" y="111674"/>
                  </a:lnTo>
                  <a:lnTo>
                    <a:pt x="47430" y="110596"/>
                  </a:lnTo>
                  <a:lnTo>
                    <a:pt x="49154" y="109303"/>
                  </a:lnTo>
                  <a:lnTo>
                    <a:pt x="50663" y="107578"/>
                  </a:lnTo>
                  <a:lnTo>
                    <a:pt x="51526" y="105638"/>
                  </a:lnTo>
                  <a:lnTo>
                    <a:pt x="52173" y="103266"/>
                  </a:lnTo>
                  <a:lnTo>
                    <a:pt x="52173" y="103266"/>
                  </a:lnTo>
                  <a:lnTo>
                    <a:pt x="53250" y="103051"/>
                  </a:lnTo>
                  <a:lnTo>
                    <a:pt x="53897" y="102620"/>
                  </a:lnTo>
                  <a:lnTo>
                    <a:pt x="54544" y="101973"/>
                  </a:lnTo>
                  <a:lnTo>
                    <a:pt x="54975" y="101110"/>
                  </a:lnTo>
                  <a:lnTo>
                    <a:pt x="55191" y="100248"/>
                  </a:lnTo>
                  <a:lnTo>
                    <a:pt x="55191" y="99386"/>
                  </a:lnTo>
                  <a:lnTo>
                    <a:pt x="54975" y="98308"/>
                  </a:lnTo>
                  <a:lnTo>
                    <a:pt x="54544" y="97445"/>
                  </a:lnTo>
                  <a:lnTo>
                    <a:pt x="54544" y="97445"/>
                  </a:lnTo>
                  <a:lnTo>
                    <a:pt x="55191" y="96583"/>
                  </a:lnTo>
                  <a:lnTo>
                    <a:pt x="56053" y="95936"/>
                  </a:lnTo>
                  <a:lnTo>
                    <a:pt x="57778" y="94643"/>
                  </a:lnTo>
                  <a:lnTo>
                    <a:pt x="59502" y="93565"/>
                  </a:lnTo>
                  <a:lnTo>
                    <a:pt x="60365" y="92918"/>
                  </a:lnTo>
                  <a:lnTo>
                    <a:pt x="61012" y="92056"/>
                  </a:lnTo>
                  <a:lnTo>
                    <a:pt x="61012" y="92056"/>
                  </a:lnTo>
                  <a:lnTo>
                    <a:pt x="61012" y="90331"/>
                  </a:lnTo>
                  <a:lnTo>
                    <a:pt x="61012" y="89038"/>
                  </a:lnTo>
                  <a:lnTo>
                    <a:pt x="60580" y="86451"/>
                  </a:lnTo>
                  <a:lnTo>
                    <a:pt x="59934" y="84079"/>
                  </a:lnTo>
                  <a:lnTo>
                    <a:pt x="59502" y="82786"/>
                  </a:lnTo>
                  <a:lnTo>
                    <a:pt x="59287" y="81492"/>
                  </a:lnTo>
                  <a:lnTo>
                    <a:pt x="59287" y="81492"/>
                  </a:lnTo>
                  <a:lnTo>
                    <a:pt x="59934" y="79983"/>
                  </a:lnTo>
                  <a:lnTo>
                    <a:pt x="60796" y="78905"/>
                  </a:lnTo>
                  <a:lnTo>
                    <a:pt x="62521" y="76749"/>
                  </a:lnTo>
                  <a:lnTo>
                    <a:pt x="64677" y="74809"/>
                  </a:lnTo>
                  <a:lnTo>
                    <a:pt x="66617" y="72869"/>
                  </a:lnTo>
                  <a:lnTo>
                    <a:pt x="68773" y="70713"/>
                  </a:lnTo>
                  <a:lnTo>
                    <a:pt x="69635" y="69635"/>
                  </a:lnTo>
                  <a:lnTo>
                    <a:pt x="70282" y="68557"/>
                  </a:lnTo>
                  <a:lnTo>
                    <a:pt x="70929" y="67263"/>
                  </a:lnTo>
                  <a:lnTo>
                    <a:pt x="71575" y="65970"/>
                  </a:lnTo>
                  <a:lnTo>
                    <a:pt x="71791" y="64245"/>
                  </a:lnTo>
                  <a:lnTo>
                    <a:pt x="71791" y="62736"/>
                  </a:lnTo>
                  <a:lnTo>
                    <a:pt x="71791" y="62736"/>
                  </a:lnTo>
                  <a:lnTo>
                    <a:pt x="69419" y="63167"/>
                  </a:lnTo>
                  <a:lnTo>
                    <a:pt x="66617" y="63814"/>
                  </a:lnTo>
                  <a:lnTo>
                    <a:pt x="65539" y="63814"/>
                  </a:lnTo>
                  <a:lnTo>
                    <a:pt x="64461" y="63598"/>
                  </a:lnTo>
                  <a:lnTo>
                    <a:pt x="64245" y="63383"/>
                  </a:lnTo>
                  <a:lnTo>
                    <a:pt x="64030" y="62952"/>
                  </a:lnTo>
                  <a:lnTo>
                    <a:pt x="63814" y="62305"/>
                  </a:lnTo>
                  <a:lnTo>
                    <a:pt x="63814" y="61658"/>
                  </a:lnTo>
                  <a:lnTo>
                    <a:pt x="63814" y="61658"/>
                  </a:lnTo>
                  <a:lnTo>
                    <a:pt x="66617" y="61227"/>
                  </a:lnTo>
                  <a:lnTo>
                    <a:pt x="69419" y="60149"/>
                  </a:lnTo>
                  <a:lnTo>
                    <a:pt x="72006" y="58855"/>
                  </a:lnTo>
                  <a:lnTo>
                    <a:pt x="73084" y="58209"/>
                  </a:lnTo>
                  <a:lnTo>
                    <a:pt x="74162" y="57346"/>
                  </a:lnTo>
                  <a:lnTo>
                    <a:pt x="74162" y="57346"/>
                  </a:lnTo>
                  <a:lnTo>
                    <a:pt x="75456" y="56915"/>
                  </a:lnTo>
                  <a:lnTo>
                    <a:pt x="76534" y="56484"/>
                  </a:lnTo>
                  <a:lnTo>
                    <a:pt x="77396" y="55837"/>
                  </a:lnTo>
                  <a:lnTo>
                    <a:pt x="78043" y="54975"/>
                  </a:lnTo>
                  <a:lnTo>
                    <a:pt x="79336" y="53250"/>
                  </a:lnTo>
                  <a:lnTo>
                    <a:pt x="80414" y="51310"/>
                  </a:lnTo>
                  <a:lnTo>
                    <a:pt x="80414" y="51310"/>
                  </a:lnTo>
                  <a:lnTo>
                    <a:pt x="79983" y="50663"/>
                  </a:lnTo>
                  <a:lnTo>
                    <a:pt x="79336" y="50232"/>
                  </a:lnTo>
                  <a:lnTo>
                    <a:pt x="78043" y="49370"/>
                  </a:lnTo>
                  <a:lnTo>
                    <a:pt x="76965" y="48723"/>
                  </a:lnTo>
                  <a:lnTo>
                    <a:pt x="76318" y="48076"/>
                  </a:lnTo>
                  <a:lnTo>
                    <a:pt x="76103" y="47429"/>
                  </a:lnTo>
                  <a:lnTo>
                    <a:pt x="76103" y="47429"/>
                  </a:lnTo>
                  <a:lnTo>
                    <a:pt x="75456" y="48076"/>
                  </a:lnTo>
                  <a:lnTo>
                    <a:pt x="74593" y="48723"/>
                  </a:lnTo>
                  <a:lnTo>
                    <a:pt x="73300" y="49154"/>
                  </a:lnTo>
                  <a:lnTo>
                    <a:pt x="71791" y="49154"/>
                  </a:lnTo>
                  <a:lnTo>
                    <a:pt x="71791" y="49154"/>
                  </a:lnTo>
                  <a:lnTo>
                    <a:pt x="71575" y="48292"/>
                  </a:lnTo>
                  <a:lnTo>
                    <a:pt x="71144" y="47429"/>
                  </a:lnTo>
                  <a:lnTo>
                    <a:pt x="70497" y="46783"/>
                  </a:lnTo>
                  <a:lnTo>
                    <a:pt x="69635" y="46351"/>
                  </a:lnTo>
                  <a:lnTo>
                    <a:pt x="68988" y="45705"/>
                  </a:lnTo>
                  <a:lnTo>
                    <a:pt x="68341" y="45058"/>
                  </a:lnTo>
                  <a:lnTo>
                    <a:pt x="67910" y="44196"/>
                  </a:lnTo>
                  <a:lnTo>
                    <a:pt x="67695" y="43118"/>
                  </a:lnTo>
                  <a:lnTo>
                    <a:pt x="67695" y="43118"/>
                  </a:lnTo>
                  <a:lnTo>
                    <a:pt x="68341" y="42902"/>
                  </a:lnTo>
                  <a:lnTo>
                    <a:pt x="68988" y="42687"/>
                  </a:lnTo>
                  <a:lnTo>
                    <a:pt x="68988" y="42687"/>
                  </a:lnTo>
                  <a:lnTo>
                    <a:pt x="70497" y="44196"/>
                  </a:lnTo>
                  <a:lnTo>
                    <a:pt x="72006" y="45705"/>
                  </a:lnTo>
                  <a:lnTo>
                    <a:pt x="73084" y="46351"/>
                  </a:lnTo>
                  <a:lnTo>
                    <a:pt x="74162" y="46567"/>
                  </a:lnTo>
                  <a:lnTo>
                    <a:pt x="75456" y="46567"/>
                  </a:lnTo>
                  <a:lnTo>
                    <a:pt x="76749" y="46136"/>
                  </a:lnTo>
                  <a:lnTo>
                    <a:pt x="76749" y="46136"/>
                  </a:lnTo>
                  <a:lnTo>
                    <a:pt x="77180" y="46998"/>
                  </a:lnTo>
                  <a:lnTo>
                    <a:pt x="77827" y="47429"/>
                  </a:lnTo>
                  <a:lnTo>
                    <a:pt x="78690" y="47861"/>
                  </a:lnTo>
                  <a:lnTo>
                    <a:pt x="79552" y="48076"/>
                  </a:lnTo>
                  <a:lnTo>
                    <a:pt x="81708" y="48292"/>
                  </a:lnTo>
                  <a:lnTo>
                    <a:pt x="83864" y="48076"/>
                  </a:lnTo>
                  <a:lnTo>
                    <a:pt x="83864" y="48076"/>
                  </a:lnTo>
                  <a:lnTo>
                    <a:pt x="86882" y="48076"/>
                  </a:lnTo>
                  <a:lnTo>
                    <a:pt x="86882" y="48076"/>
                  </a:lnTo>
                  <a:lnTo>
                    <a:pt x="87744" y="48939"/>
                  </a:lnTo>
                  <a:lnTo>
                    <a:pt x="88391" y="49585"/>
                  </a:lnTo>
                  <a:lnTo>
                    <a:pt x="89469" y="50232"/>
                  </a:lnTo>
                  <a:lnTo>
                    <a:pt x="90331" y="50879"/>
                  </a:lnTo>
                  <a:lnTo>
                    <a:pt x="90331" y="50879"/>
                  </a:lnTo>
                  <a:lnTo>
                    <a:pt x="90331" y="51310"/>
                  </a:lnTo>
                  <a:lnTo>
                    <a:pt x="90331" y="51526"/>
                  </a:lnTo>
                  <a:lnTo>
                    <a:pt x="90762" y="52172"/>
                  </a:lnTo>
                  <a:lnTo>
                    <a:pt x="92056" y="53250"/>
                  </a:lnTo>
                  <a:lnTo>
                    <a:pt x="92056" y="53250"/>
                  </a:lnTo>
                  <a:lnTo>
                    <a:pt x="92487" y="53035"/>
                  </a:lnTo>
                  <a:lnTo>
                    <a:pt x="92918" y="52819"/>
                  </a:lnTo>
                  <a:lnTo>
                    <a:pt x="92918" y="52819"/>
                  </a:lnTo>
                  <a:lnTo>
                    <a:pt x="93349" y="52603"/>
                  </a:lnTo>
                  <a:lnTo>
                    <a:pt x="93996" y="52388"/>
                  </a:lnTo>
                  <a:lnTo>
                    <a:pt x="93996" y="52388"/>
                  </a:lnTo>
                  <a:lnTo>
                    <a:pt x="94212" y="54759"/>
                  </a:lnTo>
                  <a:lnTo>
                    <a:pt x="94859" y="56700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55837"/>
                  </a:lnTo>
                  <a:lnTo>
                    <a:pt x="95936" y="51526"/>
                  </a:lnTo>
                  <a:lnTo>
                    <a:pt x="95505" y="47214"/>
                  </a:lnTo>
                  <a:lnTo>
                    <a:pt x="94643" y="43118"/>
                  </a:lnTo>
                  <a:lnTo>
                    <a:pt x="93781" y="39022"/>
                  </a:lnTo>
                  <a:lnTo>
                    <a:pt x="92703" y="34925"/>
                  </a:lnTo>
                  <a:lnTo>
                    <a:pt x="91409" y="31045"/>
                  </a:lnTo>
                  <a:lnTo>
                    <a:pt x="89900" y="27164"/>
                  </a:lnTo>
                  <a:lnTo>
                    <a:pt x="88175" y="23499"/>
                  </a:lnTo>
                  <a:lnTo>
                    <a:pt x="86451" y="19834"/>
                  </a:lnTo>
                  <a:lnTo>
                    <a:pt x="84295" y="16169"/>
                  </a:lnTo>
                  <a:lnTo>
                    <a:pt x="82139" y="12720"/>
                  </a:lnTo>
                  <a:lnTo>
                    <a:pt x="79983" y="9486"/>
                  </a:lnTo>
                  <a:lnTo>
                    <a:pt x="77396" y="6252"/>
                  </a:lnTo>
                  <a:lnTo>
                    <a:pt x="74809" y="3019"/>
                  </a:lnTo>
                  <a:lnTo>
                    <a:pt x="72006" y="0"/>
                  </a:lnTo>
                  <a:lnTo>
                    <a:pt x="72006" y="0"/>
                  </a:lnTo>
                  <a:lnTo>
                    <a:pt x="71791" y="863"/>
                  </a:lnTo>
                  <a:lnTo>
                    <a:pt x="72006" y="1725"/>
                  </a:lnTo>
                  <a:lnTo>
                    <a:pt x="72222" y="1941"/>
                  </a:lnTo>
                  <a:lnTo>
                    <a:pt x="72438" y="2372"/>
                  </a:lnTo>
                  <a:lnTo>
                    <a:pt x="73731" y="2803"/>
                  </a:lnTo>
                  <a:close/>
                  <a:moveTo>
                    <a:pt x="48076" y="25440"/>
                  </a:moveTo>
                  <a:lnTo>
                    <a:pt x="48076" y="25440"/>
                  </a:lnTo>
                  <a:lnTo>
                    <a:pt x="48723" y="25224"/>
                  </a:lnTo>
                  <a:lnTo>
                    <a:pt x="49154" y="25440"/>
                  </a:lnTo>
                  <a:lnTo>
                    <a:pt x="50017" y="25871"/>
                  </a:lnTo>
                  <a:lnTo>
                    <a:pt x="50663" y="26518"/>
                  </a:lnTo>
                  <a:lnTo>
                    <a:pt x="51310" y="27164"/>
                  </a:lnTo>
                  <a:lnTo>
                    <a:pt x="51310" y="27164"/>
                  </a:lnTo>
                  <a:lnTo>
                    <a:pt x="51957" y="27164"/>
                  </a:lnTo>
                  <a:lnTo>
                    <a:pt x="52388" y="27164"/>
                  </a:lnTo>
                  <a:lnTo>
                    <a:pt x="53035" y="26733"/>
                  </a:lnTo>
                  <a:lnTo>
                    <a:pt x="53035" y="26733"/>
                  </a:lnTo>
                  <a:lnTo>
                    <a:pt x="53035" y="26302"/>
                  </a:lnTo>
                  <a:lnTo>
                    <a:pt x="52819" y="26086"/>
                  </a:lnTo>
                  <a:lnTo>
                    <a:pt x="52604" y="26086"/>
                  </a:lnTo>
                  <a:lnTo>
                    <a:pt x="52388" y="25655"/>
                  </a:lnTo>
                  <a:lnTo>
                    <a:pt x="52388" y="25655"/>
                  </a:lnTo>
                  <a:lnTo>
                    <a:pt x="52819" y="25224"/>
                  </a:lnTo>
                  <a:lnTo>
                    <a:pt x="53466" y="25008"/>
                  </a:lnTo>
                  <a:lnTo>
                    <a:pt x="54113" y="24793"/>
                  </a:lnTo>
                  <a:lnTo>
                    <a:pt x="54975" y="24793"/>
                  </a:lnTo>
                  <a:lnTo>
                    <a:pt x="54975" y="24793"/>
                  </a:lnTo>
                  <a:lnTo>
                    <a:pt x="54975" y="25440"/>
                  </a:lnTo>
                  <a:lnTo>
                    <a:pt x="54760" y="25871"/>
                  </a:lnTo>
                  <a:lnTo>
                    <a:pt x="54544" y="26086"/>
                  </a:lnTo>
                  <a:lnTo>
                    <a:pt x="54328" y="26518"/>
                  </a:lnTo>
                  <a:lnTo>
                    <a:pt x="54328" y="26518"/>
                  </a:lnTo>
                  <a:lnTo>
                    <a:pt x="54760" y="27164"/>
                  </a:lnTo>
                  <a:lnTo>
                    <a:pt x="55622" y="27595"/>
                  </a:lnTo>
                  <a:lnTo>
                    <a:pt x="57131" y="28242"/>
                  </a:lnTo>
                  <a:lnTo>
                    <a:pt x="57778" y="28673"/>
                  </a:lnTo>
                  <a:lnTo>
                    <a:pt x="58425" y="29105"/>
                  </a:lnTo>
                  <a:lnTo>
                    <a:pt x="59071" y="29751"/>
                  </a:lnTo>
                  <a:lnTo>
                    <a:pt x="59071" y="30614"/>
                  </a:lnTo>
                  <a:lnTo>
                    <a:pt x="59071" y="30614"/>
                  </a:lnTo>
                  <a:lnTo>
                    <a:pt x="57778" y="31045"/>
                  </a:lnTo>
                  <a:lnTo>
                    <a:pt x="56700" y="31045"/>
                  </a:lnTo>
                  <a:lnTo>
                    <a:pt x="55406" y="30829"/>
                  </a:lnTo>
                  <a:lnTo>
                    <a:pt x="54328" y="30614"/>
                  </a:lnTo>
                  <a:lnTo>
                    <a:pt x="54328" y="30614"/>
                  </a:lnTo>
                  <a:lnTo>
                    <a:pt x="52819" y="30182"/>
                  </a:lnTo>
                  <a:lnTo>
                    <a:pt x="51526" y="29967"/>
                  </a:lnTo>
                  <a:lnTo>
                    <a:pt x="50232" y="30182"/>
                  </a:lnTo>
                  <a:lnTo>
                    <a:pt x="49586" y="30398"/>
                  </a:lnTo>
                  <a:lnTo>
                    <a:pt x="48939" y="30829"/>
                  </a:lnTo>
                  <a:lnTo>
                    <a:pt x="48939" y="30829"/>
                  </a:lnTo>
                  <a:lnTo>
                    <a:pt x="48508" y="31045"/>
                  </a:lnTo>
                  <a:lnTo>
                    <a:pt x="48292" y="30829"/>
                  </a:lnTo>
                  <a:lnTo>
                    <a:pt x="48292" y="30829"/>
                  </a:lnTo>
                  <a:lnTo>
                    <a:pt x="48076" y="30614"/>
                  </a:lnTo>
                  <a:lnTo>
                    <a:pt x="47861" y="30614"/>
                  </a:lnTo>
                  <a:lnTo>
                    <a:pt x="47861" y="30614"/>
                  </a:lnTo>
                  <a:lnTo>
                    <a:pt x="47214" y="30829"/>
                  </a:lnTo>
                  <a:lnTo>
                    <a:pt x="46998" y="31260"/>
                  </a:lnTo>
                  <a:lnTo>
                    <a:pt x="46998" y="31260"/>
                  </a:lnTo>
                  <a:lnTo>
                    <a:pt x="46567" y="31476"/>
                  </a:lnTo>
                  <a:lnTo>
                    <a:pt x="46352" y="31692"/>
                  </a:lnTo>
                  <a:lnTo>
                    <a:pt x="45921" y="31692"/>
                  </a:lnTo>
                  <a:lnTo>
                    <a:pt x="45921" y="31692"/>
                  </a:lnTo>
                  <a:lnTo>
                    <a:pt x="46136" y="30182"/>
                  </a:lnTo>
                  <a:lnTo>
                    <a:pt x="46352" y="28458"/>
                  </a:lnTo>
                  <a:lnTo>
                    <a:pt x="46998" y="26733"/>
                  </a:lnTo>
                  <a:lnTo>
                    <a:pt x="47430" y="26086"/>
                  </a:lnTo>
                  <a:lnTo>
                    <a:pt x="48076" y="25440"/>
                  </a:lnTo>
                  <a:close/>
                  <a:moveTo>
                    <a:pt x="34710" y="14445"/>
                  </a:moveTo>
                  <a:lnTo>
                    <a:pt x="34710" y="14445"/>
                  </a:lnTo>
                  <a:lnTo>
                    <a:pt x="34710" y="14014"/>
                  </a:lnTo>
                  <a:lnTo>
                    <a:pt x="34494" y="13798"/>
                  </a:lnTo>
                  <a:lnTo>
                    <a:pt x="34279" y="13582"/>
                  </a:lnTo>
                  <a:lnTo>
                    <a:pt x="34279" y="13151"/>
                  </a:lnTo>
                  <a:lnTo>
                    <a:pt x="34279" y="13151"/>
                  </a:lnTo>
                  <a:lnTo>
                    <a:pt x="34926" y="12720"/>
                  </a:lnTo>
                  <a:lnTo>
                    <a:pt x="35357" y="12289"/>
                  </a:lnTo>
                  <a:lnTo>
                    <a:pt x="35788" y="12073"/>
                  </a:lnTo>
                  <a:lnTo>
                    <a:pt x="36219" y="11426"/>
                  </a:lnTo>
                  <a:lnTo>
                    <a:pt x="36219" y="11426"/>
                  </a:lnTo>
                  <a:lnTo>
                    <a:pt x="36004" y="10995"/>
                  </a:lnTo>
                  <a:lnTo>
                    <a:pt x="35572" y="10780"/>
                  </a:lnTo>
                  <a:lnTo>
                    <a:pt x="35141" y="10564"/>
                  </a:lnTo>
                  <a:lnTo>
                    <a:pt x="34926" y="10133"/>
                  </a:lnTo>
                  <a:lnTo>
                    <a:pt x="34926" y="10133"/>
                  </a:lnTo>
                  <a:lnTo>
                    <a:pt x="34926" y="9271"/>
                  </a:lnTo>
                  <a:lnTo>
                    <a:pt x="35357" y="8624"/>
                  </a:lnTo>
                  <a:lnTo>
                    <a:pt x="35788" y="8193"/>
                  </a:lnTo>
                  <a:lnTo>
                    <a:pt x="36435" y="7762"/>
                  </a:lnTo>
                  <a:lnTo>
                    <a:pt x="37728" y="7115"/>
                  </a:lnTo>
                  <a:lnTo>
                    <a:pt x="38159" y="6684"/>
                  </a:lnTo>
                  <a:lnTo>
                    <a:pt x="38375" y="5821"/>
                  </a:lnTo>
                  <a:lnTo>
                    <a:pt x="38375" y="5821"/>
                  </a:lnTo>
                  <a:lnTo>
                    <a:pt x="39453" y="5606"/>
                  </a:lnTo>
                  <a:lnTo>
                    <a:pt x="40100" y="5821"/>
                  </a:lnTo>
                  <a:lnTo>
                    <a:pt x="40315" y="6037"/>
                  </a:lnTo>
                  <a:lnTo>
                    <a:pt x="40315" y="6037"/>
                  </a:lnTo>
                  <a:lnTo>
                    <a:pt x="40315" y="6684"/>
                  </a:lnTo>
                  <a:lnTo>
                    <a:pt x="39884" y="6899"/>
                  </a:lnTo>
                  <a:lnTo>
                    <a:pt x="39237" y="7330"/>
                  </a:lnTo>
                  <a:lnTo>
                    <a:pt x="38375" y="7762"/>
                  </a:lnTo>
                  <a:lnTo>
                    <a:pt x="38159" y="7977"/>
                  </a:lnTo>
                  <a:lnTo>
                    <a:pt x="37944" y="8408"/>
                  </a:lnTo>
                  <a:lnTo>
                    <a:pt x="37944" y="8408"/>
                  </a:lnTo>
                  <a:lnTo>
                    <a:pt x="37728" y="9486"/>
                  </a:lnTo>
                  <a:lnTo>
                    <a:pt x="37944" y="10133"/>
                  </a:lnTo>
                  <a:lnTo>
                    <a:pt x="38375" y="10780"/>
                  </a:lnTo>
                  <a:lnTo>
                    <a:pt x="38806" y="10995"/>
                  </a:lnTo>
                  <a:lnTo>
                    <a:pt x="39237" y="11211"/>
                  </a:lnTo>
                  <a:lnTo>
                    <a:pt x="39884" y="11211"/>
                  </a:lnTo>
                  <a:lnTo>
                    <a:pt x="41393" y="11211"/>
                  </a:lnTo>
                  <a:lnTo>
                    <a:pt x="41393" y="11211"/>
                  </a:lnTo>
                  <a:lnTo>
                    <a:pt x="42902" y="10995"/>
                  </a:lnTo>
                  <a:lnTo>
                    <a:pt x="43765" y="11211"/>
                  </a:lnTo>
                  <a:lnTo>
                    <a:pt x="44411" y="11426"/>
                  </a:lnTo>
                  <a:lnTo>
                    <a:pt x="44411" y="11426"/>
                  </a:lnTo>
                  <a:lnTo>
                    <a:pt x="42902" y="11642"/>
                  </a:lnTo>
                  <a:lnTo>
                    <a:pt x="41178" y="11642"/>
                  </a:lnTo>
                  <a:lnTo>
                    <a:pt x="39884" y="12073"/>
                  </a:lnTo>
                  <a:lnTo>
                    <a:pt x="39453" y="12289"/>
                  </a:lnTo>
                  <a:lnTo>
                    <a:pt x="39022" y="12936"/>
                  </a:lnTo>
                  <a:lnTo>
                    <a:pt x="39022" y="12936"/>
                  </a:lnTo>
                  <a:lnTo>
                    <a:pt x="39237" y="12936"/>
                  </a:lnTo>
                  <a:lnTo>
                    <a:pt x="39884" y="12936"/>
                  </a:lnTo>
                  <a:lnTo>
                    <a:pt x="39884" y="12936"/>
                  </a:lnTo>
                  <a:lnTo>
                    <a:pt x="40315" y="12936"/>
                  </a:lnTo>
                  <a:lnTo>
                    <a:pt x="40746" y="12936"/>
                  </a:lnTo>
                  <a:lnTo>
                    <a:pt x="40962" y="13151"/>
                  </a:lnTo>
                  <a:lnTo>
                    <a:pt x="40962" y="13798"/>
                  </a:lnTo>
                  <a:lnTo>
                    <a:pt x="40962" y="13798"/>
                  </a:lnTo>
                  <a:lnTo>
                    <a:pt x="40531" y="14014"/>
                  </a:lnTo>
                  <a:lnTo>
                    <a:pt x="40315" y="14014"/>
                  </a:lnTo>
                  <a:lnTo>
                    <a:pt x="39884" y="13798"/>
                  </a:lnTo>
                  <a:lnTo>
                    <a:pt x="39884" y="13798"/>
                  </a:lnTo>
                  <a:lnTo>
                    <a:pt x="39453" y="13582"/>
                  </a:lnTo>
                  <a:lnTo>
                    <a:pt x="39022" y="13582"/>
                  </a:lnTo>
                  <a:lnTo>
                    <a:pt x="39022" y="13582"/>
                  </a:lnTo>
                  <a:lnTo>
                    <a:pt x="38591" y="14014"/>
                  </a:lnTo>
                  <a:lnTo>
                    <a:pt x="38159" y="14445"/>
                  </a:lnTo>
                  <a:lnTo>
                    <a:pt x="38159" y="15307"/>
                  </a:lnTo>
                  <a:lnTo>
                    <a:pt x="38159" y="16169"/>
                  </a:lnTo>
                  <a:lnTo>
                    <a:pt x="38159" y="16169"/>
                  </a:lnTo>
                  <a:lnTo>
                    <a:pt x="37513" y="16385"/>
                  </a:lnTo>
                  <a:lnTo>
                    <a:pt x="36866" y="16601"/>
                  </a:lnTo>
                  <a:lnTo>
                    <a:pt x="35788" y="16601"/>
                  </a:lnTo>
                  <a:lnTo>
                    <a:pt x="35788" y="16601"/>
                  </a:lnTo>
                  <a:lnTo>
                    <a:pt x="34279" y="16601"/>
                  </a:lnTo>
                  <a:lnTo>
                    <a:pt x="33632" y="16816"/>
                  </a:lnTo>
                  <a:lnTo>
                    <a:pt x="32985" y="17247"/>
                  </a:lnTo>
                  <a:lnTo>
                    <a:pt x="32985" y="17247"/>
                  </a:lnTo>
                  <a:lnTo>
                    <a:pt x="32554" y="17032"/>
                  </a:lnTo>
                  <a:lnTo>
                    <a:pt x="32123" y="16816"/>
                  </a:lnTo>
                  <a:lnTo>
                    <a:pt x="31045" y="17032"/>
                  </a:lnTo>
                  <a:lnTo>
                    <a:pt x="31045" y="17032"/>
                  </a:lnTo>
                  <a:lnTo>
                    <a:pt x="29752" y="17032"/>
                  </a:lnTo>
                  <a:lnTo>
                    <a:pt x="29320" y="16816"/>
                  </a:lnTo>
                  <a:lnTo>
                    <a:pt x="29105" y="16385"/>
                  </a:lnTo>
                  <a:lnTo>
                    <a:pt x="29105" y="16385"/>
                  </a:lnTo>
                  <a:lnTo>
                    <a:pt x="30614" y="16169"/>
                  </a:lnTo>
                  <a:lnTo>
                    <a:pt x="32123" y="15738"/>
                  </a:lnTo>
                  <a:lnTo>
                    <a:pt x="34710" y="14445"/>
                  </a:lnTo>
                  <a:close/>
                  <a:moveTo>
                    <a:pt x="50232" y="41177"/>
                  </a:moveTo>
                  <a:lnTo>
                    <a:pt x="50232" y="41177"/>
                  </a:lnTo>
                  <a:lnTo>
                    <a:pt x="49586" y="41177"/>
                  </a:lnTo>
                  <a:lnTo>
                    <a:pt x="49154" y="41393"/>
                  </a:lnTo>
                  <a:lnTo>
                    <a:pt x="48723" y="41609"/>
                  </a:lnTo>
                  <a:lnTo>
                    <a:pt x="48292" y="41824"/>
                  </a:lnTo>
                  <a:lnTo>
                    <a:pt x="48292" y="41824"/>
                  </a:lnTo>
                  <a:lnTo>
                    <a:pt x="47214" y="41824"/>
                  </a:lnTo>
                  <a:lnTo>
                    <a:pt x="46352" y="41609"/>
                  </a:lnTo>
                  <a:lnTo>
                    <a:pt x="44411" y="40746"/>
                  </a:lnTo>
                  <a:lnTo>
                    <a:pt x="44411" y="40746"/>
                  </a:lnTo>
                  <a:lnTo>
                    <a:pt x="42902" y="40315"/>
                  </a:lnTo>
                  <a:lnTo>
                    <a:pt x="41609" y="39884"/>
                  </a:lnTo>
                  <a:lnTo>
                    <a:pt x="40315" y="39884"/>
                  </a:lnTo>
                  <a:lnTo>
                    <a:pt x="38806" y="40099"/>
                  </a:lnTo>
                  <a:lnTo>
                    <a:pt x="38806" y="40099"/>
                  </a:lnTo>
                  <a:lnTo>
                    <a:pt x="38591" y="40746"/>
                  </a:lnTo>
                  <a:lnTo>
                    <a:pt x="38591" y="41393"/>
                  </a:lnTo>
                  <a:lnTo>
                    <a:pt x="38591" y="42040"/>
                  </a:lnTo>
                  <a:lnTo>
                    <a:pt x="38375" y="42471"/>
                  </a:lnTo>
                  <a:lnTo>
                    <a:pt x="38375" y="42471"/>
                  </a:lnTo>
                  <a:lnTo>
                    <a:pt x="35788" y="41609"/>
                  </a:lnTo>
                  <a:lnTo>
                    <a:pt x="33632" y="40531"/>
                  </a:lnTo>
                  <a:lnTo>
                    <a:pt x="31261" y="39668"/>
                  </a:lnTo>
                  <a:lnTo>
                    <a:pt x="28889" y="38806"/>
                  </a:lnTo>
                  <a:lnTo>
                    <a:pt x="28889" y="38806"/>
                  </a:lnTo>
                  <a:lnTo>
                    <a:pt x="29105" y="37944"/>
                  </a:lnTo>
                  <a:lnTo>
                    <a:pt x="29320" y="36866"/>
                  </a:lnTo>
                  <a:lnTo>
                    <a:pt x="29320" y="36003"/>
                  </a:lnTo>
                  <a:lnTo>
                    <a:pt x="28889" y="35141"/>
                  </a:lnTo>
                  <a:lnTo>
                    <a:pt x="28889" y="35141"/>
                  </a:lnTo>
                  <a:lnTo>
                    <a:pt x="25224" y="35357"/>
                  </a:lnTo>
                  <a:lnTo>
                    <a:pt x="21775" y="35357"/>
                  </a:lnTo>
                  <a:lnTo>
                    <a:pt x="21775" y="35357"/>
                  </a:lnTo>
                  <a:lnTo>
                    <a:pt x="21128" y="35357"/>
                  </a:lnTo>
                  <a:lnTo>
                    <a:pt x="20481" y="35572"/>
                  </a:lnTo>
                  <a:lnTo>
                    <a:pt x="19188" y="36003"/>
                  </a:lnTo>
                  <a:lnTo>
                    <a:pt x="18110" y="36650"/>
                  </a:lnTo>
                  <a:lnTo>
                    <a:pt x="16816" y="37081"/>
                  </a:lnTo>
                  <a:lnTo>
                    <a:pt x="16816" y="37081"/>
                  </a:lnTo>
                  <a:lnTo>
                    <a:pt x="15954" y="37297"/>
                  </a:lnTo>
                  <a:lnTo>
                    <a:pt x="15092" y="37297"/>
                  </a:lnTo>
                  <a:lnTo>
                    <a:pt x="14014" y="37081"/>
                  </a:lnTo>
                  <a:lnTo>
                    <a:pt x="13583" y="36866"/>
                  </a:lnTo>
                  <a:lnTo>
                    <a:pt x="13367" y="36434"/>
                  </a:lnTo>
                  <a:lnTo>
                    <a:pt x="13367" y="36434"/>
                  </a:lnTo>
                  <a:lnTo>
                    <a:pt x="13798" y="36219"/>
                  </a:lnTo>
                  <a:lnTo>
                    <a:pt x="14661" y="35788"/>
                  </a:lnTo>
                  <a:lnTo>
                    <a:pt x="16170" y="35357"/>
                  </a:lnTo>
                  <a:lnTo>
                    <a:pt x="17463" y="34925"/>
                  </a:lnTo>
                  <a:lnTo>
                    <a:pt x="18110" y="34710"/>
                  </a:lnTo>
                  <a:lnTo>
                    <a:pt x="18541" y="34063"/>
                  </a:lnTo>
                  <a:lnTo>
                    <a:pt x="18541" y="34063"/>
                  </a:lnTo>
                  <a:lnTo>
                    <a:pt x="18541" y="33201"/>
                  </a:lnTo>
                  <a:lnTo>
                    <a:pt x="18972" y="32338"/>
                  </a:lnTo>
                  <a:lnTo>
                    <a:pt x="19403" y="31692"/>
                  </a:lnTo>
                  <a:lnTo>
                    <a:pt x="20050" y="31260"/>
                  </a:lnTo>
                  <a:lnTo>
                    <a:pt x="21559" y="30182"/>
                  </a:lnTo>
                  <a:lnTo>
                    <a:pt x="21991" y="29536"/>
                  </a:lnTo>
                  <a:lnTo>
                    <a:pt x="22422" y="28673"/>
                  </a:lnTo>
                  <a:lnTo>
                    <a:pt x="22422" y="28673"/>
                  </a:lnTo>
                  <a:lnTo>
                    <a:pt x="23931" y="28889"/>
                  </a:lnTo>
                  <a:lnTo>
                    <a:pt x="25224" y="28673"/>
                  </a:lnTo>
                  <a:lnTo>
                    <a:pt x="26302" y="28242"/>
                  </a:lnTo>
                  <a:lnTo>
                    <a:pt x="27380" y="27380"/>
                  </a:lnTo>
                  <a:lnTo>
                    <a:pt x="27380" y="27380"/>
                  </a:lnTo>
                  <a:lnTo>
                    <a:pt x="28243" y="28242"/>
                  </a:lnTo>
                  <a:lnTo>
                    <a:pt x="28889" y="28889"/>
                  </a:lnTo>
                  <a:lnTo>
                    <a:pt x="30830" y="30182"/>
                  </a:lnTo>
                  <a:lnTo>
                    <a:pt x="32770" y="31476"/>
                  </a:lnTo>
                  <a:lnTo>
                    <a:pt x="34279" y="32770"/>
                  </a:lnTo>
                  <a:lnTo>
                    <a:pt x="34279" y="32770"/>
                  </a:lnTo>
                  <a:lnTo>
                    <a:pt x="34494" y="33201"/>
                  </a:lnTo>
                  <a:lnTo>
                    <a:pt x="34279" y="33632"/>
                  </a:lnTo>
                  <a:lnTo>
                    <a:pt x="34063" y="34063"/>
                  </a:lnTo>
                  <a:lnTo>
                    <a:pt x="34063" y="34063"/>
                  </a:lnTo>
                  <a:lnTo>
                    <a:pt x="34494" y="34063"/>
                  </a:lnTo>
                  <a:lnTo>
                    <a:pt x="34926" y="34063"/>
                  </a:lnTo>
                  <a:lnTo>
                    <a:pt x="35357" y="33416"/>
                  </a:lnTo>
                  <a:lnTo>
                    <a:pt x="35357" y="32770"/>
                  </a:lnTo>
                  <a:lnTo>
                    <a:pt x="35357" y="32554"/>
                  </a:lnTo>
                  <a:lnTo>
                    <a:pt x="35141" y="32338"/>
                  </a:lnTo>
                  <a:lnTo>
                    <a:pt x="35141" y="32338"/>
                  </a:lnTo>
                  <a:lnTo>
                    <a:pt x="35141" y="32123"/>
                  </a:lnTo>
                  <a:lnTo>
                    <a:pt x="35357" y="31907"/>
                  </a:lnTo>
                  <a:lnTo>
                    <a:pt x="36219" y="31907"/>
                  </a:lnTo>
                  <a:lnTo>
                    <a:pt x="36219" y="31907"/>
                  </a:lnTo>
                  <a:lnTo>
                    <a:pt x="36435" y="31907"/>
                  </a:lnTo>
                  <a:lnTo>
                    <a:pt x="36435" y="31907"/>
                  </a:lnTo>
                  <a:lnTo>
                    <a:pt x="35788" y="31260"/>
                  </a:lnTo>
                  <a:lnTo>
                    <a:pt x="34926" y="30614"/>
                  </a:lnTo>
                  <a:lnTo>
                    <a:pt x="33201" y="29536"/>
                  </a:lnTo>
                  <a:lnTo>
                    <a:pt x="32554" y="29105"/>
                  </a:lnTo>
                  <a:lnTo>
                    <a:pt x="31692" y="28458"/>
                  </a:lnTo>
                  <a:lnTo>
                    <a:pt x="31261" y="27595"/>
                  </a:lnTo>
                  <a:lnTo>
                    <a:pt x="30830" y="26518"/>
                  </a:lnTo>
                  <a:lnTo>
                    <a:pt x="30830" y="26518"/>
                  </a:lnTo>
                  <a:lnTo>
                    <a:pt x="31692" y="26733"/>
                  </a:lnTo>
                  <a:lnTo>
                    <a:pt x="32554" y="26949"/>
                  </a:lnTo>
                  <a:lnTo>
                    <a:pt x="34279" y="28242"/>
                  </a:lnTo>
                  <a:lnTo>
                    <a:pt x="35788" y="29320"/>
                  </a:lnTo>
                  <a:lnTo>
                    <a:pt x="36650" y="29751"/>
                  </a:lnTo>
                  <a:lnTo>
                    <a:pt x="37513" y="30182"/>
                  </a:lnTo>
                  <a:lnTo>
                    <a:pt x="37513" y="30182"/>
                  </a:lnTo>
                  <a:lnTo>
                    <a:pt x="37728" y="31260"/>
                  </a:lnTo>
                  <a:lnTo>
                    <a:pt x="37944" y="31907"/>
                  </a:lnTo>
                  <a:lnTo>
                    <a:pt x="38806" y="33201"/>
                  </a:lnTo>
                  <a:lnTo>
                    <a:pt x="39669" y="34494"/>
                  </a:lnTo>
                  <a:lnTo>
                    <a:pt x="40100" y="35141"/>
                  </a:lnTo>
                  <a:lnTo>
                    <a:pt x="40315" y="35788"/>
                  </a:lnTo>
                  <a:lnTo>
                    <a:pt x="40315" y="35788"/>
                  </a:lnTo>
                  <a:lnTo>
                    <a:pt x="41178" y="35788"/>
                  </a:lnTo>
                  <a:lnTo>
                    <a:pt x="41178" y="35788"/>
                  </a:lnTo>
                  <a:lnTo>
                    <a:pt x="41609" y="35357"/>
                  </a:lnTo>
                  <a:lnTo>
                    <a:pt x="41824" y="34925"/>
                  </a:lnTo>
                  <a:lnTo>
                    <a:pt x="42256" y="34710"/>
                  </a:lnTo>
                  <a:lnTo>
                    <a:pt x="42687" y="34494"/>
                  </a:lnTo>
                  <a:lnTo>
                    <a:pt x="42687" y="34494"/>
                  </a:lnTo>
                  <a:lnTo>
                    <a:pt x="42687" y="33847"/>
                  </a:lnTo>
                  <a:lnTo>
                    <a:pt x="42471" y="33632"/>
                  </a:lnTo>
                  <a:lnTo>
                    <a:pt x="42040" y="33201"/>
                  </a:lnTo>
                  <a:lnTo>
                    <a:pt x="41393" y="32770"/>
                  </a:lnTo>
                  <a:lnTo>
                    <a:pt x="41393" y="32554"/>
                  </a:lnTo>
                  <a:lnTo>
                    <a:pt x="41393" y="32123"/>
                  </a:lnTo>
                  <a:lnTo>
                    <a:pt x="41393" y="32123"/>
                  </a:lnTo>
                  <a:lnTo>
                    <a:pt x="42040" y="31907"/>
                  </a:lnTo>
                  <a:lnTo>
                    <a:pt x="42471" y="31692"/>
                  </a:lnTo>
                  <a:lnTo>
                    <a:pt x="42471" y="31692"/>
                  </a:lnTo>
                  <a:lnTo>
                    <a:pt x="43118" y="31260"/>
                  </a:lnTo>
                  <a:lnTo>
                    <a:pt x="43334" y="31260"/>
                  </a:lnTo>
                  <a:lnTo>
                    <a:pt x="43549" y="31476"/>
                  </a:lnTo>
                  <a:lnTo>
                    <a:pt x="43549" y="31476"/>
                  </a:lnTo>
                  <a:lnTo>
                    <a:pt x="44196" y="32123"/>
                  </a:lnTo>
                  <a:lnTo>
                    <a:pt x="44411" y="32985"/>
                  </a:lnTo>
                  <a:lnTo>
                    <a:pt x="45274" y="34494"/>
                  </a:lnTo>
                  <a:lnTo>
                    <a:pt x="45705" y="35141"/>
                  </a:lnTo>
                  <a:lnTo>
                    <a:pt x="46136" y="35788"/>
                  </a:lnTo>
                  <a:lnTo>
                    <a:pt x="46998" y="36219"/>
                  </a:lnTo>
                  <a:lnTo>
                    <a:pt x="48076" y="36219"/>
                  </a:lnTo>
                  <a:lnTo>
                    <a:pt x="48076" y="36219"/>
                  </a:lnTo>
                  <a:lnTo>
                    <a:pt x="48723" y="36219"/>
                  </a:lnTo>
                  <a:lnTo>
                    <a:pt x="48939" y="36003"/>
                  </a:lnTo>
                  <a:lnTo>
                    <a:pt x="48939" y="36003"/>
                  </a:lnTo>
                  <a:lnTo>
                    <a:pt x="49370" y="35572"/>
                  </a:lnTo>
                  <a:lnTo>
                    <a:pt x="49801" y="35572"/>
                  </a:lnTo>
                  <a:lnTo>
                    <a:pt x="49801" y="35572"/>
                  </a:lnTo>
                  <a:lnTo>
                    <a:pt x="50448" y="36003"/>
                  </a:lnTo>
                  <a:lnTo>
                    <a:pt x="51310" y="36434"/>
                  </a:lnTo>
                  <a:lnTo>
                    <a:pt x="51310" y="36434"/>
                  </a:lnTo>
                  <a:lnTo>
                    <a:pt x="51957" y="36219"/>
                  </a:lnTo>
                  <a:lnTo>
                    <a:pt x="52604" y="36003"/>
                  </a:lnTo>
                  <a:lnTo>
                    <a:pt x="53250" y="35788"/>
                  </a:lnTo>
                  <a:lnTo>
                    <a:pt x="54113" y="35788"/>
                  </a:lnTo>
                  <a:lnTo>
                    <a:pt x="54113" y="35788"/>
                  </a:lnTo>
                  <a:lnTo>
                    <a:pt x="54328" y="36434"/>
                  </a:lnTo>
                  <a:lnTo>
                    <a:pt x="54544" y="37297"/>
                  </a:lnTo>
                  <a:lnTo>
                    <a:pt x="54328" y="38806"/>
                  </a:lnTo>
                  <a:lnTo>
                    <a:pt x="53682" y="40315"/>
                  </a:lnTo>
                  <a:lnTo>
                    <a:pt x="53035" y="41609"/>
                  </a:lnTo>
                  <a:lnTo>
                    <a:pt x="53035" y="41609"/>
                  </a:lnTo>
                  <a:lnTo>
                    <a:pt x="52604" y="41609"/>
                  </a:lnTo>
                  <a:lnTo>
                    <a:pt x="52173" y="41609"/>
                  </a:lnTo>
                  <a:lnTo>
                    <a:pt x="51526" y="41393"/>
                  </a:lnTo>
                  <a:lnTo>
                    <a:pt x="51526" y="41393"/>
                  </a:lnTo>
                  <a:lnTo>
                    <a:pt x="50879" y="41177"/>
                  </a:lnTo>
                  <a:lnTo>
                    <a:pt x="50232" y="41177"/>
                  </a:lnTo>
                  <a:close/>
                  <a:moveTo>
                    <a:pt x="57131" y="54328"/>
                  </a:moveTo>
                  <a:lnTo>
                    <a:pt x="57131" y="54328"/>
                  </a:lnTo>
                  <a:lnTo>
                    <a:pt x="56915" y="52819"/>
                  </a:lnTo>
                  <a:lnTo>
                    <a:pt x="56484" y="51741"/>
                  </a:lnTo>
                  <a:lnTo>
                    <a:pt x="55837" y="50448"/>
                  </a:lnTo>
                  <a:lnTo>
                    <a:pt x="55191" y="49585"/>
                  </a:lnTo>
                  <a:lnTo>
                    <a:pt x="53897" y="47429"/>
                  </a:lnTo>
                  <a:lnTo>
                    <a:pt x="53466" y="46351"/>
                  </a:lnTo>
                  <a:lnTo>
                    <a:pt x="53035" y="45274"/>
                  </a:lnTo>
                  <a:lnTo>
                    <a:pt x="53035" y="45274"/>
                  </a:lnTo>
                  <a:lnTo>
                    <a:pt x="54328" y="45274"/>
                  </a:lnTo>
                  <a:lnTo>
                    <a:pt x="54328" y="45274"/>
                  </a:lnTo>
                  <a:lnTo>
                    <a:pt x="56700" y="48292"/>
                  </a:lnTo>
                  <a:lnTo>
                    <a:pt x="57778" y="49801"/>
                  </a:lnTo>
                  <a:lnTo>
                    <a:pt x="58425" y="51741"/>
                  </a:lnTo>
                  <a:lnTo>
                    <a:pt x="58425" y="51741"/>
                  </a:lnTo>
                  <a:lnTo>
                    <a:pt x="58856" y="52388"/>
                  </a:lnTo>
                  <a:lnTo>
                    <a:pt x="59502" y="53250"/>
                  </a:lnTo>
                  <a:lnTo>
                    <a:pt x="60796" y="54544"/>
                  </a:lnTo>
                  <a:lnTo>
                    <a:pt x="61443" y="55406"/>
                  </a:lnTo>
                  <a:lnTo>
                    <a:pt x="61874" y="56053"/>
                  </a:lnTo>
                  <a:lnTo>
                    <a:pt x="62089" y="56700"/>
                  </a:lnTo>
                  <a:lnTo>
                    <a:pt x="61874" y="57562"/>
                  </a:lnTo>
                  <a:lnTo>
                    <a:pt x="61874" y="57562"/>
                  </a:lnTo>
                  <a:lnTo>
                    <a:pt x="62521" y="58209"/>
                  </a:lnTo>
                  <a:lnTo>
                    <a:pt x="63167" y="59287"/>
                  </a:lnTo>
                  <a:lnTo>
                    <a:pt x="63814" y="61443"/>
                  </a:lnTo>
                  <a:lnTo>
                    <a:pt x="63814" y="61443"/>
                  </a:lnTo>
                  <a:lnTo>
                    <a:pt x="62736" y="60796"/>
                  </a:lnTo>
                  <a:lnTo>
                    <a:pt x="61658" y="60149"/>
                  </a:lnTo>
                  <a:lnTo>
                    <a:pt x="59934" y="58209"/>
                  </a:lnTo>
                  <a:lnTo>
                    <a:pt x="57131" y="54328"/>
                  </a:lnTo>
                  <a:close/>
                  <a:moveTo>
                    <a:pt x="71791" y="35357"/>
                  </a:moveTo>
                  <a:lnTo>
                    <a:pt x="71791" y="35357"/>
                  </a:lnTo>
                  <a:lnTo>
                    <a:pt x="71144" y="35572"/>
                  </a:lnTo>
                  <a:lnTo>
                    <a:pt x="70497" y="35788"/>
                  </a:lnTo>
                  <a:lnTo>
                    <a:pt x="69851" y="35572"/>
                  </a:lnTo>
                  <a:lnTo>
                    <a:pt x="69204" y="35357"/>
                  </a:lnTo>
                  <a:lnTo>
                    <a:pt x="67910" y="34710"/>
                  </a:lnTo>
                  <a:lnTo>
                    <a:pt x="67048" y="33847"/>
                  </a:lnTo>
                  <a:lnTo>
                    <a:pt x="67048" y="33847"/>
                  </a:lnTo>
                  <a:lnTo>
                    <a:pt x="67264" y="32770"/>
                  </a:lnTo>
                  <a:lnTo>
                    <a:pt x="67479" y="32338"/>
                  </a:lnTo>
                  <a:lnTo>
                    <a:pt x="67695" y="32123"/>
                  </a:lnTo>
                  <a:lnTo>
                    <a:pt x="67695" y="32123"/>
                  </a:lnTo>
                  <a:lnTo>
                    <a:pt x="66832" y="30829"/>
                  </a:lnTo>
                  <a:lnTo>
                    <a:pt x="65754" y="29751"/>
                  </a:lnTo>
                  <a:lnTo>
                    <a:pt x="64892" y="28673"/>
                  </a:lnTo>
                  <a:lnTo>
                    <a:pt x="64030" y="27164"/>
                  </a:lnTo>
                  <a:lnTo>
                    <a:pt x="64030" y="27164"/>
                  </a:lnTo>
                  <a:lnTo>
                    <a:pt x="64892" y="26086"/>
                  </a:lnTo>
                  <a:lnTo>
                    <a:pt x="65970" y="25440"/>
                  </a:lnTo>
                  <a:lnTo>
                    <a:pt x="67264" y="25008"/>
                  </a:lnTo>
                  <a:lnTo>
                    <a:pt x="69204" y="24793"/>
                  </a:lnTo>
                  <a:lnTo>
                    <a:pt x="69204" y="24793"/>
                  </a:lnTo>
                  <a:lnTo>
                    <a:pt x="69204" y="25440"/>
                  </a:lnTo>
                  <a:lnTo>
                    <a:pt x="69419" y="25871"/>
                  </a:lnTo>
                  <a:lnTo>
                    <a:pt x="69419" y="26302"/>
                  </a:lnTo>
                  <a:lnTo>
                    <a:pt x="69419" y="26302"/>
                  </a:lnTo>
                  <a:lnTo>
                    <a:pt x="68557" y="26302"/>
                  </a:lnTo>
                  <a:lnTo>
                    <a:pt x="68126" y="26518"/>
                  </a:lnTo>
                  <a:lnTo>
                    <a:pt x="67695" y="26733"/>
                  </a:lnTo>
                  <a:lnTo>
                    <a:pt x="67264" y="27164"/>
                  </a:lnTo>
                  <a:lnTo>
                    <a:pt x="67264" y="27164"/>
                  </a:lnTo>
                  <a:lnTo>
                    <a:pt x="68126" y="28458"/>
                  </a:lnTo>
                  <a:lnTo>
                    <a:pt x="69204" y="29536"/>
                  </a:lnTo>
                  <a:lnTo>
                    <a:pt x="70497" y="30182"/>
                  </a:lnTo>
                  <a:lnTo>
                    <a:pt x="71575" y="30829"/>
                  </a:lnTo>
                  <a:lnTo>
                    <a:pt x="71575" y="30829"/>
                  </a:lnTo>
                  <a:lnTo>
                    <a:pt x="71791" y="31260"/>
                  </a:lnTo>
                  <a:lnTo>
                    <a:pt x="71575" y="31260"/>
                  </a:lnTo>
                  <a:lnTo>
                    <a:pt x="70929" y="31476"/>
                  </a:lnTo>
                  <a:lnTo>
                    <a:pt x="70929" y="31476"/>
                  </a:lnTo>
                  <a:lnTo>
                    <a:pt x="70497" y="31476"/>
                  </a:lnTo>
                  <a:lnTo>
                    <a:pt x="70497" y="31476"/>
                  </a:lnTo>
                  <a:lnTo>
                    <a:pt x="70713" y="31907"/>
                  </a:lnTo>
                  <a:lnTo>
                    <a:pt x="70929" y="32338"/>
                  </a:lnTo>
                  <a:lnTo>
                    <a:pt x="71575" y="33416"/>
                  </a:lnTo>
                  <a:lnTo>
                    <a:pt x="72006" y="34279"/>
                  </a:lnTo>
                  <a:lnTo>
                    <a:pt x="72006" y="34710"/>
                  </a:lnTo>
                  <a:lnTo>
                    <a:pt x="71791" y="35357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3559350" y="1353775"/>
              <a:ext cx="2409200" cy="2829600"/>
            </a:xfrm>
            <a:custGeom>
              <a:rect b="b" l="l" r="r" t="t"/>
              <a:pathLst>
                <a:path extrusionOk="0" fill="none" h="113184" w="96368">
                  <a:moveTo>
                    <a:pt x="73731" y="2803"/>
                  </a:moveTo>
                  <a:lnTo>
                    <a:pt x="73731" y="2803"/>
                  </a:lnTo>
                  <a:lnTo>
                    <a:pt x="70713" y="2156"/>
                  </a:lnTo>
                  <a:lnTo>
                    <a:pt x="67264" y="1725"/>
                  </a:lnTo>
                  <a:lnTo>
                    <a:pt x="67264" y="1725"/>
                  </a:lnTo>
                  <a:lnTo>
                    <a:pt x="67264" y="2156"/>
                  </a:lnTo>
                  <a:lnTo>
                    <a:pt x="67479" y="2372"/>
                  </a:lnTo>
                  <a:lnTo>
                    <a:pt x="67479" y="2803"/>
                  </a:lnTo>
                  <a:lnTo>
                    <a:pt x="67264" y="2803"/>
                  </a:lnTo>
                  <a:lnTo>
                    <a:pt x="67264" y="2803"/>
                  </a:lnTo>
                  <a:lnTo>
                    <a:pt x="64461" y="2803"/>
                  </a:lnTo>
                  <a:lnTo>
                    <a:pt x="61874" y="3019"/>
                  </a:lnTo>
                  <a:lnTo>
                    <a:pt x="59287" y="3665"/>
                  </a:lnTo>
                  <a:lnTo>
                    <a:pt x="56915" y="4528"/>
                  </a:lnTo>
                  <a:lnTo>
                    <a:pt x="56915" y="4528"/>
                  </a:lnTo>
                  <a:lnTo>
                    <a:pt x="56700" y="4312"/>
                  </a:lnTo>
                  <a:lnTo>
                    <a:pt x="56700" y="4097"/>
                  </a:lnTo>
                  <a:lnTo>
                    <a:pt x="56700" y="3665"/>
                  </a:lnTo>
                  <a:lnTo>
                    <a:pt x="56915" y="3234"/>
                  </a:lnTo>
                  <a:lnTo>
                    <a:pt x="56700" y="3234"/>
                  </a:lnTo>
                  <a:lnTo>
                    <a:pt x="56484" y="3019"/>
                  </a:lnTo>
                  <a:lnTo>
                    <a:pt x="56484" y="3019"/>
                  </a:lnTo>
                  <a:lnTo>
                    <a:pt x="55406" y="3019"/>
                  </a:lnTo>
                  <a:lnTo>
                    <a:pt x="55406" y="3019"/>
                  </a:lnTo>
                  <a:lnTo>
                    <a:pt x="55191" y="3450"/>
                  </a:lnTo>
                  <a:lnTo>
                    <a:pt x="55191" y="3665"/>
                  </a:lnTo>
                  <a:lnTo>
                    <a:pt x="55406" y="4097"/>
                  </a:lnTo>
                  <a:lnTo>
                    <a:pt x="55622" y="4528"/>
                  </a:lnTo>
                  <a:lnTo>
                    <a:pt x="55622" y="4743"/>
                  </a:lnTo>
                  <a:lnTo>
                    <a:pt x="55406" y="4959"/>
                  </a:lnTo>
                  <a:lnTo>
                    <a:pt x="55406" y="4959"/>
                  </a:lnTo>
                  <a:lnTo>
                    <a:pt x="54328" y="4959"/>
                  </a:lnTo>
                  <a:lnTo>
                    <a:pt x="53466" y="5174"/>
                  </a:lnTo>
                  <a:lnTo>
                    <a:pt x="52819" y="5821"/>
                  </a:lnTo>
                  <a:lnTo>
                    <a:pt x="52388" y="6684"/>
                  </a:lnTo>
                  <a:lnTo>
                    <a:pt x="52388" y="6684"/>
                  </a:lnTo>
                  <a:lnTo>
                    <a:pt x="51526" y="6468"/>
                  </a:lnTo>
                  <a:lnTo>
                    <a:pt x="50879" y="6252"/>
                  </a:lnTo>
                  <a:lnTo>
                    <a:pt x="50448" y="6468"/>
                  </a:lnTo>
                  <a:lnTo>
                    <a:pt x="50448" y="6468"/>
                  </a:lnTo>
                  <a:lnTo>
                    <a:pt x="50232" y="6684"/>
                  </a:lnTo>
                  <a:lnTo>
                    <a:pt x="50448" y="6684"/>
                  </a:lnTo>
                  <a:lnTo>
                    <a:pt x="50663" y="6899"/>
                  </a:lnTo>
                  <a:lnTo>
                    <a:pt x="51095" y="7115"/>
                  </a:lnTo>
                  <a:lnTo>
                    <a:pt x="50879" y="7330"/>
                  </a:lnTo>
                  <a:lnTo>
                    <a:pt x="50879" y="7330"/>
                  </a:lnTo>
                  <a:lnTo>
                    <a:pt x="49801" y="7115"/>
                  </a:lnTo>
                  <a:lnTo>
                    <a:pt x="49154" y="6684"/>
                  </a:lnTo>
                  <a:lnTo>
                    <a:pt x="48508" y="6037"/>
                  </a:lnTo>
                  <a:lnTo>
                    <a:pt x="48292" y="5174"/>
                  </a:lnTo>
                  <a:lnTo>
                    <a:pt x="48292" y="5174"/>
                  </a:lnTo>
                  <a:lnTo>
                    <a:pt x="49154" y="5174"/>
                  </a:lnTo>
                  <a:lnTo>
                    <a:pt x="50232" y="5390"/>
                  </a:lnTo>
                  <a:lnTo>
                    <a:pt x="50232" y="5390"/>
                  </a:lnTo>
                  <a:lnTo>
                    <a:pt x="51095" y="5390"/>
                  </a:lnTo>
                  <a:lnTo>
                    <a:pt x="51957" y="5390"/>
                  </a:lnTo>
                  <a:lnTo>
                    <a:pt x="52604" y="5174"/>
                  </a:lnTo>
                  <a:lnTo>
                    <a:pt x="53035" y="4528"/>
                  </a:lnTo>
                  <a:lnTo>
                    <a:pt x="53035" y="4528"/>
                  </a:lnTo>
                  <a:lnTo>
                    <a:pt x="52388" y="3665"/>
                  </a:lnTo>
                  <a:lnTo>
                    <a:pt x="51095" y="3019"/>
                  </a:lnTo>
                  <a:lnTo>
                    <a:pt x="49801" y="2803"/>
                  </a:lnTo>
                  <a:lnTo>
                    <a:pt x="48292" y="2372"/>
                  </a:lnTo>
                  <a:lnTo>
                    <a:pt x="45705" y="1941"/>
                  </a:lnTo>
                  <a:lnTo>
                    <a:pt x="44411" y="1509"/>
                  </a:lnTo>
                  <a:lnTo>
                    <a:pt x="43549" y="863"/>
                  </a:lnTo>
                  <a:lnTo>
                    <a:pt x="43549" y="863"/>
                  </a:lnTo>
                  <a:lnTo>
                    <a:pt x="42040" y="863"/>
                  </a:lnTo>
                  <a:lnTo>
                    <a:pt x="40531" y="863"/>
                  </a:lnTo>
                  <a:lnTo>
                    <a:pt x="37728" y="1294"/>
                  </a:lnTo>
                  <a:lnTo>
                    <a:pt x="32339" y="2587"/>
                  </a:lnTo>
                  <a:lnTo>
                    <a:pt x="32339" y="2587"/>
                  </a:lnTo>
                  <a:lnTo>
                    <a:pt x="32123" y="3450"/>
                  </a:lnTo>
                  <a:lnTo>
                    <a:pt x="31907" y="3881"/>
                  </a:lnTo>
                  <a:lnTo>
                    <a:pt x="30830" y="5174"/>
                  </a:lnTo>
                  <a:lnTo>
                    <a:pt x="29752" y="6252"/>
                  </a:lnTo>
                  <a:lnTo>
                    <a:pt x="28889" y="7546"/>
                  </a:lnTo>
                  <a:lnTo>
                    <a:pt x="28889" y="7546"/>
                  </a:lnTo>
                  <a:lnTo>
                    <a:pt x="27380" y="7762"/>
                  </a:lnTo>
                  <a:lnTo>
                    <a:pt x="26302" y="8193"/>
                  </a:lnTo>
                  <a:lnTo>
                    <a:pt x="25224" y="8839"/>
                  </a:lnTo>
                  <a:lnTo>
                    <a:pt x="24146" y="9486"/>
                  </a:lnTo>
                  <a:lnTo>
                    <a:pt x="24146" y="9486"/>
                  </a:lnTo>
                  <a:lnTo>
                    <a:pt x="24146" y="10780"/>
                  </a:lnTo>
                  <a:lnTo>
                    <a:pt x="24362" y="11858"/>
                  </a:lnTo>
                  <a:lnTo>
                    <a:pt x="24793" y="12504"/>
                  </a:lnTo>
                  <a:lnTo>
                    <a:pt x="25440" y="12936"/>
                  </a:lnTo>
                  <a:lnTo>
                    <a:pt x="26302" y="13151"/>
                  </a:lnTo>
                  <a:lnTo>
                    <a:pt x="27165" y="12936"/>
                  </a:lnTo>
                  <a:lnTo>
                    <a:pt x="28243" y="12720"/>
                  </a:lnTo>
                  <a:lnTo>
                    <a:pt x="29105" y="12073"/>
                  </a:lnTo>
                  <a:lnTo>
                    <a:pt x="29105" y="12073"/>
                  </a:lnTo>
                  <a:lnTo>
                    <a:pt x="29967" y="13367"/>
                  </a:lnTo>
                  <a:lnTo>
                    <a:pt x="30398" y="14014"/>
                  </a:lnTo>
                  <a:lnTo>
                    <a:pt x="30614" y="14876"/>
                  </a:lnTo>
                  <a:lnTo>
                    <a:pt x="30614" y="14876"/>
                  </a:lnTo>
                  <a:lnTo>
                    <a:pt x="29967" y="15307"/>
                  </a:lnTo>
                  <a:lnTo>
                    <a:pt x="29536" y="15307"/>
                  </a:lnTo>
                  <a:lnTo>
                    <a:pt x="29105" y="15307"/>
                  </a:lnTo>
                  <a:lnTo>
                    <a:pt x="29105" y="15307"/>
                  </a:lnTo>
                  <a:lnTo>
                    <a:pt x="29105" y="14445"/>
                  </a:lnTo>
                  <a:lnTo>
                    <a:pt x="28889" y="14014"/>
                  </a:lnTo>
                  <a:lnTo>
                    <a:pt x="28889" y="13798"/>
                  </a:lnTo>
                  <a:lnTo>
                    <a:pt x="28889" y="13798"/>
                  </a:lnTo>
                  <a:lnTo>
                    <a:pt x="28027" y="13798"/>
                  </a:lnTo>
                  <a:lnTo>
                    <a:pt x="27596" y="14014"/>
                  </a:lnTo>
                  <a:lnTo>
                    <a:pt x="27165" y="14445"/>
                  </a:lnTo>
                  <a:lnTo>
                    <a:pt x="26733" y="14876"/>
                  </a:lnTo>
                  <a:lnTo>
                    <a:pt x="26733" y="14876"/>
                  </a:lnTo>
                  <a:lnTo>
                    <a:pt x="27165" y="16169"/>
                  </a:lnTo>
                  <a:lnTo>
                    <a:pt x="27165" y="16816"/>
                  </a:lnTo>
                  <a:lnTo>
                    <a:pt x="27165" y="17463"/>
                  </a:lnTo>
                  <a:lnTo>
                    <a:pt x="27165" y="17463"/>
                  </a:lnTo>
                  <a:lnTo>
                    <a:pt x="25871" y="17678"/>
                  </a:lnTo>
                  <a:lnTo>
                    <a:pt x="24362" y="17678"/>
                  </a:lnTo>
                  <a:lnTo>
                    <a:pt x="24362" y="17678"/>
                  </a:lnTo>
                  <a:lnTo>
                    <a:pt x="23068" y="19188"/>
                  </a:lnTo>
                  <a:lnTo>
                    <a:pt x="21559" y="20481"/>
                  </a:lnTo>
                  <a:lnTo>
                    <a:pt x="20697" y="21128"/>
                  </a:lnTo>
                  <a:lnTo>
                    <a:pt x="19835" y="21559"/>
                  </a:lnTo>
                  <a:lnTo>
                    <a:pt x="18757" y="21775"/>
                  </a:lnTo>
                  <a:lnTo>
                    <a:pt x="17679" y="21990"/>
                  </a:lnTo>
                  <a:lnTo>
                    <a:pt x="17679" y="21990"/>
                  </a:lnTo>
                  <a:lnTo>
                    <a:pt x="17463" y="22421"/>
                  </a:lnTo>
                  <a:lnTo>
                    <a:pt x="17248" y="22853"/>
                  </a:lnTo>
                  <a:lnTo>
                    <a:pt x="16816" y="22853"/>
                  </a:lnTo>
                  <a:lnTo>
                    <a:pt x="16816" y="22853"/>
                  </a:lnTo>
                  <a:lnTo>
                    <a:pt x="15954" y="22853"/>
                  </a:lnTo>
                  <a:lnTo>
                    <a:pt x="15954" y="22853"/>
                  </a:lnTo>
                  <a:lnTo>
                    <a:pt x="15307" y="22637"/>
                  </a:lnTo>
                  <a:lnTo>
                    <a:pt x="15092" y="22853"/>
                  </a:lnTo>
                  <a:lnTo>
                    <a:pt x="14876" y="23284"/>
                  </a:lnTo>
                  <a:lnTo>
                    <a:pt x="14876" y="23284"/>
                  </a:lnTo>
                  <a:lnTo>
                    <a:pt x="16170" y="23930"/>
                  </a:lnTo>
                  <a:lnTo>
                    <a:pt x="16816" y="24577"/>
                  </a:lnTo>
                  <a:lnTo>
                    <a:pt x="17463" y="25224"/>
                  </a:lnTo>
                  <a:lnTo>
                    <a:pt x="17679" y="26086"/>
                  </a:lnTo>
                  <a:lnTo>
                    <a:pt x="17894" y="26733"/>
                  </a:lnTo>
                  <a:lnTo>
                    <a:pt x="17679" y="27595"/>
                  </a:lnTo>
                  <a:lnTo>
                    <a:pt x="17032" y="28458"/>
                  </a:lnTo>
                  <a:lnTo>
                    <a:pt x="17032" y="28458"/>
                  </a:lnTo>
                  <a:lnTo>
                    <a:pt x="15523" y="28458"/>
                  </a:lnTo>
                  <a:lnTo>
                    <a:pt x="14014" y="28242"/>
                  </a:lnTo>
                  <a:lnTo>
                    <a:pt x="14014" y="28242"/>
                  </a:lnTo>
                  <a:lnTo>
                    <a:pt x="11858" y="28242"/>
                  </a:lnTo>
                  <a:lnTo>
                    <a:pt x="10780" y="28458"/>
                  </a:lnTo>
                  <a:lnTo>
                    <a:pt x="10133" y="28889"/>
                  </a:lnTo>
                  <a:lnTo>
                    <a:pt x="10133" y="28889"/>
                  </a:lnTo>
                  <a:lnTo>
                    <a:pt x="10133" y="29967"/>
                  </a:lnTo>
                  <a:lnTo>
                    <a:pt x="10133" y="30829"/>
                  </a:lnTo>
                  <a:lnTo>
                    <a:pt x="9702" y="32338"/>
                  </a:lnTo>
                  <a:lnTo>
                    <a:pt x="9487" y="33632"/>
                  </a:lnTo>
                  <a:lnTo>
                    <a:pt x="9702" y="34494"/>
                  </a:lnTo>
                  <a:lnTo>
                    <a:pt x="9918" y="35357"/>
                  </a:lnTo>
                  <a:lnTo>
                    <a:pt x="9918" y="35357"/>
                  </a:lnTo>
                  <a:lnTo>
                    <a:pt x="10996" y="35357"/>
                  </a:lnTo>
                  <a:lnTo>
                    <a:pt x="11858" y="35357"/>
                  </a:lnTo>
                  <a:lnTo>
                    <a:pt x="12289" y="36003"/>
                  </a:lnTo>
                  <a:lnTo>
                    <a:pt x="12505" y="36650"/>
                  </a:lnTo>
                  <a:lnTo>
                    <a:pt x="12505" y="36650"/>
                  </a:lnTo>
                  <a:lnTo>
                    <a:pt x="12074" y="37512"/>
                  </a:lnTo>
                  <a:lnTo>
                    <a:pt x="11427" y="38375"/>
                  </a:lnTo>
                  <a:lnTo>
                    <a:pt x="9918" y="39453"/>
                  </a:lnTo>
                  <a:lnTo>
                    <a:pt x="9271" y="40099"/>
                  </a:lnTo>
                  <a:lnTo>
                    <a:pt x="8624" y="40746"/>
                  </a:lnTo>
                  <a:lnTo>
                    <a:pt x="8193" y="41609"/>
                  </a:lnTo>
                  <a:lnTo>
                    <a:pt x="8193" y="42902"/>
                  </a:lnTo>
                  <a:lnTo>
                    <a:pt x="8193" y="42902"/>
                  </a:lnTo>
                  <a:lnTo>
                    <a:pt x="5822" y="44842"/>
                  </a:lnTo>
                  <a:lnTo>
                    <a:pt x="3666" y="46998"/>
                  </a:lnTo>
                  <a:lnTo>
                    <a:pt x="1725" y="49585"/>
                  </a:lnTo>
                  <a:lnTo>
                    <a:pt x="1" y="52172"/>
                  </a:lnTo>
                  <a:lnTo>
                    <a:pt x="1" y="52172"/>
                  </a:lnTo>
                  <a:lnTo>
                    <a:pt x="648" y="53250"/>
                  </a:lnTo>
                  <a:lnTo>
                    <a:pt x="1079" y="54328"/>
                  </a:lnTo>
                  <a:lnTo>
                    <a:pt x="863" y="55622"/>
                  </a:lnTo>
                  <a:lnTo>
                    <a:pt x="648" y="56915"/>
                  </a:lnTo>
                  <a:lnTo>
                    <a:pt x="216" y="59502"/>
                  </a:lnTo>
                  <a:lnTo>
                    <a:pt x="1" y="60796"/>
                  </a:lnTo>
                  <a:lnTo>
                    <a:pt x="1" y="62089"/>
                  </a:lnTo>
                  <a:lnTo>
                    <a:pt x="1" y="62089"/>
                  </a:lnTo>
                  <a:lnTo>
                    <a:pt x="2588" y="64245"/>
                  </a:lnTo>
                  <a:lnTo>
                    <a:pt x="3450" y="65323"/>
                  </a:lnTo>
                  <a:lnTo>
                    <a:pt x="3881" y="66185"/>
                  </a:lnTo>
                  <a:lnTo>
                    <a:pt x="4097" y="67048"/>
                  </a:lnTo>
                  <a:lnTo>
                    <a:pt x="4097" y="67048"/>
                  </a:lnTo>
                  <a:lnTo>
                    <a:pt x="4744" y="67479"/>
                  </a:lnTo>
                  <a:lnTo>
                    <a:pt x="5606" y="67910"/>
                  </a:lnTo>
                  <a:lnTo>
                    <a:pt x="6900" y="69204"/>
                  </a:lnTo>
                  <a:lnTo>
                    <a:pt x="8193" y="70282"/>
                  </a:lnTo>
                  <a:lnTo>
                    <a:pt x="9055" y="70497"/>
                  </a:lnTo>
                  <a:lnTo>
                    <a:pt x="9918" y="70713"/>
                  </a:lnTo>
                  <a:lnTo>
                    <a:pt x="9918" y="70713"/>
                  </a:lnTo>
                  <a:lnTo>
                    <a:pt x="10996" y="70713"/>
                  </a:lnTo>
                  <a:lnTo>
                    <a:pt x="12074" y="70282"/>
                  </a:lnTo>
                  <a:lnTo>
                    <a:pt x="12074" y="70282"/>
                  </a:lnTo>
                  <a:lnTo>
                    <a:pt x="12936" y="70066"/>
                  </a:lnTo>
                  <a:lnTo>
                    <a:pt x="14014" y="69850"/>
                  </a:lnTo>
                  <a:lnTo>
                    <a:pt x="15092" y="69850"/>
                  </a:lnTo>
                  <a:lnTo>
                    <a:pt x="16170" y="70282"/>
                  </a:lnTo>
                  <a:lnTo>
                    <a:pt x="16170" y="70282"/>
                  </a:lnTo>
                  <a:lnTo>
                    <a:pt x="17463" y="69635"/>
                  </a:lnTo>
                  <a:lnTo>
                    <a:pt x="18972" y="68988"/>
                  </a:lnTo>
                  <a:lnTo>
                    <a:pt x="20697" y="68557"/>
                  </a:lnTo>
                  <a:lnTo>
                    <a:pt x="22853" y="68772"/>
                  </a:lnTo>
                  <a:lnTo>
                    <a:pt x="22853" y="68772"/>
                  </a:lnTo>
                  <a:lnTo>
                    <a:pt x="23284" y="69204"/>
                  </a:lnTo>
                  <a:lnTo>
                    <a:pt x="23500" y="69850"/>
                  </a:lnTo>
                  <a:lnTo>
                    <a:pt x="23931" y="70497"/>
                  </a:lnTo>
                  <a:lnTo>
                    <a:pt x="24362" y="70713"/>
                  </a:lnTo>
                  <a:lnTo>
                    <a:pt x="24362" y="70713"/>
                  </a:lnTo>
                  <a:lnTo>
                    <a:pt x="25224" y="70713"/>
                  </a:lnTo>
                  <a:lnTo>
                    <a:pt x="25871" y="70713"/>
                  </a:lnTo>
                  <a:lnTo>
                    <a:pt x="25871" y="70713"/>
                  </a:lnTo>
                  <a:lnTo>
                    <a:pt x="26949" y="70497"/>
                  </a:lnTo>
                  <a:lnTo>
                    <a:pt x="26949" y="70497"/>
                  </a:lnTo>
                  <a:lnTo>
                    <a:pt x="27811" y="71144"/>
                  </a:lnTo>
                  <a:lnTo>
                    <a:pt x="28243" y="71791"/>
                  </a:lnTo>
                  <a:lnTo>
                    <a:pt x="28243" y="72653"/>
                  </a:lnTo>
                  <a:lnTo>
                    <a:pt x="28243" y="73515"/>
                  </a:lnTo>
                  <a:lnTo>
                    <a:pt x="27596" y="75240"/>
                  </a:lnTo>
                  <a:lnTo>
                    <a:pt x="27380" y="76102"/>
                  </a:lnTo>
                  <a:lnTo>
                    <a:pt x="27380" y="76965"/>
                  </a:lnTo>
                  <a:lnTo>
                    <a:pt x="27380" y="76965"/>
                  </a:lnTo>
                  <a:lnTo>
                    <a:pt x="27811" y="77827"/>
                  </a:lnTo>
                  <a:lnTo>
                    <a:pt x="28458" y="78474"/>
                  </a:lnTo>
                  <a:lnTo>
                    <a:pt x="29320" y="79121"/>
                  </a:lnTo>
                  <a:lnTo>
                    <a:pt x="29967" y="79983"/>
                  </a:lnTo>
                  <a:lnTo>
                    <a:pt x="29967" y="79983"/>
                  </a:lnTo>
                  <a:lnTo>
                    <a:pt x="31045" y="81923"/>
                  </a:lnTo>
                  <a:lnTo>
                    <a:pt x="31692" y="83864"/>
                  </a:lnTo>
                  <a:lnTo>
                    <a:pt x="32554" y="87960"/>
                  </a:lnTo>
                  <a:lnTo>
                    <a:pt x="32554" y="87960"/>
                  </a:lnTo>
                  <a:lnTo>
                    <a:pt x="31692" y="89469"/>
                  </a:lnTo>
                  <a:lnTo>
                    <a:pt x="30830" y="91193"/>
                  </a:lnTo>
                  <a:lnTo>
                    <a:pt x="30398" y="92056"/>
                  </a:lnTo>
                  <a:lnTo>
                    <a:pt x="30183" y="92918"/>
                  </a:lnTo>
                  <a:lnTo>
                    <a:pt x="30183" y="93780"/>
                  </a:lnTo>
                  <a:lnTo>
                    <a:pt x="30183" y="94858"/>
                  </a:lnTo>
                  <a:lnTo>
                    <a:pt x="30183" y="94858"/>
                  </a:lnTo>
                  <a:lnTo>
                    <a:pt x="30614" y="95936"/>
                  </a:lnTo>
                  <a:lnTo>
                    <a:pt x="31476" y="97230"/>
                  </a:lnTo>
                  <a:lnTo>
                    <a:pt x="32339" y="98523"/>
                  </a:lnTo>
                  <a:lnTo>
                    <a:pt x="32985" y="100032"/>
                  </a:lnTo>
                  <a:lnTo>
                    <a:pt x="32985" y="100032"/>
                  </a:lnTo>
                  <a:lnTo>
                    <a:pt x="33201" y="101326"/>
                  </a:lnTo>
                  <a:lnTo>
                    <a:pt x="33417" y="102620"/>
                  </a:lnTo>
                  <a:lnTo>
                    <a:pt x="33632" y="103913"/>
                  </a:lnTo>
                  <a:lnTo>
                    <a:pt x="33848" y="105207"/>
                  </a:lnTo>
                  <a:lnTo>
                    <a:pt x="33848" y="105207"/>
                  </a:lnTo>
                  <a:lnTo>
                    <a:pt x="34710" y="106500"/>
                  </a:lnTo>
                  <a:lnTo>
                    <a:pt x="35572" y="107794"/>
                  </a:lnTo>
                  <a:lnTo>
                    <a:pt x="36435" y="109087"/>
                  </a:lnTo>
                  <a:lnTo>
                    <a:pt x="36650" y="109734"/>
                  </a:lnTo>
                  <a:lnTo>
                    <a:pt x="36866" y="110381"/>
                  </a:lnTo>
                  <a:lnTo>
                    <a:pt x="36866" y="110381"/>
                  </a:lnTo>
                  <a:lnTo>
                    <a:pt x="36650" y="111243"/>
                  </a:lnTo>
                  <a:lnTo>
                    <a:pt x="36866" y="112105"/>
                  </a:lnTo>
                  <a:lnTo>
                    <a:pt x="37297" y="112752"/>
                  </a:lnTo>
                  <a:lnTo>
                    <a:pt x="37944" y="113183"/>
                  </a:lnTo>
                  <a:lnTo>
                    <a:pt x="37944" y="113183"/>
                  </a:lnTo>
                  <a:lnTo>
                    <a:pt x="40746" y="112968"/>
                  </a:lnTo>
                  <a:lnTo>
                    <a:pt x="43118" y="112321"/>
                  </a:lnTo>
                  <a:lnTo>
                    <a:pt x="45489" y="111674"/>
                  </a:lnTo>
                  <a:lnTo>
                    <a:pt x="47430" y="110596"/>
                  </a:lnTo>
                  <a:lnTo>
                    <a:pt x="49154" y="109303"/>
                  </a:lnTo>
                  <a:lnTo>
                    <a:pt x="50663" y="107578"/>
                  </a:lnTo>
                  <a:lnTo>
                    <a:pt x="51526" y="105638"/>
                  </a:lnTo>
                  <a:lnTo>
                    <a:pt x="52173" y="103266"/>
                  </a:lnTo>
                  <a:lnTo>
                    <a:pt x="52173" y="103266"/>
                  </a:lnTo>
                  <a:lnTo>
                    <a:pt x="53250" y="103051"/>
                  </a:lnTo>
                  <a:lnTo>
                    <a:pt x="53897" y="102620"/>
                  </a:lnTo>
                  <a:lnTo>
                    <a:pt x="54544" y="101973"/>
                  </a:lnTo>
                  <a:lnTo>
                    <a:pt x="54975" y="101110"/>
                  </a:lnTo>
                  <a:lnTo>
                    <a:pt x="55191" y="100248"/>
                  </a:lnTo>
                  <a:lnTo>
                    <a:pt x="55191" y="99386"/>
                  </a:lnTo>
                  <a:lnTo>
                    <a:pt x="54975" y="98308"/>
                  </a:lnTo>
                  <a:lnTo>
                    <a:pt x="54544" y="97445"/>
                  </a:lnTo>
                  <a:lnTo>
                    <a:pt x="54544" y="97445"/>
                  </a:lnTo>
                  <a:lnTo>
                    <a:pt x="55191" y="96583"/>
                  </a:lnTo>
                  <a:lnTo>
                    <a:pt x="56053" y="95936"/>
                  </a:lnTo>
                  <a:lnTo>
                    <a:pt x="57778" y="94643"/>
                  </a:lnTo>
                  <a:lnTo>
                    <a:pt x="59502" y="93565"/>
                  </a:lnTo>
                  <a:lnTo>
                    <a:pt x="60365" y="92918"/>
                  </a:lnTo>
                  <a:lnTo>
                    <a:pt x="61012" y="92056"/>
                  </a:lnTo>
                  <a:lnTo>
                    <a:pt x="61012" y="92056"/>
                  </a:lnTo>
                  <a:lnTo>
                    <a:pt x="61012" y="90331"/>
                  </a:lnTo>
                  <a:lnTo>
                    <a:pt x="61012" y="89038"/>
                  </a:lnTo>
                  <a:lnTo>
                    <a:pt x="60580" y="86451"/>
                  </a:lnTo>
                  <a:lnTo>
                    <a:pt x="59934" y="84079"/>
                  </a:lnTo>
                  <a:lnTo>
                    <a:pt x="59502" y="82786"/>
                  </a:lnTo>
                  <a:lnTo>
                    <a:pt x="59287" y="81492"/>
                  </a:lnTo>
                  <a:lnTo>
                    <a:pt x="59287" y="81492"/>
                  </a:lnTo>
                  <a:lnTo>
                    <a:pt x="59934" y="79983"/>
                  </a:lnTo>
                  <a:lnTo>
                    <a:pt x="60796" y="78905"/>
                  </a:lnTo>
                  <a:lnTo>
                    <a:pt x="62521" y="76749"/>
                  </a:lnTo>
                  <a:lnTo>
                    <a:pt x="64677" y="74809"/>
                  </a:lnTo>
                  <a:lnTo>
                    <a:pt x="66617" y="72869"/>
                  </a:lnTo>
                  <a:lnTo>
                    <a:pt x="68773" y="70713"/>
                  </a:lnTo>
                  <a:lnTo>
                    <a:pt x="69635" y="69635"/>
                  </a:lnTo>
                  <a:lnTo>
                    <a:pt x="70282" y="68557"/>
                  </a:lnTo>
                  <a:lnTo>
                    <a:pt x="70929" y="67263"/>
                  </a:lnTo>
                  <a:lnTo>
                    <a:pt x="71575" y="65970"/>
                  </a:lnTo>
                  <a:lnTo>
                    <a:pt x="71791" y="64245"/>
                  </a:lnTo>
                  <a:lnTo>
                    <a:pt x="71791" y="62736"/>
                  </a:lnTo>
                  <a:lnTo>
                    <a:pt x="71791" y="62736"/>
                  </a:lnTo>
                  <a:lnTo>
                    <a:pt x="69419" y="63167"/>
                  </a:lnTo>
                  <a:lnTo>
                    <a:pt x="66617" y="63814"/>
                  </a:lnTo>
                  <a:lnTo>
                    <a:pt x="65539" y="63814"/>
                  </a:lnTo>
                  <a:lnTo>
                    <a:pt x="64461" y="63598"/>
                  </a:lnTo>
                  <a:lnTo>
                    <a:pt x="64245" y="63383"/>
                  </a:lnTo>
                  <a:lnTo>
                    <a:pt x="64030" y="62952"/>
                  </a:lnTo>
                  <a:lnTo>
                    <a:pt x="63814" y="62305"/>
                  </a:lnTo>
                  <a:lnTo>
                    <a:pt x="63814" y="61658"/>
                  </a:lnTo>
                  <a:lnTo>
                    <a:pt x="63814" y="61658"/>
                  </a:lnTo>
                  <a:lnTo>
                    <a:pt x="66617" y="61227"/>
                  </a:lnTo>
                  <a:lnTo>
                    <a:pt x="69419" y="60149"/>
                  </a:lnTo>
                  <a:lnTo>
                    <a:pt x="72006" y="58855"/>
                  </a:lnTo>
                  <a:lnTo>
                    <a:pt x="73084" y="58209"/>
                  </a:lnTo>
                  <a:lnTo>
                    <a:pt x="74162" y="57346"/>
                  </a:lnTo>
                  <a:lnTo>
                    <a:pt x="74162" y="57346"/>
                  </a:lnTo>
                  <a:lnTo>
                    <a:pt x="75456" y="56915"/>
                  </a:lnTo>
                  <a:lnTo>
                    <a:pt x="76534" y="56484"/>
                  </a:lnTo>
                  <a:lnTo>
                    <a:pt x="77396" y="55837"/>
                  </a:lnTo>
                  <a:lnTo>
                    <a:pt x="78043" y="54975"/>
                  </a:lnTo>
                  <a:lnTo>
                    <a:pt x="79336" y="53250"/>
                  </a:lnTo>
                  <a:lnTo>
                    <a:pt x="80414" y="51310"/>
                  </a:lnTo>
                  <a:lnTo>
                    <a:pt x="80414" y="51310"/>
                  </a:lnTo>
                  <a:lnTo>
                    <a:pt x="79983" y="50663"/>
                  </a:lnTo>
                  <a:lnTo>
                    <a:pt x="79336" y="50232"/>
                  </a:lnTo>
                  <a:lnTo>
                    <a:pt x="78043" y="49370"/>
                  </a:lnTo>
                  <a:lnTo>
                    <a:pt x="76965" y="48723"/>
                  </a:lnTo>
                  <a:lnTo>
                    <a:pt x="76318" y="48076"/>
                  </a:lnTo>
                  <a:lnTo>
                    <a:pt x="76103" y="47429"/>
                  </a:lnTo>
                  <a:lnTo>
                    <a:pt x="76103" y="47429"/>
                  </a:lnTo>
                  <a:lnTo>
                    <a:pt x="75456" y="48076"/>
                  </a:lnTo>
                  <a:lnTo>
                    <a:pt x="74593" y="48723"/>
                  </a:lnTo>
                  <a:lnTo>
                    <a:pt x="73300" y="49154"/>
                  </a:lnTo>
                  <a:lnTo>
                    <a:pt x="71791" y="49154"/>
                  </a:lnTo>
                  <a:lnTo>
                    <a:pt x="71791" y="49154"/>
                  </a:lnTo>
                  <a:lnTo>
                    <a:pt x="71575" y="48292"/>
                  </a:lnTo>
                  <a:lnTo>
                    <a:pt x="71144" y="47429"/>
                  </a:lnTo>
                  <a:lnTo>
                    <a:pt x="70497" y="46783"/>
                  </a:lnTo>
                  <a:lnTo>
                    <a:pt x="69635" y="46351"/>
                  </a:lnTo>
                  <a:lnTo>
                    <a:pt x="68988" y="45705"/>
                  </a:lnTo>
                  <a:lnTo>
                    <a:pt x="68341" y="45058"/>
                  </a:lnTo>
                  <a:lnTo>
                    <a:pt x="67910" y="44196"/>
                  </a:lnTo>
                  <a:lnTo>
                    <a:pt x="67695" y="43118"/>
                  </a:lnTo>
                  <a:lnTo>
                    <a:pt x="67695" y="43118"/>
                  </a:lnTo>
                  <a:lnTo>
                    <a:pt x="68341" y="42902"/>
                  </a:lnTo>
                  <a:lnTo>
                    <a:pt x="68988" y="42687"/>
                  </a:lnTo>
                  <a:lnTo>
                    <a:pt x="68988" y="42687"/>
                  </a:lnTo>
                  <a:lnTo>
                    <a:pt x="70497" y="44196"/>
                  </a:lnTo>
                  <a:lnTo>
                    <a:pt x="72006" y="45705"/>
                  </a:lnTo>
                  <a:lnTo>
                    <a:pt x="73084" y="46351"/>
                  </a:lnTo>
                  <a:lnTo>
                    <a:pt x="74162" y="46567"/>
                  </a:lnTo>
                  <a:lnTo>
                    <a:pt x="75456" y="46567"/>
                  </a:lnTo>
                  <a:lnTo>
                    <a:pt x="76749" y="46136"/>
                  </a:lnTo>
                  <a:lnTo>
                    <a:pt x="76749" y="46136"/>
                  </a:lnTo>
                  <a:lnTo>
                    <a:pt x="77180" y="46998"/>
                  </a:lnTo>
                  <a:lnTo>
                    <a:pt x="77827" y="47429"/>
                  </a:lnTo>
                  <a:lnTo>
                    <a:pt x="78690" y="47861"/>
                  </a:lnTo>
                  <a:lnTo>
                    <a:pt x="79552" y="48076"/>
                  </a:lnTo>
                  <a:lnTo>
                    <a:pt x="81708" y="48292"/>
                  </a:lnTo>
                  <a:lnTo>
                    <a:pt x="83864" y="48076"/>
                  </a:lnTo>
                  <a:lnTo>
                    <a:pt x="83864" y="48076"/>
                  </a:lnTo>
                  <a:lnTo>
                    <a:pt x="86882" y="48076"/>
                  </a:lnTo>
                  <a:lnTo>
                    <a:pt x="86882" y="48076"/>
                  </a:lnTo>
                  <a:lnTo>
                    <a:pt x="87744" y="48939"/>
                  </a:lnTo>
                  <a:lnTo>
                    <a:pt x="88391" y="49585"/>
                  </a:lnTo>
                  <a:lnTo>
                    <a:pt x="89469" y="50232"/>
                  </a:lnTo>
                  <a:lnTo>
                    <a:pt x="90331" y="50879"/>
                  </a:lnTo>
                  <a:lnTo>
                    <a:pt x="90331" y="50879"/>
                  </a:lnTo>
                  <a:lnTo>
                    <a:pt x="90331" y="51310"/>
                  </a:lnTo>
                  <a:lnTo>
                    <a:pt x="90331" y="51526"/>
                  </a:lnTo>
                  <a:lnTo>
                    <a:pt x="90762" y="52172"/>
                  </a:lnTo>
                  <a:lnTo>
                    <a:pt x="92056" y="53250"/>
                  </a:lnTo>
                  <a:lnTo>
                    <a:pt x="92056" y="53250"/>
                  </a:lnTo>
                  <a:lnTo>
                    <a:pt x="92487" y="53035"/>
                  </a:lnTo>
                  <a:lnTo>
                    <a:pt x="92918" y="52819"/>
                  </a:lnTo>
                  <a:lnTo>
                    <a:pt x="92918" y="52819"/>
                  </a:lnTo>
                  <a:lnTo>
                    <a:pt x="93349" y="52603"/>
                  </a:lnTo>
                  <a:lnTo>
                    <a:pt x="93996" y="52388"/>
                  </a:lnTo>
                  <a:lnTo>
                    <a:pt x="93996" y="52388"/>
                  </a:lnTo>
                  <a:lnTo>
                    <a:pt x="94212" y="54759"/>
                  </a:lnTo>
                  <a:lnTo>
                    <a:pt x="94859" y="56700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55837"/>
                  </a:lnTo>
                  <a:lnTo>
                    <a:pt x="95936" y="51526"/>
                  </a:lnTo>
                  <a:lnTo>
                    <a:pt x="95505" y="47214"/>
                  </a:lnTo>
                  <a:lnTo>
                    <a:pt x="94643" y="43118"/>
                  </a:lnTo>
                  <a:lnTo>
                    <a:pt x="93781" y="39022"/>
                  </a:lnTo>
                  <a:lnTo>
                    <a:pt x="92703" y="34925"/>
                  </a:lnTo>
                  <a:lnTo>
                    <a:pt x="91409" y="31045"/>
                  </a:lnTo>
                  <a:lnTo>
                    <a:pt x="89900" y="27164"/>
                  </a:lnTo>
                  <a:lnTo>
                    <a:pt x="88175" y="23499"/>
                  </a:lnTo>
                  <a:lnTo>
                    <a:pt x="86451" y="19834"/>
                  </a:lnTo>
                  <a:lnTo>
                    <a:pt x="84295" y="16169"/>
                  </a:lnTo>
                  <a:lnTo>
                    <a:pt x="82139" y="12720"/>
                  </a:lnTo>
                  <a:lnTo>
                    <a:pt x="79983" y="9486"/>
                  </a:lnTo>
                  <a:lnTo>
                    <a:pt x="77396" y="6252"/>
                  </a:lnTo>
                  <a:lnTo>
                    <a:pt x="74809" y="3019"/>
                  </a:lnTo>
                  <a:lnTo>
                    <a:pt x="72006" y="0"/>
                  </a:lnTo>
                  <a:lnTo>
                    <a:pt x="72006" y="0"/>
                  </a:lnTo>
                  <a:lnTo>
                    <a:pt x="71791" y="863"/>
                  </a:lnTo>
                  <a:lnTo>
                    <a:pt x="72006" y="1725"/>
                  </a:lnTo>
                  <a:lnTo>
                    <a:pt x="72222" y="1941"/>
                  </a:lnTo>
                  <a:lnTo>
                    <a:pt x="72438" y="2372"/>
                  </a:lnTo>
                  <a:lnTo>
                    <a:pt x="73731" y="280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4707350" y="1973575"/>
              <a:ext cx="328800" cy="172500"/>
            </a:xfrm>
            <a:custGeom>
              <a:rect b="b" l="l" r="r" t="t"/>
              <a:pathLst>
                <a:path extrusionOk="0" fill="none" h="6900" w="13152">
                  <a:moveTo>
                    <a:pt x="2156" y="648"/>
                  </a:moveTo>
                  <a:lnTo>
                    <a:pt x="2156" y="648"/>
                  </a:lnTo>
                  <a:lnTo>
                    <a:pt x="2803" y="432"/>
                  </a:lnTo>
                  <a:lnTo>
                    <a:pt x="3234" y="648"/>
                  </a:lnTo>
                  <a:lnTo>
                    <a:pt x="4097" y="1079"/>
                  </a:lnTo>
                  <a:lnTo>
                    <a:pt x="4743" y="1726"/>
                  </a:lnTo>
                  <a:lnTo>
                    <a:pt x="5390" y="2372"/>
                  </a:lnTo>
                  <a:lnTo>
                    <a:pt x="5390" y="2372"/>
                  </a:lnTo>
                  <a:lnTo>
                    <a:pt x="6037" y="2372"/>
                  </a:lnTo>
                  <a:lnTo>
                    <a:pt x="6468" y="2372"/>
                  </a:lnTo>
                  <a:lnTo>
                    <a:pt x="7115" y="1941"/>
                  </a:lnTo>
                  <a:lnTo>
                    <a:pt x="7115" y="1941"/>
                  </a:lnTo>
                  <a:lnTo>
                    <a:pt x="7115" y="1510"/>
                  </a:lnTo>
                  <a:lnTo>
                    <a:pt x="6899" y="1294"/>
                  </a:lnTo>
                  <a:lnTo>
                    <a:pt x="6684" y="1294"/>
                  </a:lnTo>
                  <a:lnTo>
                    <a:pt x="6468" y="863"/>
                  </a:lnTo>
                  <a:lnTo>
                    <a:pt x="6468" y="863"/>
                  </a:lnTo>
                  <a:lnTo>
                    <a:pt x="6899" y="432"/>
                  </a:lnTo>
                  <a:lnTo>
                    <a:pt x="7546" y="216"/>
                  </a:lnTo>
                  <a:lnTo>
                    <a:pt x="8193" y="1"/>
                  </a:lnTo>
                  <a:lnTo>
                    <a:pt x="9055" y="1"/>
                  </a:lnTo>
                  <a:lnTo>
                    <a:pt x="9055" y="1"/>
                  </a:lnTo>
                  <a:lnTo>
                    <a:pt x="9055" y="648"/>
                  </a:lnTo>
                  <a:lnTo>
                    <a:pt x="8840" y="1079"/>
                  </a:lnTo>
                  <a:lnTo>
                    <a:pt x="8624" y="1294"/>
                  </a:lnTo>
                  <a:lnTo>
                    <a:pt x="8408" y="1726"/>
                  </a:lnTo>
                  <a:lnTo>
                    <a:pt x="8408" y="1726"/>
                  </a:lnTo>
                  <a:lnTo>
                    <a:pt x="8840" y="2372"/>
                  </a:lnTo>
                  <a:lnTo>
                    <a:pt x="9702" y="2803"/>
                  </a:lnTo>
                  <a:lnTo>
                    <a:pt x="11211" y="3450"/>
                  </a:lnTo>
                  <a:lnTo>
                    <a:pt x="11858" y="3881"/>
                  </a:lnTo>
                  <a:lnTo>
                    <a:pt x="12505" y="4313"/>
                  </a:lnTo>
                  <a:lnTo>
                    <a:pt x="13151" y="4959"/>
                  </a:lnTo>
                  <a:lnTo>
                    <a:pt x="13151" y="5822"/>
                  </a:lnTo>
                  <a:lnTo>
                    <a:pt x="13151" y="5822"/>
                  </a:lnTo>
                  <a:lnTo>
                    <a:pt x="11858" y="6253"/>
                  </a:lnTo>
                  <a:lnTo>
                    <a:pt x="10780" y="6253"/>
                  </a:lnTo>
                  <a:lnTo>
                    <a:pt x="9486" y="6037"/>
                  </a:lnTo>
                  <a:lnTo>
                    <a:pt x="8408" y="5822"/>
                  </a:lnTo>
                  <a:lnTo>
                    <a:pt x="8408" y="5822"/>
                  </a:lnTo>
                  <a:lnTo>
                    <a:pt x="6899" y="5390"/>
                  </a:lnTo>
                  <a:lnTo>
                    <a:pt x="5606" y="5175"/>
                  </a:lnTo>
                  <a:lnTo>
                    <a:pt x="4312" y="5390"/>
                  </a:lnTo>
                  <a:lnTo>
                    <a:pt x="3666" y="5606"/>
                  </a:lnTo>
                  <a:lnTo>
                    <a:pt x="3019" y="6037"/>
                  </a:lnTo>
                  <a:lnTo>
                    <a:pt x="3019" y="6037"/>
                  </a:lnTo>
                  <a:lnTo>
                    <a:pt x="2588" y="6253"/>
                  </a:lnTo>
                  <a:lnTo>
                    <a:pt x="2372" y="6037"/>
                  </a:lnTo>
                  <a:lnTo>
                    <a:pt x="2372" y="6037"/>
                  </a:lnTo>
                  <a:lnTo>
                    <a:pt x="2156" y="5822"/>
                  </a:lnTo>
                  <a:lnTo>
                    <a:pt x="1941" y="5822"/>
                  </a:lnTo>
                  <a:lnTo>
                    <a:pt x="1941" y="5822"/>
                  </a:lnTo>
                  <a:lnTo>
                    <a:pt x="1294" y="6037"/>
                  </a:lnTo>
                  <a:lnTo>
                    <a:pt x="1078" y="6468"/>
                  </a:lnTo>
                  <a:lnTo>
                    <a:pt x="1078" y="6468"/>
                  </a:lnTo>
                  <a:lnTo>
                    <a:pt x="647" y="6684"/>
                  </a:lnTo>
                  <a:lnTo>
                    <a:pt x="432" y="6900"/>
                  </a:lnTo>
                  <a:lnTo>
                    <a:pt x="1" y="6900"/>
                  </a:lnTo>
                  <a:lnTo>
                    <a:pt x="1" y="6900"/>
                  </a:lnTo>
                  <a:lnTo>
                    <a:pt x="216" y="5390"/>
                  </a:lnTo>
                  <a:lnTo>
                    <a:pt x="432" y="3666"/>
                  </a:lnTo>
                  <a:lnTo>
                    <a:pt x="1078" y="1941"/>
                  </a:lnTo>
                  <a:lnTo>
                    <a:pt x="1510" y="1294"/>
                  </a:lnTo>
                  <a:lnTo>
                    <a:pt x="2156" y="6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4286950" y="1493900"/>
              <a:ext cx="382700" cy="291075"/>
            </a:xfrm>
            <a:custGeom>
              <a:rect b="b" l="l" r="r" t="t"/>
              <a:pathLst>
                <a:path extrusionOk="0" fill="none" h="11643" w="15308">
                  <a:moveTo>
                    <a:pt x="5606" y="8840"/>
                  </a:moveTo>
                  <a:lnTo>
                    <a:pt x="5606" y="8840"/>
                  </a:lnTo>
                  <a:lnTo>
                    <a:pt x="5606" y="8409"/>
                  </a:lnTo>
                  <a:lnTo>
                    <a:pt x="5390" y="8193"/>
                  </a:lnTo>
                  <a:lnTo>
                    <a:pt x="5175" y="7977"/>
                  </a:lnTo>
                  <a:lnTo>
                    <a:pt x="5175" y="7546"/>
                  </a:lnTo>
                  <a:lnTo>
                    <a:pt x="5175" y="7546"/>
                  </a:lnTo>
                  <a:lnTo>
                    <a:pt x="5822" y="7115"/>
                  </a:lnTo>
                  <a:lnTo>
                    <a:pt x="6253" y="6684"/>
                  </a:lnTo>
                  <a:lnTo>
                    <a:pt x="6684" y="6468"/>
                  </a:lnTo>
                  <a:lnTo>
                    <a:pt x="7115" y="5821"/>
                  </a:lnTo>
                  <a:lnTo>
                    <a:pt x="7115" y="5821"/>
                  </a:lnTo>
                  <a:lnTo>
                    <a:pt x="6900" y="5390"/>
                  </a:lnTo>
                  <a:lnTo>
                    <a:pt x="6468" y="5175"/>
                  </a:lnTo>
                  <a:lnTo>
                    <a:pt x="6037" y="4959"/>
                  </a:lnTo>
                  <a:lnTo>
                    <a:pt x="5822" y="4528"/>
                  </a:lnTo>
                  <a:lnTo>
                    <a:pt x="5822" y="4528"/>
                  </a:lnTo>
                  <a:lnTo>
                    <a:pt x="5822" y="3666"/>
                  </a:lnTo>
                  <a:lnTo>
                    <a:pt x="6253" y="3019"/>
                  </a:lnTo>
                  <a:lnTo>
                    <a:pt x="6684" y="2588"/>
                  </a:lnTo>
                  <a:lnTo>
                    <a:pt x="7331" y="2157"/>
                  </a:lnTo>
                  <a:lnTo>
                    <a:pt x="8624" y="1510"/>
                  </a:lnTo>
                  <a:lnTo>
                    <a:pt x="9055" y="1079"/>
                  </a:lnTo>
                  <a:lnTo>
                    <a:pt x="9271" y="216"/>
                  </a:lnTo>
                  <a:lnTo>
                    <a:pt x="9271" y="216"/>
                  </a:lnTo>
                  <a:lnTo>
                    <a:pt x="10349" y="1"/>
                  </a:lnTo>
                  <a:lnTo>
                    <a:pt x="10996" y="216"/>
                  </a:lnTo>
                  <a:lnTo>
                    <a:pt x="11211" y="432"/>
                  </a:lnTo>
                  <a:lnTo>
                    <a:pt x="11211" y="432"/>
                  </a:lnTo>
                  <a:lnTo>
                    <a:pt x="11211" y="1079"/>
                  </a:lnTo>
                  <a:lnTo>
                    <a:pt x="10780" y="1294"/>
                  </a:lnTo>
                  <a:lnTo>
                    <a:pt x="10133" y="1725"/>
                  </a:lnTo>
                  <a:lnTo>
                    <a:pt x="9271" y="2157"/>
                  </a:lnTo>
                  <a:lnTo>
                    <a:pt x="9055" y="2372"/>
                  </a:lnTo>
                  <a:lnTo>
                    <a:pt x="8840" y="2803"/>
                  </a:lnTo>
                  <a:lnTo>
                    <a:pt x="8840" y="2803"/>
                  </a:lnTo>
                  <a:lnTo>
                    <a:pt x="8624" y="3881"/>
                  </a:lnTo>
                  <a:lnTo>
                    <a:pt x="8840" y="4528"/>
                  </a:lnTo>
                  <a:lnTo>
                    <a:pt x="9271" y="5175"/>
                  </a:lnTo>
                  <a:lnTo>
                    <a:pt x="9702" y="5390"/>
                  </a:lnTo>
                  <a:lnTo>
                    <a:pt x="10133" y="5606"/>
                  </a:lnTo>
                  <a:lnTo>
                    <a:pt x="10780" y="5606"/>
                  </a:lnTo>
                  <a:lnTo>
                    <a:pt x="12289" y="5606"/>
                  </a:lnTo>
                  <a:lnTo>
                    <a:pt x="12289" y="5606"/>
                  </a:lnTo>
                  <a:lnTo>
                    <a:pt x="13798" y="5390"/>
                  </a:lnTo>
                  <a:lnTo>
                    <a:pt x="14661" y="5606"/>
                  </a:lnTo>
                  <a:lnTo>
                    <a:pt x="15307" y="5821"/>
                  </a:lnTo>
                  <a:lnTo>
                    <a:pt x="15307" y="5821"/>
                  </a:lnTo>
                  <a:lnTo>
                    <a:pt x="13798" y="6037"/>
                  </a:lnTo>
                  <a:lnTo>
                    <a:pt x="12074" y="6037"/>
                  </a:lnTo>
                  <a:lnTo>
                    <a:pt x="10780" y="6468"/>
                  </a:lnTo>
                  <a:lnTo>
                    <a:pt x="10349" y="6684"/>
                  </a:lnTo>
                  <a:lnTo>
                    <a:pt x="9918" y="7331"/>
                  </a:lnTo>
                  <a:lnTo>
                    <a:pt x="9918" y="7331"/>
                  </a:lnTo>
                  <a:lnTo>
                    <a:pt x="10133" y="7331"/>
                  </a:lnTo>
                  <a:lnTo>
                    <a:pt x="10780" y="7331"/>
                  </a:lnTo>
                  <a:lnTo>
                    <a:pt x="10780" y="7331"/>
                  </a:lnTo>
                  <a:lnTo>
                    <a:pt x="11211" y="7331"/>
                  </a:lnTo>
                  <a:lnTo>
                    <a:pt x="11642" y="7331"/>
                  </a:lnTo>
                  <a:lnTo>
                    <a:pt x="11858" y="7546"/>
                  </a:lnTo>
                  <a:lnTo>
                    <a:pt x="11858" y="8193"/>
                  </a:lnTo>
                  <a:lnTo>
                    <a:pt x="11858" y="8193"/>
                  </a:lnTo>
                  <a:lnTo>
                    <a:pt x="11427" y="8409"/>
                  </a:lnTo>
                  <a:lnTo>
                    <a:pt x="11211" y="8409"/>
                  </a:lnTo>
                  <a:lnTo>
                    <a:pt x="10780" y="8193"/>
                  </a:lnTo>
                  <a:lnTo>
                    <a:pt x="10780" y="8193"/>
                  </a:lnTo>
                  <a:lnTo>
                    <a:pt x="10349" y="7977"/>
                  </a:lnTo>
                  <a:lnTo>
                    <a:pt x="9918" y="7977"/>
                  </a:lnTo>
                  <a:lnTo>
                    <a:pt x="9918" y="7977"/>
                  </a:lnTo>
                  <a:lnTo>
                    <a:pt x="9487" y="8409"/>
                  </a:lnTo>
                  <a:lnTo>
                    <a:pt x="9055" y="8840"/>
                  </a:lnTo>
                  <a:lnTo>
                    <a:pt x="9055" y="9702"/>
                  </a:lnTo>
                  <a:lnTo>
                    <a:pt x="9055" y="10564"/>
                  </a:lnTo>
                  <a:lnTo>
                    <a:pt x="9055" y="10564"/>
                  </a:lnTo>
                  <a:lnTo>
                    <a:pt x="8409" y="10780"/>
                  </a:lnTo>
                  <a:lnTo>
                    <a:pt x="7762" y="10996"/>
                  </a:lnTo>
                  <a:lnTo>
                    <a:pt x="6684" y="10996"/>
                  </a:lnTo>
                  <a:lnTo>
                    <a:pt x="6684" y="10996"/>
                  </a:lnTo>
                  <a:lnTo>
                    <a:pt x="5175" y="10996"/>
                  </a:lnTo>
                  <a:lnTo>
                    <a:pt x="4528" y="11211"/>
                  </a:lnTo>
                  <a:lnTo>
                    <a:pt x="3881" y="11642"/>
                  </a:lnTo>
                  <a:lnTo>
                    <a:pt x="3881" y="11642"/>
                  </a:lnTo>
                  <a:lnTo>
                    <a:pt x="3450" y="11427"/>
                  </a:lnTo>
                  <a:lnTo>
                    <a:pt x="3019" y="11211"/>
                  </a:lnTo>
                  <a:lnTo>
                    <a:pt x="1941" y="11427"/>
                  </a:lnTo>
                  <a:lnTo>
                    <a:pt x="1941" y="11427"/>
                  </a:lnTo>
                  <a:lnTo>
                    <a:pt x="648" y="11427"/>
                  </a:lnTo>
                  <a:lnTo>
                    <a:pt x="216" y="11211"/>
                  </a:lnTo>
                  <a:lnTo>
                    <a:pt x="1" y="10780"/>
                  </a:lnTo>
                  <a:lnTo>
                    <a:pt x="1" y="10780"/>
                  </a:lnTo>
                  <a:lnTo>
                    <a:pt x="1510" y="10564"/>
                  </a:lnTo>
                  <a:lnTo>
                    <a:pt x="3019" y="10133"/>
                  </a:lnTo>
                  <a:lnTo>
                    <a:pt x="5606" y="884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3893525" y="2016700"/>
              <a:ext cx="1029425" cy="398850"/>
            </a:xfrm>
            <a:custGeom>
              <a:rect b="b" l="l" r="r" t="t"/>
              <a:pathLst>
                <a:path extrusionOk="0" fill="none" h="15954" w="41177">
                  <a:moveTo>
                    <a:pt x="36865" y="14660"/>
                  </a:moveTo>
                  <a:lnTo>
                    <a:pt x="36865" y="14660"/>
                  </a:lnTo>
                  <a:lnTo>
                    <a:pt x="36219" y="14660"/>
                  </a:lnTo>
                  <a:lnTo>
                    <a:pt x="35787" y="14876"/>
                  </a:lnTo>
                  <a:lnTo>
                    <a:pt x="35356" y="15092"/>
                  </a:lnTo>
                  <a:lnTo>
                    <a:pt x="34925" y="15307"/>
                  </a:lnTo>
                  <a:lnTo>
                    <a:pt x="34925" y="15307"/>
                  </a:lnTo>
                  <a:lnTo>
                    <a:pt x="33847" y="15307"/>
                  </a:lnTo>
                  <a:lnTo>
                    <a:pt x="32985" y="15092"/>
                  </a:lnTo>
                  <a:lnTo>
                    <a:pt x="31044" y="14229"/>
                  </a:lnTo>
                  <a:lnTo>
                    <a:pt x="31044" y="14229"/>
                  </a:lnTo>
                  <a:lnTo>
                    <a:pt x="29535" y="13798"/>
                  </a:lnTo>
                  <a:lnTo>
                    <a:pt x="28242" y="13367"/>
                  </a:lnTo>
                  <a:lnTo>
                    <a:pt x="26948" y="13367"/>
                  </a:lnTo>
                  <a:lnTo>
                    <a:pt x="25439" y="13582"/>
                  </a:lnTo>
                  <a:lnTo>
                    <a:pt x="25439" y="13582"/>
                  </a:lnTo>
                  <a:lnTo>
                    <a:pt x="25224" y="14229"/>
                  </a:lnTo>
                  <a:lnTo>
                    <a:pt x="25224" y="14876"/>
                  </a:lnTo>
                  <a:lnTo>
                    <a:pt x="25224" y="15523"/>
                  </a:lnTo>
                  <a:lnTo>
                    <a:pt x="25008" y="15954"/>
                  </a:lnTo>
                  <a:lnTo>
                    <a:pt x="25008" y="15954"/>
                  </a:lnTo>
                  <a:lnTo>
                    <a:pt x="22421" y="15092"/>
                  </a:lnTo>
                  <a:lnTo>
                    <a:pt x="20265" y="14014"/>
                  </a:lnTo>
                  <a:lnTo>
                    <a:pt x="17894" y="13151"/>
                  </a:lnTo>
                  <a:lnTo>
                    <a:pt x="15522" y="12289"/>
                  </a:lnTo>
                  <a:lnTo>
                    <a:pt x="15522" y="12289"/>
                  </a:lnTo>
                  <a:lnTo>
                    <a:pt x="15738" y="11427"/>
                  </a:lnTo>
                  <a:lnTo>
                    <a:pt x="15953" y="10349"/>
                  </a:lnTo>
                  <a:lnTo>
                    <a:pt x="15953" y="9486"/>
                  </a:lnTo>
                  <a:lnTo>
                    <a:pt x="15522" y="8624"/>
                  </a:lnTo>
                  <a:lnTo>
                    <a:pt x="15522" y="8624"/>
                  </a:lnTo>
                  <a:lnTo>
                    <a:pt x="11857" y="8840"/>
                  </a:lnTo>
                  <a:lnTo>
                    <a:pt x="8408" y="8840"/>
                  </a:lnTo>
                  <a:lnTo>
                    <a:pt x="8408" y="8840"/>
                  </a:lnTo>
                  <a:lnTo>
                    <a:pt x="7761" y="8840"/>
                  </a:lnTo>
                  <a:lnTo>
                    <a:pt x="7114" y="9055"/>
                  </a:lnTo>
                  <a:lnTo>
                    <a:pt x="5821" y="9486"/>
                  </a:lnTo>
                  <a:lnTo>
                    <a:pt x="4743" y="10133"/>
                  </a:lnTo>
                  <a:lnTo>
                    <a:pt x="3449" y="10564"/>
                  </a:lnTo>
                  <a:lnTo>
                    <a:pt x="3449" y="10564"/>
                  </a:lnTo>
                  <a:lnTo>
                    <a:pt x="2587" y="10780"/>
                  </a:lnTo>
                  <a:lnTo>
                    <a:pt x="1725" y="10780"/>
                  </a:lnTo>
                  <a:lnTo>
                    <a:pt x="647" y="10564"/>
                  </a:lnTo>
                  <a:lnTo>
                    <a:pt x="216" y="10349"/>
                  </a:lnTo>
                  <a:lnTo>
                    <a:pt x="0" y="9917"/>
                  </a:lnTo>
                  <a:lnTo>
                    <a:pt x="0" y="9917"/>
                  </a:lnTo>
                  <a:lnTo>
                    <a:pt x="431" y="9702"/>
                  </a:lnTo>
                  <a:lnTo>
                    <a:pt x="1294" y="9271"/>
                  </a:lnTo>
                  <a:lnTo>
                    <a:pt x="2803" y="8840"/>
                  </a:lnTo>
                  <a:lnTo>
                    <a:pt x="4096" y="8408"/>
                  </a:lnTo>
                  <a:lnTo>
                    <a:pt x="4743" y="8193"/>
                  </a:lnTo>
                  <a:lnTo>
                    <a:pt x="5174" y="7546"/>
                  </a:lnTo>
                  <a:lnTo>
                    <a:pt x="5174" y="7546"/>
                  </a:lnTo>
                  <a:lnTo>
                    <a:pt x="5174" y="6684"/>
                  </a:lnTo>
                  <a:lnTo>
                    <a:pt x="5605" y="5821"/>
                  </a:lnTo>
                  <a:lnTo>
                    <a:pt x="6036" y="5175"/>
                  </a:lnTo>
                  <a:lnTo>
                    <a:pt x="6683" y="4743"/>
                  </a:lnTo>
                  <a:lnTo>
                    <a:pt x="8192" y="3665"/>
                  </a:lnTo>
                  <a:lnTo>
                    <a:pt x="8624" y="3019"/>
                  </a:lnTo>
                  <a:lnTo>
                    <a:pt x="9055" y="2156"/>
                  </a:lnTo>
                  <a:lnTo>
                    <a:pt x="9055" y="2156"/>
                  </a:lnTo>
                  <a:lnTo>
                    <a:pt x="10564" y="2372"/>
                  </a:lnTo>
                  <a:lnTo>
                    <a:pt x="11857" y="2156"/>
                  </a:lnTo>
                  <a:lnTo>
                    <a:pt x="12935" y="1725"/>
                  </a:lnTo>
                  <a:lnTo>
                    <a:pt x="14013" y="863"/>
                  </a:lnTo>
                  <a:lnTo>
                    <a:pt x="14013" y="863"/>
                  </a:lnTo>
                  <a:lnTo>
                    <a:pt x="14876" y="1725"/>
                  </a:lnTo>
                  <a:lnTo>
                    <a:pt x="15522" y="2372"/>
                  </a:lnTo>
                  <a:lnTo>
                    <a:pt x="17463" y="3665"/>
                  </a:lnTo>
                  <a:lnTo>
                    <a:pt x="19403" y="4959"/>
                  </a:lnTo>
                  <a:lnTo>
                    <a:pt x="20912" y="6253"/>
                  </a:lnTo>
                  <a:lnTo>
                    <a:pt x="20912" y="6253"/>
                  </a:lnTo>
                  <a:lnTo>
                    <a:pt x="21127" y="6684"/>
                  </a:lnTo>
                  <a:lnTo>
                    <a:pt x="20912" y="7115"/>
                  </a:lnTo>
                  <a:lnTo>
                    <a:pt x="20696" y="7546"/>
                  </a:lnTo>
                  <a:lnTo>
                    <a:pt x="20696" y="7546"/>
                  </a:lnTo>
                  <a:lnTo>
                    <a:pt x="21127" y="7546"/>
                  </a:lnTo>
                  <a:lnTo>
                    <a:pt x="21559" y="7546"/>
                  </a:lnTo>
                  <a:lnTo>
                    <a:pt x="21990" y="6899"/>
                  </a:lnTo>
                  <a:lnTo>
                    <a:pt x="21990" y="6253"/>
                  </a:lnTo>
                  <a:lnTo>
                    <a:pt x="21990" y="6037"/>
                  </a:lnTo>
                  <a:lnTo>
                    <a:pt x="21774" y="5821"/>
                  </a:lnTo>
                  <a:lnTo>
                    <a:pt x="21774" y="5821"/>
                  </a:lnTo>
                  <a:lnTo>
                    <a:pt x="21774" y="5606"/>
                  </a:lnTo>
                  <a:lnTo>
                    <a:pt x="21990" y="5390"/>
                  </a:lnTo>
                  <a:lnTo>
                    <a:pt x="22852" y="5390"/>
                  </a:lnTo>
                  <a:lnTo>
                    <a:pt x="22852" y="5390"/>
                  </a:lnTo>
                  <a:lnTo>
                    <a:pt x="23068" y="5390"/>
                  </a:lnTo>
                  <a:lnTo>
                    <a:pt x="23068" y="5390"/>
                  </a:lnTo>
                  <a:lnTo>
                    <a:pt x="22421" y="4743"/>
                  </a:lnTo>
                  <a:lnTo>
                    <a:pt x="21559" y="4097"/>
                  </a:lnTo>
                  <a:lnTo>
                    <a:pt x="19834" y="3019"/>
                  </a:lnTo>
                  <a:lnTo>
                    <a:pt x="19187" y="2588"/>
                  </a:lnTo>
                  <a:lnTo>
                    <a:pt x="18325" y="1941"/>
                  </a:lnTo>
                  <a:lnTo>
                    <a:pt x="17894" y="1078"/>
                  </a:lnTo>
                  <a:lnTo>
                    <a:pt x="17463" y="1"/>
                  </a:lnTo>
                  <a:lnTo>
                    <a:pt x="17463" y="1"/>
                  </a:lnTo>
                  <a:lnTo>
                    <a:pt x="18325" y="216"/>
                  </a:lnTo>
                  <a:lnTo>
                    <a:pt x="19187" y="432"/>
                  </a:lnTo>
                  <a:lnTo>
                    <a:pt x="20912" y="1725"/>
                  </a:lnTo>
                  <a:lnTo>
                    <a:pt x="22421" y="2803"/>
                  </a:lnTo>
                  <a:lnTo>
                    <a:pt x="23283" y="3234"/>
                  </a:lnTo>
                  <a:lnTo>
                    <a:pt x="24146" y="3665"/>
                  </a:lnTo>
                  <a:lnTo>
                    <a:pt x="24146" y="3665"/>
                  </a:lnTo>
                  <a:lnTo>
                    <a:pt x="24361" y="4743"/>
                  </a:lnTo>
                  <a:lnTo>
                    <a:pt x="24577" y="5390"/>
                  </a:lnTo>
                  <a:lnTo>
                    <a:pt x="25439" y="6684"/>
                  </a:lnTo>
                  <a:lnTo>
                    <a:pt x="26302" y="7977"/>
                  </a:lnTo>
                  <a:lnTo>
                    <a:pt x="26733" y="8624"/>
                  </a:lnTo>
                  <a:lnTo>
                    <a:pt x="26948" y="9271"/>
                  </a:lnTo>
                  <a:lnTo>
                    <a:pt x="26948" y="9271"/>
                  </a:lnTo>
                  <a:lnTo>
                    <a:pt x="27811" y="9271"/>
                  </a:lnTo>
                  <a:lnTo>
                    <a:pt x="27811" y="9271"/>
                  </a:lnTo>
                  <a:lnTo>
                    <a:pt x="28242" y="8840"/>
                  </a:lnTo>
                  <a:lnTo>
                    <a:pt x="28457" y="8408"/>
                  </a:lnTo>
                  <a:lnTo>
                    <a:pt x="28889" y="8193"/>
                  </a:lnTo>
                  <a:lnTo>
                    <a:pt x="29320" y="7977"/>
                  </a:lnTo>
                  <a:lnTo>
                    <a:pt x="29320" y="7977"/>
                  </a:lnTo>
                  <a:lnTo>
                    <a:pt x="29320" y="7330"/>
                  </a:lnTo>
                  <a:lnTo>
                    <a:pt x="29104" y="7115"/>
                  </a:lnTo>
                  <a:lnTo>
                    <a:pt x="28673" y="6684"/>
                  </a:lnTo>
                  <a:lnTo>
                    <a:pt x="28026" y="6253"/>
                  </a:lnTo>
                  <a:lnTo>
                    <a:pt x="28026" y="6037"/>
                  </a:lnTo>
                  <a:lnTo>
                    <a:pt x="28026" y="5606"/>
                  </a:lnTo>
                  <a:lnTo>
                    <a:pt x="28026" y="5606"/>
                  </a:lnTo>
                  <a:lnTo>
                    <a:pt x="28673" y="5390"/>
                  </a:lnTo>
                  <a:lnTo>
                    <a:pt x="29104" y="5175"/>
                  </a:lnTo>
                  <a:lnTo>
                    <a:pt x="29104" y="5175"/>
                  </a:lnTo>
                  <a:lnTo>
                    <a:pt x="29751" y="4743"/>
                  </a:lnTo>
                  <a:lnTo>
                    <a:pt x="29967" y="4743"/>
                  </a:lnTo>
                  <a:lnTo>
                    <a:pt x="30182" y="4959"/>
                  </a:lnTo>
                  <a:lnTo>
                    <a:pt x="30182" y="4959"/>
                  </a:lnTo>
                  <a:lnTo>
                    <a:pt x="30829" y="5606"/>
                  </a:lnTo>
                  <a:lnTo>
                    <a:pt x="31044" y="6468"/>
                  </a:lnTo>
                  <a:lnTo>
                    <a:pt x="31907" y="7977"/>
                  </a:lnTo>
                  <a:lnTo>
                    <a:pt x="32338" y="8624"/>
                  </a:lnTo>
                  <a:lnTo>
                    <a:pt x="32769" y="9271"/>
                  </a:lnTo>
                  <a:lnTo>
                    <a:pt x="33631" y="9702"/>
                  </a:lnTo>
                  <a:lnTo>
                    <a:pt x="34709" y="9702"/>
                  </a:lnTo>
                  <a:lnTo>
                    <a:pt x="34709" y="9702"/>
                  </a:lnTo>
                  <a:lnTo>
                    <a:pt x="35356" y="9702"/>
                  </a:lnTo>
                  <a:lnTo>
                    <a:pt x="35572" y="9486"/>
                  </a:lnTo>
                  <a:lnTo>
                    <a:pt x="35572" y="9486"/>
                  </a:lnTo>
                  <a:lnTo>
                    <a:pt x="36003" y="9055"/>
                  </a:lnTo>
                  <a:lnTo>
                    <a:pt x="36434" y="9055"/>
                  </a:lnTo>
                  <a:lnTo>
                    <a:pt x="36434" y="9055"/>
                  </a:lnTo>
                  <a:lnTo>
                    <a:pt x="37081" y="9486"/>
                  </a:lnTo>
                  <a:lnTo>
                    <a:pt x="37943" y="9917"/>
                  </a:lnTo>
                  <a:lnTo>
                    <a:pt x="37943" y="9917"/>
                  </a:lnTo>
                  <a:lnTo>
                    <a:pt x="38590" y="9702"/>
                  </a:lnTo>
                  <a:lnTo>
                    <a:pt x="39237" y="9486"/>
                  </a:lnTo>
                  <a:lnTo>
                    <a:pt x="39883" y="9271"/>
                  </a:lnTo>
                  <a:lnTo>
                    <a:pt x="40746" y="9271"/>
                  </a:lnTo>
                  <a:lnTo>
                    <a:pt x="40746" y="9271"/>
                  </a:lnTo>
                  <a:lnTo>
                    <a:pt x="40961" y="9917"/>
                  </a:lnTo>
                  <a:lnTo>
                    <a:pt x="41177" y="10780"/>
                  </a:lnTo>
                  <a:lnTo>
                    <a:pt x="40961" y="12289"/>
                  </a:lnTo>
                  <a:lnTo>
                    <a:pt x="40315" y="13798"/>
                  </a:lnTo>
                  <a:lnTo>
                    <a:pt x="39668" y="15092"/>
                  </a:lnTo>
                  <a:lnTo>
                    <a:pt x="39668" y="15092"/>
                  </a:lnTo>
                  <a:lnTo>
                    <a:pt x="39237" y="15092"/>
                  </a:lnTo>
                  <a:lnTo>
                    <a:pt x="38806" y="15092"/>
                  </a:lnTo>
                  <a:lnTo>
                    <a:pt x="38159" y="14876"/>
                  </a:lnTo>
                  <a:lnTo>
                    <a:pt x="38159" y="14876"/>
                  </a:lnTo>
                  <a:lnTo>
                    <a:pt x="37512" y="14660"/>
                  </a:lnTo>
                  <a:lnTo>
                    <a:pt x="36865" y="1466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4885200" y="2485600"/>
              <a:ext cx="269525" cy="404250"/>
            </a:xfrm>
            <a:custGeom>
              <a:rect b="b" l="l" r="r" t="t"/>
              <a:pathLst>
                <a:path extrusionOk="0" fill="none" h="16170" w="10781">
                  <a:moveTo>
                    <a:pt x="4097" y="9055"/>
                  </a:moveTo>
                  <a:lnTo>
                    <a:pt x="4097" y="9055"/>
                  </a:lnTo>
                  <a:lnTo>
                    <a:pt x="3881" y="7546"/>
                  </a:lnTo>
                  <a:lnTo>
                    <a:pt x="3450" y="6468"/>
                  </a:lnTo>
                  <a:lnTo>
                    <a:pt x="2803" y="5175"/>
                  </a:lnTo>
                  <a:lnTo>
                    <a:pt x="2157" y="4312"/>
                  </a:lnTo>
                  <a:lnTo>
                    <a:pt x="863" y="2156"/>
                  </a:lnTo>
                  <a:lnTo>
                    <a:pt x="432" y="1078"/>
                  </a:lnTo>
                  <a:lnTo>
                    <a:pt x="1" y="1"/>
                  </a:lnTo>
                  <a:lnTo>
                    <a:pt x="1" y="1"/>
                  </a:lnTo>
                  <a:lnTo>
                    <a:pt x="1294" y="1"/>
                  </a:lnTo>
                  <a:lnTo>
                    <a:pt x="1294" y="1"/>
                  </a:lnTo>
                  <a:lnTo>
                    <a:pt x="3666" y="3019"/>
                  </a:lnTo>
                  <a:lnTo>
                    <a:pt x="4744" y="4528"/>
                  </a:lnTo>
                  <a:lnTo>
                    <a:pt x="5391" y="6468"/>
                  </a:lnTo>
                  <a:lnTo>
                    <a:pt x="5391" y="6468"/>
                  </a:lnTo>
                  <a:lnTo>
                    <a:pt x="5822" y="7115"/>
                  </a:lnTo>
                  <a:lnTo>
                    <a:pt x="6468" y="7977"/>
                  </a:lnTo>
                  <a:lnTo>
                    <a:pt x="7762" y="9271"/>
                  </a:lnTo>
                  <a:lnTo>
                    <a:pt x="8409" y="10133"/>
                  </a:lnTo>
                  <a:lnTo>
                    <a:pt x="8840" y="10780"/>
                  </a:lnTo>
                  <a:lnTo>
                    <a:pt x="9055" y="11427"/>
                  </a:lnTo>
                  <a:lnTo>
                    <a:pt x="8840" y="12289"/>
                  </a:lnTo>
                  <a:lnTo>
                    <a:pt x="8840" y="12289"/>
                  </a:lnTo>
                  <a:lnTo>
                    <a:pt x="9487" y="12936"/>
                  </a:lnTo>
                  <a:lnTo>
                    <a:pt x="10133" y="14014"/>
                  </a:lnTo>
                  <a:lnTo>
                    <a:pt x="10780" y="16170"/>
                  </a:lnTo>
                  <a:lnTo>
                    <a:pt x="10780" y="16170"/>
                  </a:lnTo>
                  <a:lnTo>
                    <a:pt x="9702" y="15523"/>
                  </a:lnTo>
                  <a:lnTo>
                    <a:pt x="8624" y="14876"/>
                  </a:lnTo>
                  <a:lnTo>
                    <a:pt x="6900" y="12936"/>
                  </a:lnTo>
                  <a:lnTo>
                    <a:pt x="4097" y="905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160075" y="1973575"/>
              <a:ext cx="199450" cy="274900"/>
            </a:xfrm>
            <a:custGeom>
              <a:rect b="b" l="l" r="r" t="t"/>
              <a:pathLst>
                <a:path extrusionOk="0" fill="none" h="10996" w="7978">
                  <a:moveTo>
                    <a:pt x="7762" y="10565"/>
                  </a:moveTo>
                  <a:lnTo>
                    <a:pt x="7762" y="10565"/>
                  </a:lnTo>
                  <a:lnTo>
                    <a:pt x="7115" y="10780"/>
                  </a:lnTo>
                  <a:lnTo>
                    <a:pt x="6468" y="10996"/>
                  </a:lnTo>
                  <a:lnTo>
                    <a:pt x="5822" y="10780"/>
                  </a:lnTo>
                  <a:lnTo>
                    <a:pt x="5175" y="10565"/>
                  </a:lnTo>
                  <a:lnTo>
                    <a:pt x="3881" y="9918"/>
                  </a:lnTo>
                  <a:lnTo>
                    <a:pt x="3019" y="9055"/>
                  </a:lnTo>
                  <a:lnTo>
                    <a:pt x="3019" y="9055"/>
                  </a:lnTo>
                  <a:lnTo>
                    <a:pt x="3235" y="7978"/>
                  </a:lnTo>
                  <a:lnTo>
                    <a:pt x="3450" y="7546"/>
                  </a:lnTo>
                  <a:lnTo>
                    <a:pt x="3666" y="7331"/>
                  </a:lnTo>
                  <a:lnTo>
                    <a:pt x="3666" y="7331"/>
                  </a:lnTo>
                  <a:lnTo>
                    <a:pt x="2803" y="6037"/>
                  </a:lnTo>
                  <a:lnTo>
                    <a:pt x="1725" y="4959"/>
                  </a:lnTo>
                  <a:lnTo>
                    <a:pt x="863" y="3881"/>
                  </a:lnTo>
                  <a:lnTo>
                    <a:pt x="1" y="2372"/>
                  </a:lnTo>
                  <a:lnTo>
                    <a:pt x="1" y="2372"/>
                  </a:lnTo>
                  <a:lnTo>
                    <a:pt x="863" y="1294"/>
                  </a:lnTo>
                  <a:lnTo>
                    <a:pt x="1941" y="648"/>
                  </a:lnTo>
                  <a:lnTo>
                    <a:pt x="3235" y="216"/>
                  </a:lnTo>
                  <a:lnTo>
                    <a:pt x="5175" y="1"/>
                  </a:lnTo>
                  <a:lnTo>
                    <a:pt x="5175" y="1"/>
                  </a:lnTo>
                  <a:lnTo>
                    <a:pt x="5175" y="648"/>
                  </a:lnTo>
                  <a:lnTo>
                    <a:pt x="5390" y="1079"/>
                  </a:lnTo>
                  <a:lnTo>
                    <a:pt x="5390" y="1510"/>
                  </a:lnTo>
                  <a:lnTo>
                    <a:pt x="5390" y="1510"/>
                  </a:lnTo>
                  <a:lnTo>
                    <a:pt x="4528" y="1510"/>
                  </a:lnTo>
                  <a:lnTo>
                    <a:pt x="4097" y="1726"/>
                  </a:lnTo>
                  <a:lnTo>
                    <a:pt x="3666" y="1941"/>
                  </a:lnTo>
                  <a:lnTo>
                    <a:pt x="3235" y="2372"/>
                  </a:lnTo>
                  <a:lnTo>
                    <a:pt x="3235" y="2372"/>
                  </a:lnTo>
                  <a:lnTo>
                    <a:pt x="4097" y="3666"/>
                  </a:lnTo>
                  <a:lnTo>
                    <a:pt x="5175" y="4744"/>
                  </a:lnTo>
                  <a:lnTo>
                    <a:pt x="6468" y="5390"/>
                  </a:lnTo>
                  <a:lnTo>
                    <a:pt x="7546" y="6037"/>
                  </a:lnTo>
                  <a:lnTo>
                    <a:pt x="7546" y="6037"/>
                  </a:lnTo>
                  <a:lnTo>
                    <a:pt x="7762" y="6468"/>
                  </a:lnTo>
                  <a:lnTo>
                    <a:pt x="7546" y="6468"/>
                  </a:lnTo>
                  <a:lnTo>
                    <a:pt x="6900" y="6684"/>
                  </a:lnTo>
                  <a:lnTo>
                    <a:pt x="6900" y="6684"/>
                  </a:lnTo>
                  <a:lnTo>
                    <a:pt x="6468" y="6684"/>
                  </a:lnTo>
                  <a:lnTo>
                    <a:pt x="6468" y="6684"/>
                  </a:lnTo>
                  <a:lnTo>
                    <a:pt x="6684" y="7115"/>
                  </a:lnTo>
                  <a:lnTo>
                    <a:pt x="6900" y="7546"/>
                  </a:lnTo>
                  <a:lnTo>
                    <a:pt x="7546" y="8624"/>
                  </a:lnTo>
                  <a:lnTo>
                    <a:pt x="7977" y="9487"/>
                  </a:lnTo>
                  <a:lnTo>
                    <a:pt x="7977" y="9918"/>
                  </a:lnTo>
                  <a:lnTo>
                    <a:pt x="7762" y="1056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1678375" y="2415525"/>
              <a:ext cx="91650" cy="194075"/>
            </a:xfrm>
            <a:custGeom>
              <a:rect b="b" l="l" r="r" t="t"/>
              <a:pathLst>
                <a:path extrusionOk="0" h="7763" w="3666">
                  <a:moveTo>
                    <a:pt x="3665" y="7762"/>
                  </a:moveTo>
                  <a:lnTo>
                    <a:pt x="3665" y="7762"/>
                  </a:lnTo>
                  <a:lnTo>
                    <a:pt x="647" y="1"/>
                  </a:lnTo>
                  <a:lnTo>
                    <a:pt x="647" y="1"/>
                  </a:lnTo>
                  <a:lnTo>
                    <a:pt x="0" y="3881"/>
                  </a:lnTo>
                  <a:lnTo>
                    <a:pt x="0" y="3881"/>
                  </a:lnTo>
                  <a:lnTo>
                    <a:pt x="647" y="4313"/>
                  </a:lnTo>
                  <a:lnTo>
                    <a:pt x="1294" y="4744"/>
                  </a:lnTo>
                  <a:lnTo>
                    <a:pt x="1294" y="4744"/>
                  </a:lnTo>
                  <a:lnTo>
                    <a:pt x="1294" y="5391"/>
                  </a:lnTo>
                  <a:lnTo>
                    <a:pt x="1294" y="6037"/>
                  </a:lnTo>
                  <a:lnTo>
                    <a:pt x="1941" y="6900"/>
                  </a:lnTo>
                  <a:lnTo>
                    <a:pt x="2803" y="7546"/>
                  </a:lnTo>
                  <a:lnTo>
                    <a:pt x="3234" y="7762"/>
                  </a:lnTo>
                  <a:lnTo>
                    <a:pt x="3665" y="7762"/>
                  </a:lnTo>
                  <a:lnTo>
                    <a:pt x="3665" y="7762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1699925" y="1294475"/>
              <a:ext cx="1988800" cy="3444025"/>
            </a:xfrm>
            <a:custGeom>
              <a:rect b="b" l="l" r="r" t="t"/>
              <a:pathLst>
                <a:path extrusionOk="0" h="137761" w="79552">
                  <a:moveTo>
                    <a:pt x="78689" y="83217"/>
                  </a:moveTo>
                  <a:lnTo>
                    <a:pt x="78689" y="83217"/>
                  </a:lnTo>
                  <a:lnTo>
                    <a:pt x="77396" y="83002"/>
                  </a:lnTo>
                  <a:lnTo>
                    <a:pt x="76318" y="82571"/>
                  </a:lnTo>
                  <a:lnTo>
                    <a:pt x="74378" y="81493"/>
                  </a:lnTo>
                  <a:lnTo>
                    <a:pt x="73300" y="80846"/>
                  </a:lnTo>
                  <a:lnTo>
                    <a:pt x="72222" y="80630"/>
                  </a:lnTo>
                  <a:lnTo>
                    <a:pt x="70928" y="80415"/>
                  </a:lnTo>
                  <a:lnTo>
                    <a:pt x="69204" y="80630"/>
                  </a:lnTo>
                  <a:lnTo>
                    <a:pt x="69204" y="80630"/>
                  </a:lnTo>
                  <a:lnTo>
                    <a:pt x="68773" y="79768"/>
                  </a:lnTo>
                  <a:lnTo>
                    <a:pt x="68126" y="79121"/>
                  </a:lnTo>
                  <a:lnTo>
                    <a:pt x="67263" y="78906"/>
                  </a:lnTo>
                  <a:lnTo>
                    <a:pt x="66186" y="78690"/>
                  </a:lnTo>
                  <a:lnTo>
                    <a:pt x="64461" y="78259"/>
                  </a:lnTo>
                  <a:lnTo>
                    <a:pt x="63814" y="77828"/>
                  </a:lnTo>
                  <a:lnTo>
                    <a:pt x="63167" y="76965"/>
                  </a:lnTo>
                  <a:lnTo>
                    <a:pt x="63167" y="76965"/>
                  </a:lnTo>
                  <a:lnTo>
                    <a:pt x="63167" y="76534"/>
                  </a:lnTo>
                  <a:lnTo>
                    <a:pt x="63167" y="76103"/>
                  </a:lnTo>
                  <a:lnTo>
                    <a:pt x="62736" y="75456"/>
                  </a:lnTo>
                  <a:lnTo>
                    <a:pt x="62305" y="74378"/>
                  </a:lnTo>
                  <a:lnTo>
                    <a:pt x="62089" y="73947"/>
                  </a:lnTo>
                  <a:lnTo>
                    <a:pt x="62089" y="73300"/>
                  </a:lnTo>
                  <a:lnTo>
                    <a:pt x="62089" y="73300"/>
                  </a:lnTo>
                  <a:lnTo>
                    <a:pt x="61443" y="72654"/>
                  </a:lnTo>
                  <a:lnTo>
                    <a:pt x="60796" y="72222"/>
                  </a:lnTo>
                  <a:lnTo>
                    <a:pt x="59934" y="71791"/>
                  </a:lnTo>
                  <a:lnTo>
                    <a:pt x="59071" y="71791"/>
                  </a:lnTo>
                  <a:lnTo>
                    <a:pt x="57346" y="71576"/>
                  </a:lnTo>
                  <a:lnTo>
                    <a:pt x="56484" y="71576"/>
                  </a:lnTo>
                  <a:lnTo>
                    <a:pt x="55837" y="71360"/>
                  </a:lnTo>
                  <a:lnTo>
                    <a:pt x="55837" y="71360"/>
                  </a:lnTo>
                  <a:lnTo>
                    <a:pt x="55191" y="70929"/>
                  </a:lnTo>
                  <a:lnTo>
                    <a:pt x="54759" y="70498"/>
                  </a:lnTo>
                  <a:lnTo>
                    <a:pt x="53897" y="69635"/>
                  </a:lnTo>
                  <a:lnTo>
                    <a:pt x="53250" y="68773"/>
                  </a:lnTo>
                  <a:lnTo>
                    <a:pt x="52604" y="68342"/>
                  </a:lnTo>
                  <a:lnTo>
                    <a:pt x="51957" y="68342"/>
                  </a:lnTo>
                  <a:lnTo>
                    <a:pt x="51957" y="68342"/>
                  </a:lnTo>
                  <a:lnTo>
                    <a:pt x="51741" y="67264"/>
                  </a:lnTo>
                  <a:lnTo>
                    <a:pt x="51310" y="66402"/>
                  </a:lnTo>
                  <a:lnTo>
                    <a:pt x="51310" y="66402"/>
                  </a:lnTo>
                  <a:lnTo>
                    <a:pt x="51094" y="66833"/>
                  </a:lnTo>
                  <a:lnTo>
                    <a:pt x="50663" y="66833"/>
                  </a:lnTo>
                  <a:lnTo>
                    <a:pt x="50232" y="66402"/>
                  </a:lnTo>
                  <a:lnTo>
                    <a:pt x="50232" y="66402"/>
                  </a:lnTo>
                  <a:lnTo>
                    <a:pt x="49801" y="66186"/>
                  </a:lnTo>
                  <a:lnTo>
                    <a:pt x="49154" y="66186"/>
                  </a:lnTo>
                  <a:lnTo>
                    <a:pt x="49154" y="66186"/>
                  </a:lnTo>
                  <a:lnTo>
                    <a:pt x="48292" y="66402"/>
                  </a:lnTo>
                  <a:lnTo>
                    <a:pt x="47430" y="66617"/>
                  </a:lnTo>
                  <a:lnTo>
                    <a:pt x="46567" y="66617"/>
                  </a:lnTo>
                  <a:lnTo>
                    <a:pt x="45705" y="66402"/>
                  </a:lnTo>
                  <a:lnTo>
                    <a:pt x="44196" y="65755"/>
                  </a:lnTo>
                  <a:lnTo>
                    <a:pt x="42471" y="65108"/>
                  </a:lnTo>
                  <a:lnTo>
                    <a:pt x="42471" y="65108"/>
                  </a:lnTo>
                  <a:lnTo>
                    <a:pt x="42040" y="65108"/>
                  </a:lnTo>
                  <a:lnTo>
                    <a:pt x="41609" y="65324"/>
                  </a:lnTo>
                  <a:lnTo>
                    <a:pt x="41609" y="65324"/>
                  </a:lnTo>
                  <a:lnTo>
                    <a:pt x="41393" y="65755"/>
                  </a:lnTo>
                  <a:lnTo>
                    <a:pt x="40746" y="65755"/>
                  </a:lnTo>
                  <a:lnTo>
                    <a:pt x="40746" y="65755"/>
                  </a:lnTo>
                  <a:lnTo>
                    <a:pt x="40746" y="65324"/>
                  </a:lnTo>
                  <a:lnTo>
                    <a:pt x="40962" y="64892"/>
                  </a:lnTo>
                  <a:lnTo>
                    <a:pt x="40962" y="64461"/>
                  </a:lnTo>
                  <a:lnTo>
                    <a:pt x="40531" y="64246"/>
                  </a:lnTo>
                  <a:lnTo>
                    <a:pt x="40531" y="64246"/>
                  </a:lnTo>
                  <a:lnTo>
                    <a:pt x="39884" y="64892"/>
                  </a:lnTo>
                  <a:lnTo>
                    <a:pt x="38806" y="65324"/>
                  </a:lnTo>
                  <a:lnTo>
                    <a:pt x="37944" y="65755"/>
                  </a:lnTo>
                  <a:lnTo>
                    <a:pt x="36866" y="65970"/>
                  </a:lnTo>
                  <a:lnTo>
                    <a:pt x="36866" y="65970"/>
                  </a:lnTo>
                  <a:lnTo>
                    <a:pt x="36219" y="66617"/>
                  </a:lnTo>
                  <a:lnTo>
                    <a:pt x="36003" y="67479"/>
                  </a:lnTo>
                  <a:lnTo>
                    <a:pt x="35572" y="68126"/>
                  </a:lnTo>
                  <a:lnTo>
                    <a:pt x="35141" y="68342"/>
                  </a:lnTo>
                  <a:lnTo>
                    <a:pt x="34710" y="68557"/>
                  </a:lnTo>
                  <a:lnTo>
                    <a:pt x="34710" y="68557"/>
                  </a:lnTo>
                  <a:lnTo>
                    <a:pt x="34279" y="68126"/>
                  </a:lnTo>
                  <a:lnTo>
                    <a:pt x="33632" y="67911"/>
                  </a:lnTo>
                  <a:lnTo>
                    <a:pt x="32554" y="67695"/>
                  </a:lnTo>
                  <a:lnTo>
                    <a:pt x="31261" y="67695"/>
                  </a:lnTo>
                  <a:lnTo>
                    <a:pt x="29967" y="68342"/>
                  </a:lnTo>
                  <a:lnTo>
                    <a:pt x="29967" y="68342"/>
                  </a:lnTo>
                  <a:lnTo>
                    <a:pt x="29320" y="67911"/>
                  </a:lnTo>
                  <a:lnTo>
                    <a:pt x="28674" y="67264"/>
                  </a:lnTo>
                  <a:lnTo>
                    <a:pt x="28242" y="66617"/>
                  </a:lnTo>
                  <a:lnTo>
                    <a:pt x="27811" y="65755"/>
                  </a:lnTo>
                  <a:lnTo>
                    <a:pt x="27811" y="65755"/>
                  </a:lnTo>
                  <a:lnTo>
                    <a:pt x="28242" y="63599"/>
                  </a:lnTo>
                  <a:lnTo>
                    <a:pt x="28674" y="61227"/>
                  </a:lnTo>
                  <a:lnTo>
                    <a:pt x="28674" y="61227"/>
                  </a:lnTo>
                  <a:lnTo>
                    <a:pt x="28027" y="60796"/>
                  </a:lnTo>
                  <a:lnTo>
                    <a:pt x="27380" y="60581"/>
                  </a:lnTo>
                  <a:lnTo>
                    <a:pt x="25871" y="60581"/>
                  </a:lnTo>
                  <a:lnTo>
                    <a:pt x="25871" y="60581"/>
                  </a:lnTo>
                  <a:lnTo>
                    <a:pt x="24577" y="60581"/>
                  </a:lnTo>
                  <a:lnTo>
                    <a:pt x="23284" y="60365"/>
                  </a:lnTo>
                  <a:lnTo>
                    <a:pt x="23284" y="60365"/>
                  </a:lnTo>
                  <a:lnTo>
                    <a:pt x="23931" y="59072"/>
                  </a:lnTo>
                  <a:lnTo>
                    <a:pt x="24577" y="57778"/>
                  </a:lnTo>
                  <a:lnTo>
                    <a:pt x="25009" y="56485"/>
                  </a:lnTo>
                  <a:lnTo>
                    <a:pt x="25440" y="54760"/>
                  </a:lnTo>
                  <a:lnTo>
                    <a:pt x="25440" y="54760"/>
                  </a:lnTo>
                  <a:lnTo>
                    <a:pt x="25224" y="54544"/>
                  </a:lnTo>
                  <a:lnTo>
                    <a:pt x="24793" y="54329"/>
                  </a:lnTo>
                  <a:lnTo>
                    <a:pt x="23931" y="54329"/>
                  </a:lnTo>
                  <a:lnTo>
                    <a:pt x="22422" y="54760"/>
                  </a:lnTo>
                  <a:lnTo>
                    <a:pt x="22422" y="54760"/>
                  </a:lnTo>
                  <a:lnTo>
                    <a:pt x="22206" y="55622"/>
                  </a:lnTo>
                  <a:lnTo>
                    <a:pt x="21775" y="56269"/>
                  </a:lnTo>
                  <a:lnTo>
                    <a:pt x="21128" y="56700"/>
                  </a:lnTo>
                  <a:lnTo>
                    <a:pt x="20481" y="57347"/>
                  </a:lnTo>
                  <a:lnTo>
                    <a:pt x="19835" y="57563"/>
                  </a:lnTo>
                  <a:lnTo>
                    <a:pt x="18972" y="57778"/>
                  </a:lnTo>
                  <a:lnTo>
                    <a:pt x="17894" y="57778"/>
                  </a:lnTo>
                  <a:lnTo>
                    <a:pt x="16816" y="57778"/>
                  </a:lnTo>
                  <a:lnTo>
                    <a:pt x="16816" y="57778"/>
                  </a:lnTo>
                  <a:lnTo>
                    <a:pt x="15738" y="56916"/>
                  </a:lnTo>
                  <a:lnTo>
                    <a:pt x="15307" y="55838"/>
                  </a:lnTo>
                  <a:lnTo>
                    <a:pt x="15092" y="54760"/>
                  </a:lnTo>
                  <a:lnTo>
                    <a:pt x="15092" y="53466"/>
                  </a:lnTo>
                  <a:lnTo>
                    <a:pt x="15307" y="52173"/>
                  </a:lnTo>
                  <a:lnTo>
                    <a:pt x="15738" y="50664"/>
                  </a:lnTo>
                  <a:lnTo>
                    <a:pt x="16385" y="48077"/>
                  </a:lnTo>
                  <a:lnTo>
                    <a:pt x="16385" y="48077"/>
                  </a:lnTo>
                  <a:lnTo>
                    <a:pt x="18110" y="46999"/>
                  </a:lnTo>
                  <a:lnTo>
                    <a:pt x="19835" y="46136"/>
                  </a:lnTo>
                  <a:lnTo>
                    <a:pt x="20912" y="45705"/>
                  </a:lnTo>
                  <a:lnTo>
                    <a:pt x="21990" y="45705"/>
                  </a:lnTo>
                  <a:lnTo>
                    <a:pt x="23068" y="45921"/>
                  </a:lnTo>
                  <a:lnTo>
                    <a:pt x="24362" y="46352"/>
                  </a:lnTo>
                  <a:lnTo>
                    <a:pt x="24362" y="46352"/>
                  </a:lnTo>
                  <a:lnTo>
                    <a:pt x="25009" y="45705"/>
                  </a:lnTo>
                  <a:lnTo>
                    <a:pt x="25871" y="45274"/>
                  </a:lnTo>
                  <a:lnTo>
                    <a:pt x="26949" y="45059"/>
                  </a:lnTo>
                  <a:lnTo>
                    <a:pt x="28027" y="45059"/>
                  </a:lnTo>
                  <a:lnTo>
                    <a:pt x="29105" y="45059"/>
                  </a:lnTo>
                  <a:lnTo>
                    <a:pt x="30183" y="45490"/>
                  </a:lnTo>
                  <a:lnTo>
                    <a:pt x="31045" y="45705"/>
                  </a:lnTo>
                  <a:lnTo>
                    <a:pt x="31692" y="46352"/>
                  </a:lnTo>
                  <a:lnTo>
                    <a:pt x="31692" y="46352"/>
                  </a:lnTo>
                  <a:lnTo>
                    <a:pt x="31692" y="47214"/>
                  </a:lnTo>
                  <a:lnTo>
                    <a:pt x="31476" y="48077"/>
                  </a:lnTo>
                  <a:lnTo>
                    <a:pt x="31476" y="48077"/>
                  </a:lnTo>
                  <a:lnTo>
                    <a:pt x="32554" y="48723"/>
                  </a:lnTo>
                  <a:lnTo>
                    <a:pt x="33416" y="48939"/>
                  </a:lnTo>
                  <a:lnTo>
                    <a:pt x="34279" y="48939"/>
                  </a:lnTo>
                  <a:lnTo>
                    <a:pt x="34279" y="48939"/>
                  </a:lnTo>
                  <a:lnTo>
                    <a:pt x="34063" y="46783"/>
                  </a:lnTo>
                  <a:lnTo>
                    <a:pt x="33848" y="45705"/>
                  </a:lnTo>
                  <a:lnTo>
                    <a:pt x="33848" y="44412"/>
                  </a:lnTo>
                  <a:lnTo>
                    <a:pt x="33848" y="44412"/>
                  </a:lnTo>
                  <a:lnTo>
                    <a:pt x="34494" y="43549"/>
                  </a:lnTo>
                  <a:lnTo>
                    <a:pt x="35357" y="42903"/>
                  </a:lnTo>
                  <a:lnTo>
                    <a:pt x="37297" y="41609"/>
                  </a:lnTo>
                  <a:lnTo>
                    <a:pt x="41393" y="39238"/>
                  </a:lnTo>
                  <a:lnTo>
                    <a:pt x="41393" y="39238"/>
                  </a:lnTo>
                  <a:lnTo>
                    <a:pt x="41393" y="36866"/>
                  </a:lnTo>
                  <a:lnTo>
                    <a:pt x="41393" y="36866"/>
                  </a:lnTo>
                  <a:lnTo>
                    <a:pt x="42471" y="36866"/>
                  </a:lnTo>
                  <a:lnTo>
                    <a:pt x="42471" y="36866"/>
                  </a:lnTo>
                  <a:lnTo>
                    <a:pt x="43118" y="36004"/>
                  </a:lnTo>
                  <a:lnTo>
                    <a:pt x="43549" y="35357"/>
                  </a:lnTo>
                  <a:lnTo>
                    <a:pt x="45058" y="34279"/>
                  </a:lnTo>
                  <a:lnTo>
                    <a:pt x="46783" y="33417"/>
                  </a:lnTo>
                  <a:lnTo>
                    <a:pt x="48723" y="32770"/>
                  </a:lnTo>
                  <a:lnTo>
                    <a:pt x="48723" y="32770"/>
                  </a:lnTo>
                  <a:lnTo>
                    <a:pt x="48939" y="31908"/>
                  </a:lnTo>
                  <a:lnTo>
                    <a:pt x="49370" y="31045"/>
                  </a:lnTo>
                  <a:lnTo>
                    <a:pt x="50017" y="30614"/>
                  </a:lnTo>
                  <a:lnTo>
                    <a:pt x="50879" y="30183"/>
                  </a:lnTo>
                  <a:lnTo>
                    <a:pt x="52819" y="29752"/>
                  </a:lnTo>
                  <a:lnTo>
                    <a:pt x="54544" y="29105"/>
                  </a:lnTo>
                  <a:lnTo>
                    <a:pt x="54544" y="29105"/>
                  </a:lnTo>
                  <a:lnTo>
                    <a:pt x="54113" y="29752"/>
                  </a:lnTo>
                  <a:lnTo>
                    <a:pt x="53897" y="30183"/>
                  </a:lnTo>
                  <a:lnTo>
                    <a:pt x="54113" y="30830"/>
                  </a:lnTo>
                  <a:lnTo>
                    <a:pt x="54113" y="30830"/>
                  </a:lnTo>
                  <a:lnTo>
                    <a:pt x="54975" y="30183"/>
                  </a:lnTo>
                  <a:lnTo>
                    <a:pt x="55837" y="29967"/>
                  </a:lnTo>
                  <a:lnTo>
                    <a:pt x="57778" y="29321"/>
                  </a:lnTo>
                  <a:lnTo>
                    <a:pt x="58640" y="29105"/>
                  </a:lnTo>
                  <a:lnTo>
                    <a:pt x="59502" y="28674"/>
                  </a:lnTo>
                  <a:lnTo>
                    <a:pt x="60149" y="28243"/>
                  </a:lnTo>
                  <a:lnTo>
                    <a:pt x="60580" y="27596"/>
                  </a:lnTo>
                  <a:lnTo>
                    <a:pt x="60580" y="27596"/>
                  </a:lnTo>
                  <a:lnTo>
                    <a:pt x="59934" y="27596"/>
                  </a:lnTo>
                  <a:lnTo>
                    <a:pt x="59071" y="27812"/>
                  </a:lnTo>
                  <a:lnTo>
                    <a:pt x="59071" y="27812"/>
                  </a:lnTo>
                  <a:lnTo>
                    <a:pt x="58424" y="28027"/>
                  </a:lnTo>
                  <a:lnTo>
                    <a:pt x="57778" y="28243"/>
                  </a:lnTo>
                  <a:lnTo>
                    <a:pt x="57131" y="28027"/>
                  </a:lnTo>
                  <a:lnTo>
                    <a:pt x="56700" y="27596"/>
                  </a:lnTo>
                  <a:lnTo>
                    <a:pt x="56700" y="27596"/>
                  </a:lnTo>
                  <a:lnTo>
                    <a:pt x="56700" y="26518"/>
                  </a:lnTo>
                  <a:lnTo>
                    <a:pt x="57131" y="26087"/>
                  </a:lnTo>
                  <a:lnTo>
                    <a:pt x="57562" y="25656"/>
                  </a:lnTo>
                  <a:lnTo>
                    <a:pt x="57778" y="25009"/>
                  </a:lnTo>
                  <a:lnTo>
                    <a:pt x="57778" y="25009"/>
                  </a:lnTo>
                  <a:lnTo>
                    <a:pt x="57562" y="24793"/>
                  </a:lnTo>
                  <a:lnTo>
                    <a:pt x="57346" y="24578"/>
                  </a:lnTo>
                  <a:lnTo>
                    <a:pt x="56700" y="24578"/>
                  </a:lnTo>
                  <a:lnTo>
                    <a:pt x="56700" y="24578"/>
                  </a:lnTo>
                  <a:lnTo>
                    <a:pt x="56269" y="24578"/>
                  </a:lnTo>
                  <a:lnTo>
                    <a:pt x="55837" y="24578"/>
                  </a:lnTo>
                  <a:lnTo>
                    <a:pt x="55837" y="24578"/>
                  </a:lnTo>
                  <a:lnTo>
                    <a:pt x="56053" y="23931"/>
                  </a:lnTo>
                  <a:lnTo>
                    <a:pt x="56700" y="23500"/>
                  </a:lnTo>
                  <a:lnTo>
                    <a:pt x="57131" y="23500"/>
                  </a:lnTo>
                  <a:lnTo>
                    <a:pt x="57778" y="23715"/>
                  </a:lnTo>
                  <a:lnTo>
                    <a:pt x="59071" y="24362"/>
                  </a:lnTo>
                  <a:lnTo>
                    <a:pt x="59934" y="25009"/>
                  </a:lnTo>
                  <a:lnTo>
                    <a:pt x="59934" y="25009"/>
                  </a:lnTo>
                  <a:lnTo>
                    <a:pt x="60149" y="24793"/>
                  </a:lnTo>
                  <a:lnTo>
                    <a:pt x="60149" y="24578"/>
                  </a:lnTo>
                  <a:lnTo>
                    <a:pt x="59718" y="24147"/>
                  </a:lnTo>
                  <a:lnTo>
                    <a:pt x="59502" y="23931"/>
                  </a:lnTo>
                  <a:lnTo>
                    <a:pt x="59287" y="23931"/>
                  </a:lnTo>
                  <a:lnTo>
                    <a:pt x="59502" y="23715"/>
                  </a:lnTo>
                  <a:lnTo>
                    <a:pt x="59502" y="23715"/>
                  </a:lnTo>
                  <a:lnTo>
                    <a:pt x="60365" y="23715"/>
                  </a:lnTo>
                  <a:lnTo>
                    <a:pt x="61227" y="23715"/>
                  </a:lnTo>
                  <a:lnTo>
                    <a:pt x="62736" y="23284"/>
                  </a:lnTo>
                  <a:lnTo>
                    <a:pt x="64030" y="22853"/>
                  </a:lnTo>
                  <a:lnTo>
                    <a:pt x="65539" y="22638"/>
                  </a:lnTo>
                  <a:lnTo>
                    <a:pt x="65539" y="22638"/>
                  </a:lnTo>
                  <a:lnTo>
                    <a:pt x="64676" y="23500"/>
                  </a:lnTo>
                  <a:lnTo>
                    <a:pt x="63598" y="24362"/>
                  </a:lnTo>
                  <a:lnTo>
                    <a:pt x="62736" y="25440"/>
                  </a:lnTo>
                  <a:lnTo>
                    <a:pt x="62521" y="25871"/>
                  </a:lnTo>
                  <a:lnTo>
                    <a:pt x="62521" y="26302"/>
                  </a:lnTo>
                  <a:lnTo>
                    <a:pt x="62521" y="26302"/>
                  </a:lnTo>
                  <a:lnTo>
                    <a:pt x="64030" y="26302"/>
                  </a:lnTo>
                  <a:lnTo>
                    <a:pt x="65323" y="26518"/>
                  </a:lnTo>
                  <a:lnTo>
                    <a:pt x="67910" y="27165"/>
                  </a:lnTo>
                  <a:lnTo>
                    <a:pt x="67910" y="27165"/>
                  </a:lnTo>
                  <a:lnTo>
                    <a:pt x="67910" y="26734"/>
                  </a:lnTo>
                  <a:lnTo>
                    <a:pt x="67910" y="26087"/>
                  </a:lnTo>
                  <a:lnTo>
                    <a:pt x="67695" y="25440"/>
                  </a:lnTo>
                  <a:lnTo>
                    <a:pt x="67910" y="24578"/>
                  </a:lnTo>
                  <a:lnTo>
                    <a:pt x="67910" y="24578"/>
                  </a:lnTo>
                  <a:lnTo>
                    <a:pt x="67479" y="24362"/>
                  </a:lnTo>
                  <a:lnTo>
                    <a:pt x="66832" y="24362"/>
                  </a:lnTo>
                  <a:lnTo>
                    <a:pt x="66401" y="24147"/>
                  </a:lnTo>
                  <a:lnTo>
                    <a:pt x="66186" y="23931"/>
                  </a:lnTo>
                  <a:lnTo>
                    <a:pt x="66186" y="23715"/>
                  </a:lnTo>
                  <a:lnTo>
                    <a:pt x="66186" y="23715"/>
                  </a:lnTo>
                  <a:lnTo>
                    <a:pt x="66617" y="22853"/>
                  </a:lnTo>
                  <a:lnTo>
                    <a:pt x="67048" y="22206"/>
                  </a:lnTo>
                  <a:lnTo>
                    <a:pt x="67263" y="21344"/>
                  </a:lnTo>
                  <a:lnTo>
                    <a:pt x="67479" y="20266"/>
                  </a:lnTo>
                  <a:lnTo>
                    <a:pt x="67479" y="20266"/>
                  </a:lnTo>
                  <a:lnTo>
                    <a:pt x="66401" y="18973"/>
                  </a:lnTo>
                  <a:lnTo>
                    <a:pt x="65754" y="18326"/>
                  </a:lnTo>
                  <a:lnTo>
                    <a:pt x="64892" y="18110"/>
                  </a:lnTo>
                  <a:lnTo>
                    <a:pt x="64892" y="18110"/>
                  </a:lnTo>
                  <a:lnTo>
                    <a:pt x="64676" y="16817"/>
                  </a:lnTo>
                  <a:lnTo>
                    <a:pt x="64461" y="15523"/>
                  </a:lnTo>
                  <a:lnTo>
                    <a:pt x="64245" y="14230"/>
                  </a:lnTo>
                  <a:lnTo>
                    <a:pt x="64030" y="13798"/>
                  </a:lnTo>
                  <a:lnTo>
                    <a:pt x="63598" y="13367"/>
                  </a:lnTo>
                  <a:lnTo>
                    <a:pt x="63598" y="13367"/>
                  </a:lnTo>
                  <a:lnTo>
                    <a:pt x="62736" y="13798"/>
                  </a:lnTo>
                  <a:lnTo>
                    <a:pt x="62089" y="14445"/>
                  </a:lnTo>
                  <a:lnTo>
                    <a:pt x="61227" y="14876"/>
                  </a:lnTo>
                  <a:lnTo>
                    <a:pt x="60796" y="15092"/>
                  </a:lnTo>
                  <a:lnTo>
                    <a:pt x="60149" y="15308"/>
                  </a:lnTo>
                  <a:lnTo>
                    <a:pt x="60149" y="15308"/>
                  </a:lnTo>
                  <a:lnTo>
                    <a:pt x="59502" y="14876"/>
                  </a:lnTo>
                  <a:lnTo>
                    <a:pt x="59287" y="14445"/>
                  </a:lnTo>
                  <a:lnTo>
                    <a:pt x="59287" y="14014"/>
                  </a:lnTo>
                  <a:lnTo>
                    <a:pt x="59287" y="14014"/>
                  </a:lnTo>
                  <a:lnTo>
                    <a:pt x="59287" y="13583"/>
                  </a:lnTo>
                  <a:lnTo>
                    <a:pt x="59502" y="13367"/>
                  </a:lnTo>
                  <a:lnTo>
                    <a:pt x="59718" y="13152"/>
                  </a:lnTo>
                  <a:lnTo>
                    <a:pt x="59718" y="12721"/>
                  </a:lnTo>
                  <a:lnTo>
                    <a:pt x="59718" y="12721"/>
                  </a:lnTo>
                  <a:lnTo>
                    <a:pt x="59071" y="12505"/>
                  </a:lnTo>
                  <a:lnTo>
                    <a:pt x="58640" y="12074"/>
                  </a:lnTo>
                  <a:lnTo>
                    <a:pt x="57562" y="10996"/>
                  </a:lnTo>
                  <a:lnTo>
                    <a:pt x="57562" y="10996"/>
                  </a:lnTo>
                  <a:lnTo>
                    <a:pt x="57131" y="11211"/>
                  </a:lnTo>
                  <a:lnTo>
                    <a:pt x="56484" y="11211"/>
                  </a:lnTo>
                  <a:lnTo>
                    <a:pt x="55406" y="11211"/>
                  </a:lnTo>
                  <a:lnTo>
                    <a:pt x="55406" y="11211"/>
                  </a:lnTo>
                  <a:lnTo>
                    <a:pt x="53897" y="10996"/>
                  </a:lnTo>
                  <a:lnTo>
                    <a:pt x="53897" y="10996"/>
                  </a:lnTo>
                  <a:lnTo>
                    <a:pt x="53466" y="11427"/>
                  </a:lnTo>
                  <a:lnTo>
                    <a:pt x="53035" y="12074"/>
                  </a:lnTo>
                  <a:lnTo>
                    <a:pt x="52604" y="13367"/>
                  </a:lnTo>
                  <a:lnTo>
                    <a:pt x="51741" y="16170"/>
                  </a:lnTo>
                  <a:lnTo>
                    <a:pt x="51310" y="17248"/>
                  </a:lnTo>
                  <a:lnTo>
                    <a:pt x="50879" y="17895"/>
                  </a:lnTo>
                  <a:lnTo>
                    <a:pt x="50448" y="18326"/>
                  </a:lnTo>
                  <a:lnTo>
                    <a:pt x="49801" y="18757"/>
                  </a:lnTo>
                  <a:lnTo>
                    <a:pt x="49154" y="18973"/>
                  </a:lnTo>
                  <a:lnTo>
                    <a:pt x="48292" y="18973"/>
                  </a:lnTo>
                  <a:lnTo>
                    <a:pt x="47214" y="18973"/>
                  </a:lnTo>
                  <a:lnTo>
                    <a:pt x="47214" y="18973"/>
                  </a:lnTo>
                  <a:lnTo>
                    <a:pt x="46352" y="21128"/>
                  </a:lnTo>
                  <a:lnTo>
                    <a:pt x="46136" y="21560"/>
                  </a:lnTo>
                  <a:lnTo>
                    <a:pt x="45705" y="21991"/>
                  </a:lnTo>
                  <a:lnTo>
                    <a:pt x="45274" y="22206"/>
                  </a:lnTo>
                  <a:lnTo>
                    <a:pt x="44627" y="22422"/>
                  </a:lnTo>
                  <a:lnTo>
                    <a:pt x="44627" y="22422"/>
                  </a:lnTo>
                  <a:lnTo>
                    <a:pt x="44196" y="21991"/>
                  </a:lnTo>
                  <a:lnTo>
                    <a:pt x="43980" y="21344"/>
                  </a:lnTo>
                  <a:lnTo>
                    <a:pt x="43980" y="20913"/>
                  </a:lnTo>
                  <a:lnTo>
                    <a:pt x="44196" y="20482"/>
                  </a:lnTo>
                  <a:lnTo>
                    <a:pt x="44627" y="19404"/>
                  </a:lnTo>
                  <a:lnTo>
                    <a:pt x="45058" y="18541"/>
                  </a:lnTo>
                  <a:lnTo>
                    <a:pt x="45058" y="18541"/>
                  </a:lnTo>
                  <a:lnTo>
                    <a:pt x="43980" y="18541"/>
                  </a:lnTo>
                  <a:lnTo>
                    <a:pt x="42902" y="18326"/>
                  </a:lnTo>
                  <a:lnTo>
                    <a:pt x="41393" y="17463"/>
                  </a:lnTo>
                  <a:lnTo>
                    <a:pt x="41393" y="17463"/>
                  </a:lnTo>
                  <a:lnTo>
                    <a:pt x="39884" y="16601"/>
                  </a:lnTo>
                  <a:lnTo>
                    <a:pt x="39022" y="16386"/>
                  </a:lnTo>
                  <a:lnTo>
                    <a:pt x="37944" y="16386"/>
                  </a:lnTo>
                  <a:lnTo>
                    <a:pt x="37944" y="16386"/>
                  </a:lnTo>
                  <a:lnTo>
                    <a:pt x="38159" y="15523"/>
                  </a:lnTo>
                  <a:lnTo>
                    <a:pt x="37944" y="15092"/>
                  </a:lnTo>
                  <a:lnTo>
                    <a:pt x="37513" y="14230"/>
                  </a:lnTo>
                  <a:lnTo>
                    <a:pt x="37513" y="14230"/>
                  </a:lnTo>
                  <a:lnTo>
                    <a:pt x="38591" y="13152"/>
                  </a:lnTo>
                  <a:lnTo>
                    <a:pt x="39884" y="12289"/>
                  </a:lnTo>
                  <a:lnTo>
                    <a:pt x="41178" y="11643"/>
                  </a:lnTo>
                  <a:lnTo>
                    <a:pt x="42687" y="10996"/>
                  </a:lnTo>
                  <a:lnTo>
                    <a:pt x="45920" y="9918"/>
                  </a:lnTo>
                  <a:lnTo>
                    <a:pt x="49154" y="8840"/>
                  </a:lnTo>
                  <a:lnTo>
                    <a:pt x="49154" y="8840"/>
                  </a:lnTo>
                  <a:lnTo>
                    <a:pt x="48723" y="9271"/>
                  </a:lnTo>
                  <a:lnTo>
                    <a:pt x="48292" y="9487"/>
                  </a:lnTo>
                  <a:lnTo>
                    <a:pt x="48076" y="9918"/>
                  </a:lnTo>
                  <a:lnTo>
                    <a:pt x="48076" y="10134"/>
                  </a:lnTo>
                  <a:lnTo>
                    <a:pt x="48076" y="10349"/>
                  </a:lnTo>
                  <a:lnTo>
                    <a:pt x="48076" y="10349"/>
                  </a:lnTo>
                  <a:lnTo>
                    <a:pt x="49154" y="10349"/>
                  </a:lnTo>
                  <a:lnTo>
                    <a:pt x="50232" y="10134"/>
                  </a:lnTo>
                  <a:lnTo>
                    <a:pt x="50232" y="10134"/>
                  </a:lnTo>
                  <a:lnTo>
                    <a:pt x="51526" y="9918"/>
                  </a:lnTo>
                  <a:lnTo>
                    <a:pt x="52172" y="9918"/>
                  </a:lnTo>
                  <a:lnTo>
                    <a:pt x="52819" y="10134"/>
                  </a:lnTo>
                  <a:lnTo>
                    <a:pt x="52819" y="10134"/>
                  </a:lnTo>
                  <a:lnTo>
                    <a:pt x="52604" y="9702"/>
                  </a:lnTo>
                  <a:lnTo>
                    <a:pt x="52388" y="9271"/>
                  </a:lnTo>
                  <a:lnTo>
                    <a:pt x="51741" y="8624"/>
                  </a:lnTo>
                  <a:lnTo>
                    <a:pt x="50879" y="8193"/>
                  </a:lnTo>
                  <a:lnTo>
                    <a:pt x="50663" y="7978"/>
                  </a:lnTo>
                  <a:lnTo>
                    <a:pt x="50663" y="7546"/>
                  </a:lnTo>
                  <a:lnTo>
                    <a:pt x="50663" y="7546"/>
                  </a:lnTo>
                  <a:lnTo>
                    <a:pt x="51526" y="7762"/>
                  </a:lnTo>
                  <a:lnTo>
                    <a:pt x="52388" y="7762"/>
                  </a:lnTo>
                  <a:lnTo>
                    <a:pt x="53250" y="7546"/>
                  </a:lnTo>
                  <a:lnTo>
                    <a:pt x="54113" y="6900"/>
                  </a:lnTo>
                  <a:lnTo>
                    <a:pt x="55406" y="5822"/>
                  </a:lnTo>
                  <a:lnTo>
                    <a:pt x="56484" y="4313"/>
                  </a:lnTo>
                  <a:lnTo>
                    <a:pt x="56484" y="4313"/>
                  </a:lnTo>
                  <a:lnTo>
                    <a:pt x="58209" y="4313"/>
                  </a:lnTo>
                  <a:lnTo>
                    <a:pt x="59718" y="4097"/>
                  </a:lnTo>
                  <a:lnTo>
                    <a:pt x="59718" y="4097"/>
                  </a:lnTo>
                  <a:lnTo>
                    <a:pt x="60796" y="5175"/>
                  </a:lnTo>
                  <a:lnTo>
                    <a:pt x="62089" y="6253"/>
                  </a:lnTo>
                  <a:lnTo>
                    <a:pt x="62089" y="6253"/>
                  </a:lnTo>
                  <a:lnTo>
                    <a:pt x="61443" y="6900"/>
                  </a:lnTo>
                  <a:lnTo>
                    <a:pt x="60796" y="7331"/>
                  </a:lnTo>
                  <a:lnTo>
                    <a:pt x="59071" y="7978"/>
                  </a:lnTo>
                  <a:lnTo>
                    <a:pt x="57131" y="8409"/>
                  </a:lnTo>
                  <a:lnTo>
                    <a:pt x="56269" y="8840"/>
                  </a:lnTo>
                  <a:lnTo>
                    <a:pt x="55622" y="9271"/>
                  </a:lnTo>
                  <a:lnTo>
                    <a:pt x="55622" y="9271"/>
                  </a:lnTo>
                  <a:lnTo>
                    <a:pt x="55837" y="9487"/>
                  </a:lnTo>
                  <a:lnTo>
                    <a:pt x="56269" y="9487"/>
                  </a:lnTo>
                  <a:lnTo>
                    <a:pt x="57131" y="9271"/>
                  </a:lnTo>
                  <a:lnTo>
                    <a:pt x="57131" y="9271"/>
                  </a:lnTo>
                  <a:lnTo>
                    <a:pt x="57778" y="9271"/>
                  </a:lnTo>
                  <a:lnTo>
                    <a:pt x="58640" y="9271"/>
                  </a:lnTo>
                  <a:lnTo>
                    <a:pt x="58640" y="9271"/>
                  </a:lnTo>
                  <a:lnTo>
                    <a:pt x="59502" y="10134"/>
                  </a:lnTo>
                  <a:lnTo>
                    <a:pt x="60580" y="10996"/>
                  </a:lnTo>
                  <a:lnTo>
                    <a:pt x="61874" y="11427"/>
                  </a:lnTo>
                  <a:lnTo>
                    <a:pt x="63598" y="11858"/>
                  </a:lnTo>
                  <a:lnTo>
                    <a:pt x="63598" y="11858"/>
                  </a:lnTo>
                  <a:lnTo>
                    <a:pt x="63598" y="11211"/>
                  </a:lnTo>
                  <a:lnTo>
                    <a:pt x="63383" y="10996"/>
                  </a:lnTo>
                  <a:lnTo>
                    <a:pt x="63167" y="10780"/>
                  </a:lnTo>
                  <a:lnTo>
                    <a:pt x="63383" y="10565"/>
                  </a:lnTo>
                  <a:lnTo>
                    <a:pt x="63383" y="10565"/>
                  </a:lnTo>
                  <a:lnTo>
                    <a:pt x="64245" y="10780"/>
                  </a:lnTo>
                  <a:lnTo>
                    <a:pt x="65108" y="10780"/>
                  </a:lnTo>
                  <a:lnTo>
                    <a:pt x="65539" y="10565"/>
                  </a:lnTo>
                  <a:lnTo>
                    <a:pt x="65970" y="9702"/>
                  </a:lnTo>
                  <a:lnTo>
                    <a:pt x="65970" y="9702"/>
                  </a:lnTo>
                  <a:lnTo>
                    <a:pt x="65754" y="9056"/>
                  </a:lnTo>
                  <a:lnTo>
                    <a:pt x="65539" y="8840"/>
                  </a:lnTo>
                  <a:lnTo>
                    <a:pt x="65108" y="8409"/>
                  </a:lnTo>
                  <a:lnTo>
                    <a:pt x="65108" y="7762"/>
                  </a:lnTo>
                  <a:lnTo>
                    <a:pt x="65108" y="7762"/>
                  </a:lnTo>
                  <a:lnTo>
                    <a:pt x="65323" y="7546"/>
                  </a:lnTo>
                  <a:lnTo>
                    <a:pt x="65754" y="7546"/>
                  </a:lnTo>
                  <a:lnTo>
                    <a:pt x="66186" y="7978"/>
                  </a:lnTo>
                  <a:lnTo>
                    <a:pt x="66832" y="8409"/>
                  </a:lnTo>
                  <a:lnTo>
                    <a:pt x="67048" y="8624"/>
                  </a:lnTo>
                  <a:lnTo>
                    <a:pt x="67263" y="8840"/>
                  </a:lnTo>
                  <a:lnTo>
                    <a:pt x="67263" y="8840"/>
                  </a:lnTo>
                  <a:lnTo>
                    <a:pt x="68988" y="8193"/>
                  </a:lnTo>
                  <a:lnTo>
                    <a:pt x="69635" y="7546"/>
                  </a:lnTo>
                  <a:lnTo>
                    <a:pt x="69850" y="6900"/>
                  </a:lnTo>
                  <a:lnTo>
                    <a:pt x="69850" y="6900"/>
                  </a:lnTo>
                  <a:lnTo>
                    <a:pt x="69204" y="6253"/>
                  </a:lnTo>
                  <a:lnTo>
                    <a:pt x="68341" y="6037"/>
                  </a:lnTo>
                  <a:lnTo>
                    <a:pt x="67479" y="5606"/>
                  </a:lnTo>
                  <a:lnTo>
                    <a:pt x="67048" y="5391"/>
                  </a:lnTo>
                  <a:lnTo>
                    <a:pt x="66832" y="4959"/>
                  </a:lnTo>
                  <a:lnTo>
                    <a:pt x="66832" y="4959"/>
                  </a:lnTo>
                  <a:lnTo>
                    <a:pt x="66832" y="4528"/>
                  </a:lnTo>
                  <a:lnTo>
                    <a:pt x="67048" y="4097"/>
                  </a:lnTo>
                  <a:lnTo>
                    <a:pt x="67048" y="3881"/>
                  </a:lnTo>
                  <a:lnTo>
                    <a:pt x="67048" y="3450"/>
                  </a:lnTo>
                  <a:lnTo>
                    <a:pt x="67048" y="3450"/>
                  </a:lnTo>
                  <a:lnTo>
                    <a:pt x="65970" y="3019"/>
                  </a:lnTo>
                  <a:lnTo>
                    <a:pt x="64676" y="2588"/>
                  </a:lnTo>
                  <a:lnTo>
                    <a:pt x="63598" y="1941"/>
                  </a:lnTo>
                  <a:lnTo>
                    <a:pt x="63167" y="1510"/>
                  </a:lnTo>
                  <a:lnTo>
                    <a:pt x="62952" y="863"/>
                  </a:lnTo>
                  <a:lnTo>
                    <a:pt x="62952" y="863"/>
                  </a:lnTo>
                  <a:lnTo>
                    <a:pt x="59934" y="863"/>
                  </a:lnTo>
                  <a:lnTo>
                    <a:pt x="59934" y="863"/>
                  </a:lnTo>
                  <a:lnTo>
                    <a:pt x="57131" y="863"/>
                  </a:lnTo>
                  <a:lnTo>
                    <a:pt x="55837" y="863"/>
                  </a:lnTo>
                  <a:lnTo>
                    <a:pt x="54544" y="1079"/>
                  </a:lnTo>
                  <a:lnTo>
                    <a:pt x="53682" y="1294"/>
                  </a:lnTo>
                  <a:lnTo>
                    <a:pt x="52819" y="1941"/>
                  </a:lnTo>
                  <a:lnTo>
                    <a:pt x="52388" y="2588"/>
                  </a:lnTo>
                  <a:lnTo>
                    <a:pt x="51957" y="3666"/>
                  </a:lnTo>
                  <a:lnTo>
                    <a:pt x="51957" y="3666"/>
                  </a:lnTo>
                  <a:lnTo>
                    <a:pt x="52172" y="3881"/>
                  </a:lnTo>
                  <a:lnTo>
                    <a:pt x="52388" y="3881"/>
                  </a:lnTo>
                  <a:lnTo>
                    <a:pt x="53035" y="3881"/>
                  </a:lnTo>
                  <a:lnTo>
                    <a:pt x="53466" y="4097"/>
                  </a:lnTo>
                  <a:lnTo>
                    <a:pt x="53466" y="4313"/>
                  </a:lnTo>
                  <a:lnTo>
                    <a:pt x="53466" y="4528"/>
                  </a:lnTo>
                  <a:lnTo>
                    <a:pt x="53466" y="4528"/>
                  </a:lnTo>
                  <a:lnTo>
                    <a:pt x="52819" y="5175"/>
                  </a:lnTo>
                  <a:lnTo>
                    <a:pt x="52172" y="5606"/>
                  </a:lnTo>
                  <a:lnTo>
                    <a:pt x="50448" y="6469"/>
                  </a:lnTo>
                  <a:lnTo>
                    <a:pt x="50448" y="6469"/>
                  </a:lnTo>
                  <a:lnTo>
                    <a:pt x="50232" y="6037"/>
                  </a:lnTo>
                  <a:lnTo>
                    <a:pt x="50448" y="5822"/>
                  </a:lnTo>
                  <a:lnTo>
                    <a:pt x="50663" y="5606"/>
                  </a:lnTo>
                  <a:lnTo>
                    <a:pt x="50663" y="4959"/>
                  </a:lnTo>
                  <a:lnTo>
                    <a:pt x="50663" y="4959"/>
                  </a:lnTo>
                  <a:lnTo>
                    <a:pt x="49801" y="4744"/>
                  </a:lnTo>
                  <a:lnTo>
                    <a:pt x="49370" y="4313"/>
                  </a:lnTo>
                  <a:lnTo>
                    <a:pt x="49370" y="3881"/>
                  </a:lnTo>
                  <a:lnTo>
                    <a:pt x="49370" y="3881"/>
                  </a:lnTo>
                  <a:lnTo>
                    <a:pt x="49585" y="3019"/>
                  </a:lnTo>
                  <a:lnTo>
                    <a:pt x="49585" y="2372"/>
                  </a:lnTo>
                  <a:lnTo>
                    <a:pt x="49801" y="1941"/>
                  </a:lnTo>
                  <a:lnTo>
                    <a:pt x="49801" y="1941"/>
                  </a:lnTo>
                  <a:lnTo>
                    <a:pt x="50663" y="1726"/>
                  </a:lnTo>
                  <a:lnTo>
                    <a:pt x="51741" y="1726"/>
                  </a:lnTo>
                  <a:lnTo>
                    <a:pt x="52819" y="1294"/>
                  </a:lnTo>
                  <a:lnTo>
                    <a:pt x="53035" y="1079"/>
                  </a:lnTo>
                  <a:lnTo>
                    <a:pt x="53250" y="648"/>
                  </a:lnTo>
                  <a:lnTo>
                    <a:pt x="53250" y="648"/>
                  </a:lnTo>
                  <a:lnTo>
                    <a:pt x="52388" y="217"/>
                  </a:lnTo>
                  <a:lnTo>
                    <a:pt x="51741" y="217"/>
                  </a:lnTo>
                  <a:lnTo>
                    <a:pt x="50879" y="432"/>
                  </a:lnTo>
                  <a:lnTo>
                    <a:pt x="50232" y="648"/>
                  </a:lnTo>
                  <a:lnTo>
                    <a:pt x="49154" y="1510"/>
                  </a:lnTo>
                  <a:lnTo>
                    <a:pt x="47861" y="2157"/>
                  </a:lnTo>
                  <a:lnTo>
                    <a:pt x="47861" y="2157"/>
                  </a:lnTo>
                  <a:lnTo>
                    <a:pt x="48076" y="1941"/>
                  </a:lnTo>
                  <a:lnTo>
                    <a:pt x="48292" y="1510"/>
                  </a:lnTo>
                  <a:lnTo>
                    <a:pt x="48507" y="1079"/>
                  </a:lnTo>
                  <a:lnTo>
                    <a:pt x="48507" y="648"/>
                  </a:lnTo>
                  <a:lnTo>
                    <a:pt x="48507" y="648"/>
                  </a:lnTo>
                  <a:lnTo>
                    <a:pt x="47214" y="648"/>
                  </a:lnTo>
                  <a:lnTo>
                    <a:pt x="45920" y="863"/>
                  </a:lnTo>
                  <a:lnTo>
                    <a:pt x="43980" y="1726"/>
                  </a:lnTo>
                  <a:lnTo>
                    <a:pt x="43980" y="1726"/>
                  </a:lnTo>
                  <a:lnTo>
                    <a:pt x="44411" y="2372"/>
                  </a:lnTo>
                  <a:lnTo>
                    <a:pt x="45058" y="2804"/>
                  </a:lnTo>
                  <a:lnTo>
                    <a:pt x="46567" y="3019"/>
                  </a:lnTo>
                  <a:lnTo>
                    <a:pt x="46567" y="3019"/>
                  </a:lnTo>
                  <a:lnTo>
                    <a:pt x="46136" y="3450"/>
                  </a:lnTo>
                  <a:lnTo>
                    <a:pt x="45920" y="3881"/>
                  </a:lnTo>
                  <a:lnTo>
                    <a:pt x="45920" y="4528"/>
                  </a:lnTo>
                  <a:lnTo>
                    <a:pt x="46136" y="5175"/>
                  </a:lnTo>
                  <a:lnTo>
                    <a:pt x="46136" y="5175"/>
                  </a:lnTo>
                  <a:lnTo>
                    <a:pt x="45274" y="5606"/>
                  </a:lnTo>
                  <a:lnTo>
                    <a:pt x="44411" y="6037"/>
                  </a:lnTo>
                  <a:lnTo>
                    <a:pt x="44411" y="6037"/>
                  </a:lnTo>
                  <a:lnTo>
                    <a:pt x="44411" y="5606"/>
                  </a:lnTo>
                  <a:lnTo>
                    <a:pt x="44843" y="5391"/>
                  </a:lnTo>
                  <a:lnTo>
                    <a:pt x="45058" y="5175"/>
                  </a:lnTo>
                  <a:lnTo>
                    <a:pt x="45058" y="4528"/>
                  </a:lnTo>
                  <a:lnTo>
                    <a:pt x="45058" y="4528"/>
                  </a:lnTo>
                  <a:lnTo>
                    <a:pt x="44627" y="4313"/>
                  </a:lnTo>
                  <a:lnTo>
                    <a:pt x="44196" y="4313"/>
                  </a:lnTo>
                  <a:lnTo>
                    <a:pt x="43333" y="4528"/>
                  </a:lnTo>
                  <a:lnTo>
                    <a:pt x="42471" y="5175"/>
                  </a:lnTo>
                  <a:lnTo>
                    <a:pt x="42040" y="6037"/>
                  </a:lnTo>
                  <a:lnTo>
                    <a:pt x="42040" y="6037"/>
                  </a:lnTo>
                  <a:lnTo>
                    <a:pt x="40315" y="6037"/>
                  </a:lnTo>
                  <a:lnTo>
                    <a:pt x="40315" y="6037"/>
                  </a:lnTo>
                  <a:lnTo>
                    <a:pt x="39453" y="6037"/>
                  </a:lnTo>
                  <a:lnTo>
                    <a:pt x="38375" y="5822"/>
                  </a:lnTo>
                  <a:lnTo>
                    <a:pt x="37728" y="5606"/>
                  </a:lnTo>
                  <a:lnTo>
                    <a:pt x="37513" y="5391"/>
                  </a:lnTo>
                  <a:lnTo>
                    <a:pt x="37297" y="4959"/>
                  </a:lnTo>
                  <a:lnTo>
                    <a:pt x="37297" y="4959"/>
                  </a:lnTo>
                  <a:lnTo>
                    <a:pt x="38591" y="5175"/>
                  </a:lnTo>
                  <a:lnTo>
                    <a:pt x="39884" y="5175"/>
                  </a:lnTo>
                  <a:lnTo>
                    <a:pt x="40962" y="4744"/>
                  </a:lnTo>
                  <a:lnTo>
                    <a:pt x="41824" y="4313"/>
                  </a:lnTo>
                  <a:lnTo>
                    <a:pt x="41824" y="4313"/>
                  </a:lnTo>
                  <a:lnTo>
                    <a:pt x="41824" y="3881"/>
                  </a:lnTo>
                  <a:lnTo>
                    <a:pt x="41393" y="3666"/>
                  </a:lnTo>
                  <a:lnTo>
                    <a:pt x="41178" y="3450"/>
                  </a:lnTo>
                  <a:lnTo>
                    <a:pt x="40962" y="3019"/>
                  </a:lnTo>
                  <a:lnTo>
                    <a:pt x="40962" y="3019"/>
                  </a:lnTo>
                  <a:lnTo>
                    <a:pt x="41178" y="2372"/>
                  </a:lnTo>
                  <a:lnTo>
                    <a:pt x="41824" y="1941"/>
                  </a:lnTo>
                  <a:lnTo>
                    <a:pt x="42471" y="1510"/>
                  </a:lnTo>
                  <a:lnTo>
                    <a:pt x="42902" y="863"/>
                  </a:lnTo>
                  <a:lnTo>
                    <a:pt x="42902" y="863"/>
                  </a:lnTo>
                  <a:lnTo>
                    <a:pt x="42255" y="648"/>
                  </a:lnTo>
                  <a:lnTo>
                    <a:pt x="41824" y="648"/>
                  </a:lnTo>
                  <a:lnTo>
                    <a:pt x="40962" y="1079"/>
                  </a:lnTo>
                  <a:lnTo>
                    <a:pt x="40100" y="1726"/>
                  </a:lnTo>
                  <a:lnTo>
                    <a:pt x="39022" y="1941"/>
                  </a:lnTo>
                  <a:lnTo>
                    <a:pt x="39022" y="1941"/>
                  </a:lnTo>
                  <a:lnTo>
                    <a:pt x="37944" y="1726"/>
                  </a:lnTo>
                  <a:lnTo>
                    <a:pt x="36866" y="1294"/>
                  </a:lnTo>
                  <a:lnTo>
                    <a:pt x="34926" y="432"/>
                  </a:lnTo>
                  <a:lnTo>
                    <a:pt x="34926" y="432"/>
                  </a:lnTo>
                  <a:lnTo>
                    <a:pt x="33632" y="217"/>
                  </a:lnTo>
                  <a:lnTo>
                    <a:pt x="32339" y="1"/>
                  </a:lnTo>
                  <a:lnTo>
                    <a:pt x="31045" y="1"/>
                  </a:lnTo>
                  <a:lnTo>
                    <a:pt x="29751" y="217"/>
                  </a:lnTo>
                  <a:lnTo>
                    <a:pt x="28889" y="648"/>
                  </a:lnTo>
                  <a:lnTo>
                    <a:pt x="27811" y="1294"/>
                  </a:lnTo>
                  <a:lnTo>
                    <a:pt x="26949" y="1941"/>
                  </a:lnTo>
                  <a:lnTo>
                    <a:pt x="26302" y="2804"/>
                  </a:lnTo>
                  <a:lnTo>
                    <a:pt x="26302" y="2804"/>
                  </a:lnTo>
                  <a:lnTo>
                    <a:pt x="26733" y="3019"/>
                  </a:lnTo>
                  <a:lnTo>
                    <a:pt x="27164" y="3019"/>
                  </a:lnTo>
                  <a:lnTo>
                    <a:pt x="28242" y="2804"/>
                  </a:lnTo>
                  <a:lnTo>
                    <a:pt x="28242" y="2804"/>
                  </a:lnTo>
                  <a:lnTo>
                    <a:pt x="29320" y="2588"/>
                  </a:lnTo>
                  <a:lnTo>
                    <a:pt x="29751" y="2588"/>
                  </a:lnTo>
                  <a:lnTo>
                    <a:pt x="30398" y="2804"/>
                  </a:lnTo>
                  <a:lnTo>
                    <a:pt x="30398" y="2804"/>
                  </a:lnTo>
                  <a:lnTo>
                    <a:pt x="29751" y="4097"/>
                  </a:lnTo>
                  <a:lnTo>
                    <a:pt x="29536" y="4528"/>
                  </a:lnTo>
                  <a:lnTo>
                    <a:pt x="29105" y="4959"/>
                  </a:lnTo>
                  <a:lnTo>
                    <a:pt x="29105" y="4959"/>
                  </a:lnTo>
                  <a:lnTo>
                    <a:pt x="28242" y="4744"/>
                  </a:lnTo>
                  <a:lnTo>
                    <a:pt x="27380" y="4528"/>
                  </a:lnTo>
                  <a:lnTo>
                    <a:pt x="25224" y="4528"/>
                  </a:lnTo>
                  <a:lnTo>
                    <a:pt x="23284" y="4313"/>
                  </a:lnTo>
                  <a:lnTo>
                    <a:pt x="22422" y="4097"/>
                  </a:lnTo>
                  <a:lnTo>
                    <a:pt x="21775" y="3666"/>
                  </a:lnTo>
                  <a:lnTo>
                    <a:pt x="21775" y="3666"/>
                  </a:lnTo>
                  <a:lnTo>
                    <a:pt x="21128" y="3881"/>
                  </a:lnTo>
                  <a:lnTo>
                    <a:pt x="21128" y="3881"/>
                  </a:lnTo>
                  <a:lnTo>
                    <a:pt x="17463" y="8193"/>
                  </a:lnTo>
                  <a:lnTo>
                    <a:pt x="14014" y="12721"/>
                  </a:lnTo>
                  <a:lnTo>
                    <a:pt x="10780" y="17463"/>
                  </a:lnTo>
                  <a:lnTo>
                    <a:pt x="7977" y="22422"/>
                  </a:lnTo>
                  <a:lnTo>
                    <a:pt x="5390" y="27596"/>
                  </a:lnTo>
                  <a:lnTo>
                    <a:pt x="3234" y="32770"/>
                  </a:lnTo>
                  <a:lnTo>
                    <a:pt x="1510" y="38375"/>
                  </a:lnTo>
                  <a:lnTo>
                    <a:pt x="1" y="43981"/>
                  </a:lnTo>
                  <a:lnTo>
                    <a:pt x="1" y="43981"/>
                  </a:lnTo>
                  <a:lnTo>
                    <a:pt x="432" y="43765"/>
                  </a:lnTo>
                  <a:lnTo>
                    <a:pt x="863" y="43765"/>
                  </a:lnTo>
                  <a:lnTo>
                    <a:pt x="863" y="43765"/>
                  </a:lnTo>
                  <a:lnTo>
                    <a:pt x="1294" y="44196"/>
                  </a:lnTo>
                  <a:lnTo>
                    <a:pt x="1510" y="44627"/>
                  </a:lnTo>
                  <a:lnTo>
                    <a:pt x="1294" y="45921"/>
                  </a:lnTo>
                  <a:lnTo>
                    <a:pt x="1294" y="45921"/>
                  </a:lnTo>
                  <a:lnTo>
                    <a:pt x="2588" y="48077"/>
                  </a:lnTo>
                  <a:lnTo>
                    <a:pt x="4097" y="50233"/>
                  </a:lnTo>
                  <a:lnTo>
                    <a:pt x="5606" y="52173"/>
                  </a:lnTo>
                  <a:lnTo>
                    <a:pt x="6684" y="54544"/>
                  </a:lnTo>
                  <a:lnTo>
                    <a:pt x="6684" y="54544"/>
                  </a:lnTo>
                  <a:lnTo>
                    <a:pt x="6468" y="54975"/>
                  </a:lnTo>
                  <a:lnTo>
                    <a:pt x="6468" y="55407"/>
                  </a:lnTo>
                  <a:lnTo>
                    <a:pt x="6253" y="55838"/>
                  </a:lnTo>
                  <a:lnTo>
                    <a:pt x="6253" y="56485"/>
                  </a:lnTo>
                  <a:lnTo>
                    <a:pt x="6253" y="56485"/>
                  </a:lnTo>
                  <a:lnTo>
                    <a:pt x="8409" y="57994"/>
                  </a:lnTo>
                  <a:lnTo>
                    <a:pt x="9702" y="58856"/>
                  </a:lnTo>
                  <a:lnTo>
                    <a:pt x="10996" y="59503"/>
                  </a:lnTo>
                  <a:lnTo>
                    <a:pt x="12505" y="60150"/>
                  </a:lnTo>
                  <a:lnTo>
                    <a:pt x="13798" y="60581"/>
                  </a:lnTo>
                  <a:lnTo>
                    <a:pt x="15523" y="60581"/>
                  </a:lnTo>
                  <a:lnTo>
                    <a:pt x="17032" y="60365"/>
                  </a:lnTo>
                  <a:lnTo>
                    <a:pt x="17032" y="60365"/>
                  </a:lnTo>
                  <a:lnTo>
                    <a:pt x="17894" y="60796"/>
                  </a:lnTo>
                  <a:lnTo>
                    <a:pt x="18541" y="61443"/>
                  </a:lnTo>
                  <a:lnTo>
                    <a:pt x="19188" y="62305"/>
                  </a:lnTo>
                  <a:lnTo>
                    <a:pt x="20050" y="62952"/>
                  </a:lnTo>
                  <a:lnTo>
                    <a:pt x="20050" y="62952"/>
                  </a:lnTo>
                  <a:lnTo>
                    <a:pt x="21775" y="63383"/>
                  </a:lnTo>
                  <a:lnTo>
                    <a:pt x="23715" y="64030"/>
                  </a:lnTo>
                  <a:lnTo>
                    <a:pt x="24362" y="64246"/>
                  </a:lnTo>
                  <a:lnTo>
                    <a:pt x="25009" y="64892"/>
                  </a:lnTo>
                  <a:lnTo>
                    <a:pt x="25440" y="65755"/>
                  </a:lnTo>
                  <a:lnTo>
                    <a:pt x="25440" y="66833"/>
                  </a:lnTo>
                  <a:lnTo>
                    <a:pt x="25440" y="66833"/>
                  </a:lnTo>
                  <a:lnTo>
                    <a:pt x="28027" y="68557"/>
                  </a:lnTo>
                  <a:lnTo>
                    <a:pt x="29536" y="69420"/>
                  </a:lnTo>
                  <a:lnTo>
                    <a:pt x="31045" y="70067"/>
                  </a:lnTo>
                  <a:lnTo>
                    <a:pt x="31045" y="70067"/>
                  </a:lnTo>
                  <a:lnTo>
                    <a:pt x="31476" y="68773"/>
                  </a:lnTo>
                  <a:lnTo>
                    <a:pt x="31907" y="68342"/>
                  </a:lnTo>
                  <a:lnTo>
                    <a:pt x="32554" y="68342"/>
                  </a:lnTo>
                  <a:lnTo>
                    <a:pt x="32554" y="68342"/>
                  </a:lnTo>
                  <a:lnTo>
                    <a:pt x="33416" y="69420"/>
                  </a:lnTo>
                  <a:lnTo>
                    <a:pt x="33848" y="70713"/>
                  </a:lnTo>
                  <a:lnTo>
                    <a:pt x="34063" y="72222"/>
                  </a:lnTo>
                  <a:lnTo>
                    <a:pt x="34063" y="73947"/>
                  </a:lnTo>
                  <a:lnTo>
                    <a:pt x="34063" y="73947"/>
                  </a:lnTo>
                  <a:lnTo>
                    <a:pt x="32985" y="75241"/>
                  </a:lnTo>
                  <a:lnTo>
                    <a:pt x="31692" y="76534"/>
                  </a:lnTo>
                  <a:lnTo>
                    <a:pt x="31261" y="77181"/>
                  </a:lnTo>
                  <a:lnTo>
                    <a:pt x="30829" y="77828"/>
                  </a:lnTo>
                  <a:lnTo>
                    <a:pt x="30398" y="78906"/>
                  </a:lnTo>
                  <a:lnTo>
                    <a:pt x="30398" y="79768"/>
                  </a:lnTo>
                  <a:lnTo>
                    <a:pt x="30398" y="79768"/>
                  </a:lnTo>
                  <a:lnTo>
                    <a:pt x="30398" y="80199"/>
                  </a:lnTo>
                  <a:lnTo>
                    <a:pt x="30614" y="80630"/>
                  </a:lnTo>
                  <a:lnTo>
                    <a:pt x="30829" y="80846"/>
                  </a:lnTo>
                  <a:lnTo>
                    <a:pt x="31045" y="81277"/>
                  </a:lnTo>
                  <a:lnTo>
                    <a:pt x="31045" y="81277"/>
                  </a:lnTo>
                  <a:lnTo>
                    <a:pt x="30614" y="81708"/>
                  </a:lnTo>
                  <a:lnTo>
                    <a:pt x="30183" y="81924"/>
                  </a:lnTo>
                  <a:lnTo>
                    <a:pt x="29967" y="82355"/>
                  </a:lnTo>
                  <a:lnTo>
                    <a:pt x="29751" y="83002"/>
                  </a:lnTo>
                  <a:lnTo>
                    <a:pt x="29751" y="83002"/>
                  </a:lnTo>
                  <a:lnTo>
                    <a:pt x="33201" y="88391"/>
                  </a:lnTo>
                  <a:lnTo>
                    <a:pt x="34926" y="90978"/>
                  </a:lnTo>
                  <a:lnTo>
                    <a:pt x="36219" y="93997"/>
                  </a:lnTo>
                  <a:lnTo>
                    <a:pt x="36219" y="93997"/>
                  </a:lnTo>
                  <a:lnTo>
                    <a:pt x="37297" y="94643"/>
                  </a:lnTo>
                  <a:lnTo>
                    <a:pt x="38159" y="95290"/>
                  </a:lnTo>
                  <a:lnTo>
                    <a:pt x="39884" y="95937"/>
                  </a:lnTo>
                  <a:lnTo>
                    <a:pt x="40746" y="96152"/>
                  </a:lnTo>
                  <a:lnTo>
                    <a:pt x="41609" y="96584"/>
                  </a:lnTo>
                  <a:lnTo>
                    <a:pt x="42255" y="97230"/>
                  </a:lnTo>
                  <a:lnTo>
                    <a:pt x="42902" y="98093"/>
                  </a:lnTo>
                  <a:lnTo>
                    <a:pt x="42902" y="98093"/>
                  </a:lnTo>
                  <a:lnTo>
                    <a:pt x="43333" y="99386"/>
                  </a:lnTo>
                  <a:lnTo>
                    <a:pt x="43549" y="100895"/>
                  </a:lnTo>
                  <a:lnTo>
                    <a:pt x="43549" y="104345"/>
                  </a:lnTo>
                  <a:lnTo>
                    <a:pt x="43333" y="108010"/>
                  </a:lnTo>
                  <a:lnTo>
                    <a:pt x="43333" y="109734"/>
                  </a:lnTo>
                  <a:lnTo>
                    <a:pt x="43765" y="111459"/>
                  </a:lnTo>
                  <a:lnTo>
                    <a:pt x="43765" y="111459"/>
                  </a:lnTo>
                  <a:lnTo>
                    <a:pt x="43980" y="113184"/>
                  </a:lnTo>
                  <a:lnTo>
                    <a:pt x="44411" y="115124"/>
                  </a:lnTo>
                  <a:lnTo>
                    <a:pt x="44411" y="117064"/>
                  </a:lnTo>
                  <a:lnTo>
                    <a:pt x="44196" y="117927"/>
                  </a:lnTo>
                  <a:lnTo>
                    <a:pt x="43980" y="118789"/>
                  </a:lnTo>
                  <a:lnTo>
                    <a:pt x="43980" y="118789"/>
                  </a:lnTo>
                  <a:lnTo>
                    <a:pt x="44411" y="119220"/>
                  </a:lnTo>
                  <a:lnTo>
                    <a:pt x="44627" y="120083"/>
                  </a:lnTo>
                  <a:lnTo>
                    <a:pt x="45058" y="121807"/>
                  </a:lnTo>
                  <a:lnTo>
                    <a:pt x="45274" y="123532"/>
                  </a:lnTo>
                  <a:lnTo>
                    <a:pt x="45705" y="124179"/>
                  </a:lnTo>
                  <a:lnTo>
                    <a:pt x="46352" y="124825"/>
                  </a:lnTo>
                  <a:lnTo>
                    <a:pt x="46352" y="124825"/>
                  </a:lnTo>
                  <a:lnTo>
                    <a:pt x="46352" y="123963"/>
                  </a:lnTo>
                  <a:lnTo>
                    <a:pt x="46352" y="123532"/>
                  </a:lnTo>
                  <a:lnTo>
                    <a:pt x="46567" y="123316"/>
                  </a:lnTo>
                  <a:lnTo>
                    <a:pt x="46567" y="123316"/>
                  </a:lnTo>
                  <a:lnTo>
                    <a:pt x="46998" y="124179"/>
                  </a:lnTo>
                  <a:lnTo>
                    <a:pt x="46998" y="125472"/>
                  </a:lnTo>
                  <a:lnTo>
                    <a:pt x="46998" y="125472"/>
                  </a:lnTo>
                  <a:lnTo>
                    <a:pt x="46783" y="125688"/>
                  </a:lnTo>
                  <a:lnTo>
                    <a:pt x="46567" y="125688"/>
                  </a:lnTo>
                  <a:lnTo>
                    <a:pt x="46136" y="125688"/>
                  </a:lnTo>
                  <a:lnTo>
                    <a:pt x="46136" y="125903"/>
                  </a:lnTo>
                  <a:lnTo>
                    <a:pt x="46136" y="125903"/>
                  </a:lnTo>
                  <a:lnTo>
                    <a:pt x="46352" y="126981"/>
                  </a:lnTo>
                  <a:lnTo>
                    <a:pt x="46352" y="128275"/>
                  </a:lnTo>
                  <a:lnTo>
                    <a:pt x="46352" y="128275"/>
                  </a:lnTo>
                  <a:lnTo>
                    <a:pt x="46567" y="128490"/>
                  </a:lnTo>
                  <a:lnTo>
                    <a:pt x="46998" y="128706"/>
                  </a:lnTo>
                  <a:lnTo>
                    <a:pt x="47214" y="128922"/>
                  </a:lnTo>
                  <a:lnTo>
                    <a:pt x="47430" y="129137"/>
                  </a:lnTo>
                  <a:lnTo>
                    <a:pt x="47430" y="129137"/>
                  </a:lnTo>
                  <a:lnTo>
                    <a:pt x="47214" y="129784"/>
                  </a:lnTo>
                  <a:lnTo>
                    <a:pt x="46998" y="130215"/>
                  </a:lnTo>
                  <a:lnTo>
                    <a:pt x="46998" y="130215"/>
                  </a:lnTo>
                  <a:lnTo>
                    <a:pt x="47430" y="131293"/>
                  </a:lnTo>
                  <a:lnTo>
                    <a:pt x="48076" y="131940"/>
                  </a:lnTo>
                  <a:lnTo>
                    <a:pt x="48723" y="132802"/>
                  </a:lnTo>
                  <a:lnTo>
                    <a:pt x="49370" y="133880"/>
                  </a:lnTo>
                  <a:lnTo>
                    <a:pt x="49370" y="133880"/>
                  </a:lnTo>
                  <a:lnTo>
                    <a:pt x="50017" y="134096"/>
                  </a:lnTo>
                  <a:lnTo>
                    <a:pt x="50663" y="134742"/>
                  </a:lnTo>
                  <a:lnTo>
                    <a:pt x="51741" y="135820"/>
                  </a:lnTo>
                  <a:lnTo>
                    <a:pt x="51741" y="135820"/>
                  </a:lnTo>
                  <a:lnTo>
                    <a:pt x="52819" y="136036"/>
                  </a:lnTo>
                  <a:lnTo>
                    <a:pt x="53682" y="136467"/>
                  </a:lnTo>
                  <a:lnTo>
                    <a:pt x="55837" y="137329"/>
                  </a:lnTo>
                  <a:lnTo>
                    <a:pt x="56700" y="137545"/>
                  </a:lnTo>
                  <a:lnTo>
                    <a:pt x="57778" y="137761"/>
                  </a:lnTo>
                  <a:lnTo>
                    <a:pt x="58640" y="137545"/>
                  </a:lnTo>
                  <a:lnTo>
                    <a:pt x="59502" y="136898"/>
                  </a:lnTo>
                  <a:lnTo>
                    <a:pt x="59502" y="136898"/>
                  </a:lnTo>
                  <a:lnTo>
                    <a:pt x="56484" y="134958"/>
                  </a:lnTo>
                  <a:lnTo>
                    <a:pt x="55191" y="133880"/>
                  </a:lnTo>
                  <a:lnTo>
                    <a:pt x="54759" y="133233"/>
                  </a:lnTo>
                  <a:lnTo>
                    <a:pt x="54328" y="132371"/>
                  </a:lnTo>
                  <a:lnTo>
                    <a:pt x="54328" y="132371"/>
                  </a:lnTo>
                  <a:lnTo>
                    <a:pt x="54975" y="131724"/>
                  </a:lnTo>
                  <a:lnTo>
                    <a:pt x="55191" y="130862"/>
                  </a:lnTo>
                  <a:lnTo>
                    <a:pt x="56053" y="129137"/>
                  </a:lnTo>
                  <a:lnTo>
                    <a:pt x="56053" y="129137"/>
                  </a:lnTo>
                  <a:lnTo>
                    <a:pt x="55406" y="128706"/>
                  </a:lnTo>
                  <a:lnTo>
                    <a:pt x="54759" y="128490"/>
                  </a:lnTo>
                  <a:lnTo>
                    <a:pt x="54113" y="128275"/>
                  </a:lnTo>
                  <a:lnTo>
                    <a:pt x="53897" y="127844"/>
                  </a:lnTo>
                  <a:lnTo>
                    <a:pt x="53682" y="127628"/>
                  </a:lnTo>
                  <a:lnTo>
                    <a:pt x="53682" y="127628"/>
                  </a:lnTo>
                  <a:lnTo>
                    <a:pt x="54328" y="126766"/>
                  </a:lnTo>
                  <a:lnTo>
                    <a:pt x="54759" y="125688"/>
                  </a:lnTo>
                  <a:lnTo>
                    <a:pt x="55622" y="123532"/>
                  </a:lnTo>
                  <a:lnTo>
                    <a:pt x="55622" y="123532"/>
                  </a:lnTo>
                  <a:lnTo>
                    <a:pt x="54975" y="123532"/>
                  </a:lnTo>
                  <a:lnTo>
                    <a:pt x="54544" y="123316"/>
                  </a:lnTo>
                  <a:lnTo>
                    <a:pt x="54113" y="122885"/>
                  </a:lnTo>
                  <a:lnTo>
                    <a:pt x="53897" y="122454"/>
                  </a:lnTo>
                  <a:lnTo>
                    <a:pt x="53897" y="122454"/>
                  </a:lnTo>
                  <a:lnTo>
                    <a:pt x="54759" y="122454"/>
                  </a:lnTo>
                  <a:lnTo>
                    <a:pt x="54759" y="122454"/>
                  </a:lnTo>
                  <a:lnTo>
                    <a:pt x="55622" y="122454"/>
                  </a:lnTo>
                  <a:lnTo>
                    <a:pt x="56269" y="122238"/>
                  </a:lnTo>
                  <a:lnTo>
                    <a:pt x="56269" y="122238"/>
                  </a:lnTo>
                  <a:lnTo>
                    <a:pt x="56269" y="120945"/>
                  </a:lnTo>
                  <a:lnTo>
                    <a:pt x="56269" y="120514"/>
                  </a:lnTo>
                  <a:lnTo>
                    <a:pt x="56484" y="120083"/>
                  </a:lnTo>
                  <a:lnTo>
                    <a:pt x="56484" y="120083"/>
                  </a:lnTo>
                  <a:lnTo>
                    <a:pt x="57993" y="120083"/>
                  </a:lnTo>
                  <a:lnTo>
                    <a:pt x="59071" y="119867"/>
                  </a:lnTo>
                  <a:lnTo>
                    <a:pt x="59934" y="119220"/>
                  </a:lnTo>
                  <a:lnTo>
                    <a:pt x="60149" y="118573"/>
                  </a:lnTo>
                  <a:lnTo>
                    <a:pt x="60365" y="117496"/>
                  </a:lnTo>
                  <a:lnTo>
                    <a:pt x="60149" y="116633"/>
                  </a:lnTo>
                  <a:lnTo>
                    <a:pt x="59718" y="115986"/>
                  </a:lnTo>
                  <a:lnTo>
                    <a:pt x="59071" y="115340"/>
                  </a:lnTo>
                  <a:lnTo>
                    <a:pt x="59071" y="115340"/>
                  </a:lnTo>
                  <a:lnTo>
                    <a:pt x="59718" y="115340"/>
                  </a:lnTo>
                  <a:lnTo>
                    <a:pt x="60365" y="115555"/>
                  </a:lnTo>
                  <a:lnTo>
                    <a:pt x="61227" y="115771"/>
                  </a:lnTo>
                  <a:lnTo>
                    <a:pt x="62089" y="115771"/>
                  </a:lnTo>
                  <a:lnTo>
                    <a:pt x="62089" y="115771"/>
                  </a:lnTo>
                  <a:lnTo>
                    <a:pt x="62521" y="115555"/>
                  </a:lnTo>
                  <a:lnTo>
                    <a:pt x="62952" y="115124"/>
                  </a:lnTo>
                  <a:lnTo>
                    <a:pt x="63383" y="114046"/>
                  </a:lnTo>
                  <a:lnTo>
                    <a:pt x="63814" y="112968"/>
                  </a:lnTo>
                  <a:lnTo>
                    <a:pt x="64245" y="111459"/>
                  </a:lnTo>
                  <a:lnTo>
                    <a:pt x="64245" y="111459"/>
                  </a:lnTo>
                  <a:lnTo>
                    <a:pt x="65323" y="110381"/>
                  </a:lnTo>
                  <a:lnTo>
                    <a:pt x="66401" y="109088"/>
                  </a:lnTo>
                  <a:lnTo>
                    <a:pt x="66832" y="108441"/>
                  </a:lnTo>
                  <a:lnTo>
                    <a:pt x="67048" y="107579"/>
                  </a:lnTo>
                  <a:lnTo>
                    <a:pt x="67048" y="106716"/>
                  </a:lnTo>
                  <a:lnTo>
                    <a:pt x="66617" y="105638"/>
                  </a:lnTo>
                  <a:lnTo>
                    <a:pt x="66617" y="105638"/>
                  </a:lnTo>
                  <a:lnTo>
                    <a:pt x="67910" y="104560"/>
                  </a:lnTo>
                  <a:lnTo>
                    <a:pt x="69204" y="103698"/>
                  </a:lnTo>
                  <a:lnTo>
                    <a:pt x="70928" y="103051"/>
                  </a:lnTo>
                  <a:lnTo>
                    <a:pt x="72869" y="102836"/>
                  </a:lnTo>
                  <a:lnTo>
                    <a:pt x="72869" y="102836"/>
                  </a:lnTo>
                  <a:lnTo>
                    <a:pt x="74162" y="100680"/>
                  </a:lnTo>
                  <a:lnTo>
                    <a:pt x="75025" y="98308"/>
                  </a:lnTo>
                  <a:lnTo>
                    <a:pt x="75456" y="97015"/>
                  </a:lnTo>
                  <a:lnTo>
                    <a:pt x="75456" y="95721"/>
                  </a:lnTo>
                  <a:lnTo>
                    <a:pt x="75671" y="94212"/>
                  </a:lnTo>
                  <a:lnTo>
                    <a:pt x="75456" y="92488"/>
                  </a:lnTo>
                  <a:lnTo>
                    <a:pt x="75456" y="92488"/>
                  </a:lnTo>
                  <a:lnTo>
                    <a:pt x="76102" y="91625"/>
                  </a:lnTo>
                  <a:lnTo>
                    <a:pt x="76965" y="90547"/>
                  </a:lnTo>
                  <a:lnTo>
                    <a:pt x="78474" y="88391"/>
                  </a:lnTo>
                  <a:lnTo>
                    <a:pt x="79121" y="87313"/>
                  </a:lnTo>
                  <a:lnTo>
                    <a:pt x="79552" y="86020"/>
                  </a:lnTo>
                  <a:lnTo>
                    <a:pt x="79336" y="84726"/>
                  </a:lnTo>
                  <a:lnTo>
                    <a:pt x="78689" y="83217"/>
                  </a:lnTo>
                  <a:close/>
                  <a:moveTo>
                    <a:pt x="63167" y="7115"/>
                  </a:moveTo>
                  <a:lnTo>
                    <a:pt x="63167" y="7115"/>
                  </a:lnTo>
                  <a:lnTo>
                    <a:pt x="62952" y="7331"/>
                  </a:lnTo>
                  <a:lnTo>
                    <a:pt x="62736" y="7331"/>
                  </a:lnTo>
                  <a:lnTo>
                    <a:pt x="62736" y="7331"/>
                  </a:lnTo>
                  <a:lnTo>
                    <a:pt x="62952" y="7115"/>
                  </a:lnTo>
                  <a:lnTo>
                    <a:pt x="63167" y="711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1699925" y="1294475"/>
              <a:ext cx="1988800" cy="3444025"/>
            </a:xfrm>
            <a:custGeom>
              <a:rect b="b" l="l" r="r" t="t"/>
              <a:pathLst>
                <a:path extrusionOk="0" fill="none" h="137761" w="79552">
                  <a:moveTo>
                    <a:pt x="78689" y="83217"/>
                  </a:moveTo>
                  <a:lnTo>
                    <a:pt x="78689" y="83217"/>
                  </a:lnTo>
                  <a:lnTo>
                    <a:pt x="77396" y="83002"/>
                  </a:lnTo>
                  <a:lnTo>
                    <a:pt x="76318" y="82571"/>
                  </a:lnTo>
                  <a:lnTo>
                    <a:pt x="74378" y="81493"/>
                  </a:lnTo>
                  <a:lnTo>
                    <a:pt x="73300" y="80846"/>
                  </a:lnTo>
                  <a:lnTo>
                    <a:pt x="72222" y="80630"/>
                  </a:lnTo>
                  <a:lnTo>
                    <a:pt x="70928" y="80415"/>
                  </a:lnTo>
                  <a:lnTo>
                    <a:pt x="69204" y="80630"/>
                  </a:lnTo>
                  <a:lnTo>
                    <a:pt x="69204" y="80630"/>
                  </a:lnTo>
                  <a:lnTo>
                    <a:pt x="68773" y="79768"/>
                  </a:lnTo>
                  <a:lnTo>
                    <a:pt x="68126" y="79121"/>
                  </a:lnTo>
                  <a:lnTo>
                    <a:pt x="67263" y="78906"/>
                  </a:lnTo>
                  <a:lnTo>
                    <a:pt x="66186" y="78690"/>
                  </a:lnTo>
                  <a:lnTo>
                    <a:pt x="64461" y="78259"/>
                  </a:lnTo>
                  <a:lnTo>
                    <a:pt x="63814" y="77828"/>
                  </a:lnTo>
                  <a:lnTo>
                    <a:pt x="63167" y="76965"/>
                  </a:lnTo>
                  <a:lnTo>
                    <a:pt x="63167" y="76965"/>
                  </a:lnTo>
                  <a:lnTo>
                    <a:pt x="63167" y="76534"/>
                  </a:lnTo>
                  <a:lnTo>
                    <a:pt x="63167" y="76103"/>
                  </a:lnTo>
                  <a:lnTo>
                    <a:pt x="62736" y="75456"/>
                  </a:lnTo>
                  <a:lnTo>
                    <a:pt x="62305" y="74378"/>
                  </a:lnTo>
                  <a:lnTo>
                    <a:pt x="62089" y="73947"/>
                  </a:lnTo>
                  <a:lnTo>
                    <a:pt x="62089" y="73300"/>
                  </a:lnTo>
                  <a:lnTo>
                    <a:pt x="62089" y="73300"/>
                  </a:lnTo>
                  <a:lnTo>
                    <a:pt x="61443" y="72654"/>
                  </a:lnTo>
                  <a:lnTo>
                    <a:pt x="60796" y="72222"/>
                  </a:lnTo>
                  <a:lnTo>
                    <a:pt x="59934" y="71791"/>
                  </a:lnTo>
                  <a:lnTo>
                    <a:pt x="59071" y="71791"/>
                  </a:lnTo>
                  <a:lnTo>
                    <a:pt x="57346" y="71576"/>
                  </a:lnTo>
                  <a:lnTo>
                    <a:pt x="56484" y="71576"/>
                  </a:lnTo>
                  <a:lnTo>
                    <a:pt x="55837" y="71360"/>
                  </a:lnTo>
                  <a:lnTo>
                    <a:pt x="55837" y="71360"/>
                  </a:lnTo>
                  <a:lnTo>
                    <a:pt x="55191" y="70929"/>
                  </a:lnTo>
                  <a:lnTo>
                    <a:pt x="54759" y="70498"/>
                  </a:lnTo>
                  <a:lnTo>
                    <a:pt x="53897" y="69635"/>
                  </a:lnTo>
                  <a:lnTo>
                    <a:pt x="53250" y="68773"/>
                  </a:lnTo>
                  <a:lnTo>
                    <a:pt x="52604" y="68342"/>
                  </a:lnTo>
                  <a:lnTo>
                    <a:pt x="51957" y="68342"/>
                  </a:lnTo>
                  <a:lnTo>
                    <a:pt x="51957" y="68342"/>
                  </a:lnTo>
                  <a:lnTo>
                    <a:pt x="51741" y="67264"/>
                  </a:lnTo>
                  <a:lnTo>
                    <a:pt x="51310" y="66402"/>
                  </a:lnTo>
                  <a:lnTo>
                    <a:pt x="51310" y="66402"/>
                  </a:lnTo>
                  <a:lnTo>
                    <a:pt x="51094" y="66833"/>
                  </a:lnTo>
                  <a:lnTo>
                    <a:pt x="50663" y="66833"/>
                  </a:lnTo>
                  <a:lnTo>
                    <a:pt x="50232" y="66402"/>
                  </a:lnTo>
                  <a:lnTo>
                    <a:pt x="50232" y="66402"/>
                  </a:lnTo>
                  <a:lnTo>
                    <a:pt x="49801" y="66186"/>
                  </a:lnTo>
                  <a:lnTo>
                    <a:pt x="49154" y="66186"/>
                  </a:lnTo>
                  <a:lnTo>
                    <a:pt x="49154" y="66186"/>
                  </a:lnTo>
                  <a:lnTo>
                    <a:pt x="48292" y="66402"/>
                  </a:lnTo>
                  <a:lnTo>
                    <a:pt x="47430" y="66617"/>
                  </a:lnTo>
                  <a:lnTo>
                    <a:pt x="46567" y="66617"/>
                  </a:lnTo>
                  <a:lnTo>
                    <a:pt x="45705" y="66402"/>
                  </a:lnTo>
                  <a:lnTo>
                    <a:pt x="44196" y="65755"/>
                  </a:lnTo>
                  <a:lnTo>
                    <a:pt x="42471" y="65108"/>
                  </a:lnTo>
                  <a:lnTo>
                    <a:pt x="42471" y="65108"/>
                  </a:lnTo>
                  <a:lnTo>
                    <a:pt x="42040" y="65108"/>
                  </a:lnTo>
                  <a:lnTo>
                    <a:pt x="41609" y="65324"/>
                  </a:lnTo>
                  <a:lnTo>
                    <a:pt x="41609" y="65324"/>
                  </a:lnTo>
                  <a:lnTo>
                    <a:pt x="41393" y="65755"/>
                  </a:lnTo>
                  <a:lnTo>
                    <a:pt x="40746" y="65755"/>
                  </a:lnTo>
                  <a:lnTo>
                    <a:pt x="40746" y="65755"/>
                  </a:lnTo>
                  <a:lnTo>
                    <a:pt x="40746" y="65324"/>
                  </a:lnTo>
                  <a:lnTo>
                    <a:pt x="40962" y="64892"/>
                  </a:lnTo>
                  <a:lnTo>
                    <a:pt x="40962" y="64461"/>
                  </a:lnTo>
                  <a:lnTo>
                    <a:pt x="40531" y="64246"/>
                  </a:lnTo>
                  <a:lnTo>
                    <a:pt x="40531" y="64246"/>
                  </a:lnTo>
                  <a:lnTo>
                    <a:pt x="39884" y="64892"/>
                  </a:lnTo>
                  <a:lnTo>
                    <a:pt x="38806" y="65324"/>
                  </a:lnTo>
                  <a:lnTo>
                    <a:pt x="37944" y="65755"/>
                  </a:lnTo>
                  <a:lnTo>
                    <a:pt x="36866" y="65970"/>
                  </a:lnTo>
                  <a:lnTo>
                    <a:pt x="36866" y="65970"/>
                  </a:lnTo>
                  <a:lnTo>
                    <a:pt x="36219" y="66617"/>
                  </a:lnTo>
                  <a:lnTo>
                    <a:pt x="36003" y="67479"/>
                  </a:lnTo>
                  <a:lnTo>
                    <a:pt x="35572" y="68126"/>
                  </a:lnTo>
                  <a:lnTo>
                    <a:pt x="35141" y="68342"/>
                  </a:lnTo>
                  <a:lnTo>
                    <a:pt x="34710" y="68557"/>
                  </a:lnTo>
                  <a:lnTo>
                    <a:pt x="34710" y="68557"/>
                  </a:lnTo>
                  <a:lnTo>
                    <a:pt x="34279" y="68126"/>
                  </a:lnTo>
                  <a:lnTo>
                    <a:pt x="33632" y="67911"/>
                  </a:lnTo>
                  <a:lnTo>
                    <a:pt x="32554" y="67695"/>
                  </a:lnTo>
                  <a:lnTo>
                    <a:pt x="31261" y="67695"/>
                  </a:lnTo>
                  <a:lnTo>
                    <a:pt x="29967" y="68342"/>
                  </a:lnTo>
                  <a:lnTo>
                    <a:pt x="29967" y="68342"/>
                  </a:lnTo>
                  <a:lnTo>
                    <a:pt x="29320" y="67911"/>
                  </a:lnTo>
                  <a:lnTo>
                    <a:pt x="28674" y="67264"/>
                  </a:lnTo>
                  <a:lnTo>
                    <a:pt x="28242" y="66617"/>
                  </a:lnTo>
                  <a:lnTo>
                    <a:pt x="27811" y="65755"/>
                  </a:lnTo>
                  <a:lnTo>
                    <a:pt x="27811" y="65755"/>
                  </a:lnTo>
                  <a:lnTo>
                    <a:pt x="28242" y="63599"/>
                  </a:lnTo>
                  <a:lnTo>
                    <a:pt x="28674" y="61227"/>
                  </a:lnTo>
                  <a:lnTo>
                    <a:pt x="28674" y="61227"/>
                  </a:lnTo>
                  <a:lnTo>
                    <a:pt x="28027" y="60796"/>
                  </a:lnTo>
                  <a:lnTo>
                    <a:pt x="27380" y="60581"/>
                  </a:lnTo>
                  <a:lnTo>
                    <a:pt x="25871" y="60581"/>
                  </a:lnTo>
                  <a:lnTo>
                    <a:pt x="25871" y="60581"/>
                  </a:lnTo>
                  <a:lnTo>
                    <a:pt x="24577" y="60581"/>
                  </a:lnTo>
                  <a:lnTo>
                    <a:pt x="23284" y="60365"/>
                  </a:lnTo>
                  <a:lnTo>
                    <a:pt x="23284" y="60365"/>
                  </a:lnTo>
                  <a:lnTo>
                    <a:pt x="23931" y="59072"/>
                  </a:lnTo>
                  <a:lnTo>
                    <a:pt x="24577" y="57778"/>
                  </a:lnTo>
                  <a:lnTo>
                    <a:pt x="25009" y="56485"/>
                  </a:lnTo>
                  <a:lnTo>
                    <a:pt x="25440" y="54760"/>
                  </a:lnTo>
                  <a:lnTo>
                    <a:pt x="25440" y="54760"/>
                  </a:lnTo>
                  <a:lnTo>
                    <a:pt x="25224" y="54544"/>
                  </a:lnTo>
                  <a:lnTo>
                    <a:pt x="24793" y="54329"/>
                  </a:lnTo>
                  <a:lnTo>
                    <a:pt x="23931" y="54329"/>
                  </a:lnTo>
                  <a:lnTo>
                    <a:pt x="22422" y="54760"/>
                  </a:lnTo>
                  <a:lnTo>
                    <a:pt x="22422" y="54760"/>
                  </a:lnTo>
                  <a:lnTo>
                    <a:pt x="22206" y="55622"/>
                  </a:lnTo>
                  <a:lnTo>
                    <a:pt x="21775" y="56269"/>
                  </a:lnTo>
                  <a:lnTo>
                    <a:pt x="21128" y="56700"/>
                  </a:lnTo>
                  <a:lnTo>
                    <a:pt x="20481" y="57347"/>
                  </a:lnTo>
                  <a:lnTo>
                    <a:pt x="19835" y="57563"/>
                  </a:lnTo>
                  <a:lnTo>
                    <a:pt x="18972" y="57778"/>
                  </a:lnTo>
                  <a:lnTo>
                    <a:pt x="17894" y="57778"/>
                  </a:lnTo>
                  <a:lnTo>
                    <a:pt x="16816" y="57778"/>
                  </a:lnTo>
                  <a:lnTo>
                    <a:pt x="16816" y="57778"/>
                  </a:lnTo>
                  <a:lnTo>
                    <a:pt x="15738" y="56916"/>
                  </a:lnTo>
                  <a:lnTo>
                    <a:pt x="15307" y="55838"/>
                  </a:lnTo>
                  <a:lnTo>
                    <a:pt x="15092" y="54760"/>
                  </a:lnTo>
                  <a:lnTo>
                    <a:pt x="15092" y="53466"/>
                  </a:lnTo>
                  <a:lnTo>
                    <a:pt x="15307" y="52173"/>
                  </a:lnTo>
                  <a:lnTo>
                    <a:pt x="15738" y="50664"/>
                  </a:lnTo>
                  <a:lnTo>
                    <a:pt x="16385" y="48077"/>
                  </a:lnTo>
                  <a:lnTo>
                    <a:pt x="16385" y="48077"/>
                  </a:lnTo>
                  <a:lnTo>
                    <a:pt x="18110" y="46999"/>
                  </a:lnTo>
                  <a:lnTo>
                    <a:pt x="19835" y="46136"/>
                  </a:lnTo>
                  <a:lnTo>
                    <a:pt x="20912" y="45705"/>
                  </a:lnTo>
                  <a:lnTo>
                    <a:pt x="21990" y="45705"/>
                  </a:lnTo>
                  <a:lnTo>
                    <a:pt x="23068" y="45921"/>
                  </a:lnTo>
                  <a:lnTo>
                    <a:pt x="24362" y="46352"/>
                  </a:lnTo>
                  <a:lnTo>
                    <a:pt x="24362" y="46352"/>
                  </a:lnTo>
                  <a:lnTo>
                    <a:pt x="25009" y="45705"/>
                  </a:lnTo>
                  <a:lnTo>
                    <a:pt x="25871" y="45274"/>
                  </a:lnTo>
                  <a:lnTo>
                    <a:pt x="26949" y="45059"/>
                  </a:lnTo>
                  <a:lnTo>
                    <a:pt x="28027" y="45059"/>
                  </a:lnTo>
                  <a:lnTo>
                    <a:pt x="29105" y="45059"/>
                  </a:lnTo>
                  <a:lnTo>
                    <a:pt x="30183" y="45490"/>
                  </a:lnTo>
                  <a:lnTo>
                    <a:pt x="31045" y="45705"/>
                  </a:lnTo>
                  <a:lnTo>
                    <a:pt x="31692" y="46352"/>
                  </a:lnTo>
                  <a:lnTo>
                    <a:pt x="31692" y="46352"/>
                  </a:lnTo>
                  <a:lnTo>
                    <a:pt x="31692" y="47214"/>
                  </a:lnTo>
                  <a:lnTo>
                    <a:pt x="31476" y="48077"/>
                  </a:lnTo>
                  <a:lnTo>
                    <a:pt x="31476" y="48077"/>
                  </a:lnTo>
                  <a:lnTo>
                    <a:pt x="32554" y="48723"/>
                  </a:lnTo>
                  <a:lnTo>
                    <a:pt x="33416" y="48939"/>
                  </a:lnTo>
                  <a:lnTo>
                    <a:pt x="34279" y="48939"/>
                  </a:lnTo>
                  <a:lnTo>
                    <a:pt x="34279" y="48939"/>
                  </a:lnTo>
                  <a:lnTo>
                    <a:pt x="34063" y="46783"/>
                  </a:lnTo>
                  <a:lnTo>
                    <a:pt x="33848" y="45705"/>
                  </a:lnTo>
                  <a:lnTo>
                    <a:pt x="33848" y="44412"/>
                  </a:lnTo>
                  <a:lnTo>
                    <a:pt x="33848" y="44412"/>
                  </a:lnTo>
                  <a:lnTo>
                    <a:pt x="34494" y="43549"/>
                  </a:lnTo>
                  <a:lnTo>
                    <a:pt x="35357" y="42903"/>
                  </a:lnTo>
                  <a:lnTo>
                    <a:pt x="37297" y="41609"/>
                  </a:lnTo>
                  <a:lnTo>
                    <a:pt x="41393" y="39238"/>
                  </a:lnTo>
                  <a:lnTo>
                    <a:pt x="41393" y="39238"/>
                  </a:lnTo>
                  <a:lnTo>
                    <a:pt x="41393" y="36866"/>
                  </a:lnTo>
                  <a:lnTo>
                    <a:pt x="41393" y="36866"/>
                  </a:lnTo>
                  <a:lnTo>
                    <a:pt x="42471" y="36866"/>
                  </a:lnTo>
                  <a:lnTo>
                    <a:pt x="42471" y="36866"/>
                  </a:lnTo>
                  <a:lnTo>
                    <a:pt x="43118" y="36004"/>
                  </a:lnTo>
                  <a:lnTo>
                    <a:pt x="43549" y="35357"/>
                  </a:lnTo>
                  <a:lnTo>
                    <a:pt x="45058" y="34279"/>
                  </a:lnTo>
                  <a:lnTo>
                    <a:pt x="46783" y="33417"/>
                  </a:lnTo>
                  <a:lnTo>
                    <a:pt x="48723" y="32770"/>
                  </a:lnTo>
                  <a:lnTo>
                    <a:pt x="48723" y="32770"/>
                  </a:lnTo>
                  <a:lnTo>
                    <a:pt x="48939" y="31908"/>
                  </a:lnTo>
                  <a:lnTo>
                    <a:pt x="49370" y="31045"/>
                  </a:lnTo>
                  <a:lnTo>
                    <a:pt x="50017" y="30614"/>
                  </a:lnTo>
                  <a:lnTo>
                    <a:pt x="50879" y="30183"/>
                  </a:lnTo>
                  <a:lnTo>
                    <a:pt x="52819" y="29752"/>
                  </a:lnTo>
                  <a:lnTo>
                    <a:pt x="54544" y="29105"/>
                  </a:lnTo>
                  <a:lnTo>
                    <a:pt x="54544" y="29105"/>
                  </a:lnTo>
                  <a:lnTo>
                    <a:pt x="54113" y="29752"/>
                  </a:lnTo>
                  <a:lnTo>
                    <a:pt x="53897" y="30183"/>
                  </a:lnTo>
                  <a:lnTo>
                    <a:pt x="54113" y="30830"/>
                  </a:lnTo>
                  <a:lnTo>
                    <a:pt x="54113" y="30830"/>
                  </a:lnTo>
                  <a:lnTo>
                    <a:pt x="54975" y="30183"/>
                  </a:lnTo>
                  <a:lnTo>
                    <a:pt x="55837" y="29967"/>
                  </a:lnTo>
                  <a:lnTo>
                    <a:pt x="57778" y="29321"/>
                  </a:lnTo>
                  <a:lnTo>
                    <a:pt x="58640" y="29105"/>
                  </a:lnTo>
                  <a:lnTo>
                    <a:pt x="59502" y="28674"/>
                  </a:lnTo>
                  <a:lnTo>
                    <a:pt x="60149" y="28243"/>
                  </a:lnTo>
                  <a:lnTo>
                    <a:pt x="60580" y="27596"/>
                  </a:lnTo>
                  <a:lnTo>
                    <a:pt x="60580" y="27596"/>
                  </a:lnTo>
                  <a:lnTo>
                    <a:pt x="59934" y="27596"/>
                  </a:lnTo>
                  <a:lnTo>
                    <a:pt x="59071" y="27812"/>
                  </a:lnTo>
                  <a:lnTo>
                    <a:pt x="59071" y="27812"/>
                  </a:lnTo>
                  <a:lnTo>
                    <a:pt x="58424" y="28027"/>
                  </a:lnTo>
                  <a:lnTo>
                    <a:pt x="57778" y="28243"/>
                  </a:lnTo>
                  <a:lnTo>
                    <a:pt x="57131" y="28027"/>
                  </a:lnTo>
                  <a:lnTo>
                    <a:pt x="56700" y="27596"/>
                  </a:lnTo>
                  <a:lnTo>
                    <a:pt x="56700" y="27596"/>
                  </a:lnTo>
                  <a:lnTo>
                    <a:pt x="56700" y="26518"/>
                  </a:lnTo>
                  <a:lnTo>
                    <a:pt x="57131" y="26087"/>
                  </a:lnTo>
                  <a:lnTo>
                    <a:pt x="57562" y="25656"/>
                  </a:lnTo>
                  <a:lnTo>
                    <a:pt x="57778" y="25009"/>
                  </a:lnTo>
                  <a:lnTo>
                    <a:pt x="57778" y="25009"/>
                  </a:lnTo>
                  <a:lnTo>
                    <a:pt x="57562" y="24793"/>
                  </a:lnTo>
                  <a:lnTo>
                    <a:pt x="57346" y="24578"/>
                  </a:lnTo>
                  <a:lnTo>
                    <a:pt x="56700" y="24578"/>
                  </a:lnTo>
                  <a:lnTo>
                    <a:pt x="56700" y="24578"/>
                  </a:lnTo>
                  <a:lnTo>
                    <a:pt x="56269" y="24578"/>
                  </a:lnTo>
                  <a:lnTo>
                    <a:pt x="55837" y="24578"/>
                  </a:lnTo>
                  <a:lnTo>
                    <a:pt x="55837" y="24578"/>
                  </a:lnTo>
                  <a:lnTo>
                    <a:pt x="56053" y="23931"/>
                  </a:lnTo>
                  <a:lnTo>
                    <a:pt x="56700" y="23500"/>
                  </a:lnTo>
                  <a:lnTo>
                    <a:pt x="57131" y="23500"/>
                  </a:lnTo>
                  <a:lnTo>
                    <a:pt x="57778" y="23715"/>
                  </a:lnTo>
                  <a:lnTo>
                    <a:pt x="59071" y="24362"/>
                  </a:lnTo>
                  <a:lnTo>
                    <a:pt x="59934" y="25009"/>
                  </a:lnTo>
                  <a:lnTo>
                    <a:pt x="59934" y="25009"/>
                  </a:lnTo>
                  <a:lnTo>
                    <a:pt x="60149" y="24793"/>
                  </a:lnTo>
                  <a:lnTo>
                    <a:pt x="60149" y="24578"/>
                  </a:lnTo>
                  <a:lnTo>
                    <a:pt x="59718" y="24147"/>
                  </a:lnTo>
                  <a:lnTo>
                    <a:pt x="59502" y="23931"/>
                  </a:lnTo>
                  <a:lnTo>
                    <a:pt x="59287" y="23931"/>
                  </a:lnTo>
                  <a:lnTo>
                    <a:pt x="59502" y="23715"/>
                  </a:lnTo>
                  <a:lnTo>
                    <a:pt x="59502" y="23715"/>
                  </a:lnTo>
                  <a:lnTo>
                    <a:pt x="60365" y="23715"/>
                  </a:lnTo>
                  <a:lnTo>
                    <a:pt x="61227" y="23715"/>
                  </a:lnTo>
                  <a:lnTo>
                    <a:pt x="62736" y="23284"/>
                  </a:lnTo>
                  <a:lnTo>
                    <a:pt x="64030" y="22853"/>
                  </a:lnTo>
                  <a:lnTo>
                    <a:pt x="65539" y="22638"/>
                  </a:lnTo>
                  <a:lnTo>
                    <a:pt x="65539" y="22638"/>
                  </a:lnTo>
                  <a:lnTo>
                    <a:pt x="64676" y="23500"/>
                  </a:lnTo>
                  <a:lnTo>
                    <a:pt x="63598" y="24362"/>
                  </a:lnTo>
                  <a:lnTo>
                    <a:pt x="62736" y="25440"/>
                  </a:lnTo>
                  <a:lnTo>
                    <a:pt x="62521" y="25871"/>
                  </a:lnTo>
                  <a:lnTo>
                    <a:pt x="62521" y="26302"/>
                  </a:lnTo>
                  <a:lnTo>
                    <a:pt x="62521" y="26302"/>
                  </a:lnTo>
                  <a:lnTo>
                    <a:pt x="64030" y="26302"/>
                  </a:lnTo>
                  <a:lnTo>
                    <a:pt x="65323" y="26518"/>
                  </a:lnTo>
                  <a:lnTo>
                    <a:pt x="67910" y="27165"/>
                  </a:lnTo>
                  <a:lnTo>
                    <a:pt x="67910" y="27165"/>
                  </a:lnTo>
                  <a:lnTo>
                    <a:pt x="67910" y="26734"/>
                  </a:lnTo>
                  <a:lnTo>
                    <a:pt x="67910" y="26087"/>
                  </a:lnTo>
                  <a:lnTo>
                    <a:pt x="67695" y="25440"/>
                  </a:lnTo>
                  <a:lnTo>
                    <a:pt x="67910" y="24578"/>
                  </a:lnTo>
                  <a:lnTo>
                    <a:pt x="67910" y="24578"/>
                  </a:lnTo>
                  <a:lnTo>
                    <a:pt x="67479" y="24362"/>
                  </a:lnTo>
                  <a:lnTo>
                    <a:pt x="66832" y="24362"/>
                  </a:lnTo>
                  <a:lnTo>
                    <a:pt x="66401" y="24147"/>
                  </a:lnTo>
                  <a:lnTo>
                    <a:pt x="66186" y="23931"/>
                  </a:lnTo>
                  <a:lnTo>
                    <a:pt x="66186" y="23715"/>
                  </a:lnTo>
                  <a:lnTo>
                    <a:pt x="66186" y="23715"/>
                  </a:lnTo>
                  <a:lnTo>
                    <a:pt x="66617" y="22853"/>
                  </a:lnTo>
                  <a:lnTo>
                    <a:pt x="67048" y="22206"/>
                  </a:lnTo>
                  <a:lnTo>
                    <a:pt x="67263" y="21344"/>
                  </a:lnTo>
                  <a:lnTo>
                    <a:pt x="67479" y="20266"/>
                  </a:lnTo>
                  <a:lnTo>
                    <a:pt x="67479" y="20266"/>
                  </a:lnTo>
                  <a:lnTo>
                    <a:pt x="66401" y="18973"/>
                  </a:lnTo>
                  <a:lnTo>
                    <a:pt x="65754" y="18326"/>
                  </a:lnTo>
                  <a:lnTo>
                    <a:pt x="64892" y="18110"/>
                  </a:lnTo>
                  <a:lnTo>
                    <a:pt x="64892" y="18110"/>
                  </a:lnTo>
                  <a:lnTo>
                    <a:pt x="64676" y="16817"/>
                  </a:lnTo>
                  <a:lnTo>
                    <a:pt x="64461" y="15523"/>
                  </a:lnTo>
                  <a:lnTo>
                    <a:pt x="64245" y="14230"/>
                  </a:lnTo>
                  <a:lnTo>
                    <a:pt x="64030" y="13798"/>
                  </a:lnTo>
                  <a:lnTo>
                    <a:pt x="63598" y="13367"/>
                  </a:lnTo>
                  <a:lnTo>
                    <a:pt x="63598" y="13367"/>
                  </a:lnTo>
                  <a:lnTo>
                    <a:pt x="62736" y="13798"/>
                  </a:lnTo>
                  <a:lnTo>
                    <a:pt x="62089" y="14445"/>
                  </a:lnTo>
                  <a:lnTo>
                    <a:pt x="61227" y="14876"/>
                  </a:lnTo>
                  <a:lnTo>
                    <a:pt x="60796" y="15092"/>
                  </a:lnTo>
                  <a:lnTo>
                    <a:pt x="60149" y="15308"/>
                  </a:lnTo>
                  <a:lnTo>
                    <a:pt x="60149" y="15308"/>
                  </a:lnTo>
                  <a:lnTo>
                    <a:pt x="59502" y="14876"/>
                  </a:lnTo>
                  <a:lnTo>
                    <a:pt x="59287" y="14445"/>
                  </a:lnTo>
                  <a:lnTo>
                    <a:pt x="59287" y="14014"/>
                  </a:lnTo>
                  <a:lnTo>
                    <a:pt x="59287" y="14014"/>
                  </a:lnTo>
                  <a:lnTo>
                    <a:pt x="59287" y="13583"/>
                  </a:lnTo>
                  <a:lnTo>
                    <a:pt x="59502" y="13367"/>
                  </a:lnTo>
                  <a:lnTo>
                    <a:pt x="59718" y="13152"/>
                  </a:lnTo>
                  <a:lnTo>
                    <a:pt x="59718" y="12721"/>
                  </a:lnTo>
                  <a:lnTo>
                    <a:pt x="59718" y="12721"/>
                  </a:lnTo>
                  <a:lnTo>
                    <a:pt x="59071" y="12505"/>
                  </a:lnTo>
                  <a:lnTo>
                    <a:pt x="58640" y="12074"/>
                  </a:lnTo>
                  <a:lnTo>
                    <a:pt x="57562" y="10996"/>
                  </a:lnTo>
                  <a:lnTo>
                    <a:pt x="57562" y="10996"/>
                  </a:lnTo>
                  <a:lnTo>
                    <a:pt x="57131" y="11211"/>
                  </a:lnTo>
                  <a:lnTo>
                    <a:pt x="56484" y="11211"/>
                  </a:lnTo>
                  <a:lnTo>
                    <a:pt x="55406" y="11211"/>
                  </a:lnTo>
                  <a:lnTo>
                    <a:pt x="55406" y="11211"/>
                  </a:lnTo>
                  <a:lnTo>
                    <a:pt x="53897" y="10996"/>
                  </a:lnTo>
                  <a:lnTo>
                    <a:pt x="53897" y="10996"/>
                  </a:lnTo>
                  <a:lnTo>
                    <a:pt x="53466" y="11427"/>
                  </a:lnTo>
                  <a:lnTo>
                    <a:pt x="53035" y="12074"/>
                  </a:lnTo>
                  <a:lnTo>
                    <a:pt x="52604" y="13367"/>
                  </a:lnTo>
                  <a:lnTo>
                    <a:pt x="51741" y="16170"/>
                  </a:lnTo>
                  <a:lnTo>
                    <a:pt x="51310" y="17248"/>
                  </a:lnTo>
                  <a:lnTo>
                    <a:pt x="50879" y="17895"/>
                  </a:lnTo>
                  <a:lnTo>
                    <a:pt x="50448" y="18326"/>
                  </a:lnTo>
                  <a:lnTo>
                    <a:pt x="49801" y="18757"/>
                  </a:lnTo>
                  <a:lnTo>
                    <a:pt x="49154" y="18973"/>
                  </a:lnTo>
                  <a:lnTo>
                    <a:pt x="48292" y="18973"/>
                  </a:lnTo>
                  <a:lnTo>
                    <a:pt x="47214" y="18973"/>
                  </a:lnTo>
                  <a:lnTo>
                    <a:pt x="47214" y="18973"/>
                  </a:lnTo>
                  <a:lnTo>
                    <a:pt x="46352" y="21128"/>
                  </a:lnTo>
                  <a:lnTo>
                    <a:pt x="46136" y="21560"/>
                  </a:lnTo>
                  <a:lnTo>
                    <a:pt x="45705" y="21991"/>
                  </a:lnTo>
                  <a:lnTo>
                    <a:pt x="45274" y="22206"/>
                  </a:lnTo>
                  <a:lnTo>
                    <a:pt x="44627" y="22422"/>
                  </a:lnTo>
                  <a:lnTo>
                    <a:pt x="44627" y="22422"/>
                  </a:lnTo>
                  <a:lnTo>
                    <a:pt x="44196" y="21991"/>
                  </a:lnTo>
                  <a:lnTo>
                    <a:pt x="43980" y="21344"/>
                  </a:lnTo>
                  <a:lnTo>
                    <a:pt x="43980" y="20913"/>
                  </a:lnTo>
                  <a:lnTo>
                    <a:pt x="44196" y="20482"/>
                  </a:lnTo>
                  <a:lnTo>
                    <a:pt x="44627" y="19404"/>
                  </a:lnTo>
                  <a:lnTo>
                    <a:pt x="45058" y="18541"/>
                  </a:lnTo>
                  <a:lnTo>
                    <a:pt x="45058" y="18541"/>
                  </a:lnTo>
                  <a:lnTo>
                    <a:pt x="43980" y="18541"/>
                  </a:lnTo>
                  <a:lnTo>
                    <a:pt x="42902" y="18326"/>
                  </a:lnTo>
                  <a:lnTo>
                    <a:pt x="41393" y="17463"/>
                  </a:lnTo>
                  <a:lnTo>
                    <a:pt x="41393" y="17463"/>
                  </a:lnTo>
                  <a:lnTo>
                    <a:pt x="39884" y="16601"/>
                  </a:lnTo>
                  <a:lnTo>
                    <a:pt x="39022" y="16386"/>
                  </a:lnTo>
                  <a:lnTo>
                    <a:pt x="37944" y="16386"/>
                  </a:lnTo>
                  <a:lnTo>
                    <a:pt x="37944" y="16386"/>
                  </a:lnTo>
                  <a:lnTo>
                    <a:pt x="38159" y="15523"/>
                  </a:lnTo>
                  <a:lnTo>
                    <a:pt x="37944" y="15092"/>
                  </a:lnTo>
                  <a:lnTo>
                    <a:pt x="37513" y="14230"/>
                  </a:lnTo>
                  <a:lnTo>
                    <a:pt x="37513" y="14230"/>
                  </a:lnTo>
                  <a:lnTo>
                    <a:pt x="38591" y="13152"/>
                  </a:lnTo>
                  <a:lnTo>
                    <a:pt x="39884" y="12289"/>
                  </a:lnTo>
                  <a:lnTo>
                    <a:pt x="41178" y="11643"/>
                  </a:lnTo>
                  <a:lnTo>
                    <a:pt x="42687" y="10996"/>
                  </a:lnTo>
                  <a:lnTo>
                    <a:pt x="45920" y="9918"/>
                  </a:lnTo>
                  <a:lnTo>
                    <a:pt x="49154" y="8840"/>
                  </a:lnTo>
                  <a:lnTo>
                    <a:pt x="49154" y="8840"/>
                  </a:lnTo>
                  <a:lnTo>
                    <a:pt x="48723" y="9271"/>
                  </a:lnTo>
                  <a:lnTo>
                    <a:pt x="48292" y="9487"/>
                  </a:lnTo>
                  <a:lnTo>
                    <a:pt x="48076" y="9918"/>
                  </a:lnTo>
                  <a:lnTo>
                    <a:pt x="48076" y="10134"/>
                  </a:lnTo>
                  <a:lnTo>
                    <a:pt x="48076" y="10349"/>
                  </a:lnTo>
                  <a:lnTo>
                    <a:pt x="48076" y="10349"/>
                  </a:lnTo>
                  <a:lnTo>
                    <a:pt x="49154" y="10349"/>
                  </a:lnTo>
                  <a:lnTo>
                    <a:pt x="50232" y="10134"/>
                  </a:lnTo>
                  <a:lnTo>
                    <a:pt x="50232" y="10134"/>
                  </a:lnTo>
                  <a:lnTo>
                    <a:pt x="51526" y="9918"/>
                  </a:lnTo>
                  <a:lnTo>
                    <a:pt x="52172" y="9918"/>
                  </a:lnTo>
                  <a:lnTo>
                    <a:pt x="52819" y="10134"/>
                  </a:lnTo>
                  <a:lnTo>
                    <a:pt x="52819" y="10134"/>
                  </a:lnTo>
                  <a:lnTo>
                    <a:pt x="52604" y="9702"/>
                  </a:lnTo>
                  <a:lnTo>
                    <a:pt x="52388" y="9271"/>
                  </a:lnTo>
                  <a:lnTo>
                    <a:pt x="51741" y="8624"/>
                  </a:lnTo>
                  <a:lnTo>
                    <a:pt x="50879" y="8193"/>
                  </a:lnTo>
                  <a:lnTo>
                    <a:pt x="50663" y="7978"/>
                  </a:lnTo>
                  <a:lnTo>
                    <a:pt x="50663" y="7546"/>
                  </a:lnTo>
                  <a:lnTo>
                    <a:pt x="50663" y="7546"/>
                  </a:lnTo>
                  <a:lnTo>
                    <a:pt x="51526" y="7762"/>
                  </a:lnTo>
                  <a:lnTo>
                    <a:pt x="52388" y="7762"/>
                  </a:lnTo>
                  <a:lnTo>
                    <a:pt x="53250" y="7546"/>
                  </a:lnTo>
                  <a:lnTo>
                    <a:pt x="54113" y="6900"/>
                  </a:lnTo>
                  <a:lnTo>
                    <a:pt x="55406" y="5822"/>
                  </a:lnTo>
                  <a:lnTo>
                    <a:pt x="56484" y="4313"/>
                  </a:lnTo>
                  <a:lnTo>
                    <a:pt x="56484" y="4313"/>
                  </a:lnTo>
                  <a:lnTo>
                    <a:pt x="58209" y="4313"/>
                  </a:lnTo>
                  <a:lnTo>
                    <a:pt x="59718" y="4097"/>
                  </a:lnTo>
                  <a:lnTo>
                    <a:pt x="59718" y="4097"/>
                  </a:lnTo>
                  <a:lnTo>
                    <a:pt x="60796" y="5175"/>
                  </a:lnTo>
                  <a:lnTo>
                    <a:pt x="62089" y="6253"/>
                  </a:lnTo>
                  <a:lnTo>
                    <a:pt x="62089" y="6253"/>
                  </a:lnTo>
                  <a:lnTo>
                    <a:pt x="61443" y="6900"/>
                  </a:lnTo>
                  <a:lnTo>
                    <a:pt x="60796" y="7331"/>
                  </a:lnTo>
                  <a:lnTo>
                    <a:pt x="59071" y="7978"/>
                  </a:lnTo>
                  <a:lnTo>
                    <a:pt x="57131" y="8409"/>
                  </a:lnTo>
                  <a:lnTo>
                    <a:pt x="56269" y="8840"/>
                  </a:lnTo>
                  <a:lnTo>
                    <a:pt x="55622" y="9271"/>
                  </a:lnTo>
                  <a:lnTo>
                    <a:pt x="55622" y="9271"/>
                  </a:lnTo>
                  <a:lnTo>
                    <a:pt x="55837" y="9487"/>
                  </a:lnTo>
                  <a:lnTo>
                    <a:pt x="56269" y="9487"/>
                  </a:lnTo>
                  <a:lnTo>
                    <a:pt x="57131" y="9271"/>
                  </a:lnTo>
                  <a:lnTo>
                    <a:pt x="57131" y="9271"/>
                  </a:lnTo>
                  <a:lnTo>
                    <a:pt x="57778" y="9271"/>
                  </a:lnTo>
                  <a:lnTo>
                    <a:pt x="58640" y="9271"/>
                  </a:lnTo>
                  <a:lnTo>
                    <a:pt x="58640" y="9271"/>
                  </a:lnTo>
                  <a:lnTo>
                    <a:pt x="59502" y="10134"/>
                  </a:lnTo>
                  <a:lnTo>
                    <a:pt x="60580" y="10996"/>
                  </a:lnTo>
                  <a:lnTo>
                    <a:pt x="61874" y="11427"/>
                  </a:lnTo>
                  <a:lnTo>
                    <a:pt x="63598" y="11858"/>
                  </a:lnTo>
                  <a:lnTo>
                    <a:pt x="63598" y="11858"/>
                  </a:lnTo>
                  <a:lnTo>
                    <a:pt x="63598" y="11211"/>
                  </a:lnTo>
                  <a:lnTo>
                    <a:pt x="63383" y="10996"/>
                  </a:lnTo>
                  <a:lnTo>
                    <a:pt x="63167" y="10780"/>
                  </a:lnTo>
                  <a:lnTo>
                    <a:pt x="63383" y="10565"/>
                  </a:lnTo>
                  <a:lnTo>
                    <a:pt x="63383" y="10565"/>
                  </a:lnTo>
                  <a:lnTo>
                    <a:pt x="64245" y="10780"/>
                  </a:lnTo>
                  <a:lnTo>
                    <a:pt x="65108" y="10780"/>
                  </a:lnTo>
                  <a:lnTo>
                    <a:pt x="65539" y="10565"/>
                  </a:lnTo>
                  <a:lnTo>
                    <a:pt x="65970" y="9702"/>
                  </a:lnTo>
                  <a:lnTo>
                    <a:pt x="65970" y="9702"/>
                  </a:lnTo>
                  <a:lnTo>
                    <a:pt x="65754" y="9056"/>
                  </a:lnTo>
                  <a:lnTo>
                    <a:pt x="65539" y="8840"/>
                  </a:lnTo>
                  <a:lnTo>
                    <a:pt x="65108" y="8409"/>
                  </a:lnTo>
                  <a:lnTo>
                    <a:pt x="65108" y="7762"/>
                  </a:lnTo>
                  <a:lnTo>
                    <a:pt x="65108" y="7762"/>
                  </a:lnTo>
                  <a:lnTo>
                    <a:pt x="65323" y="7546"/>
                  </a:lnTo>
                  <a:lnTo>
                    <a:pt x="65754" y="7546"/>
                  </a:lnTo>
                  <a:lnTo>
                    <a:pt x="66186" y="7978"/>
                  </a:lnTo>
                  <a:lnTo>
                    <a:pt x="66832" y="8409"/>
                  </a:lnTo>
                  <a:lnTo>
                    <a:pt x="67048" y="8624"/>
                  </a:lnTo>
                  <a:lnTo>
                    <a:pt x="67263" y="8840"/>
                  </a:lnTo>
                  <a:lnTo>
                    <a:pt x="67263" y="8840"/>
                  </a:lnTo>
                  <a:lnTo>
                    <a:pt x="68988" y="8193"/>
                  </a:lnTo>
                  <a:lnTo>
                    <a:pt x="69635" y="7546"/>
                  </a:lnTo>
                  <a:lnTo>
                    <a:pt x="69850" y="6900"/>
                  </a:lnTo>
                  <a:lnTo>
                    <a:pt x="69850" y="6900"/>
                  </a:lnTo>
                  <a:lnTo>
                    <a:pt x="69204" y="6253"/>
                  </a:lnTo>
                  <a:lnTo>
                    <a:pt x="68341" y="6037"/>
                  </a:lnTo>
                  <a:lnTo>
                    <a:pt x="67479" y="5606"/>
                  </a:lnTo>
                  <a:lnTo>
                    <a:pt x="67048" y="5391"/>
                  </a:lnTo>
                  <a:lnTo>
                    <a:pt x="66832" y="4959"/>
                  </a:lnTo>
                  <a:lnTo>
                    <a:pt x="66832" y="4959"/>
                  </a:lnTo>
                  <a:lnTo>
                    <a:pt x="66832" y="4528"/>
                  </a:lnTo>
                  <a:lnTo>
                    <a:pt x="67048" y="4097"/>
                  </a:lnTo>
                  <a:lnTo>
                    <a:pt x="67048" y="3881"/>
                  </a:lnTo>
                  <a:lnTo>
                    <a:pt x="67048" y="3450"/>
                  </a:lnTo>
                  <a:lnTo>
                    <a:pt x="67048" y="3450"/>
                  </a:lnTo>
                  <a:lnTo>
                    <a:pt x="65970" y="3019"/>
                  </a:lnTo>
                  <a:lnTo>
                    <a:pt x="64676" y="2588"/>
                  </a:lnTo>
                  <a:lnTo>
                    <a:pt x="63598" y="1941"/>
                  </a:lnTo>
                  <a:lnTo>
                    <a:pt x="63167" y="1510"/>
                  </a:lnTo>
                  <a:lnTo>
                    <a:pt x="62952" y="863"/>
                  </a:lnTo>
                  <a:lnTo>
                    <a:pt x="62952" y="863"/>
                  </a:lnTo>
                  <a:lnTo>
                    <a:pt x="59934" y="863"/>
                  </a:lnTo>
                  <a:lnTo>
                    <a:pt x="59934" y="863"/>
                  </a:lnTo>
                  <a:lnTo>
                    <a:pt x="57131" y="863"/>
                  </a:lnTo>
                  <a:lnTo>
                    <a:pt x="55837" y="863"/>
                  </a:lnTo>
                  <a:lnTo>
                    <a:pt x="54544" y="1079"/>
                  </a:lnTo>
                  <a:lnTo>
                    <a:pt x="53682" y="1294"/>
                  </a:lnTo>
                  <a:lnTo>
                    <a:pt x="52819" y="1941"/>
                  </a:lnTo>
                  <a:lnTo>
                    <a:pt x="52388" y="2588"/>
                  </a:lnTo>
                  <a:lnTo>
                    <a:pt x="51957" y="3666"/>
                  </a:lnTo>
                  <a:lnTo>
                    <a:pt x="51957" y="3666"/>
                  </a:lnTo>
                  <a:lnTo>
                    <a:pt x="52172" y="3881"/>
                  </a:lnTo>
                  <a:lnTo>
                    <a:pt x="52388" y="3881"/>
                  </a:lnTo>
                  <a:lnTo>
                    <a:pt x="53035" y="3881"/>
                  </a:lnTo>
                  <a:lnTo>
                    <a:pt x="53466" y="4097"/>
                  </a:lnTo>
                  <a:lnTo>
                    <a:pt x="53466" y="4313"/>
                  </a:lnTo>
                  <a:lnTo>
                    <a:pt x="53466" y="4528"/>
                  </a:lnTo>
                  <a:lnTo>
                    <a:pt x="53466" y="4528"/>
                  </a:lnTo>
                  <a:lnTo>
                    <a:pt x="52819" y="5175"/>
                  </a:lnTo>
                  <a:lnTo>
                    <a:pt x="52172" y="5606"/>
                  </a:lnTo>
                  <a:lnTo>
                    <a:pt x="50448" y="6469"/>
                  </a:lnTo>
                  <a:lnTo>
                    <a:pt x="50448" y="6469"/>
                  </a:lnTo>
                  <a:lnTo>
                    <a:pt x="50232" y="6037"/>
                  </a:lnTo>
                  <a:lnTo>
                    <a:pt x="50448" y="5822"/>
                  </a:lnTo>
                  <a:lnTo>
                    <a:pt x="50663" y="5606"/>
                  </a:lnTo>
                  <a:lnTo>
                    <a:pt x="50663" y="4959"/>
                  </a:lnTo>
                  <a:lnTo>
                    <a:pt x="50663" y="4959"/>
                  </a:lnTo>
                  <a:lnTo>
                    <a:pt x="49801" y="4744"/>
                  </a:lnTo>
                  <a:lnTo>
                    <a:pt x="49370" y="4313"/>
                  </a:lnTo>
                  <a:lnTo>
                    <a:pt x="49370" y="3881"/>
                  </a:lnTo>
                  <a:lnTo>
                    <a:pt x="49370" y="3881"/>
                  </a:lnTo>
                  <a:lnTo>
                    <a:pt x="49585" y="3019"/>
                  </a:lnTo>
                  <a:lnTo>
                    <a:pt x="49585" y="2372"/>
                  </a:lnTo>
                  <a:lnTo>
                    <a:pt x="49801" y="1941"/>
                  </a:lnTo>
                  <a:lnTo>
                    <a:pt x="49801" y="1941"/>
                  </a:lnTo>
                  <a:lnTo>
                    <a:pt x="50663" y="1726"/>
                  </a:lnTo>
                  <a:lnTo>
                    <a:pt x="51741" y="1726"/>
                  </a:lnTo>
                  <a:lnTo>
                    <a:pt x="52819" y="1294"/>
                  </a:lnTo>
                  <a:lnTo>
                    <a:pt x="53035" y="1079"/>
                  </a:lnTo>
                  <a:lnTo>
                    <a:pt x="53250" y="648"/>
                  </a:lnTo>
                  <a:lnTo>
                    <a:pt x="53250" y="648"/>
                  </a:lnTo>
                  <a:lnTo>
                    <a:pt x="52388" y="217"/>
                  </a:lnTo>
                  <a:lnTo>
                    <a:pt x="51741" y="217"/>
                  </a:lnTo>
                  <a:lnTo>
                    <a:pt x="50879" y="432"/>
                  </a:lnTo>
                  <a:lnTo>
                    <a:pt x="50232" y="648"/>
                  </a:lnTo>
                  <a:lnTo>
                    <a:pt x="49154" y="1510"/>
                  </a:lnTo>
                  <a:lnTo>
                    <a:pt x="47861" y="2157"/>
                  </a:lnTo>
                  <a:lnTo>
                    <a:pt x="47861" y="2157"/>
                  </a:lnTo>
                  <a:lnTo>
                    <a:pt x="48076" y="1941"/>
                  </a:lnTo>
                  <a:lnTo>
                    <a:pt x="48292" y="1510"/>
                  </a:lnTo>
                  <a:lnTo>
                    <a:pt x="48507" y="1079"/>
                  </a:lnTo>
                  <a:lnTo>
                    <a:pt x="48507" y="648"/>
                  </a:lnTo>
                  <a:lnTo>
                    <a:pt x="48507" y="648"/>
                  </a:lnTo>
                  <a:lnTo>
                    <a:pt x="47214" y="648"/>
                  </a:lnTo>
                  <a:lnTo>
                    <a:pt x="45920" y="863"/>
                  </a:lnTo>
                  <a:lnTo>
                    <a:pt x="43980" y="1726"/>
                  </a:lnTo>
                  <a:lnTo>
                    <a:pt x="43980" y="1726"/>
                  </a:lnTo>
                  <a:lnTo>
                    <a:pt x="44411" y="2372"/>
                  </a:lnTo>
                  <a:lnTo>
                    <a:pt x="45058" y="2804"/>
                  </a:lnTo>
                  <a:lnTo>
                    <a:pt x="46567" y="3019"/>
                  </a:lnTo>
                  <a:lnTo>
                    <a:pt x="46567" y="3019"/>
                  </a:lnTo>
                  <a:lnTo>
                    <a:pt x="46136" y="3450"/>
                  </a:lnTo>
                  <a:lnTo>
                    <a:pt x="45920" y="3881"/>
                  </a:lnTo>
                  <a:lnTo>
                    <a:pt x="45920" y="4528"/>
                  </a:lnTo>
                  <a:lnTo>
                    <a:pt x="46136" y="5175"/>
                  </a:lnTo>
                  <a:lnTo>
                    <a:pt x="46136" y="5175"/>
                  </a:lnTo>
                  <a:lnTo>
                    <a:pt x="45274" y="5606"/>
                  </a:lnTo>
                  <a:lnTo>
                    <a:pt x="44411" y="6037"/>
                  </a:lnTo>
                  <a:lnTo>
                    <a:pt x="44411" y="6037"/>
                  </a:lnTo>
                  <a:lnTo>
                    <a:pt x="44411" y="5606"/>
                  </a:lnTo>
                  <a:lnTo>
                    <a:pt x="44843" y="5391"/>
                  </a:lnTo>
                  <a:lnTo>
                    <a:pt x="45058" y="5175"/>
                  </a:lnTo>
                  <a:lnTo>
                    <a:pt x="45058" y="4528"/>
                  </a:lnTo>
                  <a:lnTo>
                    <a:pt x="45058" y="4528"/>
                  </a:lnTo>
                  <a:lnTo>
                    <a:pt x="44627" y="4313"/>
                  </a:lnTo>
                  <a:lnTo>
                    <a:pt x="44196" y="4313"/>
                  </a:lnTo>
                  <a:lnTo>
                    <a:pt x="43333" y="4528"/>
                  </a:lnTo>
                  <a:lnTo>
                    <a:pt x="42471" y="5175"/>
                  </a:lnTo>
                  <a:lnTo>
                    <a:pt x="42040" y="6037"/>
                  </a:lnTo>
                  <a:lnTo>
                    <a:pt x="42040" y="6037"/>
                  </a:lnTo>
                  <a:lnTo>
                    <a:pt x="40315" y="6037"/>
                  </a:lnTo>
                  <a:lnTo>
                    <a:pt x="40315" y="6037"/>
                  </a:lnTo>
                  <a:lnTo>
                    <a:pt x="39453" y="6037"/>
                  </a:lnTo>
                  <a:lnTo>
                    <a:pt x="38375" y="5822"/>
                  </a:lnTo>
                  <a:lnTo>
                    <a:pt x="37728" y="5606"/>
                  </a:lnTo>
                  <a:lnTo>
                    <a:pt x="37513" y="5391"/>
                  </a:lnTo>
                  <a:lnTo>
                    <a:pt x="37297" y="4959"/>
                  </a:lnTo>
                  <a:lnTo>
                    <a:pt x="37297" y="4959"/>
                  </a:lnTo>
                  <a:lnTo>
                    <a:pt x="38591" y="5175"/>
                  </a:lnTo>
                  <a:lnTo>
                    <a:pt x="39884" y="5175"/>
                  </a:lnTo>
                  <a:lnTo>
                    <a:pt x="40962" y="4744"/>
                  </a:lnTo>
                  <a:lnTo>
                    <a:pt x="41824" y="4313"/>
                  </a:lnTo>
                  <a:lnTo>
                    <a:pt x="41824" y="4313"/>
                  </a:lnTo>
                  <a:lnTo>
                    <a:pt x="41824" y="3881"/>
                  </a:lnTo>
                  <a:lnTo>
                    <a:pt x="41393" y="3666"/>
                  </a:lnTo>
                  <a:lnTo>
                    <a:pt x="41178" y="3450"/>
                  </a:lnTo>
                  <a:lnTo>
                    <a:pt x="40962" y="3019"/>
                  </a:lnTo>
                  <a:lnTo>
                    <a:pt x="40962" y="3019"/>
                  </a:lnTo>
                  <a:lnTo>
                    <a:pt x="41178" y="2372"/>
                  </a:lnTo>
                  <a:lnTo>
                    <a:pt x="41824" y="1941"/>
                  </a:lnTo>
                  <a:lnTo>
                    <a:pt x="42471" y="1510"/>
                  </a:lnTo>
                  <a:lnTo>
                    <a:pt x="42902" y="863"/>
                  </a:lnTo>
                  <a:lnTo>
                    <a:pt x="42902" y="863"/>
                  </a:lnTo>
                  <a:lnTo>
                    <a:pt x="42255" y="648"/>
                  </a:lnTo>
                  <a:lnTo>
                    <a:pt x="41824" y="648"/>
                  </a:lnTo>
                  <a:lnTo>
                    <a:pt x="40962" y="1079"/>
                  </a:lnTo>
                  <a:lnTo>
                    <a:pt x="40100" y="1726"/>
                  </a:lnTo>
                  <a:lnTo>
                    <a:pt x="39022" y="1941"/>
                  </a:lnTo>
                  <a:lnTo>
                    <a:pt x="39022" y="1941"/>
                  </a:lnTo>
                  <a:lnTo>
                    <a:pt x="37944" y="1726"/>
                  </a:lnTo>
                  <a:lnTo>
                    <a:pt x="36866" y="1294"/>
                  </a:lnTo>
                  <a:lnTo>
                    <a:pt x="34926" y="432"/>
                  </a:lnTo>
                  <a:lnTo>
                    <a:pt x="34926" y="432"/>
                  </a:lnTo>
                  <a:lnTo>
                    <a:pt x="33632" y="217"/>
                  </a:lnTo>
                  <a:lnTo>
                    <a:pt x="32339" y="1"/>
                  </a:lnTo>
                  <a:lnTo>
                    <a:pt x="31045" y="1"/>
                  </a:lnTo>
                  <a:lnTo>
                    <a:pt x="29751" y="217"/>
                  </a:lnTo>
                  <a:lnTo>
                    <a:pt x="28889" y="648"/>
                  </a:lnTo>
                  <a:lnTo>
                    <a:pt x="27811" y="1294"/>
                  </a:lnTo>
                  <a:lnTo>
                    <a:pt x="26949" y="1941"/>
                  </a:lnTo>
                  <a:lnTo>
                    <a:pt x="26302" y="2804"/>
                  </a:lnTo>
                  <a:lnTo>
                    <a:pt x="26302" y="2804"/>
                  </a:lnTo>
                  <a:lnTo>
                    <a:pt x="26733" y="3019"/>
                  </a:lnTo>
                  <a:lnTo>
                    <a:pt x="27164" y="3019"/>
                  </a:lnTo>
                  <a:lnTo>
                    <a:pt x="28242" y="2804"/>
                  </a:lnTo>
                  <a:lnTo>
                    <a:pt x="28242" y="2804"/>
                  </a:lnTo>
                  <a:lnTo>
                    <a:pt x="29320" y="2588"/>
                  </a:lnTo>
                  <a:lnTo>
                    <a:pt x="29751" y="2588"/>
                  </a:lnTo>
                  <a:lnTo>
                    <a:pt x="30398" y="2804"/>
                  </a:lnTo>
                  <a:lnTo>
                    <a:pt x="30398" y="2804"/>
                  </a:lnTo>
                  <a:lnTo>
                    <a:pt x="29751" y="4097"/>
                  </a:lnTo>
                  <a:lnTo>
                    <a:pt x="29536" y="4528"/>
                  </a:lnTo>
                  <a:lnTo>
                    <a:pt x="29105" y="4959"/>
                  </a:lnTo>
                  <a:lnTo>
                    <a:pt x="29105" y="4959"/>
                  </a:lnTo>
                  <a:lnTo>
                    <a:pt x="28242" y="4744"/>
                  </a:lnTo>
                  <a:lnTo>
                    <a:pt x="27380" y="4528"/>
                  </a:lnTo>
                  <a:lnTo>
                    <a:pt x="25224" y="4528"/>
                  </a:lnTo>
                  <a:lnTo>
                    <a:pt x="23284" y="4313"/>
                  </a:lnTo>
                  <a:lnTo>
                    <a:pt x="22422" y="4097"/>
                  </a:lnTo>
                  <a:lnTo>
                    <a:pt x="21775" y="3666"/>
                  </a:lnTo>
                  <a:lnTo>
                    <a:pt x="21775" y="3666"/>
                  </a:lnTo>
                  <a:lnTo>
                    <a:pt x="21128" y="3881"/>
                  </a:lnTo>
                  <a:lnTo>
                    <a:pt x="21128" y="3881"/>
                  </a:lnTo>
                  <a:lnTo>
                    <a:pt x="17463" y="8193"/>
                  </a:lnTo>
                  <a:lnTo>
                    <a:pt x="14014" y="12721"/>
                  </a:lnTo>
                  <a:lnTo>
                    <a:pt x="10780" y="17463"/>
                  </a:lnTo>
                  <a:lnTo>
                    <a:pt x="7977" y="22422"/>
                  </a:lnTo>
                  <a:lnTo>
                    <a:pt x="5390" y="27596"/>
                  </a:lnTo>
                  <a:lnTo>
                    <a:pt x="3234" y="32770"/>
                  </a:lnTo>
                  <a:lnTo>
                    <a:pt x="1510" y="38375"/>
                  </a:lnTo>
                  <a:lnTo>
                    <a:pt x="1" y="43981"/>
                  </a:lnTo>
                  <a:lnTo>
                    <a:pt x="1" y="43981"/>
                  </a:lnTo>
                  <a:lnTo>
                    <a:pt x="432" y="43765"/>
                  </a:lnTo>
                  <a:lnTo>
                    <a:pt x="863" y="43765"/>
                  </a:lnTo>
                  <a:lnTo>
                    <a:pt x="863" y="43765"/>
                  </a:lnTo>
                  <a:lnTo>
                    <a:pt x="1294" y="44196"/>
                  </a:lnTo>
                  <a:lnTo>
                    <a:pt x="1510" y="44627"/>
                  </a:lnTo>
                  <a:lnTo>
                    <a:pt x="1294" y="45921"/>
                  </a:lnTo>
                  <a:lnTo>
                    <a:pt x="1294" y="45921"/>
                  </a:lnTo>
                  <a:lnTo>
                    <a:pt x="2588" y="48077"/>
                  </a:lnTo>
                  <a:lnTo>
                    <a:pt x="4097" y="50233"/>
                  </a:lnTo>
                  <a:lnTo>
                    <a:pt x="5606" y="52173"/>
                  </a:lnTo>
                  <a:lnTo>
                    <a:pt x="6684" y="54544"/>
                  </a:lnTo>
                  <a:lnTo>
                    <a:pt x="6684" y="54544"/>
                  </a:lnTo>
                  <a:lnTo>
                    <a:pt x="6468" y="54975"/>
                  </a:lnTo>
                  <a:lnTo>
                    <a:pt x="6468" y="55407"/>
                  </a:lnTo>
                  <a:lnTo>
                    <a:pt x="6253" y="55838"/>
                  </a:lnTo>
                  <a:lnTo>
                    <a:pt x="6253" y="56485"/>
                  </a:lnTo>
                  <a:lnTo>
                    <a:pt x="6253" y="56485"/>
                  </a:lnTo>
                  <a:lnTo>
                    <a:pt x="8409" y="57994"/>
                  </a:lnTo>
                  <a:lnTo>
                    <a:pt x="9702" y="58856"/>
                  </a:lnTo>
                  <a:lnTo>
                    <a:pt x="10996" y="59503"/>
                  </a:lnTo>
                  <a:lnTo>
                    <a:pt x="12505" y="60150"/>
                  </a:lnTo>
                  <a:lnTo>
                    <a:pt x="13798" y="60581"/>
                  </a:lnTo>
                  <a:lnTo>
                    <a:pt x="15523" y="60581"/>
                  </a:lnTo>
                  <a:lnTo>
                    <a:pt x="17032" y="60365"/>
                  </a:lnTo>
                  <a:lnTo>
                    <a:pt x="17032" y="60365"/>
                  </a:lnTo>
                  <a:lnTo>
                    <a:pt x="17894" y="60796"/>
                  </a:lnTo>
                  <a:lnTo>
                    <a:pt x="18541" y="61443"/>
                  </a:lnTo>
                  <a:lnTo>
                    <a:pt x="19188" y="62305"/>
                  </a:lnTo>
                  <a:lnTo>
                    <a:pt x="20050" y="62952"/>
                  </a:lnTo>
                  <a:lnTo>
                    <a:pt x="20050" y="62952"/>
                  </a:lnTo>
                  <a:lnTo>
                    <a:pt x="21775" y="63383"/>
                  </a:lnTo>
                  <a:lnTo>
                    <a:pt x="23715" y="64030"/>
                  </a:lnTo>
                  <a:lnTo>
                    <a:pt x="24362" y="64246"/>
                  </a:lnTo>
                  <a:lnTo>
                    <a:pt x="25009" y="64892"/>
                  </a:lnTo>
                  <a:lnTo>
                    <a:pt x="25440" y="65755"/>
                  </a:lnTo>
                  <a:lnTo>
                    <a:pt x="25440" y="66833"/>
                  </a:lnTo>
                  <a:lnTo>
                    <a:pt x="25440" y="66833"/>
                  </a:lnTo>
                  <a:lnTo>
                    <a:pt x="28027" y="68557"/>
                  </a:lnTo>
                  <a:lnTo>
                    <a:pt x="29536" y="69420"/>
                  </a:lnTo>
                  <a:lnTo>
                    <a:pt x="31045" y="70067"/>
                  </a:lnTo>
                  <a:lnTo>
                    <a:pt x="31045" y="70067"/>
                  </a:lnTo>
                  <a:lnTo>
                    <a:pt x="31476" y="68773"/>
                  </a:lnTo>
                  <a:lnTo>
                    <a:pt x="31907" y="68342"/>
                  </a:lnTo>
                  <a:lnTo>
                    <a:pt x="32554" y="68342"/>
                  </a:lnTo>
                  <a:lnTo>
                    <a:pt x="32554" y="68342"/>
                  </a:lnTo>
                  <a:lnTo>
                    <a:pt x="33416" y="69420"/>
                  </a:lnTo>
                  <a:lnTo>
                    <a:pt x="33848" y="70713"/>
                  </a:lnTo>
                  <a:lnTo>
                    <a:pt x="34063" y="72222"/>
                  </a:lnTo>
                  <a:lnTo>
                    <a:pt x="34063" y="73947"/>
                  </a:lnTo>
                  <a:lnTo>
                    <a:pt x="34063" y="73947"/>
                  </a:lnTo>
                  <a:lnTo>
                    <a:pt x="32985" y="75241"/>
                  </a:lnTo>
                  <a:lnTo>
                    <a:pt x="31692" y="76534"/>
                  </a:lnTo>
                  <a:lnTo>
                    <a:pt x="31261" y="77181"/>
                  </a:lnTo>
                  <a:lnTo>
                    <a:pt x="30829" y="77828"/>
                  </a:lnTo>
                  <a:lnTo>
                    <a:pt x="30398" y="78906"/>
                  </a:lnTo>
                  <a:lnTo>
                    <a:pt x="30398" y="79768"/>
                  </a:lnTo>
                  <a:lnTo>
                    <a:pt x="30398" y="79768"/>
                  </a:lnTo>
                  <a:lnTo>
                    <a:pt x="30398" y="80199"/>
                  </a:lnTo>
                  <a:lnTo>
                    <a:pt x="30614" y="80630"/>
                  </a:lnTo>
                  <a:lnTo>
                    <a:pt x="30829" y="80846"/>
                  </a:lnTo>
                  <a:lnTo>
                    <a:pt x="31045" y="81277"/>
                  </a:lnTo>
                  <a:lnTo>
                    <a:pt x="31045" y="81277"/>
                  </a:lnTo>
                  <a:lnTo>
                    <a:pt x="30614" y="81708"/>
                  </a:lnTo>
                  <a:lnTo>
                    <a:pt x="30183" y="81924"/>
                  </a:lnTo>
                  <a:lnTo>
                    <a:pt x="29967" y="82355"/>
                  </a:lnTo>
                  <a:lnTo>
                    <a:pt x="29751" y="83002"/>
                  </a:lnTo>
                  <a:lnTo>
                    <a:pt x="29751" y="83002"/>
                  </a:lnTo>
                  <a:lnTo>
                    <a:pt x="33201" y="88391"/>
                  </a:lnTo>
                  <a:lnTo>
                    <a:pt x="34926" y="90978"/>
                  </a:lnTo>
                  <a:lnTo>
                    <a:pt x="36219" y="93997"/>
                  </a:lnTo>
                  <a:lnTo>
                    <a:pt x="36219" y="93997"/>
                  </a:lnTo>
                  <a:lnTo>
                    <a:pt x="37297" y="94643"/>
                  </a:lnTo>
                  <a:lnTo>
                    <a:pt x="38159" y="95290"/>
                  </a:lnTo>
                  <a:lnTo>
                    <a:pt x="39884" y="95937"/>
                  </a:lnTo>
                  <a:lnTo>
                    <a:pt x="40746" y="96152"/>
                  </a:lnTo>
                  <a:lnTo>
                    <a:pt x="41609" y="96584"/>
                  </a:lnTo>
                  <a:lnTo>
                    <a:pt x="42255" y="97230"/>
                  </a:lnTo>
                  <a:lnTo>
                    <a:pt x="42902" y="98093"/>
                  </a:lnTo>
                  <a:lnTo>
                    <a:pt x="42902" y="98093"/>
                  </a:lnTo>
                  <a:lnTo>
                    <a:pt x="43333" y="99386"/>
                  </a:lnTo>
                  <a:lnTo>
                    <a:pt x="43549" y="100895"/>
                  </a:lnTo>
                  <a:lnTo>
                    <a:pt x="43549" y="104345"/>
                  </a:lnTo>
                  <a:lnTo>
                    <a:pt x="43333" y="108010"/>
                  </a:lnTo>
                  <a:lnTo>
                    <a:pt x="43333" y="109734"/>
                  </a:lnTo>
                  <a:lnTo>
                    <a:pt x="43765" y="111459"/>
                  </a:lnTo>
                  <a:lnTo>
                    <a:pt x="43765" y="111459"/>
                  </a:lnTo>
                  <a:lnTo>
                    <a:pt x="43980" y="113184"/>
                  </a:lnTo>
                  <a:lnTo>
                    <a:pt x="44411" y="115124"/>
                  </a:lnTo>
                  <a:lnTo>
                    <a:pt x="44411" y="117064"/>
                  </a:lnTo>
                  <a:lnTo>
                    <a:pt x="44196" y="117927"/>
                  </a:lnTo>
                  <a:lnTo>
                    <a:pt x="43980" y="118789"/>
                  </a:lnTo>
                  <a:lnTo>
                    <a:pt x="43980" y="118789"/>
                  </a:lnTo>
                  <a:lnTo>
                    <a:pt x="44411" y="119220"/>
                  </a:lnTo>
                  <a:lnTo>
                    <a:pt x="44627" y="120083"/>
                  </a:lnTo>
                  <a:lnTo>
                    <a:pt x="45058" y="121807"/>
                  </a:lnTo>
                  <a:lnTo>
                    <a:pt x="45274" y="123532"/>
                  </a:lnTo>
                  <a:lnTo>
                    <a:pt x="45705" y="124179"/>
                  </a:lnTo>
                  <a:lnTo>
                    <a:pt x="46352" y="124825"/>
                  </a:lnTo>
                  <a:lnTo>
                    <a:pt x="46352" y="124825"/>
                  </a:lnTo>
                  <a:lnTo>
                    <a:pt x="46352" y="123963"/>
                  </a:lnTo>
                  <a:lnTo>
                    <a:pt x="46352" y="123532"/>
                  </a:lnTo>
                  <a:lnTo>
                    <a:pt x="46567" y="123316"/>
                  </a:lnTo>
                  <a:lnTo>
                    <a:pt x="46567" y="123316"/>
                  </a:lnTo>
                  <a:lnTo>
                    <a:pt x="46998" y="124179"/>
                  </a:lnTo>
                  <a:lnTo>
                    <a:pt x="46998" y="125472"/>
                  </a:lnTo>
                  <a:lnTo>
                    <a:pt x="46998" y="125472"/>
                  </a:lnTo>
                  <a:lnTo>
                    <a:pt x="46783" y="125688"/>
                  </a:lnTo>
                  <a:lnTo>
                    <a:pt x="46567" y="125688"/>
                  </a:lnTo>
                  <a:lnTo>
                    <a:pt x="46136" y="125688"/>
                  </a:lnTo>
                  <a:lnTo>
                    <a:pt x="46136" y="125903"/>
                  </a:lnTo>
                  <a:lnTo>
                    <a:pt x="46136" y="125903"/>
                  </a:lnTo>
                  <a:lnTo>
                    <a:pt x="46352" y="126981"/>
                  </a:lnTo>
                  <a:lnTo>
                    <a:pt x="46352" y="128275"/>
                  </a:lnTo>
                  <a:lnTo>
                    <a:pt x="46352" y="128275"/>
                  </a:lnTo>
                  <a:lnTo>
                    <a:pt x="46567" y="128490"/>
                  </a:lnTo>
                  <a:lnTo>
                    <a:pt x="46998" y="128706"/>
                  </a:lnTo>
                  <a:lnTo>
                    <a:pt x="47214" y="128922"/>
                  </a:lnTo>
                  <a:lnTo>
                    <a:pt x="47430" y="129137"/>
                  </a:lnTo>
                  <a:lnTo>
                    <a:pt x="47430" y="129137"/>
                  </a:lnTo>
                  <a:lnTo>
                    <a:pt x="47214" y="129784"/>
                  </a:lnTo>
                  <a:lnTo>
                    <a:pt x="46998" y="130215"/>
                  </a:lnTo>
                  <a:lnTo>
                    <a:pt x="46998" y="130215"/>
                  </a:lnTo>
                  <a:lnTo>
                    <a:pt x="47430" y="131293"/>
                  </a:lnTo>
                  <a:lnTo>
                    <a:pt x="48076" y="131940"/>
                  </a:lnTo>
                  <a:lnTo>
                    <a:pt x="48723" y="132802"/>
                  </a:lnTo>
                  <a:lnTo>
                    <a:pt x="49370" y="133880"/>
                  </a:lnTo>
                  <a:lnTo>
                    <a:pt x="49370" y="133880"/>
                  </a:lnTo>
                  <a:lnTo>
                    <a:pt x="50017" y="134096"/>
                  </a:lnTo>
                  <a:lnTo>
                    <a:pt x="50663" y="134742"/>
                  </a:lnTo>
                  <a:lnTo>
                    <a:pt x="51741" y="135820"/>
                  </a:lnTo>
                  <a:lnTo>
                    <a:pt x="51741" y="135820"/>
                  </a:lnTo>
                  <a:lnTo>
                    <a:pt x="52819" y="136036"/>
                  </a:lnTo>
                  <a:lnTo>
                    <a:pt x="53682" y="136467"/>
                  </a:lnTo>
                  <a:lnTo>
                    <a:pt x="55837" y="137329"/>
                  </a:lnTo>
                  <a:lnTo>
                    <a:pt x="56700" y="137545"/>
                  </a:lnTo>
                  <a:lnTo>
                    <a:pt x="57778" y="137761"/>
                  </a:lnTo>
                  <a:lnTo>
                    <a:pt x="58640" y="137545"/>
                  </a:lnTo>
                  <a:lnTo>
                    <a:pt x="59502" y="136898"/>
                  </a:lnTo>
                  <a:lnTo>
                    <a:pt x="59502" y="136898"/>
                  </a:lnTo>
                  <a:lnTo>
                    <a:pt x="56484" y="134958"/>
                  </a:lnTo>
                  <a:lnTo>
                    <a:pt x="55191" y="133880"/>
                  </a:lnTo>
                  <a:lnTo>
                    <a:pt x="54759" y="133233"/>
                  </a:lnTo>
                  <a:lnTo>
                    <a:pt x="54328" y="132371"/>
                  </a:lnTo>
                  <a:lnTo>
                    <a:pt x="54328" y="132371"/>
                  </a:lnTo>
                  <a:lnTo>
                    <a:pt x="54975" y="131724"/>
                  </a:lnTo>
                  <a:lnTo>
                    <a:pt x="55191" y="130862"/>
                  </a:lnTo>
                  <a:lnTo>
                    <a:pt x="56053" y="129137"/>
                  </a:lnTo>
                  <a:lnTo>
                    <a:pt x="56053" y="129137"/>
                  </a:lnTo>
                  <a:lnTo>
                    <a:pt x="55406" y="128706"/>
                  </a:lnTo>
                  <a:lnTo>
                    <a:pt x="54759" y="128490"/>
                  </a:lnTo>
                  <a:lnTo>
                    <a:pt x="54113" y="128275"/>
                  </a:lnTo>
                  <a:lnTo>
                    <a:pt x="53897" y="127844"/>
                  </a:lnTo>
                  <a:lnTo>
                    <a:pt x="53682" y="127628"/>
                  </a:lnTo>
                  <a:lnTo>
                    <a:pt x="53682" y="127628"/>
                  </a:lnTo>
                  <a:lnTo>
                    <a:pt x="54328" y="126766"/>
                  </a:lnTo>
                  <a:lnTo>
                    <a:pt x="54759" y="125688"/>
                  </a:lnTo>
                  <a:lnTo>
                    <a:pt x="55622" y="123532"/>
                  </a:lnTo>
                  <a:lnTo>
                    <a:pt x="55622" y="123532"/>
                  </a:lnTo>
                  <a:lnTo>
                    <a:pt x="54975" y="123532"/>
                  </a:lnTo>
                  <a:lnTo>
                    <a:pt x="54544" y="123316"/>
                  </a:lnTo>
                  <a:lnTo>
                    <a:pt x="54113" y="122885"/>
                  </a:lnTo>
                  <a:lnTo>
                    <a:pt x="53897" y="122454"/>
                  </a:lnTo>
                  <a:lnTo>
                    <a:pt x="53897" y="122454"/>
                  </a:lnTo>
                  <a:lnTo>
                    <a:pt x="54759" y="122454"/>
                  </a:lnTo>
                  <a:lnTo>
                    <a:pt x="54759" y="122454"/>
                  </a:lnTo>
                  <a:lnTo>
                    <a:pt x="55622" y="122454"/>
                  </a:lnTo>
                  <a:lnTo>
                    <a:pt x="56269" y="122238"/>
                  </a:lnTo>
                  <a:lnTo>
                    <a:pt x="56269" y="122238"/>
                  </a:lnTo>
                  <a:lnTo>
                    <a:pt x="56269" y="120945"/>
                  </a:lnTo>
                  <a:lnTo>
                    <a:pt x="56269" y="120514"/>
                  </a:lnTo>
                  <a:lnTo>
                    <a:pt x="56484" y="120083"/>
                  </a:lnTo>
                  <a:lnTo>
                    <a:pt x="56484" y="120083"/>
                  </a:lnTo>
                  <a:lnTo>
                    <a:pt x="57993" y="120083"/>
                  </a:lnTo>
                  <a:lnTo>
                    <a:pt x="59071" y="119867"/>
                  </a:lnTo>
                  <a:lnTo>
                    <a:pt x="59934" y="119220"/>
                  </a:lnTo>
                  <a:lnTo>
                    <a:pt x="60149" y="118573"/>
                  </a:lnTo>
                  <a:lnTo>
                    <a:pt x="60365" y="117496"/>
                  </a:lnTo>
                  <a:lnTo>
                    <a:pt x="60149" y="116633"/>
                  </a:lnTo>
                  <a:lnTo>
                    <a:pt x="59718" y="115986"/>
                  </a:lnTo>
                  <a:lnTo>
                    <a:pt x="59071" y="115340"/>
                  </a:lnTo>
                  <a:lnTo>
                    <a:pt x="59071" y="115340"/>
                  </a:lnTo>
                  <a:lnTo>
                    <a:pt x="59718" y="115340"/>
                  </a:lnTo>
                  <a:lnTo>
                    <a:pt x="60365" y="115555"/>
                  </a:lnTo>
                  <a:lnTo>
                    <a:pt x="61227" y="115771"/>
                  </a:lnTo>
                  <a:lnTo>
                    <a:pt x="62089" y="115771"/>
                  </a:lnTo>
                  <a:lnTo>
                    <a:pt x="62089" y="115771"/>
                  </a:lnTo>
                  <a:lnTo>
                    <a:pt x="62521" y="115555"/>
                  </a:lnTo>
                  <a:lnTo>
                    <a:pt x="62952" y="115124"/>
                  </a:lnTo>
                  <a:lnTo>
                    <a:pt x="63383" y="114046"/>
                  </a:lnTo>
                  <a:lnTo>
                    <a:pt x="63814" y="112968"/>
                  </a:lnTo>
                  <a:lnTo>
                    <a:pt x="64245" y="111459"/>
                  </a:lnTo>
                  <a:lnTo>
                    <a:pt x="64245" y="111459"/>
                  </a:lnTo>
                  <a:lnTo>
                    <a:pt x="65323" y="110381"/>
                  </a:lnTo>
                  <a:lnTo>
                    <a:pt x="66401" y="109088"/>
                  </a:lnTo>
                  <a:lnTo>
                    <a:pt x="66832" y="108441"/>
                  </a:lnTo>
                  <a:lnTo>
                    <a:pt x="67048" y="107579"/>
                  </a:lnTo>
                  <a:lnTo>
                    <a:pt x="67048" y="106716"/>
                  </a:lnTo>
                  <a:lnTo>
                    <a:pt x="66617" y="105638"/>
                  </a:lnTo>
                  <a:lnTo>
                    <a:pt x="66617" y="105638"/>
                  </a:lnTo>
                  <a:lnTo>
                    <a:pt x="67910" y="104560"/>
                  </a:lnTo>
                  <a:lnTo>
                    <a:pt x="69204" y="103698"/>
                  </a:lnTo>
                  <a:lnTo>
                    <a:pt x="70928" y="103051"/>
                  </a:lnTo>
                  <a:lnTo>
                    <a:pt x="72869" y="102836"/>
                  </a:lnTo>
                  <a:lnTo>
                    <a:pt x="72869" y="102836"/>
                  </a:lnTo>
                  <a:lnTo>
                    <a:pt x="74162" y="100680"/>
                  </a:lnTo>
                  <a:lnTo>
                    <a:pt x="75025" y="98308"/>
                  </a:lnTo>
                  <a:lnTo>
                    <a:pt x="75456" y="97015"/>
                  </a:lnTo>
                  <a:lnTo>
                    <a:pt x="75456" y="95721"/>
                  </a:lnTo>
                  <a:lnTo>
                    <a:pt x="75671" y="94212"/>
                  </a:lnTo>
                  <a:lnTo>
                    <a:pt x="75456" y="92488"/>
                  </a:lnTo>
                  <a:lnTo>
                    <a:pt x="75456" y="92488"/>
                  </a:lnTo>
                  <a:lnTo>
                    <a:pt x="76102" y="91625"/>
                  </a:lnTo>
                  <a:lnTo>
                    <a:pt x="76965" y="90547"/>
                  </a:lnTo>
                  <a:lnTo>
                    <a:pt x="78474" y="88391"/>
                  </a:lnTo>
                  <a:lnTo>
                    <a:pt x="79121" y="87313"/>
                  </a:lnTo>
                  <a:lnTo>
                    <a:pt x="79552" y="86020"/>
                  </a:lnTo>
                  <a:lnTo>
                    <a:pt x="79336" y="84726"/>
                  </a:lnTo>
                  <a:lnTo>
                    <a:pt x="78689" y="8321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3268325" y="1472350"/>
              <a:ext cx="10800" cy="5400"/>
            </a:xfrm>
            <a:custGeom>
              <a:rect b="b" l="l" r="r" t="t"/>
              <a:pathLst>
                <a:path extrusionOk="0" fill="none" h="216" w="432">
                  <a:moveTo>
                    <a:pt x="431" y="0"/>
                  </a:moveTo>
                  <a:lnTo>
                    <a:pt x="431" y="0"/>
                  </a:lnTo>
                  <a:lnTo>
                    <a:pt x="216" y="216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216" y="0"/>
                  </a:lnTo>
                  <a:lnTo>
                    <a:pt x="43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3866575" y="238125"/>
              <a:ext cx="2182825" cy="1395925"/>
            </a:xfrm>
            <a:custGeom>
              <a:rect b="b" l="l" r="r" t="t"/>
              <a:pathLst>
                <a:path extrusionOk="0" h="55837" w="87313">
                  <a:moveTo>
                    <a:pt x="0" y="0"/>
                  </a:moveTo>
                  <a:lnTo>
                    <a:pt x="0" y="10779"/>
                  </a:lnTo>
                  <a:lnTo>
                    <a:pt x="6252" y="10995"/>
                  </a:lnTo>
                  <a:lnTo>
                    <a:pt x="12289" y="11857"/>
                  </a:lnTo>
                  <a:lnTo>
                    <a:pt x="18109" y="12935"/>
                  </a:lnTo>
                  <a:lnTo>
                    <a:pt x="23930" y="14444"/>
                  </a:lnTo>
                  <a:lnTo>
                    <a:pt x="29535" y="16169"/>
                  </a:lnTo>
                  <a:lnTo>
                    <a:pt x="34925" y="18325"/>
                  </a:lnTo>
                  <a:lnTo>
                    <a:pt x="40315" y="20912"/>
                  </a:lnTo>
                  <a:lnTo>
                    <a:pt x="45273" y="23715"/>
                  </a:lnTo>
                  <a:lnTo>
                    <a:pt x="50232" y="26733"/>
                  </a:lnTo>
                  <a:lnTo>
                    <a:pt x="54975" y="30182"/>
                  </a:lnTo>
                  <a:lnTo>
                    <a:pt x="59502" y="33847"/>
                  </a:lnTo>
                  <a:lnTo>
                    <a:pt x="63598" y="37728"/>
                  </a:lnTo>
                  <a:lnTo>
                    <a:pt x="67694" y="41824"/>
                  </a:lnTo>
                  <a:lnTo>
                    <a:pt x="71359" y="46351"/>
                  </a:lnTo>
                  <a:lnTo>
                    <a:pt x="74808" y="50878"/>
                  </a:lnTo>
                  <a:lnTo>
                    <a:pt x="78042" y="55837"/>
                  </a:lnTo>
                  <a:lnTo>
                    <a:pt x="87312" y="50447"/>
                  </a:lnTo>
                  <a:lnTo>
                    <a:pt x="83863" y="44842"/>
                  </a:lnTo>
                  <a:lnTo>
                    <a:pt x="79982" y="39668"/>
                  </a:lnTo>
                  <a:lnTo>
                    <a:pt x="75886" y="34709"/>
                  </a:lnTo>
                  <a:lnTo>
                    <a:pt x="71359" y="30182"/>
                  </a:lnTo>
                  <a:lnTo>
                    <a:pt x="66616" y="25655"/>
                  </a:lnTo>
                  <a:lnTo>
                    <a:pt x="61658" y="21559"/>
                  </a:lnTo>
                  <a:lnTo>
                    <a:pt x="56268" y="17894"/>
                  </a:lnTo>
                  <a:lnTo>
                    <a:pt x="50878" y="14444"/>
                  </a:lnTo>
                  <a:lnTo>
                    <a:pt x="45058" y="11210"/>
                  </a:lnTo>
                  <a:lnTo>
                    <a:pt x="39237" y="8408"/>
                  </a:lnTo>
                  <a:lnTo>
                    <a:pt x="32985" y="6036"/>
                  </a:lnTo>
                  <a:lnTo>
                    <a:pt x="26733" y="4096"/>
                  </a:lnTo>
                  <a:lnTo>
                    <a:pt x="20265" y="2371"/>
                  </a:lnTo>
                  <a:lnTo>
                    <a:pt x="13798" y="1078"/>
                  </a:lnTo>
                  <a:lnTo>
                    <a:pt x="6899" y="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876900" y="1596300"/>
              <a:ext cx="555150" cy="2522400"/>
            </a:xfrm>
            <a:custGeom>
              <a:rect b="b" l="l" r="r" t="t"/>
              <a:pathLst>
                <a:path extrusionOk="0" h="100896" w="22206">
                  <a:moveTo>
                    <a:pt x="9271" y="1"/>
                  </a:moveTo>
                  <a:lnTo>
                    <a:pt x="1" y="5390"/>
                  </a:lnTo>
                  <a:lnTo>
                    <a:pt x="2588" y="10565"/>
                  </a:lnTo>
                  <a:lnTo>
                    <a:pt x="4744" y="15739"/>
                  </a:lnTo>
                  <a:lnTo>
                    <a:pt x="6684" y="21344"/>
                  </a:lnTo>
                  <a:lnTo>
                    <a:pt x="8409" y="26949"/>
                  </a:lnTo>
                  <a:lnTo>
                    <a:pt x="9702" y="32554"/>
                  </a:lnTo>
                  <a:lnTo>
                    <a:pt x="10564" y="38375"/>
                  </a:lnTo>
                  <a:lnTo>
                    <a:pt x="11211" y="44412"/>
                  </a:lnTo>
                  <a:lnTo>
                    <a:pt x="11427" y="50448"/>
                  </a:lnTo>
                  <a:lnTo>
                    <a:pt x="11211" y="56484"/>
                  </a:lnTo>
                  <a:lnTo>
                    <a:pt x="10564" y="62521"/>
                  </a:lnTo>
                  <a:lnTo>
                    <a:pt x="9702" y="68342"/>
                  </a:lnTo>
                  <a:lnTo>
                    <a:pt x="8409" y="74163"/>
                  </a:lnTo>
                  <a:lnTo>
                    <a:pt x="6684" y="79552"/>
                  </a:lnTo>
                  <a:lnTo>
                    <a:pt x="4744" y="85157"/>
                  </a:lnTo>
                  <a:lnTo>
                    <a:pt x="2588" y="90331"/>
                  </a:lnTo>
                  <a:lnTo>
                    <a:pt x="1" y="95506"/>
                  </a:lnTo>
                  <a:lnTo>
                    <a:pt x="9271" y="100895"/>
                  </a:lnTo>
                  <a:lnTo>
                    <a:pt x="12289" y="95074"/>
                  </a:lnTo>
                  <a:lnTo>
                    <a:pt x="14876" y="89254"/>
                  </a:lnTo>
                  <a:lnTo>
                    <a:pt x="17032" y="83217"/>
                  </a:lnTo>
                  <a:lnTo>
                    <a:pt x="18757" y="76965"/>
                  </a:lnTo>
                  <a:lnTo>
                    <a:pt x="20266" y="70498"/>
                  </a:lnTo>
                  <a:lnTo>
                    <a:pt x="21344" y="64030"/>
                  </a:lnTo>
                  <a:lnTo>
                    <a:pt x="21990" y="57347"/>
                  </a:lnTo>
                  <a:lnTo>
                    <a:pt x="22206" y="50448"/>
                  </a:lnTo>
                  <a:lnTo>
                    <a:pt x="21990" y="43765"/>
                  </a:lnTo>
                  <a:lnTo>
                    <a:pt x="21344" y="37082"/>
                  </a:lnTo>
                  <a:lnTo>
                    <a:pt x="20266" y="30398"/>
                  </a:lnTo>
                  <a:lnTo>
                    <a:pt x="18757" y="23931"/>
                  </a:lnTo>
                  <a:lnTo>
                    <a:pt x="17032" y="17679"/>
                  </a:lnTo>
                  <a:lnTo>
                    <a:pt x="14876" y="11642"/>
                  </a:lnTo>
                  <a:lnTo>
                    <a:pt x="12289" y="5822"/>
                  </a:lnTo>
                  <a:lnTo>
                    <a:pt x="92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1187925" y="1596300"/>
              <a:ext cx="560525" cy="2522400"/>
            </a:xfrm>
            <a:custGeom>
              <a:rect b="b" l="l" r="r" t="t"/>
              <a:pathLst>
                <a:path extrusionOk="0" h="100896" w="22421">
                  <a:moveTo>
                    <a:pt x="12935" y="1"/>
                  </a:moveTo>
                  <a:lnTo>
                    <a:pt x="10133" y="5822"/>
                  </a:lnTo>
                  <a:lnTo>
                    <a:pt x="7546" y="11642"/>
                  </a:lnTo>
                  <a:lnTo>
                    <a:pt x="5174" y="17679"/>
                  </a:lnTo>
                  <a:lnTo>
                    <a:pt x="3449" y="23931"/>
                  </a:lnTo>
                  <a:lnTo>
                    <a:pt x="1940" y="30398"/>
                  </a:lnTo>
                  <a:lnTo>
                    <a:pt x="862" y="37082"/>
                  </a:lnTo>
                  <a:lnTo>
                    <a:pt x="216" y="43765"/>
                  </a:lnTo>
                  <a:lnTo>
                    <a:pt x="0" y="50448"/>
                  </a:lnTo>
                  <a:lnTo>
                    <a:pt x="216" y="57347"/>
                  </a:lnTo>
                  <a:lnTo>
                    <a:pt x="862" y="64030"/>
                  </a:lnTo>
                  <a:lnTo>
                    <a:pt x="1940" y="70498"/>
                  </a:lnTo>
                  <a:lnTo>
                    <a:pt x="3449" y="76965"/>
                  </a:lnTo>
                  <a:lnTo>
                    <a:pt x="5174" y="83217"/>
                  </a:lnTo>
                  <a:lnTo>
                    <a:pt x="7546" y="89254"/>
                  </a:lnTo>
                  <a:lnTo>
                    <a:pt x="10133" y="95074"/>
                  </a:lnTo>
                  <a:lnTo>
                    <a:pt x="12935" y="100895"/>
                  </a:lnTo>
                  <a:lnTo>
                    <a:pt x="22421" y="95506"/>
                  </a:lnTo>
                  <a:lnTo>
                    <a:pt x="19834" y="90331"/>
                  </a:lnTo>
                  <a:lnTo>
                    <a:pt x="17462" y="85157"/>
                  </a:lnTo>
                  <a:lnTo>
                    <a:pt x="15522" y="79552"/>
                  </a:lnTo>
                  <a:lnTo>
                    <a:pt x="13797" y="74163"/>
                  </a:lnTo>
                  <a:lnTo>
                    <a:pt x="12504" y="68342"/>
                  </a:lnTo>
                  <a:lnTo>
                    <a:pt x="11642" y="62521"/>
                  </a:lnTo>
                  <a:lnTo>
                    <a:pt x="10995" y="56484"/>
                  </a:lnTo>
                  <a:lnTo>
                    <a:pt x="10779" y="50448"/>
                  </a:lnTo>
                  <a:lnTo>
                    <a:pt x="10995" y="44412"/>
                  </a:lnTo>
                  <a:lnTo>
                    <a:pt x="11642" y="38375"/>
                  </a:lnTo>
                  <a:lnTo>
                    <a:pt x="12504" y="32554"/>
                  </a:lnTo>
                  <a:lnTo>
                    <a:pt x="13797" y="26949"/>
                  </a:lnTo>
                  <a:lnTo>
                    <a:pt x="15522" y="21344"/>
                  </a:lnTo>
                  <a:lnTo>
                    <a:pt x="17462" y="15739"/>
                  </a:lnTo>
                  <a:lnTo>
                    <a:pt x="19834" y="10565"/>
                  </a:lnTo>
                  <a:lnTo>
                    <a:pt x="22421" y="5390"/>
                  </a:lnTo>
                  <a:lnTo>
                    <a:pt x="129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1570575" y="4080950"/>
              <a:ext cx="2182825" cy="1395925"/>
            </a:xfrm>
            <a:custGeom>
              <a:rect b="b" l="l" r="r" t="t"/>
              <a:pathLst>
                <a:path extrusionOk="0" h="55837" w="87313">
                  <a:moveTo>
                    <a:pt x="9271" y="0"/>
                  </a:moveTo>
                  <a:lnTo>
                    <a:pt x="1" y="5390"/>
                  </a:lnTo>
                  <a:lnTo>
                    <a:pt x="3450" y="10995"/>
                  </a:lnTo>
                  <a:lnTo>
                    <a:pt x="7331" y="16169"/>
                  </a:lnTo>
                  <a:lnTo>
                    <a:pt x="11642" y="21128"/>
                  </a:lnTo>
                  <a:lnTo>
                    <a:pt x="15954" y="25655"/>
                  </a:lnTo>
                  <a:lnTo>
                    <a:pt x="20697" y="30182"/>
                  </a:lnTo>
                  <a:lnTo>
                    <a:pt x="25871" y="34278"/>
                  </a:lnTo>
                  <a:lnTo>
                    <a:pt x="31045" y="37943"/>
                  </a:lnTo>
                  <a:lnTo>
                    <a:pt x="36650" y="41393"/>
                  </a:lnTo>
                  <a:lnTo>
                    <a:pt x="42255" y="44627"/>
                  </a:lnTo>
                  <a:lnTo>
                    <a:pt x="48292" y="47429"/>
                  </a:lnTo>
                  <a:lnTo>
                    <a:pt x="54328" y="49801"/>
                  </a:lnTo>
                  <a:lnTo>
                    <a:pt x="60580" y="51741"/>
                  </a:lnTo>
                  <a:lnTo>
                    <a:pt x="67048" y="53466"/>
                  </a:lnTo>
                  <a:lnTo>
                    <a:pt x="73731" y="54759"/>
                  </a:lnTo>
                  <a:lnTo>
                    <a:pt x="80414" y="55621"/>
                  </a:lnTo>
                  <a:lnTo>
                    <a:pt x="87313" y="55837"/>
                  </a:lnTo>
                  <a:lnTo>
                    <a:pt x="87313" y="45058"/>
                  </a:lnTo>
                  <a:lnTo>
                    <a:pt x="81276" y="44842"/>
                  </a:lnTo>
                  <a:lnTo>
                    <a:pt x="75240" y="43980"/>
                  </a:lnTo>
                  <a:lnTo>
                    <a:pt x="69204" y="42902"/>
                  </a:lnTo>
                  <a:lnTo>
                    <a:pt x="63383" y="41393"/>
                  </a:lnTo>
                  <a:lnTo>
                    <a:pt x="57778" y="39668"/>
                  </a:lnTo>
                  <a:lnTo>
                    <a:pt x="52388" y="37512"/>
                  </a:lnTo>
                  <a:lnTo>
                    <a:pt x="47214" y="34925"/>
                  </a:lnTo>
                  <a:lnTo>
                    <a:pt x="42040" y="32123"/>
                  </a:lnTo>
                  <a:lnTo>
                    <a:pt x="37081" y="29104"/>
                  </a:lnTo>
                  <a:lnTo>
                    <a:pt x="32338" y="25655"/>
                  </a:lnTo>
                  <a:lnTo>
                    <a:pt x="28027" y="21990"/>
                  </a:lnTo>
                  <a:lnTo>
                    <a:pt x="23715" y="18109"/>
                  </a:lnTo>
                  <a:lnTo>
                    <a:pt x="19619" y="14013"/>
                  </a:lnTo>
                  <a:lnTo>
                    <a:pt x="15954" y="9486"/>
                  </a:lnTo>
                  <a:lnTo>
                    <a:pt x="12505" y="4959"/>
                  </a:lnTo>
                  <a:lnTo>
                    <a:pt x="92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1570575" y="238125"/>
              <a:ext cx="2182825" cy="1395925"/>
            </a:xfrm>
            <a:custGeom>
              <a:rect b="b" l="l" r="r" t="t"/>
              <a:pathLst>
                <a:path extrusionOk="0" h="55837" w="87313">
                  <a:moveTo>
                    <a:pt x="87313" y="0"/>
                  </a:moveTo>
                  <a:lnTo>
                    <a:pt x="80414" y="431"/>
                  </a:lnTo>
                  <a:lnTo>
                    <a:pt x="73731" y="1078"/>
                  </a:lnTo>
                  <a:lnTo>
                    <a:pt x="67048" y="2371"/>
                  </a:lnTo>
                  <a:lnTo>
                    <a:pt x="60580" y="4096"/>
                  </a:lnTo>
                  <a:lnTo>
                    <a:pt x="54328" y="6036"/>
                  </a:lnTo>
                  <a:lnTo>
                    <a:pt x="48292" y="8408"/>
                  </a:lnTo>
                  <a:lnTo>
                    <a:pt x="42255" y="11210"/>
                  </a:lnTo>
                  <a:lnTo>
                    <a:pt x="36650" y="14444"/>
                  </a:lnTo>
                  <a:lnTo>
                    <a:pt x="31045" y="17894"/>
                  </a:lnTo>
                  <a:lnTo>
                    <a:pt x="25871" y="21559"/>
                  </a:lnTo>
                  <a:lnTo>
                    <a:pt x="20697" y="25655"/>
                  </a:lnTo>
                  <a:lnTo>
                    <a:pt x="15954" y="30182"/>
                  </a:lnTo>
                  <a:lnTo>
                    <a:pt x="11642" y="34709"/>
                  </a:lnTo>
                  <a:lnTo>
                    <a:pt x="7331" y="39668"/>
                  </a:lnTo>
                  <a:lnTo>
                    <a:pt x="3450" y="44842"/>
                  </a:lnTo>
                  <a:lnTo>
                    <a:pt x="1" y="50447"/>
                  </a:lnTo>
                  <a:lnTo>
                    <a:pt x="9271" y="55837"/>
                  </a:lnTo>
                  <a:lnTo>
                    <a:pt x="12505" y="50878"/>
                  </a:lnTo>
                  <a:lnTo>
                    <a:pt x="15954" y="46351"/>
                  </a:lnTo>
                  <a:lnTo>
                    <a:pt x="19619" y="41824"/>
                  </a:lnTo>
                  <a:lnTo>
                    <a:pt x="23715" y="37728"/>
                  </a:lnTo>
                  <a:lnTo>
                    <a:pt x="28027" y="33847"/>
                  </a:lnTo>
                  <a:lnTo>
                    <a:pt x="32338" y="30182"/>
                  </a:lnTo>
                  <a:lnTo>
                    <a:pt x="37081" y="26733"/>
                  </a:lnTo>
                  <a:lnTo>
                    <a:pt x="42040" y="23715"/>
                  </a:lnTo>
                  <a:lnTo>
                    <a:pt x="47214" y="20912"/>
                  </a:lnTo>
                  <a:lnTo>
                    <a:pt x="52388" y="18325"/>
                  </a:lnTo>
                  <a:lnTo>
                    <a:pt x="57778" y="16169"/>
                  </a:lnTo>
                  <a:lnTo>
                    <a:pt x="63383" y="14444"/>
                  </a:lnTo>
                  <a:lnTo>
                    <a:pt x="69204" y="12935"/>
                  </a:lnTo>
                  <a:lnTo>
                    <a:pt x="75240" y="11857"/>
                  </a:lnTo>
                  <a:lnTo>
                    <a:pt x="81276" y="10995"/>
                  </a:lnTo>
                  <a:lnTo>
                    <a:pt x="87313" y="10779"/>
                  </a:lnTo>
                  <a:lnTo>
                    <a:pt x="87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3866575" y="4080950"/>
              <a:ext cx="2182825" cy="1395925"/>
            </a:xfrm>
            <a:custGeom>
              <a:rect b="b" l="l" r="r" t="t"/>
              <a:pathLst>
                <a:path extrusionOk="0" h="55837" w="87313">
                  <a:moveTo>
                    <a:pt x="78042" y="0"/>
                  </a:moveTo>
                  <a:lnTo>
                    <a:pt x="74808" y="4959"/>
                  </a:lnTo>
                  <a:lnTo>
                    <a:pt x="71359" y="9486"/>
                  </a:lnTo>
                  <a:lnTo>
                    <a:pt x="67694" y="14013"/>
                  </a:lnTo>
                  <a:lnTo>
                    <a:pt x="63598" y="18109"/>
                  </a:lnTo>
                  <a:lnTo>
                    <a:pt x="59502" y="21990"/>
                  </a:lnTo>
                  <a:lnTo>
                    <a:pt x="54975" y="25655"/>
                  </a:lnTo>
                  <a:lnTo>
                    <a:pt x="50232" y="29104"/>
                  </a:lnTo>
                  <a:lnTo>
                    <a:pt x="45273" y="32123"/>
                  </a:lnTo>
                  <a:lnTo>
                    <a:pt x="40315" y="34925"/>
                  </a:lnTo>
                  <a:lnTo>
                    <a:pt x="34925" y="37512"/>
                  </a:lnTo>
                  <a:lnTo>
                    <a:pt x="29535" y="39668"/>
                  </a:lnTo>
                  <a:lnTo>
                    <a:pt x="23930" y="41393"/>
                  </a:lnTo>
                  <a:lnTo>
                    <a:pt x="18109" y="42902"/>
                  </a:lnTo>
                  <a:lnTo>
                    <a:pt x="12289" y="43980"/>
                  </a:lnTo>
                  <a:lnTo>
                    <a:pt x="6252" y="44842"/>
                  </a:lnTo>
                  <a:lnTo>
                    <a:pt x="0" y="45058"/>
                  </a:lnTo>
                  <a:lnTo>
                    <a:pt x="0" y="55837"/>
                  </a:lnTo>
                  <a:lnTo>
                    <a:pt x="6899" y="55621"/>
                  </a:lnTo>
                  <a:lnTo>
                    <a:pt x="13798" y="54759"/>
                  </a:lnTo>
                  <a:lnTo>
                    <a:pt x="20265" y="53466"/>
                  </a:lnTo>
                  <a:lnTo>
                    <a:pt x="26733" y="51741"/>
                  </a:lnTo>
                  <a:lnTo>
                    <a:pt x="32985" y="49801"/>
                  </a:lnTo>
                  <a:lnTo>
                    <a:pt x="39237" y="47429"/>
                  </a:lnTo>
                  <a:lnTo>
                    <a:pt x="45058" y="44627"/>
                  </a:lnTo>
                  <a:lnTo>
                    <a:pt x="50878" y="41393"/>
                  </a:lnTo>
                  <a:lnTo>
                    <a:pt x="56268" y="37943"/>
                  </a:lnTo>
                  <a:lnTo>
                    <a:pt x="61658" y="34278"/>
                  </a:lnTo>
                  <a:lnTo>
                    <a:pt x="66616" y="30182"/>
                  </a:lnTo>
                  <a:lnTo>
                    <a:pt x="71359" y="25655"/>
                  </a:lnTo>
                  <a:lnTo>
                    <a:pt x="75886" y="21128"/>
                  </a:lnTo>
                  <a:lnTo>
                    <a:pt x="79982" y="16169"/>
                  </a:lnTo>
                  <a:lnTo>
                    <a:pt x="83863" y="10995"/>
                  </a:lnTo>
                  <a:lnTo>
                    <a:pt x="87312" y="5390"/>
                  </a:lnTo>
                  <a:lnTo>
                    <a:pt x="780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" name="Google Shape;214;p4"/>
          <p:cNvSpPr/>
          <p:nvPr/>
        </p:nvSpPr>
        <p:spPr>
          <a:xfrm>
            <a:off x="6312305" y="2662292"/>
            <a:ext cx="594300" cy="594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"/>
          <p:cNvSpPr/>
          <p:nvPr/>
        </p:nvSpPr>
        <p:spPr>
          <a:xfrm>
            <a:off x="6327230" y="4110680"/>
            <a:ext cx="594300" cy="594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4"/>
          <p:cNvSpPr/>
          <p:nvPr/>
        </p:nvSpPr>
        <p:spPr>
          <a:xfrm>
            <a:off x="6327230" y="1097655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"/>
          <p:cNvSpPr/>
          <p:nvPr/>
        </p:nvSpPr>
        <p:spPr>
          <a:xfrm>
            <a:off x="2258080" y="4112667"/>
            <a:ext cx="594300" cy="59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"/>
          <p:cNvSpPr/>
          <p:nvPr/>
        </p:nvSpPr>
        <p:spPr>
          <a:xfrm>
            <a:off x="2258080" y="1102330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"/>
          <p:cNvSpPr/>
          <p:nvPr/>
        </p:nvSpPr>
        <p:spPr>
          <a:xfrm>
            <a:off x="2258080" y="2668055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"/>
          <p:cNvSpPr txBox="1"/>
          <p:nvPr/>
        </p:nvSpPr>
        <p:spPr>
          <a:xfrm>
            <a:off x="492800" y="127466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4"/>
          <p:cNvSpPr txBox="1"/>
          <p:nvPr/>
        </p:nvSpPr>
        <p:spPr>
          <a:xfrm>
            <a:off x="1004900" y="105288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i="0" sz="16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6" name="Google Shape;246;p4"/>
          <p:cNvSpPr txBox="1"/>
          <p:nvPr/>
        </p:nvSpPr>
        <p:spPr>
          <a:xfrm>
            <a:off x="492800" y="2853438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4"/>
          <p:cNvSpPr txBox="1"/>
          <p:nvPr/>
        </p:nvSpPr>
        <p:spPr>
          <a:xfrm>
            <a:off x="1004900" y="263166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i="0" sz="16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8" name="Google Shape;248;p4"/>
          <p:cNvSpPr txBox="1"/>
          <p:nvPr/>
        </p:nvSpPr>
        <p:spPr>
          <a:xfrm>
            <a:off x="492800" y="429241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gas giant and the biggest planet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4"/>
          <p:cNvSpPr txBox="1"/>
          <p:nvPr/>
        </p:nvSpPr>
        <p:spPr>
          <a:xfrm>
            <a:off x="1004900" y="407063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i="0" sz="16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0" name="Google Shape;250;p4"/>
          <p:cNvSpPr txBox="1"/>
          <p:nvPr/>
        </p:nvSpPr>
        <p:spPr>
          <a:xfrm>
            <a:off x="7032825" y="106028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Earth</a:t>
            </a:r>
            <a:endParaRPr b="1" i="0" sz="16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1" name="Google Shape;251;p4"/>
          <p:cNvSpPr txBox="1"/>
          <p:nvPr/>
        </p:nvSpPr>
        <p:spPr>
          <a:xfrm>
            <a:off x="7017900" y="28617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4"/>
          <p:cNvSpPr txBox="1"/>
          <p:nvPr/>
        </p:nvSpPr>
        <p:spPr>
          <a:xfrm>
            <a:off x="7017900" y="263992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b="1" i="0" sz="16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3" name="Google Shape;253;p4"/>
          <p:cNvSpPr txBox="1"/>
          <p:nvPr/>
        </p:nvSpPr>
        <p:spPr>
          <a:xfrm>
            <a:off x="7032825" y="430446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the ringed one. It’s a gas giant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4"/>
          <p:cNvSpPr txBox="1"/>
          <p:nvPr/>
        </p:nvSpPr>
        <p:spPr>
          <a:xfrm>
            <a:off x="7032825" y="408268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i="0" sz="16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5" name="Google Shape;255;p4"/>
          <p:cNvSpPr txBox="1"/>
          <p:nvPr/>
        </p:nvSpPr>
        <p:spPr>
          <a:xfrm>
            <a:off x="7032825" y="128206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planet where we all live on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6" name="Google Shape;256;p4"/>
          <p:cNvGrpSpPr/>
          <p:nvPr/>
        </p:nvGrpSpPr>
        <p:grpSpPr>
          <a:xfrm>
            <a:off x="2406153" y="2795578"/>
            <a:ext cx="298169" cy="339253"/>
            <a:chOff x="1529350" y="258825"/>
            <a:chExt cx="423475" cy="481825"/>
          </a:xfrm>
        </p:grpSpPr>
        <p:sp>
          <p:nvSpPr>
            <p:cNvPr id="257" name="Google Shape;257;p4"/>
            <p:cNvSpPr/>
            <p:nvPr/>
          </p:nvSpPr>
          <p:spPr>
            <a:xfrm>
              <a:off x="1585800" y="258825"/>
              <a:ext cx="310650" cy="430550"/>
            </a:xfrm>
            <a:custGeom>
              <a:rect b="b" l="l" r="r" t="t"/>
              <a:pathLst>
                <a:path extrusionOk="0" h="17222" w="12426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1529350" y="583200"/>
              <a:ext cx="423475" cy="157450"/>
            </a:xfrm>
            <a:custGeom>
              <a:rect b="b" l="l" r="r" t="t"/>
              <a:pathLst>
                <a:path extrusionOk="0" h="6298" w="16939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9" name="Google Shape;259;p4"/>
          <p:cNvGrpSpPr/>
          <p:nvPr/>
        </p:nvGrpSpPr>
        <p:grpSpPr>
          <a:xfrm>
            <a:off x="2380016" y="1229537"/>
            <a:ext cx="350431" cy="339887"/>
            <a:chOff x="3270675" y="841800"/>
            <a:chExt cx="497700" cy="482725"/>
          </a:xfrm>
        </p:grpSpPr>
        <p:sp>
          <p:nvSpPr>
            <p:cNvPr id="260" name="Google Shape;260;p4"/>
            <p:cNvSpPr/>
            <p:nvPr/>
          </p:nvSpPr>
          <p:spPr>
            <a:xfrm>
              <a:off x="3270675" y="902000"/>
              <a:ext cx="447125" cy="422525"/>
            </a:xfrm>
            <a:custGeom>
              <a:rect b="b" l="l" r="r" t="t"/>
              <a:pathLst>
                <a:path extrusionOk="0" h="16901" w="17885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3385250" y="841800"/>
              <a:ext cx="279700" cy="220925"/>
            </a:xfrm>
            <a:custGeom>
              <a:rect b="b" l="l" r="r" t="t"/>
              <a:pathLst>
                <a:path extrusionOk="0" h="8837" w="11188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3530100" y="924750"/>
              <a:ext cx="238275" cy="250200"/>
            </a:xfrm>
            <a:custGeom>
              <a:rect b="b" l="l" r="r" t="t"/>
              <a:pathLst>
                <a:path extrusionOk="0" h="10008" w="9531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3" name="Google Shape;263;p4"/>
          <p:cNvGrpSpPr/>
          <p:nvPr/>
        </p:nvGrpSpPr>
        <p:grpSpPr>
          <a:xfrm>
            <a:off x="6446977" y="1225170"/>
            <a:ext cx="354778" cy="339271"/>
            <a:chOff x="5045500" y="842250"/>
            <a:chExt cx="503875" cy="481850"/>
          </a:xfrm>
        </p:grpSpPr>
        <p:sp>
          <p:nvSpPr>
            <p:cNvPr id="264" name="Google Shape;264;p4"/>
            <p:cNvSpPr/>
            <p:nvPr/>
          </p:nvSpPr>
          <p:spPr>
            <a:xfrm>
              <a:off x="5045500" y="842250"/>
              <a:ext cx="503875" cy="481850"/>
            </a:xfrm>
            <a:custGeom>
              <a:rect b="b" l="l" r="r" t="t"/>
              <a:pathLst>
                <a:path extrusionOk="0" h="19274" w="20155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221050" y="898625"/>
              <a:ext cx="254100" cy="254100"/>
            </a:xfrm>
            <a:custGeom>
              <a:rect b="b" l="l" r="r" t="t"/>
              <a:pathLst>
                <a:path extrusionOk="0" h="10164" w="10164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" name="Google Shape;266;p4"/>
          <p:cNvGrpSpPr/>
          <p:nvPr/>
        </p:nvGrpSpPr>
        <p:grpSpPr>
          <a:xfrm>
            <a:off x="2445559" y="4294165"/>
            <a:ext cx="219345" cy="227301"/>
            <a:chOff x="3357325" y="2093500"/>
            <a:chExt cx="311525" cy="322825"/>
          </a:xfrm>
        </p:grpSpPr>
        <p:sp>
          <p:nvSpPr>
            <p:cNvPr id="267" name="Google Shape;267;p4"/>
            <p:cNvSpPr/>
            <p:nvPr/>
          </p:nvSpPr>
          <p:spPr>
            <a:xfrm>
              <a:off x="3357325" y="2210550"/>
              <a:ext cx="85700" cy="205775"/>
            </a:xfrm>
            <a:custGeom>
              <a:rect b="b" l="l" r="r" t="t"/>
              <a:pathLst>
                <a:path extrusionOk="0" h="8231" w="3428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3471225" y="2152075"/>
              <a:ext cx="84725" cy="264250"/>
            </a:xfrm>
            <a:custGeom>
              <a:rect b="b" l="l" r="r" t="t"/>
              <a:pathLst>
                <a:path extrusionOk="0" h="10570" w="3389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3584150" y="2093500"/>
              <a:ext cx="84700" cy="322825"/>
            </a:xfrm>
            <a:custGeom>
              <a:rect b="b" l="l" r="r" t="t"/>
              <a:pathLst>
                <a:path extrusionOk="0" h="12913" w="3388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p4"/>
          <p:cNvGrpSpPr/>
          <p:nvPr/>
        </p:nvGrpSpPr>
        <p:grpSpPr>
          <a:xfrm>
            <a:off x="6485206" y="4226953"/>
            <a:ext cx="278296" cy="339253"/>
            <a:chOff x="3907325" y="2620775"/>
            <a:chExt cx="395250" cy="481825"/>
          </a:xfrm>
        </p:grpSpPr>
        <p:sp>
          <p:nvSpPr>
            <p:cNvPr id="271" name="Google Shape;271;p4"/>
            <p:cNvSpPr/>
            <p:nvPr/>
          </p:nvSpPr>
          <p:spPr>
            <a:xfrm>
              <a:off x="3907325" y="3016975"/>
              <a:ext cx="74550" cy="56475"/>
            </a:xfrm>
            <a:custGeom>
              <a:rect b="b" l="l" r="r" t="t"/>
              <a:pathLst>
                <a:path extrusionOk="0" h="2259" w="2982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3907325" y="2705450"/>
              <a:ext cx="282325" cy="283325"/>
            </a:xfrm>
            <a:custGeom>
              <a:rect b="b" l="l" r="r" t="t"/>
              <a:pathLst>
                <a:path extrusionOk="0" h="11333" w="11293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3907325" y="2620775"/>
              <a:ext cx="282325" cy="56475"/>
            </a:xfrm>
            <a:custGeom>
              <a:rect b="b" l="l" r="r" t="t"/>
              <a:pathLst>
                <a:path extrusionOk="0" h="2259" w="11293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3992025" y="2762900"/>
              <a:ext cx="310550" cy="339700"/>
            </a:xfrm>
            <a:custGeom>
              <a:rect b="b" l="l" r="r" t="t"/>
              <a:pathLst>
                <a:path extrusionOk="0" h="13588" w="12422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p4"/>
          <p:cNvGrpSpPr/>
          <p:nvPr/>
        </p:nvGrpSpPr>
        <p:grpSpPr>
          <a:xfrm>
            <a:off x="6439441" y="2795567"/>
            <a:ext cx="339253" cy="339253"/>
            <a:chOff x="3271200" y="4992125"/>
            <a:chExt cx="481825" cy="481825"/>
          </a:xfrm>
        </p:grpSpPr>
        <p:sp>
          <p:nvSpPr>
            <p:cNvPr id="276" name="Google Shape;276;p4"/>
            <p:cNvSpPr/>
            <p:nvPr/>
          </p:nvSpPr>
          <p:spPr>
            <a:xfrm>
              <a:off x="3497950" y="5106025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3497950" y="5218950"/>
              <a:ext cx="28250" cy="141175"/>
            </a:xfrm>
            <a:custGeom>
              <a:rect b="b" l="l" r="r" t="t"/>
              <a:pathLst>
                <a:path extrusionOk="0" h="5647" w="113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327120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"/>
          <p:cNvSpPr/>
          <p:nvPr/>
        </p:nvSpPr>
        <p:spPr>
          <a:xfrm>
            <a:off x="6347852" y="183643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5"/>
          <p:cNvSpPr/>
          <p:nvPr/>
        </p:nvSpPr>
        <p:spPr>
          <a:xfrm>
            <a:off x="4690202" y="183643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5"/>
          <p:cNvSpPr/>
          <p:nvPr/>
        </p:nvSpPr>
        <p:spPr>
          <a:xfrm>
            <a:off x="6011320" y="217167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"/>
          <p:cNvSpPr/>
          <p:nvPr/>
        </p:nvSpPr>
        <p:spPr>
          <a:xfrm>
            <a:off x="5825344" y="217167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5"/>
          <p:cNvSpPr/>
          <p:nvPr/>
        </p:nvSpPr>
        <p:spPr>
          <a:xfrm>
            <a:off x="2998352" y="183643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5"/>
          <p:cNvSpPr/>
          <p:nvPr/>
        </p:nvSpPr>
        <p:spPr>
          <a:xfrm>
            <a:off x="4319470" y="217167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"/>
          <p:cNvSpPr/>
          <p:nvPr/>
        </p:nvSpPr>
        <p:spPr>
          <a:xfrm>
            <a:off x="4133494" y="217167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5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/>
          </a:p>
        </p:txBody>
      </p:sp>
      <p:sp>
        <p:nvSpPr>
          <p:cNvPr id="291" name="Google Shape;291;p5"/>
          <p:cNvSpPr txBox="1"/>
          <p:nvPr/>
        </p:nvSpPr>
        <p:spPr>
          <a:xfrm>
            <a:off x="1320300" y="1131450"/>
            <a:ext cx="14595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Educate</a:t>
            </a:r>
            <a:endParaRPr b="1" i="0" sz="16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2" name="Google Shape;292;p5"/>
          <p:cNvSpPr/>
          <p:nvPr/>
        </p:nvSpPr>
        <p:spPr>
          <a:xfrm>
            <a:off x="1320327" y="183643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5"/>
          <p:cNvSpPr/>
          <p:nvPr/>
        </p:nvSpPr>
        <p:spPr>
          <a:xfrm>
            <a:off x="2641445" y="217167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"/>
          <p:cNvSpPr/>
          <p:nvPr/>
        </p:nvSpPr>
        <p:spPr>
          <a:xfrm>
            <a:off x="2455469" y="217167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5"/>
          <p:cNvSpPr txBox="1"/>
          <p:nvPr/>
        </p:nvSpPr>
        <p:spPr>
          <a:xfrm>
            <a:off x="1320425" y="3562350"/>
            <a:ext cx="1459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5"/>
          <p:cNvSpPr txBox="1"/>
          <p:nvPr/>
        </p:nvSpPr>
        <p:spPr>
          <a:xfrm>
            <a:off x="2998325" y="1131450"/>
            <a:ext cx="14595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Explore</a:t>
            </a:r>
            <a:endParaRPr b="1" i="0" sz="16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7" name="Google Shape;297;p5"/>
          <p:cNvSpPr txBox="1"/>
          <p:nvPr/>
        </p:nvSpPr>
        <p:spPr>
          <a:xfrm>
            <a:off x="2998450" y="3562350"/>
            <a:ext cx="1459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place. It’s full of iron oxide dust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5"/>
          <p:cNvSpPr txBox="1"/>
          <p:nvPr/>
        </p:nvSpPr>
        <p:spPr>
          <a:xfrm>
            <a:off x="4690175" y="1131450"/>
            <a:ext cx="14595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Engage</a:t>
            </a:r>
            <a:endParaRPr b="1" i="0" sz="16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9" name="Google Shape;299;p5"/>
          <p:cNvSpPr txBox="1"/>
          <p:nvPr/>
        </p:nvSpPr>
        <p:spPr>
          <a:xfrm>
            <a:off x="4690300" y="3562350"/>
            <a:ext cx="1459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5"/>
          <p:cNvSpPr txBox="1"/>
          <p:nvPr/>
        </p:nvSpPr>
        <p:spPr>
          <a:xfrm>
            <a:off x="6347825" y="1131450"/>
            <a:ext cx="14595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Execute</a:t>
            </a:r>
            <a:endParaRPr b="1" i="0" sz="16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1" name="Google Shape;301;p5"/>
          <p:cNvSpPr txBox="1"/>
          <p:nvPr/>
        </p:nvSpPr>
        <p:spPr>
          <a:xfrm>
            <a:off x="6347950" y="3562350"/>
            <a:ext cx="1459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02" name="Google Shape;302;p5"/>
          <p:cNvGrpSpPr/>
          <p:nvPr/>
        </p:nvGrpSpPr>
        <p:grpSpPr>
          <a:xfrm>
            <a:off x="6857616" y="2357827"/>
            <a:ext cx="457204" cy="457204"/>
            <a:chOff x="1492675" y="4992125"/>
            <a:chExt cx="481825" cy="481825"/>
          </a:xfrm>
        </p:grpSpPr>
        <p:sp>
          <p:nvSpPr>
            <p:cNvPr id="303" name="Google Shape;303;p5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5" name="Google Shape;305;p5"/>
          <p:cNvGrpSpPr/>
          <p:nvPr/>
        </p:nvGrpSpPr>
        <p:grpSpPr>
          <a:xfrm>
            <a:off x="3525086" y="2357831"/>
            <a:ext cx="457186" cy="457196"/>
            <a:chOff x="-5251625" y="3272950"/>
            <a:chExt cx="292225" cy="292250"/>
          </a:xfrm>
        </p:grpSpPr>
        <p:sp>
          <p:nvSpPr>
            <p:cNvPr id="306" name="Google Shape;306;p5"/>
            <p:cNvSpPr/>
            <p:nvPr/>
          </p:nvSpPr>
          <p:spPr>
            <a:xfrm>
              <a:off x="-5156325" y="3462775"/>
              <a:ext cx="33900" cy="33100"/>
            </a:xfrm>
            <a:custGeom>
              <a:rect b="b" l="l" r="r" t="t"/>
              <a:pathLst>
                <a:path extrusionOk="0" h="1324" w="1356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cubicBezTo>
                    <a:pt x="1" y="1072"/>
                    <a:pt x="316" y="1324"/>
                    <a:pt x="662" y="1324"/>
                  </a:cubicBezTo>
                  <a:cubicBezTo>
                    <a:pt x="1072" y="1324"/>
                    <a:pt x="1355" y="1009"/>
                    <a:pt x="1355" y="662"/>
                  </a:cubicBezTo>
                  <a:cubicBezTo>
                    <a:pt x="1355" y="284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-5251625" y="3272950"/>
              <a:ext cx="292225" cy="292250"/>
            </a:xfrm>
            <a:custGeom>
              <a:rect b="b" l="l" r="r" t="t"/>
              <a:pathLst>
                <a:path extrusionOk="0" h="11690" w="11689">
                  <a:moveTo>
                    <a:pt x="3699" y="2764"/>
                  </a:moveTo>
                  <a:cubicBezTo>
                    <a:pt x="3958" y="2764"/>
                    <a:pt x="4180" y="3098"/>
                    <a:pt x="3939" y="3340"/>
                  </a:cubicBezTo>
                  <a:lnTo>
                    <a:pt x="3497" y="3781"/>
                  </a:lnTo>
                  <a:lnTo>
                    <a:pt x="3939" y="4191"/>
                  </a:lnTo>
                  <a:cubicBezTo>
                    <a:pt x="4180" y="4433"/>
                    <a:pt x="3958" y="4767"/>
                    <a:pt x="3699" y="4767"/>
                  </a:cubicBezTo>
                  <a:cubicBezTo>
                    <a:pt x="3621" y="4767"/>
                    <a:pt x="3539" y="4737"/>
                    <a:pt x="3466" y="4664"/>
                  </a:cubicBezTo>
                  <a:lnTo>
                    <a:pt x="3025" y="4222"/>
                  </a:lnTo>
                  <a:lnTo>
                    <a:pt x="2584" y="4664"/>
                  </a:lnTo>
                  <a:cubicBezTo>
                    <a:pt x="2515" y="4756"/>
                    <a:pt x="2432" y="4794"/>
                    <a:pt x="2352" y="4794"/>
                  </a:cubicBezTo>
                  <a:cubicBezTo>
                    <a:pt x="2103" y="4794"/>
                    <a:pt x="1873" y="4429"/>
                    <a:pt x="2111" y="4191"/>
                  </a:cubicBezTo>
                  <a:lnTo>
                    <a:pt x="2552" y="3781"/>
                  </a:lnTo>
                  <a:lnTo>
                    <a:pt x="2111" y="3340"/>
                  </a:lnTo>
                  <a:cubicBezTo>
                    <a:pt x="1869" y="3098"/>
                    <a:pt x="2092" y="2764"/>
                    <a:pt x="2351" y="2764"/>
                  </a:cubicBezTo>
                  <a:cubicBezTo>
                    <a:pt x="2429" y="2764"/>
                    <a:pt x="2511" y="2795"/>
                    <a:pt x="2584" y="2868"/>
                  </a:cubicBezTo>
                  <a:lnTo>
                    <a:pt x="3025" y="3309"/>
                  </a:lnTo>
                  <a:lnTo>
                    <a:pt x="3466" y="2868"/>
                  </a:lnTo>
                  <a:cubicBezTo>
                    <a:pt x="3539" y="2795"/>
                    <a:pt x="3621" y="2764"/>
                    <a:pt x="3699" y="2764"/>
                  </a:cubicBezTo>
                  <a:close/>
                  <a:moveTo>
                    <a:pt x="8583" y="6922"/>
                  </a:moveTo>
                  <a:cubicBezTo>
                    <a:pt x="8841" y="6922"/>
                    <a:pt x="9064" y="7257"/>
                    <a:pt x="8822" y="7499"/>
                  </a:cubicBezTo>
                  <a:lnTo>
                    <a:pt x="8381" y="7940"/>
                  </a:lnTo>
                  <a:lnTo>
                    <a:pt x="8822" y="8381"/>
                  </a:lnTo>
                  <a:cubicBezTo>
                    <a:pt x="9064" y="8623"/>
                    <a:pt x="8841" y="8958"/>
                    <a:pt x="8583" y="8958"/>
                  </a:cubicBezTo>
                  <a:cubicBezTo>
                    <a:pt x="8504" y="8958"/>
                    <a:pt x="8422" y="8927"/>
                    <a:pt x="8349" y="8854"/>
                  </a:cubicBezTo>
                  <a:lnTo>
                    <a:pt x="7908" y="8413"/>
                  </a:lnTo>
                  <a:lnTo>
                    <a:pt x="7467" y="8854"/>
                  </a:lnTo>
                  <a:cubicBezTo>
                    <a:pt x="7394" y="8927"/>
                    <a:pt x="7312" y="8958"/>
                    <a:pt x="7234" y="8958"/>
                  </a:cubicBezTo>
                  <a:cubicBezTo>
                    <a:pt x="6975" y="8958"/>
                    <a:pt x="6753" y="8623"/>
                    <a:pt x="6995" y="8381"/>
                  </a:cubicBezTo>
                  <a:lnTo>
                    <a:pt x="7436" y="7940"/>
                  </a:lnTo>
                  <a:lnTo>
                    <a:pt x="6995" y="7499"/>
                  </a:lnTo>
                  <a:cubicBezTo>
                    <a:pt x="6753" y="7257"/>
                    <a:pt x="6975" y="6922"/>
                    <a:pt x="7234" y="6922"/>
                  </a:cubicBezTo>
                  <a:cubicBezTo>
                    <a:pt x="7312" y="6922"/>
                    <a:pt x="7394" y="6953"/>
                    <a:pt x="7467" y="7026"/>
                  </a:cubicBezTo>
                  <a:lnTo>
                    <a:pt x="7908" y="7467"/>
                  </a:lnTo>
                  <a:lnTo>
                    <a:pt x="8349" y="7026"/>
                  </a:lnTo>
                  <a:cubicBezTo>
                    <a:pt x="8422" y="6953"/>
                    <a:pt x="8504" y="6922"/>
                    <a:pt x="8583" y="6922"/>
                  </a:cubicBezTo>
                  <a:close/>
                  <a:moveTo>
                    <a:pt x="7895" y="2732"/>
                  </a:moveTo>
                  <a:cubicBezTo>
                    <a:pt x="7974" y="2732"/>
                    <a:pt x="8055" y="2763"/>
                    <a:pt x="8129" y="2836"/>
                  </a:cubicBezTo>
                  <a:lnTo>
                    <a:pt x="8790" y="3498"/>
                  </a:lnTo>
                  <a:cubicBezTo>
                    <a:pt x="8916" y="3624"/>
                    <a:pt x="8916" y="3844"/>
                    <a:pt x="8790" y="3970"/>
                  </a:cubicBezTo>
                  <a:lnTo>
                    <a:pt x="8129" y="4632"/>
                  </a:lnTo>
                  <a:cubicBezTo>
                    <a:pt x="8055" y="4705"/>
                    <a:pt x="7974" y="4736"/>
                    <a:pt x="7895" y="4736"/>
                  </a:cubicBezTo>
                  <a:cubicBezTo>
                    <a:pt x="7637" y="4736"/>
                    <a:pt x="7414" y="4401"/>
                    <a:pt x="7656" y="4159"/>
                  </a:cubicBezTo>
                  <a:lnTo>
                    <a:pt x="7719" y="4096"/>
                  </a:lnTo>
                  <a:lnTo>
                    <a:pt x="7719" y="4096"/>
                  </a:lnTo>
                  <a:cubicBezTo>
                    <a:pt x="6175" y="4159"/>
                    <a:pt x="4978" y="5388"/>
                    <a:pt x="4852" y="6932"/>
                  </a:cubicBezTo>
                  <a:cubicBezTo>
                    <a:pt x="5451" y="7089"/>
                    <a:pt x="5829" y="7593"/>
                    <a:pt x="5829" y="8224"/>
                  </a:cubicBezTo>
                  <a:cubicBezTo>
                    <a:pt x="5829" y="9011"/>
                    <a:pt x="5230" y="9641"/>
                    <a:pt x="4474" y="9641"/>
                  </a:cubicBezTo>
                  <a:cubicBezTo>
                    <a:pt x="3750" y="9641"/>
                    <a:pt x="3119" y="9011"/>
                    <a:pt x="3119" y="8255"/>
                  </a:cubicBezTo>
                  <a:cubicBezTo>
                    <a:pt x="3119" y="7625"/>
                    <a:pt x="3529" y="7089"/>
                    <a:pt x="4128" y="6932"/>
                  </a:cubicBezTo>
                  <a:cubicBezTo>
                    <a:pt x="4285" y="5042"/>
                    <a:pt x="5829" y="3498"/>
                    <a:pt x="7751" y="3403"/>
                  </a:cubicBezTo>
                  <a:lnTo>
                    <a:pt x="7656" y="3309"/>
                  </a:lnTo>
                  <a:cubicBezTo>
                    <a:pt x="7414" y="3067"/>
                    <a:pt x="7637" y="2732"/>
                    <a:pt x="7895" y="2732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584"/>
                    <a:pt x="0" y="5829"/>
                  </a:cubicBezTo>
                  <a:cubicBezTo>
                    <a:pt x="0" y="9011"/>
                    <a:pt x="2615" y="11689"/>
                    <a:pt x="5829" y="11689"/>
                  </a:cubicBezTo>
                  <a:cubicBezTo>
                    <a:pt x="9011" y="11689"/>
                    <a:pt x="11689" y="9043"/>
                    <a:pt x="11689" y="5829"/>
                  </a:cubicBezTo>
                  <a:cubicBezTo>
                    <a:pt x="11657" y="5357"/>
                    <a:pt x="11563" y="4884"/>
                    <a:pt x="11500" y="4443"/>
                  </a:cubicBezTo>
                  <a:cubicBezTo>
                    <a:pt x="11248" y="4884"/>
                    <a:pt x="10838" y="5136"/>
                    <a:pt x="10303" y="5136"/>
                  </a:cubicBezTo>
                  <a:cubicBezTo>
                    <a:pt x="9578" y="5136"/>
                    <a:pt x="8948" y="4506"/>
                    <a:pt x="8948" y="3781"/>
                  </a:cubicBezTo>
                  <a:cubicBezTo>
                    <a:pt x="8948" y="3025"/>
                    <a:pt x="9578" y="2395"/>
                    <a:pt x="10303" y="2395"/>
                  </a:cubicBezTo>
                  <a:cubicBezTo>
                    <a:pt x="10397" y="2395"/>
                    <a:pt x="10523" y="2395"/>
                    <a:pt x="10586" y="2427"/>
                  </a:cubicBezTo>
                  <a:cubicBezTo>
                    <a:pt x="9483" y="883"/>
                    <a:pt x="7719" y="1"/>
                    <a:pt x="5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-5011400" y="3350150"/>
              <a:ext cx="33900" cy="33875"/>
            </a:xfrm>
            <a:custGeom>
              <a:rect b="b" l="l" r="r" t="t"/>
              <a:pathLst>
                <a:path extrusionOk="0" h="1355" w="1356">
                  <a:moveTo>
                    <a:pt x="662" y="0"/>
                  </a:moveTo>
                  <a:cubicBezTo>
                    <a:pt x="315" y="0"/>
                    <a:pt x="0" y="284"/>
                    <a:pt x="0" y="693"/>
                  </a:cubicBezTo>
                  <a:cubicBezTo>
                    <a:pt x="0" y="1071"/>
                    <a:pt x="315" y="1355"/>
                    <a:pt x="662" y="1355"/>
                  </a:cubicBezTo>
                  <a:cubicBezTo>
                    <a:pt x="1072" y="1355"/>
                    <a:pt x="1355" y="1040"/>
                    <a:pt x="1355" y="693"/>
                  </a:cubicBezTo>
                  <a:cubicBezTo>
                    <a:pt x="1355" y="315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9" name="Google Shape;309;p5"/>
          <p:cNvGrpSpPr/>
          <p:nvPr/>
        </p:nvGrpSpPr>
        <p:grpSpPr>
          <a:xfrm>
            <a:off x="5204657" y="2357830"/>
            <a:ext cx="457192" cy="457198"/>
            <a:chOff x="-4475825" y="3612425"/>
            <a:chExt cx="293825" cy="291450"/>
          </a:xfrm>
        </p:grpSpPr>
        <p:sp>
          <p:nvSpPr>
            <p:cNvPr id="310" name="Google Shape;310;p5"/>
            <p:cNvSpPr/>
            <p:nvPr/>
          </p:nvSpPr>
          <p:spPr>
            <a:xfrm>
              <a:off x="-4349800" y="3664400"/>
              <a:ext cx="34675" cy="33100"/>
            </a:xfrm>
            <a:custGeom>
              <a:rect b="b" l="l" r="r" t="t"/>
              <a:pathLst>
                <a:path extrusionOk="0" h="1324" w="1387">
                  <a:moveTo>
                    <a:pt x="694" y="1"/>
                  </a:moveTo>
                  <a:cubicBezTo>
                    <a:pt x="347" y="1"/>
                    <a:pt x="32" y="316"/>
                    <a:pt x="32" y="662"/>
                  </a:cubicBezTo>
                  <a:cubicBezTo>
                    <a:pt x="1" y="1040"/>
                    <a:pt x="316" y="1324"/>
                    <a:pt x="694" y="1324"/>
                  </a:cubicBezTo>
                  <a:cubicBezTo>
                    <a:pt x="1103" y="1324"/>
                    <a:pt x="1387" y="1009"/>
                    <a:pt x="1387" y="662"/>
                  </a:cubicBezTo>
                  <a:cubicBezTo>
                    <a:pt x="1387" y="284"/>
                    <a:pt x="1072" y="1"/>
                    <a:pt x="6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-4366325" y="3714800"/>
              <a:ext cx="68525" cy="34700"/>
            </a:xfrm>
            <a:custGeom>
              <a:rect b="b" l="l" r="r" t="t"/>
              <a:pathLst>
                <a:path extrusionOk="0" h="1388" w="2741">
                  <a:moveTo>
                    <a:pt x="1008" y="1"/>
                  </a:moveTo>
                  <a:cubicBezTo>
                    <a:pt x="473" y="1"/>
                    <a:pt x="0" y="474"/>
                    <a:pt x="0" y="1009"/>
                  </a:cubicBezTo>
                  <a:lnTo>
                    <a:pt x="0" y="1387"/>
                  </a:lnTo>
                  <a:lnTo>
                    <a:pt x="2741" y="1387"/>
                  </a:lnTo>
                  <a:lnTo>
                    <a:pt x="2741" y="1009"/>
                  </a:lnTo>
                  <a:cubicBezTo>
                    <a:pt x="2741" y="474"/>
                    <a:pt x="2268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-4475825" y="3612425"/>
              <a:ext cx="293825" cy="291450"/>
            </a:xfrm>
            <a:custGeom>
              <a:rect b="b" l="l" r="r" t="t"/>
              <a:pathLst>
                <a:path extrusionOk="0" h="11658" w="11753">
                  <a:moveTo>
                    <a:pt x="5703" y="1324"/>
                  </a:moveTo>
                  <a:cubicBezTo>
                    <a:pt x="6459" y="1324"/>
                    <a:pt x="7089" y="1954"/>
                    <a:pt x="7089" y="2710"/>
                  </a:cubicBezTo>
                  <a:cubicBezTo>
                    <a:pt x="7089" y="3025"/>
                    <a:pt x="6963" y="3340"/>
                    <a:pt x="6774" y="3592"/>
                  </a:cubicBezTo>
                  <a:cubicBezTo>
                    <a:pt x="7373" y="3844"/>
                    <a:pt x="7751" y="4443"/>
                    <a:pt x="7751" y="5104"/>
                  </a:cubicBezTo>
                  <a:lnTo>
                    <a:pt x="7751" y="5766"/>
                  </a:lnTo>
                  <a:lnTo>
                    <a:pt x="7783" y="5766"/>
                  </a:lnTo>
                  <a:cubicBezTo>
                    <a:pt x="7783" y="5986"/>
                    <a:pt x="7625" y="6144"/>
                    <a:pt x="7436" y="6144"/>
                  </a:cubicBezTo>
                  <a:lnTo>
                    <a:pt x="4002" y="6144"/>
                  </a:lnTo>
                  <a:cubicBezTo>
                    <a:pt x="3813" y="6144"/>
                    <a:pt x="3655" y="5986"/>
                    <a:pt x="3655" y="5766"/>
                  </a:cubicBezTo>
                  <a:lnTo>
                    <a:pt x="3655" y="5104"/>
                  </a:lnTo>
                  <a:cubicBezTo>
                    <a:pt x="3655" y="4443"/>
                    <a:pt x="4065" y="3844"/>
                    <a:pt x="4664" y="3592"/>
                  </a:cubicBezTo>
                  <a:cubicBezTo>
                    <a:pt x="4443" y="3340"/>
                    <a:pt x="4348" y="3056"/>
                    <a:pt x="4348" y="2710"/>
                  </a:cubicBezTo>
                  <a:cubicBezTo>
                    <a:pt x="4348" y="1954"/>
                    <a:pt x="4979" y="1324"/>
                    <a:pt x="5703" y="1324"/>
                  </a:cubicBezTo>
                  <a:close/>
                  <a:moveTo>
                    <a:pt x="5798" y="0"/>
                  </a:moveTo>
                  <a:cubicBezTo>
                    <a:pt x="3561" y="0"/>
                    <a:pt x="1702" y="1859"/>
                    <a:pt x="1702" y="4096"/>
                  </a:cubicBezTo>
                  <a:cubicBezTo>
                    <a:pt x="1702" y="5041"/>
                    <a:pt x="2017" y="5955"/>
                    <a:pt x="2553" y="6616"/>
                  </a:cubicBezTo>
                  <a:lnTo>
                    <a:pt x="1702" y="7120"/>
                  </a:lnTo>
                  <a:cubicBezTo>
                    <a:pt x="1513" y="6963"/>
                    <a:pt x="1293" y="6900"/>
                    <a:pt x="1040" y="6900"/>
                  </a:cubicBezTo>
                  <a:cubicBezTo>
                    <a:pt x="473" y="6900"/>
                    <a:pt x="1" y="7341"/>
                    <a:pt x="1" y="7908"/>
                  </a:cubicBezTo>
                  <a:cubicBezTo>
                    <a:pt x="1" y="8475"/>
                    <a:pt x="473" y="8948"/>
                    <a:pt x="1040" y="8948"/>
                  </a:cubicBezTo>
                  <a:cubicBezTo>
                    <a:pt x="1576" y="8948"/>
                    <a:pt x="2049" y="8475"/>
                    <a:pt x="2049" y="7908"/>
                  </a:cubicBezTo>
                  <a:lnTo>
                    <a:pt x="2049" y="7719"/>
                  </a:lnTo>
                  <a:lnTo>
                    <a:pt x="3025" y="7120"/>
                  </a:lnTo>
                  <a:cubicBezTo>
                    <a:pt x="3309" y="7372"/>
                    <a:pt x="3592" y="7593"/>
                    <a:pt x="3939" y="7751"/>
                  </a:cubicBezTo>
                  <a:lnTo>
                    <a:pt x="3277" y="8948"/>
                  </a:lnTo>
                  <a:lnTo>
                    <a:pt x="3088" y="8948"/>
                  </a:lnTo>
                  <a:cubicBezTo>
                    <a:pt x="2521" y="8948"/>
                    <a:pt x="2049" y="9420"/>
                    <a:pt x="2049" y="9956"/>
                  </a:cubicBezTo>
                  <a:cubicBezTo>
                    <a:pt x="2049" y="10523"/>
                    <a:pt x="2521" y="10996"/>
                    <a:pt x="3088" y="10996"/>
                  </a:cubicBezTo>
                  <a:cubicBezTo>
                    <a:pt x="3624" y="10996"/>
                    <a:pt x="4096" y="10523"/>
                    <a:pt x="4096" y="9956"/>
                  </a:cubicBezTo>
                  <a:cubicBezTo>
                    <a:pt x="4096" y="9735"/>
                    <a:pt x="4033" y="9483"/>
                    <a:pt x="3876" y="9294"/>
                  </a:cubicBezTo>
                  <a:lnTo>
                    <a:pt x="4569" y="8034"/>
                  </a:lnTo>
                  <a:cubicBezTo>
                    <a:pt x="4853" y="8097"/>
                    <a:pt x="5168" y="8192"/>
                    <a:pt x="5483" y="8223"/>
                  </a:cubicBezTo>
                  <a:lnTo>
                    <a:pt x="5483" y="9672"/>
                  </a:lnTo>
                  <a:cubicBezTo>
                    <a:pt x="5073" y="9830"/>
                    <a:pt x="4821" y="10208"/>
                    <a:pt x="4821" y="10617"/>
                  </a:cubicBezTo>
                  <a:cubicBezTo>
                    <a:pt x="4821" y="11185"/>
                    <a:pt x="5294" y="11657"/>
                    <a:pt x="5829" y="11657"/>
                  </a:cubicBezTo>
                  <a:cubicBezTo>
                    <a:pt x="6396" y="11657"/>
                    <a:pt x="6869" y="11185"/>
                    <a:pt x="6869" y="10617"/>
                  </a:cubicBezTo>
                  <a:cubicBezTo>
                    <a:pt x="6869" y="10208"/>
                    <a:pt x="6585" y="9798"/>
                    <a:pt x="6176" y="9672"/>
                  </a:cubicBezTo>
                  <a:lnTo>
                    <a:pt x="6176" y="8223"/>
                  </a:lnTo>
                  <a:cubicBezTo>
                    <a:pt x="6491" y="8192"/>
                    <a:pt x="6806" y="8160"/>
                    <a:pt x="7089" y="8034"/>
                  </a:cubicBezTo>
                  <a:lnTo>
                    <a:pt x="7814" y="9294"/>
                  </a:lnTo>
                  <a:cubicBezTo>
                    <a:pt x="7657" y="9483"/>
                    <a:pt x="7562" y="9672"/>
                    <a:pt x="7562" y="9956"/>
                  </a:cubicBezTo>
                  <a:cubicBezTo>
                    <a:pt x="7562" y="10523"/>
                    <a:pt x="8035" y="10996"/>
                    <a:pt x="8602" y="10996"/>
                  </a:cubicBezTo>
                  <a:cubicBezTo>
                    <a:pt x="9137" y="10996"/>
                    <a:pt x="9610" y="10523"/>
                    <a:pt x="9610" y="9956"/>
                  </a:cubicBezTo>
                  <a:cubicBezTo>
                    <a:pt x="9610" y="9420"/>
                    <a:pt x="9137" y="8948"/>
                    <a:pt x="8602" y="8948"/>
                  </a:cubicBezTo>
                  <a:lnTo>
                    <a:pt x="8381" y="8948"/>
                  </a:lnTo>
                  <a:lnTo>
                    <a:pt x="7720" y="7751"/>
                  </a:lnTo>
                  <a:cubicBezTo>
                    <a:pt x="8035" y="7593"/>
                    <a:pt x="8350" y="7372"/>
                    <a:pt x="8633" y="7120"/>
                  </a:cubicBezTo>
                  <a:lnTo>
                    <a:pt x="9704" y="7719"/>
                  </a:lnTo>
                  <a:lnTo>
                    <a:pt x="9704" y="7908"/>
                  </a:lnTo>
                  <a:cubicBezTo>
                    <a:pt x="9704" y="8475"/>
                    <a:pt x="10177" y="8948"/>
                    <a:pt x="10713" y="8948"/>
                  </a:cubicBezTo>
                  <a:cubicBezTo>
                    <a:pt x="11280" y="8948"/>
                    <a:pt x="11752" y="8475"/>
                    <a:pt x="11752" y="7908"/>
                  </a:cubicBezTo>
                  <a:cubicBezTo>
                    <a:pt x="11626" y="7309"/>
                    <a:pt x="11154" y="6900"/>
                    <a:pt x="10586" y="6900"/>
                  </a:cubicBezTo>
                  <a:cubicBezTo>
                    <a:pt x="10366" y="6900"/>
                    <a:pt x="10114" y="6963"/>
                    <a:pt x="9925" y="7120"/>
                  </a:cubicBezTo>
                  <a:lnTo>
                    <a:pt x="9011" y="6616"/>
                  </a:lnTo>
                  <a:cubicBezTo>
                    <a:pt x="9515" y="5892"/>
                    <a:pt x="9893" y="4978"/>
                    <a:pt x="9893" y="4096"/>
                  </a:cubicBezTo>
                  <a:cubicBezTo>
                    <a:pt x="9893" y="1796"/>
                    <a:pt x="8035" y="0"/>
                    <a:pt x="5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3" name="Google Shape;313;p5"/>
          <p:cNvGrpSpPr/>
          <p:nvPr/>
        </p:nvGrpSpPr>
        <p:grpSpPr>
          <a:xfrm>
            <a:off x="1836340" y="2378618"/>
            <a:ext cx="457194" cy="415623"/>
            <a:chOff x="-40745125" y="3632900"/>
            <a:chExt cx="318225" cy="289875"/>
          </a:xfrm>
        </p:grpSpPr>
        <p:sp>
          <p:nvSpPr>
            <p:cNvPr id="314" name="Google Shape;314;p5"/>
            <p:cNvSpPr/>
            <p:nvPr/>
          </p:nvSpPr>
          <p:spPr>
            <a:xfrm>
              <a:off x="-40745125" y="3632900"/>
              <a:ext cx="300125" cy="82725"/>
            </a:xfrm>
            <a:custGeom>
              <a:rect b="b" l="l" r="r" t="t"/>
              <a:pathLst>
                <a:path extrusionOk="0" h="3309" w="12005">
                  <a:moveTo>
                    <a:pt x="1671" y="0"/>
                  </a:moveTo>
                  <a:cubicBezTo>
                    <a:pt x="757" y="0"/>
                    <a:pt x="1" y="757"/>
                    <a:pt x="1" y="1670"/>
                  </a:cubicBezTo>
                  <a:cubicBezTo>
                    <a:pt x="1" y="2552"/>
                    <a:pt x="757" y="3308"/>
                    <a:pt x="1671" y="3308"/>
                  </a:cubicBezTo>
                  <a:lnTo>
                    <a:pt x="11469" y="3308"/>
                  </a:lnTo>
                  <a:cubicBezTo>
                    <a:pt x="11815" y="3308"/>
                    <a:pt x="12004" y="2930"/>
                    <a:pt x="11784" y="2647"/>
                  </a:cubicBezTo>
                  <a:cubicBezTo>
                    <a:pt x="11595" y="2363"/>
                    <a:pt x="11469" y="2017"/>
                    <a:pt x="11469" y="1670"/>
                  </a:cubicBezTo>
                  <a:cubicBezTo>
                    <a:pt x="11469" y="1292"/>
                    <a:pt x="11595" y="946"/>
                    <a:pt x="11784" y="662"/>
                  </a:cubicBezTo>
                  <a:cubicBezTo>
                    <a:pt x="11973" y="410"/>
                    <a:pt x="11784" y="0"/>
                    <a:pt x="11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-40508050" y="3736075"/>
              <a:ext cx="21300" cy="82725"/>
            </a:xfrm>
            <a:custGeom>
              <a:rect b="b" l="l" r="r" t="t"/>
              <a:pathLst>
                <a:path extrusionOk="0" h="3309" w="852">
                  <a:moveTo>
                    <a:pt x="1" y="1"/>
                  </a:moveTo>
                  <a:lnTo>
                    <a:pt x="1" y="3309"/>
                  </a:lnTo>
                  <a:lnTo>
                    <a:pt x="852" y="3309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-40466300" y="3736875"/>
              <a:ext cx="39400" cy="82725"/>
            </a:xfrm>
            <a:custGeom>
              <a:rect b="b" l="l" r="r" t="t"/>
              <a:pathLst>
                <a:path extrusionOk="0" h="3309" w="1576">
                  <a:moveTo>
                    <a:pt x="1" y="0"/>
                  </a:moveTo>
                  <a:lnTo>
                    <a:pt x="1" y="3308"/>
                  </a:lnTo>
                  <a:lnTo>
                    <a:pt x="1198" y="3308"/>
                  </a:lnTo>
                  <a:cubicBezTo>
                    <a:pt x="1387" y="3277"/>
                    <a:pt x="1576" y="3088"/>
                    <a:pt x="1576" y="2899"/>
                  </a:cubicBezTo>
                  <a:lnTo>
                    <a:pt x="1576" y="410"/>
                  </a:lnTo>
                  <a:cubicBezTo>
                    <a:pt x="1576" y="158"/>
                    <a:pt x="1387" y="0"/>
                    <a:pt x="11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-40723050" y="3736075"/>
              <a:ext cx="194550" cy="82725"/>
            </a:xfrm>
            <a:custGeom>
              <a:rect b="b" l="l" r="r" t="t"/>
              <a:pathLst>
                <a:path extrusionOk="0" h="3309" w="7782"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931"/>
                  </a:lnTo>
                  <a:cubicBezTo>
                    <a:pt x="0" y="3151"/>
                    <a:pt x="189" y="3309"/>
                    <a:pt x="441" y="3309"/>
                  </a:cubicBezTo>
                  <a:lnTo>
                    <a:pt x="7782" y="3309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-40681325" y="3839250"/>
              <a:ext cx="21300" cy="82725"/>
            </a:xfrm>
            <a:custGeom>
              <a:rect b="b" l="l" r="r" t="t"/>
              <a:pathLst>
                <a:path extrusionOk="0" h="3309" w="852">
                  <a:moveTo>
                    <a:pt x="1" y="1"/>
                  </a:moveTo>
                  <a:lnTo>
                    <a:pt x="1" y="3309"/>
                  </a:lnTo>
                  <a:lnTo>
                    <a:pt x="851" y="330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-40639575" y="3840825"/>
              <a:ext cx="190625" cy="81950"/>
            </a:xfrm>
            <a:custGeom>
              <a:rect b="b" l="l" r="r" t="t"/>
              <a:pathLst>
                <a:path extrusionOk="0" h="3278" w="7625">
                  <a:moveTo>
                    <a:pt x="1" y="1"/>
                  </a:moveTo>
                  <a:lnTo>
                    <a:pt x="1" y="3277"/>
                  </a:lnTo>
                  <a:lnTo>
                    <a:pt x="7247" y="3277"/>
                  </a:lnTo>
                  <a:cubicBezTo>
                    <a:pt x="7467" y="3277"/>
                    <a:pt x="7625" y="3057"/>
                    <a:pt x="7625" y="2868"/>
                  </a:cubicBezTo>
                  <a:lnTo>
                    <a:pt x="7625" y="379"/>
                  </a:lnTo>
                  <a:cubicBezTo>
                    <a:pt x="7625" y="158"/>
                    <a:pt x="7436" y="1"/>
                    <a:pt x="7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-40745125" y="3840050"/>
              <a:ext cx="43350" cy="82725"/>
            </a:xfrm>
            <a:custGeom>
              <a:rect b="b" l="l" r="r" t="t"/>
              <a:pathLst>
                <a:path extrusionOk="0" h="3309" w="1734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lnTo>
                    <a:pt x="1" y="2867"/>
                  </a:lnTo>
                  <a:cubicBezTo>
                    <a:pt x="1" y="3088"/>
                    <a:pt x="190" y="3308"/>
                    <a:pt x="442" y="3308"/>
                  </a:cubicBezTo>
                  <a:lnTo>
                    <a:pt x="1734" y="3308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/>
          </a:p>
        </p:txBody>
      </p:sp>
      <p:sp>
        <p:nvSpPr>
          <p:cNvPr id="326" name="Google Shape;326;p6"/>
          <p:cNvSpPr/>
          <p:nvPr/>
        </p:nvSpPr>
        <p:spPr>
          <a:xfrm>
            <a:off x="2791918" y="1111450"/>
            <a:ext cx="3551139" cy="3551215"/>
          </a:xfrm>
          <a:custGeom>
            <a:rect b="b" l="l" r="r" t="t"/>
            <a:pathLst>
              <a:path extrusionOk="0" h="15127" w="15127">
                <a:moveTo>
                  <a:pt x="7564" y="899"/>
                </a:moveTo>
                <a:cubicBezTo>
                  <a:pt x="11239" y="899"/>
                  <a:pt x="14228" y="3890"/>
                  <a:pt x="14227" y="7563"/>
                </a:cubicBezTo>
                <a:cubicBezTo>
                  <a:pt x="14227" y="11237"/>
                  <a:pt x="11239" y="14226"/>
                  <a:pt x="7564" y="14226"/>
                </a:cubicBezTo>
                <a:cubicBezTo>
                  <a:pt x="3889" y="14226"/>
                  <a:pt x="900" y="11237"/>
                  <a:pt x="900" y="7563"/>
                </a:cubicBezTo>
                <a:cubicBezTo>
                  <a:pt x="900" y="3888"/>
                  <a:pt x="3889" y="899"/>
                  <a:pt x="7564" y="899"/>
                </a:cubicBezTo>
                <a:close/>
                <a:moveTo>
                  <a:pt x="7564" y="1"/>
                </a:moveTo>
                <a:cubicBezTo>
                  <a:pt x="3393" y="1"/>
                  <a:pt x="1" y="3395"/>
                  <a:pt x="1" y="7564"/>
                </a:cubicBezTo>
                <a:cubicBezTo>
                  <a:pt x="1" y="11735"/>
                  <a:pt x="3395" y="15127"/>
                  <a:pt x="7564" y="15127"/>
                </a:cubicBezTo>
                <a:cubicBezTo>
                  <a:pt x="11734" y="15127"/>
                  <a:pt x="15127" y="11734"/>
                  <a:pt x="15127" y="7564"/>
                </a:cubicBezTo>
                <a:cubicBezTo>
                  <a:pt x="15127" y="3393"/>
                  <a:pt x="11734" y="1"/>
                  <a:pt x="7564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6"/>
          <p:cNvSpPr/>
          <p:nvPr/>
        </p:nvSpPr>
        <p:spPr>
          <a:xfrm>
            <a:off x="3215424" y="1534967"/>
            <a:ext cx="2704143" cy="2704435"/>
          </a:xfrm>
          <a:custGeom>
            <a:rect b="b" l="l" r="r" t="t"/>
            <a:pathLst>
              <a:path extrusionOk="0" h="11520" w="11519">
                <a:moveTo>
                  <a:pt x="5760" y="899"/>
                </a:moveTo>
                <a:cubicBezTo>
                  <a:pt x="8441" y="899"/>
                  <a:pt x="10621" y="3079"/>
                  <a:pt x="10621" y="5760"/>
                </a:cubicBezTo>
                <a:cubicBezTo>
                  <a:pt x="10621" y="8441"/>
                  <a:pt x="8441" y="10621"/>
                  <a:pt x="5760" y="10621"/>
                </a:cubicBezTo>
                <a:cubicBezTo>
                  <a:pt x="3080" y="10621"/>
                  <a:pt x="898" y="8441"/>
                  <a:pt x="898" y="5760"/>
                </a:cubicBezTo>
                <a:cubicBezTo>
                  <a:pt x="898" y="3079"/>
                  <a:pt x="3080" y="899"/>
                  <a:pt x="5760" y="899"/>
                </a:cubicBezTo>
                <a:close/>
                <a:moveTo>
                  <a:pt x="5760" y="1"/>
                </a:moveTo>
                <a:cubicBezTo>
                  <a:pt x="2584" y="1"/>
                  <a:pt x="1" y="2584"/>
                  <a:pt x="1" y="5760"/>
                </a:cubicBezTo>
                <a:cubicBezTo>
                  <a:pt x="1" y="8936"/>
                  <a:pt x="2584" y="11520"/>
                  <a:pt x="5760" y="11520"/>
                </a:cubicBezTo>
                <a:cubicBezTo>
                  <a:pt x="8935" y="11520"/>
                  <a:pt x="11519" y="8936"/>
                  <a:pt x="11519" y="5760"/>
                </a:cubicBezTo>
                <a:cubicBezTo>
                  <a:pt x="11519" y="2584"/>
                  <a:pt x="8935" y="1"/>
                  <a:pt x="5760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6"/>
          <p:cNvSpPr/>
          <p:nvPr/>
        </p:nvSpPr>
        <p:spPr>
          <a:xfrm>
            <a:off x="3638694" y="1958483"/>
            <a:ext cx="1857616" cy="1857421"/>
          </a:xfrm>
          <a:custGeom>
            <a:rect b="b" l="l" r="r" t="t"/>
            <a:pathLst>
              <a:path extrusionOk="0" h="7912" w="7913">
                <a:moveTo>
                  <a:pt x="3957" y="898"/>
                </a:moveTo>
                <a:cubicBezTo>
                  <a:pt x="5643" y="898"/>
                  <a:pt x="7015" y="2270"/>
                  <a:pt x="7015" y="3956"/>
                </a:cubicBezTo>
                <a:cubicBezTo>
                  <a:pt x="7015" y="5641"/>
                  <a:pt x="5643" y="7015"/>
                  <a:pt x="3957" y="7015"/>
                </a:cubicBezTo>
                <a:cubicBezTo>
                  <a:pt x="2270" y="7015"/>
                  <a:pt x="899" y="5641"/>
                  <a:pt x="899" y="3956"/>
                </a:cubicBezTo>
                <a:cubicBezTo>
                  <a:pt x="899" y="2269"/>
                  <a:pt x="2271" y="898"/>
                  <a:pt x="3957" y="898"/>
                </a:cubicBezTo>
                <a:close/>
                <a:moveTo>
                  <a:pt x="3957" y="1"/>
                </a:moveTo>
                <a:cubicBezTo>
                  <a:pt x="1775" y="1"/>
                  <a:pt x="1" y="1776"/>
                  <a:pt x="1" y="3956"/>
                </a:cubicBezTo>
                <a:cubicBezTo>
                  <a:pt x="1" y="6138"/>
                  <a:pt x="1776" y="7912"/>
                  <a:pt x="3957" y="7912"/>
                </a:cubicBezTo>
                <a:cubicBezTo>
                  <a:pt x="6138" y="7912"/>
                  <a:pt x="7913" y="6137"/>
                  <a:pt x="7913" y="3956"/>
                </a:cubicBezTo>
                <a:cubicBezTo>
                  <a:pt x="7913" y="1774"/>
                  <a:pt x="6138" y="1"/>
                  <a:pt x="3957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6"/>
          <p:cNvSpPr txBox="1"/>
          <p:nvPr/>
        </p:nvSpPr>
        <p:spPr>
          <a:xfrm>
            <a:off x="441750" y="1863799"/>
            <a:ext cx="19266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actually a cold place. It’s full of iron oxide dust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6"/>
          <p:cNvSpPr txBox="1"/>
          <p:nvPr/>
        </p:nvSpPr>
        <p:spPr>
          <a:xfrm>
            <a:off x="441750" y="913076"/>
            <a:ext cx="130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75%</a:t>
            </a:r>
            <a:endParaRPr b="1" i="0" sz="3600" u="none" cap="none" strike="noStrike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1" name="Google Shape;331;p6"/>
          <p:cNvSpPr txBox="1"/>
          <p:nvPr/>
        </p:nvSpPr>
        <p:spPr>
          <a:xfrm>
            <a:off x="441750" y="1561970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i="0" sz="1600" u="none" cap="none" strike="noStrike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2" name="Google Shape;332;p6"/>
          <p:cNvSpPr txBox="1"/>
          <p:nvPr/>
        </p:nvSpPr>
        <p:spPr>
          <a:xfrm>
            <a:off x="441750" y="2927108"/>
            <a:ext cx="130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60%</a:t>
            </a:r>
            <a:endParaRPr b="1" i="0" sz="3600" u="none" cap="none" strike="noStrike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3" name="Google Shape;333;p6"/>
          <p:cNvSpPr txBox="1"/>
          <p:nvPr/>
        </p:nvSpPr>
        <p:spPr>
          <a:xfrm>
            <a:off x="441750" y="3535820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i="0" sz="1600" u="none" cap="none" strike="noStrike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4" name="Google Shape;334;p6"/>
          <p:cNvSpPr txBox="1"/>
          <p:nvPr/>
        </p:nvSpPr>
        <p:spPr>
          <a:xfrm>
            <a:off x="441750" y="3885422"/>
            <a:ext cx="19266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is the ringed one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6"/>
          <p:cNvSpPr txBox="1"/>
          <p:nvPr/>
        </p:nvSpPr>
        <p:spPr>
          <a:xfrm>
            <a:off x="6766625" y="3006998"/>
            <a:ext cx="19266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6"/>
          <p:cNvSpPr txBox="1"/>
          <p:nvPr/>
        </p:nvSpPr>
        <p:spPr>
          <a:xfrm>
            <a:off x="7384325" y="2052095"/>
            <a:ext cx="130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50%</a:t>
            </a:r>
            <a:endParaRPr b="1" i="0" sz="3600" u="none" cap="none" strike="noStrike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7" name="Google Shape;337;p6"/>
          <p:cNvSpPr txBox="1"/>
          <p:nvPr/>
        </p:nvSpPr>
        <p:spPr>
          <a:xfrm>
            <a:off x="7384325" y="270099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i="0" sz="1600" u="none" cap="none" strike="noStrike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8" name="Google Shape;338;p6"/>
          <p:cNvSpPr/>
          <p:nvPr/>
        </p:nvSpPr>
        <p:spPr>
          <a:xfrm>
            <a:off x="2791925" y="1111750"/>
            <a:ext cx="3551100" cy="3551100"/>
          </a:xfrm>
          <a:prstGeom prst="blockArc">
            <a:avLst>
              <a:gd fmla="val 16209007" name="adj1"/>
              <a:gd fmla="val 5390035" name="adj2"/>
              <a:gd fmla="val 6039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6"/>
          <p:cNvSpPr/>
          <p:nvPr/>
        </p:nvSpPr>
        <p:spPr>
          <a:xfrm>
            <a:off x="3215422" y="1534987"/>
            <a:ext cx="2704200" cy="2704200"/>
          </a:xfrm>
          <a:prstGeom prst="blockArc">
            <a:avLst>
              <a:gd fmla="val 16209007" name="adj1"/>
              <a:gd fmla="val 7358695" name="adj2"/>
              <a:gd fmla="val 7738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6"/>
          <p:cNvSpPr/>
          <p:nvPr/>
        </p:nvSpPr>
        <p:spPr>
          <a:xfrm>
            <a:off x="3638653" y="1958250"/>
            <a:ext cx="1857600" cy="1857600"/>
          </a:xfrm>
          <a:prstGeom prst="blockArc">
            <a:avLst>
              <a:gd fmla="val 16209007" name="adj1"/>
              <a:gd fmla="val 10783666" name="adj2"/>
              <a:gd fmla="val 11195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7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/>
          </a:p>
        </p:txBody>
      </p:sp>
      <p:sp>
        <p:nvSpPr>
          <p:cNvPr id="346" name="Google Shape;346;p7"/>
          <p:cNvSpPr/>
          <p:nvPr/>
        </p:nvSpPr>
        <p:spPr>
          <a:xfrm>
            <a:off x="4103850" y="3464763"/>
            <a:ext cx="936300" cy="9363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7"/>
          <p:cNvSpPr/>
          <p:nvPr/>
        </p:nvSpPr>
        <p:spPr>
          <a:xfrm>
            <a:off x="2991150" y="2404438"/>
            <a:ext cx="936300" cy="9363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7"/>
          <p:cNvSpPr/>
          <p:nvPr/>
        </p:nvSpPr>
        <p:spPr>
          <a:xfrm>
            <a:off x="5216550" y="2404438"/>
            <a:ext cx="936300" cy="9363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7"/>
          <p:cNvSpPr/>
          <p:nvPr/>
        </p:nvSpPr>
        <p:spPr>
          <a:xfrm>
            <a:off x="4103850" y="1304438"/>
            <a:ext cx="936300" cy="9363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7"/>
          <p:cNvSpPr txBox="1"/>
          <p:nvPr/>
        </p:nvSpPr>
        <p:spPr>
          <a:xfrm>
            <a:off x="914400" y="1304450"/>
            <a:ext cx="197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</a:t>
            </a:r>
            <a:endParaRPr b="1" i="0" sz="1600" u="none" cap="none" strike="noStrike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1" name="Google Shape;351;p7"/>
          <p:cNvSpPr txBox="1"/>
          <p:nvPr/>
        </p:nvSpPr>
        <p:spPr>
          <a:xfrm>
            <a:off x="914400" y="3542175"/>
            <a:ext cx="197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</a:t>
            </a:r>
            <a:endParaRPr b="1" i="0" sz="1600" u="none" cap="none" strike="noStrike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2" name="Google Shape;352;p7"/>
          <p:cNvSpPr txBox="1"/>
          <p:nvPr/>
        </p:nvSpPr>
        <p:spPr>
          <a:xfrm>
            <a:off x="6255300" y="1304450"/>
            <a:ext cx="197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Decision</a:t>
            </a:r>
            <a:endParaRPr b="1" i="0" sz="1600" u="none" cap="none" strike="noStrike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3" name="Google Shape;353;p7"/>
          <p:cNvSpPr txBox="1"/>
          <p:nvPr/>
        </p:nvSpPr>
        <p:spPr>
          <a:xfrm>
            <a:off x="6255300" y="3542175"/>
            <a:ext cx="197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Insight</a:t>
            </a:r>
            <a:endParaRPr b="1" i="0" sz="1600" u="none" cap="none" strike="noStrike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4" name="Google Shape;354;p7"/>
          <p:cNvSpPr txBox="1"/>
          <p:nvPr/>
        </p:nvSpPr>
        <p:spPr>
          <a:xfrm>
            <a:off x="914400" y="1591550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7"/>
          <p:cNvSpPr txBox="1"/>
          <p:nvPr/>
        </p:nvSpPr>
        <p:spPr>
          <a:xfrm>
            <a:off x="914400" y="3829275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7"/>
          <p:cNvSpPr txBox="1"/>
          <p:nvPr/>
        </p:nvSpPr>
        <p:spPr>
          <a:xfrm>
            <a:off x="6539700" y="1591538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also very high temperatures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7"/>
          <p:cNvSpPr txBox="1"/>
          <p:nvPr/>
        </p:nvSpPr>
        <p:spPr>
          <a:xfrm>
            <a:off x="6539700" y="3829275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7"/>
          <p:cNvSpPr/>
          <p:nvPr/>
        </p:nvSpPr>
        <p:spPr>
          <a:xfrm rot="5400000">
            <a:off x="5216550" y="1704975"/>
            <a:ext cx="535800" cy="535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7"/>
          <p:cNvSpPr/>
          <p:nvPr/>
        </p:nvSpPr>
        <p:spPr>
          <a:xfrm rot="10800000">
            <a:off x="5148300" y="3464775"/>
            <a:ext cx="535800" cy="535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7"/>
          <p:cNvSpPr/>
          <p:nvPr/>
        </p:nvSpPr>
        <p:spPr>
          <a:xfrm rot="-5400000">
            <a:off x="3391650" y="3464775"/>
            <a:ext cx="535800" cy="535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7"/>
          <p:cNvSpPr/>
          <p:nvPr/>
        </p:nvSpPr>
        <p:spPr>
          <a:xfrm>
            <a:off x="3448500" y="1704975"/>
            <a:ext cx="535800" cy="535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2" name="Google Shape;362;p7"/>
          <p:cNvGrpSpPr/>
          <p:nvPr/>
        </p:nvGrpSpPr>
        <p:grpSpPr>
          <a:xfrm>
            <a:off x="4387907" y="1589412"/>
            <a:ext cx="368186" cy="366364"/>
            <a:chOff x="-62151950" y="4111775"/>
            <a:chExt cx="318225" cy="316650"/>
          </a:xfrm>
        </p:grpSpPr>
        <p:sp>
          <p:nvSpPr>
            <p:cNvPr id="363" name="Google Shape;363;p7"/>
            <p:cNvSpPr/>
            <p:nvPr/>
          </p:nvSpPr>
          <p:spPr>
            <a:xfrm>
              <a:off x="-62151950" y="4407925"/>
              <a:ext cx="318225" cy="20500"/>
            </a:xfrm>
            <a:custGeom>
              <a:rect b="b" l="l" r="r" t="t"/>
              <a:pathLst>
                <a:path extrusionOk="0" h="820" w="12729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-62151950" y="4283475"/>
              <a:ext cx="84300" cy="104000"/>
            </a:xfrm>
            <a:custGeom>
              <a:rect b="b" l="l" r="r" t="t"/>
              <a:pathLst>
                <a:path extrusionOk="0" h="4160" w="3372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-62033800" y="4111775"/>
              <a:ext cx="82725" cy="275700"/>
            </a:xfrm>
            <a:custGeom>
              <a:rect b="b" l="l" r="r" t="t"/>
              <a:pathLst>
                <a:path extrusionOk="0" h="11028" w="3309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-61916450" y="4200775"/>
              <a:ext cx="82725" cy="186700"/>
            </a:xfrm>
            <a:custGeom>
              <a:rect b="b" l="l" r="r" t="t"/>
              <a:pathLst>
                <a:path extrusionOk="0" h="7468" w="3309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7" name="Google Shape;367;p7"/>
          <p:cNvSpPr txBox="1"/>
          <p:nvPr/>
        </p:nvSpPr>
        <p:spPr>
          <a:xfrm>
            <a:off x="5684100" y="1588950"/>
            <a:ext cx="5712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 i="0" sz="2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8" name="Google Shape;368;p7"/>
          <p:cNvSpPr txBox="1"/>
          <p:nvPr/>
        </p:nvSpPr>
        <p:spPr>
          <a:xfrm>
            <a:off x="5684100" y="3749313"/>
            <a:ext cx="5712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 i="0" sz="2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9" name="Google Shape;369;p7"/>
          <p:cNvSpPr txBox="1"/>
          <p:nvPr/>
        </p:nvSpPr>
        <p:spPr>
          <a:xfrm>
            <a:off x="2888700" y="3749313"/>
            <a:ext cx="5712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b="1" i="0" sz="2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0" name="Google Shape;370;p7"/>
          <p:cNvSpPr txBox="1"/>
          <p:nvPr/>
        </p:nvSpPr>
        <p:spPr>
          <a:xfrm>
            <a:off x="2888700" y="1588950"/>
            <a:ext cx="5712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 i="0" sz="2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71" name="Google Shape;371;p7"/>
          <p:cNvGrpSpPr/>
          <p:nvPr/>
        </p:nvGrpSpPr>
        <p:grpSpPr>
          <a:xfrm>
            <a:off x="4389112" y="3843490"/>
            <a:ext cx="365775" cy="195073"/>
            <a:chOff x="2084325" y="363300"/>
            <a:chExt cx="484150" cy="254100"/>
          </a:xfrm>
        </p:grpSpPr>
        <p:sp>
          <p:nvSpPr>
            <p:cNvPr id="372" name="Google Shape;372;p7"/>
            <p:cNvSpPr/>
            <p:nvPr/>
          </p:nvSpPr>
          <p:spPr>
            <a:xfrm>
              <a:off x="2084325" y="363300"/>
              <a:ext cx="484150" cy="254100"/>
            </a:xfrm>
            <a:custGeom>
              <a:rect b="b" l="l" r="r" t="t"/>
              <a:pathLst>
                <a:path extrusionOk="0" h="10164" w="19366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2250600" y="419775"/>
              <a:ext cx="145175" cy="141125"/>
            </a:xfrm>
            <a:custGeom>
              <a:rect b="b" l="l" r="r" t="t"/>
              <a:pathLst>
                <a:path extrusionOk="0" h="5645" w="5807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4" name="Google Shape;374;p7"/>
          <p:cNvGrpSpPr/>
          <p:nvPr/>
        </p:nvGrpSpPr>
        <p:grpSpPr>
          <a:xfrm>
            <a:off x="5501825" y="2645501"/>
            <a:ext cx="365760" cy="414536"/>
            <a:chOff x="3300325" y="249875"/>
            <a:chExt cx="433725" cy="480900"/>
          </a:xfrm>
        </p:grpSpPr>
        <p:sp>
          <p:nvSpPr>
            <p:cNvPr id="375" name="Google Shape;375;p7"/>
            <p:cNvSpPr/>
            <p:nvPr/>
          </p:nvSpPr>
          <p:spPr>
            <a:xfrm>
              <a:off x="3610875" y="334550"/>
              <a:ext cx="56475" cy="28250"/>
            </a:xfrm>
            <a:custGeom>
              <a:rect b="b" l="l" r="r" t="t"/>
              <a:pathLst>
                <a:path extrusionOk="0" h="1130" w="2259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346767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356652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3413250" y="334550"/>
              <a:ext cx="56500" cy="28250"/>
            </a:xfrm>
            <a:custGeom>
              <a:rect b="b" l="l" r="r" t="t"/>
              <a:pathLst>
                <a:path extrusionOk="0" h="1130" w="226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3300325" y="476675"/>
              <a:ext cx="84725" cy="254100"/>
            </a:xfrm>
            <a:custGeom>
              <a:rect b="b" l="l" r="r" t="t"/>
              <a:pathLst>
                <a:path extrusionOk="0" h="10164" w="3389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3413250" y="335525"/>
              <a:ext cx="320800" cy="395250"/>
            </a:xfrm>
            <a:custGeom>
              <a:rect b="b" l="l" r="r" t="t"/>
              <a:pathLst>
                <a:path extrusionOk="0" h="15810" w="12832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1" name="Google Shape;381;p7"/>
          <p:cNvGrpSpPr/>
          <p:nvPr/>
        </p:nvGrpSpPr>
        <p:grpSpPr>
          <a:xfrm>
            <a:off x="3276422" y="2682897"/>
            <a:ext cx="365753" cy="365753"/>
            <a:chOff x="1492675" y="4992125"/>
            <a:chExt cx="481825" cy="481825"/>
          </a:xfrm>
        </p:grpSpPr>
        <p:sp>
          <p:nvSpPr>
            <p:cNvPr id="382" name="Google Shape;382;p7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8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/>
          </a:p>
        </p:txBody>
      </p:sp>
      <p:sp>
        <p:nvSpPr>
          <p:cNvPr id="389" name="Google Shape;389;p8"/>
          <p:cNvSpPr/>
          <p:nvPr/>
        </p:nvSpPr>
        <p:spPr>
          <a:xfrm rot="2700000">
            <a:off x="4255316" y="1651581"/>
            <a:ext cx="1986564" cy="1044218"/>
          </a:xfrm>
          <a:custGeom>
            <a:rect b="b" l="l" r="r" t="t"/>
            <a:pathLst>
              <a:path extrusionOk="0" h="36071" w="68623">
                <a:moveTo>
                  <a:pt x="31253" y="0"/>
                </a:moveTo>
                <a:lnTo>
                  <a:pt x="29075" y="42"/>
                </a:lnTo>
                <a:lnTo>
                  <a:pt x="24844" y="419"/>
                </a:lnTo>
                <a:lnTo>
                  <a:pt x="20654" y="1173"/>
                </a:lnTo>
                <a:lnTo>
                  <a:pt x="16591" y="2262"/>
                </a:lnTo>
                <a:lnTo>
                  <a:pt x="12611" y="3728"/>
                </a:lnTo>
                <a:lnTo>
                  <a:pt x="8757" y="5572"/>
                </a:lnTo>
                <a:lnTo>
                  <a:pt x="5112" y="7708"/>
                </a:lnTo>
                <a:lnTo>
                  <a:pt x="1635" y="10180"/>
                </a:lnTo>
                <a:lnTo>
                  <a:pt x="1" y="11563"/>
                </a:lnTo>
                <a:lnTo>
                  <a:pt x="16968" y="16129"/>
                </a:lnTo>
                <a:lnTo>
                  <a:pt x="20068" y="27440"/>
                </a:lnTo>
                <a:lnTo>
                  <a:pt x="21073" y="26895"/>
                </a:lnTo>
                <a:lnTo>
                  <a:pt x="23210" y="26016"/>
                </a:lnTo>
                <a:lnTo>
                  <a:pt x="25388" y="25304"/>
                </a:lnTo>
                <a:lnTo>
                  <a:pt x="27609" y="24843"/>
                </a:lnTo>
                <a:lnTo>
                  <a:pt x="29829" y="24633"/>
                </a:lnTo>
                <a:lnTo>
                  <a:pt x="32049" y="24591"/>
                </a:lnTo>
                <a:lnTo>
                  <a:pt x="34228" y="24759"/>
                </a:lnTo>
                <a:lnTo>
                  <a:pt x="36406" y="25178"/>
                </a:lnTo>
                <a:lnTo>
                  <a:pt x="38543" y="25722"/>
                </a:lnTo>
                <a:lnTo>
                  <a:pt x="40595" y="26518"/>
                </a:lnTo>
                <a:lnTo>
                  <a:pt x="42564" y="27482"/>
                </a:lnTo>
                <a:lnTo>
                  <a:pt x="44450" y="28655"/>
                </a:lnTo>
                <a:lnTo>
                  <a:pt x="46251" y="29996"/>
                </a:lnTo>
                <a:lnTo>
                  <a:pt x="47885" y="31504"/>
                </a:lnTo>
                <a:lnTo>
                  <a:pt x="49435" y="33221"/>
                </a:lnTo>
                <a:lnTo>
                  <a:pt x="50776" y="35065"/>
                </a:lnTo>
                <a:lnTo>
                  <a:pt x="51404" y="36070"/>
                </a:lnTo>
                <a:lnTo>
                  <a:pt x="64726" y="32509"/>
                </a:lnTo>
                <a:lnTo>
                  <a:pt x="68622" y="17888"/>
                </a:lnTo>
                <a:lnTo>
                  <a:pt x="66904" y="15794"/>
                </a:lnTo>
                <a:lnTo>
                  <a:pt x="63050" y="12023"/>
                </a:lnTo>
                <a:lnTo>
                  <a:pt x="58861" y="8714"/>
                </a:lnTo>
                <a:lnTo>
                  <a:pt x="54336" y="5907"/>
                </a:lnTo>
                <a:lnTo>
                  <a:pt x="49561" y="3603"/>
                </a:lnTo>
                <a:lnTo>
                  <a:pt x="44533" y="1843"/>
                </a:lnTo>
                <a:lnTo>
                  <a:pt x="39297" y="670"/>
                </a:lnTo>
                <a:lnTo>
                  <a:pt x="33976" y="42"/>
                </a:lnTo>
                <a:lnTo>
                  <a:pt x="312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8"/>
          <p:cNvSpPr/>
          <p:nvPr/>
        </p:nvSpPr>
        <p:spPr>
          <a:xfrm rot="2700000">
            <a:off x="4632135" y="2541054"/>
            <a:ext cx="994483" cy="1774310"/>
          </a:xfrm>
          <a:custGeom>
            <a:rect b="b" l="l" r="r" t="t"/>
            <a:pathLst>
              <a:path extrusionOk="0" h="61291" w="34353">
                <a:moveTo>
                  <a:pt x="26016" y="1"/>
                </a:moveTo>
                <a:lnTo>
                  <a:pt x="22288" y="13993"/>
                </a:lnTo>
                <a:lnTo>
                  <a:pt x="7918" y="17847"/>
                </a:lnTo>
                <a:lnTo>
                  <a:pt x="8672" y="19732"/>
                </a:lnTo>
                <a:lnTo>
                  <a:pt x="9594" y="23670"/>
                </a:lnTo>
                <a:lnTo>
                  <a:pt x="9804" y="27608"/>
                </a:lnTo>
                <a:lnTo>
                  <a:pt x="9427" y="31462"/>
                </a:lnTo>
                <a:lnTo>
                  <a:pt x="8379" y="35233"/>
                </a:lnTo>
                <a:lnTo>
                  <a:pt x="6704" y="38794"/>
                </a:lnTo>
                <a:lnTo>
                  <a:pt x="4441" y="42020"/>
                </a:lnTo>
                <a:lnTo>
                  <a:pt x="1634" y="44868"/>
                </a:lnTo>
                <a:lnTo>
                  <a:pt x="1" y="46125"/>
                </a:lnTo>
                <a:lnTo>
                  <a:pt x="2807" y="56682"/>
                </a:lnTo>
                <a:lnTo>
                  <a:pt x="20026" y="61290"/>
                </a:lnTo>
                <a:lnTo>
                  <a:pt x="21576" y="59740"/>
                </a:lnTo>
                <a:lnTo>
                  <a:pt x="24341" y="56473"/>
                </a:lnTo>
                <a:lnTo>
                  <a:pt x="26770" y="52996"/>
                </a:lnTo>
                <a:lnTo>
                  <a:pt x="28907" y="49393"/>
                </a:lnTo>
                <a:lnTo>
                  <a:pt x="30666" y="45622"/>
                </a:lnTo>
                <a:lnTo>
                  <a:pt x="32091" y="41768"/>
                </a:lnTo>
                <a:lnTo>
                  <a:pt x="33180" y="37788"/>
                </a:lnTo>
                <a:lnTo>
                  <a:pt x="33934" y="33767"/>
                </a:lnTo>
                <a:lnTo>
                  <a:pt x="34311" y="29661"/>
                </a:lnTo>
                <a:lnTo>
                  <a:pt x="34353" y="25556"/>
                </a:lnTo>
                <a:lnTo>
                  <a:pt x="34060" y="21492"/>
                </a:lnTo>
                <a:lnTo>
                  <a:pt x="33431" y="17386"/>
                </a:lnTo>
                <a:lnTo>
                  <a:pt x="32426" y="13365"/>
                </a:lnTo>
                <a:lnTo>
                  <a:pt x="31043" y="9427"/>
                </a:lnTo>
                <a:lnTo>
                  <a:pt x="29326" y="5572"/>
                </a:lnTo>
                <a:lnTo>
                  <a:pt x="27231" y="1802"/>
                </a:lnTo>
                <a:lnTo>
                  <a:pt x="2601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8"/>
          <p:cNvSpPr/>
          <p:nvPr/>
        </p:nvSpPr>
        <p:spPr>
          <a:xfrm rot="2700000">
            <a:off x="2937262" y="2782110"/>
            <a:ext cx="1934398" cy="1027254"/>
          </a:xfrm>
          <a:custGeom>
            <a:rect b="b" l="l" r="r" t="t"/>
            <a:pathLst>
              <a:path extrusionOk="0" h="35485" w="66821">
                <a:moveTo>
                  <a:pt x="16004" y="1"/>
                </a:moveTo>
                <a:lnTo>
                  <a:pt x="4357" y="3101"/>
                </a:lnTo>
                <a:lnTo>
                  <a:pt x="1" y="19481"/>
                </a:lnTo>
                <a:lnTo>
                  <a:pt x="1634" y="21241"/>
                </a:lnTo>
                <a:lnTo>
                  <a:pt x="5153" y="24466"/>
                </a:lnTo>
                <a:lnTo>
                  <a:pt x="8924" y="27315"/>
                </a:lnTo>
                <a:lnTo>
                  <a:pt x="12904" y="29703"/>
                </a:lnTo>
                <a:lnTo>
                  <a:pt x="17051" y="31714"/>
                </a:lnTo>
                <a:lnTo>
                  <a:pt x="21324" y="33264"/>
                </a:lnTo>
                <a:lnTo>
                  <a:pt x="25723" y="34437"/>
                </a:lnTo>
                <a:lnTo>
                  <a:pt x="30206" y="35191"/>
                </a:lnTo>
                <a:lnTo>
                  <a:pt x="34730" y="35484"/>
                </a:lnTo>
                <a:lnTo>
                  <a:pt x="39296" y="35359"/>
                </a:lnTo>
                <a:lnTo>
                  <a:pt x="43779" y="34814"/>
                </a:lnTo>
                <a:lnTo>
                  <a:pt x="48261" y="33850"/>
                </a:lnTo>
                <a:lnTo>
                  <a:pt x="52660" y="32426"/>
                </a:lnTo>
                <a:lnTo>
                  <a:pt x="56891" y="30583"/>
                </a:lnTo>
                <a:lnTo>
                  <a:pt x="61039" y="28321"/>
                </a:lnTo>
                <a:lnTo>
                  <a:pt x="64977" y="25598"/>
                </a:lnTo>
                <a:lnTo>
                  <a:pt x="66820" y="24047"/>
                </a:lnTo>
                <a:lnTo>
                  <a:pt x="49812" y="19481"/>
                </a:lnTo>
                <a:lnTo>
                  <a:pt x="46753" y="8170"/>
                </a:lnTo>
                <a:lnTo>
                  <a:pt x="45748" y="8673"/>
                </a:lnTo>
                <a:lnTo>
                  <a:pt x="43653" y="9552"/>
                </a:lnTo>
                <a:lnTo>
                  <a:pt x="41517" y="10181"/>
                </a:lnTo>
                <a:lnTo>
                  <a:pt x="39380" y="10642"/>
                </a:lnTo>
                <a:lnTo>
                  <a:pt x="37244" y="10851"/>
                </a:lnTo>
                <a:lnTo>
                  <a:pt x="35065" y="10893"/>
                </a:lnTo>
                <a:lnTo>
                  <a:pt x="31839" y="10600"/>
                </a:lnTo>
                <a:lnTo>
                  <a:pt x="27734" y="9511"/>
                </a:lnTo>
                <a:lnTo>
                  <a:pt x="24801" y="8170"/>
                </a:lnTo>
                <a:lnTo>
                  <a:pt x="22916" y="7081"/>
                </a:lnTo>
                <a:lnTo>
                  <a:pt x="21157" y="5782"/>
                </a:lnTo>
                <a:lnTo>
                  <a:pt x="19523" y="4358"/>
                </a:lnTo>
                <a:lnTo>
                  <a:pt x="17973" y="2724"/>
                </a:lnTo>
                <a:lnTo>
                  <a:pt x="16590" y="964"/>
                </a:lnTo>
                <a:lnTo>
                  <a:pt x="1600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8"/>
          <p:cNvSpPr/>
          <p:nvPr/>
        </p:nvSpPr>
        <p:spPr>
          <a:xfrm rot="2700000">
            <a:off x="3494668" y="1125965"/>
            <a:ext cx="988433" cy="1831311"/>
          </a:xfrm>
          <a:custGeom>
            <a:rect b="b" l="l" r="r" t="t"/>
            <a:pathLst>
              <a:path extrusionOk="0" h="63260" w="34144">
                <a:moveTo>
                  <a:pt x="14161" y="0"/>
                </a:moveTo>
                <a:lnTo>
                  <a:pt x="12611" y="1634"/>
                </a:lnTo>
                <a:lnTo>
                  <a:pt x="9762" y="5028"/>
                </a:lnTo>
                <a:lnTo>
                  <a:pt x="7248" y="8630"/>
                </a:lnTo>
                <a:lnTo>
                  <a:pt x="5112" y="12401"/>
                </a:lnTo>
                <a:lnTo>
                  <a:pt x="3352" y="16339"/>
                </a:lnTo>
                <a:lnTo>
                  <a:pt x="1970" y="20361"/>
                </a:lnTo>
                <a:lnTo>
                  <a:pt x="922" y="24508"/>
                </a:lnTo>
                <a:lnTo>
                  <a:pt x="294" y="28697"/>
                </a:lnTo>
                <a:lnTo>
                  <a:pt x="1" y="32929"/>
                </a:lnTo>
                <a:lnTo>
                  <a:pt x="84" y="37202"/>
                </a:lnTo>
                <a:lnTo>
                  <a:pt x="545" y="41433"/>
                </a:lnTo>
                <a:lnTo>
                  <a:pt x="1383" y="45622"/>
                </a:lnTo>
                <a:lnTo>
                  <a:pt x="2598" y="49728"/>
                </a:lnTo>
                <a:lnTo>
                  <a:pt x="4190" y="53749"/>
                </a:lnTo>
                <a:lnTo>
                  <a:pt x="6201" y="57687"/>
                </a:lnTo>
                <a:lnTo>
                  <a:pt x="8547" y="61458"/>
                </a:lnTo>
                <a:lnTo>
                  <a:pt x="9888" y="63259"/>
                </a:lnTo>
                <a:lnTo>
                  <a:pt x="14203" y="47256"/>
                </a:lnTo>
                <a:lnTo>
                  <a:pt x="26770" y="43905"/>
                </a:lnTo>
                <a:lnTo>
                  <a:pt x="26226" y="42732"/>
                </a:lnTo>
                <a:lnTo>
                  <a:pt x="25430" y="40344"/>
                </a:lnTo>
                <a:lnTo>
                  <a:pt x="24885" y="37872"/>
                </a:lnTo>
                <a:lnTo>
                  <a:pt x="24592" y="35316"/>
                </a:lnTo>
                <a:lnTo>
                  <a:pt x="24592" y="34060"/>
                </a:lnTo>
                <a:lnTo>
                  <a:pt x="24592" y="32677"/>
                </a:lnTo>
                <a:lnTo>
                  <a:pt x="24927" y="29912"/>
                </a:lnTo>
                <a:lnTo>
                  <a:pt x="25556" y="27231"/>
                </a:lnTo>
                <a:lnTo>
                  <a:pt x="26519" y="24676"/>
                </a:lnTo>
                <a:lnTo>
                  <a:pt x="27734" y="22246"/>
                </a:lnTo>
                <a:lnTo>
                  <a:pt x="29242" y="19984"/>
                </a:lnTo>
                <a:lnTo>
                  <a:pt x="31044" y="17889"/>
                </a:lnTo>
                <a:lnTo>
                  <a:pt x="33054" y="16004"/>
                </a:lnTo>
                <a:lnTo>
                  <a:pt x="34144" y="15166"/>
                </a:lnTo>
                <a:lnTo>
                  <a:pt x="31337" y="4609"/>
                </a:lnTo>
                <a:lnTo>
                  <a:pt x="1416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8"/>
          <p:cNvSpPr txBox="1"/>
          <p:nvPr/>
        </p:nvSpPr>
        <p:spPr>
          <a:xfrm>
            <a:off x="685800" y="1600200"/>
            <a:ext cx="1957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</a:t>
            </a:r>
            <a:endParaRPr b="1" i="0" sz="16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4" name="Google Shape;394;p8"/>
          <p:cNvSpPr txBox="1"/>
          <p:nvPr/>
        </p:nvSpPr>
        <p:spPr>
          <a:xfrm>
            <a:off x="685800" y="3294000"/>
            <a:ext cx="1957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Insight</a:t>
            </a:r>
            <a:endParaRPr b="1" i="0" sz="16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5" name="Google Shape;395;p8"/>
          <p:cNvSpPr txBox="1"/>
          <p:nvPr/>
        </p:nvSpPr>
        <p:spPr>
          <a:xfrm>
            <a:off x="6500400" y="1600200"/>
            <a:ext cx="1957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Decision</a:t>
            </a:r>
            <a:endParaRPr b="1" i="0" sz="16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6" name="Google Shape;396;p8"/>
          <p:cNvSpPr txBox="1"/>
          <p:nvPr/>
        </p:nvSpPr>
        <p:spPr>
          <a:xfrm>
            <a:off x="6500400" y="3294000"/>
            <a:ext cx="1957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</a:t>
            </a:r>
            <a:endParaRPr b="1" i="0" sz="16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7" name="Google Shape;397;p8"/>
          <p:cNvSpPr txBox="1"/>
          <p:nvPr/>
        </p:nvSpPr>
        <p:spPr>
          <a:xfrm>
            <a:off x="685800" y="1887300"/>
            <a:ext cx="20943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place. It’s full of iron oxide dust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8"/>
          <p:cNvSpPr txBox="1"/>
          <p:nvPr/>
        </p:nvSpPr>
        <p:spPr>
          <a:xfrm>
            <a:off x="6464400" y="1887300"/>
            <a:ext cx="1993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full of iron oxide dust, which gives the planet its reddish cast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8"/>
          <p:cNvSpPr txBox="1"/>
          <p:nvPr/>
        </p:nvSpPr>
        <p:spPr>
          <a:xfrm>
            <a:off x="6464400" y="3581100"/>
            <a:ext cx="1993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8"/>
          <p:cNvSpPr txBox="1"/>
          <p:nvPr/>
        </p:nvSpPr>
        <p:spPr>
          <a:xfrm>
            <a:off x="3754550" y="173810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 i="0" sz="2400" u="none" cap="none" strike="noStrik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1" name="Google Shape;401;p8"/>
          <p:cNvSpPr txBox="1"/>
          <p:nvPr/>
        </p:nvSpPr>
        <p:spPr>
          <a:xfrm>
            <a:off x="5197675" y="216220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 i="0" sz="2400" u="none" cap="none" strike="noStrik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402" name="Google Shape;402;p8"/>
          <p:cNvGrpSpPr/>
          <p:nvPr/>
        </p:nvGrpSpPr>
        <p:grpSpPr>
          <a:xfrm>
            <a:off x="7981470" y="1206115"/>
            <a:ext cx="370645" cy="368042"/>
            <a:chOff x="-63250675" y="3744075"/>
            <a:chExt cx="320350" cy="318100"/>
          </a:xfrm>
        </p:grpSpPr>
        <p:sp>
          <p:nvSpPr>
            <p:cNvPr id="403" name="Google Shape;403;p8"/>
            <p:cNvSpPr/>
            <p:nvPr/>
          </p:nvSpPr>
          <p:spPr>
            <a:xfrm>
              <a:off x="-63126250" y="3744075"/>
              <a:ext cx="195925" cy="192875"/>
            </a:xfrm>
            <a:custGeom>
              <a:rect b="b" l="l" r="r" t="t"/>
              <a:pathLst>
                <a:path extrusionOk="0" h="7715" w="7837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-63190025" y="3814050"/>
              <a:ext cx="186675" cy="185900"/>
            </a:xfrm>
            <a:custGeom>
              <a:rect b="b" l="l" r="r" t="t"/>
              <a:pathLst>
                <a:path extrusionOk="0" h="7436" w="7467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-63250675" y="3751050"/>
              <a:ext cx="311125" cy="311125"/>
            </a:xfrm>
            <a:custGeom>
              <a:rect b="b" l="l" r="r" t="t"/>
              <a:pathLst>
                <a:path extrusionOk="0" h="12445" w="12445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6" name="Google Shape;406;p8"/>
          <p:cNvSpPr txBox="1"/>
          <p:nvPr/>
        </p:nvSpPr>
        <p:spPr>
          <a:xfrm>
            <a:off x="4821725" y="345438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 i="0" sz="2400" u="none" cap="none" strike="noStrik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7" name="Google Shape;407;p8"/>
          <p:cNvSpPr txBox="1"/>
          <p:nvPr/>
        </p:nvSpPr>
        <p:spPr>
          <a:xfrm>
            <a:off x="3323300" y="3011075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b="1" i="0" sz="2400" u="none" cap="none" strike="noStrik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8" name="Google Shape;408;p8"/>
          <p:cNvSpPr txBox="1"/>
          <p:nvPr/>
        </p:nvSpPr>
        <p:spPr>
          <a:xfrm>
            <a:off x="685800" y="3581100"/>
            <a:ext cx="20943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of them all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09" name="Google Shape;409;p8"/>
          <p:cNvGrpSpPr/>
          <p:nvPr/>
        </p:nvGrpSpPr>
        <p:grpSpPr>
          <a:xfrm>
            <a:off x="773974" y="2971761"/>
            <a:ext cx="374926" cy="196826"/>
            <a:chOff x="2084325" y="363300"/>
            <a:chExt cx="484150" cy="254100"/>
          </a:xfrm>
        </p:grpSpPr>
        <p:sp>
          <p:nvSpPr>
            <p:cNvPr id="410" name="Google Shape;410;p8"/>
            <p:cNvSpPr/>
            <p:nvPr/>
          </p:nvSpPr>
          <p:spPr>
            <a:xfrm>
              <a:off x="2084325" y="363300"/>
              <a:ext cx="484150" cy="254100"/>
            </a:xfrm>
            <a:custGeom>
              <a:rect b="b" l="l" r="r" t="t"/>
              <a:pathLst>
                <a:path extrusionOk="0" h="10164" w="19366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2250600" y="419775"/>
              <a:ext cx="145175" cy="141125"/>
            </a:xfrm>
            <a:custGeom>
              <a:rect b="b" l="l" r="r" t="t"/>
              <a:pathLst>
                <a:path extrusionOk="0" h="5645" w="5807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2" name="Google Shape;412;p8"/>
          <p:cNvGrpSpPr/>
          <p:nvPr/>
        </p:nvGrpSpPr>
        <p:grpSpPr>
          <a:xfrm>
            <a:off x="7983930" y="2887297"/>
            <a:ext cx="365753" cy="365753"/>
            <a:chOff x="3271200" y="4992125"/>
            <a:chExt cx="481825" cy="481825"/>
          </a:xfrm>
        </p:grpSpPr>
        <p:sp>
          <p:nvSpPr>
            <p:cNvPr id="413" name="Google Shape;413;p8"/>
            <p:cNvSpPr/>
            <p:nvPr/>
          </p:nvSpPr>
          <p:spPr>
            <a:xfrm>
              <a:off x="3497950" y="5106025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3497950" y="5218950"/>
              <a:ext cx="28250" cy="141175"/>
            </a:xfrm>
            <a:custGeom>
              <a:rect b="b" l="l" r="r" t="t"/>
              <a:pathLst>
                <a:path extrusionOk="0" h="5647" w="113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327120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6" name="Google Shape;416;p8"/>
          <p:cNvGrpSpPr/>
          <p:nvPr/>
        </p:nvGrpSpPr>
        <p:grpSpPr>
          <a:xfrm>
            <a:off x="778545" y="1213360"/>
            <a:ext cx="365760" cy="353548"/>
            <a:chOff x="3270675" y="841800"/>
            <a:chExt cx="497700" cy="482725"/>
          </a:xfrm>
        </p:grpSpPr>
        <p:sp>
          <p:nvSpPr>
            <p:cNvPr id="417" name="Google Shape;417;p8"/>
            <p:cNvSpPr/>
            <p:nvPr/>
          </p:nvSpPr>
          <p:spPr>
            <a:xfrm>
              <a:off x="3270675" y="902000"/>
              <a:ext cx="447125" cy="422525"/>
            </a:xfrm>
            <a:custGeom>
              <a:rect b="b" l="l" r="r" t="t"/>
              <a:pathLst>
                <a:path extrusionOk="0" h="16901" w="17885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3385250" y="841800"/>
              <a:ext cx="279700" cy="220925"/>
            </a:xfrm>
            <a:custGeom>
              <a:rect b="b" l="l" r="r" t="t"/>
              <a:pathLst>
                <a:path extrusionOk="0" h="8837" w="11188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3530100" y="924750"/>
              <a:ext cx="238275" cy="250200"/>
            </a:xfrm>
            <a:custGeom>
              <a:rect b="b" l="l" r="r" t="t"/>
              <a:pathLst>
                <a:path extrusionOk="0" h="10008" w="9531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9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Big Data Infographics</a:t>
            </a:r>
            <a:endParaRPr/>
          </a:p>
        </p:txBody>
      </p:sp>
      <p:sp>
        <p:nvSpPr>
          <p:cNvPr id="425" name="Google Shape;425;p9"/>
          <p:cNvSpPr/>
          <p:nvPr/>
        </p:nvSpPr>
        <p:spPr>
          <a:xfrm>
            <a:off x="457200" y="2032225"/>
            <a:ext cx="8229600" cy="107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9"/>
          <p:cNvSpPr/>
          <p:nvPr/>
        </p:nvSpPr>
        <p:spPr>
          <a:xfrm>
            <a:off x="1565050" y="1875300"/>
            <a:ext cx="1392900" cy="139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9"/>
          <p:cNvSpPr/>
          <p:nvPr/>
        </p:nvSpPr>
        <p:spPr>
          <a:xfrm>
            <a:off x="3875550" y="1875300"/>
            <a:ext cx="1392900" cy="1392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9"/>
          <p:cNvSpPr/>
          <p:nvPr/>
        </p:nvSpPr>
        <p:spPr>
          <a:xfrm>
            <a:off x="6152750" y="1875300"/>
            <a:ext cx="1392900" cy="1392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9"/>
          <p:cNvSpPr txBox="1"/>
          <p:nvPr/>
        </p:nvSpPr>
        <p:spPr>
          <a:xfrm>
            <a:off x="1240950" y="1131450"/>
            <a:ext cx="20409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i="0" sz="1600" u="none" cap="none" strike="noStrik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0" name="Google Shape;430;p9"/>
          <p:cNvSpPr txBox="1"/>
          <p:nvPr/>
        </p:nvSpPr>
        <p:spPr>
          <a:xfrm>
            <a:off x="1531750" y="3562350"/>
            <a:ext cx="14595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place. It’s full of iron oxide dust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9"/>
          <p:cNvSpPr txBox="1"/>
          <p:nvPr/>
        </p:nvSpPr>
        <p:spPr>
          <a:xfrm>
            <a:off x="3842250" y="3562350"/>
            <a:ext cx="14595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9"/>
          <p:cNvSpPr txBox="1"/>
          <p:nvPr/>
        </p:nvSpPr>
        <p:spPr>
          <a:xfrm>
            <a:off x="6119450" y="3562350"/>
            <a:ext cx="14595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9"/>
          <p:cNvSpPr txBox="1"/>
          <p:nvPr/>
        </p:nvSpPr>
        <p:spPr>
          <a:xfrm>
            <a:off x="3551550" y="1131450"/>
            <a:ext cx="20409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i="0" sz="1600" u="none" cap="none" strike="noStrik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4" name="Google Shape;434;p9"/>
          <p:cNvSpPr txBox="1"/>
          <p:nvPr/>
        </p:nvSpPr>
        <p:spPr>
          <a:xfrm>
            <a:off x="5828750" y="1131450"/>
            <a:ext cx="20409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i="0" sz="1600" u="none" cap="none" strike="noStrik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35" name="Google Shape;435;p9"/>
          <p:cNvGrpSpPr/>
          <p:nvPr/>
        </p:nvGrpSpPr>
        <p:grpSpPr>
          <a:xfrm>
            <a:off x="2028983" y="2335682"/>
            <a:ext cx="457198" cy="472455"/>
            <a:chOff x="-65129950" y="2646800"/>
            <a:chExt cx="311125" cy="317425"/>
          </a:xfrm>
        </p:grpSpPr>
        <p:sp>
          <p:nvSpPr>
            <p:cNvPr id="436" name="Google Shape;436;p9"/>
            <p:cNvSpPr/>
            <p:nvPr/>
          </p:nvSpPr>
          <p:spPr>
            <a:xfrm>
              <a:off x="-65129950" y="2646800"/>
              <a:ext cx="311125" cy="317425"/>
            </a:xfrm>
            <a:custGeom>
              <a:rect b="b" l="l" r="r" t="t"/>
              <a:pathLst>
                <a:path extrusionOk="0" h="12697" w="12445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-65066950" y="2738175"/>
              <a:ext cx="187475" cy="185100"/>
            </a:xfrm>
            <a:custGeom>
              <a:rect b="b" l="l" r="r" t="t"/>
              <a:pathLst>
                <a:path extrusionOk="0" h="7404" w="7499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8" name="Google Shape;438;p9"/>
          <p:cNvGrpSpPr/>
          <p:nvPr/>
        </p:nvGrpSpPr>
        <p:grpSpPr>
          <a:xfrm>
            <a:off x="4343402" y="2344321"/>
            <a:ext cx="457195" cy="457205"/>
            <a:chOff x="1412450" y="1954475"/>
            <a:chExt cx="297750" cy="296175"/>
          </a:xfrm>
        </p:grpSpPr>
        <p:sp>
          <p:nvSpPr>
            <p:cNvPr id="439" name="Google Shape;439;p9"/>
            <p:cNvSpPr/>
            <p:nvPr/>
          </p:nvSpPr>
          <p:spPr>
            <a:xfrm>
              <a:off x="1483350" y="2023800"/>
              <a:ext cx="155975" cy="155975"/>
            </a:xfrm>
            <a:custGeom>
              <a:rect b="b" l="l" r="r" t="t"/>
              <a:pathLst>
                <a:path extrusionOk="0" h="6239" w="6239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1412450" y="1954475"/>
              <a:ext cx="297750" cy="296175"/>
            </a:xfrm>
            <a:custGeom>
              <a:rect b="b" l="l" r="r" t="t"/>
              <a:pathLst>
                <a:path extrusionOk="0" h="11847" w="1191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1" name="Google Shape;441;p9"/>
          <p:cNvGrpSpPr/>
          <p:nvPr/>
        </p:nvGrpSpPr>
        <p:grpSpPr>
          <a:xfrm>
            <a:off x="6624524" y="2335361"/>
            <a:ext cx="457200" cy="434335"/>
            <a:chOff x="-62890750" y="2296300"/>
            <a:chExt cx="330825" cy="317450"/>
          </a:xfrm>
        </p:grpSpPr>
        <p:sp>
          <p:nvSpPr>
            <p:cNvPr id="442" name="Google Shape;442;p9"/>
            <p:cNvSpPr/>
            <p:nvPr/>
          </p:nvSpPr>
          <p:spPr>
            <a:xfrm>
              <a:off x="-62890750" y="2296300"/>
              <a:ext cx="313500" cy="195375"/>
            </a:xfrm>
            <a:custGeom>
              <a:rect b="b" l="l" r="r" t="t"/>
              <a:pathLst>
                <a:path extrusionOk="0" h="7815" w="1254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-62874975" y="2417475"/>
              <a:ext cx="315050" cy="196275"/>
            </a:xfrm>
            <a:custGeom>
              <a:rect b="b" l="l" r="r" t="t"/>
              <a:pathLst>
                <a:path extrusionOk="0" h="7851" w="12602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-62822225" y="2357750"/>
              <a:ext cx="193000" cy="192975"/>
            </a:xfrm>
            <a:custGeom>
              <a:rect b="b" l="l" r="r" t="t"/>
              <a:pathLst>
                <a:path extrusionOk="0" h="7719" w="772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