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Bebas Neue"/>
      <p:regular r:id="rId21"/>
    </p:embeddedFont>
    <p:embeddedFont>
      <p:font typeface="Didact Gothic"/>
      <p:regular r:id="rId22"/>
    </p:embeddedFont>
    <p:embeddedFont>
      <p:font typeface="Russo One"/>
      <p:regular r:id="rId23"/>
    </p:embeddedFont>
    <p:embeddedFont>
      <p:font typeface="DM Sans"/>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8" roundtripDataSignature="AMtx7mhH7usiJ0RVS/oqSlZRI9KHMq/Yf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B90835C-367C-415F-9F31-D1592B91E6E2}">
  <a:tblStyle styleId="{5B90835C-367C-415F-9F31-D1592B91E6E2}" styleName="Table_0">
    <a:wholeTbl>
      <a:tcTxStyle b="off" i="off">
        <a:font>
          <a:latin typeface="Arial"/>
          <a:ea typeface="Arial"/>
          <a:cs typeface="Arial"/>
        </a:font>
        <a:schemeClr val="dk1"/>
      </a:tcTxStyle>
      <a:tcStyle>
        <a:tcBdr>
          <a:left>
            <a:ln cap="flat" cmpd="sng" w="9525">
              <a:solidFill>
                <a:schemeClr val="accent2"/>
              </a:solidFill>
              <a:prstDash val="solid"/>
              <a:round/>
              <a:headEnd len="sm" w="sm" type="none"/>
              <a:tailEnd len="sm" w="sm" type="none"/>
            </a:ln>
          </a:left>
          <a:right>
            <a:ln cap="flat" cmpd="sng" w="9525">
              <a:solidFill>
                <a:schemeClr val="accent2"/>
              </a:solidFill>
              <a:prstDash val="solid"/>
              <a:round/>
              <a:headEnd len="sm" w="sm" type="none"/>
              <a:tailEnd len="sm" w="sm" type="none"/>
            </a:ln>
          </a:right>
          <a:top>
            <a:ln cap="flat" cmpd="sng" w="9525">
              <a:solidFill>
                <a:schemeClr val="accent2"/>
              </a:solidFill>
              <a:prstDash val="solid"/>
              <a:round/>
              <a:headEnd len="sm" w="sm" type="none"/>
              <a:tailEnd len="sm" w="sm" type="none"/>
            </a:ln>
          </a:top>
          <a:bottom>
            <a:ln cap="flat" cmpd="sng" w="9525">
              <a:solidFill>
                <a:schemeClr val="accent2"/>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a:tcStyle>
        <a:tcBdr>
          <a:top>
            <a:ln cap="flat" cmpd="sng" w="9525">
              <a:solidFill>
                <a:schemeClr val="accent2"/>
              </a:solidFill>
              <a:prstDash val="solid"/>
              <a:round/>
              <a:headEnd len="sm" w="sm" type="none"/>
              <a:tailEnd len="sm" w="sm" type="none"/>
            </a:ln>
          </a:top>
          <a:bottom>
            <a:ln cap="flat" cmpd="sng" w="9525">
              <a:solidFill>
                <a:schemeClr val="accent2"/>
              </a:solidFill>
              <a:prstDash val="solid"/>
              <a:round/>
              <a:headEnd len="sm" w="sm" type="none"/>
              <a:tailEnd len="sm" w="sm" type="none"/>
            </a:ln>
          </a:bottom>
        </a:tcBdr>
      </a:tcStyle>
    </a:band1H>
    <a:band2H>
      <a:tcTxStyle/>
    </a:band2H>
    <a:band1V>
      <a:tcTxStyle/>
      <a:tcStyle>
        <a:tcBdr>
          <a:left>
            <a:ln cap="flat" cmpd="sng" w="9525">
              <a:solidFill>
                <a:schemeClr val="accent2"/>
              </a:solidFill>
              <a:prstDash val="solid"/>
              <a:round/>
              <a:headEnd len="sm" w="sm" type="none"/>
              <a:tailEnd len="sm" w="sm" type="none"/>
            </a:ln>
          </a:left>
          <a:right>
            <a:ln cap="flat" cmpd="sng" w="9525">
              <a:solidFill>
                <a:schemeClr val="accent2"/>
              </a:solidFill>
              <a:prstDash val="solid"/>
              <a:round/>
              <a:headEnd len="sm" w="sm" type="none"/>
              <a:tailEnd len="sm" w="sm" type="none"/>
            </a:ln>
          </a:right>
        </a:tcBdr>
      </a:tcStyle>
    </a:band1V>
    <a:band2V>
      <a:tcTxStyle/>
      <a:tcStyle>
        <a:tcBdr>
          <a:left>
            <a:ln cap="flat" cmpd="sng" w="9525">
              <a:solidFill>
                <a:schemeClr val="accent2"/>
              </a:solidFill>
              <a:prstDash val="solid"/>
              <a:round/>
              <a:headEnd len="sm" w="sm" type="none"/>
              <a:tailEnd len="sm" w="sm" type="none"/>
            </a:ln>
          </a:left>
          <a:right>
            <a:ln cap="flat" cmpd="sng" w="9525">
              <a:solidFill>
                <a:schemeClr val="accent2"/>
              </a:solidFill>
              <a:prstDash val="solid"/>
              <a:round/>
              <a:headEnd len="sm" w="sm" type="none"/>
              <a:tailEnd len="sm" w="sm" type="none"/>
            </a:ln>
          </a:right>
        </a:tcBdr>
      </a:tcStyle>
    </a:band2V>
    <a:lastCol>
      <a:tcTxStyle b="on" i="off"/>
    </a:lastCol>
    <a:firstCol>
      <a:tcTxStyle b="on" i="off"/>
    </a:firstCol>
    <a:lastRow>
      <a:tcTxStyle b="on" i="off"/>
      <a:tcStyle>
        <a:tcBdr>
          <a:top>
            <a:ln cap="flat" cmpd="sng" w="50800">
              <a:solidFill>
                <a:schemeClr val="accent2"/>
              </a:solidFill>
              <a:prstDash val="solid"/>
              <a:round/>
              <a:headEnd len="sm" w="sm" type="none"/>
              <a:tailEnd len="sm" w="sm" type="none"/>
            </a:ln>
          </a:top>
        </a:tcBdr>
      </a:tcStyle>
    </a:lastRow>
    <a:seCell>
      <a:tcTxStyle/>
    </a:seCell>
    <a:swCell>
      <a:tcTxStyle/>
    </a:swCell>
    <a:firstRow>
      <a:tcTxStyle b="on" i="off">
        <a:font>
          <a:latin typeface="Arial"/>
          <a:ea typeface="Arial"/>
          <a:cs typeface="Arial"/>
        </a:font>
        <a:schemeClr val="lt1"/>
      </a:tcTxStyle>
      <a:tcStyle>
        <a:fill>
          <a:solidFill>
            <a:schemeClr val="accent2"/>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DidactGothic-regular.fntdata"/><Relationship Id="rId21" Type="http://schemas.openxmlformats.org/officeDocument/2006/relationships/font" Target="fonts/BebasNeue-regular.fntdata"/><Relationship Id="rId24" Type="http://schemas.openxmlformats.org/officeDocument/2006/relationships/font" Target="fonts/DMSans-regular.fntdata"/><Relationship Id="rId23" Type="http://schemas.openxmlformats.org/officeDocument/2006/relationships/font" Target="fonts/RussoOne-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DMSans-italic.fntdata"/><Relationship Id="rId25" Type="http://schemas.openxmlformats.org/officeDocument/2006/relationships/font" Target="fonts/DMSans-bold.fntdata"/><Relationship Id="rId28" Type="http://customschemas.google.com/relationships/presentationmetadata" Target="metadata"/><Relationship Id="rId27" Type="http://schemas.openxmlformats.org/officeDocument/2006/relationships/font" Target="fonts/DMSans-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4" name="Google Shape;184;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8" name="Google Shape;268;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4" name="Google Shape;274;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1" name="Google Shape;281;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8" name="Google Shape;288;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4" name="Google Shape;294;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1" name="Google Shape;301;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2" name="Google Shape;192;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7" name="Google Shape;207;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3" name="Google Shape;213;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0" name="Google Shape;220;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7" name="Google Shape;227;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3" name="Google Shape;233;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9" name="Google Shape;239;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5" name="Google Shape;245;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bit.ly/3A1uf1Q"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17"/>
          <p:cNvSpPr txBox="1"/>
          <p:nvPr>
            <p:ph type="ctrTitle"/>
          </p:nvPr>
        </p:nvSpPr>
        <p:spPr>
          <a:xfrm>
            <a:off x="1403400" y="777625"/>
            <a:ext cx="6337200" cy="2984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rgbClr val="191919"/>
              </a:buClr>
              <a:buSzPts val="5200"/>
              <a:buNone/>
              <a:defRPr sz="4600"/>
            </a:lvl1pPr>
            <a:lvl2pPr lvl="1" algn="ctr">
              <a:lnSpc>
                <a:spcPct val="100000"/>
              </a:lnSpc>
              <a:spcBef>
                <a:spcPts val="0"/>
              </a:spcBef>
              <a:spcAft>
                <a:spcPts val="0"/>
              </a:spcAft>
              <a:buClr>
                <a:srgbClr val="191919"/>
              </a:buClr>
              <a:buSzPts val="5200"/>
              <a:buNone/>
              <a:defRPr sz="5200">
                <a:solidFill>
                  <a:srgbClr val="191919"/>
                </a:solidFill>
              </a:defRPr>
            </a:lvl2pPr>
            <a:lvl3pPr lvl="2" algn="ctr">
              <a:lnSpc>
                <a:spcPct val="100000"/>
              </a:lnSpc>
              <a:spcBef>
                <a:spcPts val="0"/>
              </a:spcBef>
              <a:spcAft>
                <a:spcPts val="0"/>
              </a:spcAft>
              <a:buClr>
                <a:srgbClr val="191919"/>
              </a:buClr>
              <a:buSzPts val="5200"/>
              <a:buNone/>
              <a:defRPr sz="5200">
                <a:solidFill>
                  <a:srgbClr val="191919"/>
                </a:solidFill>
              </a:defRPr>
            </a:lvl3pPr>
            <a:lvl4pPr lvl="3" algn="ctr">
              <a:lnSpc>
                <a:spcPct val="100000"/>
              </a:lnSpc>
              <a:spcBef>
                <a:spcPts val="0"/>
              </a:spcBef>
              <a:spcAft>
                <a:spcPts val="0"/>
              </a:spcAft>
              <a:buClr>
                <a:srgbClr val="191919"/>
              </a:buClr>
              <a:buSzPts val="5200"/>
              <a:buNone/>
              <a:defRPr sz="5200">
                <a:solidFill>
                  <a:srgbClr val="191919"/>
                </a:solidFill>
              </a:defRPr>
            </a:lvl4pPr>
            <a:lvl5pPr lvl="4" algn="ctr">
              <a:lnSpc>
                <a:spcPct val="100000"/>
              </a:lnSpc>
              <a:spcBef>
                <a:spcPts val="0"/>
              </a:spcBef>
              <a:spcAft>
                <a:spcPts val="0"/>
              </a:spcAft>
              <a:buClr>
                <a:srgbClr val="191919"/>
              </a:buClr>
              <a:buSzPts val="5200"/>
              <a:buNone/>
              <a:defRPr sz="5200">
                <a:solidFill>
                  <a:srgbClr val="191919"/>
                </a:solidFill>
              </a:defRPr>
            </a:lvl5pPr>
            <a:lvl6pPr lvl="5" algn="ctr">
              <a:lnSpc>
                <a:spcPct val="100000"/>
              </a:lnSpc>
              <a:spcBef>
                <a:spcPts val="0"/>
              </a:spcBef>
              <a:spcAft>
                <a:spcPts val="0"/>
              </a:spcAft>
              <a:buClr>
                <a:srgbClr val="191919"/>
              </a:buClr>
              <a:buSzPts val="5200"/>
              <a:buNone/>
              <a:defRPr sz="5200">
                <a:solidFill>
                  <a:srgbClr val="191919"/>
                </a:solidFill>
              </a:defRPr>
            </a:lvl6pPr>
            <a:lvl7pPr lvl="6" algn="ctr">
              <a:lnSpc>
                <a:spcPct val="100000"/>
              </a:lnSpc>
              <a:spcBef>
                <a:spcPts val="0"/>
              </a:spcBef>
              <a:spcAft>
                <a:spcPts val="0"/>
              </a:spcAft>
              <a:buClr>
                <a:srgbClr val="191919"/>
              </a:buClr>
              <a:buSzPts val="5200"/>
              <a:buNone/>
              <a:defRPr sz="5200">
                <a:solidFill>
                  <a:srgbClr val="191919"/>
                </a:solidFill>
              </a:defRPr>
            </a:lvl7pPr>
            <a:lvl8pPr lvl="7" algn="ctr">
              <a:lnSpc>
                <a:spcPct val="100000"/>
              </a:lnSpc>
              <a:spcBef>
                <a:spcPts val="0"/>
              </a:spcBef>
              <a:spcAft>
                <a:spcPts val="0"/>
              </a:spcAft>
              <a:buClr>
                <a:srgbClr val="191919"/>
              </a:buClr>
              <a:buSzPts val="5200"/>
              <a:buNone/>
              <a:defRPr sz="5200">
                <a:solidFill>
                  <a:srgbClr val="191919"/>
                </a:solidFill>
              </a:defRPr>
            </a:lvl8pPr>
            <a:lvl9pPr lvl="8" algn="ctr">
              <a:lnSpc>
                <a:spcPct val="100000"/>
              </a:lnSpc>
              <a:spcBef>
                <a:spcPts val="0"/>
              </a:spcBef>
              <a:spcAft>
                <a:spcPts val="0"/>
              </a:spcAft>
              <a:buClr>
                <a:srgbClr val="191919"/>
              </a:buClr>
              <a:buSzPts val="5200"/>
              <a:buNone/>
              <a:defRPr sz="5200">
                <a:solidFill>
                  <a:srgbClr val="191919"/>
                </a:solidFill>
              </a:defRPr>
            </a:lvl9pPr>
          </a:lstStyle>
          <a:p/>
        </p:txBody>
      </p:sp>
      <p:sp>
        <p:nvSpPr>
          <p:cNvPr id="10" name="Google Shape;10;p17"/>
          <p:cNvSpPr txBox="1"/>
          <p:nvPr>
            <p:ph idx="1" type="subTitle"/>
          </p:nvPr>
        </p:nvSpPr>
        <p:spPr>
          <a:xfrm>
            <a:off x="2463302" y="3762150"/>
            <a:ext cx="4217400" cy="475800"/>
          </a:xfrm>
          <a:prstGeom prst="rect">
            <a:avLst/>
          </a:prstGeom>
          <a:solidFill>
            <a:schemeClr val="dk2"/>
          </a:solid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lvl1pPr lvl="0" algn="ctr">
              <a:lnSpc>
                <a:spcPct val="115000"/>
              </a:lnSpc>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grpSp>
        <p:nvGrpSpPr>
          <p:cNvPr id="11" name="Google Shape;11;p17"/>
          <p:cNvGrpSpPr/>
          <p:nvPr/>
        </p:nvGrpSpPr>
        <p:grpSpPr>
          <a:xfrm>
            <a:off x="8158412" y="3221516"/>
            <a:ext cx="535749" cy="547122"/>
            <a:chOff x="3477650" y="837700"/>
            <a:chExt cx="314425" cy="321100"/>
          </a:xfrm>
        </p:grpSpPr>
        <p:sp>
          <p:nvSpPr>
            <p:cNvPr id="12" name="Google Shape;12;p17"/>
            <p:cNvSpPr/>
            <p:nvPr/>
          </p:nvSpPr>
          <p:spPr>
            <a:xfrm>
              <a:off x="3477650" y="837700"/>
              <a:ext cx="314425" cy="321100"/>
            </a:xfrm>
            <a:custGeom>
              <a:rect b="b" l="l" r="r" t="t"/>
              <a:pathLst>
                <a:path extrusionOk="0" h="12844" w="12577">
                  <a:moveTo>
                    <a:pt x="6338" y="3070"/>
                  </a:moveTo>
                  <a:cubicBezTo>
                    <a:pt x="8206" y="3070"/>
                    <a:pt x="9708" y="4571"/>
                    <a:pt x="9708" y="6439"/>
                  </a:cubicBezTo>
                  <a:cubicBezTo>
                    <a:pt x="9708" y="8307"/>
                    <a:pt x="8173" y="9808"/>
                    <a:pt x="6338" y="9808"/>
                  </a:cubicBezTo>
                  <a:cubicBezTo>
                    <a:pt x="4470" y="9808"/>
                    <a:pt x="2969" y="8307"/>
                    <a:pt x="2969" y="6439"/>
                  </a:cubicBezTo>
                  <a:cubicBezTo>
                    <a:pt x="2969" y="4571"/>
                    <a:pt x="4470" y="3070"/>
                    <a:pt x="6338" y="3070"/>
                  </a:cubicBezTo>
                  <a:close/>
                  <a:moveTo>
                    <a:pt x="5838" y="1"/>
                  </a:moveTo>
                  <a:lnTo>
                    <a:pt x="5571" y="802"/>
                  </a:lnTo>
                  <a:cubicBezTo>
                    <a:pt x="4837" y="902"/>
                    <a:pt x="4137" y="1135"/>
                    <a:pt x="3503" y="1502"/>
                  </a:cubicBezTo>
                  <a:lnTo>
                    <a:pt x="2836" y="1002"/>
                  </a:lnTo>
                  <a:cubicBezTo>
                    <a:pt x="2569" y="1168"/>
                    <a:pt x="2336" y="1369"/>
                    <a:pt x="2069" y="1535"/>
                  </a:cubicBezTo>
                  <a:lnTo>
                    <a:pt x="2336" y="2336"/>
                  </a:lnTo>
                  <a:cubicBezTo>
                    <a:pt x="1835" y="2836"/>
                    <a:pt x="1402" y="3437"/>
                    <a:pt x="1135" y="4104"/>
                  </a:cubicBezTo>
                  <a:lnTo>
                    <a:pt x="301" y="4104"/>
                  </a:lnTo>
                  <a:cubicBezTo>
                    <a:pt x="167" y="4404"/>
                    <a:pt x="67" y="4738"/>
                    <a:pt x="1" y="5038"/>
                  </a:cubicBezTo>
                  <a:lnTo>
                    <a:pt x="701" y="5572"/>
                  </a:lnTo>
                  <a:cubicBezTo>
                    <a:pt x="668" y="5838"/>
                    <a:pt x="634" y="6139"/>
                    <a:pt x="634" y="6439"/>
                  </a:cubicBezTo>
                  <a:cubicBezTo>
                    <a:pt x="634" y="6806"/>
                    <a:pt x="668" y="7173"/>
                    <a:pt x="734" y="7573"/>
                  </a:cubicBezTo>
                  <a:lnTo>
                    <a:pt x="67" y="8073"/>
                  </a:lnTo>
                  <a:cubicBezTo>
                    <a:pt x="167" y="8407"/>
                    <a:pt x="301" y="8741"/>
                    <a:pt x="401" y="9074"/>
                  </a:cubicBezTo>
                  <a:lnTo>
                    <a:pt x="1235" y="9074"/>
                  </a:lnTo>
                  <a:cubicBezTo>
                    <a:pt x="1535" y="9641"/>
                    <a:pt x="1902" y="10142"/>
                    <a:pt x="2369" y="10575"/>
                  </a:cubicBezTo>
                  <a:lnTo>
                    <a:pt x="2135" y="11342"/>
                  </a:lnTo>
                  <a:cubicBezTo>
                    <a:pt x="2402" y="11609"/>
                    <a:pt x="2703" y="11809"/>
                    <a:pt x="3036" y="11976"/>
                  </a:cubicBezTo>
                  <a:lnTo>
                    <a:pt x="3703" y="11476"/>
                  </a:lnTo>
                  <a:cubicBezTo>
                    <a:pt x="4237" y="11743"/>
                    <a:pt x="4837" y="11943"/>
                    <a:pt x="5404" y="12010"/>
                  </a:cubicBezTo>
                  <a:lnTo>
                    <a:pt x="5671" y="12810"/>
                  </a:lnTo>
                  <a:cubicBezTo>
                    <a:pt x="5838" y="12810"/>
                    <a:pt x="6038" y="12843"/>
                    <a:pt x="6205" y="12843"/>
                  </a:cubicBezTo>
                  <a:cubicBezTo>
                    <a:pt x="6405" y="12843"/>
                    <a:pt x="6572" y="12843"/>
                    <a:pt x="6739" y="12810"/>
                  </a:cubicBezTo>
                  <a:lnTo>
                    <a:pt x="7006" y="12010"/>
                  </a:lnTo>
                  <a:cubicBezTo>
                    <a:pt x="7639" y="11943"/>
                    <a:pt x="8206" y="11743"/>
                    <a:pt x="8707" y="11476"/>
                  </a:cubicBezTo>
                  <a:lnTo>
                    <a:pt x="9374" y="11976"/>
                  </a:lnTo>
                  <a:cubicBezTo>
                    <a:pt x="9708" y="11809"/>
                    <a:pt x="10008" y="11576"/>
                    <a:pt x="10308" y="11342"/>
                  </a:cubicBezTo>
                  <a:lnTo>
                    <a:pt x="10041" y="10575"/>
                  </a:lnTo>
                  <a:cubicBezTo>
                    <a:pt x="10508" y="10142"/>
                    <a:pt x="10875" y="9608"/>
                    <a:pt x="11175" y="9074"/>
                  </a:cubicBezTo>
                  <a:lnTo>
                    <a:pt x="12009" y="9074"/>
                  </a:lnTo>
                  <a:cubicBezTo>
                    <a:pt x="12143" y="8741"/>
                    <a:pt x="12243" y="8407"/>
                    <a:pt x="12343" y="8073"/>
                  </a:cubicBezTo>
                  <a:lnTo>
                    <a:pt x="11676" y="7573"/>
                  </a:lnTo>
                  <a:cubicBezTo>
                    <a:pt x="11909" y="7173"/>
                    <a:pt x="11976" y="6806"/>
                    <a:pt x="11976" y="6439"/>
                  </a:cubicBezTo>
                  <a:cubicBezTo>
                    <a:pt x="11976" y="6139"/>
                    <a:pt x="11909" y="5838"/>
                    <a:pt x="11876" y="5572"/>
                  </a:cubicBezTo>
                  <a:lnTo>
                    <a:pt x="12576" y="5038"/>
                  </a:lnTo>
                  <a:cubicBezTo>
                    <a:pt x="12510" y="4738"/>
                    <a:pt x="12409" y="4437"/>
                    <a:pt x="12309" y="4104"/>
                  </a:cubicBezTo>
                  <a:lnTo>
                    <a:pt x="11475" y="4104"/>
                  </a:lnTo>
                  <a:cubicBezTo>
                    <a:pt x="11175" y="3437"/>
                    <a:pt x="10742" y="2836"/>
                    <a:pt x="10241" y="2336"/>
                  </a:cubicBezTo>
                  <a:lnTo>
                    <a:pt x="10508" y="1535"/>
                  </a:lnTo>
                  <a:cubicBezTo>
                    <a:pt x="10241" y="1335"/>
                    <a:pt x="10008" y="1168"/>
                    <a:pt x="9741" y="1002"/>
                  </a:cubicBezTo>
                  <a:lnTo>
                    <a:pt x="9074" y="1502"/>
                  </a:lnTo>
                  <a:cubicBezTo>
                    <a:pt x="8473" y="1135"/>
                    <a:pt x="7739" y="935"/>
                    <a:pt x="7006" y="802"/>
                  </a:cubicBezTo>
                  <a:lnTo>
                    <a:pt x="6739" y="1"/>
                  </a:lnTo>
                  <a:close/>
                </a:path>
              </a:pathLst>
            </a:custGeom>
            <a:solidFill>
              <a:srgbClr val="B2B6DC"/>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17"/>
            <p:cNvSpPr/>
            <p:nvPr/>
          </p:nvSpPr>
          <p:spPr>
            <a:xfrm>
              <a:off x="3477650" y="837700"/>
              <a:ext cx="314425" cy="321100"/>
            </a:xfrm>
            <a:custGeom>
              <a:rect b="b" l="l" r="r" t="t"/>
              <a:pathLst>
                <a:path extrusionOk="0" fill="none" h="12844" w="12577">
                  <a:moveTo>
                    <a:pt x="11976" y="6439"/>
                  </a:moveTo>
                  <a:cubicBezTo>
                    <a:pt x="11976" y="6139"/>
                    <a:pt x="11909" y="5838"/>
                    <a:pt x="11876" y="5572"/>
                  </a:cubicBezTo>
                  <a:lnTo>
                    <a:pt x="12576" y="5038"/>
                  </a:lnTo>
                  <a:cubicBezTo>
                    <a:pt x="12510" y="4738"/>
                    <a:pt x="12409" y="4437"/>
                    <a:pt x="12309" y="4104"/>
                  </a:cubicBezTo>
                  <a:lnTo>
                    <a:pt x="11475" y="4104"/>
                  </a:lnTo>
                  <a:cubicBezTo>
                    <a:pt x="11175" y="3437"/>
                    <a:pt x="10742" y="2836"/>
                    <a:pt x="10241" y="2336"/>
                  </a:cubicBezTo>
                  <a:lnTo>
                    <a:pt x="10508" y="1535"/>
                  </a:lnTo>
                  <a:cubicBezTo>
                    <a:pt x="10241" y="1335"/>
                    <a:pt x="10008" y="1168"/>
                    <a:pt x="9741" y="1002"/>
                  </a:cubicBezTo>
                  <a:lnTo>
                    <a:pt x="9074" y="1502"/>
                  </a:lnTo>
                  <a:cubicBezTo>
                    <a:pt x="8473" y="1135"/>
                    <a:pt x="7739" y="935"/>
                    <a:pt x="7006" y="802"/>
                  </a:cubicBezTo>
                  <a:lnTo>
                    <a:pt x="6739" y="1"/>
                  </a:lnTo>
                  <a:lnTo>
                    <a:pt x="6305" y="1"/>
                  </a:lnTo>
                  <a:lnTo>
                    <a:pt x="5838" y="1"/>
                  </a:lnTo>
                  <a:lnTo>
                    <a:pt x="5571" y="802"/>
                  </a:lnTo>
                  <a:cubicBezTo>
                    <a:pt x="4837" y="902"/>
                    <a:pt x="4137" y="1135"/>
                    <a:pt x="3503" y="1502"/>
                  </a:cubicBezTo>
                  <a:lnTo>
                    <a:pt x="2836" y="1002"/>
                  </a:lnTo>
                  <a:cubicBezTo>
                    <a:pt x="2569" y="1168"/>
                    <a:pt x="2336" y="1369"/>
                    <a:pt x="2069" y="1535"/>
                  </a:cubicBezTo>
                  <a:lnTo>
                    <a:pt x="2336" y="2336"/>
                  </a:lnTo>
                  <a:cubicBezTo>
                    <a:pt x="1835" y="2836"/>
                    <a:pt x="1402" y="3437"/>
                    <a:pt x="1135" y="4104"/>
                  </a:cubicBezTo>
                  <a:lnTo>
                    <a:pt x="301" y="4104"/>
                  </a:lnTo>
                  <a:cubicBezTo>
                    <a:pt x="167" y="4404"/>
                    <a:pt x="67" y="4738"/>
                    <a:pt x="1" y="5038"/>
                  </a:cubicBezTo>
                  <a:lnTo>
                    <a:pt x="701" y="5572"/>
                  </a:lnTo>
                  <a:cubicBezTo>
                    <a:pt x="668" y="5838"/>
                    <a:pt x="634" y="6139"/>
                    <a:pt x="634" y="6439"/>
                  </a:cubicBezTo>
                  <a:cubicBezTo>
                    <a:pt x="634" y="6806"/>
                    <a:pt x="668" y="7173"/>
                    <a:pt x="734" y="7573"/>
                  </a:cubicBezTo>
                  <a:lnTo>
                    <a:pt x="67" y="8073"/>
                  </a:lnTo>
                  <a:cubicBezTo>
                    <a:pt x="167" y="8407"/>
                    <a:pt x="301" y="8741"/>
                    <a:pt x="401" y="9074"/>
                  </a:cubicBezTo>
                  <a:lnTo>
                    <a:pt x="1235" y="9074"/>
                  </a:lnTo>
                  <a:cubicBezTo>
                    <a:pt x="1535" y="9641"/>
                    <a:pt x="1902" y="10142"/>
                    <a:pt x="2369" y="10575"/>
                  </a:cubicBezTo>
                  <a:lnTo>
                    <a:pt x="2135" y="11342"/>
                  </a:lnTo>
                  <a:cubicBezTo>
                    <a:pt x="2402" y="11609"/>
                    <a:pt x="2703" y="11809"/>
                    <a:pt x="3036" y="11976"/>
                  </a:cubicBezTo>
                  <a:lnTo>
                    <a:pt x="3703" y="11476"/>
                  </a:lnTo>
                  <a:cubicBezTo>
                    <a:pt x="4237" y="11743"/>
                    <a:pt x="4837" y="11943"/>
                    <a:pt x="5404" y="12010"/>
                  </a:cubicBezTo>
                  <a:lnTo>
                    <a:pt x="5671" y="12810"/>
                  </a:lnTo>
                  <a:cubicBezTo>
                    <a:pt x="5838" y="12810"/>
                    <a:pt x="6038" y="12843"/>
                    <a:pt x="6205" y="12843"/>
                  </a:cubicBezTo>
                  <a:cubicBezTo>
                    <a:pt x="6405" y="12843"/>
                    <a:pt x="6572" y="12843"/>
                    <a:pt x="6739" y="12810"/>
                  </a:cubicBezTo>
                  <a:lnTo>
                    <a:pt x="7006" y="12010"/>
                  </a:lnTo>
                  <a:cubicBezTo>
                    <a:pt x="7639" y="11943"/>
                    <a:pt x="8206" y="11743"/>
                    <a:pt x="8707" y="11476"/>
                  </a:cubicBezTo>
                  <a:lnTo>
                    <a:pt x="9374" y="11976"/>
                  </a:lnTo>
                  <a:cubicBezTo>
                    <a:pt x="9708" y="11809"/>
                    <a:pt x="10008" y="11576"/>
                    <a:pt x="10308" y="11342"/>
                  </a:cubicBezTo>
                  <a:lnTo>
                    <a:pt x="10041" y="10575"/>
                  </a:lnTo>
                  <a:cubicBezTo>
                    <a:pt x="10508" y="10142"/>
                    <a:pt x="10875" y="9608"/>
                    <a:pt x="11175" y="9074"/>
                  </a:cubicBezTo>
                  <a:lnTo>
                    <a:pt x="12009" y="9074"/>
                  </a:lnTo>
                  <a:cubicBezTo>
                    <a:pt x="12143" y="8741"/>
                    <a:pt x="12243" y="8407"/>
                    <a:pt x="12343" y="8073"/>
                  </a:cubicBezTo>
                  <a:lnTo>
                    <a:pt x="11676" y="7573"/>
                  </a:lnTo>
                  <a:cubicBezTo>
                    <a:pt x="11909" y="7173"/>
                    <a:pt x="11976" y="6806"/>
                    <a:pt x="11976" y="6439"/>
                  </a:cubicBezTo>
                  <a:close/>
                  <a:moveTo>
                    <a:pt x="6338" y="9808"/>
                  </a:moveTo>
                  <a:cubicBezTo>
                    <a:pt x="4470" y="9808"/>
                    <a:pt x="2969" y="8307"/>
                    <a:pt x="2969" y="6439"/>
                  </a:cubicBezTo>
                  <a:cubicBezTo>
                    <a:pt x="2969" y="4571"/>
                    <a:pt x="4470" y="3070"/>
                    <a:pt x="6338" y="3070"/>
                  </a:cubicBezTo>
                  <a:cubicBezTo>
                    <a:pt x="8206" y="3070"/>
                    <a:pt x="9708" y="4571"/>
                    <a:pt x="9708" y="6439"/>
                  </a:cubicBezTo>
                  <a:cubicBezTo>
                    <a:pt x="9708" y="8307"/>
                    <a:pt x="8173" y="9808"/>
                    <a:pt x="6338" y="9808"/>
                  </a:cubicBezTo>
                  <a:close/>
                </a:path>
              </a:pathLst>
            </a:custGeom>
            <a:noFill/>
            <a:ln cap="rnd" cmpd="sng" w="158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 name="Google Shape;14;p17"/>
          <p:cNvGrpSpPr/>
          <p:nvPr/>
        </p:nvGrpSpPr>
        <p:grpSpPr>
          <a:xfrm>
            <a:off x="1822833" y="4502268"/>
            <a:ext cx="535749" cy="547122"/>
            <a:chOff x="3477650" y="837700"/>
            <a:chExt cx="314425" cy="321100"/>
          </a:xfrm>
        </p:grpSpPr>
        <p:sp>
          <p:nvSpPr>
            <p:cNvPr id="15" name="Google Shape;15;p17"/>
            <p:cNvSpPr/>
            <p:nvPr/>
          </p:nvSpPr>
          <p:spPr>
            <a:xfrm>
              <a:off x="3477650" y="837700"/>
              <a:ext cx="314425" cy="321100"/>
            </a:xfrm>
            <a:custGeom>
              <a:rect b="b" l="l" r="r" t="t"/>
              <a:pathLst>
                <a:path extrusionOk="0" h="12844" w="12577">
                  <a:moveTo>
                    <a:pt x="6338" y="3070"/>
                  </a:moveTo>
                  <a:cubicBezTo>
                    <a:pt x="8206" y="3070"/>
                    <a:pt x="9708" y="4571"/>
                    <a:pt x="9708" y="6439"/>
                  </a:cubicBezTo>
                  <a:cubicBezTo>
                    <a:pt x="9708" y="8307"/>
                    <a:pt x="8173" y="9808"/>
                    <a:pt x="6338" y="9808"/>
                  </a:cubicBezTo>
                  <a:cubicBezTo>
                    <a:pt x="4470" y="9808"/>
                    <a:pt x="2969" y="8307"/>
                    <a:pt x="2969" y="6439"/>
                  </a:cubicBezTo>
                  <a:cubicBezTo>
                    <a:pt x="2969" y="4571"/>
                    <a:pt x="4470" y="3070"/>
                    <a:pt x="6338" y="3070"/>
                  </a:cubicBezTo>
                  <a:close/>
                  <a:moveTo>
                    <a:pt x="5838" y="1"/>
                  </a:moveTo>
                  <a:lnTo>
                    <a:pt x="5571" y="802"/>
                  </a:lnTo>
                  <a:cubicBezTo>
                    <a:pt x="4837" y="902"/>
                    <a:pt x="4137" y="1135"/>
                    <a:pt x="3503" y="1502"/>
                  </a:cubicBezTo>
                  <a:lnTo>
                    <a:pt x="2836" y="1002"/>
                  </a:lnTo>
                  <a:cubicBezTo>
                    <a:pt x="2569" y="1168"/>
                    <a:pt x="2336" y="1369"/>
                    <a:pt x="2069" y="1535"/>
                  </a:cubicBezTo>
                  <a:lnTo>
                    <a:pt x="2336" y="2336"/>
                  </a:lnTo>
                  <a:cubicBezTo>
                    <a:pt x="1835" y="2836"/>
                    <a:pt x="1402" y="3437"/>
                    <a:pt x="1135" y="4104"/>
                  </a:cubicBezTo>
                  <a:lnTo>
                    <a:pt x="301" y="4104"/>
                  </a:lnTo>
                  <a:cubicBezTo>
                    <a:pt x="167" y="4404"/>
                    <a:pt x="67" y="4738"/>
                    <a:pt x="1" y="5038"/>
                  </a:cubicBezTo>
                  <a:lnTo>
                    <a:pt x="701" y="5572"/>
                  </a:lnTo>
                  <a:cubicBezTo>
                    <a:pt x="668" y="5838"/>
                    <a:pt x="634" y="6139"/>
                    <a:pt x="634" y="6439"/>
                  </a:cubicBezTo>
                  <a:cubicBezTo>
                    <a:pt x="634" y="6806"/>
                    <a:pt x="668" y="7173"/>
                    <a:pt x="734" y="7573"/>
                  </a:cubicBezTo>
                  <a:lnTo>
                    <a:pt x="67" y="8073"/>
                  </a:lnTo>
                  <a:cubicBezTo>
                    <a:pt x="167" y="8407"/>
                    <a:pt x="301" y="8741"/>
                    <a:pt x="401" y="9074"/>
                  </a:cubicBezTo>
                  <a:lnTo>
                    <a:pt x="1235" y="9074"/>
                  </a:lnTo>
                  <a:cubicBezTo>
                    <a:pt x="1535" y="9641"/>
                    <a:pt x="1902" y="10142"/>
                    <a:pt x="2369" y="10575"/>
                  </a:cubicBezTo>
                  <a:lnTo>
                    <a:pt x="2135" y="11342"/>
                  </a:lnTo>
                  <a:cubicBezTo>
                    <a:pt x="2402" y="11609"/>
                    <a:pt x="2703" y="11809"/>
                    <a:pt x="3036" y="11976"/>
                  </a:cubicBezTo>
                  <a:lnTo>
                    <a:pt x="3703" y="11476"/>
                  </a:lnTo>
                  <a:cubicBezTo>
                    <a:pt x="4237" y="11743"/>
                    <a:pt x="4837" y="11943"/>
                    <a:pt x="5404" y="12010"/>
                  </a:cubicBezTo>
                  <a:lnTo>
                    <a:pt x="5671" y="12810"/>
                  </a:lnTo>
                  <a:cubicBezTo>
                    <a:pt x="5838" y="12810"/>
                    <a:pt x="6038" y="12843"/>
                    <a:pt x="6205" y="12843"/>
                  </a:cubicBezTo>
                  <a:cubicBezTo>
                    <a:pt x="6405" y="12843"/>
                    <a:pt x="6572" y="12843"/>
                    <a:pt x="6739" y="12810"/>
                  </a:cubicBezTo>
                  <a:lnTo>
                    <a:pt x="7006" y="12010"/>
                  </a:lnTo>
                  <a:cubicBezTo>
                    <a:pt x="7639" y="11943"/>
                    <a:pt x="8206" y="11743"/>
                    <a:pt x="8707" y="11476"/>
                  </a:cubicBezTo>
                  <a:lnTo>
                    <a:pt x="9374" y="11976"/>
                  </a:lnTo>
                  <a:cubicBezTo>
                    <a:pt x="9708" y="11809"/>
                    <a:pt x="10008" y="11576"/>
                    <a:pt x="10308" y="11342"/>
                  </a:cubicBezTo>
                  <a:lnTo>
                    <a:pt x="10041" y="10575"/>
                  </a:lnTo>
                  <a:cubicBezTo>
                    <a:pt x="10508" y="10142"/>
                    <a:pt x="10875" y="9608"/>
                    <a:pt x="11175" y="9074"/>
                  </a:cubicBezTo>
                  <a:lnTo>
                    <a:pt x="12009" y="9074"/>
                  </a:lnTo>
                  <a:cubicBezTo>
                    <a:pt x="12143" y="8741"/>
                    <a:pt x="12243" y="8407"/>
                    <a:pt x="12343" y="8073"/>
                  </a:cubicBezTo>
                  <a:lnTo>
                    <a:pt x="11676" y="7573"/>
                  </a:lnTo>
                  <a:cubicBezTo>
                    <a:pt x="11909" y="7173"/>
                    <a:pt x="11976" y="6806"/>
                    <a:pt x="11976" y="6439"/>
                  </a:cubicBezTo>
                  <a:cubicBezTo>
                    <a:pt x="11976" y="6139"/>
                    <a:pt x="11909" y="5838"/>
                    <a:pt x="11876" y="5572"/>
                  </a:cubicBezTo>
                  <a:lnTo>
                    <a:pt x="12576" y="5038"/>
                  </a:lnTo>
                  <a:cubicBezTo>
                    <a:pt x="12510" y="4738"/>
                    <a:pt x="12409" y="4437"/>
                    <a:pt x="12309" y="4104"/>
                  </a:cubicBezTo>
                  <a:lnTo>
                    <a:pt x="11475" y="4104"/>
                  </a:lnTo>
                  <a:cubicBezTo>
                    <a:pt x="11175" y="3437"/>
                    <a:pt x="10742" y="2836"/>
                    <a:pt x="10241" y="2336"/>
                  </a:cubicBezTo>
                  <a:lnTo>
                    <a:pt x="10508" y="1535"/>
                  </a:lnTo>
                  <a:cubicBezTo>
                    <a:pt x="10241" y="1335"/>
                    <a:pt x="10008" y="1168"/>
                    <a:pt x="9741" y="1002"/>
                  </a:cubicBezTo>
                  <a:lnTo>
                    <a:pt x="9074" y="1502"/>
                  </a:lnTo>
                  <a:cubicBezTo>
                    <a:pt x="8473" y="1135"/>
                    <a:pt x="7739" y="935"/>
                    <a:pt x="7006" y="802"/>
                  </a:cubicBezTo>
                  <a:lnTo>
                    <a:pt x="6739" y="1"/>
                  </a:lnTo>
                  <a:close/>
                </a:path>
              </a:pathLst>
            </a:custGeom>
            <a:solidFill>
              <a:srgbClr val="B2B6DC"/>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17"/>
            <p:cNvSpPr/>
            <p:nvPr/>
          </p:nvSpPr>
          <p:spPr>
            <a:xfrm>
              <a:off x="3477650" y="837700"/>
              <a:ext cx="314425" cy="321100"/>
            </a:xfrm>
            <a:custGeom>
              <a:rect b="b" l="l" r="r" t="t"/>
              <a:pathLst>
                <a:path extrusionOk="0" fill="none" h="12844" w="12577">
                  <a:moveTo>
                    <a:pt x="11976" y="6439"/>
                  </a:moveTo>
                  <a:cubicBezTo>
                    <a:pt x="11976" y="6139"/>
                    <a:pt x="11909" y="5838"/>
                    <a:pt x="11876" y="5572"/>
                  </a:cubicBezTo>
                  <a:lnTo>
                    <a:pt x="12576" y="5038"/>
                  </a:lnTo>
                  <a:cubicBezTo>
                    <a:pt x="12510" y="4738"/>
                    <a:pt x="12409" y="4437"/>
                    <a:pt x="12309" y="4104"/>
                  </a:cubicBezTo>
                  <a:lnTo>
                    <a:pt x="11475" y="4104"/>
                  </a:lnTo>
                  <a:cubicBezTo>
                    <a:pt x="11175" y="3437"/>
                    <a:pt x="10742" y="2836"/>
                    <a:pt x="10241" y="2336"/>
                  </a:cubicBezTo>
                  <a:lnTo>
                    <a:pt x="10508" y="1535"/>
                  </a:lnTo>
                  <a:cubicBezTo>
                    <a:pt x="10241" y="1335"/>
                    <a:pt x="10008" y="1168"/>
                    <a:pt x="9741" y="1002"/>
                  </a:cubicBezTo>
                  <a:lnTo>
                    <a:pt x="9074" y="1502"/>
                  </a:lnTo>
                  <a:cubicBezTo>
                    <a:pt x="8473" y="1135"/>
                    <a:pt x="7739" y="935"/>
                    <a:pt x="7006" y="802"/>
                  </a:cubicBezTo>
                  <a:lnTo>
                    <a:pt x="6739" y="1"/>
                  </a:lnTo>
                  <a:lnTo>
                    <a:pt x="6305" y="1"/>
                  </a:lnTo>
                  <a:lnTo>
                    <a:pt x="5838" y="1"/>
                  </a:lnTo>
                  <a:lnTo>
                    <a:pt x="5571" y="802"/>
                  </a:lnTo>
                  <a:cubicBezTo>
                    <a:pt x="4837" y="902"/>
                    <a:pt x="4137" y="1135"/>
                    <a:pt x="3503" y="1502"/>
                  </a:cubicBezTo>
                  <a:lnTo>
                    <a:pt x="2836" y="1002"/>
                  </a:lnTo>
                  <a:cubicBezTo>
                    <a:pt x="2569" y="1168"/>
                    <a:pt x="2336" y="1369"/>
                    <a:pt x="2069" y="1535"/>
                  </a:cubicBezTo>
                  <a:lnTo>
                    <a:pt x="2336" y="2336"/>
                  </a:lnTo>
                  <a:cubicBezTo>
                    <a:pt x="1835" y="2836"/>
                    <a:pt x="1402" y="3437"/>
                    <a:pt x="1135" y="4104"/>
                  </a:cubicBezTo>
                  <a:lnTo>
                    <a:pt x="301" y="4104"/>
                  </a:lnTo>
                  <a:cubicBezTo>
                    <a:pt x="167" y="4404"/>
                    <a:pt x="67" y="4738"/>
                    <a:pt x="1" y="5038"/>
                  </a:cubicBezTo>
                  <a:lnTo>
                    <a:pt x="701" y="5572"/>
                  </a:lnTo>
                  <a:cubicBezTo>
                    <a:pt x="668" y="5838"/>
                    <a:pt x="634" y="6139"/>
                    <a:pt x="634" y="6439"/>
                  </a:cubicBezTo>
                  <a:cubicBezTo>
                    <a:pt x="634" y="6806"/>
                    <a:pt x="668" y="7173"/>
                    <a:pt x="734" y="7573"/>
                  </a:cubicBezTo>
                  <a:lnTo>
                    <a:pt x="67" y="8073"/>
                  </a:lnTo>
                  <a:cubicBezTo>
                    <a:pt x="167" y="8407"/>
                    <a:pt x="301" y="8741"/>
                    <a:pt x="401" y="9074"/>
                  </a:cubicBezTo>
                  <a:lnTo>
                    <a:pt x="1235" y="9074"/>
                  </a:lnTo>
                  <a:cubicBezTo>
                    <a:pt x="1535" y="9641"/>
                    <a:pt x="1902" y="10142"/>
                    <a:pt x="2369" y="10575"/>
                  </a:cubicBezTo>
                  <a:lnTo>
                    <a:pt x="2135" y="11342"/>
                  </a:lnTo>
                  <a:cubicBezTo>
                    <a:pt x="2402" y="11609"/>
                    <a:pt x="2703" y="11809"/>
                    <a:pt x="3036" y="11976"/>
                  </a:cubicBezTo>
                  <a:lnTo>
                    <a:pt x="3703" y="11476"/>
                  </a:lnTo>
                  <a:cubicBezTo>
                    <a:pt x="4237" y="11743"/>
                    <a:pt x="4837" y="11943"/>
                    <a:pt x="5404" y="12010"/>
                  </a:cubicBezTo>
                  <a:lnTo>
                    <a:pt x="5671" y="12810"/>
                  </a:lnTo>
                  <a:cubicBezTo>
                    <a:pt x="5838" y="12810"/>
                    <a:pt x="6038" y="12843"/>
                    <a:pt x="6205" y="12843"/>
                  </a:cubicBezTo>
                  <a:cubicBezTo>
                    <a:pt x="6405" y="12843"/>
                    <a:pt x="6572" y="12843"/>
                    <a:pt x="6739" y="12810"/>
                  </a:cubicBezTo>
                  <a:lnTo>
                    <a:pt x="7006" y="12010"/>
                  </a:lnTo>
                  <a:cubicBezTo>
                    <a:pt x="7639" y="11943"/>
                    <a:pt x="8206" y="11743"/>
                    <a:pt x="8707" y="11476"/>
                  </a:cubicBezTo>
                  <a:lnTo>
                    <a:pt x="9374" y="11976"/>
                  </a:lnTo>
                  <a:cubicBezTo>
                    <a:pt x="9708" y="11809"/>
                    <a:pt x="10008" y="11576"/>
                    <a:pt x="10308" y="11342"/>
                  </a:cubicBezTo>
                  <a:lnTo>
                    <a:pt x="10041" y="10575"/>
                  </a:lnTo>
                  <a:cubicBezTo>
                    <a:pt x="10508" y="10142"/>
                    <a:pt x="10875" y="9608"/>
                    <a:pt x="11175" y="9074"/>
                  </a:cubicBezTo>
                  <a:lnTo>
                    <a:pt x="12009" y="9074"/>
                  </a:lnTo>
                  <a:cubicBezTo>
                    <a:pt x="12143" y="8741"/>
                    <a:pt x="12243" y="8407"/>
                    <a:pt x="12343" y="8073"/>
                  </a:cubicBezTo>
                  <a:lnTo>
                    <a:pt x="11676" y="7573"/>
                  </a:lnTo>
                  <a:cubicBezTo>
                    <a:pt x="11909" y="7173"/>
                    <a:pt x="11976" y="6806"/>
                    <a:pt x="11976" y="6439"/>
                  </a:cubicBezTo>
                  <a:close/>
                  <a:moveTo>
                    <a:pt x="6338" y="9808"/>
                  </a:moveTo>
                  <a:cubicBezTo>
                    <a:pt x="4470" y="9808"/>
                    <a:pt x="2969" y="8307"/>
                    <a:pt x="2969" y="6439"/>
                  </a:cubicBezTo>
                  <a:cubicBezTo>
                    <a:pt x="2969" y="4571"/>
                    <a:pt x="4470" y="3070"/>
                    <a:pt x="6338" y="3070"/>
                  </a:cubicBezTo>
                  <a:cubicBezTo>
                    <a:pt x="8206" y="3070"/>
                    <a:pt x="9708" y="4571"/>
                    <a:pt x="9708" y="6439"/>
                  </a:cubicBezTo>
                  <a:cubicBezTo>
                    <a:pt x="9708" y="8307"/>
                    <a:pt x="8173" y="9808"/>
                    <a:pt x="6338" y="9808"/>
                  </a:cubicBezTo>
                  <a:close/>
                </a:path>
              </a:pathLst>
            </a:custGeom>
            <a:noFill/>
            <a:ln cap="rnd" cmpd="sng" w="158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7" name="Google Shape;17;p17"/>
          <p:cNvSpPr/>
          <p:nvPr/>
        </p:nvSpPr>
        <p:spPr>
          <a:xfrm>
            <a:off x="8160147" y="719372"/>
            <a:ext cx="738700" cy="371981"/>
          </a:xfrm>
          <a:custGeom>
            <a:rect b="b" l="l" r="r" t="t"/>
            <a:pathLst>
              <a:path extrusionOk="0" h="19015" w="37761">
                <a:moveTo>
                  <a:pt x="16045" y="1"/>
                </a:moveTo>
                <a:cubicBezTo>
                  <a:pt x="12042" y="1"/>
                  <a:pt x="8640" y="2436"/>
                  <a:pt x="7206" y="5938"/>
                </a:cubicBezTo>
                <a:cubicBezTo>
                  <a:pt x="7005" y="5905"/>
                  <a:pt x="6739" y="5905"/>
                  <a:pt x="6538" y="5905"/>
                </a:cubicBezTo>
                <a:cubicBezTo>
                  <a:pt x="2903" y="5905"/>
                  <a:pt x="0" y="8840"/>
                  <a:pt x="0" y="12443"/>
                </a:cubicBezTo>
                <a:cubicBezTo>
                  <a:pt x="0" y="16079"/>
                  <a:pt x="2903" y="19014"/>
                  <a:pt x="6538" y="19014"/>
                </a:cubicBezTo>
                <a:lnTo>
                  <a:pt x="34492" y="19014"/>
                </a:lnTo>
                <a:cubicBezTo>
                  <a:pt x="36260" y="19014"/>
                  <a:pt x="37761" y="17547"/>
                  <a:pt x="37761" y="15712"/>
                </a:cubicBezTo>
                <a:cubicBezTo>
                  <a:pt x="37727" y="13977"/>
                  <a:pt x="36260" y="12510"/>
                  <a:pt x="34492" y="12510"/>
                </a:cubicBezTo>
                <a:cubicBezTo>
                  <a:pt x="33725" y="12510"/>
                  <a:pt x="33057" y="12743"/>
                  <a:pt x="32490" y="13177"/>
                </a:cubicBezTo>
                <a:cubicBezTo>
                  <a:pt x="32123" y="10575"/>
                  <a:pt x="29989" y="8607"/>
                  <a:pt x="27320" y="8607"/>
                </a:cubicBezTo>
                <a:cubicBezTo>
                  <a:pt x="26686" y="8607"/>
                  <a:pt x="26086" y="8740"/>
                  <a:pt x="25552" y="8907"/>
                </a:cubicBezTo>
                <a:cubicBezTo>
                  <a:pt x="25252" y="3903"/>
                  <a:pt x="21082" y="1"/>
                  <a:pt x="16045" y="1"/>
                </a:cubicBezTo>
                <a:close/>
              </a:path>
            </a:pathLst>
          </a:custGeom>
          <a:solidFill>
            <a:schemeClr val="accent1"/>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 name="Google Shape;18;p17"/>
          <p:cNvSpPr/>
          <p:nvPr/>
        </p:nvSpPr>
        <p:spPr>
          <a:xfrm>
            <a:off x="343872" y="4422585"/>
            <a:ext cx="738700" cy="371981"/>
          </a:xfrm>
          <a:custGeom>
            <a:rect b="b" l="l" r="r" t="t"/>
            <a:pathLst>
              <a:path extrusionOk="0" h="19015" w="37761">
                <a:moveTo>
                  <a:pt x="16045" y="1"/>
                </a:moveTo>
                <a:cubicBezTo>
                  <a:pt x="12042" y="1"/>
                  <a:pt x="8640" y="2436"/>
                  <a:pt x="7206" y="5938"/>
                </a:cubicBezTo>
                <a:cubicBezTo>
                  <a:pt x="7005" y="5905"/>
                  <a:pt x="6739" y="5905"/>
                  <a:pt x="6538" y="5905"/>
                </a:cubicBezTo>
                <a:cubicBezTo>
                  <a:pt x="2903" y="5905"/>
                  <a:pt x="0" y="8840"/>
                  <a:pt x="0" y="12443"/>
                </a:cubicBezTo>
                <a:cubicBezTo>
                  <a:pt x="0" y="16079"/>
                  <a:pt x="2903" y="19014"/>
                  <a:pt x="6538" y="19014"/>
                </a:cubicBezTo>
                <a:lnTo>
                  <a:pt x="34492" y="19014"/>
                </a:lnTo>
                <a:cubicBezTo>
                  <a:pt x="36260" y="19014"/>
                  <a:pt x="37761" y="17547"/>
                  <a:pt x="37761" y="15712"/>
                </a:cubicBezTo>
                <a:cubicBezTo>
                  <a:pt x="37727" y="13977"/>
                  <a:pt x="36260" y="12510"/>
                  <a:pt x="34492" y="12510"/>
                </a:cubicBezTo>
                <a:cubicBezTo>
                  <a:pt x="33725" y="12510"/>
                  <a:pt x="33057" y="12743"/>
                  <a:pt x="32490" y="13177"/>
                </a:cubicBezTo>
                <a:cubicBezTo>
                  <a:pt x="32123" y="10575"/>
                  <a:pt x="29989" y="8607"/>
                  <a:pt x="27320" y="8607"/>
                </a:cubicBezTo>
                <a:cubicBezTo>
                  <a:pt x="26686" y="8607"/>
                  <a:pt x="26086" y="8740"/>
                  <a:pt x="25552" y="8907"/>
                </a:cubicBezTo>
                <a:cubicBezTo>
                  <a:pt x="25252" y="3903"/>
                  <a:pt x="21082" y="1"/>
                  <a:pt x="16045" y="1"/>
                </a:cubicBezTo>
                <a:close/>
              </a:path>
            </a:pathLst>
          </a:custGeom>
          <a:solidFill>
            <a:schemeClr val="accent1"/>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9" name="Google Shape;19;p17"/>
          <p:cNvGrpSpPr/>
          <p:nvPr/>
        </p:nvGrpSpPr>
        <p:grpSpPr>
          <a:xfrm>
            <a:off x="8061461" y="4442926"/>
            <a:ext cx="738667" cy="502594"/>
            <a:chOff x="200200" y="2278225"/>
            <a:chExt cx="862425" cy="586800"/>
          </a:xfrm>
        </p:grpSpPr>
        <p:sp>
          <p:nvSpPr>
            <p:cNvPr id="20" name="Google Shape;20;p17"/>
            <p:cNvSpPr/>
            <p:nvPr/>
          </p:nvSpPr>
          <p:spPr>
            <a:xfrm>
              <a:off x="200200" y="2425050"/>
              <a:ext cx="338700" cy="293400"/>
            </a:xfrm>
            <a:prstGeom prst="hexagon">
              <a:avLst>
                <a:gd fmla="val 25000" name="adj"/>
                <a:gd fmla="val 115470" name="vf"/>
              </a:avLst>
            </a:pr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17"/>
            <p:cNvSpPr/>
            <p:nvPr/>
          </p:nvSpPr>
          <p:spPr>
            <a:xfrm>
              <a:off x="462325" y="2278225"/>
              <a:ext cx="338700" cy="293400"/>
            </a:xfrm>
            <a:prstGeom prst="hexagon">
              <a:avLst>
                <a:gd fmla="val 25000" name="adj"/>
                <a:gd fmla="val 115470" name="vf"/>
              </a:avLst>
            </a:pr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17"/>
            <p:cNvSpPr/>
            <p:nvPr/>
          </p:nvSpPr>
          <p:spPr>
            <a:xfrm>
              <a:off x="462325" y="2571625"/>
              <a:ext cx="338700" cy="293400"/>
            </a:xfrm>
            <a:prstGeom prst="hexagon">
              <a:avLst>
                <a:gd fmla="val 25000" name="adj"/>
                <a:gd fmla="val 115470" name="vf"/>
              </a:avLst>
            </a:pr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17"/>
            <p:cNvSpPr/>
            <p:nvPr/>
          </p:nvSpPr>
          <p:spPr>
            <a:xfrm>
              <a:off x="723925" y="2425050"/>
              <a:ext cx="338700" cy="293400"/>
            </a:xfrm>
            <a:prstGeom prst="hexagon">
              <a:avLst>
                <a:gd fmla="val 25000" name="adj"/>
                <a:gd fmla="val 115470" name="vf"/>
              </a:avLst>
            </a:pr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
    <p:spTree>
      <p:nvGrpSpPr>
        <p:cNvPr id="24" name="Shape 24"/>
        <p:cNvGrpSpPr/>
        <p:nvPr/>
      </p:nvGrpSpPr>
      <p:grpSpPr>
        <a:xfrm>
          <a:off x="0" y="0"/>
          <a:ext cx="0" cy="0"/>
          <a:chOff x="0" y="0"/>
          <a:chExt cx="0" cy="0"/>
        </a:xfrm>
      </p:grpSpPr>
      <p:sp>
        <p:nvSpPr>
          <p:cNvPr id="25" name="Google Shape;25;p18"/>
          <p:cNvSpPr txBox="1"/>
          <p:nvPr>
            <p:ph idx="1" type="subTitle"/>
          </p:nvPr>
        </p:nvSpPr>
        <p:spPr>
          <a:xfrm>
            <a:off x="1566150" y="2320925"/>
            <a:ext cx="2919300" cy="6042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6" name="Google Shape;26;p18"/>
          <p:cNvSpPr txBox="1"/>
          <p:nvPr>
            <p:ph idx="2" type="subTitle"/>
          </p:nvPr>
        </p:nvSpPr>
        <p:spPr>
          <a:xfrm>
            <a:off x="4947924" y="2320925"/>
            <a:ext cx="2919300" cy="6042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7" name="Google Shape;27;p18"/>
          <p:cNvSpPr txBox="1"/>
          <p:nvPr>
            <p:ph idx="3" type="subTitle"/>
          </p:nvPr>
        </p:nvSpPr>
        <p:spPr>
          <a:xfrm>
            <a:off x="1566150" y="4017100"/>
            <a:ext cx="2919300" cy="6042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8" name="Google Shape;28;p18"/>
          <p:cNvSpPr txBox="1"/>
          <p:nvPr>
            <p:ph idx="4" type="subTitle"/>
          </p:nvPr>
        </p:nvSpPr>
        <p:spPr>
          <a:xfrm>
            <a:off x="4947924" y="4017100"/>
            <a:ext cx="2919300" cy="6042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9" name="Google Shape;29;p18"/>
          <p:cNvSpPr txBox="1"/>
          <p:nvPr>
            <p:ph idx="5" type="subTitle"/>
          </p:nvPr>
        </p:nvSpPr>
        <p:spPr>
          <a:xfrm>
            <a:off x="1566149" y="2137375"/>
            <a:ext cx="2919300" cy="363600"/>
          </a:xfrm>
          <a:prstGeom prst="rect">
            <a:avLst/>
          </a:prstGeom>
          <a:noFill/>
          <a:ln>
            <a:noFill/>
          </a:ln>
        </p:spPr>
        <p:txBody>
          <a:bodyPr anchorCtr="0" anchor="b" bIns="91425" lIns="91425" spcFirstLastPara="1" rIns="91425" wrap="square" tIns="91425">
            <a:noAutofit/>
          </a:bodyPr>
          <a:lstStyle>
            <a:lvl1pPr lvl="0" algn="l">
              <a:lnSpc>
                <a:spcPct val="115000"/>
              </a:lnSpc>
              <a:spcBef>
                <a:spcPts val="0"/>
              </a:spcBef>
              <a:spcAft>
                <a:spcPts val="0"/>
              </a:spcAft>
              <a:buSzPts val="2400"/>
              <a:buFont typeface="Bebas Neue"/>
              <a:buNone/>
              <a:defRPr sz="2000">
                <a:latin typeface="Russo One"/>
                <a:ea typeface="Russo One"/>
                <a:cs typeface="Russo One"/>
                <a:sym typeface="Russo One"/>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30" name="Google Shape;30;p18"/>
          <p:cNvSpPr txBox="1"/>
          <p:nvPr>
            <p:ph idx="6" type="subTitle"/>
          </p:nvPr>
        </p:nvSpPr>
        <p:spPr>
          <a:xfrm>
            <a:off x="4947926" y="2137375"/>
            <a:ext cx="2919300" cy="363600"/>
          </a:xfrm>
          <a:prstGeom prst="rect">
            <a:avLst/>
          </a:prstGeom>
          <a:noFill/>
          <a:ln>
            <a:noFill/>
          </a:ln>
        </p:spPr>
        <p:txBody>
          <a:bodyPr anchorCtr="0" anchor="b" bIns="91425" lIns="91425" spcFirstLastPara="1" rIns="91425" wrap="square" tIns="91425">
            <a:noAutofit/>
          </a:bodyPr>
          <a:lstStyle>
            <a:lvl1pPr lvl="0" algn="l">
              <a:lnSpc>
                <a:spcPct val="115000"/>
              </a:lnSpc>
              <a:spcBef>
                <a:spcPts val="0"/>
              </a:spcBef>
              <a:spcAft>
                <a:spcPts val="0"/>
              </a:spcAft>
              <a:buSzPts val="2400"/>
              <a:buFont typeface="Bebas Neue"/>
              <a:buNone/>
              <a:defRPr sz="2000">
                <a:latin typeface="Russo One"/>
                <a:ea typeface="Russo One"/>
                <a:cs typeface="Russo One"/>
                <a:sym typeface="Russo One"/>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31" name="Google Shape;31;p18"/>
          <p:cNvSpPr txBox="1"/>
          <p:nvPr>
            <p:ph idx="7" type="subTitle"/>
          </p:nvPr>
        </p:nvSpPr>
        <p:spPr>
          <a:xfrm>
            <a:off x="1566149" y="3833501"/>
            <a:ext cx="2919300" cy="363600"/>
          </a:xfrm>
          <a:prstGeom prst="rect">
            <a:avLst/>
          </a:prstGeom>
          <a:noFill/>
          <a:ln>
            <a:noFill/>
          </a:ln>
        </p:spPr>
        <p:txBody>
          <a:bodyPr anchorCtr="0" anchor="b" bIns="91425" lIns="91425" spcFirstLastPara="1" rIns="91425" wrap="square" tIns="91425">
            <a:noAutofit/>
          </a:bodyPr>
          <a:lstStyle>
            <a:lvl1pPr lvl="0" algn="l">
              <a:lnSpc>
                <a:spcPct val="115000"/>
              </a:lnSpc>
              <a:spcBef>
                <a:spcPts val="0"/>
              </a:spcBef>
              <a:spcAft>
                <a:spcPts val="0"/>
              </a:spcAft>
              <a:buSzPts val="2400"/>
              <a:buFont typeface="Bebas Neue"/>
              <a:buNone/>
              <a:defRPr sz="2000">
                <a:latin typeface="Russo One"/>
                <a:ea typeface="Russo One"/>
                <a:cs typeface="Russo One"/>
                <a:sym typeface="Russo One"/>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32" name="Google Shape;32;p18"/>
          <p:cNvSpPr txBox="1"/>
          <p:nvPr>
            <p:ph idx="8" type="subTitle"/>
          </p:nvPr>
        </p:nvSpPr>
        <p:spPr>
          <a:xfrm>
            <a:off x="4947926" y="3833501"/>
            <a:ext cx="2919300" cy="363600"/>
          </a:xfrm>
          <a:prstGeom prst="rect">
            <a:avLst/>
          </a:prstGeom>
          <a:noFill/>
          <a:ln>
            <a:noFill/>
          </a:ln>
        </p:spPr>
        <p:txBody>
          <a:bodyPr anchorCtr="0" anchor="b" bIns="91425" lIns="91425" spcFirstLastPara="1" rIns="91425" wrap="square" tIns="91425">
            <a:noAutofit/>
          </a:bodyPr>
          <a:lstStyle>
            <a:lvl1pPr lvl="0" algn="l">
              <a:lnSpc>
                <a:spcPct val="115000"/>
              </a:lnSpc>
              <a:spcBef>
                <a:spcPts val="0"/>
              </a:spcBef>
              <a:spcAft>
                <a:spcPts val="0"/>
              </a:spcAft>
              <a:buSzPts val="2400"/>
              <a:buFont typeface="Bebas Neue"/>
              <a:buNone/>
              <a:defRPr sz="2000">
                <a:latin typeface="Russo One"/>
                <a:ea typeface="Russo One"/>
                <a:cs typeface="Russo One"/>
                <a:sym typeface="Russo One"/>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33" name="Google Shape;33;p18"/>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p:txBody>
      </p:sp>
      <p:sp>
        <p:nvSpPr>
          <p:cNvPr id="34" name="Google Shape;34;p18"/>
          <p:cNvSpPr txBox="1"/>
          <p:nvPr>
            <p:ph idx="9" type="title"/>
          </p:nvPr>
        </p:nvSpPr>
        <p:spPr>
          <a:xfrm>
            <a:off x="1566150" y="3077200"/>
            <a:ext cx="786600" cy="604200"/>
          </a:xfrm>
          <a:prstGeom prst="rect">
            <a:avLst/>
          </a:prstGeom>
          <a:solidFill>
            <a:srgbClr val="F999B5"/>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algn="ctr">
              <a:lnSpc>
                <a:spcPct val="115000"/>
              </a:lnSpc>
              <a:spcBef>
                <a:spcPts val="0"/>
              </a:spcBef>
              <a:spcAft>
                <a:spcPts val="0"/>
              </a:spcAft>
              <a:buSzPts val="3000"/>
              <a:buNone/>
              <a:defRPr sz="35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35" name="Google Shape;35;p18"/>
          <p:cNvSpPr txBox="1"/>
          <p:nvPr>
            <p:ph idx="13" type="title"/>
          </p:nvPr>
        </p:nvSpPr>
        <p:spPr>
          <a:xfrm>
            <a:off x="1566150" y="1367225"/>
            <a:ext cx="786600" cy="604200"/>
          </a:xfrm>
          <a:prstGeom prst="rect">
            <a:avLst/>
          </a:pr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algn="ctr">
              <a:lnSpc>
                <a:spcPct val="115000"/>
              </a:lnSpc>
              <a:spcBef>
                <a:spcPts val="0"/>
              </a:spcBef>
              <a:spcAft>
                <a:spcPts val="0"/>
              </a:spcAft>
              <a:buSzPts val="3500"/>
              <a:buNone/>
              <a:defRPr sz="3500"/>
            </a:lvl1pPr>
            <a:lvl2pPr lvl="1" algn="l">
              <a:lnSpc>
                <a:spcPct val="100000"/>
              </a:lnSpc>
              <a:spcBef>
                <a:spcPts val="0"/>
              </a:spcBef>
              <a:spcAft>
                <a:spcPts val="0"/>
              </a:spcAft>
              <a:buSzPts val="3500"/>
              <a:buFont typeface="Russo One"/>
              <a:buNone/>
              <a:defRPr sz="3500">
                <a:latin typeface="Russo One"/>
                <a:ea typeface="Russo One"/>
                <a:cs typeface="Russo One"/>
                <a:sym typeface="Russo One"/>
              </a:defRPr>
            </a:lvl2pPr>
            <a:lvl3pPr lvl="2" algn="l">
              <a:lnSpc>
                <a:spcPct val="100000"/>
              </a:lnSpc>
              <a:spcBef>
                <a:spcPts val="0"/>
              </a:spcBef>
              <a:spcAft>
                <a:spcPts val="0"/>
              </a:spcAft>
              <a:buSzPts val="3500"/>
              <a:buFont typeface="Russo One"/>
              <a:buNone/>
              <a:defRPr sz="3500">
                <a:latin typeface="Russo One"/>
                <a:ea typeface="Russo One"/>
                <a:cs typeface="Russo One"/>
                <a:sym typeface="Russo One"/>
              </a:defRPr>
            </a:lvl3pPr>
            <a:lvl4pPr lvl="3" algn="l">
              <a:lnSpc>
                <a:spcPct val="100000"/>
              </a:lnSpc>
              <a:spcBef>
                <a:spcPts val="0"/>
              </a:spcBef>
              <a:spcAft>
                <a:spcPts val="0"/>
              </a:spcAft>
              <a:buSzPts val="3500"/>
              <a:buFont typeface="Russo One"/>
              <a:buNone/>
              <a:defRPr sz="3500">
                <a:latin typeface="Russo One"/>
                <a:ea typeface="Russo One"/>
                <a:cs typeface="Russo One"/>
                <a:sym typeface="Russo One"/>
              </a:defRPr>
            </a:lvl4pPr>
            <a:lvl5pPr lvl="4" algn="l">
              <a:lnSpc>
                <a:spcPct val="100000"/>
              </a:lnSpc>
              <a:spcBef>
                <a:spcPts val="0"/>
              </a:spcBef>
              <a:spcAft>
                <a:spcPts val="0"/>
              </a:spcAft>
              <a:buSzPts val="3500"/>
              <a:buFont typeface="Russo One"/>
              <a:buNone/>
              <a:defRPr sz="3500">
                <a:latin typeface="Russo One"/>
                <a:ea typeface="Russo One"/>
                <a:cs typeface="Russo One"/>
                <a:sym typeface="Russo One"/>
              </a:defRPr>
            </a:lvl5pPr>
            <a:lvl6pPr lvl="5" algn="l">
              <a:lnSpc>
                <a:spcPct val="100000"/>
              </a:lnSpc>
              <a:spcBef>
                <a:spcPts val="0"/>
              </a:spcBef>
              <a:spcAft>
                <a:spcPts val="0"/>
              </a:spcAft>
              <a:buSzPts val="3500"/>
              <a:buFont typeface="Russo One"/>
              <a:buNone/>
              <a:defRPr sz="3500">
                <a:latin typeface="Russo One"/>
                <a:ea typeface="Russo One"/>
                <a:cs typeface="Russo One"/>
                <a:sym typeface="Russo One"/>
              </a:defRPr>
            </a:lvl6pPr>
            <a:lvl7pPr lvl="6" algn="l">
              <a:lnSpc>
                <a:spcPct val="100000"/>
              </a:lnSpc>
              <a:spcBef>
                <a:spcPts val="0"/>
              </a:spcBef>
              <a:spcAft>
                <a:spcPts val="0"/>
              </a:spcAft>
              <a:buSzPts val="3500"/>
              <a:buFont typeface="Russo One"/>
              <a:buNone/>
              <a:defRPr sz="3500">
                <a:latin typeface="Russo One"/>
                <a:ea typeface="Russo One"/>
                <a:cs typeface="Russo One"/>
                <a:sym typeface="Russo One"/>
              </a:defRPr>
            </a:lvl7pPr>
            <a:lvl8pPr lvl="7" algn="l">
              <a:lnSpc>
                <a:spcPct val="100000"/>
              </a:lnSpc>
              <a:spcBef>
                <a:spcPts val="0"/>
              </a:spcBef>
              <a:spcAft>
                <a:spcPts val="0"/>
              </a:spcAft>
              <a:buSzPts val="3500"/>
              <a:buFont typeface="Russo One"/>
              <a:buNone/>
              <a:defRPr sz="3500">
                <a:latin typeface="Russo One"/>
                <a:ea typeface="Russo One"/>
                <a:cs typeface="Russo One"/>
                <a:sym typeface="Russo One"/>
              </a:defRPr>
            </a:lvl8pPr>
            <a:lvl9pPr lvl="8" algn="l">
              <a:lnSpc>
                <a:spcPct val="100000"/>
              </a:lnSpc>
              <a:spcBef>
                <a:spcPts val="0"/>
              </a:spcBef>
              <a:spcAft>
                <a:spcPts val="0"/>
              </a:spcAft>
              <a:buSzPts val="3500"/>
              <a:buFont typeface="Russo One"/>
              <a:buNone/>
              <a:defRPr sz="3500">
                <a:latin typeface="Russo One"/>
                <a:ea typeface="Russo One"/>
                <a:cs typeface="Russo One"/>
                <a:sym typeface="Russo One"/>
              </a:defRPr>
            </a:lvl9pPr>
          </a:lstStyle>
          <a:p/>
        </p:txBody>
      </p:sp>
      <p:sp>
        <p:nvSpPr>
          <p:cNvPr id="36" name="Google Shape;36;p18"/>
          <p:cNvSpPr txBox="1"/>
          <p:nvPr>
            <p:ph idx="14" type="title"/>
          </p:nvPr>
        </p:nvSpPr>
        <p:spPr>
          <a:xfrm>
            <a:off x="4947925" y="1420975"/>
            <a:ext cx="786600" cy="572700"/>
          </a:xfrm>
          <a:prstGeom prst="rect">
            <a:avLst/>
          </a:pr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algn="ctr">
              <a:lnSpc>
                <a:spcPct val="115000"/>
              </a:lnSpc>
              <a:spcBef>
                <a:spcPts val="0"/>
              </a:spcBef>
              <a:spcAft>
                <a:spcPts val="0"/>
              </a:spcAft>
              <a:buSzPts val="3500"/>
              <a:buNone/>
              <a:defRPr sz="3500"/>
            </a:lvl1pPr>
            <a:lvl2pPr lvl="1" algn="l">
              <a:lnSpc>
                <a:spcPct val="100000"/>
              </a:lnSpc>
              <a:spcBef>
                <a:spcPts val="0"/>
              </a:spcBef>
              <a:spcAft>
                <a:spcPts val="0"/>
              </a:spcAft>
              <a:buSzPts val="3500"/>
              <a:buFont typeface="Russo One"/>
              <a:buNone/>
              <a:defRPr sz="3500">
                <a:latin typeface="Russo One"/>
                <a:ea typeface="Russo One"/>
                <a:cs typeface="Russo One"/>
                <a:sym typeface="Russo One"/>
              </a:defRPr>
            </a:lvl2pPr>
            <a:lvl3pPr lvl="2" algn="l">
              <a:lnSpc>
                <a:spcPct val="100000"/>
              </a:lnSpc>
              <a:spcBef>
                <a:spcPts val="0"/>
              </a:spcBef>
              <a:spcAft>
                <a:spcPts val="0"/>
              </a:spcAft>
              <a:buSzPts val="3500"/>
              <a:buFont typeface="Russo One"/>
              <a:buNone/>
              <a:defRPr sz="3500">
                <a:latin typeface="Russo One"/>
                <a:ea typeface="Russo One"/>
                <a:cs typeface="Russo One"/>
                <a:sym typeface="Russo One"/>
              </a:defRPr>
            </a:lvl3pPr>
            <a:lvl4pPr lvl="3" algn="l">
              <a:lnSpc>
                <a:spcPct val="100000"/>
              </a:lnSpc>
              <a:spcBef>
                <a:spcPts val="0"/>
              </a:spcBef>
              <a:spcAft>
                <a:spcPts val="0"/>
              </a:spcAft>
              <a:buSzPts val="3500"/>
              <a:buFont typeface="Russo One"/>
              <a:buNone/>
              <a:defRPr sz="3500">
                <a:latin typeface="Russo One"/>
                <a:ea typeface="Russo One"/>
                <a:cs typeface="Russo One"/>
                <a:sym typeface="Russo One"/>
              </a:defRPr>
            </a:lvl4pPr>
            <a:lvl5pPr lvl="4" algn="l">
              <a:lnSpc>
                <a:spcPct val="100000"/>
              </a:lnSpc>
              <a:spcBef>
                <a:spcPts val="0"/>
              </a:spcBef>
              <a:spcAft>
                <a:spcPts val="0"/>
              </a:spcAft>
              <a:buSzPts val="3500"/>
              <a:buFont typeface="Russo One"/>
              <a:buNone/>
              <a:defRPr sz="3500">
                <a:latin typeface="Russo One"/>
                <a:ea typeface="Russo One"/>
                <a:cs typeface="Russo One"/>
                <a:sym typeface="Russo One"/>
              </a:defRPr>
            </a:lvl5pPr>
            <a:lvl6pPr lvl="5" algn="l">
              <a:lnSpc>
                <a:spcPct val="100000"/>
              </a:lnSpc>
              <a:spcBef>
                <a:spcPts val="0"/>
              </a:spcBef>
              <a:spcAft>
                <a:spcPts val="0"/>
              </a:spcAft>
              <a:buSzPts val="3500"/>
              <a:buFont typeface="Russo One"/>
              <a:buNone/>
              <a:defRPr sz="3500">
                <a:latin typeface="Russo One"/>
                <a:ea typeface="Russo One"/>
                <a:cs typeface="Russo One"/>
                <a:sym typeface="Russo One"/>
              </a:defRPr>
            </a:lvl6pPr>
            <a:lvl7pPr lvl="6" algn="l">
              <a:lnSpc>
                <a:spcPct val="100000"/>
              </a:lnSpc>
              <a:spcBef>
                <a:spcPts val="0"/>
              </a:spcBef>
              <a:spcAft>
                <a:spcPts val="0"/>
              </a:spcAft>
              <a:buSzPts val="3500"/>
              <a:buFont typeface="Russo One"/>
              <a:buNone/>
              <a:defRPr sz="3500">
                <a:latin typeface="Russo One"/>
                <a:ea typeface="Russo One"/>
                <a:cs typeface="Russo One"/>
                <a:sym typeface="Russo One"/>
              </a:defRPr>
            </a:lvl7pPr>
            <a:lvl8pPr lvl="7" algn="l">
              <a:lnSpc>
                <a:spcPct val="100000"/>
              </a:lnSpc>
              <a:spcBef>
                <a:spcPts val="0"/>
              </a:spcBef>
              <a:spcAft>
                <a:spcPts val="0"/>
              </a:spcAft>
              <a:buSzPts val="3500"/>
              <a:buFont typeface="Russo One"/>
              <a:buNone/>
              <a:defRPr sz="3500">
                <a:latin typeface="Russo One"/>
                <a:ea typeface="Russo One"/>
                <a:cs typeface="Russo One"/>
                <a:sym typeface="Russo One"/>
              </a:defRPr>
            </a:lvl8pPr>
            <a:lvl9pPr lvl="8" algn="l">
              <a:lnSpc>
                <a:spcPct val="100000"/>
              </a:lnSpc>
              <a:spcBef>
                <a:spcPts val="0"/>
              </a:spcBef>
              <a:spcAft>
                <a:spcPts val="0"/>
              </a:spcAft>
              <a:buSzPts val="3500"/>
              <a:buFont typeface="Russo One"/>
              <a:buNone/>
              <a:defRPr sz="3500">
                <a:latin typeface="Russo One"/>
                <a:ea typeface="Russo One"/>
                <a:cs typeface="Russo One"/>
                <a:sym typeface="Russo One"/>
              </a:defRPr>
            </a:lvl9pPr>
          </a:lstStyle>
          <a:p/>
        </p:txBody>
      </p:sp>
      <p:sp>
        <p:nvSpPr>
          <p:cNvPr id="37" name="Google Shape;37;p18"/>
          <p:cNvSpPr txBox="1"/>
          <p:nvPr>
            <p:ph idx="15" type="title"/>
          </p:nvPr>
        </p:nvSpPr>
        <p:spPr>
          <a:xfrm>
            <a:off x="4947925" y="3077213"/>
            <a:ext cx="786600" cy="604200"/>
          </a:xfrm>
          <a:prstGeom prst="rect">
            <a:avLst/>
          </a:pr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algn="ctr">
              <a:lnSpc>
                <a:spcPct val="115000"/>
              </a:lnSpc>
              <a:spcBef>
                <a:spcPts val="0"/>
              </a:spcBef>
              <a:spcAft>
                <a:spcPts val="0"/>
              </a:spcAft>
              <a:buSzPts val="3500"/>
              <a:buNone/>
              <a:defRPr sz="3500"/>
            </a:lvl1pPr>
            <a:lvl2pPr lvl="1" algn="l">
              <a:lnSpc>
                <a:spcPct val="100000"/>
              </a:lnSpc>
              <a:spcBef>
                <a:spcPts val="0"/>
              </a:spcBef>
              <a:spcAft>
                <a:spcPts val="0"/>
              </a:spcAft>
              <a:buSzPts val="3500"/>
              <a:buFont typeface="Russo One"/>
              <a:buNone/>
              <a:defRPr sz="3500">
                <a:latin typeface="Russo One"/>
                <a:ea typeface="Russo One"/>
                <a:cs typeface="Russo One"/>
                <a:sym typeface="Russo One"/>
              </a:defRPr>
            </a:lvl2pPr>
            <a:lvl3pPr lvl="2" algn="l">
              <a:lnSpc>
                <a:spcPct val="100000"/>
              </a:lnSpc>
              <a:spcBef>
                <a:spcPts val="0"/>
              </a:spcBef>
              <a:spcAft>
                <a:spcPts val="0"/>
              </a:spcAft>
              <a:buSzPts val="3500"/>
              <a:buFont typeface="Russo One"/>
              <a:buNone/>
              <a:defRPr sz="3500">
                <a:latin typeface="Russo One"/>
                <a:ea typeface="Russo One"/>
                <a:cs typeface="Russo One"/>
                <a:sym typeface="Russo One"/>
              </a:defRPr>
            </a:lvl3pPr>
            <a:lvl4pPr lvl="3" algn="l">
              <a:lnSpc>
                <a:spcPct val="100000"/>
              </a:lnSpc>
              <a:spcBef>
                <a:spcPts val="0"/>
              </a:spcBef>
              <a:spcAft>
                <a:spcPts val="0"/>
              </a:spcAft>
              <a:buSzPts val="3500"/>
              <a:buFont typeface="Russo One"/>
              <a:buNone/>
              <a:defRPr sz="3500">
                <a:latin typeface="Russo One"/>
                <a:ea typeface="Russo One"/>
                <a:cs typeface="Russo One"/>
                <a:sym typeface="Russo One"/>
              </a:defRPr>
            </a:lvl4pPr>
            <a:lvl5pPr lvl="4" algn="l">
              <a:lnSpc>
                <a:spcPct val="100000"/>
              </a:lnSpc>
              <a:spcBef>
                <a:spcPts val="0"/>
              </a:spcBef>
              <a:spcAft>
                <a:spcPts val="0"/>
              </a:spcAft>
              <a:buSzPts val="3500"/>
              <a:buFont typeface="Russo One"/>
              <a:buNone/>
              <a:defRPr sz="3500">
                <a:latin typeface="Russo One"/>
                <a:ea typeface="Russo One"/>
                <a:cs typeface="Russo One"/>
                <a:sym typeface="Russo One"/>
              </a:defRPr>
            </a:lvl5pPr>
            <a:lvl6pPr lvl="5" algn="l">
              <a:lnSpc>
                <a:spcPct val="100000"/>
              </a:lnSpc>
              <a:spcBef>
                <a:spcPts val="0"/>
              </a:spcBef>
              <a:spcAft>
                <a:spcPts val="0"/>
              </a:spcAft>
              <a:buSzPts val="3500"/>
              <a:buFont typeface="Russo One"/>
              <a:buNone/>
              <a:defRPr sz="3500">
                <a:latin typeface="Russo One"/>
                <a:ea typeface="Russo One"/>
                <a:cs typeface="Russo One"/>
                <a:sym typeface="Russo One"/>
              </a:defRPr>
            </a:lvl6pPr>
            <a:lvl7pPr lvl="6" algn="l">
              <a:lnSpc>
                <a:spcPct val="100000"/>
              </a:lnSpc>
              <a:spcBef>
                <a:spcPts val="0"/>
              </a:spcBef>
              <a:spcAft>
                <a:spcPts val="0"/>
              </a:spcAft>
              <a:buSzPts val="3500"/>
              <a:buFont typeface="Russo One"/>
              <a:buNone/>
              <a:defRPr sz="3500">
                <a:latin typeface="Russo One"/>
                <a:ea typeface="Russo One"/>
                <a:cs typeface="Russo One"/>
                <a:sym typeface="Russo One"/>
              </a:defRPr>
            </a:lvl7pPr>
            <a:lvl8pPr lvl="7" algn="l">
              <a:lnSpc>
                <a:spcPct val="100000"/>
              </a:lnSpc>
              <a:spcBef>
                <a:spcPts val="0"/>
              </a:spcBef>
              <a:spcAft>
                <a:spcPts val="0"/>
              </a:spcAft>
              <a:buSzPts val="3500"/>
              <a:buFont typeface="Russo One"/>
              <a:buNone/>
              <a:defRPr sz="3500">
                <a:latin typeface="Russo One"/>
                <a:ea typeface="Russo One"/>
                <a:cs typeface="Russo One"/>
                <a:sym typeface="Russo One"/>
              </a:defRPr>
            </a:lvl8pPr>
            <a:lvl9pPr lvl="8" algn="l">
              <a:lnSpc>
                <a:spcPct val="100000"/>
              </a:lnSpc>
              <a:spcBef>
                <a:spcPts val="0"/>
              </a:spcBef>
              <a:spcAft>
                <a:spcPts val="0"/>
              </a:spcAft>
              <a:buSzPts val="3500"/>
              <a:buFont typeface="Russo One"/>
              <a:buNone/>
              <a:defRPr sz="3500">
                <a:latin typeface="Russo One"/>
                <a:ea typeface="Russo One"/>
                <a:cs typeface="Russo One"/>
                <a:sym typeface="Russo One"/>
              </a:defRPr>
            </a:lvl9pPr>
          </a:lstStyle>
          <a:p/>
        </p:txBody>
      </p:sp>
      <p:grpSp>
        <p:nvGrpSpPr>
          <p:cNvPr id="38" name="Google Shape;38;p18"/>
          <p:cNvGrpSpPr/>
          <p:nvPr/>
        </p:nvGrpSpPr>
        <p:grpSpPr>
          <a:xfrm>
            <a:off x="8093633" y="265930"/>
            <a:ext cx="535749" cy="547122"/>
            <a:chOff x="3477650" y="837700"/>
            <a:chExt cx="314425" cy="321100"/>
          </a:xfrm>
        </p:grpSpPr>
        <p:sp>
          <p:nvSpPr>
            <p:cNvPr id="39" name="Google Shape;39;p18"/>
            <p:cNvSpPr/>
            <p:nvPr/>
          </p:nvSpPr>
          <p:spPr>
            <a:xfrm>
              <a:off x="3477650" y="837700"/>
              <a:ext cx="314425" cy="321100"/>
            </a:xfrm>
            <a:custGeom>
              <a:rect b="b" l="l" r="r" t="t"/>
              <a:pathLst>
                <a:path extrusionOk="0" h="12844" w="12577">
                  <a:moveTo>
                    <a:pt x="6338" y="3070"/>
                  </a:moveTo>
                  <a:cubicBezTo>
                    <a:pt x="8206" y="3070"/>
                    <a:pt x="9708" y="4571"/>
                    <a:pt x="9708" y="6439"/>
                  </a:cubicBezTo>
                  <a:cubicBezTo>
                    <a:pt x="9708" y="8307"/>
                    <a:pt x="8173" y="9808"/>
                    <a:pt x="6338" y="9808"/>
                  </a:cubicBezTo>
                  <a:cubicBezTo>
                    <a:pt x="4470" y="9808"/>
                    <a:pt x="2969" y="8307"/>
                    <a:pt x="2969" y="6439"/>
                  </a:cubicBezTo>
                  <a:cubicBezTo>
                    <a:pt x="2969" y="4571"/>
                    <a:pt x="4470" y="3070"/>
                    <a:pt x="6338" y="3070"/>
                  </a:cubicBezTo>
                  <a:close/>
                  <a:moveTo>
                    <a:pt x="5838" y="1"/>
                  </a:moveTo>
                  <a:lnTo>
                    <a:pt x="5571" y="802"/>
                  </a:lnTo>
                  <a:cubicBezTo>
                    <a:pt x="4837" y="902"/>
                    <a:pt x="4137" y="1135"/>
                    <a:pt x="3503" y="1502"/>
                  </a:cubicBezTo>
                  <a:lnTo>
                    <a:pt x="2836" y="1002"/>
                  </a:lnTo>
                  <a:cubicBezTo>
                    <a:pt x="2569" y="1168"/>
                    <a:pt x="2336" y="1369"/>
                    <a:pt x="2069" y="1535"/>
                  </a:cubicBezTo>
                  <a:lnTo>
                    <a:pt x="2336" y="2336"/>
                  </a:lnTo>
                  <a:cubicBezTo>
                    <a:pt x="1835" y="2836"/>
                    <a:pt x="1402" y="3437"/>
                    <a:pt x="1135" y="4104"/>
                  </a:cubicBezTo>
                  <a:lnTo>
                    <a:pt x="301" y="4104"/>
                  </a:lnTo>
                  <a:cubicBezTo>
                    <a:pt x="167" y="4404"/>
                    <a:pt x="67" y="4738"/>
                    <a:pt x="1" y="5038"/>
                  </a:cubicBezTo>
                  <a:lnTo>
                    <a:pt x="701" y="5572"/>
                  </a:lnTo>
                  <a:cubicBezTo>
                    <a:pt x="668" y="5838"/>
                    <a:pt x="634" y="6139"/>
                    <a:pt x="634" y="6439"/>
                  </a:cubicBezTo>
                  <a:cubicBezTo>
                    <a:pt x="634" y="6806"/>
                    <a:pt x="668" y="7173"/>
                    <a:pt x="734" y="7573"/>
                  </a:cubicBezTo>
                  <a:lnTo>
                    <a:pt x="67" y="8073"/>
                  </a:lnTo>
                  <a:cubicBezTo>
                    <a:pt x="167" y="8407"/>
                    <a:pt x="301" y="8741"/>
                    <a:pt x="401" y="9074"/>
                  </a:cubicBezTo>
                  <a:lnTo>
                    <a:pt x="1235" y="9074"/>
                  </a:lnTo>
                  <a:cubicBezTo>
                    <a:pt x="1535" y="9641"/>
                    <a:pt x="1902" y="10142"/>
                    <a:pt x="2369" y="10575"/>
                  </a:cubicBezTo>
                  <a:lnTo>
                    <a:pt x="2135" y="11342"/>
                  </a:lnTo>
                  <a:cubicBezTo>
                    <a:pt x="2402" y="11609"/>
                    <a:pt x="2703" y="11809"/>
                    <a:pt x="3036" y="11976"/>
                  </a:cubicBezTo>
                  <a:lnTo>
                    <a:pt x="3703" y="11476"/>
                  </a:lnTo>
                  <a:cubicBezTo>
                    <a:pt x="4237" y="11743"/>
                    <a:pt x="4837" y="11943"/>
                    <a:pt x="5404" y="12010"/>
                  </a:cubicBezTo>
                  <a:lnTo>
                    <a:pt x="5671" y="12810"/>
                  </a:lnTo>
                  <a:cubicBezTo>
                    <a:pt x="5838" y="12810"/>
                    <a:pt x="6038" y="12843"/>
                    <a:pt x="6205" y="12843"/>
                  </a:cubicBezTo>
                  <a:cubicBezTo>
                    <a:pt x="6405" y="12843"/>
                    <a:pt x="6572" y="12843"/>
                    <a:pt x="6739" y="12810"/>
                  </a:cubicBezTo>
                  <a:lnTo>
                    <a:pt x="7006" y="12010"/>
                  </a:lnTo>
                  <a:cubicBezTo>
                    <a:pt x="7639" y="11943"/>
                    <a:pt x="8206" y="11743"/>
                    <a:pt x="8707" y="11476"/>
                  </a:cubicBezTo>
                  <a:lnTo>
                    <a:pt x="9374" y="11976"/>
                  </a:lnTo>
                  <a:cubicBezTo>
                    <a:pt x="9708" y="11809"/>
                    <a:pt x="10008" y="11576"/>
                    <a:pt x="10308" y="11342"/>
                  </a:cubicBezTo>
                  <a:lnTo>
                    <a:pt x="10041" y="10575"/>
                  </a:lnTo>
                  <a:cubicBezTo>
                    <a:pt x="10508" y="10142"/>
                    <a:pt x="10875" y="9608"/>
                    <a:pt x="11175" y="9074"/>
                  </a:cubicBezTo>
                  <a:lnTo>
                    <a:pt x="12009" y="9074"/>
                  </a:lnTo>
                  <a:cubicBezTo>
                    <a:pt x="12143" y="8741"/>
                    <a:pt x="12243" y="8407"/>
                    <a:pt x="12343" y="8073"/>
                  </a:cubicBezTo>
                  <a:lnTo>
                    <a:pt x="11676" y="7573"/>
                  </a:lnTo>
                  <a:cubicBezTo>
                    <a:pt x="11909" y="7173"/>
                    <a:pt x="11976" y="6806"/>
                    <a:pt x="11976" y="6439"/>
                  </a:cubicBezTo>
                  <a:cubicBezTo>
                    <a:pt x="11976" y="6139"/>
                    <a:pt x="11909" y="5838"/>
                    <a:pt x="11876" y="5572"/>
                  </a:cubicBezTo>
                  <a:lnTo>
                    <a:pt x="12576" y="5038"/>
                  </a:lnTo>
                  <a:cubicBezTo>
                    <a:pt x="12510" y="4738"/>
                    <a:pt x="12409" y="4437"/>
                    <a:pt x="12309" y="4104"/>
                  </a:cubicBezTo>
                  <a:lnTo>
                    <a:pt x="11475" y="4104"/>
                  </a:lnTo>
                  <a:cubicBezTo>
                    <a:pt x="11175" y="3437"/>
                    <a:pt x="10742" y="2836"/>
                    <a:pt x="10241" y="2336"/>
                  </a:cubicBezTo>
                  <a:lnTo>
                    <a:pt x="10508" y="1535"/>
                  </a:lnTo>
                  <a:cubicBezTo>
                    <a:pt x="10241" y="1335"/>
                    <a:pt x="10008" y="1168"/>
                    <a:pt x="9741" y="1002"/>
                  </a:cubicBezTo>
                  <a:lnTo>
                    <a:pt x="9074" y="1502"/>
                  </a:lnTo>
                  <a:cubicBezTo>
                    <a:pt x="8473" y="1135"/>
                    <a:pt x="7739" y="935"/>
                    <a:pt x="7006" y="802"/>
                  </a:cubicBezTo>
                  <a:lnTo>
                    <a:pt x="6739" y="1"/>
                  </a:lnTo>
                  <a:close/>
                </a:path>
              </a:pathLst>
            </a:custGeom>
            <a:solidFill>
              <a:srgbClr val="B2B6DC"/>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Google Shape;40;p18"/>
            <p:cNvSpPr/>
            <p:nvPr/>
          </p:nvSpPr>
          <p:spPr>
            <a:xfrm>
              <a:off x="3477650" y="837700"/>
              <a:ext cx="314425" cy="321100"/>
            </a:xfrm>
            <a:custGeom>
              <a:rect b="b" l="l" r="r" t="t"/>
              <a:pathLst>
                <a:path extrusionOk="0" fill="none" h="12844" w="12577">
                  <a:moveTo>
                    <a:pt x="11976" y="6439"/>
                  </a:moveTo>
                  <a:cubicBezTo>
                    <a:pt x="11976" y="6139"/>
                    <a:pt x="11909" y="5838"/>
                    <a:pt x="11876" y="5572"/>
                  </a:cubicBezTo>
                  <a:lnTo>
                    <a:pt x="12576" y="5038"/>
                  </a:lnTo>
                  <a:cubicBezTo>
                    <a:pt x="12510" y="4738"/>
                    <a:pt x="12409" y="4437"/>
                    <a:pt x="12309" y="4104"/>
                  </a:cubicBezTo>
                  <a:lnTo>
                    <a:pt x="11475" y="4104"/>
                  </a:lnTo>
                  <a:cubicBezTo>
                    <a:pt x="11175" y="3437"/>
                    <a:pt x="10742" y="2836"/>
                    <a:pt x="10241" y="2336"/>
                  </a:cubicBezTo>
                  <a:lnTo>
                    <a:pt x="10508" y="1535"/>
                  </a:lnTo>
                  <a:cubicBezTo>
                    <a:pt x="10241" y="1335"/>
                    <a:pt x="10008" y="1168"/>
                    <a:pt x="9741" y="1002"/>
                  </a:cubicBezTo>
                  <a:lnTo>
                    <a:pt x="9074" y="1502"/>
                  </a:lnTo>
                  <a:cubicBezTo>
                    <a:pt x="8473" y="1135"/>
                    <a:pt x="7739" y="935"/>
                    <a:pt x="7006" y="802"/>
                  </a:cubicBezTo>
                  <a:lnTo>
                    <a:pt x="6739" y="1"/>
                  </a:lnTo>
                  <a:lnTo>
                    <a:pt x="6305" y="1"/>
                  </a:lnTo>
                  <a:lnTo>
                    <a:pt x="5838" y="1"/>
                  </a:lnTo>
                  <a:lnTo>
                    <a:pt x="5571" y="802"/>
                  </a:lnTo>
                  <a:cubicBezTo>
                    <a:pt x="4837" y="902"/>
                    <a:pt x="4137" y="1135"/>
                    <a:pt x="3503" y="1502"/>
                  </a:cubicBezTo>
                  <a:lnTo>
                    <a:pt x="2836" y="1002"/>
                  </a:lnTo>
                  <a:cubicBezTo>
                    <a:pt x="2569" y="1168"/>
                    <a:pt x="2336" y="1369"/>
                    <a:pt x="2069" y="1535"/>
                  </a:cubicBezTo>
                  <a:lnTo>
                    <a:pt x="2336" y="2336"/>
                  </a:lnTo>
                  <a:cubicBezTo>
                    <a:pt x="1835" y="2836"/>
                    <a:pt x="1402" y="3437"/>
                    <a:pt x="1135" y="4104"/>
                  </a:cubicBezTo>
                  <a:lnTo>
                    <a:pt x="301" y="4104"/>
                  </a:lnTo>
                  <a:cubicBezTo>
                    <a:pt x="167" y="4404"/>
                    <a:pt x="67" y="4738"/>
                    <a:pt x="1" y="5038"/>
                  </a:cubicBezTo>
                  <a:lnTo>
                    <a:pt x="701" y="5572"/>
                  </a:lnTo>
                  <a:cubicBezTo>
                    <a:pt x="668" y="5838"/>
                    <a:pt x="634" y="6139"/>
                    <a:pt x="634" y="6439"/>
                  </a:cubicBezTo>
                  <a:cubicBezTo>
                    <a:pt x="634" y="6806"/>
                    <a:pt x="668" y="7173"/>
                    <a:pt x="734" y="7573"/>
                  </a:cubicBezTo>
                  <a:lnTo>
                    <a:pt x="67" y="8073"/>
                  </a:lnTo>
                  <a:cubicBezTo>
                    <a:pt x="167" y="8407"/>
                    <a:pt x="301" y="8741"/>
                    <a:pt x="401" y="9074"/>
                  </a:cubicBezTo>
                  <a:lnTo>
                    <a:pt x="1235" y="9074"/>
                  </a:lnTo>
                  <a:cubicBezTo>
                    <a:pt x="1535" y="9641"/>
                    <a:pt x="1902" y="10142"/>
                    <a:pt x="2369" y="10575"/>
                  </a:cubicBezTo>
                  <a:lnTo>
                    <a:pt x="2135" y="11342"/>
                  </a:lnTo>
                  <a:cubicBezTo>
                    <a:pt x="2402" y="11609"/>
                    <a:pt x="2703" y="11809"/>
                    <a:pt x="3036" y="11976"/>
                  </a:cubicBezTo>
                  <a:lnTo>
                    <a:pt x="3703" y="11476"/>
                  </a:lnTo>
                  <a:cubicBezTo>
                    <a:pt x="4237" y="11743"/>
                    <a:pt x="4837" y="11943"/>
                    <a:pt x="5404" y="12010"/>
                  </a:cubicBezTo>
                  <a:lnTo>
                    <a:pt x="5671" y="12810"/>
                  </a:lnTo>
                  <a:cubicBezTo>
                    <a:pt x="5838" y="12810"/>
                    <a:pt x="6038" y="12843"/>
                    <a:pt x="6205" y="12843"/>
                  </a:cubicBezTo>
                  <a:cubicBezTo>
                    <a:pt x="6405" y="12843"/>
                    <a:pt x="6572" y="12843"/>
                    <a:pt x="6739" y="12810"/>
                  </a:cubicBezTo>
                  <a:lnTo>
                    <a:pt x="7006" y="12010"/>
                  </a:lnTo>
                  <a:cubicBezTo>
                    <a:pt x="7639" y="11943"/>
                    <a:pt x="8206" y="11743"/>
                    <a:pt x="8707" y="11476"/>
                  </a:cubicBezTo>
                  <a:lnTo>
                    <a:pt x="9374" y="11976"/>
                  </a:lnTo>
                  <a:cubicBezTo>
                    <a:pt x="9708" y="11809"/>
                    <a:pt x="10008" y="11576"/>
                    <a:pt x="10308" y="11342"/>
                  </a:cubicBezTo>
                  <a:lnTo>
                    <a:pt x="10041" y="10575"/>
                  </a:lnTo>
                  <a:cubicBezTo>
                    <a:pt x="10508" y="10142"/>
                    <a:pt x="10875" y="9608"/>
                    <a:pt x="11175" y="9074"/>
                  </a:cubicBezTo>
                  <a:lnTo>
                    <a:pt x="12009" y="9074"/>
                  </a:lnTo>
                  <a:cubicBezTo>
                    <a:pt x="12143" y="8741"/>
                    <a:pt x="12243" y="8407"/>
                    <a:pt x="12343" y="8073"/>
                  </a:cubicBezTo>
                  <a:lnTo>
                    <a:pt x="11676" y="7573"/>
                  </a:lnTo>
                  <a:cubicBezTo>
                    <a:pt x="11909" y="7173"/>
                    <a:pt x="11976" y="6806"/>
                    <a:pt x="11976" y="6439"/>
                  </a:cubicBezTo>
                  <a:close/>
                  <a:moveTo>
                    <a:pt x="6338" y="9808"/>
                  </a:moveTo>
                  <a:cubicBezTo>
                    <a:pt x="4470" y="9808"/>
                    <a:pt x="2969" y="8307"/>
                    <a:pt x="2969" y="6439"/>
                  </a:cubicBezTo>
                  <a:cubicBezTo>
                    <a:pt x="2969" y="4571"/>
                    <a:pt x="4470" y="3070"/>
                    <a:pt x="6338" y="3070"/>
                  </a:cubicBezTo>
                  <a:cubicBezTo>
                    <a:pt x="8206" y="3070"/>
                    <a:pt x="9708" y="4571"/>
                    <a:pt x="9708" y="6439"/>
                  </a:cubicBezTo>
                  <a:cubicBezTo>
                    <a:pt x="9708" y="8307"/>
                    <a:pt x="8173" y="9808"/>
                    <a:pt x="6338" y="9808"/>
                  </a:cubicBezTo>
                  <a:close/>
                </a:path>
              </a:pathLst>
            </a:custGeom>
            <a:noFill/>
            <a:ln cap="rnd" cmpd="sng" w="158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1" name="Google Shape;41;p18"/>
          <p:cNvGrpSpPr/>
          <p:nvPr/>
        </p:nvGrpSpPr>
        <p:grpSpPr>
          <a:xfrm>
            <a:off x="116867" y="1360171"/>
            <a:ext cx="738667" cy="502594"/>
            <a:chOff x="200200" y="2278225"/>
            <a:chExt cx="862425" cy="586800"/>
          </a:xfrm>
        </p:grpSpPr>
        <p:sp>
          <p:nvSpPr>
            <p:cNvPr id="42" name="Google Shape;42;p18"/>
            <p:cNvSpPr/>
            <p:nvPr/>
          </p:nvSpPr>
          <p:spPr>
            <a:xfrm>
              <a:off x="200200" y="2425050"/>
              <a:ext cx="338700" cy="293400"/>
            </a:xfrm>
            <a:prstGeom prst="hexagon">
              <a:avLst>
                <a:gd fmla="val 25000" name="adj"/>
                <a:gd fmla="val 115470" name="vf"/>
              </a:avLst>
            </a:pr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18"/>
            <p:cNvSpPr/>
            <p:nvPr/>
          </p:nvSpPr>
          <p:spPr>
            <a:xfrm>
              <a:off x="462325" y="2278225"/>
              <a:ext cx="338700" cy="293400"/>
            </a:xfrm>
            <a:prstGeom prst="hexagon">
              <a:avLst>
                <a:gd fmla="val 25000" name="adj"/>
                <a:gd fmla="val 115470" name="vf"/>
              </a:avLst>
            </a:pr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18"/>
            <p:cNvSpPr/>
            <p:nvPr/>
          </p:nvSpPr>
          <p:spPr>
            <a:xfrm>
              <a:off x="462325" y="2571625"/>
              <a:ext cx="338700" cy="293400"/>
            </a:xfrm>
            <a:prstGeom prst="hexagon">
              <a:avLst>
                <a:gd fmla="val 25000" name="adj"/>
                <a:gd fmla="val 115470" name="vf"/>
              </a:avLst>
            </a:pr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p18"/>
            <p:cNvSpPr/>
            <p:nvPr/>
          </p:nvSpPr>
          <p:spPr>
            <a:xfrm>
              <a:off x="723925" y="2425050"/>
              <a:ext cx="338700" cy="293400"/>
            </a:xfrm>
            <a:prstGeom prst="hexagon">
              <a:avLst>
                <a:gd fmla="val 25000" name="adj"/>
                <a:gd fmla="val 115470" name="vf"/>
              </a:avLst>
            </a:pr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6" name="Google Shape;46;p18"/>
          <p:cNvGrpSpPr/>
          <p:nvPr/>
        </p:nvGrpSpPr>
        <p:grpSpPr>
          <a:xfrm>
            <a:off x="116874" y="3894970"/>
            <a:ext cx="1088187" cy="1088241"/>
            <a:chOff x="5486600" y="4383575"/>
            <a:chExt cx="497025" cy="497050"/>
          </a:xfrm>
        </p:grpSpPr>
        <p:sp>
          <p:nvSpPr>
            <p:cNvPr id="47" name="Google Shape;47;p18"/>
            <p:cNvSpPr/>
            <p:nvPr/>
          </p:nvSpPr>
          <p:spPr>
            <a:xfrm>
              <a:off x="5486600" y="4405675"/>
              <a:ext cx="497025" cy="452850"/>
            </a:xfrm>
            <a:custGeom>
              <a:rect b="b" l="l" r="r" t="t"/>
              <a:pathLst>
                <a:path extrusionOk="0" h="18114" w="19881">
                  <a:moveTo>
                    <a:pt x="9940" y="1"/>
                  </a:moveTo>
                  <a:cubicBezTo>
                    <a:pt x="7622" y="1"/>
                    <a:pt x="5304" y="885"/>
                    <a:pt x="3536" y="2653"/>
                  </a:cubicBezTo>
                  <a:cubicBezTo>
                    <a:pt x="0" y="6188"/>
                    <a:pt x="0" y="11926"/>
                    <a:pt x="3536" y="15462"/>
                  </a:cubicBezTo>
                  <a:cubicBezTo>
                    <a:pt x="5304" y="17230"/>
                    <a:pt x="7622" y="18114"/>
                    <a:pt x="9940" y="18114"/>
                  </a:cubicBezTo>
                  <a:cubicBezTo>
                    <a:pt x="12259" y="18114"/>
                    <a:pt x="14577" y="17230"/>
                    <a:pt x="16345" y="15462"/>
                  </a:cubicBezTo>
                  <a:cubicBezTo>
                    <a:pt x="19881" y="11926"/>
                    <a:pt x="19881" y="6188"/>
                    <a:pt x="16345" y="2653"/>
                  </a:cubicBezTo>
                  <a:cubicBezTo>
                    <a:pt x="14577" y="885"/>
                    <a:pt x="12259" y="1"/>
                    <a:pt x="9940" y="1"/>
                  </a:cubicBezTo>
                  <a:close/>
                </a:path>
              </a:pathLst>
            </a:custGeom>
            <a:solidFill>
              <a:srgbClr val="7AD3FF"/>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 name="Google Shape;48;p18"/>
            <p:cNvSpPr/>
            <p:nvPr/>
          </p:nvSpPr>
          <p:spPr>
            <a:xfrm>
              <a:off x="5486600" y="4383575"/>
              <a:ext cx="497025" cy="497050"/>
            </a:xfrm>
            <a:custGeom>
              <a:rect b="b" l="l" r="r" t="t"/>
              <a:pathLst>
                <a:path extrusionOk="0" fill="none" h="19882" w="19881">
                  <a:moveTo>
                    <a:pt x="16345" y="3537"/>
                  </a:moveTo>
                  <a:cubicBezTo>
                    <a:pt x="19881" y="7072"/>
                    <a:pt x="19881" y="12810"/>
                    <a:pt x="16345" y="16346"/>
                  </a:cubicBezTo>
                  <a:cubicBezTo>
                    <a:pt x="12809" y="19882"/>
                    <a:pt x="7072" y="19882"/>
                    <a:pt x="3536" y="16346"/>
                  </a:cubicBezTo>
                  <a:cubicBezTo>
                    <a:pt x="0" y="12810"/>
                    <a:pt x="0" y="7072"/>
                    <a:pt x="3536" y="3537"/>
                  </a:cubicBezTo>
                  <a:cubicBezTo>
                    <a:pt x="7072" y="1"/>
                    <a:pt x="12809" y="1"/>
                    <a:pt x="16345" y="3537"/>
                  </a:cubicBezTo>
                  <a:close/>
                </a:path>
              </a:pathLst>
            </a:custGeom>
            <a:noFill/>
            <a:ln cap="rnd" cmpd="sng" w="158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 name="Google Shape;49;p18"/>
            <p:cNvSpPr/>
            <p:nvPr/>
          </p:nvSpPr>
          <p:spPr>
            <a:xfrm>
              <a:off x="5572475" y="4405250"/>
              <a:ext cx="325275" cy="452850"/>
            </a:xfrm>
            <a:custGeom>
              <a:rect b="b" l="l" r="r" t="t"/>
              <a:pathLst>
                <a:path extrusionOk="0" fill="none" h="18114" w="13011">
                  <a:moveTo>
                    <a:pt x="13010" y="9074"/>
                  </a:moveTo>
                  <a:cubicBezTo>
                    <a:pt x="13010" y="14078"/>
                    <a:pt x="10108" y="18114"/>
                    <a:pt x="6505" y="18114"/>
                  </a:cubicBezTo>
                  <a:cubicBezTo>
                    <a:pt x="2903" y="18114"/>
                    <a:pt x="1" y="14078"/>
                    <a:pt x="1" y="9074"/>
                  </a:cubicBezTo>
                  <a:cubicBezTo>
                    <a:pt x="1" y="4071"/>
                    <a:pt x="2903" y="1"/>
                    <a:pt x="6505" y="1"/>
                  </a:cubicBezTo>
                  <a:cubicBezTo>
                    <a:pt x="10108" y="1"/>
                    <a:pt x="13010" y="4071"/>
                    <a:pt x="13010" y="9074"/>
                  </a:cubicBezTo>
                  <a:close/>
                </a:path>
              </a:pathLst>
            </a:custGeom>
            <a:noFill/>
            <a:ln cap="rnd" cmpd="sng" w="158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 name="Google Shape;50;p18"/>
            <p:cNvSpPr/>
            <p:nvPr/>
          </p:nvSpPr>
          <p:spPr>
            <a:xfrm>
              <a:off x="5646700" y="4405250"/>
              <a:ext cx="176825" cy="452850"/>
            </a:xfrm>
            <a:custGeom>
              <a:rect b="b" l="l" r="r" t="t"/>
              <a:pathLst>
                <a:path extrusionOk="0" fill="none" h="18114" w="7073">
                  <a:moveTo>
                    <a:pt x="7072" y="9074"/>
                  </a:moveTo>
                  <a:cubicBezTo>
                    <a:pt x="7072" y="14078"/>
                    <a:pt x="5505" y="18114"/>
                    <a:pt x="3536" y="18114"/>
                  </a:cubicBezTo>
                  <a:cubicBezTo>
                    <a:pt x="1568" y="18114"/>
                    <a:pt x="1" y="14078"/>
                    <a:pt x="1" y="9074"/>
                  </a:cubicBezTo>
                  <a:cubicBezTo>
                    <a:pt x="1" y="4071"/>
                    <a:pt x="1568" y="1"/>
                    <a:pt x="3536" y="1"/>
                  </a:cubicBezTo>
                  <a:cubicBezTo>
                    <a:pt x="5505" y="1"/>
                    <a:pt x="7072" y="4071"/>
                    <a:pt x="7072" y="9074"/>
                  </a:cubicBezTo>
                  <a:close/>
                </a:path>
              </a:pathLst>
            </a:custGeom>
            <a:noFill/>
            <a:ln cap="rnd" cmpd="sng" w="158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18"/>
            <p:cNvSpPr/>
            <p:nvPr/>
          </p:nvSpPr>
          <p:spPr>
            <a:xfrm>
              <a:off x="5735100" y="4405250"/>
              <a:ext cx="25" cy="452850"/>
            </a:xfrm>
            <a:custGeom>
              <a:rect b="b" l="l" r="r" t="t"/>
              <a:pathLst>
                <a:path extrusionOk="0" fill="none" h="18114" w="1">
                  <a:moveTo>
                    <a:pt x="0" y="1"/>
                  </a:moveTo>
                  <a:lnTo>
                    <a:pt x="0" y="18114"/>
                  </a:lnTo>
                </a:path>
              </a:pathLst>
            </a:custGeom>
            <a:noFill/>
            <a:ln cap="rnd" cmpd="sng" w="158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p18"/>
            <p:cNvSpPr/>
            <p:nvPr/>
          </p:nvSpPr>
          <p:spPr>
            <a:xfrm>
              <a:off x="5509100" y="4632100"/>
              <a:ext cx="452025" cy="25"/>
            </a:xfrm>
            <a:custGeom>
              <a:rect b="b" l="l" r="r" t="t"/>
              <a:pathLst>
                <a:path extrusionOk="0" fill="none" h="1" w="18081">
                  <a:moveTo>
                    <a:pt x="18080" y="0"/>
                  </a:moveTo>
                  <a:lnTo>
                    <a:pt x="1" y="0"/>
                  </a:lnTo>
                </a:path>
              </a:pathLst>
            </a:custGeom>
            <a:noFill/>
            <a:ln cap="rnd" cmpd="sng" w="158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3" name="Google Shape;53;p18"/>
          <p:cNvGrpSpPr/>
          <p:nvPr/>
        </p:nvGrpSpPr>
        <p:grpSpPr>
          <a:xfrm>
            <a:off x="339633" y="2045618"/>
            <a:ext cx="535749" cy="547122"/>
            <a:chOff x="3477650" y="837700"/>
            <a:chExt cx="314425" cy="321100"/>
          </a:xfrm>
        </p:grpSpPr>
        <p:sp>
          <p:nvSpPr>
            <p:cNvPr id="54" name="Google Shape;54;p18"/>
            <p:cNvSpPr/>
            <p:nvPr/>
          </p:nvSpPr>
          <p:spPr>
            <a:xfrm>
              <a:off x="3477650" y="837700"/>
              <a:ext cx="314425" cy="321100"/>
            </a:xfrm>
            <a:custGeom>
              <a:rect b="b" l="l" r="r" t="t"/>
              <a:pathLst>
                <a:path extrusionOk="0" h="12844" w="12577">
                  <a:moveTo>
                    <a:pt x="6338" y="3070"/>
                  </a:moveTo>
                  <a:cubicBezTo>
                    <a:pt x="8206" y="3070"/>
                    <a:pt x="9708" y="4571"/>
                    <a:pt x="9708" y="6439"/>
                  </a:cubicBezTo>
                  <a:cubicBezTo>
                    <a:pt x="9708" y="8307"/>
                    <a:pt x="8173" y="9808"/>
                    <a:pt x="6338" y="9808"/>
                  </a:cubicBezTo>
                  <a:cubicBezTo>
                    <a:pt x="4470" y="9808"/>
                    <a:pt x="2969" y="8307"/>
                    <a:pt x="2969" y="6439"/>
                  </a:cubicBezTo>
                  <a:cubicBezTo>
                    <a:pt x="2969" y="4571"/>
                    <a:pt x="4470" y="3070"/>
                    <a:pt x="6338" y="3070"/>
                  </a:cubicBezTo>
                  <a:close/>
                  <a:moveTo>
                    <a:pt x="5838" y="1"/>
                  </a:moveTo>
                  <a:lnTo>
                    <a:pt x="5571" y="802"/>
                  </a:lnTo>
                  <a:cubicBezTo>
                    <a:pt x="4837" y="902"/>
                    <a:pt x="4137" y="1135"/>
                    <a:pt x="3503" y="1502"/>
                  </a:cubicBezTo>
                  <a:lnTo>
                    <a:pt x="2836" y="1002"/>
                  </a:lnTo>
                  <a:cubicBezTo>
                    <a:pt x="2569" y="1168"/>
                    <a:pt x="2336" y="1369"/>
                    <a:pt x="2069" y="1535"/>
                  </a:cubicBezTo>
                  <a:lnTo>
                    <a:pt x="2336" y="2336"/>
                  </a:lnTo>
                  <a:cubicBezTo>
                    <a:pt x="1835" y="2836"/>
                    <a:pt x="1402" y="3437"/>
                    <a:pt x="1135" y="4104"/>
                  </a:cubicBezTo>
                  <a:lnTo>
                    <a:pt x="301" y="4104"/>
                  </a:lnTo>
                  <a:cubicBezTo>
                    <a:pt x="167" y="4404"/>
                    <a:pt x="67" y="4738"/>
                    <a:pt x="1" y="5038"/>
                  </a:cubicBezTo>
                  <a:lnTo>
                    <a:pt x="701" y="5572"/>
                  </a:lnTo>
                  <a:cubicBezTo>
                    <a:pt x="668" y="5838"/>
                    <a:pt x="634" y="6139"/>
                    <a:pt x="634" y="6439"/>
                  </a:cubicBezTo>
                  <a:cubicBezTo>
                    <a:pt x="634" y="6806"/>
                    <a:pt x="668" y="7173"/>
                    <a:pt x="734" y="7573"/>
                  </a:cubicBezTo>
                  <a:lnTo>
                    <a:pt x="67" y="8073"/>
                  </a:lnTo>
                  <a:cubicBezTo>
                    <a:pt x="167" y="8407"/>
                    <a:pt x="301" y="8741"/>
                    <a:pt x="401" y="9074"/>
                  </a:cubicBezTo>
                  <a:lnTo>
                    <a:pt x="1235" y="9074"/>
                  </a:lnTo>
                  <a:cubicBezTo>
                    <a:pt x="1535" y="9641"/>
                    <a:pt x="1902" y="10142"/>
                    <a:pt x="2369" y="10575"/>
                  </a:cubicBezTo>
                  <a:lnTo>
                    <a:pt x="2135" y="11342"/>
                  </a:lnTo>
                  <a:cubicBezTo>
                    <a:pt x="2402" y="11609"/>
                    <a:pt x="2703" y="11809"/>
                    <a:pt x="3036" y="11976"/>
                  </a:cubicBezTo>
                  <a:lnTo>
                    <a:pt x="3703" y="11476"/>
                  </a:lnTo>
                  <a:cubicBezTo>
                    <a:pt x="4237" y="11743"/>
                    <a:pt x="4837" y="11943"/>
                    <a:pt x="5404" y="12010"/>
                  </a:cubicBezTo>
                  <a:lnTo>
                    <a:pt x="5671" y="12810"/>
                  </a:lnTo>
                  <a:cubicBezTo>
                    <a:pt x="5838" y="12810"/>
                    <a:pt x="6038" y="12843"/>
                    <a:pt x="6205" y="12843"/>
                  </a:cubicBezTo>
                  <a:cubicBezTo>
                    <a:pt x="6405" y="12843"/>
                    <a:pt x="6572" y="12843"/>
                    <a:pt x="6739" y="12810"/>
                  </a:cubicBezTo>
                  <a:lnTo>
                    <a:pt x="7006" y="12010"/>
                  </a:lnTo>
                  <a:cubicBezTo>
                    <a:pt x="7639" y="11943"/>
                    <a:pt x="8206" y="11743"/>
                    <a:pt x="8707" y="11476"/>
                  </a:cubicBezTo>
                  <a:lnTo>
                    <a:pt x="9374" y="11976"/>
                  </a:lnTo>
                  <a:cubicBezTo>
                    <a:pt x="9708" y="11809"/>
                    <a:pt x="10008" y="11576"/>
                    <a:pt x="10308" y="11342"/>
                  </a:cubicBezTo>
                  <a:lnTo>
                    <a:pt x="10041" y="10575"/>
                  </a:lnTo>
                  <a:cubicBezTo>
                    <a:pt x="10508" y="10142"/>
                    <a:pt x="10875" y="9608"/>
                    <a:pt x="11175" y="9074"/>
                  </a:cubicBezTo>
                  <a:lnTo>
                    <a:pt x="12009" y="9074"/>
                  </a:lnTo>
                  <a:cubicBezTo>
                    <a:pt x="12143" y="8741"/>
                    <a:pt x="12243" y="8407"/>
                    <a:pt x="12343" y="8073"/>
                  </a:cubicBezTo>
                  <a:lnTo>
                    <a:pt x="11676" y="7573"/>
                  </a:lnTo>
                  <a:cubicBezTo>
                    <a:pt x="11909" y="7173"/>
                    <a:pt x="11976" y="6806"/>
                    <a:pt x="11976" y="6439"/>
                  </a:cubicBezTo>
                  <a:cubicBezTo>
                    <a:pt x="11976" y="6139"/>
                    <a:pt x="11909" y="5838"/>
                    <a:pt x="11876" y="5572"/>
                  </a:cubicBezTo>
                  <a:lnTo>
                    <a:pt x="12576" y="5038"/>
                  </a:lnTo>
                  <a:cubicBezTo>
                    <a:pt x="12510" y="4738"/>
                    <a:pt x="12409" y="4437"/>
                    <a:pt x="12309" y="4104"/>
                  </a:cubicBezTo>
                  <a:lnTo>
                    <a:pt x="11475" y="4104"/>
                  </a:lnTo>
                  <a:cubicBezTo>
                    <a:pt x="11175" y="3437"/>
                    <a:pt x="10742" y="2836"/>
                    <a:pt x="10241" y="2336"/>
                  </a:cubicBezTo>
                  <a:lnTo>
                    <a:pt x="10508" y="1535"/>
                  </a:lnTo>
                  <a:cubicBezTo>
                    <a:pt x="10241" y="1335"/>
                    <a:pt x="10008" y="1168"/>
                    <a:pt x="9741" y="1002"/>
                  </a:cubicBezTo>
                  <a:lnTo>
                    <a:pt x="9074" y="1502"/>
                  </a:lnTo>
                  <a:cubicBezTo>
                    <a:pt x="8473" y="1135"/>
                    <a:pt x="7739" y="935"/>
                    <a:pt x="7006" y="802"/>
                  </a:cubicBezTo>
                  <a:lnTo>
                    <a:pt x="6739" y="1"/>
                  </a:lnTo>
                  <a:close/>
                </a:path>
              </a:pathLst>
            </a:custGeom>
            <a:solidFill>
              <a:srgbClr val="B2B6DC"/>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Google Shape;55;p18"/>
            <p:cNvSpPr/>
            <p:nvPr/>
          </p:nvSpPr>
          <p:spPr>
            <a:xfrm>
              <a:off x="3477650" y="837700"/>
              <a:ext cx="314425" cy="321100"/>
            </a:xfrm>
            <a:custGeom>
              <a:rect b="b" l="l" r="r" t="t"/>
              <a:pathLst>
                <a:path extrusionOk="0" fill="none" h="12844" w="12577">
                  <a:moveTo>
                    <a:pt x="11976" y="6439"/>
                  </a:moveTo>
                  <a:cubicBezTo>
                    <a:pt x="11976" y="6139"/>
                    <a:pt x="11909" y="5838"/>
                    <a:pt x="11876" y="5572"/>
                  </a:cubicBezTo>
                  <a:lnTo>
                    <a:pt x="12576" y="5038"/>
                  </a:lnTo>
                  <a:cubicBezTo>
                    <a:pt x="12510" y="4738"/>
                    <a:pt x="12409" y="4437"/>
                    <a:pt x="12309" y="4104"/>
                  </a:cubicBezTo>
                  <a:lnTo>
                    <a:pt x="11475" y="4104"/>
                  </a:lnTo>
                  <a:cubicBezTo>
                    <a:pt x="11175" y="3437"/>
                    <a:pt x="10742" y="2836"/>
                    <a:pt x="10241" y="2336"/>
                  </a:cubicBezTo>
                  <a:lnTo>
                    <a:pt x="10508" y="1535"/>
                  </a:lnTo>
                  <a:cubicBezTo>
                    <a:pt x="10241" y="1335"/>
                    <a:pt x="10008" y="1168"/>
                    <a:pt x="9741" y="1002"/>
                  </a:cubicBezTo>
                  <a:lnTo>
                    <a:pt x="9074" y="1502"/>
                  </a:lnTo>
                  <a:cubicBezTo>
                    <a:pt x="8473" y="1135"/>
                    <a:pt x="7739" y="935"/>
                    <a:pt x="7006" y="802"/>
                  </a:cubicBezTo>
                  <a:lnTo>
                    <a:pt x="6739" y="1"/>
                  </a:lnTo>
                  <a:lnTo>
                    <a:pt x="6305" y="1"/>
                  </a:lnTo>
                  <a:lnTo>
                    <a:pt x="5838" y="1"/>
                  </a:lnTo>
                  <a:lnTo>
                    <a:pt x="5571" y="802"/>
                  </a:lnTo>
                  <a:cubicBezTo>
                    <a:pt x="4837" y="902"/>
                    <a:pt x="4137" y="1135"/>
                    <a:pt x="3503" y="1502"/>
                  </a:cubicBezTo>
                  <a:lnTo>
                    <a:pt x="2836" y="1002"/>
                  </a:lnTo>
                  <a:cubicBezTo>
                    <a:pt x="2569" y="1168"/>
                    <a:pt x="2336" y="1369"/>
                    <a:pt x="2069" y="1535"/>
                  </a:cubicBezTo>
                  <a:lnTo>
                    <a:pt x="2336" y="2336"/>
                  </a:lnTo>
                  <a:cubicBezTo>
                    <a:pt x="1835" y="2836"/>
                    <a:pt x="1402" y="3437"/>
                    <a:pt x="1135" y="4104"/>
                  </a:cubicBezTo>
                  <a:lnTo>
                    <a:pt x="301" y="4104"/>
                  </a:lnTo>
                  <a:cubicBezTo>
                    <a:pt x="167" y="4404"/>
                    <a:pt x="67" y="4738"/>
                    <a:pt x="1" y="5038"/>
                  </a:cubicBezTo>
                  <a:lnTo>
                    <a:pt x="701" y="5572"/>
                  </a:lnTo>
                  <a:cubicBezTo>
                    <a:pt x="668" y="5838"/>
                    <a:pt x="634" y="6139"/>
                    <a:pt x="634" y="6439"/>
                  </a:cubicBezTo>
                  <a:cubicBezTo>
                    <a:pt x="634" y="6806"/>
                    <a:pt x="668" y="7173"/>
                    <a:pt x="734" y="7573"/>
                  </a:cubicBezTo>
                  <a:lnTo>
                    <a:pt x="67" y="8073"/>
                  </a:lnTo>
                  <a:cubicBezTo>
                    <a:pt x="167" y="8407"/>
                    <a:pt x="301" y="8741"/>
                    <a:pt x="401" y="9074"/>
                  </a:cubicBezTo>
                  <a:lnTo>
                    <a:pt x="1235" y="9074"/>
                  </a:lnTo>
                  <a:cubicBezTo>
                    <a:pt x="1535" y="9641"/>
                    <a:pt x="1902" y="10142"/>
                    <a:pt x="2369" y="10575"/>
                  </a:cubicBezTo>
                  <a:lnTo>
                    <a:pt x="2135" y="11342"/>
                  </a:lnTo>
                  <a:cubicBezTo>
                    <a:pt x="2402" y="11609"/>
                    <a:pt x="2703" y="11809"/>
                    <a:pt x="3036" y="11976"/>
                  </a:cubicBezTo>
                  <a:lnTo>
                    <a:pt x="3703" y="11476"/>
                  </a:lnTo>
                  <a:cubicBezTo>
                    <a:pt x="4237" y="11743"/>
                    <a:pt x="4837" y="11943"/>
                    <a:pt x="5404" y="12010"/>
                  </a:cubicBezTo>
                  <a:lnTo>
                    <a:pt x="5671" y="12810"/>
                  </a:lnTo>
                  <a:cubicBezTo>
                    <a:pt x="5838" y="12810"/>
                    <a:pt x="6038" y="12843"/>
                    <a:pt x="6205" y="12843"/>
                  </a:cubicBezTo>
                  <a:cubicBezTo>
                    <a:pt x="6405" y="12843"/>
                    <a:pt x="6572" y="12843"/>
                    <a:pt x="6739" y="12810"/>
                  </a:cubicBezTo>
                  <a:lnTo>
                    <a:pt x="7006" y="12010"/>
                  </a:lnTo>
                  <a:cubicBezTo>
                    <a:pt x="7639" y="11943"/>
                    <a:pt x="8206" y="11743"/>
                    <a:pt x="8707" y="11476"/>
                  </a:cubicBezTo>
                  <a:lnTo>
                    <a:pt x="9374" y="11976"/>
                  </a:lnTo>
                  <a:cubicBezTo>
                    <a:pt x="9708" y="11809"/>
                    <a:pt x="10008" y="11576"/>
                    <a:pt x="10308" y="11342"/>
                  </a:cubicBezTo>
                  <a:lnTo>
                    <a:pt x="10041" y="10575"/>
                  </a:lnTo>
                  <a:cubicBezTo>
                    <a:pt x="10508" y="10142"/>
                    <a:pt x="10875" y="9608"/>
                    <a:pt x="11175" y="9074"/>
                  </a:cubicBezTo>
                  <a:lnTo>
                    <a:pt x="12009" y="9074"/>
                  </a:lnTo>
                  <a:cubicBezTo>
                    <a:pt x="12143" y="8741"/>
                    <a:pt x="12243" y="8407"/>
                    <a:pt x="12343" y="8073"/>
                  </a:cubicBezTo>
                  <a:lnTo>
                    <a:pt x="11676" y="7573"/>
                  </a:lnTo>
                  <a:cubicBezTo>
                    <a:pt x="11909" y="7173"/>
                    <a:pt x="11976" y="6806"/>
                    <a:pt x="11976" y="6439"/>
                  </a:cubicBezTo>
                  <a:close/>
                  <a:moveTo>
                    <a:pt x="6338" y="9808"/>
                  </a:moveTo>
                  <a:cubicBezTo>
                    <a:pt x="4470" y="9808"/>
                    <a:pt x="2969" y="8307"/>
                    <a:pt x="2969" y="6439"/>
                  </a:cubicBezTo>
                  <a:cubicBezTo>
                    <a:pt x="2969" y="4571"/>
                    <a:pt x="4470" y="3070"/>
                    <a:pt x="6338" y="3070"/>
                  </a:cubicBezTo>
                  <a:cubicBezTo>
                    <a:pt x="8206" y="3070"/>
                    <a:pt x="9708" y="4571"/>
                    <a:pt x="9708" y="6439"/>
                  </a:cubicBezTo>
                  <a:cubicBezTo>
                    <a:pt x="9708" y="8307"/>
                    <a:pt x="8173" y="9808"/>
                    <a:pt x="6338" y="9808"/>
                  </a:cubicBezTo>
                  <a:close/>
                </a:path>
              </a:pathLst>
            </a:custGeom>
            <a:noFill/>
            <a:ln cap="rnd" cmpd="sng" w="158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6" name="Google Shape;56;p18"/>
          <p:cNvSpPr/>
          <p:nvPr/>
        </p:nvSpPr>
        <p:spPr>
          <a:xfrm>
            <a:off x="8061422" y="2990660"/>
            <a:ext cx="738700" cy="371981"/>
          </a:xfrm>
          <a:custGeom>
            <a:rect b="b" l="l" r="r" t="t"/>
            <a:pathLst>
              <a:path extrusionOk="0" h="19015" w="37761">
                <a:moveTo>
                  <a:pt x="16045" y="1"/>
                </a:moveTo>
                <a:cubicBezTo>
                  <a:pt x="12042" y="1"/>
                  <a:pt x="8640" y="2436"/>
                  <a:pt x="7206" y="5938"/>
                </a:cubicBezTo>
                <a:cubicBezTo>
                  <a:pt x="7005" y="5905"/>
                  <a:pt x="6739" y="5905"/>
                  <a:pt x="6538" y="5905"/>
                </a:cubicBezTo>
                <a:cubicBezTo>
                  <a:pt x="2903" y="5905"/>
                  <a:pt x="0" y="8840"/>
                  <a:pt x="0" y="12443"/>
                </a:cubicBezTo>
                <a:cubicBezTo>
                  <a:pt x="0" y="16079"/>
                  <a:pt x="2903" y="19014"/>
                  <a:pt x="6538" y="19014"/>
                </a:cubicBezTo>
                <a:lnTo>
                  <a:pt x="34492" y="19014"/>
                </a:lnTo>
                <a:cubicBezTo>
                  <a:pt x="36260" y="19014"/>
                  <a:pt x="37761" y="17547"/>
                  <a:pt x="37761" y="15712"/>
                </a:cubicBezTo>
                <a:cubicBezTo>
                  <a:pt x="37727" y="13977"/>
                  <a:pt x="36260" y="12510"/>
                  <a:pt x="34492" y="12510"/>
                </a:cubicBezTo>
                <a:cubicBezTo>
                  <a:pt x="33725" y="12510"/>
                  <a:pt x="33057" y="12743"/>
                  <a:pt x="32490" y="13177"/>
                </a:cubicBezTo>
                <a:cubicBezTo>
                  <a:pt x="32123" y="10575"/>
                  <a:pt x="29989" y="8607"/>
                  <a:pt x="27320" y="8607"/>
                </a:cubicBezTo>
                <a:cubicBezTo>
                  <a:pt x="26686" y="8607"/>
                  <a:pt x="26086" y="8740"/>
                  <a:pt x="25552" y="8907"/>
                </a:cubicBezTo>
                <a:cubicBezTo>
                  <a:pt x="25252" y="3903"/>
                  <a:pt x="21082" y="1"/>
                  <a:pt x="16045" y="1"/>
                </a:cubicBezTo>
                <a:close/>
              </a:path>
            </a:pathLst>
          </a:custGeom>
          <a:solidFill>
            <a:schemeClr val="accent1"/>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7" name="Google Shape;57;p18"/>
          <p:cNvGrpSpPr/>
          <p:nvPr/>
        </p:nvGrpSpPr>
        <p:grpSpPr>
          <a:xfrm>
            <a:off x="8430783" y="813055"/>
            <a:ext cx="535749" cy="547122"/>
            <a:chOff x="3477650" y="837700"/>
            <a:chExt cx="314425" cy="321100"/>
          </a:xfrm>
        </p:grpSpPr>
        <p:sp>
          <p:nvSpPr>
            <p:cNvPr id="58" name="Google Shape;58;p18"/>
            <p:cNvSpPr/>
            <p:nvPr/>
          </p:nvSpPr>
          <p:spPr>
            <a:xfrm>
              <a:off x="3477650" y="837700"/>
              <a:ext cx="314425" cy="321100"/>
            </a:xfrm>
            <a:custGeom>
              <a:rect b="b" l="l" r="r" t="t"/>
              <a:pathLst>
                <a:path extrusionOk="0" h="12844" w="12577">
                  <a:moveTo>
                    <a:pt x="6338" y="3070"/>
                  </a:moveTo>
                  <a:cubicBezTo>
                    <a:pt x="8206" y="3070"/>
                    <a:pt x="9708" y="4571"/>
                    <a:pt x="9708" y="6439"/>
                  </a:cubicBezTo>
                  <a:cubicBezTo>
                    <a:pt x="9708" y="8307"/>
                    <a:pt x="8173" y="9808"/>
                    <a:pt x="6338" y="9808"/>
                  </a:cubicBezTo>
                  <a:cubicBezTo>
                    <a:pt x="4470" y="9808"/>
                    <a:pt x="2969" y="8307"/>
                    <a:pt x="2969" y="6439"/>
                  </a:cubicBezTo>
                  <a:cubicBezTo>
                    <a:pt x="2969" y="4571"/>
                    <a:pt x="4470" y="3070"/>
                    <a:pt x="6338" y="3070"/>
                  </a:cubicBezTo>
                  <a:close/>
                  <a:moveTo>
                    <a:pt x="5838" y="1"/>
                  </a:moveTo>
                  <a:lnTo>
                    <a:pt x="5571" y="802"/>
                  </a:lnTo>
                  <a:cubicBezTo>
                    <a:pt x="4837" y="902"/>
                    <a:pt x="4137" y="1135"/>
                    <a:pt x="3503" y="1502"/>
                  </a:cubicBezTo>
                  <a:lnTo>
                    <a:pt x="2836" y="1002"/>
                  </a:lnTo>
                  <a:cubicBezTo>
                    <a:pt x="2569" y="1168"/>
                    <a:pt x="2336" y="1369"/>
                    <a:pt x="2069" y="1535"/>
                  </a:cubicBezTo>
                  <a:lnTo>
                    <a:pt x="2336" y="2336"/>
                  </a:lnTo>
                  <a:cubicBezTo>
                    <a:pt x="1835" y="2836"/>
                    <a:pt x="1402" y="3437"/>
                    <a:pt x="1135" y="4104"/>
                  </a:cubicBezTo>
                  <a:lnTo>
                    <a:pt x="301" y="4104"/>
                  </a:lnTo>
                  <a:cubicBezTo>
                    <a:pt x="167" y="4404"/>
                    <a:pt x="67" y="4738"/>
                    <a:pt x="1" y="5038"/>
                  </a:cubicBezTo>
                  <a:lnTo>
                    <a:pt x="701" y="5572"/>
                  </a:lnTo>
                  <a:cubicBezTo>
                    <a:pt x="668" y="5838"/>
                    <a:pt x="634" y="6139"/>
                    <a:pt x="634" y="6439"/>
                  </a:cubicBezTo>
                  <a:cubicBezTo>
                    <a:pt x="634" y="6806"/>
                    <a:pt x="668" y="7173"/>
                    <a:pt x="734" y="7573"/>
                  </a:cubicBezTo>
                  <a:lnTo>
                    <a:pt x="67" y="8073"/>
                  </a:lnTo>
                  <a:cubicBezTo>
                    <a:pt x="167" y="8407"/>
                    <a:pt x="301" y="8741"/>
                    <a:pt x="401" y="9074"/>
                  </a:cubicBezTo>
                  <a:lnTo>
                    <a:pt x="1235" y="9074"/>
                  </a:lnTo>
                  <a:cubicBezTo>
                    <a:pt x="1535" y="9641"/>
                    <a:pt x="1902" y="10142"/>
                    <a:pt x="2369" y="10575"/>
                  </a:cubicBezTo>
                  <a:lnTo>
                    <a:pt x="2135" y="11342"/>
                  </a:lnTo>
                  <a:cubicBezTo>
                    <a:pt x="2402" y="11609"/>
                    <a:pt x="2703" y="11809"/>
                    <a:pt x="3036" y="11976"/>
                  </a:cubicBezTo>
                  <a:lnTo>
                    <a:pt x="3703" y="11476"/>
                  </a:lnTo>
                  <a:cubicBezTo>
                    <a:pt x="4237" y="11743"/>
                    <a:pt x="4837" y="11943"/>
                    <a:pt x="5404" y="12010"/>
                  </a:cubicBezTo>
                  <a:lnTo>
                    <a:pt x="5671" y="12810"/>
                  </a:lnTo>
                  <a:cubicBezTo>
                    <a:pt x="5838" y="12810"/>
                    <a:pt x="6038" y="12843"/>
                    <a:pt x="6205" y="12843"/>
                  </a:cubicBezTo>
                  <a:cubicBezTo>
                    <a:pt x="6405" y="12843"/>
                    <a:pt x="6572" y="12843"/>
                    <a:pt x="6739" y="12810"/>
                  </a:cubicBezTo>
                  <a:lnTo>
                    <a:pt x="7006" y="12010"/>
                  </a:lnTo>
                  <a:cubicBezTo>
                    <a:pt x="7639" y="11943"/>
                    <a:pt x="8206" y="11743"/>
                    <a:pt x="8707" y="11476"/>
                  </a:cubicBezTo>
                  <a:lnTo>
                    <a:pt x="9374" y="11976"/>
                  </a:lnTo>
                  <a:cubicBezTo>
                    <a:pt x="9708" y="11809"/>
                    <a:pt x="10008" y="11576"/>
                    <a:pt x="10308" y="11342"/>
                  </a:cubicBezTo>
                  <a:lnTo>
                    <a:pt x="10041" y="10575"/>
                  </a:lnTo>
                  <a:cubicBezTo>
                    <a:pt x="10508" y="10142"/>
                    <a:pt x="10875" y="9608"/>
                    <a:pt x="11175" y="9074"/>
                  </a:cubicBezTo>
                  <a:lnTo>
                    <a:pt x="12009" y="9074"/>
                  </a:lnTo>
                  <a:cubicBezTo>
                    <a:pt x="12143" y="8741"/>
                    <a:pt x="12243" y="8407"/>
                    <a:pt x="12343" y="8073"/>
                  </a:cubicBezTo>
                  <a:lnTo>
                    <a:pt x="11676" y="7573"/>
                  </a:lnTo>
                  <a:cubicBezTo>
                    <a:pt x="11909" y="7173"/>
                    <a:pt x="11976" y="6806"/>
                    <a:pt x="11976" y="6439"/>
                  </a:cubicBezTo>
                  <a:cubicBezTo>
                    <a:pt x="11976" y="6139"/>
                    <a:pt x="11909" y="5838"/>
                    <a:pt x="11876" y="5572"/>
                  </a:cubicBezTo>
                  <a:lnTo>
                    <a:pt x="12576" y="5038"/>
                  </a:lnTo>
                  <a:cubicBezTo>
                    <a:pt x="12510" y="4738"/>
                    <a:pt x="12409" y="4437"/>
                    <a:pt x="12309" y="4104"/>
                  </a:cubicBezTo>
                  <a:lnTo>
                    <a:pt x="11475" y="4104"/>
                  </a:lnTo>
                  <a:cubicBezTo>
                    <a:pt x="11175" y="3437"/>
                    <a:pt x="10742" y="2836"/>
                    <a:pt x="10241" y="2336"/>
                  </a:cubicBezTo>
                  <a:lnTo>
                    <a:pt x="10508" y="1535"/>
                  </a:lnTo>
                  <a:cubicBezTo>
                    <a:pt x="10241" y="1335"/>
                    <a:pt x="10008" y="1168"/>
                    <a:pt x="9741" y="1002"/>
                  </a:cubicBezTo>
                  <a:lnTo>
                    <a:pt x="9074" y="1502"/>
                  </a:lnTo>
                  <a:cubicBezTo>
                    <a:pt x="8473" y="1135"/>
                    <a:pt x="7739" y="935"/>
                    <a:pt x="7006" y="802"/>
                  </a:cubicBezTo>
                  <a:lnTo>
                    <a:pt x="6739" y="1"/>
                  </a:lnTo>
                  <a:close/>
                </a:path>
              </a:pathLst>
            </a:custGeom>
            <a:solidFill>
              <a:srgbClr val="B2B6DC"/>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18"/>
            <p:cNvSpPr/>
            <p:nvPr/>
          </p:nvSpPr>
          <p:spPr>
            <a:xfrm>
              <a:off x="3477650" y="837700"/>
              <a:ext cx="314425" cy="321100"/>
            </a:xfrm>
            <a:custGeom>
              <a:rect b="b" l="l" r="r" t="t"/>
              <a:pathLst>
                <a:path extrusionOk="0" fill="none" h="12844" w="12577">
                  <a:moveTo>
                    <a:pt x="11976" y="6439"/>
                  </a:moveTo>
                  <a:cubicBezTo>
                    <a:pt x="11976" y="6139"/>
                    <a:pt x="11909" y="5838"/>
                    <a:pt x="11876" y="5572"/>
                  </a:cubicBezTo>
                  <a:lnTo>
                    <a:pt x="12576" y="5038"/>
                  </a:lnTo>
                  <a:cubicBezTo>
                    <a:pt x="12510" y="4738"/>
                    <a:pt x="12409" y="4437"/>
                    <a:pt x="12309" y="4104"/>
                  </a:cubicBezTo>
                  <a:lnTo>
                    <a:pt x="11475" y="4104"/>
                  </a:lnTo>
                  <a:cubicBezTo>
                    <a:pt x="11175" y="3437"/>
                    <a:pt x="10742" y="2836"/>
                    <a:pt x="10241" y="2336"/>
                  </a:cubicBezTo>
                  <a:lnTo>
                    <a:pt x="10508" y="1535"/>
                  </a:lnTo>
                  <a:cubicBezTo>
                    <a:pt x="10241" y="1335"/>
                    <a:pt x="10008" y="1168"/>
                    <a:pt x="9741" y="1002"/>
                  </a:cubicBezTo>
                  <a:lnTo>
                    <a:pt x="9074" y="1502"/>
                  </a:lnTo>
                  <a:cubicBezTo>
                    <a:pt x="8473" y="1135"/>
                    <a:pt x="7739" y="935"/>
                    <a:pt x="7006" y="802"/>
                  </a:cubicBezTo>
                  <a:lnTo>
                    <a:pt x="6739" y="1"/>
                  </a:lnTo>
                  <a:lnTo>
                    <a:pt x="6305" y="1"/>
                  </a:lnTo>
                  <a:lnTo>
                    <a:pt x="5838" y="1"/>
                  </a:lnTo>
                  <a:lnTo>
                    <a:pt x="5571" y="802"/>
                  </a:lnTo>
                  <a:cubicBezTo>
                    <a:pt x="4837" y="902"/>
                    <a:pt x="4137" y="1135"/>
                    <a:pt x="3503" y="1502"/>
                  </a:cubicBezTo>
                  <a:lnTo>
                    <a:pt x="2836" y="1002"/>
                  </a:lnTo>
                  <a:cubicBezTo>
                    <a:pt x="2569" y="1168"/>
                    <a:pt x="2336" y="1369"/>
                    <a:pt x="2069" y="1535"/>
                  </a:cubicBezTo>
                  <a:lnTo>
                    <a:pt x="2336" y="2336"/>
                  </a:lnTo>
                  <a:cubicBezTo>
                    <a:pt x="1835" y="2836"/>
                    <a:pt x="1402" y="3437"/>
                    <a:pt x="1135" y="4104"/>
                  </a:cubicBezTo>
                  <a:lnTo>
                    <a:pt x="301" y="4104"/>
                  </a:lnTo>
                  <a:cubicBezTo>
                    <a:pt x="167" y="4404"/>
                    <a:pt x="67" y="4738"/>
                    <a:pt x="1" y="5038"/>
                  </a:cubicBezTo>
                  <a:lnTo>
                    <a:pt x="701" y="5572"/>
                  </a:lnTo>
                  <a:cubicBezTo>
                    <a:pt x="668" y="5838"/>
                    <a:pt x="634" y="6139"/>
                    <a:pt x="634" y="6439"/>
                  </a:cubicBezTo>
                  <a:cubicBezTo>
                    <a:pt x="634" y="6806"/>
                    <a:pt x="668" y="7173"/>
                    <a:pt x="734" y="7573"/>
                  </a:cubicBezTo>
                  <a:lnTo>
                    <a:pt x="67" y="8073"/>
                  </a:lnTo>
                  <a:cubicBezTo>
                    <a:pt x="167" y="8407"/>
                    <a:pt x="301" y="8741"/>
                    <a:pt x="401" y="9074"/>
                  </a:cubicBezTo>
                  <a:lnTo>
                    <a:pt x="1235" y="9074"/>
                  </a:lnTo>
                  <a:cubicBezTo>
                    <a:pt x="1535" y="9641"/>
                    <a:pt x="1902" y="10142"/>
                    <a:pt x="2369" y="10575"/>
                  </a:cubicBezTo>
                  <a:lnTo>
                    <a:pt x="2135" y="11342"/>
                  </a:lnTo>
                  <a:cubicBezTo>
                    <a:pt x="2402" y="11609"/>
                    <a:pt x="2703" y="11809"/>
                    <a:pt x="3036" y="11976"/>
                  </a:cubicBezTo>
                  <a:lnTo>
                    <a:pt x="3703" y="11476"/>
                  </a:lnTo>
                  <a:cubicBezTo>
                    <a:pt x="4237" y="11743"/>
                    <a:pt x="4837" y="11943"/>
                    <a:pt x="5404" y="12010"/>
                  </a:cubicBezTo>
                  <a:lnTo>
                    <a:pt x="5671" y="12810"/>
                  </a:lnTo>
                  <a:cubicBezTo>
                    <a:pt x="5838" y="12810"/>
                    <a:pt x="6038" y="12843"/>
                    <a:pt x="6205" y="12843"/>
                  </a:cubicBezTo>
                  <a:cubicBezTo>
                    <a:pt x="6405" y="12843"/>
                    <a:pt x="6572" y="12843"/>
                    <a:pt x="6739" y="12810"/>
                  </a:cubicBezTo>
                  <a:lnTo>
                    <a:pt x="7006" y="12010"/>
                  </a:lnTo>
                  <a:cubicBezTo>
                    <a:pt x="7639" y="11943"/>
                    <a:pt x="8206" y="11743"/>
                    <a:pt x="8707" y="11476"/>
                  </a:cubicBezTo>
                  <a:lnTo>
                    <a:pt x="9374" y="11976"/>
                  </a:lnTo>
                  <a:cubicBezTo>
                    <a:pt x="9708" y="11809"/>
                    <a:pt x="10008" y="11576"/>
                    <a:pt x="10308" y="11342"/>
                  </a:cubicBezTo>
                  <a:lnTo>
                    <a:pt x="10041" y="10575"/>
                  </a:lnTo>
                  <a:cubicBezTo>
                    <a:pt x="10508" y="10142"/>
                    <a:pt x="10875" y="9608"/>
                    <a:pt x="11175" y="9074"/>
                  </a:cubicBezTo>
                  <a:lnTo>
                    <a:pt x="12009" y="9074"/>
                  </a:lnTo>
                  <a:cubicBezTo>
                    <a:pt x="12143" y="8741"/>
                    <a:pt x="12243" y="8407"/>
                    <a:pt x="12343" y="8073"/>
                  </a:cubicBezTo>
                  <a:lnTo>
                    <a:pt x="11676" y="7573"/>
                  </a:lnTo>
                  <a:cubicBezTo>
                    <a:pt x="11909" y="7173"/>
                    <a:pt x="11976" y="6806"/>
                    <a:pt x="11976" y="6439"/>
                  </a:cubicBezTo>
                  <a:close/>
                  <a:moveTo>
                    <a:pt x="6338" y="9808"/>
                  </a:moveTo>
                  <a:cubicBezTo>
                    <a:pt x="4470" y="9808"/>
                    <a:pt x="2969" y="8307"/>
                    <a:pt x="2969" y="6439"/>
                  </a:cubicBezTo>
                  <a:cubicBezTo>
                    <a:pt x="2969" y="4571"/>
                    <a:pt x="4470" y="3070"/>
                    <a:pt x="6338" y="3070"/>
                  </a:cubicBezTo>
                  <a:cubicBezTo>
                    <a:pt x="8206" y="3070"/>
                    <a:pt x="9708" y="4571"/>
                    <a:pt x="9708" y="6439"/>
                  </a:cubicBezTo>
                  <a:cubicBezTo>
                    <a:pt x="9708" y="8307"/>
                    <a:pt x="8173" y="9808"/>
                    <a:pt x="6338" y="9808"/>
                  </a:cubicBezTo>
                  <a:close/>
                </a:path>
              </a:pathLst>
            </a:custGeom>
            <a:noFill/>
            <a:ln cap="rnd" cmpd="sng" w="158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0" name="Shape 60"/>
        <p:cNvGrpSpPr/>
        <p:nvPr/>
      </p:nvGrpSpPr>
      <p:grpSpPr>
        <a:xfrm>
          <a:off x="0" y="0"/>
          <a:ext cx="0" cy="0"/>
          <a:chOff x="0" y="0"/>
          <a:chExt cx="0" cy="0"/>
        </a:xfrm>
      </p:grpSpPr>
      <p:sp>
        <p:nvSpPr>
          <p:cNvPr id="61" name="Google Shape;61;p19"/>
          <p:cNvSpPr txBox="1"/>
          <p:nvPr>
            <p:ph type="title"/>
          </p:nvPr>
        </p:nvSpPr>
        <p:spPr>
          <a:xfrm>
            <a:off x="2038200" y="2431650"/>
            <a:ext cx="5067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b="0" sz="50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62" name="Google Shape;62;p19"/>
          <p:cNvSpPr txBox="1"/>
          <p:nvPr>
            <p:ph idx="2" type="title"/>
          </p:nvPr>
        </p:nvSpPr>
        <p:spPr>
          <a:xfrm>
            <a:off x="3720750" y="1353175"/>
            <a:ext cx="1702500" cy="841800"/>
          </a:xfrm>
          <a:prstGeom prst="rect">
            <a:avLst/>
          </a:pr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algn="ctr">
              <a:lnSpc>
                <a:spcPct val="100000"/>
              </a:lnSpc>
              <a:spcBef>
                <a:spcPts val="0"/>
              </a:spcBef>
              <a:spcAft>
                <a:spcPts val="0"/>
              </a:spcAft>
              <a:buSzPts val="6000"/>
              <a:buNone/>
              <a:defRPr b="0" sz="6000"/>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p:txBody>
      </p:sp>
      <p:sp>
        <p:nvSpPr>
          <p:cNvPr id="63" name="Google Shape;63;p19"/>
          <p:cNvSpPr txBox="1"/>
          <p:nvPr>
            <p:ph idx="1" type="subTitle"/>
          </p:nvPr>
        </p:nvSpPr>
        <p:spPr>
          <a:xfrm>
            <a:off x="2038200" y="3332525"/>
            <a:ext cx="5067600" cy="457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grpSp>
        <p:nvGrpSpPr>
          <p:cNvPr id="64" name="Google Shape;64;p19"/>
          <p:cNvGrpSpPr/>
          <p:nvPr/>
        </p:nvGrpSpPr>
        <p:grpSpPr>
          <a:xfrm>
            <a:off x="7689522" y="633393"/>
            <a:ext cx="1168455" cy="1168423"/>
            <a:chOff x="3581050" y="3046800"/>
            <a:chExt cx="899850" cy="899825"/>
          </a:xfrm>
        </p:grpSpPr>
        <p:sp>
          <p:nvSpPr>
            <p:cNvPr id="65" name="Google Shape;65;p19"/>
            <p:cNvSpPr/>
            <p:nvPr/>
          </p:nvSpPr>
          <p:spPr>
            <a:xfrm>
              <a:off x="3581050" y="3088000"/>
              <a:ext cx="899850" cy="817425"/>
            </a:xfrm>
            <a:custGeom>
              <a:rect b="b" l="l" r="r" t="t"/>
              <a:pathLst>
                <a:path extrusionOk="0" h="32697" w="35994">
                  <a:moveTo>
                    <a:pt x="17994" y="0"/>
                  </a:moveTo>
                  <a:cubicBezTo>
                    <a:pt x="10608" y="0"/>
                    <a:pt x="3897" y="5036"/>
                    <a:pt x="2102" y="12529"/>
                  </a:cubicBezTo>
                  <a:cubicBezTo>
                    <a:pt x="1" y="21302"/>
                    <a:pt x="5405" y="30108"/>
                    <a:pt x="14178" y="32243"/>
                  </a:cubicBezTo>
                  <a:cubicBezTo>
                    <a:pt x="15457" y="32550"/>
                    <a:pt x="16738" y="32696"/>
                    <a:pt x="18000" y="32696"/>
                  </a:cubicBezTo>
                  <a:cubicBezTo>
                    <a:pt x="25386" y="32696"/>
                    <a:pt x="32097" y="27661"/>
                    <a:pt x="33892" y="20168"/>
                  </a:cubicBezTo>
                  <a:cubicBezTo>
                    <a:pt x="35993" y="11395"/>
                    <a:pt x="30589" y="2555"/>
                    <a:pt x="21817" y="454"/>
                  </a:cubicBezTo>
                  <a:cubicBezTo>
                    <a:pt x="20537" y="147"/>
                    <a:pt x="19256" y="0"/>
                    <a:pt x="17994" y="0"/>
                  </a:cubicBezTo>
                  <a:close/>
                </a:path>
              </a:pathLst>
            </a:custGeom>
            <a:solidFill>
              <a:schemeClr val="accent1"/>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p19"/>
            <p:cNvSpPr/>
            <p:nvPr/>
          </p:nvSpPr>
          <p:spPr>
            <a:xfrm>
              <a:off x="3657775" y="3251925"/>
              <a:ext cx="781425" cy="653850"/>
            </a:xfrm>
            <a:custGeom>
              <a:rect b="b" l="l" r="r" t="t"/>
              <a:pathLst>
                <a:path extrusionOk="0" h="26154" w="31257">
                  <a:moveTo>
                    <a:pt x="27987" y="1"/>
                  </a:moveTo>
                  <a:lnTo>
                    <a:pt x="27987" y="1"/>
                  </a:lnTo>
                  <a:cubicBezTo>
                    <a:pt x="28888" y="2036"/>
                    <a:pt x="29422" y="4337"/>
                    <a:pt x="29422" y="6739"/>
                  </a:cubicBezTo>
                  <a:cubicBezTo>
                    <a:pt x="29422" y="15746"/>
                    <a:pt x="22083" y="23084"/>
                    <a:pt x="13077" y="23084"/>
                  </a:cubicBezTo>
                  <a:cubicBezTo>
                    <a:pt x="7740" y="23084"/>
                    <a:pt x="3003" y="20516"/>
                    <a:pt x="1" y="16546"/>
                  </a:cubicBezTo>
                  <a:lnTo>
                    <a:pt x="1" y="16546"/>
                  </a:lnTo>
                  <a:cubicBezTo>
                    <a:pt x="2569" y="22217"/>
                    <a:pt x="8240" y="26153"/>
                    <a:pt x="14878" y="26153"/>
                  </a:cubicBezTo>
                  <a:cubicBezTo>
                    <a:pt x="23885" y="26153"/>
                    <a:pt x="31223" y="18814"/>
                    <a:pt x="31223" y="9808"/>
                  </a:cubicBezTo>
                  <a:cubicBezTo>
                    <a:pt x="31256" y="6139"/>
                    <a:pt x="30056" y="2703"/>
                    <a:pt x="27987" y="1"/>
                  </a:cubicBezTo>
                  <a:close/>
                </a:path>
              </a:pathLst>
            </a:custGeom>
            <a:solidFill>
              <a:srgbClr val="FFFFFF">
                <a:alpha val="2666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19"/>
            <p:cNvSpPr/>
            <p:nvPr/>
          </p:nvSpPr>
          <p:spPr>
            <a:xfrm>
              <a:off x="3581050" y="3046800"/>
              <a:ext cx="899850" cy="899825"/>
            </a:xfrm>
            <a:custGeom>
              <a:rect b="b" l="l" r="r" t="t"/>
              <a:pathLst>
                <a:path extrusionOk="0" fill="none" h="35993" w="35994">
                  <a:moveTo>
                    <a:pt x="21817" y="2102"/>
                  </a:moveTo>
                  <a:cubicBezTo>
                    <a:pt x="30589" y="4203"/>
                    <a:pt x="35993" y="13043"/>
                    <a:pt x="33892" y="21816"/>
                  </a:cubicBezTo>
                  <a:cubicBezTo>
                    <a:pt x="31790" y="30589"/>
                    <a:pt x="22951" y="35993"/>
                    <a:pt x="14178" y="33891"/>
                  </a:cubicBezTo>
                  <a:cubicBezTo>
                    <a:pt x="5405" y="31756"/>
                    <a:pt x="1" y="22950"/>
                    <a:pt x="2102" y="14177"/>
                  </a:cubicBezTo>
                  <a:cubicBezTo>
                    <a:pt x="4204" y="5404"/>
                    <a:pt x="13044" y="0"/>
                    <a:pt x="21817" y="2102"/>
                  </a:cubicBezTo>
                  <a:close/>
                </a:path>
              </a:pathLst>
            </a:custGeom>
            <a:solidFill>
              <a:schemeClr val="accent1"/>
            </a:solidFill>
            <a:ln cap="rnd" cmpd="sng" w="158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19"/>
            <p:cNvSpPr/>
            <p:nvPr/>
          </p:nvSpPr>
          <p:spPr>
            <a:xfrm>
              <a:off x="3804550" y="3313650"/>
              <a:ext cx="104275" cy="200175"/>
            </a:xfrm>
            <a:custGeom>
              <a:rect b="b" l="l" r="r" t="t"/>
              <a:pathLst>
                <a:path extrusionOk="0" h="8007" w="4171">
                  <a:moveTo>
                    <a:pt x="2202" y="0"/>
                  </a:moveTo>
                  <a:cubicBezTo>
                    <a:pt x="1001" y="0"/>
                    <a:pt x="1" y="1768"/>
                    <a:pt x="1" y="4003"/>
                  </a:cubicBezTo>
                  <a:cubicBezTo>
                    <a:pt x="1" y="6205"/>
                    <a:pt x="1001" y="8006"/>
                    <a:pt x="2202" y="8006"/>
                  </a:cubicBezTo>
                  <a:cubicBezTo>
                    <a:pt x="3036" y="8006"/>
                    <a:pt x="3770" y="7172"/>
                    <a:pt x="4170" y="5938"/>
                  </a:cubicBezTo>
                  <a:lnTo>
                    <a:pt x="2202" y="4003"/>
                  </a:lnTo>
                  <a:lnTo>
                    <a:pt x="4170" y="2035"/>
                  </a:lnTo>
                  <a:cubicBezTo>
                    <a:pt x="3803" y="834"/>
                    <a:pt x="3036" y="0"/>
                    <a:pt x="2202" y="0"/>
                  </a:cubicBez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 name="Google Shape;69;p19"/>
            <p:cNvSpPr/>
            <p:nvPr/>
          </p:nvSpPr>
          <p:spPr>
            <a:xfrm>
              <a:off x="4151475" y="3313650"/>
              <a:ext cx="104250" cy="200175"/>
            </a:xfrm>
            <a:custGeom>
              <a:rect b="b" l="l" r="r" t="t"/>
              <a:pathLst>
                <a:path extrusionOk="0" h="8007" w="4170">
                  <a:moveTo>
                    <a:pt x="2235" y="0"/>
                  </a:moveTo>
                  <a:cubicBezTo>
                    <a:pt x="1001" y="0"/>
                    <a:pt x="0" y="1768"/>
                    <a:pt x="0" y="4003"/>
                  </a:cubicBezTo>
                  <a:cubicBezTo>
                    <a:pt x="0" y="6205"/>
                    <a:pt x="1001" y="8006"/>
                    <a:pt x="2235" y="8006"/>
                  </a:cubicBezTo>
                  <a:cubicBezTo>
                    <a:pt x="3069" y="8006"/>
                    <a:pt x="3770" y="7172"/>
                    <a:pt x="4170" y="5938"/>
                  </a:cubicBezTo>
                  <a:lnTo>
                    <a:pt x="2235" y="4003"/>
                  </a:lnTo>
                  <a:lnTo>
                    <a:pt x="4170" y="2035"/>
                  </a:lnTo>
                  <a:cubicBezTo>
                    <a:pt x="3803" y="834"/>
                    <a:pt x="3069" y="0"/>
                    <a:pt x="2235" y="0"/>
                  </a:cubicBez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 name="Google Shape;70;p19"/>
            <p:cNvSpPr/>
            <p:nvPr/>
          </p:nvSpPr>
          <p:spPr>
            <a:xfrm>
              <a:off x="3782050" y="3555475"/>
              <a:ext cx="497875" cy="169325"/>
            </a:xfrm>
            <a:custGeom>
              <a:rect b="b" l="l" r="r" t="t"/>
              <a:pathLst>
                <a:path extrusionOk="0" fill="none" h="6773" w="19915">
                  <a:moveTo>
                    <a:pt x="0" y="1"/>
                  </a:moveTo>
                  <a:cubicBezTo>
                    <a:pt x="1568" y="3937"/>
                    <a:pt x="5404" y="6773"/>
                    <a:pt x="9940" y="6773"/>
                  </a:cubicBezTo>
                  <a:cubicBezTo>
                    <a:pt x="14477" y="6773"/>
                    <a:pt x="18346" y="3937"/>
                    <a:pt x="19914" y="1"/>
                  </a:cubicBezTo>
                </a:path>
              </a:pathLst>
            </a:custGeom>
            <a:solidFill>
              <a:schemeClr val="accent1"/>
            </a:solidFill>
            <a:ln cap="rnd" cmpd="sng" w="158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1" name="Google Shape;71;p19"/>
          <p:cNvGrpSpPr/>
          <p:nvPr/>
        </p:nvGrpSpPr>
        <p:grpSpPr>
          <a:xfrm>
            <a:off x="445358" y="806043"/>
            <a:ext cx="535749" cy="547122"/>
            <a:chOff x="3477650" y="837700"/>
            <a:chExt cx="314425" cy="321100"/>
          </a:xfrm>
        </p:grpSpPr>
        <p:sp>
          <p:nvSpPr>
            <p:cNvPr id="72" name="Google Shape;72;p19"/>
            <p:cNvSpPr/>
            <p:nvPr/>
          </p:nvSpPr>
          <p:spPr>
            <a:xfrm>
              <a:off x="3477650" y="837700"/>
              <a:ext cx="314425" cy="321100"/>
            </a:xfrm>
            <a:custGeom>
              <a:rect b="b" l="l" r="r" t="t"/>
              <a:pathLst>
                <a:path extrusionOk="0" h="12844" w="12577">
                  <a:moveTo>
                    <a:pt x="6338" y="3070"/>
                  </a:moveTo>
                  <a:cubicBezTo>
                    <a:pt x="8206" y="3070"/>
                    <a:pt x="9708" y="4571"/>
                    <a:pt x="9708" y="6439"/>
                  </a:cubicBezTo>
                  <a:cubicBezTo>
                    <a:pt x="9708" y="8307"/>
                    <a:pt x="8173" y="9808"/>
                    <a:pt x="6338" y="9808"/>
                  </a:cubicBezTo>
                  <a:cubicBezTo>
                    <a:pt x="4470" y="9808"/>
                    <a:pt x="2969" y="8307"/>
                    <a:pt x="2969" y="6439"/>
                  </a:cubicBezTo>
                  <a:cubicBezTo>
                    <a:pt x="2969" y="4571"/>
                    <a:pt x="4470" y="3070"/>
                    <a:pt x="6338" y="3070"/>
                  </a:cubicBezTo>
                  <a:close/>
                  <a:moveTo>
                    <a:pt x="5838" y="1"/>
                  </a:moveTo>
                  <a:lnTo>
                    <a:pt x="5571" y="802"/>
                  </a:lnTo>
                  <a:cubicBezTo>
                    <a:pt x="4837" y="902"/>
                    <a:pt x="4137" y="1135"/>
                    <a:pt x="3503" y="1502"/>
                  </a:cubicBezTo>
                  <a:lnTo>
                    <a:pt x="2836" y="1002"/>
                  </a:lnTo>
                  <a:cubicBezTo>
                    <a:pt x="2569" y="1168"/>
                    <a:pt x="2336" y="1369"/>
                    <a:pt x="2069" y="1535"/>
                  </a:cubicBezTo>
                  <a:lnTo>
                    <a:pt x="2336" y="2336"/>
                  </a:lnTo>
                  <a:cubicBezTo>
                    <a:pt x="1835" y="2836"/>
                    <a:pt x="1402" y="3437"/>
                    <a:pt x="1135" y="4104"/>
                  </a:cubicBezTo>
                  <a:lnTo>
                    <a:pt x="301" y="4104"/>
                  </a:lnTo>
                  <a:cubicBezTo>
                    <a:pt x="167" y="4404"/>
                    <a:pt x="67" y="4738"/>
                    <a:pt x="1" y="5038"/>
                  </a:cubicBezTo>
                  <a:lnTo>
                    <a:pt x="701" y="5572"/>
                  </a:lnTo>
                  <a:cubicBezTo>
                    <a:pt x="668" y="5838"/>
                    <a:pt x="634" y="6139"/>
                    <a:pt x="634" y="6439"/>
                  </a:cubicBezTo>
                  <a:cubicBezTo>
                    <a:pt x="634" y="6806"/>
                    <a:pt x="668" y="7173"/>
                    <a:pt x="734" y="7573"/>
                  </a:cubicBezTo>
                  <a:lnTo>
                    <a:pt x="67" y="8073"/>
                  </a:lnTo>
                  <a:cubicBezTo>
                    <a:pt x="167" y="8407"/>
                    <a:pt x="301" y="8741"/>
                    <a:pt x="401" y="9074"/>
                  </a:cubicBezTo>
                  <a:lnTo>
                    <a:pt x="1235" y="9074"/>
                  </a:lnTo>
                  <a:cubicBezTo>
                    <a:pt x="1535" y="9641"/>
                    <a:pt x="1902" y="10142"/>
                    <a:pt x="2369" y="10575"/>
                  </a:cubicBezTo>
                  <a:lnTo>
                    <a:pt x="2135" y="11342"/>
                  </a:lnTo>
                  <a:cubicBezTo>
                    <a:pt x="2402" y="11609"/>
                    <a:pt x="2703" y="11809"/>
                    <a:pt x="3036" y="11976"/>
                  </a:cubicBezTo>
                  <a:lnTo>
                    <a:pt x="3703" y="11476"/>
                  </a:lnTo>
                  <a:cubicBezTo>
                    <a:pt x="4237" y="11743"/>
                    <a:pt x="4837" y="11943"/>
                    <a:pt x="5404" y="12010"/>
                  </a:cubicBezTo>
                  <a:lnTo>
                    <a:pt x="5671" y="12810"/>
                  </a:lnTo>
                  <a:cubicBezTo>
                    <a:pt x="5838" y="12810"/>
                    <a:pt x="6038" y="12843"/>
                    <a:pt x="6205" y="12843"/>
                  </a:cubicBezTo>
                  <a:cubicBezTo>
                    <a:pt x="6405" y="12843"/>
                    <a:pt x="6572" y="12843"/>
                    <a:pt x="6739" y="12810"/>
                  </a:cubicBezTo>
                  <a:lnTo>
                    <a:pt x="7006" y="12010"/>
                  </a:lnTo>
                  <a:cubicBezTo>
                    <a:pt x="7639" y="11943"/>
                    <a:pt x="8206" y="11743"/>
                    <a:pt x="8707" y="11476"/>
                  </a:cubicBezTo>
                  <a:lnTo>
                    <a:pt x="9374" y="11976"/>
                  </a:lnTo>
                  <a:cubicBezTo>
                    <a:pt x="9708" y="11809"/>
                    <a:pt x="10008" y="11576"/>
                    <a:pt x="10308" y="11342"/>
                  </a:cubicBezTo>
                  <a:lnTo>
                    <a:pt x="10041" y="10575"/>
                  </a:lnTo>
                  <a:cubicBezTo>
                    <a:pt x="10508" y="10142"/>
                    <a:pt x="10875" y="9608"/>
                    <a:pt x="11175" y="9074"/>
                  </a:cubicBezTo>
                  <a:lnTo>
                    <a:pt x="12009" y="9074"/>
                  </a:lnTo>
                  <a:cubicBezTo>
                    <a:pt x="12143" y="8741"/>
                    <a:pt x="12243" y="8407"/>
                    <a:pt x="12343" y="8073"/>
                  </a:cubicBezTo>
                  <a:lnTo>
                    <a:pt x="11676" y="7573"/>
                  </a:lnTo>
                  <a:cubicBezTo>
                    <a:pt x="11909" y="7173"/>
                    <a:pt x="11976" y="6806"/>
                    <a:pt x="11976" y="6439"/>
                  </a:cubicBezTo>
                  <a:cubicBezTo>
                    <a:pt x="11976" y="6139"/>
                    <a:pt x="11909" y="5838"/>
                    <a:pt x="11876" y="5572"/>
                  </a:cubicBezTo>
                  <a:lnTo>
                    <a:pt x="12576" y="5038"/>
                  </a:lnTo>
                  <a:cubicBezTo>
                    <a:pt x="12510" y="4738"/>
                    <a:pt x="12409" y="4437"/>
                    <a:pt x="12309" y="4104"/>
                  </a:cubicBezTo>
                  <a:lnTo>
                    <a:pt x="11475" y="4104"/>
                  </a:lnTo>
                  <a:cubicBezTo>
                    <a:pt x="11175" y="3437"/>
                    <a:pt x="10742" y="2836"/>
                    <a:pt x="10241" y="2336"/>
                  </a:cubicBezTo>
                  <a:lnTo>
                    <a:pt x="10508" y="1535"/>
                  </a:lnTo>
                  <a:cubicBezTo>
                    <a:pt x="10241" y="1335"/>
                    <a:pt x="10008" y="1168"/>
                    <a:pt x="9741" y="1002"/>
                  </a:cubicBezTo>
                  <a:lnTo>
                    <a:pt x="9074" y="1502"/>
                  </a:lnTo>
                  <a:cubicBezTo>
                    <a:pt x="8473" y="1135"/>
                    <a:pt x="7739" y="935"/>
                    <a:pt x="7006" y="802"/>
                  </a:cubicBezTo>
                  <a:lnTo>
                    <a:pt x="6739" y="1"/>
                  </a:lnTo>
                  <a:close/>
                </a:path>
              </a:pathLst>
            </a:custGeom>
            <a:solidFill>
              <a:srgbClr val="B2B6DC"/>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19"/>
            <p:cNvSpPr/>
            <p:nvPr/>
          </p:nvSpPr>
          <p:spPr>
            <a:xfrm>
              <a:off x="3477650" y="837700"/>
              <a:ext cx="314425" cy="321100"/>
            </a:xfrm>
            <a:custGeom>
              <a:rect b="b" l="l" r="r" t="t"/>
              <a:pathLst>
                <a:path extrusionOk="0" fill="none" h="12844" w="12577">
                  <a:moveTo>
                    <a:pt x="11976" y="6439"/>
                  </a:moveTo>
                  <a:cubicBezTo>
                    <a:pt x="11976" y="6139"/>
                    <a:pt x="11909" y="5838"/>
                    <a:pt x="11876" y="5572"/>
                  </a:cubicBezTo>
                  <a:lnTo>
                    <a:pt x="12576" y="5038"/>
                  </a:lnTo>
                  <a:cubicBezTo>
                    <a:pt x="12510" y="4738"/>
                    <a:pt x="12409" y="4437"/>
                    <a:pt x="12309" y="4104"/>
                  </a:cubicBezTo>
                  <a:lnTo>
                    <a:pt x="11475" y="4104"/>
                  </a:lnTo>
                  <a:cubicBezTo>
                    <a:pt x="11175" y="3437"/>
                    <a:pt x="10742" y="2836"/>
                    <a:pt x="10241" y="2336"/>
                  </a:cubicBezTo>
                  <a:lnTo>
                    <a:pt x="10508" y="1535"/>
                  </a:lnTo>
                  <a:cubicBezTo>
                    <a:pt x="10241" y="1335"/>
                    <a:pt x="10008" y="1168"/>
                    <a:pt x="9741" y="1002"/>
                  </a:cubicBezTo>
                  <a:lnTo>
                    <a:pt x="9074" y="1502"/>
                  </a:lnTo>
                  <a:cubicBezTo>
                    <a:pt x="8473" y="1135"/>
                    <a:pt x="7739" y="935"/>
                    <a:pt x="7006" y="802"/>
                  </a:cubicBezTo>
                  <a:lnTo>
                    <a:pt x="6739" y="1"/>
                  </a:lnTo>
                  <a:lnTo>
                    <a:pt x="6305" y="1"/>
                  </a:lnTo>
                  <a:lnTo>
                    <a:pt x="5838" y="1"/>
                  </a:lnTo>
                  <a:lnTo>
                    <a:pt x="5571" y="802"/>
                  </a:lnTo>
                  <a:cubicBezTo>
                    <a:pt x="4837" y="902"/>
                    <a:pt x="4137" y="1135"/>
                    <a:pt x="3503" y="1502"/>
                  </a:cubicBezTo>
                  <a:lnTo>
                    <a:pt x="2836" y="1002"/>
                  </a:lnTo>
                  <a:cubicBezTo>
                    <a:pt x="2569" y="1168"/>
                    <a:pt x="2336" y="1369"/>
                    <a:pt x="2069" y="1535"/>
                  </a:cubicBezTo>
                  <a:lnTo>
                    <a:pt x="2336" y="2336"/>
                  </a:lnTo>
                  <a:cubicBezTo>
                    <a:pt x="1835" y="2836"/>
                    <a:pt x="1402" y="3437"/>
                    <a:pt x="1135" y="4104"/>
                  </a:cubicBezTo>
                  <a:lnTo>
                    <a:pt x="301" y="4104"/>
                  </a:lnTo>
                  <a:cubicBezTo>
                    <a:pt x="167" y="4404"/>
                    <a:pt x="67" y="4738"/>
                    <a:pt x="1" y="5038"/>
                  </a:cubicBezTo>
                  <a:lnTo>
                    <a:pt x="701" y="5572"/>
                  </a:lnTo>
                  <a:cubicBezTo>
                    <a:pt x="668" y="5838"/>
                    <a:pt x="634" y="6139"/>
                    <a:pt x="634" y="6439"/>
                  </a:cubicBezTo>
                  <a:cubicBezTo>
                    <a:pt x="634" y="6806"/>
                    <a:pt x="668" y="7173"/>
                    <a:pt x="734" y="7573"/>
                  </a:cubicBezTo>
                  <a:lnTo>
                    <a:pt x="67" y="8073"/>
                  </a:lnTo>
                  <a:cubicBezTo>
                    <a:pt x="167" y="8407"/>
                    <a:pt x="301" y="8741"/>
                    <a:pt x="401" y="9074"/>
                  </a:cubicBezTo>
                  <a:lnTo>
                    <a:pt x="1235" y="9074"/>
                  </a:lnTo>
                  <a:cubicBezTo>
                    <a:pt x="1535" y="9641"/>
                    <a:pt x="1902" y="10142"/>
                    <a:pt x="2369" y="10575"/>
                  </a:cubicBezTo>
                  <a:lnTo>
                    <a:pt x="2135" y="11342"/>
                  </a:lnTo>
                  <a:cubicBezTo>
                    <a:pt x="2402" y="11609"/>
                    <a:pt x="2703" y="11809"/>
                    <a:pt x="3036" y="11976"/>
                  </a:cubicBezTo>
                  <a:lnTo>
                    <a:pt x="3703" y="11476"/>
                  </a:lnTo>
                  <a:cubicBezTo>
                    <a:pt x="4237" y="11743"/>
                    <a:pt x="4837" y="11943"/>
                    <a:pt x="5404" y="12010"/>
                  </a:cubicBezTo>
                  <a:lnTo>
                    <a:pt x="5671" y="12810"/>
                  </a:lnTo>
                  <a:cubicBezTo>
                    <a:pt x="5838" y="12810"/>
                    <a:pt x="6038" y="12843"/>
                    <a:pt x="6205" y="12843"/>
                  </a:cubicBezTo>
                  <a:cubicBezTo>
                    <a:pt x="6405" y="12843"/>
                    <a:pt x="6572" y="12843"/>
                    <a:pt x="6739" y="12810"/>
                  </a:cubicBezTo>
                  <a:lnTo>
                    <a:pt x="7006" y="12010"/>
                  </a:lnTo>
                  <a:cubicBezTo>
                    <a:pt x="7639" y="11943"/>
                    <a:pt x="8206" y="11743"/>
                    <a:pt x="8707" y="11476"/>
                  </a:cubicBezTo>
                  <a:lnTo>
                    <a:pt x="9374" y="11976"/>
                  </a:lnTo>
                  <a:cubicBezTo>
                    <a:pt x="9708" y="11809"/>
                    <a:pt x="10008" y="11576"/>
                    <a:pt x="10308" y="11342"/>
                  </a:cubicBezTo>
                  <a:lnTo>
                    <a:pt x="10041" y="10575"/>
                  </a:lnTo>
                  <a:cubicBezTo>
                    <a:pt x="10508" y="10142"/>
                    <a:pt x="10875" y="9608"/>
                    <a:pt x="11175" y="9074"/>
                  </a:cubicBezTo>
                  <a:lnTo>
                    <a:pt x="12009" y="9074"/>
                  </a:lnTo>
                  <a:cubicBezTo>
                    <a:pt x="12143" y="8741"/>
                    <a:pt x="12243" y="8407"/>
                    <a:pt x="12343" y="8073"/>
                  </a:cubicBezTo>
                  <a:lnTo>
                    <a:pt x="11676" y="7573"/>
                  </a:lnTo>
                  <a:cubicBezTo>
                    <a:pt x="11909" y="7173"/>
                    <a:pt x="11976" y="6806"/>
                    <a:pt x="11976" y="6439"/>
                  </a:cubicBezTo>
                  <a:close/>
                  <a:moveTo>
                    <a:pt x="6338" y="9808"/>
                  </a:moveTo>
                  <a:cubicBezTo>
                    <a:pt x="4470" y="9808"/>
                    <a:pt x="2969" y="8307"/>
                    <a:pt x="2969" y="6439"/>
                  </a:cubicBezTo>
                  <a:cubicBezTo>
                    <a:pt x="2969" y="4571"/>
                    <a:pt x="4470" y="3070"/>
                    <a:pt x="6338" y="3070"/>
                  </a:cubicBezTo>
                  <a:cubicBezTo>
                    <a:pt x="8206" y="3070"/>
                    <a:pt x="9708" y="4571"/>
                    <a:pt x="9708" y="6439"/>
                  </a:cubicBezTo>
                  <a:cubicBezTo>
                    <a:pt x="9708" y="8307"/>
                    <a:pt x="8173" y="9808"/>
                    <a:pt x="6338" y="9808"/>
                  </a:cubicBezTo>
                  <a:close/>
                </a:path>
              </a:pathLst>
            </a:custGeom>
            <a:noFill/>
            <a:ln cap="rnd" cmpd="sng" w="158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4" name="Google Shape;74;p19"/>
          <p:cNvSpPr/>
          <p:nvPr/>
        </p:nvSpPr>
        <p:spPr>
          <a:xfrm>
            <a:off x="981097" y="4687897"/>
            <a:ext cx="738700" cy="371981"/>
          </a:xfrm>
          <a:custGeom>
            <a:rect b="b" l="l" r="r" t="t"/>
            <a:pathLst>
              <a:path extrusionOk="0" h="19015" w="37761">
                <a:moveTo>
                  <a:pt x="16045" y="1"/>
                </a:moveTo>
                <a:cubicBezTo>
                  <a:pt x="12042" y="1"/>
                  <a:pt x="8640" y="2436"/>
                  <a:pt x="7206" y="5938"/>
                </a:cubicBezTo>
                <a:cubicBezTo>
                  <a:pt x="7005" y="5905"/>
                  <a:pt x="6739" y="5905"/>
                  <a:pt x="6538" y="5905"/>
                </a:cubicBezTo>
                <a:cubicBezTo>
                  <a:pt x="2903" y="5905"/>
                  <a:pt x="0" y="8840"/>
                  <a:pt x="0" y="12443"/>
                </a:cubicBezTo>
                <a:cubicBezTo>
                  <a:pt x="0" y="16079"/>
                  <a:pt x="2903" y="19014"/>
                  <a:pt x="6538" y="19014"/>
                </a:cubicBezTo>
                <a:lnTo>
                  <a:pt x="34492" y="19014"/>
                </a:lnTo>
                <a:cubicBezTo>
                  <a:pt x="36260" y="19014"/>
                  <a:pt x="37761" y="17547"/>
                  <a:pt x="37761" y="15712"/>
                </a:cubicBezTo>
                <a:cubicBezTo>
                  <a:pt x="37727" y="13977"/>
                  <a:pt x="36260" y="12510"/>
                  <a:pt x="34492" y="12510"/>
                </a:cubicBezTo>
                <a:cubicBezTo>
                  <a:pt x="33725" y="12510"/>
                  <a:pt x="33057" y="12743"/>
                  <a:pt x="32490" y="13177"/>
                </a:cubicBezTo>
                <a:cubicBezTo>
                  <a:pt x="32123" y="10575"/>
                  <a:pt x="29989" y="8607"/>
                  <a:pt x="27320" y="8607"/>
                </a:cubicBezTo>
                <a:cubicBezTo>
                  <a:pt x="26686" y="8607"/>
                  <a:pt x="26086" y="8740"/>
                  <a:pt x="25552" y="8907"/>
                </a:cubicBezTo>
                <a:cubicBezTo>
                  <a:pt x="25252" y="3903"/>
                  <a:pt x="21082" y="1"/>
                  <a:pt x="16045" y="1"/>
                </a:cubicBezTo>
                <a:close/>
              </a:path>
            </a:pathLst>
          </a:custGeom>
          <a:solidFill>
            <a:schemeClr val="accent1"/>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75" name="Google Shape;75;p19"/>
          <p:cNvGrpSpPr/>
          <p:nvPr/>
        </p:nvGrpSpPr>
        <p:grpSpPr>
          <a:xfrm>
            <a:off x="6623617" y="226496"/>
            <a:ext cx="738667" cy="502594"/>
            <a:chOff x="200200" y="2278225"/>
            <a:chExt cx="862425" cy="586800"/>
          </a:xfrm>
        </p:grpSpPr>
        <p:sp>
          <p:nvSpPr>
            <p:cNvPr id="76" name="Google Shape;76;p19"/>
            <p:cNvSpPr/>
            <p:nvPr/>
          </p:nvSpPr>
          <p:spPr>
            <a:xfrm>
              <a:off x="200200" y="2425050"/>
              <a:ext cx="338700" cy="293400"/>
            </a:xfrm>
            <a:prstGeom prst="hexagon">
              <a:avLst>
                <a:gd fmla="val 25000" name="adj"/>
                <a:gd fmla="val 115470" name="vf"/>
              </a:avLst>
            </a:pr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19"/>
            <p:cNvSpPr/>
            <p:nvPr/>
          </p:nvSpPr>
          <p:spPr>
            <a:xfrm>
              <a:off x="462325" y="2278225"/>
              <a:ext cx="338700" cy="293400"/>
            </a:xfrm>
            <a:prstGeom prst="hexagon">
              <a:avLst>
                <a:gd fmla="val 25000" name="adj"/>
                <a:gd fmla="val 115470" name="vf"/>
              </a:avLst>
            </a:pr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19"/>
            <p:cNvSpPr/>
            <p:nvPr/>
          </p:nvSpPr>
          <p:spPr>
            <a:xfrm>
              <a:off x="462325" y="2571625"/>
              <a:ext cx="338700" cy="293400"/>
            </a:xfrm>
            <a:prstGeom prst="hexagon">
              <a:avLst>
                <a:gd fmla="val 25000" name="adj"/>
                <a:gd fmla="val 115470" name="vf"/>
              </a:avLst>
            </a:pr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19"/>
            <p:cNvSpPr/>
            <p:nvPr/>
          </p:nvSpPr>
          <p:spPr>
            <a:xfrm>
              <a:off x="723925" y="2425050"/>
              <a:ext cx="338700" cy="293400"/>
            </a:xfrm>
            <a:prstGeom prst="hexagon">
              <a:avLst>
                <a:gd fmla="val 25000" name="adj"/>
                <a:gd fmla="val 115470" name="vf"/>
              </a:avLst>
            </a:pr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0" name="Google Shape;80;p19"/>
          <p:cNvGrpSpPr/>
          <p:nvPr/>
        </p:nvGrpSpPr>
        <p:grpSpPr>
          <a:xfrm rot="5400000">
            <a:off x="92592" y="3846221"/>
            <a:ext cx="738667" cy="502594"/>
            <a:chOff x="200200" y="2278225"/>
            <a:chExt cx="862425" cy="586800"/>
          </a:xfrm>
        </p:grpSpPr>
        <p:sp>
          <p:nvSpPr>
            <p:cNvPr id="81" name="Google Shape;81;p19"/>
            <p:cNvSpPr/>
            <p:nvPr/>
          </p:nvSpPr>
          <p:spPr>
            <a:xfrm>
              <a:off x="200200" y="2425050"/>
              <a:ext cx="338700" cy="293400"/>
            </a:xfrm>
            <a:prstGeom prst="hexagon">
              <a:avLst>
                <a:gd fmla="val 25000" name="adj"/>
                <a:gd fmla="val 115470" name="vf"/>
              </a:avLst>
            </a:pr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19"/>
            <p:cNvSpPr/>
            <p:nvPr/>
          </p:nvSpPr>
          <p:spPr>
            <a:xfrm>
              <a:off x="462325" y="2278225"/>
              <a:ext cx="338700" cy="293400"/>
            </a:xfrm>
            <a:prstGeom prst="hexagon">
              <a:avLst>
                <a:gd fmla="val 25000" name="adj"/>
                <a:gd fmla="val 115470" name="vf"/>
              </a:avLst>
            </a:pr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19"/>
            <p:cNvSpPr/>
            <p:nvPr/>
          </p:nvSpPr>
          <p:spPr>
            <a:xfrm>
              <a:off x="462325" y="2571625"/>
              <a:ext cx="338700" cy="293400"/>
            </a:xfrm>
            <a:prstGeom prst="hexagon">
              <a:avLst>
                <a:gd fmla="val 25000" name="adj"/>
                <a:gd fmla="val 115470" name="vf"/>
              </a:avLst>
            </a:pr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19"/>
            <p:cNvSpPr/>
            <p:nvPr/>
          </p:nvSpPr>
          <p:spPr>
            <a:xfrm>
              <a:off x="723925" y="2425050"/>
              <a:ext cx="338700" cy="293400"/>
            </a:xfrm>
            <a:prstGeom prst="hexagon">
              <a:avLst>
                <a:gd fmla="val 25000" name="adj"/>
                <a:gd fmla="val 115470" name="vf"/>
              </a:avLst>
            </a:pr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5" name="Google Shape;85;p19"/>
          <p:cNvGrpSpPr/>
          <p:nvPr/>
        </p:nvGrpSpPr>
        <p:grpSpPr>
          <a:xfrm>
            <a:off x="918733" y="1353168"/>
            <a:ext cx="535749" cy="547122"/>
            <a:chOff x="3477650" y="837700"/>
            <a:chExt cx="314425" cy="321100"/>
          </a:xfrm>
        </p:grpSpPr>
        <p:sp>
          <p:nvSpPr>
            <p:cNvPr id="86" name="Google Shape;86;p19"/>
            <p:cNvSpPr/>
            <p:nvPr/>
          </p:nvSpPr>
          <p:spPr>
            <a:xfrm>
              <a:off x="3477650" y="837700"/>
              <a:ext cx="314425" cy="321100"/>
            </a:xfrm>
            <a:custGeom>
              <a:rect b="b" l="l" r="r" t="t"/>
              <a:pathLst>
                <a:path extrusionOk="0" h="12844" w="12577">
                  <a:moveTo>
                    <a:pt x="6338" y="3070"/>
                  </a:moveTo>
                  <a:cubicBezTo>
                    <a:pt x="8206" y="3070"/>
                    <a:pt x="9708" y="4571"/>
                    <a:pt x="9708" y="6439"/>
                  </a:cubicBezTo>
                  <a:cubicBezTo>
                    <a:pt x="9708" y="8307"/>
                    <a:pt x="8173" y="9808"/>
                    <a:pt x="6338" y="9808"/>
                  </a:cubicBezTo>
                  <a:cubicBezTo>
                    <a:pt x="4470" y="9808"/>
                    <a:pt x="2969" y="8307"/>
                    <a:pt x="2969" y="6439"/>
                  </a:cubicBezTo>
                  <a:cubicBezTo>
                    <a:pt x="2969" y="4571"/>
                    <a:pt x="4470" y="3070"/>
                    <a:pt x="6338" y="3070"/>
                  </a:cubicBezTo>
                  <a:close/>
                  <a:moveTo>
                    <a:pt x="5838" y="1"/>
                  </a:moveTo>
                  <a:lnTo>
                    <a:pt x="5571" y="802"/>
                  </a:lnTo>
                  <a:cubicBezTo>
                    <a:pt x="4837" y="902"/>
                    <a:pt x="4137" y="1135"/>
                    <a:pt x="3503" y="1502"/>
                  </a:cubicBezTo>
                  <a:lnTo>
                    <a:pt x="2836" y="1002"/>
                  </a:lnTo>
                  <a:cubicBezTo>
                    <a:pt x="2569" y="1168"/>
                    <a:pt x="2336" y="1369"/>
                    <a:pt x="2069" y="1535"/>
                  </a:cubicBezTo>
                  <a:lnTo>
                    <a:pt x="2336" y="2336"/>
                  </a:lnTo>
                  <a:cubicBezTo>
                    <a:pt x="1835" y="2836"/>
                    <a:pt x="1402" y="3437"/>
                    <a:pt x="1135" y="4104"/>
                  </a:cubicBezTo>
                  <a:lnTo>
                    <a:pt x="301" y="4104"/>
                  </a:lnTo>
                  <a:cubicBezTo>
                    <a:pt x="167" y="4404"/>
                    <a:pt x="67" y="4738"/>
                    <a:pt x="1" y="5038"/>
                  </a:cubicBezTo>
                  <a:lnTo>
                    <a:pt x="701" y="5572"/>
                  </a:lnTo>
                  <a:cubicBezTo>
                    <a:pt x="668" y="5838"/>
                    <a:pt x="634" y="6139"/>
                    <a:pt x="634" y="6439"/>
                  </a:cubicBezTo>
                  <a:cubicBezTo>
                    <a:pt x="634" y="6806"/>
                    <a:pt x="668" y="7173"/>
                    <a:pt x="734" y="7573"/>
                  </a:cubicBezTo>
                  <a:lnTo>
                    <a:pt x="67" y="8073"/>
                  </a:lnTo>
                  <a:cubicBezTo>
                    <a:pt x="167" y="8407"/>
                    <a:pt x="301" y="8741"/>
                    <a:pt x="401" y="9074"/>
                  </a:cubicBezTo>
                  <a:lnTo>
                    <a:pt x="1235" y="9074"/>
                  </a:lnTo>
                  <a:cubicBezTo>
                    <a:pt x="1535" y="9641"/>
                    <a:pt x="1902" y="10142"/>
                    <a:pt x="2369" y="10575"/>
                  </a:cubicBezTo>
                  <a:lnTo>
                    <a:pt x="2135" y="11342"/>
                  </a:lnTo>
                  <a:cubicBezTo>
                    <a:pt x="2402" y="11609"/>
                    <a:pt x="2703" y="11809"/>
                    <a:pt x="3036" y="11976"/>
                  </a:cubicBezTo>
                  <a:lnTo>
                    <a:pt x="3703" y="11476"/>
                  </a:lnTo>
                  <a:cubicBezTo>
                    <a:pt x="4237" y="11743"/>
                    <a:pt x="4837" y="11943"/>
                    <a:pt x="5404" y="12010"/>
                  </a:cubicBezTo>
                  <a:lnTo>
                    <a:pt x="5671" y="12810"/>
                  </a:lnTo>
                  <a:cubicBezTo>
                    <a:pt x="5838" y="12810"/>
                    <a:pt x="6038" y="12843"/>
                    <a:pt x="6205" y="12843"/>
                  </a:cubicBezTo>
                  <a:cubicBezTo>
                    <a:pt x="6405" y="12843"/>
                    <a:pt x="6572" y="12843"/>
                    <a:pt x="6739" y="12810"/>
                  </a:cubicBezTo>
                  <a:lnTo>
                    <a:pt x="7006" y="12010"/>
                  </a:lnTo>
                  <a:cubicBezTo>
                    <a:pt x="7639" y="11943"/>
                    <a:pt x="8206" y="11743"/>
                    <a:pt x="8707" y="11476"/>
                  </a:cubicBezTo>
                  <a:lnTo>
                    <a:pt x="9374" y="11976"/>
                  </a:lnTo>
                  <a:cubicBezTo>
                    <a:pt x="9708" y="11809"/>
                    <a:pt x="10008" y="11576"/>
                    <a:pt x="10308" y="11342"/>
                  </a:cubicBezTo>
                  <a:lnTo>
                    <a:pt x="10041" y="10575"/>
                  </a:lnTo>
                  <a:cubicBezTo>
                    <a:pt x="10508" y="10142"/>
                    <a:pt x="10875" y="9608"/>
                    <a:pt x="11175" y="9074"/>
                  </a:cubicBezTo>
                  <a:lnTo>
                    <a:pt x="12009" y="9074"/>
                  </a:lnTo>
                  <a:cubicBezTo>
                    <a:pt x="12143" y="8741"/>
                    <a:pt x="12243" y="8407"/>
                    <a:pt x="12343" y="8073"/>
                  </a:cubicBezTo>
                  <a:lnTo>
                    <a:pt x="11676" y="7573"/>
                  </a:lnTo>
                  <a:cubicBezTo>
                    <a:pt x="11909" y="7173"/>
                    <a:pt x="11976" y="6806"/>
                    <a:pt x="11976" y="6439"/>
                  </a:cubicBezTo>
                  <a:cubicBezTo>
                    <a:pt x="11976" y="6139"/>
                    <a:pt x="11909" y="5838"/>
                    <a:pt x="11876" y="5572"/>
                  </a:cubicBezTo>
                  <a:lnTo>
                    <a:pt x="12576" y="5038"/>
                  </a:lnTo>
                  <a:cubicBezTo>
                    <a:pt x="12510" y="4738"/>
                    <a:pt x="12409" y="4437"/>
                    <a:pt x="12309" y="4104"/>
                  </a:cubicBezTo>
                  <a:lnTo>
                    <a:pt x="11475" y="4104"/>
                  </a:lnTo>
                  <a:cubicBezTo>
                    <a:pt x="11175" y="3437"/>
                    <a:pt x="10742" y="2836"/>
                    <a:pt x="10241" y="2336"/>
                  </a:cubicBezTo>
                  <a:lnTo>
                    <a:pt x="10508" y="1535"/>
                  </a:lnTo>
                  <a:cubicBezTo>
                    <a:pt x="10241" y="1335"/>
                    <a:pt x="10008" y="1168"/>
                    <a:pt x="9741" y="1002"/>
                  </a:cubicBezTo>
                  <a:lnTo>
                    <a:pt x="9074" y="1502"/>
                  </a:lnTo>
                  <a:cubicBezTo>
                    <a:pt x="8473" y="1135"/>
                    <a:pt x="7739" y="935"/>
                    <a:pt x="7006" y="802"/>
                  </a:cubicBezTo>
                  <a:lnTo>
                    <a:pt x="6739" y="1"/>
                  </a:lnTo>
                  <a:close/>
                </a:path>
              </a:pathLst>
            </a:custGeom>
            <a:solidFill>
              <a:srgbClr val="B2B6DC"/>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19"/>
            <p:cNvSpPr/>
            <p:nvPr/>
          </p:nvSpPr>
          <p:spPr>
            <a:xfrm>
              <a:off x="3477650" y="837700"/>
              <a:ext cx="314425" cy="321100"/>
            </a:xfrm>
            <a:custGeom>
              <a:rect b="b" l="l" r="r" t="t"/>
              <a:pathLst>
                <a:path extrusionOk="0" fill="none" h="12844" w="12577">
                  <a:moveTo>
                    <a:pt x="11976" y="6439"/>
                  </a:moveTo>
                  <a:cubicBezTo>
                    <a:pt x="11976" y="6139"/>
                    <a:pt x="11909" y="5838"/>
                    <a:pt x="11876" y="5572"/>
                  </a:cubicBezTo>
                  <a:lnTo>
                    <a:pt x="12576" y="5038"/>
                  </a:lnTo>
                  <a:cubicBezTo>
                    <a:pt x="12510" y="4738"/>
                    <a:pt x="12409" y="4437"/>
                    <a:pt x="12309" y="4104"/>
                  </a:cubicBezTo>
                  <a:lnTo>
                    <a:pt x="11475" y="4104"/>
                  </a:lnTo>
                  <a:cubicBezTo>
                    <a:pt x="11175" y="3437"/>
                    <a:pt x="10742" y="2836"/>
                    <a:pt x="10241" y="2336"/>
                  </a:cubicBezTo>
                  <a:lnTo>
                    <a:pt x="10508" y="1535"/>
                  </a:lnTo>
                  <a:cubicBezTo>
                    <a:pt x="10241" y="1335"/>
                    <a:pt x="10008" y="1168"/>
                    <a:pt x="9741" y="1002"/>
                  </a:cubicBezTo>
                  <a:lnTo>
                    <a:pt x="9074" y="1502"/>
                  </a:lnTo>
                  <a:cubicBezTo>
                    <a:pt x="8473" y="1135"/>
                    <a:pt x="7739" y="935"/>
                    <a:pt x="7006" y="802"/>
                  </a:cubicBezTo>
                  <a:lnTo>
                    <a:pt x="6739" y="1"/>
                  </a:lnTo>
                  <a:lnTo>
                    <a:pt x="6305" y="1"/>
                  </a:lnTo>
                  <a:lnTo>
                    <a:pt x="5838" y="1"/>
                  </a:lnTo>
                  <a:lnTo>
                    <a:pt x="5571" y="802"/>
                  </a:lnTo>
                  <a:cubicBezTo>
                    <a:pt x="4837" y="902"/>
                    <a:pt x="4137" y="1135"/>
                    <a:pt x="3503" y="1502"/>
                  </a:cubicBezTo>
                  <a:lnTo>
                    <a:pt x="2836" y="1002"/>
                  </a:lnTo>
                  <a:cubicBezTo>
                    <a:pt x="2569" y="1168"/>
                    <a:pt x="2336" y="1369"/>
                    <a:pt x="2069" y="1535"/>
                  </a:cubicBezTo>
                  <a:lnTo>
                    <a:pt x="2336" y="2336"/>
                  </a:lnTo>
                  <a:cubicBezTo>
                    <a:pt x="1835" y="2836"/>
                    <a:pt x="1402" y="3437"/>
                    <a:pt x="1135" y="4104"/>
                  </a:cubicBezTo>
                  <a:lnTo>
                    <a:pt x="301" y="4104"/>
                  </a:lnTo>
                  <a:cubicBezTo>
                    <a:pt x="167" y="4404"/>
                    <a:pt x="67" y="4738"/>
                    <a:pt x="1" y="5038"/>
                  </a:cubicBezTo>
                  <a:lnTo>
                    <a:pt x="701" y="5572"/>
                  </a:lnTo>
                  <a:cubicBezTo>
                    <a:pt x="668" y="5838"/>
                    <a:pt x="634" y="6139"/>
                    <a:pt x="634" y="6439"/>
                  </a:cubicBezTo>
                  <a:cubicBezTo>
                    <a:pt x="634" y="6806"/>
                    <a:pt x="668" y="7173"/>
                    <a:pt x="734" y="7573"/>
                  </a:cubicBezTo>
                  <a:lnTo>
                    <a:pt x="67" y="8073"/>
                  </a:lnTo>
                  <a:cubicBezTo>
                    <a:pt x="167" y="8407"/>
                    <a:pt x="301" y="8741"/>
                    <a:pt x="401" y="9074"/>
                  </a:cubicBezTo>
                  <a:lnTo>
                    <a:pt x="1235" y="9074"/>
                  </a:lnTo>
                  <a:cubicBezTo>
                    <a:pt x="1535" y="9641"/>
                    <a:pt x="1902" y="10142"/>
                    <a:pt x="2369" y="10575"/>
                  </a:cubicBezTo>
                  <a:lnTo>
                    <a:pt x="2135" y="11342"/>
                  </a:lnTo>
                  <a:cubicBezTo>
                    <a:pt x="2402" y="11609"/>
                    <a:pt x="2703" y="11809"/>
                    <a:pt x="3036" y="11976"/>
                  </a:cubicBezTo>
                  <a:lnTo>
                    <a:pt x="3703" y="11476"/>
                  </a:lnTo>
                  <a:cubicBezTo>
                    <a:pt x="4237" y="11743"/>
                    <a:pt x="4837" y="11943"/>
                    <a:pt x="5404" y="12010"/>
                  </a:cubicBezTo>
                  <a:lnTo>
                    <a:pt x="5671" y="12810"/>
                  </a:lnTo>
                  <a:cubicBezTo>
                    <a:pt x="5838" y="12810"/>
                    <a:pt x="6038" y="12843"/>
                    <a:pt x="6205" y="12843"/>
                  </a:cubicBezTo>
                  <a:cubicBezTo>
                    <a:pt x="6405" y="12843"/>
                    <a:pt x="6572" y="12843"/>
                    <a:pt x="6739" y="12810"/>
                  </a:cubicBezTo>
                  <a:lnTo>
                    <a:pt x="7006" y="12010"/>
                  </a:lnTo>
                  <a:cubicBezTo>
                    <a:pt x="7639" y="11943"/>
                    <a:pt x="8206" y="11743"/>
                    <a:pt x="8707" y="11476"/>
                  </a:cubicBezTo>
                  <a:lnTo>
                    <a:pt x="9374" y="11976"/>
                  </a:lnTo>
                  <a:cubicBezTo>
                    <a:pt x="9708" y="11809"/>
                    <a:pt x="10008" y="11576"/>
                    <a:pt x="10308" y="11342"/>
                  </a:cubicBezTo>
                  <a:lnTo>
                    <a:pt x="10041" y="10575"/>
                  </a:lnTo>
                  <a:cubicBezTo>
                    <a:pt x="10508" y="10142"/>
                    <a:pt x="10875" y="9608"/>
                    <a:pt x="11175" y="9074"/>
                  </a:cubicBezTo>
                  <a:lnTo>
                    <a:pt x="12009" y="9074"/>
                  </a:lnTo>
                  <a:cubicBezTo>
                    <a:pt x="12143" y="8741"/>
                    <a:pt x="12243" y="8407"/>
                    <a:pt x="12343" y="8073"/>
                  </a:cubicBezTo>
                  <a:lnTo>
                    <a:pt x="11676" y="7573"/>
                  </a:lnTo>
                  <a:cubicBezTo>
                    <a:pt x="11909" y="7173"/>
                    <a:pt x="11976" y="6806"/>
                    <a:pt x="11976" y="6439"/>
                  </a:cubicBezTo>
                  <a:close/>
                  <a:moveTo>
                    <a:pt x="6338" y="9808"/>
                  </a:moveTo>
                  <a:cubicBezTo>
                    <a:pt x="4470" y="9808"/>
                    <a:pt x="2969" y="8307"/>
                    <a:pt x="2969" y="6439"/>
                  </a:cubicBezTo>
                  <a:cubicBezTo>
                    <a:pt x="2969" y="4571"/>
                    <a:pt x="4470" y="3070"/>
                    <a:pt x="6338" y="3070"/>
                  </a:cubicBezTo>
                  <a:cubicBezTo>
                    <a:pt x="8206" y="3070"/>
                    <a:pt x="9708" y="4571"/>
                    <a:pt x="9708" y="6439"/>
                  </a:cubicBezTo>
                  <a:cubicBezTo>
                    <a:pt x="9708" y="8307"/>
                    <a:pt x="8173" y="9808"/>
                    <a:pt x="6338" y="9808"/>
                  </a:cubicBezTo>
                  <a:close/>
                </a:path>
              </a:pathLst>
            </a:custGeom>
            <a:noFill/>
            <a:ln cap="rnd" cmpd="sng" w="158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8" name="Google Shape;88;p19"/>
          <p:cNvSpPr/>
          <p:nvPr/>
        </p:nvSpPr>
        <p:spPr>
          <a:xfrm flipH="1">
            <a:off x="8119272" y="3375435"/>
            <a:ext cx="738700" cy="371981"/>
          </a:xfrm>
          <a:custGeom>
            <a:rect b="b" l="l" r="r" t="t"/>
            <a:pathLst>
              <a:path extrusionOk="0" h="19015" w="37761">
                <a:moveTo>
                  <a:pt x="16045" y="1"/>
                </a:moveTo>
                <a:cubicBezTo>
                  <a:pt x="12042" y="1"/>
                  <a:pt x="8640" y="2436"/>
                  <a:pt x="7206" y="5938"/>
                </a:cubicBezTo>
                <a:cubicBezTo>
                  <a:pt x="7005" y="5905"/>
                  <a:pt x="6739" y="5905"/>
                  <a:pt x="6538" y="5905"/>
                </a:cubicBezTo>
                <a:cubicBezTo>
                  <a:pt x="2903" y="5905"/>
                  <a:pt x="0" y="8840"/>
                  <a:pt x="0" y="12443"/>
                </a:cubicBezTo>
                <a:cubicBezTo>
                  <a:pt x="0" y="16079"/>
                  <a:pt x="2903" y="19014"/>
                  <a:pt x="6538" y="19014"/>
                </a:cubicBezTo>
                <a:lnTo>
                  <a:pt x="34492" y="19014"/>
                </a:lnTo>
                <a:cubicBezTo>
                  <a:pt x="36260" y="19014"/>
                  <a:pt x="37761" y="17547"/>
                  <a:pt x="37761" y="15712"/>
                </a:cubicBezTo>
                <a:cubicBezTo>
                  <a:pt x="37727" y="13977"/>
                  <a:pt x="36260" y="12510"/>
                  <a:pt x="34492" y="12510"/>
                </a:cubicBezTo>
                <a:cubicBezTo>
                  <a:pt x="33725" y="12510"/>
                  <a:pt x="33057" y="12743"/>
                  <a:pt x="32490" y="13177"/>
                </a:cubicBezTo>
                <a:cubicBezTo>
                  <a:pt x="32123" y="10575"/>
                  <a:pt x="29989" y="8607"/>
                  <a:pt x="27320" y="8607"/>
                </a:cubicBezTo>
                <a:cubicBezTo>
                  <a:pt x="26686" y="8607"/>
                  <a:pt x="26086" y="8740"/>
                  <a:pt x="25552" y="8907"/>
                </a:cubicBezTo>
                <a:cubicBezTo>
                  <a:pt x="25252" y="3903"/>
                  <a:pt x="21082" y="1"/>
                  <a:pt x="16045" y="1"/>
                </a:cubicBezTo>
                <a:close/>
              </a:path>
            </a:pathLst>
          </a:custGeom>
          <a:solidFill>
            <a:schemeClr val="accent1"/>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9" name="Google Shape;89;p19"/>
          <p:cNvGrpSpPr/>
          <p:nvPr/>
        </p:nvGrpSpPr>
        <p:grpSpPr>
          <a:xfrm>
            <a:off x="2295025" y="318075"/>
            <a:ext cx="631300" cy="442850"/>
            <a:chOff x="4269050" y="4395250"/>
            <a:chExt cx="631300" cy="442850"/>
          </a:xfrm>
        </p:grpSpPr>
        <p:sp>
          <p:nvSpPr>
            <p:cNvPr id="90" name="Google Shape;90;p19"/>
            <p:cNvSpPr/>
            <p:nvPr/>
          </p:nvSpPr>
          <p:spPr>
            <a:xfrm>
              <a:off x="4269050" y="4432775"/>
              <a:ext cx="206000" cy="66750"/>
            </a:xfrm>
            <a:custGeom>
              <a:rect b="b" l="l" r="r" t="t"/>
              <a:pathLst>
                <a:path extrusionOk="0" h="2670" w="8240">
                  <a:moveTo>
                    <a:pt x="1" y="1"/>
                  </a:moveTo>
                  <a:lnTo>
                    <a:pt x="1" y="2669"/>
                  </a:lnTo>
                  <a:lnTo>
                    <a:pt x="8240" y="2669"/>
                  </a:lnTo>
                  <a:lnTo>
                    <a:pt x="6138" y="1"/>
                  </a:lnTo>
                  <a:close/>
                </a:path>
              </a:pathLst>
            </a:custGeom>
            <a:solidFill>
              <a:schemeClr val="accent1"/>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19"/>
            <p:cNvSpPr/>
            <p:nvPr/>
          </p:nvSpPr>
          <p:spPr>
            <a:xfrm>
              <a:off x="4269050" y="4432775"/>
              <a:ext cx="206000" cy="66750"/>
            </a:xfrm>
            <a:custGeom>
              <a:rect b="b" l="l" r="r" t="t"/>
              <a:pathLst>
                <a:path extrusionOk="0" fill="none" h="2670" w="8240">
                  <a:moveTo>
                    <a:pt x="6138" y="1"/>
                  </a:moveTo>
                  <a:lnTo>
                    <a:pt x="1" y="1"/>
                  </a:lnTo>
                  <a:lnTo>
                    <a:pt x="1" y="2669"/>
                  </a:lnTo>
                  <a:lnTo>
                    <a:pt x="8240" y="2669"/>
                  </a:lnTo>
                  <a:close/>
                </a:path>
              </a:pathLst>
            </a:custGeom>
            <a:solidFill>
              <a:schemeClr val="accent1"/>
            </a:solidFill>
            <a:ln cap="rnd" cmpd="sng" w="158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p19"/>
            <p:cNvSpPr/>
            <p:nvPr/>
          </p:nvSpPr>
          <p:spPr>
            <a:xfrm>
              <a:off x="4269050" y="4499500"/>
              <a:ext cx="500375" cy="338600"/>
            </a:xfrm>
            <a:custGeom>
              <a:rect b="b" l="l" r="r" t="t"/>
              <a:pathLst>
                <a:path extrusionOk="0" h="13544" w="20015">
                  <a:moveTo>
                    <a:pt x="1" y="0"/>
                  </a:moveTo>
                  <a:lnTo>
                    <a:pt x="1" y="13543"/>
                  </a:lnTo>
                  <a:lnTo>
                    <a:pt x="20015" y="13543"/>
                  </a:lnTo>
                  <a:lnTo>
                    <a:pt x="20015" y="0"/>
                  </a:lnTo>
                  <a:close/>
                </a:path>
              </a:pathLst>
            </a:custGeom>
            <a:solidFill>
              <a:schemeClr val="accent1"/>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Google Shape;93;p19"/>
            <p:cNvSpPr/>
            <p:nvPr/>
          </p:nvSpPr>
          <p:spPr>
            <a:xfrm>
              <a:off x="4269050" y="4499500"/>
              <a:ext cx="500375" cy="338600"/>
            </a:xfrm>
            <a:custGeom>
              <a:rect b="b" l="l" r="r" t="t"/>
              <a:pathLst>
                <a:path extrusionOk="0" fill="none" h="13544" w="20015">
                  <a:moveTo>
                    <a:pt x="1" y="0"/>
                  </a:moveTo>
                  <a:lnTo>
                    <a:pt x="20015" y="0"/>
                  </a:lnTo>
                  <a:lnTo>
                    <a:pt x="20015" y="13543"/>
                  </a:lnTo>
                  <a:lnTo>
                    <a:pt x="1" y="13543"/>
                  </a:lnTo>
                  <a:close/>
                </a:path>
              </a:pathLst>
            </a:custGeom>
            <a:noFill/>
            <a:ln cap="rnd" cmpd="sng" w="158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19"/>
            <p:cNvSpPr/>
            <p:nvPr/>
          </p:nvSpPr>
          <p:spPr>
            <a:xfrm>
              <a:off x="4373300" y="4395250"/>
              <a:ext cx="396125" cy="442850"/>
            </a:xfrm>
            <a:custGeom>
              <a:rect b="b" l="l" r="r" t="t"/>
              <a:pathLst>
                <a:path extrusionOk="0" h="17714" w="15845">
                  <a:moveTo>
                    <a:pt x="0" y="1"/>
                  </a:moveTo>
                  <a:lnTo>
                    <a:pt x="0" y="17713"/>
                  </a:lnTo>
                  <a:lnTo>
                    <a:pt x="15845" y="17713"/>
                  </a:lnTo>
                  <a:lnTo>
                    <a:pt x="15845" y="1"/>
                  </a:lnTo>
                  <a:close/>
                </a:path>
              </a:pathLst>
            </a:cu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 name="Google Shape;95;p19"/>
            <p:cNvSpPr/>
            <p:nvPr/>
          </p:nvSpPr>
          <p:spPr>
            <a:xfrm>
              <a:off x="4373300" y="4395250"/>
              <a:ext cx="396125" cy="442850"/>
            </a:xfrm>
            <a:custGeom>
              <a:rect b="b" l="l" r="r" t="t"/>
              <a:pathLst>
                <a:path extrusionOk="0" fill="none" h="17714" w="15845">
                  <a:moveTo>
                    <a:pt x="0" y="1"/>
                  </a:moveTo>
                  <a:lnTo>
                    <a:pt x="15845" y="1"/>
                  </a:lnTo>
                  <a:lnTo>
                    <a:pt x="15845" y="17713"/>
                  </a:lnTo>
                  <a:lnTo>
                    <a:pt x="0" y="17713"/>
                  </a:lnTo>
                  <a:close/>
                </a:path>
              </a:pathLst>
            </a:custGeom>
            <a:noFill/>
            <a:ln cap="rnd" cmpd="sng" w="158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 name="Google Shape;96;p19"/>
            <p:cNvSpPr/>
            <p:nvPr/>
          </p:nvSpPr>
          <p:spPr>
            <a:xfrm>
              <a:off x="4363275" y="4562050"/>
              <a:ext cx="537075" cy="275225"/>
            </a:xfrm>
            <a:custGeom>
              <a:rect b="b" l="l" r="r" t="t"/>
              <a:pathLst>
                <a:path extrusionOk="0" h="11009" w="21483">
                  <a:moveTo>
                    <a:pt x="5205" y="0"/>
                  </a:moveTo>
                  <a:lnTo>
                    <a:pt x="1" y="11008"/>
                  </a:lnTo>
                  <a:lnTo>
                    <a:pt x="16213" y="11008"/>
                  </a:lnTo>
                  <a:lnTo>
                    <a:pt x="21483" y="0"/>
                  </a:lnTo>
                  <a:close/>
                </a:path>
              </a:pathLst>
            </a:custGeom>
            <a:solidFill>
              <a:schemeClr val="accent1"/>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 name="Google Shape;97;p19"/>
            <p:cNvSpPr/>
            <p:nvPr/>
          </p:nvSpPr>
          <p:spPr>
            <a:xfrm>
              <a:off x="4363275" y="4562050"/>
              <a:ext cx="537075" cy="275225"/>
            </a:xfrm>
            <a:custGeom>
              <a:rect b="b" l="l" r="r" t="t"/>
              <a:pathLst>
                <a:path extrusionOk="0" fill="none" h="11009" w="21483">
                  <a:moveTo>
                    <a:pt x="16213" y="11008"/>
                  </a:moveTo>
                  <a:lnTo>
                    <a:pt x="1" y="11008"/>
                  </a:lnTo>
                  <a:lnTo>
                    <a:pt x="5205" y="0"/>
                  </a:lnTo>
                  <a:lnTo>
                    <a:pt x="21483" y="0"/>
                  </a:lnTo>
                  <a:close/>
                </a:path>
              </a:pathLst>
            </a:custGeom>
            <a:noFill/>
            <a:ln cap="rnd" cmpd="sng" w="158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8" name="Google Shape;98;p19"/>
          <p:cNvGrpSpPr/>
          <p:nvPr/>
        </p:nvGrpSpPr>
        <p:grpSpPr>
          <a:xfrm>
            <a:off x="6257595" y="4350684"/>
            <a:ext cx="598366" cy="515787"/>
            <a:chOff x="2431900" y="691775"/>
            <a:chExt cx="362800" cy="312750"/>
          </a:xfrm>
        </p:grpSpPr>
        <p:sp>
          <p:nvSpPr>
            <p:cNvPr id="99" name="Google Shape;99;p19"/>
            <p:cNvSpPr/>
            <p:nvPr/>
          </p:nvSpPr>
          <p:spPr>
            <a:xfrm>
              <a:off x="2431900" y="691775"/>
              <a:ext cx="362800" cy="312750"/>
            </a:xfrm>
            <a:custGeom>
              <a:rect b="b" l="l" r="r" t="t"/>
              <a:pathLst>
                <a:path extrusionOk="0" h="12510" w="14512">
                  <a:moveTo>
                    <a:pt x="1" y="0"/>
                  </a:moveTo>
                  <a:lnTo>
                    <a:pt x="1" y="1868"/>
                  </a:lnTo>
                  <a:lnTo>
                    <a:pt x="1" y="12509"/>
                  </a:lnTo>
                  <a:lnTo>
                    <a:pt x="14511" y="12509"/>
                  </a:lnTo>
                  <a:lnTo>
                    <a:pt x="14511" y="1868"/>
                  </a:lnTo>
                  <a:lnTo>
                    <a:pt x="6405" y="1868"/>
                  </a:lnTo>
                  <a:lnTo>
                    <a:pt x="5205" y="0"/>
                  </a:lnTo>
                  <a:close/>
                </a:path>
              </a:pathLst>
            </a:custGeom>
            <a:solidFill>
              <a:schemeClr val="accen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p19"/>
            <p:cNvSpPr/>
            <p:nvPr/>
          </p:nvSpPr>
          <p:spPr>
            <a:xfrm>
              <a:off x="2431900" y="691775"/>
              <a:ext cx="362800" cy="312750"/>
            </a:xfrm>
            <a:custGeom>
              <a:rect b="b" l="l" r="r" t="t"/>
              <a:pathLst>
                <a:path extrusionOk="0" fill="none" h="12510" w="14512">
                  <a:moveTo>
                    <a:pt x="6405" y="1868"/>
                  </a:moveTo>
                  <a:lnTo>
                    <a:pt x="5205" y="0"/>
                  </a:lnTo>
                  <a:lnTo>
                    <a:pt x="1" y="0"/>
                  </a:lnTo>
                  <a:lnTo>
                    <a:pt x="1" y="1868"/>
                  </a:lnTo>
                  <a:lnTo>
                    <a:pt x="1" y="12509"/>
                  </a:lnTo>
                  <a:lnTo>
                    <a:pt x="14511" y="12509"/>
                  </a:lnTo>
                  <a:lnTo>
                    <a:pt x="14511" y="1868"/>
                  </a:lnTo>
                  <a:close/>
                </a:path>
              </a:pathLst>
            </a:custGeom>
            <a:solidFill>
              <a:schemeClr val="accent2"/>
            </a:solidFill>
            <a:ln cap="rnd" cmpd="sng" w="158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p19"/>
            <p:cNvSpPr/>
            <p:nvPr/>
          </p:nvSpPr>
          <p:spPr>
            <a:xfrm>
              <a:off x="2431900" y="797675"/>
              <a:ext cx="362800" cy="206850"/>
            </a:xfrm>
            <a:custGeom>
              <a:rect b="b" l="l" r="r" t="t"/>
              <a:pathLst>
                <a:path extrusionOk="0" h="8274" w="14512">
                  <a:moveTo>
                    <a:pt x="1" y="1"/>
                  </a:moveTo>
                  <a:lnTo>
                    <a:pt x="1" y="8273"/>
                  </a:lnTo>
                  <a:lnTo>
                    <a:pt x="14511" y="8273"/>
                  </a:lnTo>
                  <a:lnTo>
                    <a:pt x="14511" y="1"/>
                  </a:lnTo>
                  <a:close/>
                </a:path>
              </a:pathLst>
            </a:custGeom>
            <a:solidFill>
              <a:schemeClr val="accen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19"/>
            <p:cNvSpPr/>
            <p:nvPr/>
          </p:nvSpPr>
          <p:spPr>
            <a:xfrm>
              <a:off x="2431900" y="797675"/>
              <a:ext cx="362800" cy="206850"/>
            </a:xfrm>
            <a:custGeom>
              <a:rect b="b" l="l" r="r" t="t"/>
              <a:pathLst>
                <a:path extrusionOk="0" fill="none" h="8274" w="14512">
                  <a:moveTo>
                    <a:pt x="1" y="1"/>
                  </a:moveTo>
                  <a:lnTo>
                    <a:pt x="14511" y="1"/>
                  </a:lnTo>
                  <a:lnTo>
                    <a:pt x="14511" y="8273"/>
                  </a:lnTo>
                  <a:lnTo>
                    <a:pt x="1" y="8273"/>
                  </a:lnTo>
                  <a:close/>
                </a:path>
              </a:pathLst>
            </a:custGeom>
            <a:solidFill>
              <a:schemeClr val="accent2"/>
            </a:solidFill>
            <a:ln cap="rnd" cmpd="sng" w="158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 name="Google Shape;103;p19"/>
            <p:cNvSpPr/>
            <p:nvPr/>
          </p:nvSpPr>
          <p:spPr>
            <a:xfrm>
              <a:off x="2470275" y="755975"/>
              <a:ext cx="280225" cy="40900"/>
            </a:xfrm>
            <a:custGeom>
              <a:rect b="b" l="l" r="r" t="t"/>
              <a:pathLst>
                <a:path extrusionOk="0" h="1636" w="11209">
                  <a:moveTo>
                    <a:pt x="0" y="1"/>
                  </a:moveTo>
                  <a:lnTo>
                    <a:pt x="0" y="1635"/>
                  </a:lnTo>
                  <a:lnTo>
                    <a:pt x="11208" y="1635"/>
                  </a:lnTo>
                  <a:lnTo>
                    <a:pt x="11208" y="1"/>
                  </a:lnTo>
                  <a:close/>
                </a:path>
              </a:pathLst>
            </a:cu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 name="Google Shape;104;p19"/>
            <p:cNvSpPr/>
            <p:nvPr/>
          </p:nvSpPr>
          <p:spPr>
            <a:xfrm>
              <a:off x="2470275" y="755975"/>
              <a:ext cx="280225" cy="40900"/>
            </a:xfrm>
            <a:custGeom>
              <a:rect b="b" l="l" r="r" t="t"/>
              <a:pathLst>
                <a:path extrusionOk="0" fill="none" h="1636" w="11209">
                  <a:moveTo>
                    <a:pt x="0" y="1"/>
                  </a:moveTo>
                  <a:lnTo>
                    <a:pt x="11208" y="1"/>
                  </a:lnTo>
                  <a:lnTo>
                    <a:pt x="11208" y="1635"/>
                  </a:lnTo>
                  <a:lnTo>
                    <a:pt x="0" y="1635"/>
                  </a:lnTo>
                  <a:close/>
                </a:path>
              </a:pathLst>
            </a:custGeom>
            <a:solidFill>
              <a:schemeClr val="accent2"/>
            </a:solidFill>
            <a:ln cap="rnd" cmpd="sng" w="158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ONE_COLUMN_TEXT_1">
    <p:spTree>
      <p:nvGrpSpPr>
        <p:cNvPr id="105" name="Shape 105"/>
        <p:cNvGrpSpPr/>
        <p:nvPr/>
      </p:nvGrpSpPr>
      <p:grpSpPr>
        <a:xfrm>
          <a:off x="0" y="0"/>
          <a:ext cx="0" cy="0"/>
          <a:chOff x="0" y="0"/>
          <a:chExt cx="0" cy="0"/>
        </a:xfrm>
      </p:grpSpPr>
      <p:sp>
        <p:nvSpPr>
          <p:cNvPr id="106" name="Google Shape;106;p20"/>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p:txBody>
      </p:sp>
      <p:sp>
        <p:nvSpPr>
          <p:cNvPr id="107" name="Google Shape;107;p20"/>
          <p:cNvSpPr txBox="1"/>
          <p:nvPr>
            <p:ph idx="1" type="subTitle"/>
          </p:nvPr>
        </p:nvSpPr>
        <p:spPr>
          <a:xfrm>
            <a:off x="4745200" y="2333375"/>
            <a:ext cx="3433800" cy="17835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400"/>
              <a:buNone/>
              <a:defRPr b="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08" name="Google Shape;108;p20"/>
          <p:cNvSpPr txBox="1"/>
          <p:nvPr>
            <p:ph idx="2" type="subTitle"/>
          </p:nvPr>
        </p:nvSpPr>
        <p:spPr>
          <a:xfrm>
            <a:off x="788350" y="2333375"/>
            <a:ext cx="3433800" cy="17835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400"/>
              <a:buNone/>
              <a:defRPr b="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09" name="Google Shape;109;p20"/>
          <p:cNvSpPr/>
          <p:nvPr/>
        </p:nvSpPr>
        <p:spPr>
          <a:xfrm>
            <a:off x="116275" y="4608563"/>
            <a:ext cx="944025" cy="475375"/>
          </a:xfrm>
          <a:custGeom>
            <a:rect b="b" l="l" r="r" t="t"/>
            <a:pathLst>
              <a:path extrusionOk="0" h="19015" w="37761">
                <a:moveTo>
                  <a:pt x="16045" y="1"/>
                </a:moveTo>
                <a:cubicBezTo>
                  <a:pt x="12042" y="1"/>
                  <a:pt x="8640" y="2436"/>
                  <a:pt x="7206" y="5938"/>
                </a:cubicBezTo>
                <a:cubicBezTo>
                  <a:pt x="7005" y="5905"/>
                  <a:pt x="6739" y="5905"/>
                  <a:pt x="6538" y="5905"/>
                </a:cubicBezTo>
                <a:cubicBezTo>
                  <a:pt x="2903" y="5905"/>
                  <a:pt x="0" y="8840"/>
                  <a:pt x="0" y="12443"/>
                </a:cubicBezTo>
                <a:cubicBezTo>
                  <a:pt x="0" y="16079"/>
                  <a:pt x="2903" y="19014"/>
                  <a:pt x="6538" y="19014"/>
                </a:cubicBezTo>
                <a:lnTo>
                  <a:pt x="34492" y="19014"/>
                </a:lnTo>
                <a:cubicBezTo>
                  <a:pt x="36260" y="19014"/>
                  <a:pt x="37761" y="17547"/>
                  <a:pt x="37761" y="15712"/>
                </a:cubicBezTo>
                <a:cubicBezTo>
                  <a:pt x="37727" y="13977"/>
                  <a:pt x="36260" y="12510"/>
                  <a:pt x="34492" y="12510"/>
                </a:cubicBezTo>
                <a:cubicBezTo>
                  <a:pt x="33725" y="12510"/>
                  <a:pt x="33057" y="12743"/>
                  <a:pt x="32490" y="13177"/>
                </a:cubicBezTo>
                <a:cubicBezTo>
                  <a:pt x="32123" y="10575"/>
                  <a:pt x="29989" y="8607"/>
                  <a:pt x="27320" y="8607"/>
                </a:cubicBezTo>
                <a:cubicBezTo>
                  <a:pt x="26686" y="8607"/>
                  <a:pt x="26086" y="8740"/>
                  <a:pt x="25552" y="8907"/>
                </a:cubicBezTo>
                <a:cubicBezTo>
                  <a:pt x="25252" y="3903"/>
                  <a:pt x="21082" y="1"/>
                  <a:pt x="16045" y="1"/>
                </a:cubicBezTo>
                <a:close/>
              </a:path>
            </a:pathLst>
          </a:custGeom>
          <a:solidFill>
            <a:schemeClr val="accent1"/>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0" name="Google Shape;110;p20"/>
          <p:cNvGrpSpPr/>
          <p:nvPr/>
        </p:nvGrpSpPr>
        <p:grpSpPr>
          <a:xfrm rot="5400000">
            <a:off x="8403217" y="697284"/>
            <a:ext cx="738667" cy="502594"/>
            <a:chOff x="200200" y="2278225"/>
            <a:chExt cx="862425" cy="586800"/>
          </a:xfrm>
        </p:grpSpPr>
        <p:sp>
          <p:nvSpPr>
            <p:cNvPr id="111" name="Google Shape;111;p20"/>
            <p:cNvSpPr/>
            <p:nvPr/>
          </p:nvSpPr>
          <p:spPr>
            <a:xfrm>
              <a:off x="200200" y="2425050"/>
              <a:ext cx="338700" cy="293400"/>
            </a:xfrm>
            <a:prstGeom prst="hexagon">
              <a:avLst>
                <a:gd fmla="val 25000" name="adj"/>
                <a:gd fmla="val 115470" name="vf"/>
              </a:avLst>
            </a:pr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20"/>
            <p:cNvSpPr/>
            <p:nvPr/>
          </p:nvSpPr>
          <p:spPr>
            <a:xfrm>
              <a:off x="462325" y="2278225"/>
              <a:ext cx="338700" cy="293400"/>
            </a:xfrm>
            <a:prstGeom prst="hexagon">
              <a:avLst>
                <a:gd fmla="val 25000" name="adj"/>
                <a:gd fmla="val 115470" name="vf"/>
              </a:avLst>
            </a:pr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20"/>
            <p:cNvSpPr/>
            <p:nvPr/>
          </p:nvSpPr>
          <p:spPr>
            <a:xfrm>
              <a:off x="462325" y="2571625"/>
              <a:ext cx="338700" cy="293400"/>
            </a:xfrm>
            <a:prstGeom prst="hexagon">
              <a:avLst>
                <a:gd fmla="val 25000" name="adj"/>
                <a:gd fmla="val 115470" name="vf"/>
              </a:avLst>
            </a:pr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20"/>
            <p:cNvSpPr/>
            <p:nvPr/>
          </p:nvSpPr>
          <p:spPr>
            <a:xfrm>
              <a:off x="723925" y="2425050"/>
              <a:ext cx="338700" cy="293400"/>
            </a:xfrm>
            <a:prstGeom prst="hexagon">
              <a:avLst>
                <a:gd fmla="val 25000" name="adj"/>
                <a:gd fmla="val 115470" name="vf"/>
              </a:avLst>
            </a:pr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5" name="Google Shape;115;p20"/>
          <p:cNvGrpSpPr/>
          <p:nvPr/>
        </p:nvGrpSpPr>
        <p:grpSpPr>
          <a:xfrm>
            <a:off x="8504683" y="4335018"/>
            <a:ext cx="535749" cy="547122"/>
            <a:chOff x="3477650" y="837700"/>
            <a:chExt cx="314425" cy="321100"/>
          </a:xfrm>
        </p:grpSpPr>
        <p:sp>
          <p:nvSpPr>
            <p:cNvPr id="116" name="Google Shape;116;p20"/>
            <p:cNvSpPr/>
            <p:nvPr/>
          </p:nvSpPr>
          <p:spPr>
            <a:xfrm>
              <a:off x="3477650" y="837700"/>
              <a:ext cx="314425" cy="321100"/>
            </a:xfrm>
            <a:custGeom>
              <a:rect b="b" l="l" r="r" t="t"/>
              <a:pathLst>
                <a:path extrusionOk="0" h="12844" w="12577">
                  <a:moveTo>
                    <a:pt x="6338" y="3070"/>
                  </a:moveTo>
                  <a:cubicBezTo>
                    <a:pt x="8206" y="3070"/>
                    <a:pt x="9708" y="4571"/>
                    <a:pt x="9708" y="6439"/>
                  </a:cubicBezTo>
                  <a:cubicBezTo>
                    <a:pt x="9708" y="8307"/>
                    <a:pt x="8173" y="9808"/>
                    <a:pt x="6338" y="9808"/>
                  </a:cubicBezTo>
                  <a:cubicBezTo>
                    <a:pt x="4470" y="9808"/>
                    <a:pt x="2969" y="8307"/>
                    <a:pt x="2969" y="6439"/>
                  </a:cubicBezTo>
                  <a:cubicBezTo>
                    <a:pt x="2969" y="4571"/>
                    <a:pt x="4470" y="3070"/>
                    <a:pt x="6338" y="3070"/>
                  </a:cubicBezTo>
                  <a:close/>
                  <a:moveTo>
                    <a:pt x="5838" y="1"/>
                  </a:moveTo>
                  <a:lnTo>
                    <a:pt x="5571" y="802"/>
                  </a:lnTo>
                  <a:cubicBezTo>
                    <a:pt x="4837" y="902"/>
                    <a:pt x="4137" y="1135"/>
                    <a:pt x="3503" y="1502"/>
                  </a:cubicBezTo>
                  <a:lnTo>
                    <a:pt x="2836" y="1002"/>
                  </a:lnTo>
                  <a:cubicBezTo>
                    <a:pt x="2569" y="1168"/>
                    <a:pt x="2336" y="1369"/>
                    <a:pt x="2069" y="1535"/>
                  </a:cubicBezTo>
                  <a:lnTo>
                    <a:pt x="2336" y="2336"/>
                  </a:lnTo>
                  <a:cubicBezTo>
                    <a:pt x="1835" y="2836"/>
                    <a:pt x="1402" y="3437"/>
                    <a:pt x="1135" y="4104"/>
                  </a:cubicBezTo>
                  <a:lnTo>
                    <a:pt x="301" y="4104"/>
                  </a:lnTo>
                  <a:cubicBezTo>
                    <a:pt x="167" y="4404"/>
                    <a:pt x="67" y="4738"/>
                    <a:pt x="1" y="5038"/>
                  </a:cubicBezTo>
                  <a:lnTo>
                    <a:pt x="701" y="5572"/>
                  </a:lnTo>
                  <a:cubicBezTo>
                    <a:pt x="668" y="5838"/>
                    <a:pt x="634" y="6139"/>
                    <a:pt x="634" y="6439"/>
                  </a:cubicBezTo>
                  <a:cubicBezTo>
                    <a:pt x="634" y="6806"/>
                    <a:pt x="668" y="7173"/>
                    <a:pt x="734" y="7573"/>
                  </a:cubicBezTo>
                  <a:lnTo>
                    <a:pt x="67" y="8073"/>
                  </a:lnTo>
                  <a:cubicBezTo>
                    <a:pt x="167" y="8407"/>
                    <a:pt x="301" y="8741"/>
                    <a:pt x="401" y="9074"/>
                  </a:cubicBezTo>
                  <a:lnTo>
                    <a:pt x="1235" y="9074"/>
                  </a:lnTo>
                  <a:cubicBezTo>
                    <a:pt x="1535" y="9641"/>
                    <a:pt x="1902" y="10142"/>
                    <a:pt x="2369" y="10575"/>
                  </a:cubicBezTo>
                  <a:lnTo>
                    <a:pt x="2135" y="11342"/>
                  </a:lnTo>
                  <a:cubicBezTo>
                    <a:pt x="2402" y="11609"/>
                    <a:pt x="2703" y="11809"/>
                    <a:pt x="3036" y="11976"/>
                  </a:cubicBezTo>
                  <a:lnTo>
                    <a:pt x="3703" y="11476"/>
                  </a:lnTo>
                  <a:cubicBezTo>
                    <a:pt x="4237" y="11743"/>
                    <a:pt x="4837" y="11943"/>
                    <a:pt x="5404" y="12010"/>
                  </a:cubicBezTo>
                  <a:lnTo>
                    <a:pt x="5671" y="12810"/>
                  </a:lnTo>
                  <a:cubicBezTo>
                    <a:pt x="5838" y="12810"/>
                    <a:pt x="6038" y="12843"/>
                    <a:pt x="6205" y="12843"/>
                  </a:cubicBezTo>
                  <a:cubicBezTo>
                    <a:pt x="6405" y="12843"/>
                    <a:pt x="6572" y="12843"/>
                    <a:pt x="6739" y="12810"/>
                  </a:cubicBezTo>
                  <a:lnTo>
                    <a:pt x="7006" y="12010"/>
                  </a:lnTo>
                  <a:cubicBezTo>
                    <a:pt x="7639" y="11943"/>
                    <a:pt x="8206" y="11743"/>
                    <a:pt x="8707" y="11476"/>
                  </a:cubicBezTo>
                  <a:lnTo>
                    <a:pt x="9374" y="11976"/>
                  </a:lnTo>
                  <a:cubicBezTo>
                    <a:pt x="9708" y="11809"/>
                    <a:pt x="10008" y="11576"/>
                    <a:pt x="10308" y="11342"/>
                  </a:cubicBezTo>
                  <a:lnTo>
                    <a:pt x="10041" y="10575"/>
                  </a:lnTo>
                  <a:cubicBezTo>
                    <a:pt x="10508" y="10142"/>
                    <a:pt x="10875" y="9608"/>
                    <a:pt x="11175" y="9074"/>
                  </a:cubicBezTo>
                  <a:lnTo>
                    <a:pt x="12009" y="9074"/>
                  </a:lnTo>
                  <a:cubicBezTo>
                    <a:pt x="12143" y="8741"/>
                    <a:pt x="12243" y="8407"/>
                    <a:pt x="12343" y="8073"/>
                  </a:cubicBezTo>
                  <a:lnTo>
                    <a:pt x="11676" y="7573"/>
                  </a:lnTo>
                  <a:cubicBezTo>
                    <a:pt x="11909" y="7173"/>
                    <a:pt x="11976" y="6806"/>
                    <a:pt x="11976" y="6439"/>
                  </a:cubicBezTo>
                  <a:cubicBezTo>
                    <a:pt x="11976" y="6139"/>
                    <a:pt x="11909" y="5838"/>
                    <a:pt x="11876" y="5572"/>
                  </a:cubicBezTo>
                  <a:lnTo>
                    <a:pt x="12576" y="5038"/>
                  </a:lnTo>
                  <a:cubicBezTo>
                    <a:pt x="12510" y="4738"/>
                    <a:pt x="12409" y="4437"/>
                    <a:pt x="12309" y="4104"/>
                  </a:cubicBezTo>
                  <a:lnTo>
                    <a:pt x="11475" y="4104"/>
                  </a:lnTo>
                  <a:cubicBezTo>
                    <a:pt x="11175" y="3437"/>
                    <a:pt x="10742" y="2836"/>
                    <a:pt x="10241" y="2336"/>
                  </a:cubicBezTo>
                  <a:lnTo>
                    <a:pt x="10508" y="1535"/>
                  </a:lnTo>
                  <a:cubicBezTo>
                    <a:pt x="10241" y="1335"/>
                    <a:pt x="10008" y="1168"/>
                    <a:pt x="9741" y="1002"/>
                  </a:cubicBezTo>
                  <a:lnTo>
                    <a:pt x="9074" y="1502"/>
                  </a:lnTo>
                  <a:cubicBezTo>
                    <a:pt x="8473" y="1135"/>
                    <a:pt x="7739" y="935"/>
                    <a:pt x="7006" y="802"/>
                  </a:cubicBezTo>
                  <a:lnTo>
                    <a:pt x="6739" y="1"/>
                  </a:lnTo>
                  <a:close/>
                </a:path>
              </a:pathLst>
            </a:custGeom>
            <a:solidFill>
              <a:srgbClr val="B2B6DC"/>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20"/>
            <p:cNvSpPr/>
            <p:nvPr/>
          </p:nvSpPr>
          <p:spPr>
            <a:xfrm>
              <a:off x="3477650" y="837700"/>
              <a:ext cx="314425" cy="321100"/>
            </a:xfrm>
            <a:custGeom>
              <a:rect b="b" l="l" r="r" t="t"/>
              <a:pathLst>
                <a:path extrusionOk="0" fill="none" h="12844" w="12577">
                  <a:moveTo>
                    <a:pt x="11976" y="6439"/>
                  </a:moveTo>
                  <a:cubicBezTo>
                    <a:pt x="11976" y="6139"/>
                    <a:pt x="11909" y="5838"/>
                    <a:pt x="11876" y="5572"/>
                  </a:cubicBezTo>
                  <a:lnTo>
                    <a:pt x="12576" y="5038"/>
                  </a:lnTo>
                  <a:cubicBezTo>
                    <a:pt x="12510" y="4738"/>
                    <a:pt x="12409" y="4437"/>
                    <a:pt x="12309" y="4104"/>
                  </a:cubicBezTo>
                  <a:lnTo>
                    <a:pt x="11475" y="4104"/>
                  </a:lnTo>
                  <a:cubicBezTo>
                    <a:pt x="11175" y="3437"/>
                    <a:pt x="10742" y="2836"/>
                    <a:pt x="10241" y="2336"/>
                  </a:cubicBezTo>
                  <a:lnTo>
                    <a:pt x="10508" y="1535"/>
                  </a:lnTo>
                  <a:cubicBezTo>
                    <a:pt x="10241" y="1335"/>
                    <a:pt x="10008" y="1168"/>
                    <a:pt x="9741" y="1002"/>
                  </a:cubicBezTo>
                  <a:lnTo>
                    <a:pt x="9074" y="1502"/>
                  </a:lnTo>
                  <a:cubicBezTo>
                    <a:pt x="8473" y="1135"/>
                    <a:pt x="7739" y="935"/>
                    <a:pt x="7006" y="802"/>
                  </a:cubicBezTo>
                  <a:lnTo>
                    <a:pt x="6739" y="1"/>
                  </a:lnTo>
                  <a:lnTo>
                    <a:pt x="6305" y="1"/>
                  </a:lnTo>
                  <a:lnTo>
                    <a:pt x="5838" y="1"/>
                  </a:lnTo>
                  <a:lnTo>
                    <a:pt x="5571" y="802"/>
                  </a:lnTo>
                  <a:cubicBezTo>
                    <a:pt x="4837" y="902"/>
                    <a:pt x="4137" y="1135"/>
                    <a:pt x="3503" y="1502"/>
                  </a:cubicBezTo>
                  <a:lnTo>
                    <a:pt x="2836" y="1002"/>
                  </a:lnTo>
                  <a:cubicBezTo>
                    <a:pt x="2569" y="1168"/>
                    <a:pt x="2336" y="1369"/>
                    <a:pt x="2069" y="1535"/>
                  </a:cubicBezTo>
                  <a:lnTo>
                    <a:pt x="2336" y="2336"/>
                  </a:lnTo>
                  <a:cubicBezTo>
                    <a:pt x="1835" y="2836"/>
                    <a:pt x="1402" y="3437"/>
                    <a:pt x="1135" y="4104"/>
                  </a:cubicBezTo>
                  <a:lnTo>
                    <a:pt x="301" y="4104"/>
                  </a:lnTo>
                  <a:cubicBezTo>
                    <a:pt x="167" y="4404"/>
                    <a:pt x="67" y="4738"/>
                    <a:pt x="1" y="5038"/>
                  </a:cubicBezTo>
                  <a:lnTo>
                    <a:pt x="701" y="5572"/>
                  </a:lnTo>
                  <a:cubicBezTo>
                    <a:pt x="668" y="5838"/>
                    <a:pt x="634" y="6139"/>
                    <a:pt x="634" y="6439"/>
                  </a:cubicBezTo>
                  <a:cubicBezTo>
                    <a:pt x="634" y="6806"/>
                    <a:pt x="668" y="7173"/>
                    <a:pt x="734" y="7573"/>
                  </a:cubicBezTo>
                  <a:lnTo>
                    <a:pt x="67" y="8073"/>
                  </a:lnTo>
                  <a:cubicBezTo>
                    <a:pt x="167" y="8407"/>
                    <a:pt x="301" y="8741"/>
                    <a:pt x="401" y="9074"/>
                  </a:cubicBezTo>
                  <a:lnTo>
                    <a:pt x="1235" y="9074"/>
                  </a:lnTo>
                  <a:cubicBezTo>
                    <a:pt x="1535" y="9641"/>
                    <a:pt x="1902" y="10142"/>
                    <a:pt x="2369" y="10575"/>
                  </a:cubicBezTo>
                  <a:lnTo>
                    <a:pt x="2135" y="11342"/>
                  </a:lnTo>
                  <a:cubicBezTo>
                    <a:pt x="2402" y="11609"/>
                    <a:pt x="2703" y="11809"/>
                    <a:pt x="3036" y="11976"/>
                  </a:cubicBezTo>
                  <a:lnTo>
                    <a:pt x="3703" y="11476"/>
                  </a:lnTo>
                  <a:cubicBezTo>
                    <a:pt x="4237" y="11743"/>
                    <a:pt x="4837" y="11943"/>
                    <a:pt x="5404" y="12010"/>
                  </a:cubicBezTo>
                  <a:lnTo>
                    <a:pt x="5671" y="12810"/>
                  </a:lnTo>
                  <a:cubicBezTo>
                    <a:pt x="5838" y="12810"/>
                    <a:pt x="6038" y="12843"/>
                    <a:pt x="6205" y="12843"/>
                  </a:cubicBezTo>
                  <a:cubicBezTo>
                    <a:pt x="6405" y="12843"/>
                    <a:pt x="6572" y="12843"/>
                    <a:pt x="6739" y="12810"/>
                  </a:cubicBezTo>
                  <a:lnTo>
                    <a:pt x="7006" y="12010"/>
                  </a:lnTo>
                  <a:cubicBezTo>
                    <a:pt x="7639" y="11943"/>
                    <a:pt x="8206" y="11743"/>
                    <a:pt x="8707" y="11476"/>
                  </a:cubicBezTo>
                  <a:lnTo>
                    <a:pt x="9374" y="11976"/>
                  </a:lnTo>
                  <a:cubicBezTo>
                    <a:pt x="9708" y="11809"/>
                    <a:pt x="10008" y="11576"/>
                    <a:pt x="10308" y="11342"/>
                  </a:cubicBezTo>
                  <a:lnTo>
                    <a:pt x="10041" y="10575"/>
                  </a:lnTo>
                  <a:cubicBezTo>
                    <a:pt x="10508" y="10142"/>
                    <a:pt x="10875" y="9608"/>
                    <a:pt x="11175" y="9074"/>
                  </a:cubicBezTo>
                  <a:lnTo>
                    <a:pt x="12009" y="9074"/>
                  </a:lnTo>
                  <a:cubicBezTo>
                    <a:pt x="12143" y="8741"/>
                    <a:pt x="12243" y="8407"/>
                    <a:pt x="12343" y="8073"/>
                  </a:cubicBezTo>
                  <a:lnTo>
                    <a:pt x="11676" y="7573"/>
                  </a:lnTo>
                  <a:cubicBezTo>
                    <a:pt x="11909" y="7173"/>
                    <a:pt x="11976" y="6806"/>
                    <a:pt x="11976" y="6439"/>
                  </a:cubicBezTo>
                  <a:close/>
                  <a:moveTo>
                    <a:pt x="6338" y="9808"/>
                  </a:moveTo>
                  <a:cubicBezTo>
                    <a:pt x="4470" y="9808"/>
                    <a:pt x="2969" y="8307"/>
                    <a:pt x="2969" y="6439"/>
                  </a:cubicBezTo>
                  <a:cubicBezTo>
                    <a:pt x="2969" y="4571"/>
                    <a:pt x="4470" y="3070"/>
                    <a:pt x="6338" y="3070"/>
                  </a:cubicBezTo>
                  <a:cubicBezTo>
                    <a:pt x="8206" y="3070"/>
                    <a:pt x="9708" y="4571"/>
                    <a:pt x="9708" y="6439"/>
                  </a:cubicBezTo>
                  <a:cubicBezTo>
                    <a:pt x="9708" y="8307"/>
                    <a:pt x="8173" y="9808"/>
                    <a:pt x="6338" y="9808"/>
                  </a:cubicBezTo>
                  <a:close/>
                </a:path>
              </a:pathLst>
            </a:custGeom>
            <a:noFill/>
            <a:ln cap="rnd" cmpd="sng" w="158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8" name="Google Shape;118;p20"/>
          <p:cNvGrpSpPr/>
          <p:nvPr/>
        </p:nvGrpSpPr>
        <p:grpSpPr>
          <a:xfrm>
            <a:off x="7957567" y="153359"/>
            <a:ext cx="738667" cy="502594"/>
            <a:chOff x="200200" y="2278225"/>
            <a:chExt cx="862425" cy="586800"/>
          </a:xfrm>
        </p:grpSpPr>
        <p:sp>
          <p:nvSpPr>
            <p:cNvPr id="119" name="Google Shape;119;p20"/>
            <p:cNvSpPr/>
            <p:nvPr/>
          </p:nvSpPr>
          <p:spPr>
            <a:xfrm>
              <a:off x="200200" y="2425050"/>
              <a:ext cx="338700" cy="293400"/>
            </a:xfrm>
            <a:prstGeom prst="hexagon">
              <a:avLst>
                <a:gd fmla="val 25000" name="adj"/>
                <a:gd fmla="val 115470" name="vf"/>
              </a:avLst>
            </a:pr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20"/>
            <p:cNvSpPr/>
            <p:nvPr/>
          </p:nvSpPr>
          <p:spPr>
            <a:xfrm>
              <a:off x="462325" y="2278225"/>
              <a:ext cx="338700" cy="293400"/>
            </a:xfrm>
            <a:prstGeom prst="hexagon">
              <a:avLst>
                <a:gd fmla="val 25000" name="adj"/>
                <a:gd fmla="val 115470" name="vf"/>
              </a:avLst>
            </a:pr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20"/>
            <p:cNvSpPr/>
            <p:nvPr/>
          </p:nvSpPr>
          <p:spPr>
            <a:xfrm>
              <a:off x="462325" y="2571625"/>
              <a:ext cx="338700" cy="293400"/>
            </a:xfrm>
            <a:prstGeom prst="hexagon">
              <a:avLst>
                <a:gd fmla="val 25000" name="adj"/>
                <a:gd fmla="val 115470" name="vf"/>
              </a:avLst>
            </a:pr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20"/>
            <p:cNvSpPr/>
            <p:nvPr/>
          </p:nvSpPr>
          <p:spPr>
            <a:xfrm>
              <a:off x="723925" y="2425050"/>
              <a:ext cx="338700" cy="293400"/>
            </a:xfrm>
            <a:prstGeom prst="hexagon">
              <a:avLst>
                <a:gd fmla="val 25000" name="adj"/>
                <a:gd fmla="val 115470" name="vf"/>
              </a:avLst>
            </a:pr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3" name="Google Shape;123;p20"/>
          <p:cNvGrpSpPr/>
          <p:nvPr/>
        </p:nvGrpSpPr>
        <p:grpSpPr>
          <a:xfrm>
            <a:off x="184258" y="265943"/>
            <a:ext cx="535749" cy="547122"/>
            <a:chOff x="3477650" y="837700"/>
            <a:chExt cx="314425" cy="321100"/>
          </a:xfrm>
        </p:grpSpPr>
        <p:sp>
          <p:nvSpPr>
            <p:cNvPr id="124" name="Google Shape;124;p20"/>
            <p:cNvSpPr/>
            <p:nvPr/>
          </p:nvSpPr>
          <p:spPr>
            <a:xfrm>
              <a:off x="3477650" y="837700"/>
              <a:ext cx="314425" cy="321100"/>
            </a:xfrm>
            <a:custGeom>
              <a:rect b="b" l="l" r="r" t="t"/>
              <a:pathLst>
                <a:path extrusionOk="0" h="12844" w="12577">
                  <a:moveTo>
                    <a:pt x="6338" y="3070"/>
                  </a:moveTo>
                  <a:cubicBezTo>
                    <a:pt x="8206" y="3070"/>
                    <a:pt x="9708" y="4571"/>
                    <a:pt x="9708" y="6439"/>
                  </a:cubicBezTo>
                  <a:cubicBezTo>
                    <a:pt x="9708" y="8307"/>
                    <a:pt x="8173" y="9808"/>
                    <a:pt x="6338" y="9808"/>
                  </a:cubicBezTo>
                  <a:cubicBezTo>
                    <a:pt x="4470" y="9808"/>
                    <a:pt x="2969" y="8307"/>
                    <a:pt x="2969" y="6439"/>
                  </a:cubicBezTo>
                  <a:cubicBezTo>
                    <a:pt x="2969" y="4571"/>
                    <a:pt x="4470" y="3070"/>
                    <a:pt x="6338" y="3070"/>
                  </a:cubicBezTo>
                  <a:close/>
                  <a:moveTo>
                    <a:pt x="5838" y="1"/>
                  </a:moveTo>
                  <a:lnTo>
                    <a:pt x="5571" y="802"/>
                  </a:lnTo>
                  <a:cubicBezTo>
                    <a:pt x="4837" y="902"/>
                    <a:pt x="4137" y="1135"/>
                    <a:pt x="3503" y="1502"/>
                  </a:cubicBezTo>
                  <a:lnTo>
                    <a:pt x="2836" y="1002"/>
                  </a:lnTo>
                  <a:cubicBezTo>
                    <a:pt x="2569" y="1168"/>
                    <a:pt x="2336" y="1369"/>
                    <a:pt x="2069" y="1535"/>
                  </a:cubicBezTo>
                  <a:lnTo>
                    <a:pt x="2336" y="2336"/>
                  </a:lnTo>
                  <a:cubicBezTo>
                    <a:pt x="1835" y="2836"/>
                    <a:pt x="1402" y="3437"/>
                    <a:pt x="1135" y="4104"/>
                  </a:cubicBezTo>
                  <a:lnTo>
                    <a:pt x="301" y="4104"/>
                  </a:lnTo>
                  <a:cubicBezTo>
                    <a:pt x="167" y="4404"/>
                    <a:pt x="67" y="4738"/>
                    <a:pt x="1" y="5038"/>
                  </a:cubicBezTo>
                  <a:lnTo>
                    <a:pt x="701" y="5572"/>
                  </a:lnTo>
                  <a:cubicBezTo>
                    <a:pt x="668" y="5838"/>
                    <a:pt x="634" y="6139"/>
                    <a:pt x="634" y="6439"/>
                  </a:cubicBezTo>
                  <a:cubicBezTo>
                    <a:pt x="634" y="6806"/>
                    <a:pt x="668" y="7173"/>
                    <a:pt x="734" y="7573"/>
                  </a:cubicBezTo>
                  <a:lnTo>
                    <a:pt x="67" y="8073"/>
                  </a:lnTo>
                  <a:cubicBezTo>
                    <a:pt x="167" y="8407"/>
                    <a:pt x="301" y="8741"/>
                    <a:pt x="401" y="9074"/>
                  </a:cubicBezTo>
                  <a:lnTo>
                    <a:pt x="1235" y="9074"/>
                  </a:lnTo>
                  <a:cubicBezTo>
                    <a:pt x="1535" y="9641"/>
                    <a:pt x="1902" y="10142"/>
                    <a:pt x="2369" y="10575"/>
                  </a:cubicBezTo>
                  <a:lnTo>
                    <a:pt x="2135" y="11342"/>
                  </a:lnTo>
                  <a:cubicBezTo>
                    <a:pt x="2402" y="11609"/>
                    <a:pt x="2703" y="11809"/>
                    <a:pt x="3036" y="11976"/>
                  </a:cubicBezTo>
                  <a:lnTo>
                    <a:pt x="3703" y="11476"/>
                  </a:lnTo>
                  <a:cubicBezTo>
                    <a:pt x="4237" y="11743"/>
                    <a:pt x="4837" y="11943"/>
                    <a:pt x="5404" y="12010"/>
                  </a:cubicBezTo>
                  <a:lnTo>
                    <a:pt x="5671" y="12810"/>
                  </a:lnTo>
                  <a:cubicBezTo>
                    <a:pt x="5838" y="12810"/>
                    <a:pt x="6038" y="12843"/>
                    <a:pt x="6205" y="12843"/>
                  </a:cubicBezTo>
                  <a:cubicBezTo>
                    <a:pt x="6405" y="12843"/>
                    <a:pt x="6572" y="12843"/>
                    <a:pt x="6739" y="12810"/>
                  </a:cubicBezTo>
                  <a:lnTo>
                    <a:pt x="7006" y="12010"/>
                  </a:lnTo>
                  <a:cubicBezTo>
                    <a:pt x="7639" y="11943"/>
                    <a:pt x="8206" y="11743"/>
                    <a:pt x="8707" y="11476"/>
                  </a:cubicBezTo>
                  <a:lnTo>
                    <a:pt x="9374" y="11976"/>
                  </a:lnTo>
                  <a:cubicBezTo>
                    <a:pt x="9708" y="11809"/>
                    <a:pt x="10008" y="11576"/>
                    <a:pt x="10308" y="11342"/>
                  </a:cubicBezTo>
                  <a:lnTo>
                    <a:pt x="10041" y="10575"/>
                  </a:lnTo>
                  <a:cubicBezTo>
                    <a:pt x="10508" y="10142"/>
                    <a:pt x="10875" y="9608"/>
                    <a:pt x="11175" y="9074"/>
                  </a:cubicBezTo>
                  <a:lnTo>
                    <a:pt x="12009" y="9074"/>
                  </a:lnTo>
                  <a:cubicBezTo>
                    <a:pt x="12143" y="8741"/>
                    <a:pt x="12243" y="8407"/>
                    <a:pt x="12343" y="8073"/>
                  </a:cubicBezTo>
                  <a:lnTo>
                    <a:pt x="11676" y="7573"/>
                  </a:lnTo>
                  <a:cubicBezTo>
                    <a:pt x="11909" y="7173"/>
                    <a:pt x="11976" y="6806"/>
                    <a:pt x="11976" y="6439"/>
                  </a:cubicBezTo>
                  <a:cubicBezTo>
                    <a:pt x="11976" y="6139"/>
                    <a:pt x="11909" y="5838"/>
                    <a:pt x="11876" y="5572"/>
                  </a:cubicBezTo>
                  <a:lnTo>
                    <a:pt x="12576" y="5038"/>
                  </a:lnTo>
                  <a:cubicBezTo>
                    <a:pt x="12510" y="4738"/>
                    <a:pt x="12409" y="4437"/>
                    <a:pt x="12309" y="4104"/>
                  </a:cubicBezTo>
                  <a:lnTo>
                    <a:pt x="11475" y="4104"/>
                  </a:lnTo>
                  <a:cubicBezTo>
                    <a:pt x="11175" y="3437"/>
                    <a:pt x="10742" y="2836"/>
                    <a:pt x="10241" y="2336"/>
                  </a:cubicBezTo>
                  <a:lnTo>
                    <a:pt x="10508" y="1535"/>
                  </a:lnTo>
                  <a:cubicBezTo>
                    <a:pt x="10241" y="1335"/>
                    <a:pt x="10008" y="1168"/>
                    <a:pt x="9741" y="1002"/>
                  </a:cubicBezTo>
                  <a:lnTo>
                    <a:pt x="9074" y="1502"/>
                  </a:lnTo>
                  <a:cubicBezTo>
                    <a:pt x="8473" y="1135"/>
                    <a:pt x="7739" y="935"/>
                    <a:pt x="7006" y="802"/>
                  </a:cubicBezTo>
                  <a:lnTo>
                    <a:pt x="6739" y="1"/>
                  </a:lnTo>
                  <a:close/>
                </a:path>
              </a:pathLst>
            </a:custGeom>
            <a:solidFill>
              <a:srgbClr val="B2B6DC"/>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20"/>
            <p:cNvSpPr/>
            <p:nvPr/>
          </p:nvSpPr>
          <p:spPr>
            <a:xfrm>
              <a:off x="3477650" y="837700"/>
              <a:ext cx="314425" cy="321100"/>
            </a:xfrm>
            <a:custGeom>
              <a:rect b="b" l="l" r="r" t="t"/>
              <a:pathLst>
                <a:path extrusionOk="0" fill="none" h="12844" w="12577">
                  <a:moveTo>
                    <a:pt x="11976" y="6439"/>
                  </a:moveTo>
                  <a:cubicBezTo>
                    <a:pt x="11976" y="6139"/>
                    <a:pt x="11909" y="5838"/>
                    <a:pt x="11876" y="5572"/>
                  </a:cubicBezTo>
                  <a:lnTo>
                    <a:pt x="12576" y="5038"/>
                  </a:lnTo>
                  <a:cubicBezTo>
                    <a:pt x="12510" y="4738"/>
                    <a:pt x="12409" y="4437"/>
                    <a:pt x="12309" y="4104"/>
                  </a:cubicBezTo>
                  <a:lnTo>
                    <a:pt x="11475" y="4104"/>
                  </a:lnTo>
                  <a:cubicBezTo>
                    <a:pt x="11175" y="3437"/>
                    <a:pt x="10742" y="2836"/>
                    <a:pt x="10241" y="2336"/>
                  </a:cubicBezTo>
                  <a:lnTo>
                    <a:pt x="10508" y="1535"/>
                  </a:lnTo>
                  <a:cubicBezTo>
                    <a:pt x="10241" y="1335"/>
                    <a:pt x="10008" y="1168"/>
                    <a:pt x="9741" y="1002"/>
                  </a:cubicBezTo>
                  <a:lnTo>
                    <a:pt x="9074" y="1502"/>
                  </a:lnTo>
                  <a:cubicBezTo>
                    <a:pt x="8473" y="1135"/>
                    <a:pt x="7739" y="935"/>
                    <a:pt x="7006" y="802"/>
                  </a:cubicBezTo>
                  <a:lnTo>
                    <a:pt x="6739" y="1"/>
                  </a:lnTo>
                  <a:lnTo>
                    <a:pt x="6305" y="1"/>
                  </a:lnTo>
                  <a:lnTo>
                    <a:pt x="5838" y="1"/>
                  </a:lnTo>
                  <a:lnTo>
                    <a:pt x="5571" y="802"/>
                  </a:lnTo>
                  <a:cubicBezTo>
                    <a:pt x="4837" y="902"/>
                    <a:pt x="4137" y="1135"/>
                    <a:pt x="3503" y="1502"/>
                  </a:cubicBezTo>
                  <a:lnTo>
                    <a:pt x="2836" y="1002"/>
                  </a:lnTo>
                  <a:cubicBezTo>
                    <a:pt x="2569" y="1168"/>
                    <a:pt x="2336" y="1369"/>
                    <a:pt x="2069" y="1535"/>
                  </a:cubicBezTo>
                  <a:lnTo>
                    <a:pt x="2336" y="2336"/>
                  </a:lnTo>
                  <a:cubicBezTo>
                    <a:pt x="1835" y="2836"/>
                    <a:pt x="1402" y="3437"/>
                    <a:pt x="1135" y="4104"/>
                  </a:cubicBezTo>
                  <a:lnTo>
                    <a:pt x="301" y="4104"/>
                  </a:lnTo>
                  <a:cubicBezTo>
                    <a:pt x="167" y="4404"/>
                    <a:pt x="67" y="4738"/>
                    <a:pt x="1" y="5038"/>
                  </a:cubicBezTo>
                  <a:lnTo>
                    <a:pt x="701" y="5572"/>
                  </a:lnTo>
                  <a:cubicBezTo>
                    <a:pt x="668" y="5838"/>
                    <a:pt x="634" y="6139"/>
                    <a:pt x="634" y="6439"/>
                  </a:cubicBezTo>
                  <a:cubicBezTo>
                    <a:pt x="634" y="6806"/>
                    <a:pt x="668" y="7173"/>
                    <a:pt x="734" y="7573"/>
                  </a:cubicBezTo>
                  <a:lnTo>
                    <a:pt x="67" y="8073"/>
                  </a:lnTo>
                  <a:cubicBezTo>
                    <a:pt x="167" y="8407"/>
                    <a:pt x="301" y="8741"/>
                    <a:pt x="401" y="9074"/>
                  </a:cubicBezTo>
                  <a:lnTo>
                    <a:pt x="1235" y="9074"/>
                  </a:lnTo>
                  <a:cubicBezTo>
                    <a:pt x="1535" y="9641"/>
                    <a:pt x="1902" y="10142"/>
                    <a:pt x="2369" y="10575"/>
                  </a:cubicBezTo>
                  <a:lnTo>
                    <a:pt x="2135" y="11342"/>
                  </a:lnTo>
                  <a:cubicBezTo>
                    <a:pt x="2402" y="11609"/>
                    <a:pt x="2703" y="11809"/>
                    <a:pt x="3036" y="11976"/>
                  </a:cubicBezTo>
                  <a:lnTo>
                    <a:pt x="3703" y="11476"/>
                  </a:lnTo>
                  <a:cubicBezTo>
                    <a:pt x="4237" y="11743"/>
                    <a:pt x="4837" y="11943"/>
                    <a:pt x="5404" y="12010"/>
                  </a:cubicBezTo>
                  <a:lnTo>
                    <a:pt x="5671" y="12810"/>
                  </a:lnTo>
                  <a:cubicBezTo>
                    <a:pt x="5838" y="12810"/>
                    <a:pt x="6038" y="12843"/>
                    <a:pt x="6205" y="12843"/>
                  </a:cubicBezTo>
                  <a:cubicBezTo>
                    <a:pt x="6405" y="12843"/>
                    <a:pt x="6572" y="12843"/>
                    <a:pt x="6739" y="12810"/>
                  </a:cubicBezTo>
                  <a:lnTo>
                    <a:pt x="7006" y="12010"/>
                  </a:lnTo>
                  <a:cubicBezTo>
                    <a:pt x="7639" y="11943"/>
                    <a:pt x="8206" y="11743"/>
                    <a:pt x="8707" y="11476"/>
                  </a:cubicBezTo>
                  <a:lnTo>
                    <a:pt x="9374" y="11976"/>
                  </a:lnTo>
                  <a:cubicBezTo>
                    <a:pt x="9708" y="11809"/>
                    <a:pt x="10008" y="11576"/>
                    <a:pt x="10308" y="11342"/>
                  </a:cubicBezTo>
                  <a:lnTo>
                    <a:pt x="10041" y="10575"/>
                  </a:lnTo>
                  <a:cubicBezTo>
                    <a:pt x="10508" y="10142"/>
                    <a:pt x="10875" y="9608"/>
                    <a:pt x="11175" y="9074"/>
                  </a:cubicBezTo>
                  <a:lnTo>
                    <a:pt x="12009" y="9074"/>
                  </a:lnTo>
                  <a:cubicBezTo>
                    <a:pt x="12143" y="8741"/>
                    <a:pt x="12243" y="8407"/>
                    <a:pt x="12343" y="8073"/>
                  </a:cubicBezTo>
                  <a:lnTo>
                    <a:pt x="11676" y="7573"/>
                  </a:lnTo>
                  <a:cubicBezTo>
                    <a:pt x="11909" y="7173"/>
                    <a:pt x="11976" y="6806"/>
                    <a:pt x="11976" y="6439"/>
                  </a:cubicBezTo>
                  <a:close/>
                  <a:moveTo>
                    <a:pt x="6338" y="9808"/>
                  </a:moveTo>
                  <a:cubicBezTo>
                    <a:pt x="4470" y="9808"/>
                    <a:pt x="2969" y="8307"/>
                    <a:pt x="2969" y="6439"/>
                  </a:cubicBezTo>
                  <a:cubicBezTo>
                    <a:pt x="2969" y="4571"/>
                    <a:pt x="4470" y="3070"/>
                    <a:pt x="6338" y="3070"/>
                  </a:cubicBezTo>
                  <a:cubicBezTo>
                    <a:pt x="8206" y="3070"/>
                    <a:pt x="9708" y="4571"/>
                    <a:pt x="9708" y="6439"/>
                  </a:cubicBezTo>
                  <a:cubicBezTo>
                    <a:pt x="9708" y="8307"/>
                    <a:pt x="8173" y="9808"/>
                    <a:pt x="6338" y="9808"/>
                  </a:cubicBezTo>
                  <a:close/>
                </a:path>
              </a:pathLst>
            </a:custGeom>
            <a:noFill/>
            <a:ln cap="rnd" cmpd="sng" w="158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
    <p:spTree>
      <p:nvGrpSpPr>
        <p:cNvPr id="126" name="Shape 126"/>
        <p:cNvGrpSpPr/>
        <p:nvPr/>
      </p:nvGrpSpPr>
      <p:grpSpPr>
        <a:xfrm>
          <a:off x="0" y="0"/>
          <a:ext cx="0" cy="0"/>
          <a:chOff x="0" y="0"/>
          <a:chExt cx="0" cy="0"/>
        </a:xfrm>
      </p:grpSpPr>
      <p:sp>
        <p:nvSpPr>
          <p:cNvPr id="127" name="Google Shape;127;p21"/>
          <p:cNvSpPr txBox="1"/>
          <p:nvPr>
            <p:ph type="title"/>
          </p:nvPr>
        </p:nvSpPr>
        <p:spPr>
          <a:xfrm>
            <a:off x="2347938" y="540000"/>
            <a:ext cx="4448100" cy="1058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sz="7600"/>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128" name="Google Shape;128;p21"/>
          <p:cNvSpPr txBox="1"/>
          <p:nvPr>
            <p:ph idx="1" type="subTitle"/>
          </p:nvPr>
        </p:nvSpPr>
        <p:spPr>
          <a:xfrm>
            <a:off x="2347900" y="1798930"/>
            <a:ext cx="4448100" cy="1101000"/>
          </a:xfrm>
          <a:prstGeom prst="rect">
            <a:avLst/>
          </a:prstGeom>
          <a:noFill/>
          <a:ln>
            <a:noFill/>
          </a:ln>
        </p:spPr>
        <p:txBody>
          <a:bodyPr anchorCtr="0" anchor="ctr" bIns="91425" lIns="91425" spcFirstLastPara="1" rIns="91425" wrap="square" tIns="91425">
            <a:noAutofit/>
          </a:bodyPr>
          <a:lstStyle>
            <a:lvl1pPr lvl="0" algn="ctr">
              <a:lnSpc>
                <a:spcPct val="115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29" name="Google Shape;129;p21"/>
          <p:cNvSpPr txBox="1"/>
          <p:nvPr/>
        </p:nvSpPr>
        <p:spPr>
          <a:xfrm>
            <a:off x="2099100" y="3611950"/>
            <a:ext cx="4945800" cy="5562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300"/>
              </a:spcBef>
              <a:spcAft>
                <a:spcPts val="0"/>
              </a:spcAft>
              <a:buClr>
                <a:srgbClr val="000000"/>
              </a:buClr>
              <a:buSzPts val="1200"/>
              <a:buFont typeface="Arial"/>
              <a:buNone/>
            </a:pPr>
            <a:r>
              <a:rPr b="0" i="0" lang="en-US" sz="1200" u="none" cap="none" strike="noStrike">
                <a:solidFill>
                  <a:schemeClr val="dk1"/>
                </a:solidFill>
                <a:latin typeface="Didact Gothic"/>
                <a:ea typeface="Didact Gothic"/>
                <a:cs typeface="Didact Gothic"/>
                <a:sym typeface="Didact Gothic"/>
              </a:rPr>
              <a:t>CREDITS: This presentation template was created by </a:t>
            </a:r>
            <a:r>
              <a:rPr b="1" i="0" lang="en-US" sz="1200" u="sng" cap="none" strike="noStrike">
                <a:solidFill>
                  <a:schemeClr val="dk1"/>
                </a:solidFill>
                <a:latin typeface="Didact Gothic"/>
                <a:ea typeface="Didact Gothic"/>
                <a:cs typeface="Didact Gothic"/>
                <a:sym typeface="Didact Gothic"/>
                <a:hlinkClick r:id="rId2">
                  <a:extLst>
                    <a:ext uri="{A12FA001-AC4F-418D-AE19-62706E023703}">
                      <ahyp:hlinkClr val="tx"/>
                    </a:ext>
                  </a:extLst>
                </a:hlinkClick>
              </a:rPr>
              <a:t>Slidesgo</a:t>
            </a:r>
            <a:r>
              <a:rPr b="1" i="0" lang="en-US" sz="1200" u="none" cap="none" strike="noStrike">
                <a:solidFill>
                  <a:schemeClr val="dk1"/>
                </a:solidFill>
                <a:latin typeface="Didact Gothic"/>
                <a:ea typeface="Didact Gothic"/>
                <a:cs typeface="Didact Gothic"/>
                <a:sym typeface="Didact Gothic"/>
              </a:rPr>
              <a:t>,</a:t>
            </a:r>
            <a:r>
              <a:rPr b="0" i="0" lang="en-US" sz="1200" u="none" cap="none" strike="noStrike">
                <a:solidFill>
                  <a:schemeClr val="dk1"/>
                </a:solidFill>
                <a:latin typeface="Didact Gothic"/>
                <a:ea typeface="Didact Gothic"/>
                <a:cs typeface="Didact Gothic"/>
                <a:sym typeface="Didact Gothic"/>
              </a:rPr>
              <a:t> and includes icons by </a:t>
            </a:r>
            <a:r>
              <a:rPr b="1" i="0" lang="en-US" sz="1200" u="sng" cap="none" strike="noStrike">
                <a:solidFill>
                  <a:schemeClr val="dk1"/>
                </a:solidFill>
                <a:latin typeface="Didact Gothic"/>
                <a:ea typeface="Didact Gothic"/>
                <a:cs typeface="Didact Gothic"/>
                <a:sym typeface="Didact Gothic"/>
                <a:hlinkClick r:id="rId3">
                  <a:extLst>
                    <a:ext uri="{A12FA001-AC4F-418D-AE19-62706E023703}">
                      <ahyp:hlinkClr val="tx"/>
                    </a:ext>
                  </a:extLst>
                </a:hlinkClick>
              </a:rPr>
              <a:t>Flaticon</a:t>
            </a:r>
            <a:r>
              <a:rPr b="0" i="0" lang="en-US" sz="1200" u="none" cap="none" strike="noStrike">
                <a:solidFill>
                  <a:schemeClr val="dk1"/>
                </a:solidFill>
                <a:latin typeface="Didact Gothic"/>
                <a:ea typeface="Didact Gothic"/>
                <a:cs typeface="Didact Gothic"/>
                <a:sym typeface="Didact Gothic"/>
              </a:rPr>
              <a:t>, and infographics &amp; images by </a:t>
            </a:r>
            <a:r>
              <a:rPr b="1" i="0" lang="en-US" sz="1200" u="sng" cap="none" strike="noStrike">
                <a:solidFill>
                  <a:schemeClr val="dk1"/>
                </a:solidFill>
                <a:latin typeface="Didact Gothic"/>
                <a:ea typeface="Didact Gothic"/>
                <a:cs typeface="Didact Gothic"/>
                <a:sym typeface="Didact Gothic"/>
                <a:hlinkClick r:id="rId4">
                  <a:extLst>
                    <a:ext uri="{A12FA001-AC4F-418D-AE19-62706E023703}">
                      <ahyp:hlinkClr val="tx"/>
                    </a:ext>
                  </a:extLst>
                </a:hlinkClick>
              </a:rPr>
              <a:t>Freepik</a:t>
            </a:r>
            <a:r>
              <a:rPr b="1" i="0" lang="en-US" sz="1200" u="sng" cap="none" strike="noStrike">
                <a:solidFill>
                  <a:schemeClr val="dk1"/>
                </a:solidFill>
                <a:latin typeface="Didact Gothic"/>
                <a:ea typeface="Didact Gothic"/>
                <a:cs typeface="Didact Gothic"/>
                <a:sym typeface="Didact Gothic"/>
              </a:rPr>
              <a:t> </a:t>
            </a:r>
            <a:endParaRPr b="1" i="0" sz="1200" u="sng" cap="none" strike="noStrike">
              <a:solidFill>
                <a:schemeClr val="dk1"/>
              </a:solidFill>
              <a:latin typeface="Didact Gothic"/>
              <a:ea typeface="Didact Gothic"/>
              <a:cs typeface="Didact Gothic"/>
              <a:sym typeface="Didact Gothic"/>
            </a:endParaRPr>
          </a:p>
        </p:txBody>
      </p:sp>
      <p:sp>
        <p:nvSpPr>
          <p:cNvPr id="130" name="Google Shape;130;p21"/>
          <p:cNvSpPr txBox="1"/>
          <p:nvPr>
            <p:ph idx="2" type="subTitle"/>
          </p:nvPr>
        </p:nvSpPr>
        <p:spPr>
          <a:xfrm>
            <a:off x="2603100" y="1786138"/>
            <a:ext cx="3937800" cy="3858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2500"/>
              <a:buFont typeface="Bebas Neue"/>
              <a:buNone/>
              <a:defRPr sz="2000">
                <a:latin typeface="Russo One"/>
                <a:ea typeface="Russo One"/>
                <a:cs typeface="Russo One"/>
                <a:sym typeface="Russo One"/>
              </a:defRPr>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
        <p:nvSpPr>
          <p:cNvPr id="131" name="Google Shape;131;p21"/>
          <p:cNvSpPr/>
          <p:nvPr/>
        </p:nvSpPr>
        <p:spPr>
          <a:xfrm>
            <a:off x="7854313" y="345613"/>
            <a:ext cx="944025" cy="475375"/>
          </a:xfrm>
          <a:custGeom>
            <a:rect b="b" l="l" r="r" t="t"/>
            <a:pathLst>
              <a:path extrusionOk="0" h="19015" w="37761">
                <a:moveTo>
                  <a:pt x="16045" y="1"/>
                </a:moveTo>
                <a:cubicBezTo>
                  <a:pt x="12042" y="1"/>
                  <a:pt x="8640" y="2436"/>
                  <a:pt x="7206" y="5938"/>
                </a:cubicBezTo>
                <a:cubicBezTo>
                  <a:pt x="7005" y="5905"/>
                  <a:pt x="6739" y="5905"/>
                  <a:pt x="6538" y="5905"/>
                </a:cubicBezTo>
                <a:cubicBezTo>
                  <a:pt x="2903" y="5905"/>
                  <a:pt x="0" y="8840"/>
                  <a:pt x="0" y="12443"/>
                </a:cubicBezTo>
                <a:cubicBezTo>
                  <a:pt x="0" y="16079"/>
                  <a:pt x="2903" y="19014"/>
                  <a:pt x="6538" y="19014"/>
                </a:cubicBezTo>
                <a:lnTo>
                  <a:pt x="34492" y="19014"/>
                </a:lnTo>
                <a:cubicBezTo>
                  <a:pt x="36260" y="19014"/>
                  <a:pt x="37761" y="17547"/>
                  <a:pt x="37761" y="15712"/>
                </a:cubicBezTo>
                <a:cubicBezTo>
                  <a:pt x="37727" y="13977"/>
                  <a:pt x="36260" y="12510"/>
                  <a:pt x="34492" y="12510"/>
                </a:cubicBezTo>
                <a:cubicBezTo>
                  <a:pt x="33725" y="12510"/>
                  <a:pt x="33057" y="12743"/>
                  <a:pt x="32490" y="13177"/>
                </a:cubicBezTo>
                <a:cubicBezTo>
                  <a:pt x="32123" y="10575"/>
                  <a:pt x="29989" y="8607"/>
                  <a:pt x="27320" y="8607"/>
                </a:cubicBezTo>
                <a:cubicBezTo>
                  <a:pt x="26686" y="8607"/>
                  <a:pt x="26086" y="8740"/>
                  <a:pt x="25552" y="8907"/>
                </a:cubicBezTo>
                <a:cubicBezTo>
                  <a:pt x="25252" y="3903"/>
                  <a:pt x="21082" y="1"/>
                  <a:pt x="16045" y="1"/>
                </a:cubicBezTo>
                <a:close/>
              </a:path>
            </a:pathLst>
          </a:custGeom>
          <a:solidFill>
            <a:schemeClr val="accent1"/>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32" name="Google Shape;132;p21"/>
          <p:cNvGrpSpPr/>
          <p:nvPr/>
        </p:nvGrpSpPr>
        <p:grpSpPr>
          <a:xfrm>
            <a:off x="8483758" y="3270005"/>
            <a:ext cx="535749" cy="547122"/>
            <a:chOff x="3477650" y="837700"/>
            <a:chExt cx="314425" cy="321100"/>
          </a:xfrm>
        </p:grpSpPr>
        <p:sp>
          <p:nvSpPr>
            <p:cNvPr id="133" name="Google Shape;133;p21"/>
            <p:cNvSpPr/>
            <p:nvPr/>
          </p:nvSpPr>
          <p:spPr>
            <a:xfrm>
              <a:off x="3477650" y="837700"/>
              <a:ext cx="314425" cy="321100"/>
            </a:xfrm>
            <a:custGeom>
              <a:rect b="b" l="l" r="r" t="t"/>
              <a:pathLst>
                <a:path extrusionOk="0" h="12844" w="12577">
                  <a:moveTo>
                    <a:pt x="6338" y="3070"/>
                  </a:moveTo>
                  <a:cubicBezTo>
                    <a:pt x="8206" y="3070"/>
                    <a:pt x="9708" y="4571"/>
                    <a:pt x="9708" y="6439"/>
                  </a:cubicBezTo>
                  <a:cubicBezTo>
                    <a:pt x="9708" y="8307"/>
                    <a:pt x="8173" y="9808"/>
                    <a:pt x="6338" y="9808"/>
                  </a:cubicBezTo>
                  <a:cubicBezTo>
                    <a:pt x="4470" y="9808"/>
                    <a:pt x="2969" y="8307"/>
                    <a:pt x="2969" y="6439"/>
                  </a:cubicBezTo>
                  <a:cubicBezTo>
                    <a:pt x="2969" y="4571"/>
                    <a:pt x="4470" y="3070"/>
                    <a:pt x="6338" y="3070"/>
                  </a:cubicBezTo>
                  <a:close/>
                  <a:moveTo>
                    <a:pt x="5838" y="1"/>
                  </a:moveTo>
                  <a:lnTo>
                    <a:pt x="5571" y="802"/>
                  </a:lnTo>
                  <a:cubicBezTo>
                    <a:pt x="4837" y="902"/>
                    <a:pt x="4137" y="1135"/>
                    <a:pt x="3503" y="1502"/>
                  </a:cubicBezTo>
                  <a:lnTo>
                    <a:pt x="2836" y="1002"/>
                  </a:lnTo>
                  <a:cubicBezTo>
                    <a:pt x="2569" y="1168"/>
                    <a:pt x="2336" y="1369"/>
                    <a:pt x="2069" y="1535"/>
                  </a:cubicBezTo>
                  <a:lnTo>
                    <a:pt x="2336" y="2336"/>
                  </a:lnTo>
                  <a:cubicBezTo>
                    <a:pt x="1835" y="2836"/>
                    <a:pt x="1402" y="3437"/>
                    <a:pt x="1135" y="4104"/>
                  </a:cubicBezTo>
                  <a:lnTo>
                    <a:pt x="301" y="4104"/>
                  </a:lnTo>
                  <a:cubicBezTo>
                    <a:pt x="167" y="4404"/>
                    <a:pt x="67" y="4738"/>
                    <a:pt x="1" y="5038"/>
                  </a:cubicBezTo>
                  <a:lnTo>
                    <a:pt x="701" y="5572"/>
                  </a:lnTo>
                  <a:cubicBezTo>
                    <a:pt x="668" y="5838"/>
                    <a:pt x="634" y="6139"/>
                    <a:pt x="634" y="6439"/>
                  </a:cubicBezTo>
                  <a:cubicBezTo>
                    <a:pt x="634" y="6806"/>
                    <a:pt x="668" y="7173"/>
                    <a:pt x="734" y="7573"/>
                  </a:cubicBezTo>
                  <a:lnTo>
                    <a:pt x="67" y="8073"/>
                  </a:lnTo>
                  <a:cubicBezTo>
                    <a:pt x="167" y="8407"/>
                    <a:pt x="301" y="8741"/>
                    <a:pt x="401" y="9074"/>
                  </a:cubicBezTo>
                  <a:lnTo>
                    <a:pt x="1235" y="9074"/>
                  </a:lnTo>
                  <a:cubicBezTo>
                    <a:pt x="1535" y="9641"/>
                    <a:pt x="1902" y="10142"/>
                    <a:pt x="2369" y="10575"/>
                  </a:cubicBezTo>
                  <a:lnTo>
                    <a:pt x="2135" y="11342"/>
                  </a:lnTo>
                  <a:cubicBezTo>
                    <a:pt x="2402" y="11609"/>
                    <a:pt x="2703" y="11809"/>
                    <a:pt x="3036" y="11976"/>
                  </a:cubicBezTo>
                  <a:lnTo>
                    <a:pt x="3703" y="11476"/>
                  </a:lnTo>
                  <a:cubicBezTo>
                    <a:pt x="4237" y="11743"/>
                    <a:pt x="4837" y="11943"/>
                    <a:pt x="5404" y="12010"/>
                  </a:cubicBezTo>
                  <a:lnTo>
                    <a:pt x="5671" y="12810"/>
                  </a:lnTo>
                  <a:cubicBezTo>
                    <a:pt x="5838" y="12810"/>
                    <a:pt x="6038" y="12843"/>
                    <a:pt x="6205" y="12843"/>
                  </a:cubicBezTo>
                  <a:cubicBezTo>
                    <a:pt x="6405" y="12843"/>
                    <a:pt x="6572" y="12843"/>
                    <a:pt x="6739" y="12810"/>
                  </a:cubicBezTo>
                  <a:lnTo>
                    <a:pt x="7006" y="12010"/>
                  </a:lnTo>
                  <a:cubicBezTo>
                    <a:pt x="7639" y="11943"/>
                    <a:pt x="8206" y="11743"/>
                    <a:pt x="8707" y="11476"/>
                  </a:cubicBezTo>
                  <a:lnTo>
                    <a:pt x="9374" y="11976"/>
                  </a:lnTo>
                  <a:cubicBezTo>
                    <a:pt x="9708" y="11809"/>
                    <a:pt x="10008" y="11576"/>
                    <a:pt x="10308" y="11342"/>
                  </a:cubicBezTo>
                  <a:lnTo>
                    <a:pt x="10041" y="10575"/>
                  </a:lnTo>
                  <a:cubicBezTo>
                    <a:pt x="10508" y="10142"/>
                    <a:pt x="10875" y="9608"/>
                    <a:pt x="11175" y="9074"/>
                  </a:cubicBezTo>
                  <a:lnTo>
                    <a:pt x="12009" y="9074"/>
                  </a:lnTo>
                  <a:cubicBezTo>
                    <a:pt x="12143" y="8741"/>
                    <a:pt x="12243" y="8407"/>
                    <a:pt x="12343" y="8073"/>
                  </a:cubicBezTo>
                  <a:lnTo>
                    <a:pt x="11676" y="7573"/>
                  </a:lnTo>
                  <a:cubicBezTo>
                    <a:pt x="11909" y="7173"/>
                    <a:pt x="11976" y="6806"/>
                    <a:pt x="11976" y="6439"/>
                  </a:cubicBezTo>
                  <a:cubicBezTo>
                    <a:pt x="11976" y="6139"/>
                    <a:pt x="11909" y="5838"/>
                    <a:pt x="11876" y="5572"/>
                  </a:cubicBezTo>
                  <a:lnTo>
                    <a:pt x="12576" y="5038"/>
                  </a:lnTo>
                  <a:cubicBezTo>
                    <a:pt x="12510" y="4738"/>
                    <a:pt x="12409" y="4437"/>
                    <a:pt x="12309" y="4104"/>
                  </a:cubicBezTo>
                  <a:lnTo>
                    <a:pt x="11475" y="4104"/>
                  </a:lnTo>
                  <a:cubicBezTo>
                    <a:pt x="11175" y="3437"/>
                    <a:pt x="10742" y="2836"/>
                    <a:pt x="10241" y="2336"/>
                  </a:cubicBezTo>
                  <a:lnTo>
                    <a:pt x="10508" y="1535"/>
                  </a:lnTo>
                  <a:cubicBezTo>
                    <a:pt x="10241" y="1335"/>
                    <a:pt x="10008" y="1168"/>
                    <a:pt x="9741" y="1002"/>
                  </a:cubicBezTo>
                  <a:lnTo>
                    <a:pt x="9074" y="1502"/>
                  </a:lnTo>
                  <a:cubicBezTo>
                    <a:pt x="8473" y="1135"/>
                    <a:pt x="7739" y="935"/>
                    <a:pt x="7006" y="802"/>
                  </a:cubicBezTo>
                  <a:lnTo>
                    <a:pt x="6739" y="1"/>
                  </a:lnTo>
                  <a:close/>
                </a:path>
              </a:pathLst>
            </a:custGeom>
            <a:solidFill>
              <a:srgbClr val="B2B6DC"/>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 name="Google Shape;134;p21"/>
            <p:cNvSpPr/>
            <p:nvPr/>
          </p:nvSpPr>
          <p:spPr>
            <a:xfrm>
              <a:off x="3477650" y="837700"/>
              <a:ext cx="314425" cy="321100"/>
            </a:xfrm>
            <a:custGeom>
              <a:rect b="b" l="l" r="r" t="t"/>
              <a:pathLst>
                <a:path extrusionOk="0" fill="none" h="12844" w="12577">
                  <a:moveTo>
                    <a:pt x="11976" y="6439"/>
                  </a:moveTo>
                  <a:cubicBezTo>
                    <a:pt x="11976" y="6139"/>
                    <a:pt x="11909" y="5838"/>
                    <a:pt x="11876" y="5572"/>
                  </a:cubicBezTo>
                  <a:lnTo>
                    <a:pt x="12576" y="5038"/>
                  </a:lnTo>
                  <a:cubicBezTo>
                    <a:pt x="12510" y="4738"/>
                    <a:pt x="12409" y="4437"/>
                    <a:pt x="12309" y="4104"/>
                  </a:cubicBezTo>
                  <a:lnTo>
                    <a:pt x="11475" y="4104"/>
                  </a:lnTo>
                  <a:cubicBezTo>
                    <a:pt x="11175" y="3437"/>
                    <a:pt x="10742" y="2836"/>
                    <a:pt x="10241" y="2336"/>
                  </a:cubicBezTo>
                  <a:lnTo>
                    <a:pt x="10508" y="1535"/>
                  </a:lnTo>
                  <a:cubicBezTo>
                    <a:pt x="10241" y="1335"/>
                    <a:pt x="10008" y="1168"/>
                    <a:pt x="9741" y="1002"/>
                  </a:cubicBezTo>
                  <a:lnTo>
                    <a:pt x="9074" y="1502"/>
                  </a:lnTo>
                  <a:cubicBezTo>
                    <a:pt x="8473" y="1135"/>
                    <a:pt x="7739" y="935"/>
                    <a:pt x="7006" y="802"/>
                  </a:cubicBezTo>
                  <a:lnTo>
                    <a:pt x="6739" y="1"/>
                  </a:lnTo>
                  <a:lnTo>
                    <a:pt x="6305" y="1"/>
                  </a:lnTo>
                  <a:lnTo>
                    <a:pt x="5838" y="1"/>
                  </a:lnTo>
                  <a:lnTo>
                    <a:pt x="5571" y="802"/>
                  </a:lnTo>
                  <a:cubicBezTo>
                    <a:pt x="4837" y="902"/>
                    <a:pt x="4137" y="1135"/>
                    <a:pt x="3503" y="1502"/>
                  </a:cubicBezTo>
                  <a:lnTo>
                    <a:pt x="2836" y="1002"/>
                  </a:lnTo>
                  <a:cubicBezTo>
                    <a:pt x="2569" y="1168"/>
                    <a:pt x="2336" y="1369"/>
                    <a:pt x="2069" y="1535"/>
                  </a:cubicBezTo>
                  <a:lnTo>
                    <a:pt x="2336" y="2336"/>
                  </a:lnTo>
                  <a:cubicBezTo>
                    <a:pt x="1835" y="2836"/>
                    <a:pt x="1402" y="3437"/>
                    <a:pt x="1135" y="4104"/>
                  </a:cubicBezTo>
                  <a:lnTo>
                    <a:pt x="301" y="4104"/>
                  </a:lnTo>
                  <a:cubicBezTo>
                    <a:pt x="167" y="4404"/>
                    <a:pt x="67" y="4738"/>
                    <a:pt x="1" y="5038"/>
                  </a:cubicBezTo>
                  <a:lnTo>
                    <a:pt x="701" y="5572"/>
                  </a:lnTo>
                  <a:cubicBezTo>
                    <a:pt x="668" y="5838"/>
                    <a:pt x="634" y="6139"/>
                    <a:pt x="634" y="6439"/>
                  </a:cubicBezTo>
                  <a:cubicBezTo>
                    <a:pt x="634" y="6806"/>
                    <a:pt x="668" y="7173"/>
                    <a:pt x="734" y="7573"/>
                  </a:cubicBezTo>
                  <a:lnTo>
                    <a:pt x="67" y="8073"/>
                  </a:lnTo>
                  <a:cubicBezTo>
                    <a:pt x="167" y="8407"/>
                    <a:pt x="301" y="8741"/>
                    <a:pt x="401" y="9074"/>
                  </a:cubicBezTo>
                  <a:lnTo>
                    <a:pt x="1235" y="9074"/>
                  </a:lnTo>
                  <a:cubicBezTo>
                    <a:pt x="1535" y="9641"/>
                    <a:pt x="1902" y="10142"/>
                    <a:pt x="2369" y="10575"/>
                  </a:cubicBezTo>
                  <a:lnTo>
                    <a:pt x="2135" y="11342"/>
                  </a:lnTo>
                  <a:cubicBezTo>
                    <a:pt x="2402" y="11609"/>
                    <a:pt x="2703" y="11809"/>
                    <a:pt x="3036" y="11976"/>
                  </a:cubicBezTo>
                  <a:lnTo>
                    <a:pt x="3703" y="11476"/>
                  </a:lnTo>
                  <a:cubicBezTo>
                    <a:pt x="4237" y="11743"/>
                    <a:pt x="4837" y="11943"/>
                    <a:pt x="5404" y="12010"/>
                  </a:cubicBezTo>
                  <a:lnTo>
                    <a:pt x="5671" y="12810"/>
                  </a:lnTo>
                  <a:cubicBezTo>
                    <a:pt x="5838" y="12810"/>
                    <a:pt x="6038" y="12843"/>
                    <a:pt x="6205" y="12843"/>
                  </a:cubicBezTo>
                  <a:cubicBezTo>
                    <a:pt x="6405" y="12843"/>
                    <a:pt x="6572" y="12843"/>
                    <a:pt x="6739" y="12810"/>
                  </a:cubicBezTo>
                  <a:lnTo>
                    <a:pt x="7006" y="12010"/>
                  </a:lnTo>
                  <a:cubicBezTo>
                    <a:pt x="7639" y="11943"/>
                    <a:pt x="8206" y="11743"/>
                    <a:pt x="8707" y="11476"/>
                  </a:cubicBezTo>
                  <a:lnTo>
                    <a:pt x="9374" y="11976"/>
                  </a:lnTo>
                  <a:cubicBezTo>
                    <a:pt x="9708" y="11809"/>
                    <a:pt x="10008" y="11576"/>
                    <a:pt x="10308" y="11342"/>
                  </a:cubicBezTo>
                  <a:lnTo>
                    <a:pt x="10041" y="10575"/>
                  </a:lnTo>
                  <a:cubicBezTo>
                    <a:pt x="10508" y="10142"/>
                    <a:pt x="10875" y="9608"/>
                    <a:pt x="11175" y="9074"/>
                  </a:cubicBezTo>
                  <a:lnTo>
                    <a:pt x="12009" y="9074"/>
                  </a:lnTo>
                  <a:cubicBezTo>
                    <a:pt x="12143" y="8741"/>
                    <a:pt x="12243" y="8407"/>
                    <a:pt x="12343" y="8073"/>
                  </a:cubicBezTo>
                  <a:lnTo>
                    <a:pt x="11676" y="7573"/>
                  </a:lnTo>
                  <a:cubicBezTo>
                    <a:pt x="11909" y="7173"/>
                    <a:pt x="11976" y="6806"/>
                    <a:pt x="11976" y="6439"/>
                  </a:cubicBezTo>
                  <a:close/>
                  <a:moveTo>
                    <a:pt x="6338" y="9808"/>
                  </a:moveTo>
                  <a:cubicBezTo>
                    <a:pt x="4470" y="9808"/>
                    <a:pt x="2969" y="8307"/>
                    <a:pt x="2969" y="6439"/>
                  </a:cubicBezTo>
                  <a:cubicBezTo>
                    <a:pt x="2969" y="4571"/>
                    <a:pt x="4470" y="3070"/>
                    <a:pt x="6338" y="3070"/>
                  </a:cubicBezTo>
                  <a:cubicBezTo>
                    <a:pt x="8206" y="3070"/>
                    <a:pt x="9708" y="4571"/>
                    <a:pt x="9708" y="6439"/>
                  </a:cubicBezTo>
                  <a:cubicBezTo>
                    <a:pt x="9708" y="8307"/>
                    <a:pt x="8173" y="9808"/>
                    <a:pt x="6338" y="9808"/>
                  </a:cubicBezTo>
                  <a:close/>
                </a:path>
              </a:pathLst>
            </a:custGeom>
            <a:noFill/>
            <a:ln cap="rnd" cmpd="sng" w="158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5" name="Google Shape;135;p21"/>
          <p:cNvGrpSpPr/>
          <p:nvPr/>
        </p:nvGrpSpPr>
        <p:grpSpPr>
          <a:xfrm>
            <a:off x="266047" y="3824230"/>
            <a:ext cx="1168455" cy="1168423"/>
            <a:chOff x="3581050" y="3046800"/>
            <a:chExt cx="899850" cy="899825"/>
          </a:xfrm>
        </p:grpSpPr>
        <p:sp>
          <p:nvSpPr>
            <p:cNvPr id="136" name="Google Shape;136;p21"/>
            <p:cNvSpPr/>
            <p:nvPr/>
          </p:nvSpPr>
          <p:spPr>
            <a:xfrm>
              <a:off x="3581050" y="3088000"/>
              <a:ext cx="899850" cy="817425"/>
            </a:xfrm>
            <a:custGeom>
              <a:rect b="b" l="l" r="r" t="t"/>
              <a:pathLst>
                <a:path extrusionOk="0" h="32697" w="35994">
                  <a:moveTo>
                    <a:pt x="17994" y="0"/>
                  </a:moveTo>
                  <a:cubicBezTo>
                    <a:pt x="10608" y="0"/>
                    <a:pt x="3897" y="5036"/>
                    <a:pt x="2102" y="12529"/>
                  </a:cubicBezTo>
                  <a:cubicBezTo>
                    <a:pt x="1" y="21302"/>
                    <a:pt x="5405" y="30108"/>
                    <a:pt x="14178" y="32243"/>
                  </a:cubicBezTo>
                  <a:cubicBezTo>
                    <a:pt x="15457" y="32550"/>
                    <a:pt x="16738" y="32696"/>
                    <a:pt x="18000" y="32696"/>
                  </a:cubicBezTo>
                  <a:cubicBezTo>
                    <a:pt x="25386" y="32696"/>
                    <a:pt x="32097" y="27661"/>
                    <a:pt x="33892" y="20168"/>
                  </a:cubicBezTo>
                  <a:cubicBezTo>
                    <a:pt x="35993" y="11395"/>
                    <a:pt x="30589" y="2555"/>
                    <a:pt x="21817" y="454"/>
                  </a:cubicBezTo>
                  <a:cubicBezTo>
                    <a:pt x="20537" y="147"/>
                    <a:pt x="19256" y="0"/>
                    <a:pt x="17994" y="0"/>
                  </a:cubicBezTo>
                  <a:close/>
                </a:path>
              </a:pathLst>
            </a:custGeom>
            <a:solidFill>
              <a:schemeClr val="accent1"/>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 name="Google Shape;137;p21"/>
            <p:cNvSpPr/>
            <p:nvPr/>
          </p:nvSpPr>
          <p:spPr>
            <a:xfrm>
              <a:off x="3657775" y="3251925"/>
              <a:ext cx="781425" cy="653850"/>
            </a:xfrm>
            <a:custGeom>
              <a:rect b="b" l="l" r="r" t="t"/>
              <a:pathLst>
                <a:path extrusionOk="0" h="26154" w="31257">
                  <a:moveTo>
                    <a:pt x="27987" y="1"/>
                  </a:moveTo>
                  <a:lnTo>
                    <a:pt x="27987" y="1"/>
                  </a:lnTo>
                  <a:cubicBezTo>
                    <a:pt x="28888" y="2036"/>
                    <a:pt x="29422" y="4337"/>
                    <a:pt x="29422" y="6739"/>
                  </a:cubicBezTo>
                  <a:cubicBezTo>
                    <a:pt x="29422" y="15746"/>
                    <a:pt x="22083" y="23084"/>
                    <a:pt x="13077" y="23084"/>
                  </a:cubicBezTo>
                  <a:cubicBezTo>
                    <a:pt x="7740" y="23084"/>
                    <a:pt x="3003" y="20516"/>
                    <a:pt x="1" y="16546"/>
                  </a:cubicBezTo>
                  <a:lnTo>
                    <a:pt x="1" y="16546"/>
                  </a:lnTo>
                  <a:cubicBezTo>
                    <a:pt x="2569" y="22217"/>
                    <a:pt x="8240" y="26153"/>
                    <a:pt x="14878" y="26153"/>
                  </a:cubicBezTo>
                  <a:cubicBezTo>
                    <a:pt x="23885" y="26153"/>
                    <a:pt x="31223" y="18814"/>
                    <a:pt x="31223" y="9808"/>
                  </a:cubicBezTo>
                  <a:cubicBezTo>
                    <a:pt x="31256" y="6139"/>
                    <a:pt x="30056" y="2703"/>
                    <a:pt x="27987" y="1"/>
                  </a:cubicBezTo>
                  <a:close/>
                </a:path>
              </a:pathLst>
            </a:custGeom>
            <a:solidFill>
              <a:srgbClr val="FFFFFF">
                <a:alpha val="2666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p21"/>
            <p:cNvSpPr/>
            <p:nvPr/>
          </p:nvSpPr>
          <p:spPr>
            <a:xfrm>
              <a:off x="3581050" y="3046800"/>
              <a:ext cx="899850" cy="899825"/>
            </a:xfrm>
            <a:custGeom>
              <a:rect b="b" l="l" r="r" t="t"/>
              <a:pathLst>
                <a:path extrusionOk="0" fill="none" h="35993" w="35994">
                  <a:moveTo>
                    <a:pt x="21817" y="2102"/>
                  </a:moveTo>
                  <a:cubicBezTo>
                    <a:pt x="30589" y="4203"/>
                    <a:pt x="35993" y="13043"/>
                    <a:pt x="33892" y="21816"/>
                  </a:cubicBezTo>
                  <a:cubicBezTo>
                    <a:pt x="31790" y="30589"/>
                    <a:pt x="22951" y="35993"/>
                    <a:pt x="14178" y="33891"/>
                  </a:cubicBezTo>
                  <a:cubicBezTo>
                    <a:pt x="5405" y="31756"/>
                    <a:pt x="1" y="22950"/>
                    <a:pt x="2102" y="14177"/>
                  </a:cubicBezTo>
                  <a:cubicBezTo>
                    <a:pt x="4204" y="5404"/>
                    <a:pt x="13044" y="0"/>
                    <a:pt x="21817" y="2102"/>
                  </a:cubicBezTo>
                  <a:close/>
                </a:path>
              </a:pathLst>
            </a:custGeom>
            <a:solidFill>
              <a:schemeClr val="accent1"/>
            </a:solidFill>
            <a:ln cap="rnd" cmpd="sng" w="158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p21"/>
            <p:cNvSpPr/>
            <p:nvPr/>
          </p:nvSpPr>
          <p:spPr>
            <a:xfrm>
              <a:off x="3804550" y="3313650"/>
              <a:ext cx="104275" cy="200175"/>
            </a:xfrm>
            <a:custGeom>
              <a:rect b="b" l="l" r="r" t="t"/>
              <a:pathLst>
                <a:path extrusionOk="0" h="8007" w="4171">
                  <a:moveTo>
                    <a:pt x="2202" y="0"/>
                  </a:moveTo>
                  <a:cubicBezTo>
                    <a:pt x="1001" y="0"/>
                    <a:pt x="1" y="1768"/>
                    <a:pt x="1" y="4003"/>
                  </a:cubicBezTo>
                  <a:cubicBezTo>
                    <a:pt x="1" y="6205"/>
                    <a:pt x="1001" y="8006"/>
                    <a:pt x="2202" y="8006"/>
                  </a:cubicBezTo>
                  <a:cubicBezTo>
                    <a:pt x="3036" y="8006"/>
                    <a:pt x="3770" y="7172"/>
                    <a:pt x="4170" y="5938"/>
                  </a:cubicBezTo>
                  <a:lnTo>
                    <a:pt x="2202" y="4003"/>
                  </a:lnTo>
                  <a:lnTo>
                    <a:pt x="4170" y="2035"/>
                  </a:lnTo>
                  <a:cubicBezTo>
                    <a:pt x="3803" y="834"/>
                    <a:pt x="3036" y="0"/>
                    <a:pt x="2202" y="0"/>
                  </a:cubicBez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 name="Google Shape;140;p21"/>
            <p:cNvSpPr/>
            <p:nvPr/>
          </p:nvSpPr>
          <p:spPr>
            <a:xfrm>
              <a:off x="4151475" y="3313650"/>
              <a:ext cx="104250" cy="200175"/>
            </a:xfrm>
            <a:custGeom>
              <a:rect b="b" l="l" r="r" t="t"/>
              <a:pathLst>
                <a:path extrusionOk="0" h="8007" w="4170">
                  <a:moveTo>
                    <a:pt x="2235" y="0"/>
                  </a:moveTo>
                  <a:cubicBezTo>
                    <a:pt x="1001" y="0"/>
                    <a:pt x="0" y="1768"/>
                    <a:pt x="0" y="4003"/>
                  </a:cubicBezTo>
                  <a:cubicBezTo>
                    <a:pt x="0" y="6205"/>
                    <a:pt x="1001" y="8006"/>
                    <a:pt x="2235" y="8006"/>
                  </a:cubicBezTo>
                  <a:cubicBezTo>
                    <a:pt x="3069" y="8006"/>
                    <a:pt x="3770" y="7172"/>
                    <a:pt x="4170" y="5938"/>
                  </a:cubicBezTo>
                  <a:lnTo>
                    <a:pt x="2235" y="4003"/>
                  </a:lnTo>
                  <a:lnTo>
                    <a:pt x="4170" y="2035"/>
                  </a:lnTo>
                  <a:cubicBezTo>
                    <a:pt x="3803" y="834"/>
                    <a:pt x="3069" y="0"/>
                    <a:pt x="2235" y="0"/>
                  </a:cubicBez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 name="Google Shape;141;p21"/>
            <p:cNvSpPr/>
            <p:nvPr/>
          </p:nvSpPr>
          <p:spPr>
            <a:xfrm>
              <a:off x="3782050" y="3555475"/>
              <a:ext cx="497875" cy="169325"/>
            </a:xfrm>
            <a:custGeom>
              <a:rect b="b" l="l" r="r" t="t"/>
              <a:pathLst>
                <a:path extrusionOk="0" fill="none" h="6773" w="19915">
                  <a:moveTo>
                    <a:pt x="0" y="1"/>
                  </a:moveTo>
                  <a:cubicBezTo>
                    <a:pt x="1568" y="3937"/>
                    <a:pt x="5404" y="6773"/>
                    <a:pt x="9940" y="6773"/>
                  </a:cubicBezTo>
                  <a:cubicBezTo>
                    <a:pt x="14477" y="6773"/>
                    <a:pt x="18346" y="3937"/>
                    <a:pt x="19914" y="1"/>
                  </a:cubicBezTo>
                </a:path>
              </a:pathLst>
            </a:custGeom>
            <a:solidFill>
              <a:schemeClr val="accent1"/>
            </a:solidFill>
            <a:ln cap="rnd" cmpd="sng" w="158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2" name="Google Shape;142;p21"/>
          <p:cNvGrpSpPr/>
          <p:nvPr/>
        </p:nvGrpSpPr>
        <p:grpSpPr>
          <a:xfrm>
            <a:off x="8256958" y="3891305"/>
            <a:ext cx="535749" cy="547122"/>
            <a:chOff x="3477650" y="837700"/>
            <a:chExt cx="314425" cy="321100"/>
          </a:xfrm>
        </p:grpSpPr>
        <p:sp>
          <p:nvSpPr>
            <p:cNvPr id="143" name="Google Shape;143;p21"/>
            <p:cNvSpPr/>
            <p:nvPr/>
          </p:nvSpPr>
          <p:spPr>
            <a:xfrm>
              <a:off x="3477650" y="837700"/>
              <a:ext cx="314425" cy="321100"/>
            </a:xfrm>
            <a:custGeom>
              <a:rect b="b" l="l" r="r" t="t"/>
              <a:pathLst>
                <a:path extrusionOk="0" h="12844" w="12577">
                  <a:moveTo>
                    <a:pt x="6338" y="3070"/>
                  </a:moveTo>
                  <a:cubicBezTo>
                    <a:pt x="8206" y="3070"/>
                    <a:pt x="9708" y="4571"/>
                    <a:pt x="9708" y="6439"/>
                  </a:cubicBezTo>
                  <a:cubicBezTo>
                    <a:pt x="9708" y="8307"/>
                    <a:pt x="8173" y="9808"/>
                    <a:pt x="6338" y="9808"/>
                  </a:cubicBezTo>
                  <a:cubicBezTo>
                    <a:pt x="4470" y="9808"/>
                    <a:pt x="2969" y="8307"/>
                    <a:pt x="2969" y="6439"/>
                  </a:cubicBezTo>
                  <a:cubicBezTo>
                    <a:pt x="2969" y="4571"/>
                    <a:pt x="4470" y="3070"/>
                    <a:pt x="6338" y="3070"/>
                  </a:cubicBezTo>
                  <a:close/>
                  <a:moveTo>
                    <a:pt x="5838" y="1"/>
                  </a:moveTo>
                  <a:lnTo>
                    <a:pt x="5571" y="802"/>
                  </a:lnTo>
                  <a:cubicBezTo>
                    <a:pt x="4837" y="902"/>
                    <a:pt x="4137" y="1135"/>
                    <a:pt x="3503" y="1502"/>
                  </a:cubicBezTo>
                  <a:lnTo>
                    <a:pt x="2836" y="1002"/>
                  </a:lnTo>
                  <a:cubicBezTo>
                    <a:pt x="2569" y="1168"/>
                    <a:pt x="2336" y="1369"/>
                    <a:pt x="2069" y="1535"/>
                  </a:cubicBezTo>
                  <a:lnTo>
                    <a:pt x="2336" y="2336"/>
                  </a:lnTo>
                  <a:cubicBezTo>
                    <a:pt x="1835" y="2836"/>
                    <a:pt x="1402" y="3437"/>
                    <a:pt x="1135" y="4104"/>
                  </a:cubicBezTo>
                  <a:lnTo>
                    <a:pt x="301" y="4104"/>
                  </a:lnTo>
                  <a:cubicBezTo>
                    <a:pt x="167" y="4404"/>
                    <a:pt x="67" y="4738"/>
                    <a:pt x="1" y="5038"/>
                  </a:cubicBezTo>
                  <a:lnTo>
                    <a:pt x="701" y="5572"/>
                  </a:lnTo>
                  <a:cubicBezTo>
                    <a:pt x="668" y="5838"/>
                    <a:pt x="634" y="6139"/>
                    <a:pt x="634" y="6439"/>
                  </a:cubicBezTo>
                  <a:cubicBezTo>
                    <a:pt x="634" y="6806"/>
                    <a:pt x="668" y="7173"/>
                    <a:pt x="734" y="7573"/>
                  </a:cubicBezTo>
                  <a:lnTo>
                    <a:pt x="67" y="8073"/>
                  </a:lnTo>
                  <a:cubicBezTo>
                    <a:pt x="167" y="8407"/>
                    <a:pt x="301" y="8741"/>
                    <a:pt x="401" y="9074"/>
                  </a:cubicBezTo>
                  <a:lnTo>
                    <a:pt x="1235" y="9074"/>
                  </a:lnTo>
                  <a:cubicBezTo>
                    <a:pt x="1535" y="9641"/>
                    <a:pt x="1902" y="10142"/>
                    <a:pt x="2369" y="10575"/>
                  </a:cubicBezTo>
                  <a:lnTo>
                    <a:pt x="2135" y="11342"/>
                  </a:lnTo>
                  <a:cubicBezTo>
                    <a:pt x="2402" y="11609"/>
                    <a:pt x="2703" y="11809"/>
                    <a:pt x="3036" y="11976"/>
                  </a:cubicBezTo>
                  <a:lnTo>
                    <a:pt x="3703" y="11476"/>
                  </a:lnTo>
                  <a:cubicBezTo>
                    <a:pt x="4237" y="11743"/>
                    <a:pt x="4837" y="11943"/>
                    <a:pt x="5404" y="12010"/>
                  </a:cubicBezTo>
                  <a:lnTo>
                    <a:pt x="5671" y="12810"/>
                  </a:lnTo>
                  <a:cubicBezTo>
                    <a:pt x="5838" y="12810"/>
                    <a:pt x="6038" y="12843"/>
                    <a:pt x="6205" y="12843"/>
                  </a:cubicBezTo>
                  <a:cubicBezTo>
                    <a:pt x="6405" y="12843"/>
                    <a:pt x="6572" y="12843"/>
                    <a:pt x="6739" y="12810"/>
                  </a:cubicBezTo>
                  <a:lnTo>
                    <a:pt x="7006" y="12010"/>
                  </a:lnTo>
                  <a:cubicBezTo>
                    <a:pt x="7639" y="11943"/>
                    <a:pt x="8206" y="11743"/>
                    <a:pt x="8707" y="11476"/>
                  </a:cubicBezTo>
                  <a:lnTo>
                    <a:pt x="9374" y="11976"/>
                  </a:lnTo>
                  <a:cubicBezTo>
                    <a:pt x="9708" y="11809"/>
                    <a:pt x="10008" y="11576"/>
                    <a:pt x="10308" y="11342"/>
                  </a:cubicBezTo>
                  <a:lnTo>
                    <a:pt x="10041" y="10575"/>
                  </a:lnTo>
                  <a:cubicBezTo>
                    <a:pt x="10508" y="10142"/>
                    <a:pt x="10875" y="9608"/>
                    <a:pt x="11175" y="9074"/>
                  </a:cubicBezTo>
                  <a:lnTo>
                    <a:pt x="12009" y="9074"/>
                  </a:lnTo>
                  <a:cubicBezTo>
                    <a:pt x="12143" y="8741"/>
                    <a:pt x="12243" y="8407"/>
                    <a:pt x="12343" y="8073"/>
                  </a:cubicBezTo>
                  <a:lnTo>
                    <a:pt x="11676" y="7573"/>
                  </a:lnTo>
                  <a:cubicBezTo>
                    <a:pt x="11909" y="7173"/>
                    <a:pt x="11976" y="6806"/>
                    <a:pt x="11976" y="6439"/>
                  </a:cubicBezTo>
                  <a:cubicBezTo>
                    <a:pt x="11976" y="6139"/>
                    <a:pt x="11909" y="5838"/>
                    <a:pt x="11876" y="5572"/>
                  </a:cubicBezTo>
                  <a:lnTo>
                    <a:pt x="12576" y="5038"/>
                  </a:lnTo>
                  <a:cubicBezTo>
                    <a:pt x="12510" y="4738"/>
                    <a:pt x="12409" y="4437"/>
                    <a:pt x="12309" y="4104"/>
                  </a:cubicBezTo>
                  <a:lnTo>
                    <a:pt x="11475" y="4104"/>
                  </a:lnTo>
                  <a:cubicBezTo>
                    <a:pt x="11175" y="3437"/>
                    <a:pt x="10742" y="2836"/>
                    <a:pt x="10241" y="2336"/>
                  </a:cubicBezTo>
                  <a:lnTo>
                    <a:pt x="10508" y="1535"/>
                  </a:lnTo>
                  <a:cubicBezTo>
                    <a:pt x="10241" y="1335"/>
                    <a:pt x="10008" y="1168"/>
                    <a:pt x="9741" y="1002"/>
                  </a:cubicBezTo>
                  <a:lnTo>
                    <a:pt x="9074" y="1502"/>
                  </a:lnTo>
                  <a:cubicBezTo>
                    <a:pt x="8473" y="1135"/>
                    <a:pt x="7739" y="935"/>
                    <a:pt x="7006" y="802"/>
                  </a:cubicBezTo>
                  <a:lnTo>
                    <a:pt x="6739" y="1"/>
                  </a:lnTo>
                  <a:close/>
                </a:path>
              </a:pathLst>
            </a:custGeom>
            <a:solidFill>
              <a:srgbClr val="B2B6DC"/>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 name="Google Shape;144;p21"/>
            <p:cNvSpPr/>
            <p:nvPr/>
          </p:nvSpPr>
          <p:spPr>
            <a:xfrm>
              <a:off x="3477650" y="837700"/>
              <a:ext cx="314425" cy="321100"/>
            </a:xfrm>
            <a:custGeom>
              <a:rect b="b" l="l" r="r" t="t"/>
              <a:pathLst>
                <a:path extrusionOk="0" fill="none" h="12844" w="12577">
                  <a:moveTo>
                    <a:pt x="11976" y="6439"/>
                  </a:moveTo>
                  <a:cubicBezTo>
                    <a:pt x="11976" y="6139"/>
                    <a:pt x="11909" y="5838"/>
                    <a:pt x="11876" y="5572"/>
                  </a:cubicBezTo>
                  <a:lnTo>
                    <a:pt x="12576" y="5038"/>
                  </a:lnTo>
                  <a:cubicBezTo>
                    <a:pt x="12510" y="4738"/>
                    <a:pt x="12409" y="4437"/>
                    <a:pt x="12309" y="4104"/>
                  </a:cubicBezTo>
                  <a:lnTo>
                    <a:pt x="11475" y="4104"/>
                  </a:lnTo>
                  <a:cubicBezTo>
                    <a:pt x="11175" y="3437"/>
                    <a:pt x="10742" y="2836"/>
                    <a:pt x="10241" y="2336"/>
                  </a:cubicBezTo>
                  <a:lnTo>
                    <a:pt x="10508" y="1535"/>
                  </a:lnTo>
                  <a:cubicBezTo>
                    <a:pt x="10241" y="1335"/>
                    <a:pt x="10008" y="1168"/>
                    <a:pt x="9741" y="1002"/>
                  </a:cubicBezTo>
                  <a:lnTo>
                    <a:pt x="9074" y="1502"/>
                  </a:lnTo>
                  <a:cubicBezTo>
                    <a:pt x="8473" y="1135"/>
                    <a:pt x="7739" y="935"/>
                    <a:pt x="7006" y="802"/>
                  </a:cubicBezTo>
                  <a:lnTo>
                    <a:pt x="6739" y="1"/>
                  </a:lnTo>
                  <a:lnTo>
                    <a:pt x="6305" y="1"/>
                  </a:lnTo>
                  <a:lnTo>
                    <a:pt x="5838" y="1"/>
                  </a:lnTo>
                  <a:lnTo>
                    <a:pt x="5571" y="802"/>
                  </a:lnTo>
                  <a:cubicBezTo>
                    <a:pt x="4837" y="902"/>
                    <a:pt x="4137" y="1135"/>
                    <a:pt x="3503" y="1502"/>
                  </a:cubicBezTo>
                  <a:lnTo>
                    <a:pt x="2836" y="1002"/>
                  </a:lnTo>
                  <a:cubicBezTo>
                    <a:pt x="2569" y="1168"/>
                    <a:pt x="2336" y="1369"/>
                    <a:pt x="2069" y="1535"/>
                  </a:cubicBezTo>
                  <a:lnTo>
                    <a:pt x="2336" y="2336"/>
                  </a:lnTo>
                  <a:cubicBezTo>
                    <a:pt x="1835" y="2836"/>
                    <a:pt x="1402" y="3437"/>
                    <a:pt x="1135" y="4104"/>
                  </a:cubicBezTo>
                  <a:lnTo>
                    <a:pt x="301" y="4104"/>
                  </a:lnTo>
                  <a:cubicBezTo>
                    <a:pt x="167" y="4404"/>
                    <a:pt x="67" y="4738"/>
                    <a:pt x="1" y="5038"/>
                  </a:cubicBezTo>
                  <a:lnTo>
                    <a:pt x="701" y="5572"/>
                  </a:lnTo>
                  <a:cubicBezTo>
                    <a:pt x="668" y="5838"/>
                    <a:pt x="634" y="6139"/>
                    <a:pt x="634" y="6439"/>
                  </a:cubicBezTo>
                  <a:cubicBezTo>
                    <a:pt x="634" y="6806"/>
                    <a:pt x="668" y="7173"/>
                    <a:pt x="734" y="7573"/>
                  </a:cubicBezTo>
                  <a:lnTo>
                    <a:pt x="67" y="8073"/>
                  </a:lnTo>
                  <a:cubicBezTo>
                    <a:pt x="167" y="8407"/>
                    <a:pt x="301" y="8741"/>
                    <a:pt x="401" y="9074"/>
                  </a:cubicBezTo>
                  <a:lnTo>
                    <a:pt x="1235" y="9074"/>
                  </a:lnTo>
                  <a:cubicBezTo>
                    <a:pt x="1535" y="9641"/>
                    <a:pt x="1902" y="10142"/>
                    <a:pt x="2369" y="10575"/>
                  </a:cubicBezTo>
                  <a:lnTo>
                    <a:pt x="2135" y="11342"/>
                  </a:lnTo>
                  <a:cubicBezTo>
                    <a:pt x="2402" y="11609"/>
                    <a:pt x="2703" y="11809"/>
                    <a:pt x="3036" y="11976"/>
                  </a:cubicBezTo>
                  <a:lnTo>
                    <a:pt x="3703" y="11476"/>
                  </a:lnTo>
                  <a:cubicBezTo>
                    <a:pt x="4237" y="11743"/>
                    <a:pt x="4837" y="11943"/>
                    <a:pt x="5404" y="12010"/>
                  </a:cubicBezTo>
                  <a:lnTo>
                    <a:pt x="5671" y="12810"/>
                  </a:lnTo>
                  <a:cubicBezTo>
                    <a:pt x="5838" y="12810"/>
                    <a:pt x="6038" y="12843"/>
                    <a:pt x="6205" y="12843"/>
                  </a:cubicBezTo>
                  <a:cubicBezTo>
                    <a:pt x="6405" y="12843"/>
                    <a:pt x="6572" y="12843"/>
                    <a:pt x="6739" y="12810"/>
                  </a:cubicBezTo>
                  <a:lnTo>
                    <a:pt x="7006" y="12010"/>
                  </a:lnTo>
                  <a:cubicBezTo>
                    <a:pt x="7639" y="11943"/>
                    <a:pt x="8206" y="11743"/>
                    <a:pt x="8707" y="11476"/>
                  </a:cubicBezTo>
                  <a:lnTo>
                    <a:pt x="9374" y="11976"/>
                  </a:lnTo>
                  <a:cubicBezTo>
                    <a:pt x="9708" y="11809"/>
                    <a:pt x="10008" y="11576"/>
                    <a:pt x="10308" y="11342"/>
                  </a:cubicBezTo>
                  <a:lnTo>
                    <a:pt x="10041" y="10575"/>
                  </a:lnTo>
                  <a:cubicBezTo>
                    <a:pt x="10508" y="10142"/>
                    <a:pt x="10875" y="9608"/>
                    <a:pt x="11175" y="9074"/>
                  </a:cubicBezTo>
                  <a:lnTo>
                    <a:pt x="12009" y="9074"/>
                  </a:lnTo>
                  <a:cubicBezTo>
                    <a:pt x="12143" y="8741"/>
                    <a:pt x="12243" y="8407"/>
                    <a:pt x="12343" y="8073"/>
                  </a:cubicBezTo>
                  <a:lnTo>
                    <a:pt x="11676" y="7573"/>
                  </a:lnTo>
                  <a:cubicBezTo>
                    <a:pt x="11909" y="7173"/>
                    <a:pt x="11976" y="6806"/>
                    <a:pt x="11976" y="6439"/>
                  </a:cubicBezTo>
                  <a:close/>
                  <a:moveTo>
                    <a:pt x="6338" y="9808"/>
                  </a:moveTo>
                  <a:cubicBezTo>
                    <a:pt x="4470" y="9808"/>
                    <a:pt x="2969" y="8307"/>
                    <a:pt x="2969" y="6439"/>
                  </a:cubicBezTo>
                  <a:cubicBezTo>
                    <a:pt x="2969" y="4571"/>
                    <a:pt x="4470" y="3070"/>
                    <a:pt x="6338" y="3070"/>
                  </a:cubicBezTo>
                  <a:cubicBezTo>
                    <a:pt x="8206" y="3070"/>
                    <a:pt x="9708" y="4571"/>
                    <a:pt x="9708" y="6439"/>
                  </a:cubicBezTo>
                  <a:cubicBezTo>
                    <a:pt x="9708" y="8307"/>
                    <a:pt x="8173" y="9808"/>
                    <a:pt x="6338" y="9808"/>
                  </a:cubicBezTo>
                  <a:close/>
                </a:path>
              </a:pathLst>
            </a:custGeom>
            <a:noFill/>
            <a:ln cap="rnd" cmpd="sng" w="158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5" name="Google Shape;145;p21"/>
          <p:cNvGrpSpPr/>
          <p:nvPr/>
        </p:nvGrpSpPr>
        <p:grpSpPr>
          <a:xfrm>
            <a:off x="337021" y="309755"/>
            <a:ext cx="535749" cy="547122"/>
            <a:chOff x="3477650" y="837700"/>
            <a:chExt cx="314425" cy="321100"/>
          </a:xfrm>
        </p:grpSpPr>
        <p:sp>
          <p:nvSpPr>
            <p:cNvPr id="146" name="Google Shape;146;p21"/>
            <p:cNvSpPr/>
            <p:nvPr/>
          </p:nvSpPr>
          <p:spPr>
            <a:xfrm>
              <a:off x="3477650" y="837700"/>
              <a:ext cx="314425" cy="321100"/>
            </a:xfrm>
            <a:custGeom>
              <a:rect b="b" l="l" r="r" t="t"/>
              <a:pathLst>
                <a:path extrusionOk="0" h="12844" w="12577">
                  <a:moveTo>
                    <a:pt x="6338" y="3070"/>
                  </a:moveTo>
                  <a:cubicBezTo>
                    <a:pt x="8206" y="3070"/>
                    <a:pt x="9708" y="4571"/>
                    <a:pt x="9708" y="6439"/>
                  </a:cubicBezTo>
                  <a:cubicBezTo>
                    <a:pt x="9708" y="8307"/>
                    <a:pt x="8173" y="9808"/>
                    <a:pt x="6338" y="9808"/>
                  </a:cubicBezTo>
                  <a:cubicBezTo>
                    <a:pt x="4470" y="9808"/>
                    <a:pt x="2969" y="8307"/>
                    <a:pt x="2969" y="6439"/>
                  </a:cubicBezTo>
                  <a:cubicBezTo>
                    <a:pt x="2969" y="4571"/>
                    <a:pt x="4470" y="3070"/>
                    <a:pt x="6338" y="3070"/>
                  </a:cubicBezTo>
                  <a:close/>
                  <a:moveTo>
                    <a:pt x="5838" y="1"/>
                  </a:moveTo>
                  <a:lnTo>
                    <a:pt x="5571" y="802"/>
                  </a:lnTo>
                  <a:cubicBezTo>
                    <a:pt x="4837" y="902"/>
                    <a:pt x="4137" y="1135"/>
                    <a:pt x="3503" y="1502"/>
                  </a:cubicBezTo>
                  <a:lnTo>
                    <a:pt x="2836" y="1002"/>
                  </a:lnTo>
                  <a:cubicBezTo>
                    <a:pt x="2569" y="1168"/>
                    <a:pt x="2336" y="1369"/>
                    <a:pt x="2069" y="1535"/>
                  </a:cubicBezTo>
                  <a:lnTo>
                    <a:pt x="2336" y="2336"/>
                  </a:lnTo>
                  <a:cubicBezTo>
                    <a:pt x="1835" y="2836"/>
                    <a:pt x="1402" y="3437"/>
                    <a:pt x="1135" y="4104"/>
                  </a:cubicBezTo>
                  <a:lnTo>
                    <a:pt x="301" y="4104"/>
                  </a:lnTo>
                  <a:cubicBezTo>
                    <a:pt x="167" y="4404"/>
                    <a:pt x="67" y="4738"/>
                    <a:pt x="1" y="5038"/>
                  </a:cubicBezTo>
                  <a:lnTo>
                    <a:pt x="701" y="5572"/>
                  </a:lnTo>
                  <a:cubicBezTo>
                    <a:pt x="668" y="5838"/>
                    <a:pt x="634" y="6139"/>
                    <a:pt x="634" y="6439"/>
                  </a:cubicBezTo>
                  <a:cubicBezTo>
                    <a:pt x="634" y="6806"/>
                    <a:pt x="668" y="7173"/>
                    <a:pt x="734" y="7573"/>
                  </a:cubicBezTo>
                  <a:lnTo>
                    <a:pt x="67" y="8073"/>
                  </a:lnTo>
                  <a:cubicBezTo>
                    <a:pt x="167" y="8407"/>
                    <a:pt x="301" y="8741"/>
                    <a:pt x="401" y="9074"/>
                  </a:cubicBezTo>
                  <a:lnTo>
                    <a:pt x="1235" y="9074"/>
                  </a:lnTo>
                  <a:cubicBezTo>
                    <a:pt x="1535" y="9641"/>
                    <a:pt x="1902" y="10142"/>
                    <a:pt x="2369" y="10575"/>
                  </a:cubicBezTo>
                  <a:lnTo>
                    <a:pt x="2135" y="11342"/>
                  </a:lnTo>
                  <a:cubicBezTo>
                    <a:pt x="2402" y="11609"/>
                    <a:pt x="2703" y="11809"/>
                    <a:pt x="3036" y="11976"/>
                  </a:cubicBezTo>
                  <a:lnTo>
                    <a:pt x="3703" y="11476"/>
                  </a:lnTo>
                  <a:cubicBezTo>
                    <a:pt x="4237" y="11743"/>
                    <a:pt x="4837" y="11943"/>
                    <a:pt x="5404" y="12010"/>
                  </a:cubicBezTo>
                  <a:lnTo>
                    <a:pt x="5671" y="12810"/>
                  </a:lnTo>
                  <a:cubicBezTo>
                    <a:pt x="5838" y="12810"/>
                    <a:pt x="6038" y="12843"/>
                    <a:pt x="6205" y="12843"/>
                  </a:cubicBezTo>
                  <a:cubicBezTo>
                    <a:pt x="6405" y="12843"/>
                    <a:pt x="6572" y="12843"/>
                    <a:pt x="6739" y="12810"/>
                  </a:cubicBezTo>
                  <a:lnTo>
                    <a:pt x="7006" y="12010"/>
                  </a:lnTo>
                  <a:cubicBezTo>
                    <a:pt x="7639" y="11943"/>
                    <a:pt x="8206" y="11743"/>
                    <a:pt x="8707" y="11476"/>
                  </a:cubicBezTo>
                  <a:lnTo>
                    <a:pt x="9374" y="11976"/>
                  </a:lnTo>
                  <a:cubicBezTo>
                    <a:pt x="9708" y="11809"/>
                    <a:pt x="10008" y="11576"/>
                    <a:pt x="10308" y="11342"/>
                  </a:cubicBezTo>
                  <a:lnTo>
                    <a:pt x="10041" y="10575"/>
                  </a:lnTo>
                  <a:cubicBezTo>
                    <a:pt x="10508" y="10142"/>
                    <a:pt x="10875" y="9608"/>
                    <a:pt x="11175" y="9074"/>
                  </a:cubicBezTo>
                  <a:lnTo>
                    <a:pt x="12009" y="9074"/>
                  </a:lnTo>
                  <a:cubicBezTo>
                    <a:pt x="12143" y="8741"/>
                    <a:pt x="12243" y="8407"/>
                    <a:pt x="12343" y="8073"/>
                  </a:cubicBezTo>
                  <a:lnTo>
                    <a:pt x="11676" y="7573"/>
                  </a:lnTo>
                  <a:cubicBezTo>
                    <a:pt x="11909" y="7173"/>
                    <a:pt x="11976" y="6806"/>
                    <a:pt x="11976" y="6439"/>
                  </a:cubicBezTo>
                  <a:cubicBezTo>
                    <a:pt x="11976" y="6139"/>
                    <a:pt x="11909" y="5838"/>
                    <a:pt x="11876" y="5572"/>
                  </a:cubicBezTo>
                  <a:lnTo>
                    <a:pt x="12576" y="5038"/>
                  </a:lnTo>
                  <a:cubicBezTo>
                    <a:pt x="12510" y="4738"/>
                    <a:pt x="12409" y="4437"/>
                    <a:pt x="12309" y="4104"/>
                  </a:cubicBezTo>
                  <a:lnTo>
                    <a:pt x="11475" y="4104"/>
                  </a:lnTo>
                  <a:cubicBezTo>
                    <a:pt x="11175" y="3437"/>
                    <a:pt x="10742" y="2836"/>
                    <a:pt x="10241" y="2336"/>
                  </a:cubicBezTo>
                  <a:lnTo>
                    <a:pt x="10508" y="1535"/>
                  </a:lnTo>
                  <a:cubicBezTo>
                    <a:pt x="10241" y="1335"/>
                    <a:pt x="10008" y="1168"/>
                    <a:pt x="9741" y="1002"/>
                  </a:cubicBezTo>
                  <a:lnTo>
                    <a:pt x="9074" y="1502"/>
                  </a:lnTo>
                  <a:cubicBezTo>
                    <a:pt x="8473" y="1135"/>
                    <a:pt x="7739" y="935"/>
                    <a:pt x="7006" y="802"/>
                  </a:cubicBezTo>
                  <a:lnTo>
                    <a:pt x="6739" y="1"/>
                  </a:lnTo>
                  <a:close/>
                </a:path>
              </a:pathLst>
            </a:custGeom>
            <a:solidFill>
              <a:srgbClr val="B2B6DC"/>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21"/>
            <p:cNvSpPr/>
            <p:nvPr/>
          </p:nvSpPr>
          <p:spPr>
            <a:xfrm>
              <a:off x="3477650" y="837700"/>
              <a:ext cx="314425" cy="321100"/>
            </a:xfrm>
            <a:custGeom>
              <a:rect b="b" l="l" r="r" t="t"/>
              <a:pathLst>
                <a:path extrusionOk="0" fill="none" h="12844" w="12577">
                  <a:moveTo>
                    <a:pt x="11976" y="6439"/>
                  </a:moveTo>
                  <a:cubicBezTo>
                    <a:pt x="11976" y="6139"/>
                    <a:pt x="11909" y="5838"/>
                    <a:pt x="11876" y="5572"/>
                  </a:cubicBezTo>
                  <a:lnTo>
                    <a:pt x="12576" y="5038"/>
                  </a:lnTo>
                  <a:cubicBezTo>
                    <a:pt x="12510" y="4738"/>
                    <a:pt x="12409" y="4437"/>
                    <a:pt x="12309" y="4104"/>
                  </a:cubicBezTo>
                  <a:lnTo>
                    <a:pt x="11475" y="4104"/>
                  </a:lnTo>
                  <a:cubicBezTo>
                    <a:pt x="11175" y="3437"/>
                    <a:pt x="10742" y="2836"/>
                    <a:pt x="10241" y="2336"/>
                  </a:cubicBezTo>
                  <a:lnTo>
                    <a:pt x="10508" y="1535"/>
                  </a:lnTo>
                  <a:cubicBezTo>
                    <a:pt x="10241" y="1335"/>
                    <a:pt x="10008" y="1168"/>
                    <a:pt x="9741" y="1002"/>
                  </a:cubicBezTo>
                  <a:lnTo>
                    <a:pt x="9074" y="1502"/>
                  </a:lnTo>
                  <a:cubicBezTo>
                    <a:pt x="8473" y="1135"/>
                    <a:pt x="7739" y="935"/>
                    <a:pt x="7006" y="802"/>
                  </a:cubicBezTo>
                  <a:lnTo>
                    <a:pt x="6739" y="1"/>
                  </a:lnTo>
                  <a:lnTo>
                    <a:pt x="6305" y="1"/>
                  </a:lnTo>
                  <a:lnTo>
                    <a:pt x="5838" y="1"/>
                  </a:lnTo>
                  <a:lnTo>
                    <a:pt x="5571" y="802"/>
                  </a:lnTo>
                  <a:cubicBezTo>
                    <a:pt x="4837" y="902"/>
                    <a:pt x="4137" y="1135"/>
                    <a:pt x="3503" y="1502"/>
                  </a:cubicBezTo>
                  <a:lnTo>
                    <a:pt x="2836" y="1002"/>
                  </a:lnTo>
                  <a:cubicBezTo>
                    <a:pt x="2569" y="1168"/>
                    <a:pt x="2336" y="1369"/>
                    <a:pt x="2069" y="1535"/>
                  </a:cubicBezTo>
                  <a:lnTo>
                    <a:pt x="2336" y="2336"/>
                  </a:lnTo>
                  <a:cubicBezTo>
                    <a:pt x="1835" y="2836"/>
                    <a:pt x="1402" y="3437"/>
                    <a:pt x="1135" y="4104"/>
                  </a:cubicBezTo>
                  <a:lnTo>
                    <a:pt x="301" y="4104"/>
                  </a:lnTo>
                  <a:cubicBezTo>
                    <a:pt x="167" y="4404"/>
                    <a:pt x="67" y="4738"/>
                    <a:pt x="1" y="5038"/>
                  </a:cubicBezTo>
                  <a:lnTo>
                    <a:pt x="701" y="5572"/>
                  </a:lnTo>
                  <a:cubicBezTo>
                    <a:pt x="668" y="5838"/>
                    <a:pt x="634" y="6139"/>
                    <a:pt x="634" y="6439"/>
                  </a:cubicBezTo>
                  <a:cubicBezTo>
                    <a:pt x="634" y="6806"/>
                    <a:pt x="668" y="7173"/>
                    <a:pt x="734" y="7573"/>
                  </a:cubicBezTo>
                  <a:lnTo>
                    <a:pt x="67" y="8073"/>
                  </a:lnTo>
                  <a:cubicBezTo>
                    <a:pt x="167" y="8407"/>
                    <a:pt x="301" y="8741"/>
                    <a:pt x="401" y="9074"/>
                  </a:cubicBezTo>
                  <a:lnTo>
                    <a:pt x="1235" y="9074"/>
                  </a:lnTo>
                  <a:cubicBezTo>
                    <a:pt x="1535" y="9641"/>
                    <a:pt x="1902" y="10142"/>
                    <a:pt x="2369" y="10575"/>
                  </a:cubicBezTo>
                  <a:lnTo>
                    <a:pt x="2135" y="11342"/>
                  </a:lnTo>
                  <a:cubicBezTo>
                    <a:pt x="2402" y="11609"/>
                    <a:pt x="2703" y="11809"/>
                    <a:pt x="3036" y="11976"/>
                  </a:cubicBezTo>
                  <a:lnTo>
                    <a:pt x="3703" y="11476"/>
                  </a:lnTo>
                  <a:cubicBezTo>
                    <a:pt x="4237" y="11743"/>
                    <a:pt x="4837" y="11943"/>
                    <a:pt x="5404" y="12010"/>
                  </a:cubicBezTo>
                  <a:lnTo>
                    <a:pt x="5671" y="12810"/>
                  </a:lnTo>
                  <a:cubicBezTo>
                    <a:pt x="5838" y="12810"/>
                    <a:pt x="6038" y="12843"/>
                    <a:pt x="6205" y="12843"/>
                  </a:cubicBezTo>
                  <a:cubicBezTo>
                    <a:pt x="6405" y="12843"/>
                    <a:pt x="6572" y="12843"/>
                    <a:pt x="6739" y="12810"/>
                  </a:cubicBezTo>
                  <a:lnTo>
                    <a:pt x="7006" y="12010"/>
                  </a:lnTo>
                  <a:cubicBezTo>
                    <a:pt x="7639" y="11943"/>
                    <a:pt x="8206" y="11743"/>
                    <a:pt x="8707" y="11476"/>
                  </a:cubicBezTo>
                  <a:lnTo>
                    <a:pt x="9374" y="11976"/>
                  </a:lnTo>
                  <a:cubicBezTo>
                    <a:pt x="9708" y="11809"/>
                    <a:pt x="10008" y="11576"/>
                    <a:pt x="10308" y="11342"/>
                  </a:cubicBezTo>
                  <a:lnTo>
                    <a:pt x="10041" y="10575"/>
                  </a:lnTo>
                  <a:cubicBezTo>
                    <a:pt x="10508" y="10142"/>
                    <a:pt x="10875" y="9608"/>
                    <a:pt x="11175" y="9074"/>
                  </a:cubicBezTo>
                  <a:lnTo>
                    <a:pt x="12009" y="9074"/>
                  </a:lnTo>
                  <a:cubicBezTo>
                    <a:pt x="12143" y="8741"/>
                    <a:pt x="12243" y="8407"/>
                    <a:pt x="12343" y="8073"/>
                  </a:cubicBezTo>
                  <a:lnTo>
                    <a:pt x="11676" y="7573"/>
                  </a:lnTo>
                  <a:cubicBezTo>
                    <a:pt x="11909" y="7173"/>
                    <a:pt x="11976" y="6806"/>
                    <a:pt x="11976" y="6439"/>
                  </a:cubicBezTo>
                  <a:close/>
                  <a:moveTo>
                    <a:pt x="6338" y="9808"/>
                  </a:moveTo>
                  <a:cubicBezTo>
                    <a:pt x="4470" y="9808"/>
                    <a:pt x="2969" y="8307"/>
                    <a:pt x="2969" y="6439"/>
                  </a:cubicBezTo>
                  <a:cubicBezTo>
                    <a:pt x="2969" y="4571"/>
                    <a:pt x="4470" y="3070"/>
                    <a:pt x="6338" y="3070"/>
                  </a:cubicBezTo>
                  <a:cubicBezTo>
                    <a:pt x="8206" y="3070"/>
                    <a:pt x="9708" y="4571"/>
                    <a:pt x="9708" y="6439"/>
                  </a:cubicBezTo>
                  <a:cubicBezTo>
                    <a:pt x="9708" y="8307"/>
                    <a:pt x="8173" y="9808"/>
                    <a:pt x="6338" y="9808"/>
                  </a:cubicBezTo>
                  <a:close/>
                </a:path>
              </a:pathLst>
            </a:custGeom>
            <a:noFill/>
            <a:ln cap="rnd" cmpd="sng" w="158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FFFFFF"/>
        </a:solidFill>
      </p:bgPr>
    </p:bg>
    <p:spTree>
      <p:nvGrpSpPr>
        <p:cNvPr id="148" name="Shape 148"/>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spTree>
      <p:nvGrpSpPr>
        <p:cNvPr id="149" name="Shape 149"/>
        <p:cNvGrpSpPr/>
        <p:nvPr/>
      </p:nvGrpSpPr>
      <p:grpSpPr>
        <a:xfrm>
          <a:off x="0" y="0"/>
          <a:ext cx="0" cy="0"/>
          <a:chOff x="0" y="0"/>
          <a:chExt cx="0" cy="0"/>
        </a:xfrm>
      </p:grpSpPr>
      <p:sp>
        <p:nvSpPr>
          <p:cNvPr id="150" name="Google Shape;150;p23"/>
          <p:cNvSpPr/>
          <p:nvPr/>
        </p:nvSpPr>
        <p:spPr>
          <a:xfrm>
            <a:off x="6422638" y="64125"/>
            <a:ext cx="944025" cy="475375"/>
          </a:xfrm>
          <a:custGeom>
            <a:rect b="b" l="l" r="r" t="t"/>
            <a:pathLst>
              <a:path extrusionOk="0" h="19015" w="37761">
                <a:moveTo>
                  <a:pt x="16045" y="1"/>
                </a:moveTo>
                <a:cubicBezTo>
                  <a:pt x="12042" y="1"/>
                  <a:pt x="8640" y="2436"/>
                  <a:pt x="7206" y="5938"/>
                </a:cubicBezTo>
                <a:cubicBezTo>
                  <a:pt x="7005" y="5905"/>
                  <a:pt x="6739" y="5905"/>
                  <a:pt x="6538" y="5905"/>
                </a:cubicBezTo>
                <a:cubicBezTo>
                  <a:pt x="2903" y="5905"/>
                  <a:pt x="0" y="8840"/>
                  <a:pt x="0" y="12443"/>
                </a:cubicBezTo>
                <a:cubicBezTo>
                  <a:pt x="0" y="16079"/>
                  <a:pt x="2903" y="19014"/>
                  <a:pt x="6538" y="19014"/>
                </a:cubicBezTo>
                <a:lnTo>
                  <a:pt x="34492" y="19014"/>
                </a:lnTo>
                <a:cubicBezTo>
                  <a:pt x="36260" y="19014"/>
                  <a:pt x="37761" y="17547"/>
                  <a:pt x="37761" y="15712"/>
                </a:cubicBezTo>
                <a:cubicBezTo>
                  <a:pt x="37727" y="13977"/>
                  <a:pt x="36260" y="12510"/>
                  <a:pt x="34492" y="12510"/>
                </a:cubicBezTo>
                <a:cubicBezTo>
                  <a:pt x="33725" y="12510"/>
                  <a:pt x="33057" y="12743"/>
                  <a:pt x="32490" y="13177"/>
                </a:cubicBezTo>
                <a:cubicBezTo>
                  <a:pt x="32123" y="10575"/>
                  <a:pt x="29989" y="8607"/>
                  <a:pt x="27320" y="8607"/>
                </a:cubicBezTo>
                <a:cubicBezTo>
                  <a:pt x="26686" y="8607"/>
                  <a:pt x="26086" y="8740"/>
                  <a:pt x="25552" y="8907"/>
                </a:cubicBezTo>
                <a:cubicBezTo>
                  <a:pt x="25252" y="3903"/>
                  <a:pt x="21082" y="1"/>
                  <a:pt x="16045" y="1"/>
                </a:cubicBezTo>
                <a:close/>
              </a:path>
            </a:pathLst>
          </a:custGeom>
          <a:solidFill>
            <a:schemeClr val="accent1"/>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51" name="Google Shape;151;p23"/>
          <p:cNvGrpSpPr/>
          <p:nvPr/>
        </p:nvGrpSpPr>
        <p:grpSpPr>
          <a:xfrm rot="5400000">
            <a:off x="-24395" y="967771"/>
            <a:ext cx="738667" cy="502594"/>
            <a:chOff x="200200" y="2278225"/>
            <a:chExt cx="862425" cy="586800"/>
          </a:xfrm>
        </p:grpSpPr>
        <p:sp>
          <p:nvSpPr>
            <p:cNvPr id="152" name="Google Shape;152;p23"/>
            <p:cNvSpPr/>
            <p:nvPr/>
          </p:nvSpPr>
          <p:spPr>
            <a:xfrm>
              <a:off x="200200" y="2425050"/>
              <a:ext cx="338700" cy="293400"/>
            </a:xfrm>
            <a:prstGeom prst="hexagon">
              <a:avLst>
                <a:gd fmla="val 25000" name="adj"/>
                <a:gd fmla="val 115470" name="vf"/>
              </a:avLst>
            </a:pr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p23"/>
            <p:cNvSpPr/>
            <p:nvPr/>
          </p:nvSpPr>
          <p:spPr>
            <a:xfrm>
              <a:off x="462325" y="2278225"/>
              <a:ext cx="338700" cy="293400"/>
            </a:xfrm>
            <a:prstGeom prst="hexagon">
              <a:avLst>
                <a:gd fmla="val 25000" name="adj"/>
                <a:gd fmla="val 115470" name="vf"/>
              </a:avLst>
            </a:pr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 name="Google Shape;154;p23"/>
            <p:cNvSpPr/>
            <p:nvPr/>
          </p:nvSpPr>
          <p:spPr>
            <a:xfrm>
              <a:off x="462325" y="2571625"/>
              <a:ext cx="338700" cy="293400"/>
            </a:xfrm>
            <a:prstGeom prst="hexagon">
              <a:avLst>
                <a:gd fmla="val 25000" name="adj"/>
                <a:gd fmla="val 115470" name="vf"/>
              </a:avLst>
            </a:pr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Google Shape;155;p23"/>
            <p:cNvSpPr/>
            <p:nvPr/>
          </p:nvSpPr>
          <p:spPr>
            <a:xfrm>
              <a:off x="723925" y="2425050"/>
              <a:ext cx="338700" cy="293400"/>
            </a:xfrm>
            <a:prstGeom prst="hexagon">
              <a:avLst>
                <a:gd fmla="val 25000" name="adj"/>
                <a:gd fmla="val 115470" name="vf"/>
              </a:avLst>
            </a:pr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6" name="Google Shape;156;p23"/>
          <p:cNvGrpSpPr/>
          <p:nvPr/>
        </p:nvGrpSpPr>
        <p:grpSpPr>
          <a:xfrm>
            <a:off x="60483" y="4390480"/>
            <a:ext cx="535749" cy="547122"/>
            <a:chOff x="3477650" y="837700"/>
            <a:chExt cx="314425" cy="321100"/>
          </a:xfrm>
        </p:grpSpPr>
        <p:sp>
          <p:nvSpPr>
            <p:cNvPr id="157" name="Google Shape;157;p23"/>
            <p:cNvSpPr/>
            <p:nvPr/>
          </p:nvSpPr>
          <p:spPr>
            <a:xfrm>
              <a:off x="3477650" y="837700"/>
              <a:ext cx="314425" cy="321100"/>
            </a:xfrm>
            <a:custGeom>
              <a:rect b="b" l="l" r="r" t="t"/>
              <a:pathLst>
                <a:path extrusionOk="0" h="12844" w="12577">
                  <a:moveTo>
                    <a:pt x="6338" y="3070"/>
                  </a:moveTo>
                  <a:cubicBezTo>
                    <a:pt x="8206" y="3070"/>
                    <a:pt x="9708" y="4571"/>
                    <a:pt x="9708" y="6439"/>
                  </a:cubicBezTo>
                  <a:cubicBezTo>
                    <a:pt x="9708" y="8307"/>
                    <a:pt x="8173" y="9808"/>
                    <a:pt x="6338" y="9808"/>
                  </a:cubicBezTo>
                  <a:cubicBezTo>
                    <a:pt x="4470" y="9808"/>
                    <a:pt x="2969" y="8307"/>
                    <a:pt x="2969" y="6439"/>
                  </a:cubicBezTo>
                  <a:cubicBezTo>
                    <a:pt x="2969" y="4571"/>
                    <a:pt x="4470" y="3070"/>
                    <a:pt x="6338" y="3070"/>
                  </a:cubicBezTo>
                  <a:close/>
                  <a:moveTo>
                    <a:pt x="5838" y="1"/>
                  </a:moveTo>
                  <a:lnTo>
                    <a:pt x="5571" y="802"/>
                  </a:lnTo>
                  <a:cubicBezTo>
                    <a:pt x="4837" y="902"/>
                    <a:pt x="4137" y="1135"/>
                    <a:pt x="3503" y="1502"/>
                  </a:cubicBezTo>
                  <a:lnTo>
                    <a:pt x="2836" y="1002"/>
                  </a:lnTo>
                  <a:cubicBezTo>
                    <a:pt x="2569" y="1168"/>
                    <a:pt x="2336" y="1369"/>
                    <a:pt x="2069" y="1535"/>
                  </a:cubicBezTo>
                  <a:lnTo>
                    <a:pt x="2336" y="2336"/>
                  </a:lnTo>
                  <a:cubicBezTo>
                    <a:pt x="1835" y="2836"/>
                    <a:pt x="1402" y="3437"/>
                    <a:pt x="1135" y="4104"/>
                  </a:cubicBezTo>
                  <a:lnTo>
                    <a:pt x="301" y="4104"/>
                  </a:lnTo>
                  <a:cubicBezTo>
                    <a:pt x="167" y="4404"/>
                    <a:pt x="67" y="4738"/>
                    <a:pt x="1" y="5038"/>
                  </a:cubicBezTo>
                  <a:lnTo>
                    <a:pt x="701" y="5572"/>
                  </a:lnTo>
                  <a:cubicBezTo>
                    <a:pt x="668" y="5838"/>
                    <a:pt x="634" y="6139"/>
                    <a:pt x="634" y="6439"/>
                  </a:cubicBezTo>
                  <a:cubicBezTo>
                    <a:pt x="634" y="6806"/>
                    <a:pt x="668" y="7173"/>
                    <a:pt x="734" y="7573"/>
                  </a:cubicBezTo>
                  <a:lnTo>
                    <a:pt x="67" y="8073"/>
                  </a:lnTo>
                  <a:cubicBezTo>
                    <a:pt x="167" y="8407"/>
                    <a:pt x="301" y="8741"/>
                    <a:pt x="401" y="9074"/>
                  </a:cubicBezTo>
                  <a:lnTo>
                    <a:pt x="1235" y="9074"/>
                  </a:lnTo>
                  <a:cubicBezTo>
                    <a:pt x="1535" y="9641"/>
                    <a:pt x="1902" y="10142"/>
                    <a:pt x="2369" y="10575"/>
                  </a:cubicBezTo>
                  <a:lnTo>
                    <a:pt x="2135" y="11342"/>
                  </a:lnTo>
                  <a:cubicBezTo>
                    <a:pt x="2402" y="11609"/>
                    <a:pt x="2703" y="11809"/>
                    <a:pt x="3036" y="11976"/>
                  </a:cubicBezTo>
                  <a:lnTo>
                    <a:pt x="3703" y="11476"/>
                  </a:lnTo>
                  <a:cubicBezTo>
                    <a:pt x="4237" y="11743"/>
                    <a:pt x="4837" y="11943"/>
                    <a:pt x="5404" y="12010"/>
                  </a:cubicBezTo>
                  <a:lnTo>
                    <a:pt x="5671" y="12810"/>
                  </a:lnTo>
                  <a:cubicBezTo>
                    <a:pt x="5838" y="12810"/>
                    <a:pt x="6038" y="12843"/>
                    <a:pt x="6205" y="12843"/>
                  </a:cubicBezTo>
                  <a:cubicBezTo>
                    <a:pt x="6405" y="12843"/>
                    <a:pt x="6572" y="12843"/>
                    <a:pt x="6739" y="12810"/>
                  </a:cubicBezTo>
                  <a:lnTo>
                    <a:pt x="7006" y="12010"/>
                  </a:lnTo>
                  <a:cubicBezTo>
                    <a:pt x="7639" y="11943"/>
                    <a:pt x="8206" y="11743"/>
                    <a:pt x="8707" y="11476"/>
                  </a:cubicBezTo>
                  <a:lnTo>
                    <a:pt x="9374" y="11976"/>
                  </a:lnTo>
                  <a:cubicBezTo>
                    <a:pt x="9708" y="11809"/>
                    <a:pt x="10008" y="11576"/>
                    <a:pt x="10308" y="11342"/>
                  </a:cubicBezTo>
                  <a:lnTo>
                    <a:pt x="10041" y="10575"/>
                  </a:lnTo>
                  <a:cubicBezTo>
                    <a:pt x="10508" y="10142"/>
                    <a:pt x="10875" y="9608"/>
                    <a:pt x="11175" y="9074"/>
                  </a:cubicBezTo>
                  <a:lnTo>
                    <a:pt x="12009" y="9074"/>
                  </a:lnTo>
                  <a:cubicBezTo>
                    <a:pt x="12143" y="8741"/>
                    <a:pt x="12243" y="8407"/>
                    <a:pt x="12343" y="8073"/>
                  </a:cubicBezTo>
                  <a:lnTo>
                    <a:pt x="11676" y="7573"/>
                  </a:lnTo>
                  <a:cubicBezTo>
                    <a:pt x="11909" y="7173"/>
                    <a:pt x="11976" y="6806"/>
                    <a:pt x="11976" y="6439"/>
                  </a:cubicBezTo>
                  <a:cubicBezTo>
                    <a:pt x="11976" y="6139"/>
                    <a:pt x="11909" y="5838"/>
                    <a:pt x="11876" y="5572"/>
                  </a:cubicBezTo>
                  <a:lnTo>
                    <a:pt x="12576" y="5038"/>
                  </a:lnTo>
                  <a:cubicBezTo>
                    <a:pt x="12510" y="4738"/>
                    <a:pt x="12409" y="4437"/>
                    <a:pt x="12309" y="4104"/>
                  </a:cubicBezTo>
                  <a:lnTo>
                    <a:pt x="11475" y="4104"/>
                  </a:lnTo>
                  <a:cubicBezTo>
                    <a:pt x="11175" y="3437"/>
                    <a:pt x="10742" y="2836"/>
                    <a:pt x="10241" y="2336"/>
                  </a:cubicBezTo>
                  <a:lnTo>
                    <a:pt x="10508" y="1535"/>
                  </a:lnTo>
                  <a:cubicBezTo>
                    <a:pt x="10241" y="1335"/>
                    <a:pt x="10008" y="1168"/>
                    <a:pt x="9741" y="1002"/>
                  </a:cubicBezTo>
                  <a:lnTo>
                    <a:pt x="9074" y="1502"/>
                  </a:lnTo>
                  <a:cubicBezTo>
                    <a:pt x="8473" y="1135"/>
                    <a:pt x="7739" y="935"/>
                    <a:pt x="7006" y="802"/>
                  </a:cubicBezTo>
                  <a:lnTo>
                    <a:pt x="6739" y="1"/>
                  </a:lnTo>
                  <a:close/>
                </a:path>
              </a:pathLst>
            </a:custGeom>
            <a:solidFill>
              <a:srgbClr val="B2B6DC"/>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23"/>
            <p:cNvSpPr/>
            <p:nvPr/>
          </p:nvSpPr>
          <p:spPr>
            <a:xfrm>
              <a:off x="3477650" y="837700"/>
              <a:ext cx="314425" cy="321100"/>
            </a:xfrm>
            <a:custGeom>
              <a:rect b="b" l="l" r="r" t="t"/>
              <a:pathLst>
                <a:path extrusionOk="0" fill="none" h="12844" w="12577">
                  <a:moveTo>
                    <a:pt x="11976" y="6439"/>
                  </a:moveTo>
                  <a:cubicBezTo>
                    <a:pt x="11976" y="6139"/>
                    <a:pt x="11909" y="5838"/>
                    <a:pt x="11876" y="5572"/>
                  </a:cubicBezTo>
                  <a:lnTo>
                    <a:pt x="12576" y="5038"/>
                  </a:lnTo>
                  <a:cubicBezTo>
                    <a:pt x="12510" y="4738"/>
                    <a:pt x="12409" y="4437"/>
                    <a:pt x="12309" y="4104"/>
                  </a:cubicBezTo>
                  <a:lnTo>
                    <a:pt x="11475" y="4104"/>
                  </a:lnTo>
                  <a:cubicBezTo>
                    <a:pt x="11175" y="3437"/>
                    <a:pt x="10742" y="2836"/>
                    <a:pt x="10241" y="2336"/>
                  </a:cubicBezTo>
                  <a:lnTo>
                    <a:pt x="10508" y="1535"/>
                  </a:lnTo>
                  <a:cubicBezTo>
                    <a:pt x="10241" y="1335"/>
                    <a:pt x="10008" y="1168"/>
                    <a:pt x="9741" y="1002"/>
                  </a:cubicBezTo>
                  <a:lnTo>
                    <a:pt x="9074" y="1502"/>
                  </a:lnTo>
                  <a:cubicBezTo>
                    <a:pt x="8473" y="1135"/>
                    <a:pt x="7739" y="935"/>
                    <a:pt x="7006" y="802"/>
                  </a:cubicBezTo>
                  <a:lnTo>
                    <a:pt x="6739" y="1"/>
                  </a:lnTo>
                  <a:lnTo>
                    <a:pt x="6305" y="1"/>
                  </a:lnTo>
                  <a:lnTo>
                    <a:pt x="5838" y="1"/>
                  </a:lnTo>
                  <a:lnTo>
                    <a:pt x="5571" y="802"/>
                  </a:lnTo>
                  <a:cubicBezTo>
                    <a:pt x="4837" y="902"/>
                    <a:pt x="4137" y="1135"/>
                    <a:pt x="3503" y="1502"/>
                  </a:cubicBezTo>
                  <a:lnTo>
                    <a:pt x="2836" y="1002"/>
                  </a:lnTo>
                  <a:cubicBezTo>
                    <a:pt x="2569" y="1168"/>
                    <a:pt x="2336" y="1369"/>
                    <a:pt x="2069" y="1535"/>
                  </a:cubicBezTo>
                  <a:lnTo>
                    <a:pt x="2336" y="2336"/>
                  </a:lnTo>
                  <a:cubicBezTo>
                    <a:pt x="1835" y="2836"/>
                    <a:pt x="1402" y="3437"/>
                    <a:pt x="1135" y="4104"/>
                  </a:cubicBezTo>
                  <a:lnTo>
                    <a:pt x="301" y="4104"/>
                  </a:lnTo>
                  <a:cubicBezTo>
                    <a:pt x="167" y="4404"/>
                    <a:pt x="67" y="4738"/>
                    <a:pt x="1" y="5038"/>
                  </a:cubicBezTo>
                  <a:lnTo>
                    <a:pt x="701" y="5572"/>
                  </a:lnTo>
                  <a:cubicBezTo>
                    <a:pt x="668" y="5838"/>
                    <a:pt x="634" y="6139"/>
                    <a:pt x="634" y="6439"/>
                  </a:cubicBezTo>
                  <a:cubicBezTo>
                    <a:pt x="634" y="6806"/>
                    <a:pt x="668" y="7173"/>
                    <a:pt x="734" y="7573"/>
                  </a:cubicBezTo>
                  <a:lnTo>
                    <a:pt x="67" y="8073"/>
                  </a:lnTo>
                  <a:cubicBezTo>
                    <a:pt x="167" y="8407"/>
                    <a:pt x="301" y="8741"/>
                    <a:pt x="401" y="9074"/>
                  </a:cubicBezTo>
                  <a:lnTo>
                    <a:pt x="1235" y="9074"/>
                  </a:lnTo>
                  <a:cubicBezTo>
                    <a:pt x="1535" y="9641"/>
                    <a:pt x="1902" y="10142"/>
                    <a:pt x="2369" y="10575"/>
                  </a:cubicBezTo>
                  <a:lnTo>
                    <a:pt x="2135" y="11342"/>
                  </a:lnTo>
                  <a:cubicBezTo>
                    <a:pt x="2402" y="11609"/>
                    <a:pt x="2703" y="11809"/>
                    <a:pt x="3036" y="11976"/>
                  </a:cubicBezTo>
                  <a:lnTo>
                    <a:pt x="3703" y="11476"/>
                  </a:lnTo>
                  <a:cubicBezTo>
                    <a:pt x="4237" y="11743"/>
                    <a:pt x="4837" y="11943"/>
                    <a:pt x="5404" y="12010"/>
                  </a:cubicBezTo>
                  <a:lnTo>
                    <a:pt x="5671" y="12810"/>
                  </a:lnTo>
                  <a:cubicBezTo>
                    <a:pt x="5838" y="12810"/>
                    <a:pt x="6038" y="12843"/>
                    <a:pt x="6205" y="12843"/>
                  </a:cubicBezTo>
                  <a:cubicBezTo>
                    <a:pt x="6405" y="12843"/>
                    <a:pt x="6572" y="12843"/>
                    <a:pt x="6739" y="12810"/>
                  </a:cubicBezTo>
                  <a:lnTo>
                    <a:pt x="7006" y="12010"/>
                  </a:lnTo>
                  <a:cubicBezTo>
                    <a:pt x="7639" y="11943"/>
                    <a:pt x="8206" y="11743"/>
                    <a:pt x="8707" y="11476"/>
                  </a:cubicBezTo>
                  <a:lnTo>
                    <a:pt x="9374" y="11976"/>
                  </a:lnTo>
                  <a:cubicBezTo>
                    <a:pt x="9708" y="11809"/>
                    <a:pt x="10008" y="11576"/>
                    <a:pt x="10308" y="11342"/>
                  </a:cubicBezTo>
                  <a:lnTo>
                    <a:pt x="10041" y="10575"/>
                  </a:lnTo>
                  <a:cubicBezTo>
                    <a:pt x="10508" y="10142"/>
                    <a:pt x="10875" y="9608"/>
                    <a:pt x="11175" y="9074"/>
                  </a:cubicBezTo>
                  <a:lnTo>
                    <a:pt x="12009" y="9074"/>
                  </a:lnTo>
                  <a:cubicBezTo>
                    <a:pt x="12143" y="8741"/>
                    <a:pt x="12243" y="8407"/>
                    <a:pt x="12343" y="8073"/>
                  </a:cubicBezTo>
                  <a:lnTo>
                    <a:pt x="11676" y="7573"/>
                  </a:lnTo>
                  <a:cubicBezTo>
                    <a:pt x="11909" y="7173"/>
                    <a:pt x="11976" y="6806"/>
                    <a:pt x="11976" y="6439"/>
                  </a:cubicBezTo>
                  <a:close/>
                  <a:moveTo>
                    <a:pt x="6338" y="9808"/>
                  </a:moveTo>
                  <a:cubicBezTo>
                    <a:pt x="4470" y="9808"/>
                    <a:pt x="2969" y="8307"/>
                    <a:pt x="2969" y="6439"/>
                  </a:cubicBezTo>
                  <a:cubicBezTo>
                    <a:pt x="2969" y="4571"/>
                    <a:pt x="4470" y="3070"/>
                    <a:pt x="6338" y="3070"/>
                  </a:cubicBezTo>
                  <a:cubicBezTo>
                    <a:pt x="8206" y="3070"/>
                    <a:pt x="9708" y="4571"/>
                    <a:pt x="9708" y="6439"/>
                  </a:cubicBezTo>
                  <a:cubicBezTo>
                    <a:pt x="9708" y="8307"/>
                    <a:pt x="8173" y="9808"/>
                    <a:pt x="6338" y="9808"/>
                  </a:cubicBezTo>
                  <a:close/>
                </a:path>
              </a:pathLst>
            </a:custGeom>
            <a:noFill/>
            <a:ln cap="rnd" cmpd="sng" w="158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9" name="Google Shape;159;p23"/>
          <p:cNvGrpSpPr/>
          <p:nvPr/>
        </p:nvGrpSpPr>
        <p:grpSpPr>
          <a:xfrm rot="5400000">
            <a:off x="8412592" y="3306121"/>
            <a:ext cx="738667" cy="502594"/>
            <a:chOff x="200200" y="2278225"/>
            <a:chExt cx="862425" cy="586800"/>
          </a:xfrm>
        </p:grpSpPr>
        <p:sp>
          <p:nvSpPr>
            <p:cNvPr id="160" name="Google Shape;160;p23"/>
            <p:cNvSpPr/>
            <p:nvPr/>
          </p:nvSpPr>
          <p:spPr>
            <a:xfrm>
              <a:off x="200200" y="2425050"/>
              <a:ext cx="338700" cy="293400"/>
            </a:xfrm>
            <a:prstGeom prst="hexagon">
              <a:avLst>
                <a:gd fmla="val 25000" name="adj"/>
                <a:gd fmla="val 115470" name="vf"/>
              </a:avLst>
            </a:pr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Google Shape;161;p23"/>
            <p:cNvSpPr/>
            <p:nvPr/>
          </p:nvSpPr>
          <p:spPr>
            <a:xfrm>
              <a:off x="462325" y="2278225"/>
              <a:ext cx="338700" cy="293400"/>
            </a:xfrm>
            <a:prstGeom prst="hexagon">
              <a:avLst>
                <a:gd fmla="val 25000" name="adj"/>
                <a:gd fmla="val 115470" name="vf"/>
              </a:avLst>
            </a:pr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23"/>
            <p:cNvSpPr/>
            <p:nvPr/>
          </p:nvSpPr>
          <p:spPr>
            <a:xfrm>
              <a:off x="462325" y="2571625"/>
              <a:ext cx="338700" cy="293400"/>
            </a:xfrm>
            <a:prstGeom prst="hexagon">
              <a:avLst>
                <a:gd fmla="val 25000" name="adj"/>
                <a:gd fmla="val 115470" name="vf"/>
              </a:avLst>
            </a:pr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 name="Google Shape;163;p23"/>
            <p:cNvSpPr/>
            <p:nvPr/>
          </p:nvSpPr>
          <p:spPr>
            <a:xfrm>
              <a:off x="723925" y="2425050"/>
              <a:ext cx="338700" cy="293400"/>
            </a:xfrm>
            <a:prstGeom prst="hexagon">
              <a:avLst>
                <a:gd fmla="val 25000" name="adj"/>
                <a:gd fmla="val 115470" name="vf"/>
              </a:avLst>
            </a:pr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1">
    <p:spTree>
      <p:nvGrpSpPr>
        <p:cNvPr id="164" name="Shape 164"/>
        <p:cNvGrpSpPr/>
        <p:nvPr/>
      </p:nvGrpSpPr>
      <p:grpSpPr>
        <a:xfrm>
          <a:off x="0" y="0"/>
          <a:ext cx="0" cy="0"/>
          <a:chOff x="0" y="0"/>
          <a:chExt cx="0" cy="0"/>
        </a:xfrm>
      </p:grpSpPr>
      <p:grpSp>
        <p:nvGrpSpPr>
          <p:cNvPr id="165" name="Google Shape;165;p24"/>
          <p:cNvGrpSpPr/>
          <p:nvPr/>
        </p:nvGrpSpPr>
        <p:grpSpPr>
          <a:xfrm>
            <a:off x="85355" y="4608571"/>
            <a:ext cx="738667" cy="502594"/>
            <a:chOff x="200200" y="2278225"/>
            <a:chExt cx="862425" cy="586800"/>
          </a:xfrm>
        </p:grpSpPr>
        <p:sp>
          <p:nvSpPr>
            <p:cNvPr id="166" name="Google Shape;166;p24"/>
            <p:cNvSpPr/>
            <p:nvPr/>
          </p:nvSpPr>
          <p:spPr>
            <a:xfrm>
              <a:off x="200200" y="2425050"/>
              <a:ext cx="338700" cy="293400"/>
            </a:xfrm>
            <a:prstGeom prst="hexagon">
              <a:avLst>
                <a:gd fmla="val 25000" name="adj"/>
                <a:gd fmla="val 115470" name="vf"/>
              </a:avLst>
            </a:pr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p24"/>
            <p:cNvSpPr/>
            <p:nvPr/>
          </p:nvSpPr>
          <p:spPr>
            <a:xfrm>
              <a:off x="462325" y="2278225"/>
              <a:ext cx="338700" cy="293400"/>
            </a:xfrm>
            <a:prstGeom prst="hexagon">
              <a:avLst>
                <a:gd fmla="val 25000" name="adj"/>
                <a:gd fmla="val 115470" name="vf"/>
              </a:avLst>
            </a:pr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p24"/>
            <p:cNvSpPr/>
            <p:nvPr/>
          </p:nvSpPr>
          <p:spPr>
            <a:xfrm>
              <a:off x="462325" y="2571625"/>
              <a:ext cx="338700" cy="293400"/>
            </a:xfrm>
            <a:prstGeom prst="hexagon">
              <a:avLst>
                <a:gd fmla="val 25000" name="adj"/>
                <a:gd fmla="val 115470" name="vf"/>
              </a:avLst>
            </a:pr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 name="Google Shape;169;p24"/>
            <p:cNvSpPr/>
            <p:nvPr/>
          </p:nvSpPr>
          <p:spPr>
            <a:xfrm>
              <a:off x="723925" y="2425050"/>
              <a:ext cx="338700" cy="293400"/>
            </a:xfrm>
            <a:prstGeom prst="hexagon">
              <a:avLst>
                <a:gd fmla="val 25000" name="adj"/>
                <a:gd fmla="val 115470" name="vf"/>
              </a:avLst>
            </a:pr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70" name="Google Shape;170;p24"/>
          <p:cNvSpPr/>
          <p:nvPr/>
        </p:nvSpPr>
        <p:spPr>
          <a:xfrm>
            <a:off x="6293788" y="4622188"/>
            <a:ext cx="944025" cy="475375"/>
          </a:xfrm>
          <a:custGeom>
            <a:rect b="b" l="l" r="r" t="t"/>
            <a:pathLst>
              <a:path extrusionOk="0" h="19015" w="37761">
                <a:moveTo>
                  <a:pt x="16045" y="1"/>
                </a:moveTo>
                <a:cubicBezTo>
                  <a:pt x="12042" y="1"/>
                  <a:pt x="8640" y="2436"/>
                  <a:pt x="7206" y="5938"/>
                </a:cubicBezTo>
                <a:cubicBezTo>
                  <a:pt x="7005" y="5905"/>
                  <a:pt x="6739" y="5905"/>
                  <a:pt x="6538" y="5905"/>
                </a:cubicBezTo>
                <a:cubicBezTo>
                  <a:pt x="2903" y="5905"/>
                  <a:pt x="0" y="8840"/>
                  <a:pt x="0" y="12443"/>
                </a:cubicBezTo>
                <a:cubicBezTo>
                  <a:pt x="0" y="16079"/>
                  <a:pt x="2903" y="19014"/>
                  <a:pt x="6538" y="19014"/>
                </a:cubicBezTo>
                <a:lnTo>
                  <a:pt x="34492" y="19014"/>
                </a:lnTo>
                <a:cubicBezTo>
                  <a:pt x="36260" y="19014"/>
                  <a:pt x="37761" y="17547"/>
                  <a:pt x="37761" y="15712"/>
                </a:cubicBezTo>
                <a:cubicBezTo>
                  <a:pt x="37727" y="13977"/>
                  <a:pt x="36260" y="12510"/>
                  <a:pt x="34492" y="12510"/>
                </a:cubicBezTo>
                <a:cubicBezTo>
                  <a:pt x="33725" y="12510"/>
                  <a:pt x="33057" y="12743"/>
                  <a:pt x="32490" y="13177"/>
                </a:cubicBezTo>
                <a:cubicBezTo>
                  <a:pt x="32123" y="10575"/>
                  <a:pt x="29989" y="8607"/>
                  <a:pt x="27320" y="8607"/>
                </a:cubicBezTo>
                <a:cubicBezTo>
                  <a:pt x="26686" y="8607"/>
                  <a:pt x="26086" y="8740"/>
                  <a:pt x="25552" y="8907"/>
                </a:cubicBezTo>
                <a:cubicBezTo>
                  <a:pt x="25252" y="3903"/>
                  <a:pt x="21082" y="1"/>
                  <a:pt x="16045" y="1"/>
                </a:cubicBezTo>
                <a:close/>
              </a:path>
            </a:pathLst>
          </a:custGeom>
          <a:solidFill>
            <a:schemeClr val="accent1"/>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71" name="Google Shape;171;p24"/>
          <p:cNvGrpSpPr/>
          <p:nvPr/>
        </p:nvGrpSpPr>
        <p:grpSpPr>
          <a:xfrm>
            <a:off x="8430783" y="113043"/>
            <a:ext cx="535749" cy="547122"/>
            <a:chOff x="3477650" y="837700"/>
            <a:chExt cx="314425" cy="321100"/>
          </a:xfrm>
        </p:grpSpPr>
        <p:sp>
          <p:nvSpPr>
            <p:cNvPr id="172" name="Google Shape;172;p24"/>
            <p:cNvSpPr/>
            <p:nvPr/>
          </p:nvSpPr>
          <p:spPr>
            <a:xfrm>
              <a:off x="3477650" y="837700"/>
              <a:ext cx="314425" cy="321100"/>
            </a:xfrm>
            <a:custGeom>
              <a:rect b="b" l="l" r="r" t="t"/>
              <a:pathLst>
                <a:path extrusionOk="0" h="12844" w="12577">
                  <a:moveTo>
                    <a:pt x="6338" y="3070"/>
                  </a:moveTo>
                  <a:cubicBezTo>
                    <a:pt x="8206" y="3070"/>
                    <a:pt x="9708" y="4571"/>
                    <a:pt x="9708" y="6439"/>
                  </a:cubicBezTo>
                  <a:cubicBezTo>
                    <a:pt x="9708" y="8307"/>
                    <a:pt x="8173" y="9808"/>
                    <a:pt x="6338" y="9808"/>
                  </a:cubicBezTo>
                  <a:cubicBezTo>
                    <a:pt x="4470" y="9808"/>
                    <a:pt x="2969" y="8307"/>
                    <a:pt x="2969" y="6439"/>
                  </a:cubicBezTo>
                  <a:cubicBezTo>
                    <a:pt x="2969" y="4571"/>
                    <a:pt x="4470" y="3070"/>
                    <a:pt x="6338" y="3070"/>
                  </a:cubicBezTo>
                  <a:close/>
                  <a:moveTo>
                    <a:pt x="5838" y="1"/>
                  </a:moveTo>
                  <a:lnTo>
                    <a:pt x="5571" y="802"/>
                  </a:lnTo>
                  <a:cubicBezTo>
                    <a:pt x="4837" y="902"/>
                    <a:pt x="4137" y="1135"/>
                    <a:pt x="3503" y="1502"/>
                  </a:cubicBezTo>
                  <a:lnTo>
                    <a:pt x="2836" y="1002"/>
                  </a:lnTo>
                  <a:cubicBezTo>
                    <a:pt x="2569" y="1168"/>
                    <a:pt x="2336" y="1369"/>
                    <a:pt x="2069" y="1535"/>
                  </a:cubicBezTo>
                  <a:lnTo>
                    <a:pt x="2336" y="2336"/>
                  </a:lnTo>
                  <a:cubicBezTo>
                    <a:pt x="1835" y="2836"/>
                    <a:pt x="1402" y="3437"/>
                    <a:pt x="1135" y="4104"/>
                  </a:cubicBezTo>
                  <a:lnTo>
                    <a:pt x="301" y="4104"/>
                  </a:lnTo>
                  <a:cubicBezTo>
                    <a:pt x="167" y="4404"/>
                    <a:pt x="67" y="4738"/>
                    <a:pt x="1" y="5038"/>
                  </a:cubicBezTo>
                  <a:lnTo>
                    <a:pt x="701" y="5572"/>
                  </a:lnTo>
                  <a:cubicBezTo>
                    <a:pt x="668" y="5838"/>
                    <a:pt x="634" y="6139"/>
                    <a:pt x="634" y="6439"/>
                  </a:cubicBezTo>
                  <a:cubicBezTo>
                    <a:pt x="634" y="6806"/>
                    <a:pt x="668" y="7173"/>
                    <a:pt x="734" y="7573"/>
                  </a:cubicBezTo>
                  <a:lnTo>
                    <a:pt x="67" y="8073"/>
                  </a:lnTo>
                  <a:cubicBezTo>
                    <a:pt x="167" y="8407"/>
                    <a:pt x="301" y="8741"/>
                    <a:pt x="401" y="9074"/>
                  </a:cubicBezTo>
                  <a:lnTo>
                    <a:pt x="1235" y="9074"/>
                  </a:lnTo>
                  <a:cubicBezTo>
                    <a:pt x="1535" y="9641"/>
                    <a:pt x="1902" y="10142"/>
                    <a:pt x="2369" y="10575"/>
                  </a:cubicBezTo>
                  <a:lnTo>
                    <a:pt x="2135" y="11342"/>
                  </a:lnTo>
                  <a:cubicBezTo>
                    <a:pt x="2402" y="11609"/>
                    <a:pt x="2703" y="11809"/>
                    <a:pt x="3036" y="11976"/>
                  </a:cubicBezTo>
                  <a:lnTo>
                    <a:pt x="3703" y="11476"/>
                  </a:lnTo>
                  <a:cubicBezTo>
                    <a:pt x="4237" y="11743"/>
                    <a:pt x="4837" y="11943"/>
                    <a:pt x="5404" y="12010"/>
                  </a:cubicBezTo>
                  <a:lnTo>
                    <a:pt x="5671" y="12810"/>
                  </a:lnTo>
                  <a:cubicBezTo>
                    <a:pt x="5838" y="12810"/>
                    <a:pt x="6038" y="12843"/>
                    <a:pt x="6205" y="12843"/>
                  </a:cubicBezTo>
                  <a:cubicBezTo>
                    <a:pt x="6405" y="12843"/>
                    <a:pt x="6572" y="12843"/>
                    <a:pt x="6739" y="12810"/>
                  </a:cubicBezTo>
                  <a:lnTo>
                    <a:pt x="7006" y="12010"/>
                  </a:lnTo>
                  <a:cubicBezTo>
                    <a:pt x="7639" y="11943"/>
                    <a:pt x="8206" y="11743"/>
                    <a:pt x="8707" y="11476"/>
                  </a:cubicBezTo>
                  <a:lnTo>
                    <a:pt x="9374" y="11976"/>
                  </a:lnTo>
                  <a:cubicBezTo>
                    <a:pt x="9708" y="11809"/>
                    <a:pt x="10008" y="11576"/>
                    <a:pt x="10308" y="11342"/>
                  </a:cubicBezTo>
                  <a:lnTo>
                    <a:pt x="10041" y="10575"/>
                  </a:lnTo>
                  <a:cubicBezTo>
                    <a:pt x="10508" y="10142"/>
                    <a:pt x="10875" y="9608"/>
                    <a:pt x="11175" y="9074"/>
                  </a:cubicBezTo>
                  <a:lnTo>
                    <a:pt x="12009" y="9074"/>
                  </a:lnTo>
                  <a:cubicBezTo>
                    <a:pt x="12143" y="8741"/>
                    <a:pt x="12243" y="8407"/>
                    <a:pt x="12343" y="8073"/>
                  </a:cubicBezTo>
                  <a:lnTo>
                    <a:pt x="11676" y="7573"/>
                  </a:lnTo>
                  <a:cubicBezTo>
                    <a:pt x="11909" y="7173"/>
                    <a:pt x="11976" y="6806"/>
                    <a:pt x="11976" y="6439"/>
                  </a:cubicBezTo>
                  <a:cubicBezTo>
                    <a:pt x="11976" y="6139"/>
                    <a:pt x="11909" y="5838"/>
                    <a:pt x="11876" y="5572"/>
                  </a:cubicBezTo>
                  <a:lnTo>
                    <a:pt x="12576" y="5038"/>
                  </a:lnTo>
                  <a:cubicBezTo>
                    <a:pt x="12510" y="4738"/>
                    <a:pt x="12409" y="4437"/>
                    <a:pt x="12309" y="4104"/>
                  </a:cubicBezTo>
                  <a:lnTo>
                    <a:pt x="11475" y="4104"/>
                  </a:lnTo>
                  <a:cubicBezTo>
                    <a:pt x="11175" y="3437"/>
                    <a:pt x="10742" y="2836"/>
                    <a:pt x="10241" y="2336"/>
                  </a:cubicBezTo>
                  <a:lnTo>
                    <a:pt x="10508" y="1535"/>
                  </a:lnTo>
                  <a:cubicBezTo>
                    <a:pt x="10241" y="1335"/>
                    <a:pt x="10008" y="1168"/>
                    <a:pt x="9741" y="1002"/>
                  </a:cubicBezTo>
                  <a:lnTo>
                    <a:pt x="9074" y="1502"/>
                  </a:lnTo>
                  <a:cubicBezTo>
                    <a:pt x="8473" y="1135"/>
                    <a:pt x="7739" y="935"/>
                    <a:pt x="7006" y="802"/>
                  </a:cubicBezTo>
                  <a:lnTo>
                    <a:pt x="6739" y="1"/>
                  </a:lnTo>
                  <a:close/>
                </a:path>
              </a:pathLst>
            </a:custGeom>
            <a:solidFill>
              <a:srgbClr val="B2B6DC"/>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 name="Google Shape;173;p24"/>
            <p:cNvSpPr/>
            <p:nvPr/>
          </p:nvSpPr>
          <p:spPr>
            <a:xfrm>
              <a:off x="3477650" y="837700"/>
              <a:ext cx="314425" cy="321100"/>
            </a:xfrm>
            <a:custGeom>
              <a:rect b="b" l="l" r="r" t="t"/>
              <a:pathLst>
                <a:path extrusionOk="0" fill="none" h="12844" w="12577">
                  <a:moveTo>
                    <a:pt x="11976" y="6439"/>
                  </a:moveTo>
                  <a:cubicBezTo>
                    <a:pt x="11976" y="6139"/>
                    <a:pt x="11909" y="5838"/>
                    <a:pt x="11876" y="5572"/>
                  </a:cubicBezTo>
                  <a:lnTo>
                    <a:pt x="12576" y="5038"/>
                  </a:lnTo>
                  <a:cubicBezTo>
                    <a:pt x="12510" y="4738"/>
                    <a:pt x="12409" y="4437"/>
                    <a:pt x="12309" y="4104"/>
                  </a:cubicBezTo>
                  <a:lnTo>
                    <a:pt x="11475" y="4104"/>
                  </a:lnTo>
                  <a:cubicBezTo>
                    <a:pt x="11175" y="3437"/>
                    <a:pt x="10742" y="2836"/>
                    <a:pt x="10241" y="2336"/>
                  </a:cubicBezTo>
                  <a:lnTo>
                    <a:pt x="10508" y="1535"/>
                  </a:lnTo>
                  <a:cubicBezTo>
                    <a:pt x="10241" y="1335"/>
                    <a:pt x="10008" y="1168"/>
                    <a:pt x="9741" y="1002"/>
                  </a:cubicBezTo>
                  <a:lnTo>
                    <a:pt x="9074" y="1502"/>
                  </a:lnTo>
                  <a:cubicBezTo>
                    <a:pt x="8473" y="1135"/>
                    <a:pt x="7739" y="935"/>
                    <a:pt x="7006" y="802"/>
                  </a:cubicBezTo>
                  <a:lnTo>
                    <a:pt x="6739" y="1"/>
                  </a:lnTo>
                  <a:lnTo>
                    <a:pt x="6305" y="1"/>
                  </a:lnTo>
                  <a:lnTo>
                    <a:pt x="5838" y="1"/>
                  </a:lnTo>
                  <a:lnTo>
                    <a:pt x="5571" y="802"/>
                  </a:lnTo>
                  <a:cubicBezTo>
                    <a:pt x="4837" y="902"/>
                    <a:pt x="4137" y="1135"/>
                    <a:pt x="3503" y="1502"/>
                  </a:cubicBezTo>
                  <a:lnTo>
                    <a:pt x="2836" y="1002"/>
                  </a:lnTo>
                  <a:cubicBezTo>
                    <a:pt x="2569" y="1168"/>
                    <a:pt x="2336" y="1369"/>
                    <a:pt x="2069" y="1535"/>
                  </a:cubicBezTo>
                  <a:lnTo>
                    <a:pt x="2336" y="2336"/>
                  </a:lnTo>
                  <a:cubicBezTo>
                    <a:pt x="1835" y="2836"/>
                    <a:pt x="1402" y="3437"/>
                    <a:pt x="1135" y="4104"/>
                  </a:cubicBezTo>
                  <a:lnTo>
                    <a:pt x="301" y="4104"/>
                  </a:lnTo>
                  <a:cubicBezTo>
                    <a:pt x="167" y="4404"/>
                    <a:pt x="67" y="4738"/>
                    <a:pt x="1" y="5038"/>
                  </a:cubicBezTo>
                  <a:lnTo>
                    <a:pt x="701" y="5572"/>
                  </a:lnTo>
                  <a:cubicBezTo>
                    <a:pt x="668" y="5838"/>
                    <a:pt x="634" y="6139"/>
                    <a:pt x="634" y="6439"/>
                  </a:cubicBezTo>
                  <a:cubicBezTo>
                    <a:pt x="634" y="6806"/>
                    <a:pt x="668" y="7173"/>
                    <a:pt x="734" y="7573"/>
                  </a:cubicBezTo>
                  <a:lnTo>
                    <a:pt x="67" y="8073"/>
                  </a:lnTo>
                  <a:cubicBezTo>
                    <a:pt x="167" y="8407"/>
                    <a:pt x="301" y="8741"/>
                    <a:pt x="401" y="9074"/>
                  </a:cubicBezTo>
                  <a:lnTo>
                    <a:pt x="1235" y="9074"/>
                  </a:lnTo>
                  <a:cubicBezTo>
                    <a:pt x="1535" y="9641"/>
                    <a:pt x="1902" y="10142"/>
                    <a:pt x="2369" y="10575"/>
                  </a:cubicBezTo>
                  <a:lnTo>
                    <a:pt x="2135" y="11342"/>
                  </a:lnTo>
                  <a:cubicBezTo>
                    <a:pt x="2402" y="11609"/>
                    <a:pt x="2703" y="11809"/>
                    <a:pt x="3036" y="11976"/>
                  </a:cubicBezTo>
                  <a:lnTo>
                    <a:pt x="3703" y="11476"/>
                  </a:lnTo>
                  <a:cubicBezTo>
                    <a:pt x="4237" y="11743"/>
                    <a:pt x="4837" y="11943"/>
                    <a:pt x="5404" y="12010"/>
                  </a:cubicBezTo>
                  <a:lnTo>
                    <a:pt x="5671" y="12810"/>
                  </a:lnTo>
                  <a:cubicBezTo>
                    <a:pt x="5838" y="12810"/>
                    <a:pt x="6038" y="12843"/>
                    <a:pt x="6205" y="12843"/>
                  </a:cubicBezTo>
                  <a:cubicBezTo>
                    <a:pt x="6405" y="12843"/>
                    <a:pt x="6572" y="12843"/>
                    <a:pt x="6739" y="12810"/>
                  </a:cubicBezTo>
                  <a:lnTo>
                    <a:pt x="7006" y="12010"/>
                  </a:lnTo>
                  <a:cubicBezTo>
                    <a:pt x="7639" y="11943"/>
                    <a:pt x="8206" y="11743"/>
                    <a:pt x="8707" y="11476"/>
                  </a:cubicBezTo>
                  <a:lnTo>
                    <a:pt x="9374" y="11976"/>
                  </a:lnTo>
                  <a:cubicBezTo>
                    <a:pt x="9708" y="11809"/>
                    <a:pt x="10008" y="11576"/>
                    <a:pt x="10308" y="11342"/>
                  </a:cubicBezTo>
                  <a:lnTo>
                    <a:pt x="10041" y="10575"/>
                  </a:lnTo>
                  <a:cubicBezTo>
                    <a:pt x="10508" y="10142"/>
                    <a:pt x="10875" y="9608"/>
                    <a:pt x="11175" y="9074"/>
                  </a:cubicBezTo>
                  <a:lnTo>
                    <a:pt x="12009" y="9074"/>
                  </a:lnTo>
                  <a:cubicBezTo>
                    <a:pt x="12143" y="8741"/>
                    <a:pt x="12243" y="8407"/>
                    <a:pt x="12343" y="8073"/>
                  </a:cubicBezTo>
                  <a:lnTo>
                    <a:pt x="11676" y="7573"/>
                  </a:lnTo>
                  <a:cubicBezTo>
                    <a:pt x="11909" y="7173"/>
                    <a:pt x="11976" y="6806"/>
                    <a:pt x="11976" y="6439"/>
                  </a:cubicBezTo>
                  <a:close/>
                  <a:moveTo>
                    <a:pt x="6338" y="9808"/>
                  </a:moveTo>
                  <a:cubicBezTo>
                    <a:pt x="4470" y="9808"/>
                    <a:pt x="2969" y="8307"/>
                    <a:pt x="2969" y="6439"/>
                  </a:cubicBezTo>
                  <a:cubicBezTo>
                    <a:pt x="2969" y="4571"/>
                    <a:pt x="4470" y="3070"/>
                    <a:pt x="6338" y="3070"/>
                  </a:cubicBezTo>
                  <a:cubicBezTo>
                    <a:pt x="8206" y="3070"/>
                    <a:pt x="9708" y="4571"/>
                    <a:pt x="9708" y="6439"/>
                  </a:cubicBezTo>
                  <a:cubicBezTo>
                    <a:pt x="9708" y="8307"/>
                    <a:pt x="8173" y="9808"/>
                    <a:pt x="6338" y="9808"/>
                  </a:cubicBezTo>
                  <a:close/>
                </a:path>
              </a:pathLst>
            </a:custGeom>
            <a:noFill/>
            <a:ln cap="rnd" cmpd="sng" w="158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4" name="Google Shape;174;p24"/>
          <p:cNvGrpSpPr/>
          <p:nvPr/>
        </p:nvGrpSpPr>
        <p:grpSpPr>
          <a:xfrm>
            <a:off x="8692208" y="711418"/>
            <a:ext cx="535749" cy="547122"/>
            <a:chOff x="3477650" y="837700"/>
            <a:chExt cx="314425" cy="321100"/>
          </a:xfrm>
        </p:grpSpPr>
        <p:sp>
          <p:nvSpPr>
            <p:cNvPr id="175" name="Google Shape;175;p24"/>
            <p:cNvSpPr/>
            <p:nvPr/>
          </p:nvSpPr>
          <p:spPr>
            <a:xfrm>
              <a:off x="3477650" y="837700"/>
              <a:ext cx="314425" cy="321100"/>
            </a:xfrm>
            <a:custGeom>
              <a:rect b="b" l="l" r="r" t="t"/>
              <a:pathLst>
                <a:path extrusionOk="0" h="12844" w="12577">
                  <a:moveTo>
                    <a:pt x="6338" y="3070"/>
                  </a:moveTo>
                  <a:cubicBezTo>
                    <a:pt x="8206" y="3070"/>
                    <a:pt x="9708" y="4571"/>
                    <a:pt x="9708" y="6439"/>
                  </a:cubicBezTo>
                  <a:cubicBezTo>
                    <a:pt x="9708" y="8307"/>
                    <a:pt x="8173" y="9808"/>
                    <a:pt x="6338" y="9808"/>
                  </a:cubicBezTo>
                  <a:cubicBezTo>
                    <a:pt x="4470" y="9808"/>
                    <a:pt x="2969" y="8307"/>
                    <a:pt x="2969" y="6439"/>
                  </a:cubicBezTo>
                  <a:cubicBezTo>
                    <a:pt x="2969" y="4571"/>
                    <a:pt x="4470" y="3070"/>
                    <a:pt x="6338" y="3070"/>
                  </a:cubicBezTo>
                  <a:close/>
                  <a:moveTo>
                    <a:pt x="5838" y="1"/>
                  </a:moveTo>
                  <a:lnTo>
                    <a:pt x="5571" y="802"/>
                  </a:lnTo>
                  <a:cubicBezTo>
                    <a:pt x="4837" y="902"/>
                    <a:pt x="4137" y="1135"/>
                    <a:pt x="3503" y="1502"/>
                  </a:cubicBezTo>
                  <a:lnTo>
                    <a:pt x="2836" y="1002"/>
                  </a:lnTo>
                  <a:cubicBezTo>
                    <a:pt x="2569" y="1168"/>
                    <a:pt x="2336" y="1369"/>
                    <a:pt x="2069" y="1535"/>
                  </a:cubicBezTo>
                  <a:lnTo>
                    <a:pt x="2336" y="2336"/>
                  </a:lnTo>
                  <a:cubicBezTo>
                    <a:pt x="1835" y="2836"/>
                    <a:pt x="1402" y="3437"/>
                    <a:pt x="1135" y="4104"/>
                  </a:cubicBezTo>
                  <a:lnTo>
                    <a:pt x="301" y="4104"/>
                  </a:lnTo>
                  <a:cubicBezTo>
                    <a:pt x="167" y="4404"/>
                    <a:pt x="67" y="4738"/>
                    <a:pt x="1" y="5038"/>
                  </a:cubicBezTo>
                  <a:lnTo>
                    <a:pt x="701" y="5572"/>
                  </a:lnTo>
                  <a:cubicBezTo>
                    <a:pt x="668" y="5838"/>
                    <a:pt x="634" y="6139"/>
                    <a:pt x="634" y="6439"/>
                  </a:cubicBezTo>
                  <a:cubicBezTo>
                    <a:pt x="634" y="6806"/>
                    <a:pt x="668" y="7173"/>
                    <a:pt x="734" y="7573"/>
                  </a:cubicBezTo>
                  <a:lnTo>
                    <a:pt x="67" y="8073"/>
                  </a:lnTo>
                  <a:cubicBezTo>
                    <a:pt x="167" y="8407"/>
                    <a:pt x="301" y="8741"/>
                    <a:pt x="401" y="9074"/>
                  </a:cubicBezTo>
                  <a:lnTo>
                    <a:pt x="1235" y="9074"/>
                  </a:lnTo>
                  <a:cubicBezTo>
                    <a:pt x="1535" y="9641"/>
                    <a:pt x="1902" y="10142"/>
                    <a:pt x="2369" y="10575"/>
                  </a:cubicBezTo>
                  <a:lnTo>
                    <a:pt x="2135" y="11342"/>
                  </a:lnTo>
                  <a:cubicBezTo>
                    <a:pt x="2402" y="11609"/>
                    <a:pt x="2703" y="11809"/>
                    <a:pt x="3036" y="11976"/>
                  </a:cubicBezTo>
                  <a:lnTo>
                    <a:pt x="3703" y="11476"/>
                  </a:lnTo>
                  <a:cubicBezTo>
                    <a:pt x="4237" y="11743"/>
                    <a:pt x="4837" y="11943"/>
                    <a:pt x="5404" y="12010"/>
                  </a:cubicBezTo>
                  <a:lnTo>
                    <a:pt x="5671" y="12810"/>
                  </a:lnTo>
                  <a:cubicBezTo>
                    <a:pt x="5838" y="12810"/>
                    <a:pt x="6038" y="12843"/>
                    <a:pt x="6205" y="12843"/>
                  </a:cubicBezTo>
                  <a:cubicBezTo>
                    <a:pt x="6405" y="12843"/>
                    <a:pt x="6572" y="12843"/>
                    <a:pt x="6739" y="12810"/>
                  </a:cubicBezTo>
                  <a:lnTo>
                    <a:pt x="7006" y="12010"/>
                  </a:lnTo>
                  <a:cubicBezTo>
                    <a:pt x="7639" y="11943"/>
                    <a:pt x="8206" y="11743"/>
                    <a:pt x="8707" y="11476"/>
                  </a:cubicBezTo>
                  <a:lnTo>
                    <a:pt x="9374" y="11976"/>
                  </a:lnTo>
                  <a:cubicBezTo>
                    <a:pt x="9708" y="11809"/>
                    <a:pt x="10008" y="11576"/>
                    <a:pt x="10308" y="11342"/>
                  </a:cubicBezTo>
                  <a:lnTo>
                    <a:pt x="10041" y="10575"/>
                  </a:lnTo>
                  <a:cubicBezTo>
                    <a:pt x="10508" y="10142"/>
                    <a:pt x="10875" y="9608"/>
                    <a:pt x="11175" y="9074"/>
                  </a:cubicBezTo>
                  <a:lnTo>
                    <a:pt x="12009" y="9074"/>
                  </a:lnTo>
                  <a:cubicBezTo>
                    <a:pt x="12143" y="8741"/>
                    <a:pt x="12243" y="8407"/>
                    <a:pt x="12343" y="8073"/>
                  </a:cubicBezTo>
                  <a:lnTo>
                    <a:pt x="11676" y="7573"/>
                  </a:lnTo>
                  <a:cubicBezTo>
                    <a:pt x="11909" y="7173"/>
                    <a:pt x="11976" y="6806"/>
                    <a:pt x="11976" y="6439"/>
                  </a:cubicBezTo>
                  <a:cubicBezTo>
                    <a:pt x="11976" y="6139"/>
                    <a:pt x="11909" y="5838"/>
                    <a:pt x="11876" y="5572"/>
                  </a:cubicBezTo>
                  <a:lnTo>
                    <a:pt x="12576" y="5038"/>
                  </a:lnTo>
                  <a:cubicBezTo>
                    <a:pt x="12510" y="4738"/>
                    <a:pt x="12409" y="4437"/>
                    <a:pt x="12309" y="4104"/>
                  </a:cubicBezTo>
                  <a:lnTo>
                    <a:pt x="11475" y="4104"/>
                  </a:lnTo>
                  <a:cubicBezTo>
                    <a:pt x="11175" y="3437"/>
                    <a:pt x="10742" y="2836"/>
                    <a:pt x="10241" y="2336"/>
                  </a:cubicBezTo>
                  <a:lnTo>
                    <a:pt x="10508" y="1535"/>
                  </a:lnTo>
                  <a:cubicBezTo>
                    <a:pt x="10241" y="1335"/>
                    <a:pt x="10008" y="1168"/>
                    <a:pt x="9741" y="1002"/>
                  </a:cubicBezTo>
                  <a:lnTo>
                    <a:pt x="9074" y="1502"/>
                  </a:lnTo>
                  <a:cubicBezTo>
                    <a:pt x="8473" y="1135"/>
                    <a:pt x="7739" y="935"/>
                    <a:pt x="7006" y="802"/>
                  </a:cubicBezTo>
                  <a:lnTo>
                    <a:pt x="6739" y="1"/>
                  </a:lnTo>
                  <a:close/>
                </a:path>
              </a:pathLst>
            </a:custGeom>
            <a:solidFill>
              <a:srgbClr val="B2B6DC"/>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p24"/>
            <p:cNvSpPr/>
            <p:nvPr/>
          </p:nvSpPr>
          <p:spPr>
            <a:xfrm>
              <a:off x="3477650" y="837700"/>
              <a:ext cx="314425" cy="321100"/>
            </a:xfrm>
            <a:custGeom>
              <a:rect b="b" l="l" r="r" t="t"/>
              <a:pathLst>
                <a:path extrusionOk="0" fill="none" h="12844" w="12577">
                  <a:moveTo>
                    <a:pt x="11976" y="6439"/>
                  </a:moveTo>
                  <a:cubicBezTo>
                    <a:pt x="11976" y="6139"/>
                    <a:pt x="11909" y="5838"/>
                    <a:pt x="11876" y="5572"/>
                  </a:cubicBezTo>
                  <a:lnTo>
                    <a:pt x="12576" y="5038"/>
                  </a:lnTo>
                  <a:cubicBezTo>
                    <a:pt x="12510" y="4738"/>
                    <a:pt x="12409" y="4437"/>
                    <a:pt x="12309" y="4104"/>
                  </a:cubicBezTo>
                  <a:lnTo>
                    <a:pt x="11475" y="4104"/>
                  </a:lnTo>
                  <a:cubicBezTo>
                    <a:pt x="11175" y="3437"/>
                    <a:pt x="10742" y="2836"/>
                    <a:pt x="10241" y="2336"/>
                  </a:cubicBezTo>
                  <a:lnTo>
                    <a:pt x="10508" y="1535"/>
                  </a:lnTo>
                  <a:cubicBezTo>
                    <a:pt x="10241" y="1335"/>
                    <a:pt x="10008" y="1168"/>
                    <a:pt x="9741" y="1002"/>
                  </a:cubicBezTo>
                  <a:lnTo>
                    <a:pt x="9074" y="1502"/>
                  </a:lnTo>
                  <a:cubicBezTo>
                    <a:pt x="8473" y="1135"/>
                    <a:pt x="7739" y="935"/>
                    <a:pt x="7006" y="802"/>
                  </a:cubicBezTo>
                  <a:lnTo>
                    <a:pt x="6739" y="1"/>
                  </a:lnTo>
                  <a:lnTo>
                    <a:pt x="6305" y="1"/>
                  </a:lnTo>
                  <a:lnTo>
                    <a:pt x="5838" y="1"/>
                  </a:lnTo>
                  <a:lnTo>
                    <a:pt x="5571" y="802"/>
                  </a:lnTo>
                  <a:cubicBezTo>
                    <a:pt x="4837" y="902"/>
                    <a:pt x="4137" y="1135"/>
                    <a:pt x="3503" y="1502"/>
                  </a:cubicBezTo>
                  <a:lnTo>
                    <a:pt x="2836" y="1002"/>
                  </a:lnTo>
                  <a:cubicBezTo>
                    <a:pt x="2569" y="1168"/>
                    <a:pt x="2336" y="1369"/>
                    <a:pt x="2069" y="1535"/>
                  </a:cubicBezTo>
                  <a:lnTo>
                    <a:pt x="2336" y="2336"/>
                  </a:lnTo>
                  <a:cubicBezTo>
                    <a:pt x="1835" y="2836"/>
                    <a:pt x="1402" y="3437"/>
                    <a:pt x="1135" y="4104"/>
                  </a:cubicBezTo>
                  <a:lnTo>
                    <a:pt x="301" y="4104"/>
                  </a:lnTo>
                  <a:cubicBezTo>
                    <a:pt x="167" y="4404"/>
                    <a:pt x="67" y="4738"/>
                    <a:pt x="1" y="5038"/>
                  </a:cubicBezTo>
                  <a:lnTo>
                    <a:pt x="701" y="5572"/>
                  </a:lnTo>
                  <a:cubicBezTo>
                    <a:pt x="668" y="5838"/>
                    <a:pt x="634" y="6139"/>
                    <a:pt x="634" y="6439"/>
                  </a:cubicBezTo>
                  <a:cubicBezTo>
                    <a:pt x="634" y="6806"/>
                    <a:pt x="668" y="7173"/>
                    <a:pt x="734" y="7573"/>
                  </a:cubicBezTo>
                  <a:lnTo>
                    <a:pt x="67" y="8073"/>
                  </a:lnTo>
                  <a:cubicBezTo>
                    <a:pt x="167" y="8407"/>
                    <a:pt x="301" y="8741"/>
                    <a:pt x="401" y="9074"/>
                  </a:cubicBezTo>
                  <a:lnTo>
                    <a:pt x="1235" y="9074"/>
                  </a:lnTo>
                  <a:cubicBezTo>
                    <a:pt x="1535" y="9641"/>
                    <a:pt x="1902" y="10142"/>
                    <a:pt x="2369" y="10575"/>
                  </a:cubicBezTo>
                  <a:lnTo>
                    <a:pt x="2135" y="11342"/>
                  </a:lnTo>
                  <a:cubicBezTo>
                    <a:pt x="2402" y="11609"/>
                    <a:pt x="2703" y="11809"/>
                    <a:pt x="3036" y="11976"/>
                  </a:cubicBezTo>
                  <a:lnTo>
                    <a:pt x="3703" y="11476"/>
                  </a:lnTo>
                  <a:cubicBezTo>
                    <a:pt x="4237" y="11743"/>
                    <a:pt x="4837" y="11943"/>
                    <a:pt x="5404" y="12010"/>
                  </a:cubicBezTo>
                  <a:lnTo>
                    <a:pt x="5671" y="12810"/>
                  </a:lnTo>
                  <a:cubicBezTo>
                    <a:pt x="5838" y="12810"/>
                    <a:pt x="6038" y="12843"/>
                    <a:pt x="6205" y="12843"/>
                  </a:cubicBezTo>
                  <a:cubicBezTo>
                    <a:pt x="6405" y="12843"/>
                    <a:pt x="6572" y="12843"/>
                    <a:pt x="6739" y="12810"/>
                  </a:cubicBezTo>
                  <a:lnTo>
                    <a:pt x="7006" y="12010"/>
                  </a:lnTo>
                  <a:cubicBezTo>
                    <a:pt x="7639" y="11943"/>
                    <a:pt x="8206" y="11743"/>
                    <a:pt x="8707" y="11476"/>
                  </a:cubicBezTo>
                  <a:lnTo>
                    <a:pt x="9374" y="11976"/>
                  </a:lnTo>
                  <a:cubicBezTo>
                    <a:pt x="9708" y="11809"/>
                    <a:pt x="10008" y="11576"/>
                    <a:pt x="10308" y="11342"/>
                  </a:cubicBezTo>
                  <a:lnTo>
                    <a:pt x="10041" y="10575"/>
                  </a:lnTo>
                  <a:cubicBezTo>
                    <a:pt x="10508" y="10142"/>
                    <a:pt x="10875" y="9608"/>
                    <a:pt x="11175" y="9074"/>
                  </a:cubicBezTo>
                  <a:lnTo>
                    <a:pt x="12009" y="9074"/>
                  </a:lnTo>
                  <a:cubicBezTo>
                    <a:pt x="12143" y="8741"/>
                    <a:pt x="12243" y="8407"/>
                    <a:pt x="12343" y="8073"/>
                  </a:cubicBezTo>
                  <a:lnTo>
                    <a:pt x="11676" y="7573"/>
                  </a:lnTo>
                  <a:cubicBezTo>
                    <a:pt x="11909" y="7173"/>
                    <a:pt x="11976" y="6806"/>
                    <a:pt x="11976" y="6439"/>
                  </a:cubicBezTo>
                  <a:close/>
                  <a:moveTo>
                    <a:pt x="6338" y="9808"/>
                  </a:moveTo>
                  <a:cubicBezTo>
                    <a:pt x="4470" y="9808"/>
                    <a:pt x="2969" y="8307"/>
                    <a:pt x="2969" y="6439"/>
                  </a:cubicBezTo>
                  <a:cubicBezTo>
                    <a:pt x="2969" y="4571"/>
                    <a:pt x="4470" y="3070"/>
                    <a:pt x="6338" y="3070"/>
                  </a:cubicBezTo>
                  <a:cubicBezTo>
                    <a:pt x="8206" y="3070"/>
                    <a:pt x="9708" y="4571"/>
                    <a:pt x="9708" y="6439"/>
                  </a:cubicBezTo>
                  <a:cubicBezTo>
                    <a:pt x="9708" y="8307"/>
                    <a:pt x="8173" y="9808"/>
                    <a:pt x="6338" y="9808"/>
                  </a:cubicBezTo>
                  <a:close/>
                </a:path>
              </a:pathLst>
            </a:custGeom>
            <a:noFill/>
            <a:ln cap="rnd" cmpd="sng" w="158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7" name="Google Shape;177;p24"/>
          <p:cNvGrpSpPr/>
          <p:nvPr/>
        </p:nvGrpSpPr>
        <p:grpSpPr>
          <a:xfrm rot="5400000">
            <a:off x="-32695" y="3911746"/>
            <a:ext cx="738667" cy="502594"/>
            <a:chOff x="200200" y="2278225"/>
            <a:chExt cx="862425" cy="586800"/>
          </a:xfrm>
        </p:grpSpPr>
        <p:sp>
          <p:nvSpPr>
            <p:cNvPr id="178" name="Google Shape;178;p24"/>
            <p:cNvSpPr/>
            <p:nvPr/>
          </p:nvSpPr>
          <p:spPr>
            <a:xfrm>
              <a:off x="200200" y="2425050"/>
              <a:ext cx="338700" cy="293400"/>
            </a:xfrm>
            <a:prstGeom prst="hexagon">
              <a:avLst>
                <a:gd fmla="val 25000" name="adj"/>
                <a:gd fmla="val 115470" name="vf"/>
              </a:avLst>
            </a:pr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 name="Google Shape;179;p24"/>
            <p:cNvSpPr/>
            <p:nvPr/>
          </p:nvSpPr>
          <p:spPr>
            <a:xfrm>
              <a:off x="462325" y="2278225"/>
              <a:ext cx="338700" cy="293400"/>
            </a:xfrm>
            <a:prstGeom prst="hexagon">
              <a:avLst>
                <a:gd fmla="val 25000" name="adj"/>
                <a:gd fmla="val 115470" name="vf"/>
              </a:avLst>
            </a:pr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Google Shape;180;p24"/>
            <p:cNvSpPr/>
            <p:nvPr/>
          </p:nvSpPr>
          <p:spPr>
            <a:xfrm>
              <a:off x="462325" y="2571625"/>
              <a:ext cx="338700" cy="293400"/>
            </a:xfrm>
            <a:prstGeom prst="hexagon">
              <a:avLst>
                <a:gd fmla="val 25000" name="adj"/>
                <a:gd fmla="val 115470" name="vf"/>
              </a:avLst>
            </a:pr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p24"/>
            <p:cNvSpPr/>
            <p:nvPr/>
          </p:nvSpPr>
          <p:spPr>
            <a:xfrm>
              <a:off x="723925" y="2425050"/>
              <a:ext cx="338700" cy="293400"/>
            </a:xfrm>
            <a:prstGeom prst="hexagon">
              <a:avLst>
                <a:gd fmla="val 25000" name="adj"/>
                <a:gd fmla="val 115470" name="vf"/>
              </a:avLst>
            </a:pr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6"/>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3000"/>
              <a:buFont typeface="Russo One"/>
              <a:buNone/>
              <a:defRPr b="0" i="0" sz="3000" u="none" cap="none" strike="noStrike">
                <a:solidFill>
                  <a:schemeClr val="dk1"/>
                </a:solidFill>
                <a:latin typeface="Russo One"/>
                <a:ea typeface="Russo One"/>
                <a:cs typeface="Russo One"/>
                <a:sym typeface="Russo One"/>
              </a:defRPr>
            </a:lvl1pPr>
            <a:lvl2pPr lvl="1" marR="0" rtl="0" algn="l">
              <a:lnSpc>
                <a:spcPct val="100000"/>
              </a:lnSpc>
              <a:spcBef>
                <a:spcPts val="0"/>
              </a:spcBef>
              <a:spcAft>
                <a:spcPts val="0"/>
              </a:spcAft>
              <a:buClr>
                <a:schemeClr val="dk1"/>
              </a:buClr>
              <a:buSzPts val="3000"/>
              <a:buFont typeface="DM Sans"/>
              <a:buNone/>
              <a:defRPr b="1" i="0" sz="3000" u="none" cap="none" strike="noStrike">
                <a:solidFill>
                  <a:schemeClr val="dk1"/>
                </a:solidFill>
                <a:latin typeface="DM Sans"/>
                <a:ea typeface="DM Sans"/>
                <a:cs typeface="DM Sans"/>
                <a:sym typeface="DM Sans"/>
              </a:defRPr>
            </a:lvl2pPr>
            <a:lvl3pPr lvl="2" marR="0" rtl="0" algn="l">
              <a:lnSpc>
                <a:spcPct val="100000"/>
              </a:lnSpc>
              <a:spcBef>
                <a:spcPts val="0"/>
              </a:spcBef>
              <a:spcAft>
                <a:spcPts val="0"/>
              </a:spcAft>
              <a:buClr>
                <a:schemeClr val="dk1"/>
              </a:buClr>
              <a:buSzPts val="3000"/>
              <a:buFont typeface="DM Sans"/>
              <a:buNone/>
              <a:defRPr b="1" i="0" sz="3000" u="none" cap="none" strike="noStrike">
                <a:solidFill>
                  <a:schemeClr val="dk1"/>
                </a:solidFill>
                <a:latin typeface="DM Sans"/>
                <a:ea typeface="DM Sans"/>
                <a:cs typeface="DM Sans"/>
                <a:sym typeface="DM Sans"/>
              </a:defRPr>
            </a:lvl3pPr>
            <a:lvl4pPr lvl="3" marR="0" rtl="0" algn="l">
              <a:lnSpc>
                <a:spcPct val="100000"/>
              </a:lnSpc>
              <a:spcBef>
                <a:spcPts val="0"/>
              </a:spcBef>
              <a:spcAft>
                <a:spcPts val="0"/>
              </a:spcAft>
              <a:buClr>
                <a:schemeClr val="dk1"/>
              </a:buClr>
              <a:buSzPts val="3000"/>
              <a:buFont typeface="DM Sans"/>
              <a:buNone/>
              <a:defRPr b="1" i="0" sz="3000" u="none" cap="none" strike="noStrike">
                <a:solidFill>
                  <a:schemeClr val="dk1"/>
                </a:solidFill>
                <a:latin typeface="DM Sans"/>
                <a:ea typeface="DM Sans"/>
                <a:cs typeface="DM Sans"/>
                <a:sym typeface="DM Sans"/>
              </a:defRPr>
            </a:lvl4pPr>
            <a:lvl5pPr lvl="4" marR="0" rtl="0" algn="l">
              <a:lnSpc>
                <a:spcPct val="100000"/>
              </a:lnSpc>
              <a:spcBef>
                <a:spcPts val="0"/>
              </a:spcBef>
              <a:spcAft>
                <a:spcPts val="0"/>
              </a:spcAft>
              <a:buClr>
                <a:schemeClr val="dk1"/>
              </a:buClr>
              <a:buSzPts val="3000"/>
              <a:buFont typeface="DM Sans"/>
              <a:buNone/>
              <a:defRPr b="1" i="0" sz="3000" u="none" cap="none" strike="noStrike">
                <a:solidFill>
                  <a:schemeClr val="dk1"/>
                </a:solidFill>
                <a:latin typeface="DM Sans"/>
                <a:ea typeface="DM Sans"/>
                <a:cs typeface="DM Sans"/>
                <a:sym typeface="DM Sans"/>
              </a:defRPr>
            </a:lvl5pPr>
            <a:lvl6pPr lvl="5" marR="0" rtl="0" algn="l">
              <a:lnSpc>
                <a:spcPct val="100000"/>
              </a:lnSpc>
              <a:spcBef>
                <a:spcPts val="0"/>
              </a:spcBef>
              <a:spcAft>
                <a:spcPts val="0"/>
              </a:spcAft>
              <a:buClr>
                <a:schemeClr val="dk1"/>
              </a:buClr>
              <a:buSzPts val="3000"/>
              <a:buFont typeface="DM Sans"/>
              <a:buNone/>
              <a:defRPr b="1" i="0" sz="3000" u="none" cap="none" strike="noStrike">
                <a:solidFill>
                  <a:schemeClr val="dk1"/>
                </a:solidFill>
                <a:latin typeface="DM Sans"/>
                <a:ea typeface="DM Sans"/>
                <a:cs typeface="DM Sans"/>
                <a:sym typeface="DM Sans"/>
              </a:defRPr>
            </a:lvl6pPr>
            <a:lvl7pPr lvl="6" marR="0" rtl="0" algn="l">
              <a:lnSpc>
                <a:spcPct val="100000"/>
              </a:lnSpc>
              <a:spcBef>
                <a:spcPts val="0"/>
              </a:spcBef>
              <a:spcAft>
                <a:spcPts val="0"/>
              </a:spcAft>
              <a:buClr>
                <a:schemeClr val="dk1"/>
              </a:buClr>
              <a:buSzPts val="3000"/>
              <a:buFont typeface="DM Sans"/>
              <a:buNone/>
              <a:defRPr b="1" i="0" sz="3000" u="none" cap="none" strike="noStrike">
                <a:solidFill>
                  <a:schemeClr val="dk1"/>
                </a:solidFill>
                <a:latin typeface="DM Sans"/>
                <a:ea typeface="DM Sans"/>
                <a:cs typeface="DM Sans"/>
                <a:sym typeface="DM Sans"/>
              </a:defRPr>
            </a:lvl7pPr>
            <a:lvl8pPr lvl="7" marR="0" rtl="0" algn="l">
              <a:lnSpc>
                <a:spcPct val="100000"/>
              </a:lnSpc>
              <a:spcBef>
                <a:spcPts val="0"/>
              </a:spcBef>
              <a:spcAft>
                <a:spcPts val="0"/>
              </a:spcAft>
              <a:buClr>
                <a:schemeClr val="dk1"/>
              </a:buClr>
              <a:buSzPts val="3000"/>
              <a:buFont typeface="DM Sans"/>
              <a:buNone/>
              <a:defRPr b="1" i="0" sz="3000" u="none" cap="none" strike="noStrike">
                <a:solidFill>
                  <a:schemeClr val="dk1"/>
                </a:solidFill>
                <a:latin typeface="DM Sans"/>
                <a:ea typeface="DM Sans"/>
                <a:cs typeface="DM Sans"/>
                <a:sym typeface="DM Sans"/>
              </a:defRPr>
            </a:lvl8pPr>
            <a:lvl9pPr lvl="8" marR="0" rtl="0" algn="l">
              <a:lnSpc>
                <a:spcPct val="100000"/>
              </a:lnSpc>
              <a:spcBef>
                <a:spcPts val="0"/>
              </a:spcBef>
              <a:spcAft>
                <a:spcPts val="0"/>
              </a:spcAft>
              <a:buClr>
                <a:schemeClr val="dk1"/>
              </a:buClr>
              <a:buSzPts val="3000"/>
              <a:buFont typeface="DM Sans"/>
              <a:buNone/>
              <a:defRPr b="1" i="0" sz="3000" u="none" cap="none" strike="noStrike">
                <a:solidFill>
                  <a:schemeClr val="dk1"/>
                </a:solidFill>
                <a:latin typeface="DM Sans"/>
                <a:ea typeface="DM Sans"/>
                <a:cs typeface="DM Sans"/>
                <a:sym typeface="DM Sans"/>
              </a:defRPr>
            </a:lvl9pPr>
          </a:lstStyle>
          <a:p/>
        </p:txBody>
      </p:sp>
      <p:sp>
        <p:nvSpPr>
          <p:cNvPr id="7" name="Google Shape;7;p16"/>
          <p:cNvSpPr txBox="1"/>
          <p:nvPr>
            <p:ph idx="1" type="body"/>
          </p:nvPr>
        </p:nvSpPr>
        <p:spPr>
          <a:xfrm>
            <a:off x="713225" y="1152475"/>
            <a:ext cx="7681800" cy="34164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15000"/>
              </a:lnSpc>
              <a:spcBef>
                <a:spcPts val="0"/>
              </a:spcBef>
              <a:spcAft>
                <a:spcPts val="0"/>
              </a:spcAft>
              <a:buClr>
                <a:schemeClr val="dk1"/>
              </a:buClr>
              <a:buSzPts val="1400"/>
              <a:buFont typeface="Didact Gothic"/>
              <a:buChar char="●"/>
              <a:defRPr b="0" i="0" sz="1400" u="none" cap="none" strike="noStrike">
                <a:solidFill>
                  <a:schemeClr val="dk1"/>
                </a:solidFill>
                <a:latin typeface="Didact Gothic"/>
                <a:ea typeface="Didact Gothic"/>
                <a:cs typeface="Didact Gothic"/>
                <a:sym typeface="Didact Gothic"/>
              </a:defRPr>
            </a:lvl1pPr>
            <a:lvl2pPr indent="-317500" lvl="1" marL="914400" marR="0" rtl="0" algn="l">
              <a:lnSpc>
                <a:spcPct val="115000"/>
              </a:lnSpc>
              <a:spcBef>
                <a:spcPts val="0"/>
              </a:spcBef>
              <a:spcAft>
                <a:spcPts val="0"/>
              </a:spcAft>
              <a:buClr>
                <a:schemeClr val="dk1"/>
              </a:buClr>
              <a:buSzPts val="1400"/>
              <a:buFont typeface="Didact Gothic"/>
              <a:buChar char="○"/>
              <a:defRPr b="0" i="0" sz="1400" u="none" cap="none" strike="noStrike">
                <a:solidFill>
                  <a:schemeClr val="dk1"/>
                </a:solidFill>
                <a:latin typeface="Didact Gothic"/>
                <a:ea typeface="Didact Gothic"/>
                <a:cs typeface="Didact Gothic"/>
                <a:sym typeface="Didact Gothic"/>
              </a:defRPr>
            </a:lvl2pPr>
            <a:lvl3pPr indent="-317500" lvl="2" marL="1371600" marR="0" rtl="0" algn="l">
              <a:lnSpc>
                <a:spcPct val="115000"/>
              </a:lnSpc>
              <a:spcBef>
                <a:spcPts val="0"/>
              </a:spcBef>
              <a:spcAft>
                <a:spcPts val="0"/>
              </a:spcAft>
              <a:buClr>
                <a:schemeClr val="dk1"/>
              </a:buClr>
              <a:buSzPts val="1400"/>
              <a:buFont typeface="Didact Gothic"/>
              <a:buChar char="■"/>
              <a:defRPr b="0" i="0" sz="1400" u="none" cap="none" strike="noStrike">
                <a:solidFill>
                  <a:schemeClr val="dk1"/>
                </a:solidFill>
                <a:latin typeface="Didact Gothic"/>
                <a:ea typeface="Didact Gothic"/>
                <a:cs typeface="Didact Gothic"/>
                <a:sym typeface="Didact Gothic"/>
              </a:defRPr>
            </a:lvl3pPr>
            <a:lvl4pPr indent="-317500" lvl="3" marL="1828800" marR="0" rtl="0" algn="l">
              <a:lnSpc>
                <a:spcPct val="115000"/>
              </a:lnSpc>
              <a:spcBef>
                <a:spcPts val="0"/>
              </a:spcBef>
              <a:spcAft>
                <a:spcPts val="0"/>
              </a:spcAft>
              <a:buClr>
                <a:schemeClr val="dk1"/>
              </a:buClr>
              <a:buSzPts val="1400"/>
              <a:buFont typeface="Didact Gothic"/>
              <a:buChar char="●"/>
              <a:defRPr b="0" i="0" sz="1400" u="none" cap="none" strike="noStrike">
                <a:solidFill>
                  <a:schemeClr val="dk1"/>
                </a:solidFill>
                <a:latin typeface="Didact Gothic"/>
                <a:ea typeface="Didact Gothic"/>
                <a:cs typeface="Didact Gothic"/>
                <a:sym typeface="Didact Gothic"/>
              </a:defRPr>
            </a:lvl4pPr>
            <a:lvl5pPr indent="-317500" lvl="4" marL="2286000" marR="0" rtl="0" algn="l">
              <a:lnSpc>
                <a:spcPct val="115000"/>
              </a:lnSpc>
              <a:spcBef>
                <a:spcPts val="0"/>
              </a:spcBef>
              <a:spcAft>
                <a:spcPts val="0"/>
              </a:spcAft>
              <a:buClr>
                <a:schemeClr val="dk1"/>
              </a:buClr>
              <a:buSzPts val="1400"/>
              <a:buFont typeface="Didact Gothic"/>
              <a:buChar char="○"/>
              <a:defRPr b="0" i="0" sz="1400" u="none" cap="none" strike="noStrike">
                <a:solidFill>
                  <a:schemeClr val="dk1"/>
                </a:solidFill>
                <a:latin typeface="Didact Gothic"/>
                <a:ea typeface="Didact Gothic"/>
                <a:cs typeface="Didact Gothic"/>
                <a:sym typeface="Didact Gothic"/>
              </a:defRPr>
            </a:lvl5pPr>
            <a:lvl6pPr indent="-317500" lvl="5" marL="2743200" marR="0" rtl="0" algn="l">
              <a:lnSpc>
                <a:spcPct val="115000"/>
              </a:lnSpc>
              <a:spcBef>
                <a:spcPts val="0"/>
              </a:spcBef>
              <a:spcAft>
                <a:spcPts val="0"/>
              </a:spcAft>
              <a:buClr>
                <a:schemeClr val="dk1"/>
              </a:buClr>
              <a:buSzPts val="1400"/>
              <a:buFont typeface="Didact Gothic"/>
              <a:buChar char="■"/>
              <a:defRPr b="0" i="0" sz="1400" u="none" cap="none" strike="noStrike">
                <a:solidFill>
                  <a:schemeClr val="dk1"/>
                </a:solidFill>
                <a:latin typeface="Didact Gothic"/>
                <a:ea typeface="Didact Gothic"/>
                <a:cs typeface="Didact Gothic"/>
                <a:sym typeface="Didact Gothic"/>
              </a:defRPr>
            </a:lvl6pPr>
            <a:lvl7pPr indent="-317500" lvl="6" marL="3200400" marR="0" rtl="0" algn="l">
              <a:lnSpc>
                <a:spcPct val="115000"/>
              </a:lnSpc>
              <a:spcBef>
                <a:spcPts val="0"/>
              </a:spcBef>
              <a:spcAft>
                <a:spcPts val="0"/>
              </a:spcAft>
              <a:buClr>
                <a:schemeClr val="dk1"/>
              </a:buClr>
              <a:buSzPts val="1400"/>
              <a:buFont typeface="Didact Gothic"/>
              <a:buChar char="●"/>
              <a:defRPr b="0" i="0" sz="1400" u="none" cap="none" strike="noStrike">
                <a:solidFill>
                  <a:schemeClr val="dk1"/>
                </a:solidFill>
                <a:latin typeface="Didact Gothic"/>
                <a:ea typeface="Didact Gothic"/>
                <a:cs typeface="Didact Gothic"/>
                <a:sym typeface="Didact Gothic"/>
              </a:defRPr>
            </a:lvl7pPr>
            <a:lvl8pPr indent="-317500" lvl="7" marL="3657600" marR="0" rtl="0" algn="l">
              <a:lnSpc>
                <a:spcPct val="115000"/>
              </a:lnSpc>
              <a:spcBef>
                <a:spcPts val="0"/>
              </a:spcBef>
              <a:spcAft>
                <a:spcPts val="0"/>
              </a:spcAft>
              <a:buClr>
                <a:schemeClr val="dk1"/>
              </a:buClr>
              <a:buSzPts val="1400"/>
              <a:buFont typeface="Didact Gothic"/>
              <a:buChar char="○"/>
              <a:defRPr b="0" i="0" sz="1400" u="none" cap="none" strike="noStrike">
                <a:solidFill>
                  <a:schemeClr val="dk1"/>
                </a:solidFill>
                <a:latin typeface="Didact Gothic"/>
                <a:ea typeface="Didact Gothic"/>
                <a:cs typeface="Didact Gothic"/>
                <a:sym typeface="Didact Gothic"/>
              </a:defRPr>
            </a:lvl8pPr>
            <a:lvl9pPr indent="-317500" lvl="8" marL="4114800" marR="0" rtl="0" algn="l">
              <a:lnSpc>
                <a:spcPct val="115000"/>
              </a:lnSpc>
              <a:spcBef>
                <a:spcPts val="0"/>
              </a:spcBef>
              <a:spcAft>
                <a:spcPts val="0"/>
              </a:spcAft>
              <a:buClr>
                <a:schemeClr val="dk1"/>
              </a:buClr>
              <a:buSzPts val="1400"/>
              <a:buFont typeface="Didact Gothic"/>
              <a:buChar char="■"/>
              <a:defRPr b="0" i="0" sz="1400" u="none" cap="none" strike="noStrike">
                <a:solidFill>
                  <a:schemeClr val="dk1"/>
                </a:solidFill>
                <a:latin typeface="Didact Gothic"/>
                <a:ea typeface="Didact Gothic"/>
                <a:cs typeface="Didact Gothic"/>
                <a:sym typeface="Didact Gothic"/>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449">
          <p15:clr>
            <a:srgbClr val="EA4335"/>
          </p15:clr>
        </p15:guide>
        <p15:guide id="2" pos="5311">
          <p15:clr>
            <a:srgbClr val="EA4335"/>
          </p15:clr>
        </p15:guide>
        <p15:guide id="3" orient="horz" pos="340">
          <p15:clr>
            <a:srgbClr val="EA4335"/>
          </p15:clr>
        </p15:guide>
        <p15:guide id="4" orient="horz" pos="2903">
          <p15:clr>
            <a:srgbClr val="EA4335"/>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1"/>
          <p:cNvSpPr txBox="1"/>
          <p:nvPr>
            <p:ph type="ctrTitle"/>
          </p:nvPr>
        </p:nvSpPr>
        <p:spPr>
          <a:xfrm>
            <a:off x="803615" y="782156"/>
            <a:ext cx="7521421" cy="2599679"/>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5200"/>
              <a:buNone/>
            </a:pPr>
            <a:r>
              <a:rPr lang="en-US" sz="4000"/>
              <a:t>Aspect Category Sentiment Analysis using Real-time </a:t>
            </a:r>
            <a:br>
              <a:rPr lang="en-US" sz="4000"/>
            </a:br>
            <a:r>
              <a:rPr lang="en-US" sz="4000"/>
              <a:t>Big Data Processing  </a:t>
            </a:r>
            <a:endParaRPr sz="4000"/>
          </a:p>
        </p:txBody>
      </p:sp>
      <p:sp>
        <p:nvSpPr>
          <p:cNvPr id="187" name="Google Shape;187;p1"/>
          <p:cNvSpPr txBox="1"/>
          <p:nvPr/>
        </p:nvSpPr>
        <p:spPr>
          <a:xfrm>
            <a:off x="1091272" y="131130"/>
            <a:ext cx="6946109" cy="1631216"/>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500"/>
              <a:buFont typeface="Arial"/>
              <a:buNone/>
            </a:pPr>
            <a:r>
              <a:rPr b="0" i="0" lang="en-US" sz="2500" u="none" cap="none" strike="noStrike">
                <a:solidFill>
                  <a:srgbClr val="000000"/>
                </a:solidFill>
                <a:latin typeface="Arial"/>
                <a:ea typeface="Arial"/>
                <a:cs typeface="Arial"/>
                <a:sym typeface="Arial"/>
              </a:rPr>
              <a:t>TRƯỜNG ĐẠI HỌC CNTT</a:t>
            </a:r>
            <a:br>
              <a:rPr b="0" i="0" lang="en-US" sz="2500" u="none" cap="none" strike="noStrike">
                <a:solidFill>
                  <a:srgbClr val="000000"/>
                </a:solidFill>
                <a:latin typeface="Arial"/>
                <a:ea typeface="Arial"/>
                <a:cs typeface="Arial"/>
                <a:sym typeface="Arial"/>
              </a:rPr>
            </a:br>
            <a:r>
              <a:rPr b="0" i="0" lang="en-US" sz="2500" u="none" cap="none" strike="noStrike">
                <a:solidFill>
                  <a:srgbClr val="000000"/>
                </a:solidFill>
                <a:latin typeface="Arial"/>
                <a:ea typeface="Arial"/>
                <a:cs typeface="Arial"/>
                <a:sym typeface="Arial"/>
              </a:rPr>
              <a:t>KHOA KHOA HỌC VÀ KĨ THUẬT THÔNG TIN</a:t>
            </a:r>
            <a:endParaRPr b="0" i="0" sz="2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500"/>
              <a:buFont typeface="Arial"/>
              <a:buNone/>
            </a:pPr>
            <a:br>
              <a:rPr b="0" i="0" lang="en-US" sz="2500" u="none" cap="none" strike="noStrike">
                <a:solidFill>
                  <a:srgbClr val="000000"/>
                </a:solidFill>
                <a:latin typeface="Arial"/>
                <a:ea typeface="Arial"/>
                <a:cs typeface="Arial"/>
                <a:sym typeface="Arial"/>
              </a:rPr>
            </a:br>
            <a:endParaRPr b="0" i="0" sz="2500" u="none" cap="none" strike="noStrike">
              <a:solidFill>
                <a:srgbClr val="000000"/>
              </a:solidFill>
              <a:latin typeface="Arial"/>
              <a:ea typeface="Arial"/>
              <a:cs typeface="Arial"/>
              <a:sym typeface="Arial"/>
            </a:endParaRPr>
          </a:p>
        </p:txBody>
      </p:sp>
      <p:sp>
        <p:nvSpPr>
          <p:cNvPr id="188" name="Google Shape;188;p1"/>
          <p:cNvSpPr txBox="1"/>
          <p:nvPr/>
        </p:nvSpPr>
        <p:spPr>
          <a:xfrm>
            <a:off x="4361734" y="3703564"/>
            <a:ext cx="3822437" cy="156966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600" u="none" cap="none" strike="noStrike">
                <a:solidFill>
                  <a:srgbClr val="000000"/>
                </a:solidFill>
                <a:latin typeface="Times New Roman"/>
                <a:ea typeface="Times New Roman"/>
                <a:cs typeface="Times New Roman"/>
                <a:sym typeface="Times New Roman"/>
              </a:rPr>
              <a:t>Thành viên nhóm:</a:t>
            </a:r>
            <a:endParaRPr b="0" i="0" sz="1600" u="none" cap="none" strike="noStrike">
              <a:solidFill>
                <a:srgbClr val="000000"/>
              </a:solidFill>
              <a:latin typeface="Times New Roman"/>
              <a:ea typeface="Times New Roman"/>
              <a:cs typeface="Times New Roman"/>
              <a:sym typeface="Times New Roman"/>
            </a:endParaRPr>
          </a:p>
          <a:p>
            <a:pPr indent="-285750" lvl="8" marL="285750" marR="0" rtl="0" algn="l">
              <a:lnSpc>
                <a:spcPct val="100000"/>
              </a:lnSpc>
              <a:spcBef>
                <a:spcPts val="0"/>
              </a:spcBef>
              <a:spcAft>
                <a:spcPts val="0"/>
              </a:spcAft>
              <a:buClr>
                <a:srgbClr val="000000"/>
              </a:buClr>
              <a:buSzPts val="1400"/>
              <a:buFont typeface="Arial"/>
              <a:buChar char="•"/>
            </a:pPr>
            <a:r>
              <a:rPr b="0" i="0" lang="en-US" sz="1600" u="none" cap="none" strike="noStrike">
                <a:solidFill>
                  <a:srgbClr val="000000"/>
                </a:solidFill>
                <a:latin typeface="Times New Roman"/>
                <a:ea typeface="Times New Roman"/>
                <a:cs typeface="Times New Roman"/>
                <a:sym typeface="Times New Roman"/>
              </a:rPr>
              <a:t>Nguyễn Hoàng Quý - 20521815</a:t>
            </a:r>
            <a:endParaRPr b="0" i="0" sz="1600" u="none" cap="none" strike="noStrike">
              <a:solidFill>
                <a:srgbClr val="000000"/>
              </a:solidFill>
              <a:latin typeface="Times New Roman"/>
              <a:ea typeface="Times New Roman"/>
              <a:cs typeface="Times New Roman"/>
              <a:sym typeface="Times New Roman"/>
            </a:endParaRPr>
          </a:p>
          <a:p>
            <a:pPr indent="-285750" lvl="8" marL="285750" marR="0" rtl="0" algn="l">
              <a:lnSpc>
                <a:spcPct val="100000"/>
              </a:lnSpc>
              <a:spcBef>
                <a:spcPts val="0"/>
              </a:spcBef>
              <a:spcAft>
                <a:spcPts val="0"/>
              </a:spcAft>
              <a:buClr>
                <a:srgbClr val="000000"/>
              </a:buClr>
              <a:buSzPts val="1400"/>
              <a:buFont typeface="Arial"/>
              <a:buChar char="•"/>
            </a:pPr>
            <a:r>
              <a:rPr b="0" i="0" lang="en-US" sz="1600" u="none" cap="none" strike="noStrike">
                <a:solidFill>
                  <a:srgbClr val="000000"/>
                </a:solidFill>
                <a:latin typeface="Times New Roman"/>
                <a:ea typeface="Times New Roman"/>
                <a:cs typeface="Times New Roman"/>
                <a:sym typeface="Times New Roman"/>
              </a:rPr>
              <a:t>Nguyễn Trương Minh Văn - 20522146</a:t>
            </a:r>
            <a:endParaRPr b="0" i="0" sz="1600" u="none" cap="none" strike="noStrike">
              <a:solidFill>
                <a:srgbClr val="000000"/>
              </a:solidFill>
              <a:latin typeface="Times New Roman"/>
              <a:ea typeface="Times New Roman"/>
              <a:cs typeface="Times New Roman"/>
              <a:sym typeface="Times New Roman"/>
            </a:endParaRPr>
          </a:p>
          <a:p>
            <a:pPr indent="-285750" lvl="8" marL="285750" marR="0" rtl="0" algn="l">
              <a:lnSpc>
                <a:spcPct val="100000"/>
              </a:lnSpc>
              <a:spcBef>
                <a:spcPts val="0"/>
              </a:spcBef>
              <a:spcAft>
                <a:spcPts val="0"/>
              </a:spcAft>
              <a:buClr>
                <a:srgbClr val="000000"/>
              </a:buClr>
              <a:buSzPts val="1400"/>
              <a:buFont typeface="Arial"/>
              <a:buChar char="•"/>
            </a:pPr>
            <a:r>
              <a:rPr b="0" i="0" lang="en-US" sz="1600" u="none" cap="none" strike="noStrike">
                <a:solidFill>
                  <a:srgbClr val="000000"/>
                </a:solidFill>
                <a:latin typeface="Times New Roman"/>
                <a:ea typeface="Times New Roman"/>
                <a:cs typeface="Times New Roman"/>
                <a:sym typeface="Times New Roman"/>
              </a:rPr>
              <a:t>Nguyễn Minh Tiến - 20522010</a:t>
            </a:r>
            <a:endParaRPr b="0" i="0" sz="1600" u="none" cap="none" strike="noStrike">
              <a:solidFill>
                <a:srgbClr val="000000"/>
              </a:solidFill>
              <a:latin typeface="Times New Roman"/>
              <a:ea typeface="Times New Roman"/>
              <a:cs typeface="Times New Roman"/>
              <a:sym typeface="Times New Roman"/>
            </a:endParaRPr>
          </a:p>
          <a:p>
            <a:pPr indent="-285750" lvl="8" marL="285750" marR="0" rtl="0" algn="l">
              <a:lnSpc>
                <a:spcPct val="100000"/>
              </a:lnSpc>
              <a:spcBef>
                <a:spcPts val="0"/>
              </a:spcBef>
              <a:spcAft>
                <a:spcPts val="0"/>
              </a:spcAft>
              <a:buClr>
                <a:srgbClr val="000000"/>
              </a:buClr>
              <a:buSzPts val="1400"/>
              <a:buFont typeface="Arial"/>
              <a:buChar char="•"/>
            </a:pPr>
            <a:r>
              <a:rPr b="0" i="0" lang="en-US" sz="1600" u="none" cap="none" strike="noStrike">
                <a:solidFill>
                  <a:srgbClr val="000000"/>
                </a:solidFill>
                <a:latin typeface="Times New Roman"/>
                <a:ea typeface="Times New Roman"/>
                <a:cs typeface="Times New Roman"/>
                <a:sym typeface="Times New Roman"/>
              </a:rPr>
              <a:t>Trương Phước Bảo Khanh - 20520579</a:t>
            </a:r>
            <a:endParaRPr b="0" i="0" sz="1600" u="none" cap="none" strike="noStrike">
              <a:solidFill>
                <a:srgbClr val="000000"/>
              </a:solidFill>
              <a:latin typeface="Times New Roman"/>
              <a:ea typeface="Times New Roman"/>
              <a:cs typeface="Times New Roman"/>
              <a:sym typeface="Times New Roman"/>
            </a:endParaRPr>
          </a:p>
          <a:p>
            <a:pPr indent="0" lvl="8" marL="0" marR="0" rtl="0" algn="l">
              <a:lnSpc>
                <a:spcPct val="100000"/>
              </a:lnSpc>
              <a:spcBef>
                <a:spcPts val="0"/>
              </a:spcBef>
              <a:spcAft>
                <a:spcPts val="0"/>
              </a:spcAft>
              <a:buNone/>
            </a:pPr>
            <a:r>
              <a:t/>
            </a:r>
            <a:endParaRPr b="0" i="0" sz="1600" u="none" cap="none" strike="noStrike">
              <a:solidFill>
                <a:srgbClr val="000000"/>
              </a:solidFill>
              <a:latin typeface="Times New Roman"/>
              <a:ea typeface="Times New Roman"/>
              <a:cs typeface="Times New Roman"/>
              <a:sym typeface="Times New Roman"/>
            </a:endParaRPr>
          </a:p>
        </p:txBody>
      </p:sp>
      <p:sp>
        <p:nvSpPr>
          <p:cNvPr id="189" name="Google Shape;189;p1"/>
          <p:cNvSpPr txBox="1"/>
          <p:nvPr/>
        </p:nvSpPr>
        <p:spPr>
          <a:xfrm>
            <a:off x="4361734" y="3180344"/>
            <a:ext cx="4572000" cy="5847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Times New Roman"/>
                <a:ea typeface="Times New Roman"/>
                <a:cs typeface="Times New Roman"/>
                <a:sym typeface="Times New Roman"/>
              </a:rPr>
              <a:t>Môn học: DS200 – Phân tích dữ liệu lớn</a:t>
            </a:r>
            <a:endParaRPr/>
          </a:p>
          <a:p>
            <a:pPr indent="0" lvl="0" marL="0" marR="0" rtl="0" algn="l">
              <a:lnSpc>
                <a:spcPct val="100000"/>
              </a:lnSpc>
              <a:spcBef>
                <a:spcPts val="0"/>
              </a:spcBef>
              <a:spcAft>
                <a:spcPts val="0"/>
              </a:spcAft>
              <a:buNone/>
            </a:pPr>
            <a:r>
              <a:rPr b="0" i="0" lang="en-US" sz="1600" u="none" cap="none" strike="noStrike">
                <a:solidFill>
                  <a:srgbClr val="000000"/>
                </a:solidFill>
                <a:latin typeface="Times New Roman"/>
                <a:ea typeface="Times New Roman"/>
                <a:cs typeface="Times New Roman"/>
                <a:sym typeface="Times New Roman"/>
              </a:rPr>
              <a:t>GVHD: Đỗ Trọng Hợp</a:t>
            </a:r>
            <a:endParaRPr b="0" i="0" sz="16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10"/>
          <p:cNvSpPr txBox="1"/>
          <p:nvPr>
            <p:ph type="title"/>
          </p:nvPr>
        </p:nvSpPr>
        <p:spPr>
          <a:xfrm>
            <a:off x="2038200" y="2431650"/>
            <a:ext cx="5067600" cy="841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b="1" lang="en-US">
                <a:latin typeface="Times New Roman"/>
                <a:ea typeface="Times New Roman"/>
                <a:cs typeface="Times New Roman"/>
                <a:sym typeface="Times New Roman"/>
              </a:rPr>
              <a:t>Kết quả</a:t>
            </a:r>
            <a:endParaRPr b="1">
              <a:latin typeface="Times New Roman"/>
              <a:ea typeface="Times New Roman"/>
              <a:cs typeface="Times New Roman"/>
              <a:sym typeface="Times New Roman"/>
            </a:endParaRPr>
          </a:p>
        </p:txBody>
      </p:sp>
      <p:sp>
        <p:nvSpPr>
          <p:cNvPr id="271" name="Google Shape;271;p10"/>
          <p:cNvSpPr txBox="1"/>
          <p:nvPr>
            <p:ph idx="2" type="title"/>
          </p:nvPr>
        </p:nvSpPr>
        <p:spPr>
          <a:xfrm>
            <a:off x="3720750" y="1353175"/>
            <a:ext cx="1702500" cy="841800"/>
          </a:xfrm>
          <a:prstGeom prst="rect">
            <a:avLst/>
          </a:pr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6000"/>
              <a:buNone/>
            </a:pPr>
            <a:r>
              <a:rPr lang="en-US"/>
              <a:t>04</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11"/>
          <p:cNvSpPr txBox="1"/>
          <p:nvPr>
            <p:ph type="title"/>
          </p:nvPr>
        </p:nvSpPr>
        <p:spPr>
          <a:xfrm>
            <a:off x="720000" y="26214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b="1" lang="en-US">
                <a:latin typeface="Times New Roman"/>
                <a:ea typeface="Times New Roman"/>
                <a:cs typeface="Times New Roman"/>
                <a:sym typeface="Times New Roman"/>
              </a:rPr>
              <a:t>Kết quả thực nghiệm</a:t>
            </a:r>
            <a:endParaRPr/>
          </a:p>
        </p:txBody>
      </p:sp>
      <p:graphicFrame>
        <p:nvGraphicFramePr>
          <p:cNvPr id="277" name="Google Shape;277;p11"/>
          <p:cNvGraphicFramePr/>
          <p:nvPr/>
        </p:nvGraphicFramePr>
        <p:xfrm>
          <a:off x="1147445" y="1464135"/>
          <a:ext cx="3000000" cy="3000000"/>
        </p:xfrm>
        <a:graphic>
          <a:graphicData uri="http://schemas.openxmlformats.org/drawingml/2006/table">
            <a:tbl>
              <a:tblPr bandRow="1" firstCol="1" firstRow="1">
                <a:noFill/>
                <a:tableStyleId>{5B90835C-367C-415F-9F31-D1592B91E6E2}</a:tableStyleId>
              </a:tblPr>
              <a:tblGrid>
                <a:gridCol w="1919925"/>
                <a:gridCol w="1721650"/>
                <a:gridCol w="1714500"/>
                <a:gridCol w="1493050"/>
              </a:tblGrid>
              <a:tr h="369200">
                <a:tc>
                  <a:txBody>
                    <a:bodyPr/>
                    <a:lstStyle/>
                    <a:p>
                      <a:pPr indent="0" lvl="0" marL="0" marR="0" rtl="0" algn="just">
                        <a:lnSpc>
                          <a:spcPct val="107000"/>
                        </a:lnSpc>
                        <a:spcBef>
                          <a:spcPts val="0"/>
                        </a:spcBef>
                        <a:spcAft>
                          <a:spcPts val="0"/>
                        </a:spcAft>
                        <a:buNone/>
                      </a:pPr>
                      <a:r>
                        <a:rPr lang="en-US" sz="1700" u="none" cap="none" strike="noStrike">
                          <a:latin typeface="Times New Roman"/>
                          <a:ea typeface="Times New Roman"/>
                          <a:cs typeface="Times New Roman"/>
                          <a:sym typeface="Times New Roman"/>
                        </a:rPr>
                        <a:t> </a:t>
                      </a:r>
                      <a:endParaRPr sz="1700" u="none" cap="none" strike="noStrike">
                        <a:latin typeface="Times New Roman"/>
                        <a:ea typeface="Times New Roman"/>
                        <a:cs typeface="Times New Roman"/>
                        <a:sym typeface="Times New Roman"/>
                      </a:endParaRPr>
                    </a:p>
                  </a:txBody>
                  <a:tcPr marT="0" marB="0"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7000"/>
                        </a:lnSpc>
                        <a:spcBef>
                          <a:spcPts val="0"/>
                        </a:spcBef>
                        <a:spcAft>
                          <a:spcPts val="0"/>
                        </a:spcAft>
                        <a:buNone/>
                      </a:pPr>
                      <a:r>
                        <a:rPr lang="en-US" sz="1700" u="none" cap="none" strike="noStrike">
                          <a:latin typeface="Times New Roman"/>
                          <a:ea typeface="Times New Roman"/>
                          <a:cs typeface="Times New Roman"/>
                          <a:sym typeface="Times New Roman"/>
                        </a:rPr>
                        <a:t>Precision</a:t>
                      </a:r>
                      <a:endParaRPr sz="1700" u="none" cap="none" strike="noStrike">
                        <a:latin typeface="Times New Roman"/>
                        <a:ea typeface="Times New Roman"/>
                        <a:cs typeface="Times New Roman"/>
                        <a:sym typeface="Times New Roman"/>
                      </a:endParaRPr>
                    </a:p>
                  </a:txBody>
                  <a:tcPr marT="0" marB="0"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7000"/>
                        </a:lnSpc>
                        <a:spcBef>
                          <a:spcPts val="0"/>
                        </a:spcBef>
                        <a:spcAft>
                          <a:spcPts val="0"/>
                        </a:spcAft>
                        <a:buNone/>
                      </a:pPr>
                      <a:r>
                        <a:rPr lang="en-US" sz="1700" u="none" cap="none" strike="noStrike">
                          <a:latin typeface="Times New Roman"/>
                          <a:ea typeface="Times New Roman"/>
                          <a:cs typeface="Times New Roman"/>
                          <a:sym typeface="Times New Roman"/>
                        </a:rPr>
                        <a:t>Recall</a:t>
                      </a:r>
                      <a:endParaRPr sz="1700" u="none" cap="none" strike="noStrike">
                        <a:latin typeface="Times New Roman"/>
                        <a:ea typeface="Times New Roman"/>
                        <a:cs typeface="Times New Roman"/>
                        <a:sym typeface="Times New Roman"/>
                      </a:endParaRPr>
                    </a:p>
                  </a:txBody>
                  <a:tcPr marT="0" marB="0"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7000"/>
                        </a:lnSpc>
                        <a:spcBef>
                          <a:spcPts val="0"/>
                        </a:spcBef>
                        <a:spcAft>
                          <a:spcPts val="0"/>
                        </a:spcAft>
                        <a:buNone/>
                      </a:pPr>
                      <a:r>
                        <a:rPr lang="en-US" sz="1700" u="none" cap="none" strike="noStrike">
                          <a:latin typeface="Times New Roman"/>
                          <a:ea typeface="Times New Roman"/>
                          <a:cs typeface="Times New Roman"/>
                          <a:sym typeface="Times New Roman"/>
                        </a:rPr>
                        <a:t>F1-score</a:t>
                      </a:r>
                      <a:endParaRPr sz="1700" u="none" cap="none" strike="noStrike">
                        <a:latin typeface="Times New Roman"/>
                        <a:ea typeface="Times New Roman"/>
                        <a:cs typeface="Times New Roman"/>
                        <a:sym typeface="Times New Roman"/>
                      </a:endParaRPr>
                    </a:p>
                  </a:txBody>
                  <a:tcPr marT="0" marB="0"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69200">
                <a:tc>
                  <a:txBody>
                    <a:bodyPr/>
                    <a:lstStyle/>
                    <a:p>
                      <a:pPr indent="0" lvl="0" marL="0" marR="0" rtl="0" algn="just">
                        <a:lnSpc>
                          <a:spcPct val="107000"/>
                        </a:lnSpc>
                        <a:spcBef>
                          <a:spcPts val="0"/>
                        </a:spcBef>
                        <a:spcAft>
                          <a:spcPts val="0"/>
                        </a:spcAft>
                        <a:buNone/>
                      </a:pPr>
                      <a:r>
                        <a:rPr lang="en-US" sz="1700" u="none" cap="none" strike="noStrike">
                          <a:latin typeface="Times New Roman"/>
                          <a:ea typeface="Times New Roman"/>
                          <a:cs typeface="Times New Roman"/>
                          <a:sym typeface="Times New Roman"/>
                        </a:rPr>
                        <a:t>BiLSTM-PhoW2V</a:t>
                      </a:r>
                      <a:endParaRPr sz="1700" u="none" cap="none" strike="noStrike">
                        <a:latin typeface="Times New Roman"/>
                        <a:ea typeface="Times New Roman"/>
                        <a:cs typeface="Times New Roman"/>
                        <a:sym typeface="Times New Roman"/>
                      </a:endParaRPr>
                    </a:p>
                  </a:txBody>
                  <a:tcPr marT="0" marB="0"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7000"/>
                        </a:lnSpc>
                        <a:spcBef>
                          <a:spcPts val="0"/>
                        </a:spcBef>
                        <a:spcAft>
                          <a:spcPts val="0"/>
                        </a:spcAft>
                        <a:buNone/>
                      </a:pPr>
                      <a:r>
                        <a:rPr lang="en-US" sz="1700" u="none" cap="none" strike="noStrike">
                          <a:latin typeface="Times New Roman"/>
                          <a:ea typeface="Times New Roman"/>
                          <a:cs typeface="Times New Roman"/>
                          <a:sym typeface="Times New Roman"/>
                        </a:rPr>
                        <a:t>36.85</a:t>
                      </a:r>
                      <a:endParaRPr sz="1700" u="none" cap="none" strike="noStrike">
                        <a:latin typeface="Times New Roman"/>
                        <a:ea typeface="Times New Roman"/>
                        <a:cs typeface="Times New Roman"/>
                        <a:sym typeface="Times New Roman"/>
                      </a:endParaRPr>
                    </a:p>
                  </a:txBody>
                  <a:tcPr marT="0" marB="0"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7000"/>
                        </a:lnSpc>
                        <a:spcBef>
                          <a:spcPts val="0"/>
                        </a:spcBef>
                        <a:spcAft>
                          <a:spcPts val="0"/>
                        </a:spcAft>
                        <a:buNone/>
                      </a:pPr>
                      <a:r>
                        <a:rPr lang="en-US" sz="1700" u="none" cap="none" strike="noStrike">
                          <a:latin typeface="Times New Roman"/>
                          <a:ea typeface="Times New Roman"/>
                          <a:cs typeface="Times New Roman"/>
                          <a:sym typeface="Times New Roman"/>
                        </a:rPr>
                        <a:t>34.77</a:t>
                      </a:r>
                      <a:endParaRPr sz="1700" u="none" cap="none" strike="noStrike">
                        <a:latin typeface="Times New Roman"/>
                        <a:ea typeface="Times New Roman"/>
                        <a:cs typeface="Times New Roman"/>
                        <a:sym typeface="Times New Roman"/>
                      </a:endParaRPr>
                    </a:p>
                  </a:txBody>
                  <a:tcPr marT="0" marB="0"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7000"/>
                        </a:lnSpc>
                        <a:spcBef>
                          <a:spcPts val="0"/>
                        </a:spcBef>
                        <a:spcAft>
                          <a:spcPts val="0"/>
                        </a:spcAft>
                        <a:buNone/>
                      </a:pPr>
                      <a:r>
                        <a:rPr lang="en-US" sz="1700" u="none" cap="none" strike="noStrike">
                          <a:latin typeface="Times New Roman"/>
                          <a:ea typeface="Times New Roman"/>
                          <a:cs typeface="Times New Roman"/>
                          <a:sym typeface="Times New Roman"/>
                        </a:rPr>
                        <a:t>34.78</a:t>
                      </a:r>
                      <a:endParaRPr sz="1700" u="none" cap="none" strike="noStrike">
                        <a:latin typeface="Times New Roman"/>
                        <a:ea typeface="Times New Roman"/>
                        <a:cs typeface="Times New Roman"/>
                        <a:sym typeface="Times New Roman"/>
                      </a:endParaRPr>
                    </a:p>
                  </a:txBody>
                  <a:tcPr marT="0" marB="0"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69200">
                <a:tc>
                  <a:txBody>
                    <a:bodyPr/>
                    <a:lstStyle/>
                    <a:p>
                      <a:pPr indent="0" lvl="0" marL="0" marR="0" rtl="0" algn="just">
                        <a:lnSpc>
                          <a:spcPct val="107000"/>
                        </a:lnSpc>
                        <a:spcBef>
                          <a:spcPts val="0"/>
                        </a:spcBef>
                        <a:spcAft>
                          <a:spcPts val="0"/>
                        </a:spcAft>
                        <a:buNone/>
                      </a:pPr>
                      <a:r>
                        <a:rPr lang="en-US" sz="1700" u="none" cap="none" strike="noStrike">
                          <a:latin typeface="Times New Roman"/>
                          <a:ea typeface="Times New Roman"/>
                          <a:cs typeface="Times New Roman"/>
                          <a:sym typeface="Times New Roman"/>
                        </a:rPr>
                        <a:t>Bert-multilingual</a:t>
                      </a:r>
                      <a:endParaRPr sz="1700" u="none" cap="none" strike="noStrike">
                        <a:latin typeface="Times New Roman"/>
                        <a:ea typeface="Times New Roman"/>
                        <a:cs typeface="Times New Roman"/>
                        <a:sym typeface="Times New Roman"/>
                      </a:endParaRPr>
                    </a:p>
                  </a:txBody>
                  <a:tcPr marT="0" marB="0"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7000"/>
                        </a:lnSpc>
                        <a:spcBef>
                          <a:spcPts val="0"/>
                        </a:spcBef>
                        <a:spcAft>
                          <a:spcPts val="0"/>
                        </a:spcAft>
                        <a:buNone/>
                      </a:pPr>
                      <a:r>
                        <a:rPr lang="en-US" sz="1700" u="none" cap="none" strike="noStrike">
                          <a:latin typeface="Times New Roman"/>
                          <a:ea typeface="Times New Roman"/>
                          <a:cs typeface="Times New Roman"/>
                          <a:sym typeface="Times New Roman"/>
                        </a:rPr>
                        <a:t>47.09</a:t>
                      </a:r>
                      <a:endParaRPr sz="1700" u="none" cap="none" strike="noStrike">
                        <a:latin typeface="Times New Roman"/>
                        <a:ea typeface="Times New Roman"/>
                        <a:cs typeface="Times New Roman"/>
                        <a:sym typeface="Times New Roman"/>
                      </a:endParaRPr>
                    </a:p>
                  </a:txBody>
                  <a:tcPr marT="0" marB="0"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7000"/>
                        </a:lnSpc>
                        <a:spcBef>
                          <a:spcPts val="0"/>
                        </a:spcBef>
                        <a:spcAft>
                          <a:spcPts val="0"/>
                        </a:spcAft>
                        <a:buNone/>
                      </a:pPr>
                      <a:r>
                        <a:rPr lang="en-US" sz="1700" u="none" cap="none" strike="noStrike">
                          <a:latin typeface="Times New Roman"/>
                          <a:ea typeface="Times New Roman"/>
                          <a:cs typeface="Times New Roman"/>
                          <a:sym typeface="Times New Roman"/>
                        </a:rPr>
                        <a:t>47.69</a:t>
                      </a:r>
                      <a:endParaRPr sz="1700" u="none" cap="none" strike="noStrike">
                        <a:latin typeface="Times New Roman"/>
                        <a:ea typeface="Times New Roman"/>
                        <a:cs typeface="Times New Roman"/>
                        <a:sym typeface="Times New Roman"/>
                      </a:endParaRPr>
                    </a:p>
                  </a:txBody>
                  <a:tcPr marT="0" marB="0"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7000"/>
                        </a:lnSpc>
                        <a:spcBef>
                          <a:spcPts val="0"/>
                        </a:spcBef>
                        <a:spcAft>
                          <a:spcPts val="0"/>
                        </a:spcAft>
                        <a:buNone/>
                      </a:pPr>
                      <a:r>
                        <a:rPr lang="en-US" sz="1700" u="none" cap="none" strike="noStrike">
                          <a:latin typeface="Times New Roman"/>
                          <a:ea typeface="Times New Roman"/>
                          <a:cs typeface="Times New Roman"/>
                          <a:sym typeface="Times New Roman"/>
                        </a:rPr>
                        <a:t>46.08</a:t>
                      </a:r>
                      <a:endParaRPr sz="1700" u="none" cap="none" strike="noStrike">
                        <a:latin typeface="Times New Roman"/>
                        <a:ea typeface="Times New Roman"/>
                        <a:cs typeface="Times New Roman"/>
                        <a:sym typeface="Times New Roman"/>
                      </a:endParaRPr>
                    </a:p>
                  </a:txBody>
                  <a:tcPr marT="0" marB="0"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69200">
                <a:tc>
                  <a:txBody>
                    <a:bodyPr/>
                    <a:lstStyle/>
                    <a:p>
                      <a:pPr indent="0" lvl="0" marL="0" marR="0" rtl="0" algn="just">
                        <a:lnSpc>
                          <a:spcPct val="107000"/>
                        </a:lnSpc>
                        <a:spcBef>
                          <a:spcPts val="0"/>
                        </a:spcBef>
                        <a:spcAft>
                          <a:spcPts val="0"/>
                        </a:spcAft>
                        <a:buNone/>
                      </a:pPr>
                      <a:r>
                        <a:rPr lang="en-US" sz="1700" u="none" cap="none" strike="noStrike">
                          <a:latin typeface="Times New Roman"/>
                          <a:ea typeface="Times New Roman"/>
                          <a:cs typeface="Times New Roman"/>
                          <a:sym typeface="Times New Roman"/>
                        </a:rPr>
                        <a:t>PhoBERT</a:t>
                      </a:r>
                      <a:endParaRPr sz="1700" u="none" cap="none" strike="noStrike">
                        <a:latin typeface="Times New Roman"/>
                        <a:ea typeface="Times New Roman"/>
                        <a:cs typeface="Times New Roman"/>
                        <a:sym typeface="Times New Roman"/>
                      </a:endParaRPr>
                    </a:p>
                  </a:txBody>
                  <a:tcPr marT="0" marB="0"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7000"/>
                        </a:lnSpc>
                        <a:spcBef>
                          <a:spcPts val="0"/>
                        </a:spcBef>
                        <a:spcAft>
                          <a:spcPts val="0"/>
                        </a:spcAft>
                        <a:buNone/>
                      </a:pPr>
                      <a:r>
                        <a:rPr lang="en-US" sz="1700" u="none" cap="none" strike="noStrike">
                          <a:latin typeface="Times New Roman"/>
                          <a:ea typeface="Times New Roman"/>
                          <a:cs typeface="Times New Roman"/>
                          <a:sym typeface="Times New Roman"/>
                        </a:rPr>
                        <a:t>50.93</a:t>
                      </a:r>
                      <a:endParaRPr sz="1700" u="none" cap="none" strike="noStrike">
                        <a:latin typeface="Times New Roman"/>
                        <a:ea typeface="Times New Roman"/>
                        <a:cs typeface="Times New Roman"/>
                        <a:sym typeface="Times New Roman"/>
                      </a:endParaRPr>
                    </a:p>
                  </a:txBody>
                  <a:tcPr marT="0" marB="0"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7000"/>
                        </a:lnSpc>
                        <a:spcBef>
                          <a:spcPts val="0"/>
                        </a:spcBef>
                        <a:spcAft>
                          <a:spcPts val="0"/>
                        </a:spcAft>
                        <a:buNone/>
                      </a:pPr>
                      <a:r>
                        <a:rPr lang="en-US" sz="1700" u="none" cap="none" strike="noStrike">
                          <a:latin typeface="Times New Roman"/>
                          <a:ea typeface="Times New Roman"/>
                          <a:cs typeface="Times New Roman"/>
                          <a:sym typeface="Times New Roman"/>
                        </a:rPr>
                        <a:t>47.99</a:t>
                      </a:r>
                      <a:endParaRPr sz="1700" u="none" cap="none" strike="noStrike">
                        <a:latin typeface="Times New Roman"/>
                        <a:ea typeface="Times New Roman"/>
                        <a:cs typeface="Times New Roman"/>
                        <a:sym typeface="Times New Roman"/>
                      </a:endParaRPr>
                    </a:p>
                  </a:txBody>
                  <a:tcPr marT="0" marB="0"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7000"/>
                        </a:lnSpc>
                        <a:spcBef>
                          <a:spcPts val="0"/>
                        </a:spcBef>
                        <a:spcAft>
                          <a:spcPts val="0"/>
                        </a:spcAft>
                        <a:buNone/>
                      </a:pPr>
                      <a:r>
                        <a:rPr lang="en-US" sz="1700" u="none" cap="none" strike="noStrike">
                          <a:latin typeface="Times New Roman"/>
                          <a:ea typeface="Times New Roman"/>
                          <a:cs typeface="Times New Roman"/>
                          <a:sym typeface="Times New Roman"/>
                        </a:rPr>
                        <a:t>48.21</a:t>
                      </a:r>
                      <a:endParaRPr sz="1700" u="none" cap="none" strike="noStrike">
                        <a:latin typeface="Times New Roman"/>
                        <a:ea typeface="Times New Roman"/>
                        <a:cs typeface="Times New Roman"/>
                        <a:sym typeface="Times New Roman"/>
                      </a:endParaRPr>
                    </a:p>
                  </a:txBody>
                  <a:tcPr marT="0" marB="0"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69200">
                <a:tc>
                  <a:txBody>
                    <a:bodyPr/>
                    <a:lstStyle/>
                    <a:p>
                      <a:pPr indent="0" lvl="0" marL="0" marR="0" rtl="0" algn="just">
                        <a:lnSpc>
                          <a:spcPct val="107000"/>
                        </a:lnSpc>
                        <a:spcBef>
                          <a:spcPts val="0"/>
                        </a:spcBef>
                        <a:spcAft>
                          <a:spcPts val="0"/>
                        </a:spcAft>
                        <a:buNone/>
                      </a:pPr>
                      <a:r>
                        <a:rPr lang="en-US" sz="1700" u="none" cap="none" strike="noStrike">
                          <a:latin typeface="Times New Roman"/>
                          <a:ea typeface="Times New Roman"/>
                          <a:cs typeface="Times New Roman"/>
                          <a:sym typeface="Times New Roman"/>
                        </a:rPr>
                        <a:t>XLM-roberta</a:t>
                      </a:r>
                      <a:endParaRPr sz="1700" u="none" cap="none" strike="noStrike">
                        <a:latin typeface="Times New Roman"/>
                        <a:ea typeface="Times New Roman"/>
                        <a:cs typeface="Times New Roman"/>
                        <a:sym typeface="Times New Roman"/>
                      </a:endParaRPr>
                    </a:p>
                  </a:txBody>
                  <a:tcPr marT="0" marB="0"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7000"/>
                        </a:lnSpc>
                        <a:spcBef>
                          <a:spcPts val="0"/>
                        </a:spcBef>
                        <a:spcAft>
                          <a:spcPts val="0"/>
                        </a:spcAft>
                        <a:buNone/>
                      </a:pPr>
                      <a:r>
                        <a:rPr lang="en-US" sz="1700" u="none" cap="none" strike="noStrike">
                          <a:latin typeface="Times New Roman"/>
                          <a:ea typeface="Times New Roman"/>
                          <a:cs typeface="Times New Roman"/>
                          <a:sym typeface="Times New Roman"/>
                        </a:rPr>
                        <a:t>53.82</a:t>
                      </a:r>
                      <a:endParaRPr sz="1700" u="none" cap="none" strike="noStrike">
                        <a:latin typeface="Times New Roman"/>
                        <a:ea typeface="Times New Roman"/>
                        <a:cs typeface="Times New Roman"/>
                        <a:sym typeface="Times New Roman"/>
                      </a:endParaRPr>
                    </a:p>
                  </a:txBody>
                  <a:tcPr marT="0" marB="0"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7000"/>
                        </a:lnSpc>
                        <a:spcBef>
                          <a:spcPts val="0"/>
                        </a:spcBef>
                        <a:spcAft>
                          <a:spcPts val="0"/>
                        </a:spcAft>
                        <a:buNone/>
                      </a:pPr>
                      <a:r>
                        <a:rPr lang="en-US" sz="1700" u="none" cap="none" strike="noStrike">
                          <a:latin typeface="Times New Roman"/>
                          <a:ea typeface="Times New Roman"/>
                          <a:cs typeface="Times New Roman"/>
                          <a:sym typeface="Times New Roman"/>
                        </a:rPr>
                        <a:t>50.73</a:t>
                      </a:r>
                      <a:endParaRPr sz="1700" u="none" cap="none" strike="noStrike">
                        <a:latin typeface="Times New Roman"/>
                        <a:ea typeface="Times New Roman"/>
                        <a:cs typeface="Times New Roman"/>
                        <a:sym typeface="Times New Roman"/>
                      </a:endParaRPr>
                    </a:p>
                  </a:txBody>
                  <a:tcPr marT="0" marB="0"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7000"/>
                        </a:lnSpc>
                        <a:spcBef>
                          <a:spcPts val="0"/>
                        </a:spcBef>
                        <a:spcAft>
                          <a:spcPts val="0"/>
                        </a:spcAft>
                        <a:buNone/>
                      </a:pPr>
                      <a:r>
                        <a:rPr lang="en-US" sz="1700" u="none" cap="none" strike="noStrike">
                          <a:latin typeface="Times New Roman"/>
                          <a:ea typeface="Times New Roman"/>
                          <a:cs typeface="Times New Roman"/>
                          <a:sym typeface="Times New Roman"/>
                        </a:rPr>
                        <a:t>50.18</a:t>
                      </a:r>
                      <a:endParaRPr sz="1700" u="none" cap="none" strike="noStrike">
                        <a:latin typeface="Times New Roman"/>
                        <a:ea typeface="Times New Roman"/>
                        <a:cs typeface="Times New Roman"/>
                        <a:sym typeface="Times New Roman"/>
                      </a:endParaRPr>
                    </a:p>
                  </a:txBody>
                  <a:tcPr marT="0" marB="0"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69200">
                <a:tc>
                  <a:txBody>
                    <a:bodyPr/>
                    <a:lstStyle/>
                    <a:p>
                      <a:pPr indent="0" lvl="0" marL="0" marR="0" rtl="0" algn="just">
                        <a:lnSpc>
                          <a:spcPct val="107000"/>
                        </a:lnSpc>
                        <a:spcBef>
                          <a:spcPts val="0"/>
                        </a:spcBef>
                        <a:spcAft>
                          <a:spcPts val="0"/>
                        </a:spcAft>
                        <a:buNone/>
                      </a:pPr>
                      <a:r>
                        <a:rPr lang="en-US" sz="1700" u="none" cap="none" strike="noStrike">
                          <a:latin typeface="Times New Roman"/>
                          <a:ea typeface="Times New Roman"/>
                          <a:cs typeface="Times New Roman"/>
                          <a:sym typeface="Times New Roman"/>
                        </a:rPr>
                        <a:t>PhoBERTv2</a:t>
                      </a:r>
                      <a:endParaRPr sz="1700" u="none" cap="none" strike="noStrike">
                        <a:latin typeface="Times New Roman"/>
                        <a:ea typeface="Times New Roman"/>
                        <a:cs typeface="Times New Roman"/>
                        <a:sym typeface="Times New Roman"/>
                      </a:endParaRPr>
                    </a:p>
                  </a:txBody>
                  <a:tcPr marT="0" marB="0"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7000"/>
                        </a:lnSpc>
                        <a:spcBef>
                          <a:spcPts val="0"/>
                        </a:spcBef>
                        <a:spcAft>
                          <a:spcPts val="0"/>
                        </a:spcAft>
                        <a:buNone/>
                      </a:pPr>
                      <a:r>
                        <a:rPr b="1" lang="en-US" sz="1700" u="none" cap="none" strike="noStrike">
                          <a:latin typeface="Times New Roman"/>
                          <a:ea typeface="Times New Roman"/>
                          <a:cs typeface="Times New Roman"/>
                          <a:sym typeface="Times New Roman"/>
                        </a:rPr>
                        <a:t>56.81</a:t>
                      </a:r>
                      <a:endParaRPr b="1" sz="1700" u="none" cap="none" strike="noStrike">
                        <a:latin typeface="Times New Roman"/>
                        <a:ea typeface="Times New Roman"/>
                        <a:cs typeface="Times New Roman"/>
                        <a:sym typeface="Times New Roman"/>
                      </a:endParaRPr>
                    </a:p>
                  </a:txBody>
                  <a:tcPr marT="0" marB="0"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7000"/>
                        </a:lnSpc>
                        <a:spcBef>
                          <a:spcPts val="0"/>
                        </a:spcBef>
                        <a:spcAft>
                          <a:spcPts val="0"/>
                        </a:spcAft>
                        <a:buNone/>
                      </a:pPr>
                      <a:r>
                        <a:rPr b="1" lang="en-US" sz="1700" u="none" cap="none" strike="noStrike">
                          <a:latin typeface="Times New Roman"/>
                          <a:ea typeface="Times New Roman"/>
                          <a:cs typeface="Times New Roman"/>
                          <a:sym typeface="Times New Roman"/>
                        </a:rPr>
                        <a:t>53.96</a:t>
                      </a:r>
                      <a:endParaRPr b="1" sz="1700" u="none" cap="none" strike="noStrike">
                        <a:latin typeface="Times New Roman"/>
                        <a:ea typeface="Times New Roman"/>
                        <a:cs typeface="Times New Roman"/>
                        <a:sym typeface="Times New Roman"/>
                      </a:endParaRPr>
                    </a:p>
                  </a:txBody>
                  <a:tcPr marT="0" marB="0"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7000"/>
                        </a:lnSpc>
                        <a:spcBef>
                          <a:spcPts val="0"/>
                        </a:spcBef>
                        <a:spcAft>
                          <a:spcPts val="0"/>
                        </a:spcAft>
                        <a:buNone/>
                      </a:pPr>
                      <a:r>
                        <a:rPr b="1" lang="en-US" sz="1700" u="none" cap="none" strike="noStrike">
                          <a:latin typeface="Times New Roman"/>
                          <a:ea typeface="Times New Roman"/>
                          <a:cs typeface="Times New Roman"/>
                          <a:sym typeface="Times New Roman"/>
                        </a:rPr>
                        <a:t>53.48</a:t>
                      </a:r>
                      <a:endParaRPr b="1" sz="1700" u="none" cap="none" strike="noStrike">
                        <a:latin typeface="Times New Roman"/>
                        <a:ea typeface="Times New Roman"/>
                        <a:cs typeface="Times New Roman"/>
                        <a:sym typeface="Times New Roman"/>
                      </a:endParaRPr>
                    </a:p>
                  </a:txBody>
                  <a:tcPr marT="0" marB="0"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278" name="Google Shape;278;p11"/>
          <p:cNvSpPr txBox="1"/>
          <p:nvPr/>
        </p:nvSpPr>
        <p:spPr>
          <a:xfrm>
            <a:off x="2818209" y="3807822"/>
            <a:ext cx="4068366" cy="35394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700" u="none" cap="none" strike="noStrike">
                <a:solidFill>
                  <a:srgbClr val="000000"/>
                </a:solidFill>
                <a:latin typeface="Times New Roman"/>
                <a:ea typeface="Times New Roman"/>
                <a:cs typeface="Times New Roman"/>
                <a:sym typeface="Times New Roman"/>
              </a:rPr>
              <a:t>Bảng 1. Kết quả mô hình trên 3 thang đo</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2"/>
          <p:cNvSpPr txBox="1"/>
          <p:nvPr>
            <p:ph type="title"/>
          </p:nvPr>
        </p:nvSpPr>
        <p:spPr>
          <a:xfrm>
            <a:off x="720000" y="26214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b="1" lang="en-US">
                <a:latin typeface="Times New Roman"/>
                <a:ea typeface="Times New Roman"/>
                <a:cs typeface="Times New Roman"/>
                <a:sym typeface="Times New Roman"/>
              </a:rPr>
              <a:t>Kết quả thực nghiệm</a:t>
            </a:r>
            <a:endParaRPr/>
          </a:p>
        </p:txBody>
      </p:sp>
      <p:sp>
        <p:nvSpPr>
          <p:cNvPr id="284" name="Google Shape;284;p12"/>
          <p:cNvSpPr txBox="1"/>
          <p:nvPr/>
        </p:nvSpPr>
        <p:spPr>
          <a:xfrm>
            <a:off x="2157311" y="3622084"/>
            <a:ext cx="5415064" cy="35394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700" u="none" cap="none" strike="noStrike">
                <a:solidFill>
                  <a:srgbClr val="000000"/>
                </a:solidFill>
                <a:latin typeface="Times New Roman"/>
                <a:ea typeface="Times New Roman"/>
                <a:cs typeface="Times New Roman"/>
                <a:sym typeface="Times New Roman"/>
              </a:rPr>
              <a:t>Bảng 2. Kết quả 3 nhãn cảm xúc của mô hình PhoBERTv2 </a:t>
            </a:r>
            <a:endParaRPr/>
          </a:p>
        </p:txBody>
      </p:sp>
      <p:graphicFrame>
        <p:nvGraphicFramePr>
          <p:cNvPr id="285" name="Google Shape;285;p12"/>
          <p:cNvGraphicFramePr/>
          <p:nvPr/>
        </p:nvGraphicFramePr>
        <p:xfrm>
          <a:off x="1210666" y="1689097"/>
          <a:ext cx="3000000" cy="3000000"/>
        </p:xfrm>
        <a:graphic>
          <a:graphicData uri="http://schemas.openxmlformats.org/drawingml/2006/table">
            <a:tbl>
              <a:tblPr bandRow="1" firstCol="1" firstRow="1">
                <a:noFill/>
                <a:tableStyleId>{5B90835C-367C-415F-9F31-D1592B91E6E2}</a:tableStyleId>
              </a:tblPr>
              <a:tblGrid>
                <a:gridCol w="1711500"/>
                <a:gridCol w="1711500"/>
                <a:gridCol w="1712225"/>
                <a:gridCol w="1712225"/>
              </a:tblGrid>
              <a:tr h="443900">
                <a:tc>
                  <a:txBody>
                    <a:bodyPr/>
                    <a:lstStyle/>
                    <a:p>
                      <a:pPr indent="0" lvl="0" marL="0" marR="0" rtl="0" algn="just">
                        <a:lnSpc>
                          <a:spcPct val="107000"/>
                        </a:lnSpc>
                        <a:spcBef>
                          <a:spcPts val="0"/>
                        </a:spcBef>
                        <a:spcAft>
                          <a:spcPts val="0"/>
                        </a:spcAft>
                        <a:buNone/>
                      </a:pPr>
                      <a:r>
                        <a:rPr lang="en-US" sz="1700" u="none" cap="none" strike="noStrike">
                          <a:latin typeface="Times New Roman"/>
                          <a:ea typeface="Times New Roman"/>
                          <a:cs typeface="Times New Roman"/>
                          <a:sym typeface="Times New Roman"/>
                        </a:rPr>
                        <a:t> </a:t>
                      </a:r>
                      <a:endParaRPr sz="1700" u="none" cap="none" strike="noStrike">
                        <a:latin typeface="Times New Roman"/>
                        <a:ea typeface="Times New Roman"/>
                        <a:cs typeface="Times New Roman"/>
                        <a:sym typeface="Times New Roman"/>
                      </a:endParaRPr>
                    </a:p>
                  </a:txBody>
                  <a:tcPr marT="0" marB="0"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7000"/>
                        </a:lnSpc>
                        <a:spcBef>
                          <a:spcPts val="0"/>
                        </a:spcBef>
                        <a:spcAft>
                          <a:spcPts val="0"/>
                        </a:spcAft>
                        <a:buNone/>
                      </a:pPr>
                      <a:r>
                        <a:rPr lang="en-US" sz="1700" u="none" cap="none" strike="noStrike">
                          <a:latin typeface="Times New Roman"/>
                          <a:ea typeface="Times New Roman"/>
                          <a:cs typeface="Times New Roman"/>
                          <a:sym typeface="Times New Roman"/>
                        </a:rPr>
                        <a:t>Precision</a:t>
                      </a:r>
                      <a:endParaRPr sz="1700" u="none" cap="none" strike="noStrike">
                        <a:latin typeface="Times New Roman"/>
                        <a:ea typeface="Times New Roman"/>
                        <a:cs typeface="Times New Roman"/>
                        <a:sym typeface="Times New Roman"/>
                      </a:endParaRPr>
                    </a:p>
                  </a:txBody>
                  <a:tcPr marT="0" marB="0"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7000"/>
                        </a:lnSpc>
                        <a:spcBef>
                          <a:spcPts val="0"/>
                        </a:spcBef>
                        <a:spcAft>
                          <a:spcPts val="0"/>
                        </a:spcAft>
                        <a:buNone/>
                      </a:pPr>
                      <a:r>
                        <a:rPr lang="en-US" sz="1700" u="none" cap="none" strike="noStrike">
                          <a:latin typeface="Times New Roman"/>
                          <a:ea typeface="Times New Roman"/>
                          <a:cs typeface="Times New Roman"/>
                          <a:sym typeface="Times New Roman"/>
                        </a:rPr>
                        <a:t>Recall</a:t>
                      </a:r>
                      <a:endParaRPr sz="1700" u="none" cap="none" strike="noStrike">
                        <a:latin typeface="Times New Roman"/>
                        <a:ea typeface="Times New Roman"/>
                        <a:cs typeface="Times New Roman"/>
                        <a:sym typeface="Times New Roman"/>
                      </a:endParaRPr>
                    </a:p>
                  </a:txBody>
                  <a:tcPr marT="0" marB="0"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7000"/>
                        </a:lnSpc>
                        <a:spcBef>
                          <a:spcPts val="0"/>
                        </a:spcBef>
                        <a:spcAft>
                          <a:spcPts val="0"/>
                        </a:spcAft>
                        <a:buNone/>
                      </a:pPr>
                      <a:r>
                        <a:rPr lang="en-US" sz="1700" u="none" cap="none" strike="noStrike">
                          <a:latin typeface="Times New Roman"/>
                          <a:ea typeface="Times New Roman"/>
                          <a:cs typeface="Times New Roman"/>
                          <a:sym typeface="Times New Roman"/>
                        </a:rPr>
                        <a:t>F1-score</a:t>
                      </a:r>
                      <a:endParaRPr sz="1700" u="none" cap="none" strike="noStrike">
                        <a:latin typeface="Times New Roman"/>
                        <a:ea typeface="Times New Roman"/>
                        <a:cs typeface="Times New Roman"/>
                        <a:sym typeface="Times New Roman"/>
                      </a:endParaRPr>
                    </a:p>
                  </a:txBody>
                  <a:tcPr marT="0" marB="0"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43900">
                <a:tc>
                  <a:txBody>
                    <a:bodyPr/>
                    <a:lstStyle/>
                    <a:p>
                      <a:pPr indent="0" lvl="0" marL="0" marR="0" rtl="0" algn="just">
                        <a:lnSpc>
                          <a:spcPct val="107000"/>
                        </a:lnSpc>
                        <a:spcBef>
                          <a:spcPts val="0"/>
                        </a:spcBef>
                        <a:spcAft>
                          <a:spcPts val="0"/>
                        </a:spcAft>
                        <a:buNone/>
                      </a:pPr>
                      <a:r>
                        <a:rPr lang="en-US" sz="1700" u="none" cap="none" strike="noStrike">
                          <a:latin typeface="Times New Roman"/>
                          <a:ea typeface="Times New Roman"/>
                          <a:cs typeface="Times New Roman"/>
                          <a:sym typeface="Times New Roman"/>
                        </a:rPr>
                        <a:t>Negative</a:t>
                      </a:r>
                      <a:endParaRPr sz="1700" u="none" cap="none" strike="noStrike">
                        <a:latin typeface="Times New Roman"/>
                        <a:ea typeface="Times New Roman"/>
                        <a:cs typeface="Times New Roman"/>
                        <a:sym typeface="Times New Roman"/>
                      </a:endParaRPr>
                    </a:p>
                  </a:txBody>
                  <a:tcPr marT="0" marB="0"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7000"/>
                        </a:lnSpc>
                        <a:spcBef>
                          <a:spcPts val="0"/>
                        </a:spcBef>
                        <a:spcAft>
                          <a:spcPts val="0"/>
                        </a:spcAft>
                        <a:buNone/>
                      </a:pPr>
                      <a:r>
                        <a:rPr lang="en-US" sz="1700" u="none" cap="none" strike="noStrike">
                          <a:latin typeface="Times New Roman"/>
                          <a:ea typeface="Times New Roman"/>
                          <a:cs typeface="Times New Roman"/>
                          <a:sym typeface="Times New Roman"/>
                        </a:rPr>
                        <a:t>66.14</a:t>
                      </a:r>
                      <a:endParaRPr sz="1700" u="none" cap="none" strike="noStrike">
                        <a:latin typeface="Times New Roman"/>
                        <a:ea typeface="Times New Roman"/>
                        <a:cs typeface="Times New Roman"/>
                        <a:sym typeface="Times New Roman"/>
                      </a:endParaRPr>
                    </a:p>
                  </a:txBody>
                  <a:tcPr marT="0" marB="0"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7000"/>
                        </a:lnSpc>
                        <a:spcBef>
                          <a:spcPts val="0"/>
                        </a:spcBef>
                        <a:spcAft>
                          <a:spcPts val="0"/>
                        </a:spcAft>
                        <a:buNone/>
                      </a:pPr>
                      <a:r>
                        <a:rPr lang="en-US" sz="1700" u="none" cap="none" strike="noStrike">
                          <a:latin typeface="Times New Roman"/>
                          <a:ea typeface="Times New Roman"/>
                          <a:cs typeface="Times New Roman"/>
                          <a:sym typeface="Times New Roman"/>
                        </a:rPr>
                        <a:t>58.14</a:t>
                      </a:r>
                      <a:endParaRPr sz="1700" u="none" cap="none" strike="noStrike">
                        <a:latin typeface="Times New Roman"/>
                        <a:ea typeface="Times New Roman"/>
                        <a:cs typeface="Times New Roman"/>
                        <a:sym typeface="Times New Roman"/>
                      </a:endParaRPr>
                    </a:p>
                  </a:txBody>
                  <a:tcPr marT="0" marB="0"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7000"/>
                        </a:lnSpc>
                        <a:spcBef>
                          <a:spcPts val="0"/>
                        </a:spcBef>
                        <a:spcAft>
                          <a:spcPts val="0"/>
                        </a:spcAft>
                        <a:buNone/>
                      </a:pPr>
                      <a:r>
                        <a:rPr lang="en-US" sz="1700" u="none" cap="none" strike="noStrike">
                          <a:latin typeface="Times New Roman"/>
                          <a:ea typeface="Times New Roman"/>
                          <a:cs typeface="Times New Roman"/>
                          <a:sym typeface="Times New Roman"/>
                        </a:rPr>
                        <a:t>61.88</a:t>
                      </a:r>
                      <a:endParaRPr sz="1700" u="none" cap="none" strike="noStrike">
                        <a:latin typeface="Times New Roman"/>
                        <a:ea typeface="Times New Roman"/>
                        <a:cs typeface="Times New Roman"/>
                        <a:sym typeface="Times New Roman"/>
                      </a:endParaRPr>
                    </a:p>
                  </a:txBody>
                  <a:tcPr marT="0" marB="0"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43900">
                <a:tc>
                  <a:txBody>
                    <a:bodyPr/>
                    <a:lstStyle/>
                    <a:p>
                      <a:pPr indent="0" lvl="0" marL="0" marR="0" rtl="0" algn="just">
                        <a:lnSpc>
                          <a:spcPct val="107000"/>
                        </a:lnSpc>
                        <a:spcBef>
                          <a:spcPts val="0"/>
                        </a:spcBef>
                        <a:spcAft>
                          <a:spcPts val="0"/>
                        </a:spcAft>
                        <a:buNone/>
                      </a:pPr>
                      <a:r>
                        <a:rPr lang="en-US" sz="1700" u="none" cap="none" strike="noStrike">
                          <a:latin typeface="Times New Roman"/>
                          <a:ea typeface="Times New Roman"/>
                          <a:cs typeface="Times New Roman"/>
                          <a:sym typeface="Times New Roman"/>
                        </a:rPr>
                        <a:t>Neutral</a:t>
                      </a:r>
                      <a:endParaRPr sz="1700" u="none" cap="none" strike="noStrike">
                        <a:latin typeface="Times New Roman"/>
                        <a:ea typeface="Times New Roman"/>
                        <a:cs typeface="Times New Roman"/>
                        <a:sym typeface="Times New Roman"/>
                      </a:endParaRPr>
                    </a:p>
                  </a:txBody>
                  <a:tcPr marT="0" marB="0"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7000"/>
                        </a:lnSpc>
                        <a:spcBef>
                          <a:spcPts val="0"/>
                        </a:spcBef>
                        <a:spcAft>
                          <a:spcPts val="0"/>
                        </a:spcAft>
                        <a:buNone/>
                      </a:pPr>
                      <a:r>
                        <a:rPr lang="en-US" sz="1700" u="none" cap="none" strike="noStrike">
                          <a:latin typeface="Times New Roman"/>
                          <a:ea typeface="Times New Roman"/>
                          <a:cs typeface="Times New Roman"/>
                          <a:sym typeface="Times New Roman"/>
                        </a:rPr>
                        <a:t>51.43</a:t>
                      </a:r>
                      <a:endParaRPr sz="1700" u="none" cap="none" strike="noStrike">
                        <a:latin typeface="Times New Roman"/>
                        <a:ea typeface="Times New Roman"/>
                        <a:cs typeface="Times New Roman"/>
                        <a:sym typeface="Times New Roman"/>
                      </a:endParaRPr>
                    </a:p>
                  </a:txBody>
                  <a:tcPr marT="0" marB="0"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7000"/>
                        </a:lnSpc>
                        <a:spcBef>
                          <a:spcPts val="0"/>
                        </a:spcBef>
                        <a:spcAft>
                          <a:spcPts val="0"/>
                        </a:spcAft>
                        <a:buNone/>
                      </a:pPr>
                      <a:r>
                        <a:rPr lang="en-US" sz="1700" u="none" cap="none" strike="noStrike">
                          <a:latin typeface="Times New Roman"/>
                          <a:ea typeface="Times New Roman"/>
                          <a:cs typeface="Times New Roman"/>
                          <a:sym typeface="Times New Roman"/>
                        </a:rPr>
                        <a:t>13.53</a:t>
                      </a:r>
                      <a:endParaRPr sz="1700" u="none" cap="none" strike="noStrike">
                        <a:latin typeface="Times New Roman"/>
                        <a:ea typeface="Times New Roman"/>
                        <a:cs typeface="Times New Roman"/>
                        <a:sym typeface="Times New Roman"/>
                      </a:endParaRPr>
                    </a:p>
                  </a:txBody>
                  <a:tcPr marT="0" marB="0"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7000"/>
                        </a:lnSpc>
                        <a:spcBef>
                          <a:spcPts val="0"/>
                        </a:spcBef>
                        <a:spcAft>
                          <a:spcPts val="0"/>
                        </a:spcAft>
                        <a:buNone/>
                      </a:pPr>
                      <a:r>
                        <a:rPr lang="en-US" sz="1700" u="none" cap="none" strike="noStrike">
                          <a:latin typeface="Times New Roman"/>
                          <a:ea typeface="Times New Roman"/>
                          <a:cs typeface="Times New Roman"/>
                          <a:sym typeface="Times New Roman"/>
                        </a:rPr>
                        <a:t>21.43</a:t>
                      </a:r>
                      <a:endParaRPr sz="1700" u="none" cap="none" strike="noStrike">
                        <a:latin typeface="Times New Roman"/>
                        <a:ea typeface="Times New Roman"/>
                        <a:cs typeface="Times New Roman"/>
                        <a:sym typeface="Times New Roman"/>
                      </a:endParaRPr>
                    </a:p>
                  </a:txBody>
                  <a:tcPr marT="0" marB="0"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43900">
                <a:tc>
                  <a:txBody>
                    <a:bodyPr/>
                    <a:lstStyle/>
                    <a:p>
                      <a:pPr indent="0" lvl="0" marL="0" marR="0" rtl="0" algn="just">
                        <a:lnSpc>
                          <a:spcPct val="107000"/>
                        </a:lnSpc>
                        <a:spcBef>
                          <a:spcPts val="0"/>
                        </a:spcBef>
                        <a:spcAft>
                          <a:spcPts val="0"/>
                        </a:spcAft>
                        <a:buNone/>
                      </a:pPr>
                      <a:r>
                        <a:rPr lang="en-US" sz="1700" u="none" cap="none" strike="noStrike">
                          <a:latin typeface="Times New Roman"/>
                          <a:ea typeface="Times New Roman"/>
                          <a:cs typeface="Times New Roman"/>
                          <a:sym typeface="Times New Roman"/>
                        </a:rPr>
                        <a:t>Positive</a:t>
                      </a:r>
                      <a:endParaRPr sz="1700" u="none" cap="none" strike="noStrike">
                        <a:latin typeface="Times New Roman"/>
                        <a:ea typeface="Times New Roman"/>
                        <a:cs typeface="Times New Roman"/>
                        <a:sym typeface="Times New Roman"/>
                      </a:endParaRPr>
                    </a:p>
                  </a:txBody>
                  <a:tcPr marT="0" marB="0"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7000"/>
                        </a:lnSpc>
                        <a:spcBef>
                          <a:spcPts val="0"/>
                        </a:spcBef>
                        <a:spcAft>
                          <a:spcPts val="0"/>
                        </a:spcAft>
                        <a:buNone/>
                      </a:pPr>
                      <a:r>
                        <a:rPr lang="en-US" sz="1700" u="none" cap="none" strike="noStrike">
                          <a:latin typeface="Times New Roman"/>
                          <a:ea typeface="Times New Roman"/>
                          <a:cs typeface="Times New Roman"/>
                          <a:sym typeface="Times New Roman"/>
                        </a:rPr>
                        <a:t>81.42</a:t>
                      </a:r>
                      <a:endParaRPr sz="1700" u="none" cap="none" strike="noStrike">
                        <a:latin typeface="Times New Roman"/>
                        <a:ea typeface="Times New Roman"/>
                        <a:cs typeface="Times New Roman"/>
                        <a:sym typeface="Times New Roman"/>
                      </a:endParaRPr>
                    </a:p>
                  </a:txBody>
                  <a:tcPr marT="0" marB="0"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7000"/>
                        </a:lnSpc>
                        <a:spcBef>
                          <a:spcPts val="0"/>
                        </a:spcBef>
                        <a:spcAft>
                          <a:spcPts val="0"/>
                        </a:spcAft>
                        <a:buNone/>
                      </a:pPr>
                      <a:r>
                        <a:rPr lang="en-US" sz="1700" u="none" cap="none" strike="noStrike">
                          <a:latin typeface="Times New Roman"/>
                          <a:ea typeface="Times New Roman"/>
                          <a:cs typeface="Times New Roman"/>
                          <a:sym typeface="Times New Roman"/>
                        </a:rPr>
                        <a:t>80.79</a:t>
                      </a:r>
                      <a:endParaRPr sz="1700" u="none" cap="none" strike="noStrike">
                        <a:latin typeface="Times New Roman"/>
                        <a:ea typeface="Times New Roman"/>
                        <a:cs typeface="Times New Roman"/>
                        <a:sym typeface="Times New Roman"/>
                      </a:endParaRPr>
                    </a:p>
                  </a:txBody>
                  <a:tcPr marT="0" marB="0"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7000"/>
                        </a:lnSpc>
                        <a:spcBef>
                          <a:spcPts val="0"/>
                        </a:spcBef>
                        <a:spcAft>
                          <a:spcPts val="0"/>
                        </a:spcAft>
                        <a:buNone/>
                      </a:pPr>
                      <a:r>
                        <a:rPr lang="en-US" sz="1700" u="none" cap="none" strike="noStrike">
                          <a:latin typeface="Times New Roman"/>
                          <a:ea typeface="Times New Roman"/>
                          <a:cs typeface="Times New Roman"/>
                          <a:sym typeface="Times New Roman"/>
                        </a:rPr>
                        <a:t>81.10</a:t>
                      </a:r>
                      <a:endParaRPr sz="1700" u="none" cap="none" strike="noStrike">
                        <a:latin typeface="Times New Roman"/>
                        <a:ea typeface="Times New Roman"/>
                        <a:cs typeface="Times New Roman"/>
                        <a:sym typeface="Times New Roman"/>
                      </a:endParaRPr>
                    </a:p>
                  </a:txBody>
                  <a:tcPr marT="0" marB="0"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13"/>
          <p:cNvSpPr txBox="1"/>
          <p:nvPr>
            <p:ph type="title"/>
          </p:nvPr>
        </p:nvSpPr>
        <p:spPr>
          <a:xfrm>
            <a:off x="2038200" y="2431650"/>
            <a:ext cx="5067600" cy="841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b="1" lang="en-US">
                <a:latin typeface="Times New Roman"/>
                <a:ea typeface="Times New Roman"/>
                <a:cs typeface="Times New Roman"/>
                <a:sym typeface="Times New Roman"/>
              </a:rPr>
              <a:t>Kết luận</a:t>
            </a:r>
            <a:endParaRPr b="1">
              <a:latin typeface="Times New Roman"/>
              <a:ea typeface="Times New Roman"/>
              <a:cs typeface="Times New Roman"/>
              <a:sym typeface="Times New Roman"/>
            </a:endParaRPr>
          </a:p>
        </p:txBody>
      </p:sp>
      <p:sp>
        <p:nvSpPr>
          <p:cNvPr id="291" name="Google Shape;291;p13"/>
          <p:cNvSpPr txBox="1"/>
          <p:nvPr>
            <p:ph idx="2" type="title"/>
          </p:nvPr>
        </p:nvSpPr>
        <p:spPr>
          <a:xfrm>
            <a:off x="3720750" y="1353175"/>
            <a:ext cx="1702500" cy="841800"/>
          </a:xfrm>
          <a:prstGeom prst="rect">
            <a:avLst/>
          </a:pr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6000"/>
              <a:buNone/>
            </a:pPr>
            <a:r>
              <a:rPr lang="en-US"/>
              <a:t>05</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14"/>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b="1" lang="en-US">
                <a:latin typeface="Times New Roman"/>
                <a:ea typeface="Times New Roman"/>
                <a:cs typeface="Times New Roman"/>
                <a:sym typeface="Times New Roman"/>
              </a:rPr>
              <a:t>Kết luận </a:t>
            </a:r>
            <a:endParaRPr b="1">
              <a:latin typeface="Times New Roman"/>
              <a:ea typeface="Times New Roman"/>
              <a:cs typeface="Times New Roman"/>
              <a:sym typeface="Times New Roman"/>
            </a:endParaRPr>
          </a:p>
        </p:txBody>
      </p:sp>
      <p:sp>
        <p:nvSpPr>
          <p:cNvPr id="297" name="Google Shape;297;p14"/>
          <p:cNvSpPr txBox="1"/>
          <p:nvPr/>
        </p:nvSpPr>
        <p:spPr>
          <a:xfrm>
            <a:off x="258491" y="2816918"/>
            <a:ext cx="7704000" cy="70800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b="0" i="0" lang="en-US" sz="2000" u="none" cap="none" strike="noStrike">
                <a:solidFill>
                  <a:srgbClr val="000000"/>
                </a:solidFill>
                <a:latin typeface="Times New Roman"/>
                <a:ea typeface="Times New Roman"/>
                <a:cs typeface="Times New Roman"/>
                <a:sym typeface="Times New Roman"/>
              </a:rPr>
              <a:t>🡺 Nắm bắt ý kiến của người dùng và áp dụng trong nhiều lĩnh vực như dịch vụ khách hàng, quảng cáo, và phân tích thị trường.</a:t>
            </a:r>
            <a:endParaRPr b="0" i="0" sz="2000" u="none" cap="none" strike="noStrike">
              <a:solidFill>
                <a:srgbClr val="000000"/>
              </a:solidFill>
              <a:latin typeface="Times New Roman"/>
              <a:ea typeface="Times New Roman"/>
              <a:cs typeface="Times New Roman"/>
              <a:sym typeface="Times New Roman"/>
            </a:endParaRPr>
          </a:p>
        </p:txBody>
      </p:sp>
      <p:pic>
        <p:nvPicPr>
          <p:cNvPr id="298" name="Google Shape;298;p14"/>
          <p:cNvPicPr preferRelativeResize="0"/>
          <p:nvPr/>
        </p:nvPicPr>
        <p:blipFill>
          <a:blip r:embed="rId3">
            <a:alphaModFix/>
          </a:blip>
          <a:stretch>
            <a:fillRect/>
          </a:stretch>
        </p:blipFill>
        <p:spPr>
          <a:xfrm>
            <a:off x="152563" y="1123113"/>
            <a:ext cx="8838869" cy="1924743"/>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02" name="Shape 302"/>
        <p:cNvGrpSpPr/>
        <p:nvPr/>
      </p:nvGrpSpPr>
      <p:grpSpPr>
        <a:xfrm>
          <a:off x="0" y="0"/>
          <a:ext cx="0" cy="0"/>
          <a:chOff x="0" y="0"/>
          <a:chExt cx="0" cy="0"/>
        </a:xfrm>
      </p:grpSpPr>
      <p:sp>
        <p:nvSpPr>
          <p:cNvPr id="303" name="Google Shape;303;p15"/>
          <p:cNvSpPr txBox="1"/>
          <p:nvPr>
            <p:ph type="title"/>
          </p:nvPr>
        </p:nvSpPr>
        <p:spPr>
          <a:xfrm>
            <a:off x="2440806" y="1358423"/>
            <a:ext cx="4448100" cy="1058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lang="en-US"/>
              <a:t>Thanks!</a:t>
            </a:r>
            <a:endParaRPr/>
          </a:p>
        </p:txBody>
      </p:sp>
      <p:grpSp>
        <p:nvGrpSpPr>
          <p:cNvPr id="304" name="Google Shape;304;p15"/>
          <p:cNvGrpSpPr/>
          <p:nvPr/>
        </p:nvGrpSpPr>
        <p:grpSpPr>
          <a:xfrm>
            <a:off x="1073055" y="1798921"/>
            <a:ext cx="738667" cy="502594"/>
            <a:chOff x="200200" y="2278225"/>
            <a:chExt cx="862425" cy="586800"/>
          </a:xfrm>
        </p:grpSpPr>
        <p:sp>
          <p:nvSpPr>
            <p:cNvPr id="305" name="Google Shape;305;p15"/>
            <p:cNvSpPr/>
            <p:nvPr/>
          </p:nvSpPr>
          <p:spPr>
            <a:xfrm>
              <a:off x="200200" y="2425050"/>
              <a:ext cx="338700" cy="293400"/>
            </a:xfrm>
            <a:prstGeom prst="hexagon">
              <a:avLst>
                <a:gd fmla="val 25000" name="adj"/>
                <a:gd fmla="val 115470" name="vf"/>
              </a:avLst>
            </a:pr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 name="Google Shape;306;p15"/>
            <p:cNvSpPr/>
            <p:nvPr/>
          </p:nvSpPr>
          <p:spPr>
            <a:xfrm>
              <a:off x="462325" y="2278225"/>
              <a:ext cx="338700" cy="293400"/>
            </a:xfrm>
            <a:prstGeom prst="hexagon">
              <a:avLst>
                <a:gd fmla="val 25000" name="adj"/>
                <a:gd fmla="val 115470" name="vf"/>
              </a:avLst>
            </a:pr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 name="Google Shape;307;p15"/>
            <p:cNvSpPr/>
            <p:nvPr/>
          </p:nvSpPr>
          <p:spPr>
            <a:xfrm>
              <a:off x="462325" y="2571625"/>
              <a:ext cx="338700" cy="293400"/>
            </a:xfrm>
            <a:prstGeom prst="hexagon">
              <a:avLst>
                <a:gd fmla="val 25000" name="adj"/>
                <a:gd fmla="val 115470" name="vf"/>
              </a:avLst>
            </a:pr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 name="Google Shape;308;p15"/>
            <p:cNvSpPr/>
            <p:nvPr/>
          </p:nvSpPr>
          <p:spPr>
            <a:xfrm>
              <a:off x="723925" y="2425050"/>
              <a:ext cx="338700" cy="293400"/>
            </a:xfrm>
            <a:prstGeom prst="hexagon">
              <a:avLst>
                <a:gd fmla="val 25000" name="adj"/>
                <a:gd fmla="val 115470" name="vf"/>
              </a:avLst>
            </a:pr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09" name="Google Shape;309;p15"/>
          <p:cNvGrpSpPr/>
          <p:nvPr/>
        </p:nvGrpSpPr>
        <p:grpSpPr>
          <a:xfrm>
            <a:off x="7842033" y="2820105"/>
            <a:ext cx="535749" cy="547122"/>
            <a:chOff x="3477650" y="837700"/>
            <a:chExt cx="314425" cy="321100"/>
          </a:xfrm>
        </p:grpSpPr>
        <p:sp>
          <p:nvSpPr>
            <p:cNvPr id="310" name="Google Shape;310;p15"/>
            <p:cNvSpPr/>
            <p:nvPr/>
          </p:nvSpPr>
          <p:spPr>
            <a:xfrm>
              <a:off x="3477650" y="837700"/>
              <a:ext cx="314425" cy="321100"/>
            </a:xfrm>
            <a:custGeom>
              <a:rect b="b" l="l" r="r" t="t"/>
              <a:pathLst>
                <a:path extrusionOk="0" h="12844" w="12577">
                  <a:moveTo>
                    <a:pt x="6338" y="3070"/>
                  </a:moveTo>
                  <a:cubicBezTo>
                    <a:pt x="8206" y="3070"/>
                    <a:pt x="9708" y="4571"/>
                    <a:pt x="9708" y="6439"/>
                  </a:cubicBezTo>
                  <a:cubicBezTo>
                    <a:pt x="9708" y="8307"/>
                    <a:pt x="8173" y="9808"/>
                    <a:pt x="6338" y="9808"/>
                  </a:cubicBezTo>
                  <a:cubicBezTo>
                    <a:pt x="4470" y="9808"/>
                    <a:pt x="2969" y="8307"/>
                    <a:pt x="2969" y="6439"/>
                  </a:cubicBezTo>
                  <a:cubicBezTo>
                    <a:pt x="2969" y="4571"/>
                    <a:pt x="4470" y="3070"/>
                    <a:pt x="6338" y="3070"/>
                  </a:cubicBezTo>
                  <a:close/>
                  <a:moveTo>
                    <a:pt x="5838" y="1"/>
                  </a:moveTo>
                  <a:lnTo>
                    <a:pt x="5571" y="802"/>
                  </a:lnTo>
                  <a:cubicBezTo>
                    <a:pt x="4837" y="902"/>
                    <a:pt x="4137" y="1135"/>
                    <a:pt x="3503" y="1502"/>
                  </a:cubicBezTo>
                  <a:lnTo>
                    <a:pt x="2836" y="1002"/>
                  </a:lnTo>
                  <a:cubicBezTo>
                    <a:pt x="2569" y="1168"/>
                    <a:pt x="2336" y="1369"/>
                    <a:pt x="2069" y="1535"/>
                  </a:cubicBezTo>
                  <a:lnTo>
                    <a:pt x="2336" y="2336"/>
                  </a:lnTo>
                  <a:cubicBezTo>
                    <a:pt x="1835" y="2836"/>
                    <a:pt x="1402" y="3437"/>
                    <a:pt x="1135" y="4104"/>
                  </a:cubicBezTo>
                  <a:lnTo>
                    <a:pt x="301" y="4104"/>
                  </a:lnTo>
                  <a:cubicBezTo>
                    <a:pt x="167" y="4404"/>
                    <a:pt x="67" y="4738"/>
                    <a:pt x="1" y="5038"/>
                  </a:cubicBezTo>
                  <a:lnTo>
                    <a:pt x="701" y="5572"/>
                  </a:lnTo>
                  <a:cubicBezTo>
                    <a:pt x="668" y="5838"/>
                    <a:pt x="634" y="6139"/>
                    <a:pt x="634" y="6439"/>
                  </a:cubicBezTo>
                  <a:cubicBezTo>
                    <a:pt x="634" y="6806"/>
                    <a:pt x="668" y="7173"/>
                    <a:pt x="734" y="7573"/>
                  </a:cubicBezTo>
                  <a:lnTo>
                    <a:pt x="67" y="8073"/>
                  </a:lnTo>
                  <a:cubicBezTo>
                    <a:pt x="167" y="8407"/>
                    <a:pt x="301" y="8741"/>
                    <a:pt x="401" y="9074"/>
                  </a:cubicBezTo>
                  <a:lnTo>
                    <a:pt x="1235" y="9074"/>
                  </a:lnTo>
                  <a:cubicBezTo>
                    <a:pt x="1535" y="9641"/>
                    <a:pt x="1902" y="10142"/>
                    <a:pt x="2369" y="10575"/>
                  </a:cubicBezTo>
                  <a:lnTo>
                    <a:pt x="2135" y="11342"/>
                  </a:lnTo>
                  <a:cubicBezTo>
                    <a:pt x="2402" y="11609"/>
                    <a:pt x="2703" y="11809"/>
                    <a:pt x="3036" y="11976"/>
                  </a:cubicBezTo>
                  <a:lnTo>
                    <a:pt x="3703" y="11476"/>
                  </a:lnTo>
                  <a:cubicBezTo>
                    <a:pt x="4237" y="11743"/>
                    <a:pt x="4837" y="11943"/>
                    <a:pt x="5404" y="12010"/>
                  </a:cubicBezTo>
                  <a:lnTo>
                    <a:pt x="5671" y="12810"/>
                  </a:lnTo>
                  <a:cubicBezTo>
                    <a:pt x="5838" y="12810"/>
                    <a:pt x="6038" y="12843"/>
                    <a:pt x="6205" y="12843"/>
                  </a:cubicBezTo>
                  <a:cubicBezTo>
                    <a:pt x="6405" y="12843"/>
                    <a:pt x="6572" y="12843"/>
                    <a:pt x="6739" y="12810"/>
                  </a:cubicBezTo>
                  <a:lnTo>
                    <a:pt x="7006" y="12010"/>
                  </a:lnTo>
                  <a:cubicBezTo>
                    <a:pt x="7639" y="11943"/>
                    <a:pt x="8206" y="11743"/>
                    <a:pt x="8707" y="11476"/>
                  </a:cubicBezTo>
                  <a:lnTo>
                    <a:pt x="9374" y="11976"/>
                  </a:lnTo>
                  <a:cubicBezTo>
                    <a:pt x="9708" y="11809"/>
                    <a:pt x="10008" y="11576"/>
                    <a:pt x="10308" y="11342"/>
                  </a:cubicBezTo>
                  <a:lnTo>
                    <a:pt x="10041" y="10575"/>
                  </a:lnTo>
                  <a:cubicBezTo>
                    <a:pt x="10508" y="10142"/>
                    <a:pt x="10875" y="9608"/>
                    <a:pt x="11175" y="9074"/>
                  </a:cubicBezTo>
                  <a:lnTo>
                    <a:pt x="12009" y="9074"/>
                  </a:lnTo>
                  <a:cubicBezTo>
                    <a:pt x="12143" y="8741"/>
                    <a:pt x="12243" y="8407"/>
                    <a:pt x="12343" y="8073"/>
                  </a:cubicBezTo>
                  <a:lnTo>
                    <a:pt x="11676" y="7573"/>
                  </a:lnTo>
                  <a:cubicBezTo>
                    <a:pt x="11909" y="7173"/>
                    <a:pt x="11976" y="6806"/>
                    <a:pt x="11976" y="6439"/>
                  </a:cubicBezTo>
                  <a:cubicBezTo>
                    <a:pt x="11976" y="6139"/>
                    <a:pt x="11909" y="5838"/>
                    <a:pt x="11876" y="5572"/>
                  </a:cubicBezTo>
                  <a:lnTo>
                    <a:pt x="12576" y="5038"/>
                  </a:lnTo>
                  <a:cubicBezTo>
                    <a:pt x="12510" y="4738"/>
                    <a:pt x="12409" y="4437"/>
                    <a:pt x="12309" y="4104"/>
                  </a:cubicBezTo>
                  <a:lnTo>
                    <a:pt x="11475" y="4104"/>
                  </a:lnTo>
                  <a:cubicBezTo>
                    <a:pt x="11175" y="3437"/>
                    <a:pt x="10742" y="2836"/>
                    <a:pt x="10241" y="2336"/>
                  </a:cubicBezTo>
                  <a:lnTo>
                    <a:pt x="10508" y="1535"/>
                  </a:lnTo>
                  <a:cubicBezTo>
                    <a:pt x="10241" y="1335"/>
                    <a:pt x="10008" y="1168"/>
                    <a:pt x="9741" y="1002"/>
                  </a:cubicBezTo>
                  <a:lnTo>
                    <a:pt x="9074" y="1502"/>
                  </a:lnTo>
                  <a:cubicBezTo>
                    <a:pt x="8473" y="1135"/>
                    <a:pt x="7739" y="935"/>
                    <a:pt x="7006" y="802"/>
                  </a:cubicBezTo>
                  <a:lnTo>
                    <a:pt x="6739" y="1"/>
                  </a:lnTo>
                  <a:close/>
                </a:path>
              </a:pathLst>
            </a:custGeom>
            <a:solidFill>
              <a:srgbClr val="B2B6DC"/>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 name="Google Shape;311;p15"/>
            <p:cNvSpPr/>
            <p:nvPr/>
          </p:nvSpPr>
          <p:spPr>
            <a:xfrm>
              <a:off x="3477650" y="837700"/>
              <a:ext cx="314425" cy="321100"/>
            </a:xfrm>
            <a:custGeom>
              <a:rect b="b" l="l" r="r" t="t"/>
              <a:pathLst>
                <a:path extrusionOk="0" fill="none" h="12844" w="12577">
                  <a:moveTo>
                    <a:pt x="11976" y="6439"/>
                  </a:moveTo>
                  <a:cubicBezTo>
                    <a:pt x="11976" y="6139"/>
                    <a:pt x="11909" y="5838"/>
                    <a:pt x="11876" y="5572"/>
                  </a:cubicBezTo>
                  <a:lnTo>
                    <a:pt x="12576" y="5038"/>
                  </a:lnTo>
                  <a:cubicBezTo>
                    <a:pt x="12510" y="4738"/>
                    <a:pt x="12409" y="4437"/>
                    <a:pt x="12309" y="4104"/>
                  </a:cubicBezTo>
                  <a:lnTo>
                    <a:pt x="11475" y="4104"/>
                  </a:lnTo>
                  <a:cubicBezTo>
                    <a:pt x="11175" y="3437"/>
                    <a:pt x="10742" y="2836"/>
                    <a:pt x="10241" y="2336"/>
                  </a:cubicBezTo>
                  <a:lnTo>
                    <a:pt x="10508" y="1535"/>
                  </a:lnTo>
                  <a:cubicBezTo>
                    <a:pt x="10241" y="1335"/>
                    <a:pt x="10008" y="1168"/>
                    <a:pt x="9741" y="1002"/>
                  </a:cubicBezTo>
                  <a:lnTo>
                    <a:pt x="9074" y="1502"/>
                  </a:lnTo>
                  <a:cubicBezTo>
                    <a:pt x="8473" y="1135"/>
                    <a:pt x="7739" y="935"/>
                    <a:pt x="7006" y="802"/>
                  </a:cubicBezTo>
                  <a:lnTo>
                    <a:pt x="6739" y="1"/>
                  </a:lnTo>
                  <a:lnTo>
                    <a:pt x="6305" y="1"/>
                  </a:lnTo>
                  <a:lnTo>
                    <a:pt x="5838" y="1"/>
                  </a:lnTo>
                  <a:lnTo>
                    <a:pt x="5571" y="802"/>
                  </a:lnTo>
                  <a:cubicBezTo>
                    <a:pt x="4837" y="902"/>
                    <a:pt x="4137" y="1135"/>
                    <a:pt x="3503" y="1502"/>
                  </a:cubicBezTo>
                  <a:lnTo>
                    <a:pt x="2836" y="1002"/>
                  </a:lnTo>
                  <a:cubicBezTo>
                    <a:pt x="2569" y="1168"/>
                    <a:pt x="2336" y="1369"/>
                    <a:pt x="2069" y="1535"/>
                  </a:cubicBezTo>
                  <a:lnTo>
                    <a:pt x="2336" y="2336"/>
                  </a:lnTo>
                  <a:cubicBezTo>
                    <a:pt x="1835" y="2836"/>
                    <a:pt x="1402" y="3437"/>
                    <a:pt x="1135" y="4104"/>
                  </a:cubicBezTo>
                  <a:lnTo>
                    <a:pt x="301" y="4104"/>
                  </a:lnTo>
                  <a:cubicBezTo>
                    <a:pt x="167" y="4404"/>
                    <a:pt x="67" y="4738"/>
                    <a:pt x="1" y="5038"/>
                  </a:cubicBezTo>
                  <a:lnTo>
                    <a:pt x="701" y="5572"/>
                  </a:lnTo>
                  <a:cubicBezTo>
                    <a:pt x="668" y="5838"/>
                    <a:pt x="634" y="6139"/>
                    <a:pt x="634" y="6439"/>
                  </a:cubicBezTo>
                  <a:cubicBezTo>
                    <a:pt x="634" y="6806"/>
                    <a:pt x="668" y="7173"/>
                    <a:pt x="734" y="7573"/>
                  </a:cubicBezTo>
                  <a:lnTo>
                    <a:pt x="67" y="8073"/>
                  </a:lnTo>
                  <a:cubicBezTo>
                    <a:pt x="167" y="8407"/>
                    <a:pt x="301" y="8741"/>
                    <a:pt x="401" y="9074"/>
                  </a:cubicBezTo>
                  <a:lnTo>
                    <a:pt x="1235" y="9074"/>
                  </a:lnTo>
                  <a:cubicBezTo>
                    <a:pt x="1535" y="9641"/>
                    <a:pt x="1902" y="10142"/>
                    <a:pt x="2369" y="10575"/>
                  </a:cubicBezTo>
                  <a:lnTo>
                    <a:pt x="2135" y="11342"/>
                  </a:lnTo>
                  <a:cubicBezTo>
                    <a:pt x="2402" y="11609"/>
                    <a:pt x="2703" y="11809"/>
                    <a:pt x="3036" y="11976"/>
                  </a:cubicBezTo>
                  <a:lnTo>
                    <a:pt x="3703" y="11476"/>
                  </a:lnTo>
                  <a:cubicBezTo>
                    <a:pt x="4237" y="11743"/>
                    <a:pt x="4837" y="11943"/>
                    <a:pt x="5404" y="12010"/>
                  </a:cubicBezTo>
                  <a:lnTo>
                    <a:pt x="5671" y="12810"/>
                  </a:lnTo>
                  <a:cubicBezTo>
                    <a:pt x="5838" y="12810"/>
                    <a:pt x="6038" y="12843"/>
                    <a:pt x="6205" y="12843"/>
                  </a:cubicBezTo>
                  <a:cubicBezTo>
                    <a:pt x="6405" y="12843"/>
                    <a:pt x="6572" y="12843"/>
                    <a:pt x="6739" y="12810"/>
                  </a:cubicBezTo>
                  <a:lnTo>
                    <a:pt x="7006" y="12010"/>
                  </a:lnTo>
                  <a:cubicBezTo>
                    <a:pt x="7639" y="11943"/>
                    <a:pt x="8206" y="11743"/>
                    <a:pt x="8707" y="11476"/>
                  </a:cubicBezTo>
                  <a:lnTo>
                    <a:pt x="9374" y="11976"/>
                  </a:lnTo>
                  <a:cubicBezTo>
                    <a:pt x="9708" y="11809"/>
                    <a:pt x="10008" y="11576"/>
                    <a:pt x="10308" y="11342"/>
                  </a:cubicBezTo>
                  <a:lnTo>
                    <a:pt x="10041" y="10575"/>
                  </a:lnTo>
                  <a:cubicBezTo>
                    <a:pt x="10508" y="10142"/>
                    <a:pt x="10875" y="9608"/>
                    <a:pt x="11175" y="9074"/>
                  </a:cubicBezTo>
                  <a:lnTo>
                    <a:pt x="12009" y="9074"/>
                  </a:lnTo>
                  <a:cubicBezTo>
                    <a:pt x="12143" y="8741"/>
                    <a:pt x="12243" y="8407"/>
                    <a:pt x="12343" y="8073"/>
                  </a:cubicBezTo>
                  <a:lnTo>
                    <a:pt x="11676" y="7573"/>
                  </a:lnTo>
                  <a:cubicBezTo>
                    <a:pt x="11909" y="7173"/>
                    <a:pt x="11976" y="6806"/>
                    <a:pt x="11976" y="6439"/>
                  </a:cubicBezTo>
                  <a:close/>
                  <a:moveTo>
                    <a:pt x="6338" y="9808"/>
                  </a:moveTo>
                  <a:cubicBezTo>
                    <a:pt x="4470" y="9808"/>
                    <a:pt x="2969" y="8307"/>
                    <a:pt x="2969" y="6439"/>
                  </a:cubicBezTo>
                  <a:cubicBezTo>
                    <a:pt x="2969" y="4571"/>
                    <a:pt x="4470" y="3070"/>
                    <a:pt x="6338" y="3070"/>
                  </a:cubicBezTo>
                  <a:cubicBezTo>
                    <a:pt x="8206" y="3070"/>
                    <a:pt x="9708" y="4571"/>
                    <a:pt x="9708" y="6439"/>
                  </a:cubicBezTo>
                  <a:cubicBezTo>
                    <a:pt x="9708" y="8307"/>
                    <a:pt x="8173" y="9808"/>
                    <a:pt x="6338" y="9808"/>
                  </a:cubicBezTo>
                  <a:close/>
                </a:path>
              </a:pathLst>
            </a:custGeom>
            <a:noFill/>
            <a:ln cap="rnd" cmpd="sng" w="158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12" name="Google Shape;312;p15"/>
          <p:cNvGrpSpPr/>
          <p:nvPr/>
        </p:nvGrpSpPr>
        <p:grpSpPr>
          <a:xfrm>
            <a:off x="1520230" y="2242996"/>
            <a:ext cx="738667" cy="502594"/>
            <a:chOff x="200200" y="2278225"/>
            <a:chExt cx="862425" cy="586800"/>
          </a:xfrm>
        </p:grpSpPr>
        <p:sp>
          <p:nvSpPr>
            <p:cNvPr id="313" name="Google Shape;313;p15"/>
            <p:cNvSpPr/>
            <p:nvPr/>
          </p:nvSpPr>
          <p:spPr>
            <a:xfrm>
              <a:off x="200200" y="2425050"/>
              <a:ext cx="338700" cy="293400"/>
            </a:xfrm>
            <a:prstGeom prst="hexagon">
              <a:avLst>
                <a:gd fmla="val 25000" name="adj"/>
                <a:gd fmla="val 115470" name="vf"/>
              </a:avLst>
            </a:pr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 name="Google Shape;314;p15"/>
            <p:cNvSpPr/>
            <p:nvPr/>
          </p:nvSpPr>
          <p:spPr>
            <a:xfrm>
              <a:off x="462325" y="2278225"/>
              <a:ext cx="338700" cy="293400"/>
            </a:xfrm>
            <a:prstGeom prst="hexagon">
              <a:avLst>
                <a:gd fmla="val 25000" name="adj"/>
                <a:gd fmla="val 115470" name="vf"/>
              </a:avLst>
            </a:pr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 name="Google Shape;315;p15"/>
            <p:cNvSpPr/>
            <p:nvPr/>
          </p:nvSpPr>
          <p:spPr>
            <a:xfrm>
              <a:off x="462325" y="2571625"/>
              <a:ext cx="338700" cy="293400"/>
            </a:xfrm>
            <a:prstGeom prst="hexagon">
              <a:avLst>
                <a:gd fmla="val 25000" name="adj"/>
                <a:gd fmla="val 115470" name="vf"/>
              </a:avLst>
            </a:pr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 name="Google Shape;316;p15"/>
            <p:cNvSpPr/>
            <p:nvPr/>
          </p:nvSpPr>
          <p:spPr>
            <a:xfrm>
              <a:off x="723925" y="2425050"/>
              <a:ext cx="338700" cy="293400"/>
            </a:xfrm>
            <a:prstGeom prst="hexagon">
              <a:avLst>
                <a:gd fmla="val 25000" name="adj"/>
                <a:gd fmla="val 115470" name="vf"/>
              </a:avLst>
            </a:pr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17" name="Google Shape;317;p15"/>
          <p:cNvSpPr txBox="1"/>
          <p:nvPr>
            <p:ph idx="2" type="subTitle"/>
          </p:nvPr>
        </p:nvSpPr>
        <p:spPr>
          <a:xfrm>
            <a:off x="2695956" y="2427041"/>
            <a:ext cx="3937800" cy="3858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2500"/>
              <a:buNone/>
            </a:pPr>
            <a:r>
              <a:rPr lang="en-US"/>
              <a:t>Do you have any questions?</a:t>
            </a:r>
            <a:endParaRPr/>
          </a:p>
        </p:txBody>
      </p:sp>
      <p:grpSp>
        <p:nvGrpSpPr>
          <p:cNvPr id="318" name="Google Shape;318;p15"/>
          <p:cNvGrpSpPr/>
          <p:nvPr/>
        </p:nvGrpSpPr>
        <p:grpSpPr>
          <a:xfrm>
            <a:off x="7689522" y="633393"/>
            <a:ext cx="1168455" cy="1168423"/>
            <a:chOff x="3581050" y="3046800"/>
            <a:chExt cx="899850" cy="899825"/>
          </a:xfrm>
        </p:grpSpPr>
        <p:sp>
          <p:nvSpPr>
            <p:cNvPr id="319" name="Google Shape;319;p15"/>
            <p:cNvSpPr/>
            <p:nvPr/>
          </p:nvSpPr>
          <p:spPr>
            <a:xfrm>
              <a:off x="3581050" y="3088000"/>
              <a:ext cx="899850" cy="817425"/>
            </a:xfrm>
            <a:custGeom>
              <a:rect b="b" l="l" r="r" t="t"/>
              <a:pathLst>
                <a:path extrusionOk="0" h="32697" w="35994">
                  <a:moveTo>
                    <a:pt x="17994" y="0"/>
                  </a:moveTo>
                  <a:cubicBezTo>
                    <a:pt x="10608" y="0"/>
                    <a:pt x="3897" y="5036"/>
                    <a:pt x="2102" y="12529"/>
                  </a:cubicBezTo>
                  <a:cubicBezTo>
                    <a:pt x="1" y="21302"/>
                    <a:pt x="5405" y="30108"/>
                    <a:pt x="14178" y="32243"/>
                  </a:cubicBezTo>
                  <a:cubicBezTo>
                    <a:pt x="15457" y="32550"/>
                    <a:pt x="16738" y="32696"/>
                    <a:pt x="18000" y="32696"/>
                  </a:cubicBezTo>
                  <a:cubicBezTo>
                    <a:pt x="25386" y="32696"/>
                    <a:pt x="32097" y="27661"/>
                    <a:pt x="33892" y="20168"/>
                  </a:cubicBezTo>
                  <a:cubicBezTo>
                    <a:pt x="35993" y="11395"/>
                    <a:pt x="30589" y="2555"/>
                    <a:pt x="21817" y="454"/>
                  </a:cubicBezTo>
                  <a:cubicBezTo>
                    <a:pt x="20537" y="147"/>
                    <a:pt x="19256" y="0"/>
                    <a:pt x="17994" y="0"/>
                  </a:cubicBezTo>
                  <a:close/>
                </a:path>
              </a:pathLst>
            </a:custGeom>
            <a:solidFill>
              <a:schemeClr val="accent1"/>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 name="Google Shape;320;p15"/>
            <p:cNvSpPr/>
            <p:nvPr/>
          </p:nvSpPr>
          <p:spPr>
            <a:xfrm>
              <a:off x="3657775" y="3251925"/>
              <a:ext cx="781425" cy="653850"/>
            </a:xfrm>
            <a:custGeom>
              <a:rect b="b" l="l" r="r" t="t"/>
              <a:pathLst>
                <a:path extrusionOk="0" h="26154" w="31257">
                  <a:moveTo>
                    <a:pt x="27987" y="1"/>
                  </a:moveTo>
                  <a:lnTo>
                    <a:pt x="27987" y="1"/>
                  </a:lnTo>
                  <a:cubicBezTo>
                    <a:pt x="28888" y="2036"/>
                    <a:pt x="29422" y="4337"/>
                    <a:pt x="29422" y="6739"/>
                  </a:cubicBezTo>
                  <a:cubicBezTo>
                    <a:pt x="29422" y="15746"/>
                    <a:pt x="22083" y="23084"/>
                    <a:pt x="13077" y="23084"/>
                  </a:cubicBezTo>
                  <a:cubicBezTo>
                    <a:pt x="7740" y="23084"/>
                    <a:pt x="3003" y="20516"/>
                    <a:pt x="1" y="16546"/>
                  </a:cubicBezTo>
                  <a:lnTo>
                    <a:pt x="1" y="16546"/>
                  </a:lnTo>
                  <a:cubicBezTo>
                    <a:pt x="2569" y="22217"/>
                    <a:pt x="8240" y="26153"/>
                    <a:pt x="14878" y="26153"/>
                  </a:cubicBezTo>
                  <a:cubicBezTo>
                    <a:pt x="23885" y="26153"/>
                    <a:pt x="31223" y="18814"/>
                    <a:pt x="31223" y="9808"/>
                  </a:cubicBezTo>
                  <a:cubicBezTo>
                    <a:pt x="31256" y="6139"/>
                    <a:pt x="30056" y="2703"/>
                    <a:pt x="27987" y="1"/>
                  </a:cubicBezTo>
                  <a:close/>
                </a:path>
              </a:pathLst>
            </a:custGeom>
            <a:solidFill>
              <a:srgbClr val="FFFFFF">
                <a:alpha val="2666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 name="Google Shape;321;p15"/>
            <p:cNvSpPr/>
            <p:nvPr/>
          </p:nvSpPr>
          <p:spPr>
            <a:xfrm>
              <a:off x="3581050" y="3046800"/>
              <a:ext cx="899850" cy="899825"/>
            </a:xfrm>
            <a:custGeom>
              <a:rect b="b" l="l" r="r" t="t"/>
              <a:pathLst>
                <a:path extrusionOk="0" fill="none" h="35993" w="35994">
                  <a:moveTo>
                    <a:pt x="21817" y="2102"/>
                  </a:moveTo>
                  <a:cubicBezTo>
                    <a:pt x="30589" y="4203"/>
                    <a:pt x="35993" y="13043"/>
                    <a:pt x="33892" y="21816"/>
                  </a:cubicBezTo>
                  <a:cubicBezTo>
                    <a:pt x="31790" y="30589"/>
                    <a:pt x="22951" y="35993"/>
                    <a:pt x="14178" y="33891"/>
                  </a:cubicBezTo>
                  <a:cubicBezTo>
                    <a:pt x="5405" y="31756"/>
                    <a:pt x="1" y="22950"/>
                    <a:pt x="2102" y="14177"/>
                  </a:cubicBezTo>
                  <a:cubicBezTo>
                    <a:pt x="4204" y="5404"/>
                    <a:pt x="13044" y="0"/>
                    <a:pt x="21817" y="2102"/>
                  </a:cubicBezTo>
                  <a:close/>
                </a:path>
              </a:pathLst>
            </a:custGeom>
            <a:solidFill>
              <a:schemeClr val="accent1"/>
            </a:solidFill>
            <a:ln cap="rnd" cmpd="sng" w="158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 name="Google Shape;322;p15"/>
            <p:cNvSpPr/>
            <p:nvPr/>
          </p:nvSpPr>
          <p:spPr>
            <a:xfrm>
              <a:off x="3804550" y="3313650"/>
              <a:ext cx="104275" cy="200175"/>
            </a:xfrm>
            <a:custGeom>
              <a:rect b="b" l="l" r="r" t="t"/>
              <a:pathLst>
                <a:path extrusionOk="0" h="8007" w="4171">
                  <a:moveTo>
                    <a:pt x="2202" y="0"/>
                  </a:moveTo>
                  <a:cubicBezTo>
                    <a:pt x="1001" y="0"/>
                    <a:pt x="1" y="1768"/>
                    <a:pt x="1" y="4003"/>
                  </a:cubicBezTo>
                  <a:cubicBezTo>
                    <a:pt x="1" y="6205"/>
                    <a:pt x="1001" y="8006"/>
                    <a:pt x="2202" y="8006"/>
                  </a:cubicBezTo>
                  <a:cubicBezTo>
                    <a:pt x="3036" y="8006"/>
                    <a:pt x="3770" y="7172"/>
                    <a:pt x="4170" y="5938"/>
                  </a:cubicBezTo>
                  <a:lnTo>
                    <a:pt x="2202" y="4003"/>
                  </a:lnTo>
                  <a:lnTo>
                    <a:pt x="4170" y="2035"/>
                  </a:lnTo>
                  <a:cubicBezTo>
                    <a:pt x="3803" y="834"/>
                    <a:pt x="3036" y="0"/>
                    <a:pt x="2202" y="0"/>
                  </a:cubicBez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 name="Google Shape;323;p15"/>
            <p:cNvSpPr/>
            <p:nvPr/>
          </p:nvSpPr>
          <p:spPr>
            <a:xfrm>
              <a:off x="4151475" y="3313650"/>
              <a:ext cx="104250" cy="200175"/>
            </a:xfrm>
            <a:custGeom>
              <a:rect b="b" l="l" r="r" t="t"/>
              <a:pathLst>
                <a:path extrusionOk="0" h="8007" w="4170">
                  <a:moveTo>
                    <a:pt x="2235" y="0"/>
                  </a:moveTo>
                  <a:cubicBezTo>
                    <a:pt x="1001" y="0"/>
                    <a:pt x="0" y="1768"/>
                    <a:pt x="0" y="4003"/>
                  </a:cubicBezTo>
                  <a:cubicBezTo>
                    <a:pt x="0" y="6205"/>
                    <a:pt x="1001" y="8006"/>
                    <a:pt x="2235" y="8006"/>
                  </a:cubicBezTo>
                  <a:cubicBezTo>
                    <a:pt x="3069" y="8006"/>
                    <a:pt x="3770" y="7172"/>
                    <a:pt x="4170" y="5938"/>
                  </a:cubicBezTo>
                  <a:lnTo>
                    <a:pt x="2235" y="4003"/>
                  </a:lnTo>
                  <a:lnTo>
                    <a:pt x="4170" y="2035"/>
                  </a:lnTo>
                  <a:cubicBezTo>
                    <a:pt x="3803" y="834"/>
                    <a:pt x="3069" y="0"/>
                    <a:pt x="2235" y="0"/>
                  </a:cubicBez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 name="Google Shape;324;p15"/>
            <p:cNvSpPr/>
            <p:nvPr/>
          </p:nvSpPr>
          <p:spPr>
            <a:xfrm>
              <a:off x="3782050" y="3555475"/>
              <a:ext cx="497875" cy="169325"/>
            </a:xfrm>
            <a:custGeom>
              <a:rect b="b" l="l" r="r" t="t"/>
              <a:pathLst>
                <a:path extrusionOk="0" fill="none" h="6773" w="19915">
                  <a:moveTo>
                    <a:pt x="0" y="1"/>
                  </a:moveTo>
                  <a:cubicBezTo>
                    <a:pt x="1568" y="3937"/>
                    <a:pt x="5404" y="6773"/>
                    <a:pt x="9940" y="6773"/>
                  </a:cubicBezTo>
                  <a:cubicBezTo>
                    <a:pt x="14477" y="6773"/>
                    <a:pt x="18346" y="3937"/>
                    <a:pt x="19914" y="1"/>
                  </a:cubicBezTo>
                </a:path>
              </a:pathLst>
            </a:custGeom>
            <a:solidFill>
              <a:schemeClr val="accent1"/>
            </a:solidFill>
            <a:ln cap="rnd" cmpd="sng" w="158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25" name="Google Shape;325;p15"/>
          <p:cNvGrpSpPr/>
          <p:nvPr/>
        </p:nvGrpSpPr>
        <p:grpSpPr>
          <a:xfrm>
            <a:off x="659780" y="756911"/>
            <a:ext cx="535749" cy="547122"/>
            <a:chOff x="3477650" y="837700"/>
            <a:chExt cx="314425" cy="321100"/>
          </a:xfrm>
        </p:grpSpPr>
        <p:sp>
          <p:nvSpPr>
            <p:cNvPr id="326" name="Google Shape;326;p15"/>
            <p:cNvSpPr/>
            <p:nvPr/>
          </p:nvSpPr>
          <p:spPr>
            <a:xfrm>
              <a:off x="3477650" y="837700"/>
              <a:ext cx="314425" cy="321100"/>
            </a:xfrm>
            <a:custGeom>
              <a:rect b="b" l="l" r="r" t="t"/>
              <a:pathLst>
                <a:path extrusionOk="0" h="12844" w="12577">
                  <a:moveTo>
                    <a:pt x="6338" y="3070"/>
                  </a:moveTo>
                  <a:cubicBezTo>
                    <a:pt x="8206" y="3070"/>
                    <a:pt x="9708" y="4571"/>
                    <a:pt x="9708" y="6439"/>
                  </a:cubicBezTo>
                  <a:cubicBezTo>
                    <a:pt x="9708" y="8307"/>
                    <a:pt x="8173" y="9808"/>
                    <a:pt x="6338" y="9808"/>
                  </a:cubicBezTo>
                  <a:cubicBezTo>
                    <a:pt x="4470" y="9808"/>
                    <a:pt x="2969" y="8307"/>
                    <a:pt x="2969" y="6439"/>
                  </a:cubicBezTo>
                  <a:cubicBezTo>
                    <a:pt x="2969" y="4571"/>
                    <a:pt x="4470" y="3070"/>
                    <a:pt x="6338" y="3070"/>
                  </a:cubicBezTo>
                  <a:close/>
                  <a:moveTo>
                    <a:pt x="5838" y="1"/>
                  </a:moveTo>
                  <a:lnTo>
                    <a:pt x="5571" y="802"/>
                  </a:lnTo>
                  <a:cubicBezTo>
                    <a:pt x="4837" y="902"/>
                    <a:pt x="4137" y="1135"/>
                    <a:pt x="3503" y="1502"/>
                  </a:cubicBezTo>
                  <a:lnTo>
                    <a:pt x="2836" y="1002"/>
                  </a:lnTo>
                  <a:cubicBezTo>
                    <a:pt x="2569" y="1168"/>
                    <a:pt x="2336" y="1369"/>
                    <a:pt x="2069" y="1535"/>
                  </a:cubicBezTo>
                  <a:lnTo>
                    <a:pt x="2336" y="2336"/>
                  </a:lnTo>
                  <a:cubicBezTo>
                    <a:pt x="1835" y="2836"/>
                    <a:pt x="1402" y="3437"/>
                    <a:pt x="1135" y="4104"/>
                  </a:cubicBezTo>
                  <a:lnTo>
                    <a:pt x="301" y="4104"/>
                  </a:lnTo>
                  <a:cubicBezTo>
                    <a:pt x="167" y="4404"/>
                    <a:pt x="67" y="4738"/>
                    <a:pt x="1" y="5038"/>
                  </a:cubicBezTo>
                  <a:lnTo>
                    <a:pt x="701" y="5572"/>
                  </a:lnTo>
                  <a:cubicBezTo>
                    <a:pt x="668" y="5838"/>
                    <a:pt x="634" y="6139"/>
                    <a:pt x="634" y="6439"/>
                  </a:cubicBezTo>
                  <a:cubicBezTo>
                    <a:pt x="634" y="6806"/>
                    <a:pt x="668" y="7173"/>
                    <a:pt x="734" y="7573"/>
                  </a:cubicBezTo>
                  <a:lnTo>
                    <a:pt x="67" y="8073"/>
                  </a:lnTo>
                  <a:cubicBezTo>
                    <a:pt x="167" y="8407"/>
                    <a:pt x="301" y="8741"/>
                    <a:pt x="401" y="9074"/>
                  </a:cubicBezTo>
                  <a:lnTo>
                    <a:pt x="1235" y="9074"/>
                  </a:lnTo>
                  <a:cubicBezTo>
                    <a:pt x="1535" y="9641"/>
                    <a:pt x="1902" y="10142"/>
                    <a:pt x="2369" y="10575"/>
                  </a:cubicBezTo>
                  <a:lnTo>
                    <a:pt x="2135" y="11342"/>
                  </a:lnTo>
                  <a:cubicBezTo>
                    <a:pt x="2402" y="11609"/>
                    <a:pt x="2703" y="11809"/>
                    <a:pt x="3036" y="11976"/>
                  </a:cubicBezTo>
                  <a:lnTo>
                    <a:pt x="3703" y="11476"/>
                  </a:lnTo>
                  <a:cubicBezTo>
                    <a:pt x="4237" y="11743"/>
                    <a:pt x="4837" y="11943"/>
                    <a:pt x="5404" y="12010"/>
                  </a:cubicBezTo>
                  <a:lnTo>
                    <a:pt x="5671" y="12810"/>
                  </a:lnTo>
                  <a:cubicBezTo>
                    <a:pt x="5838" y="12810"/>
                    <a:pt x="6038" y="12843"/>
                    <a:pt x="6205" y="12843"/>
                  </a:cubicBezTo>
                  <a:cubicBezTo>
                    <a:pt x="6405" y="12843"/>
                    <a:pt x="6572" y="12843"/>
                    <a:pt x="6739" y="12810"/>
                  </a:cubicBezTo>
                  <a:lnTo>
                    <a:pt x="7006" y="12010"/>
                  </a:lnTo>
                  <a:cubicBezTo>
                    <a:pt x="7639" y="11943"/>
                    <a:pt x="8206" y="11743"/>
                    <a:pt x="8707" y="11476"/>
                  </a:cubicBezTo>
                  <a:lnTo>
                    <a:pt x="9374" y="11976"/>
                  </a:lnTo>
                  <a:cubicBezTo>
                    <a:pt x="9708" y="11809"/>
                    <a:pt x="10008" y="11576"/>
                    <a:pt x="10308" y="11342"/>
                  </a:cubicBezTo>
                  <a:lnTo>
                    <a:pt x="10041" y="10575"/>
                  </a:lnTo>
                  <a:cubicBezTo>
                    <a:pt x="10508" y="10142"/>
                    <a:pt x="10875" y="9608"/>
                    <a:pt x="11175" y="9074"/>
                  </a:cubicBezTo>
                  <a:lnTo>
                    <a:pt x="12009" y="9074"/>
                  </a:lnTo>
                  <a:cubicBezTo>
                    <a:pt x="12143" y="8741"/>
                    <a:pt x="12243" y="8407"/>
                    <a:pt x="12343" y="8073"/>
                  </a:cubicBezTo>
                  <a:lnTo>
                    <a:pt x="11676" y="7573"/>
                  </a:lnTo>
                  <a:cubicBezTo>
                    <a:pt x="11909" y="7173"/>
                    <a:pt x="11976" y="6806"/>
                    <a:pt x="11976" y="6439"/>
                  </a:cubicBezTo>
                  <a:cubicBezTo>
                    <a:pt x="11976" y="6139"/>
                    <a:pt x="11909" y="5838"/>
                    <a:pt x="11876" y="5572"/>
                  </a:cubicBezTo>
                  <a:lnTo>
                    <a:pt x="12576" y="5038"/>
                  </a:lnTo>
                  <a:cubicBezTo>
                    <a:pt x="12510" y="4738"/>
                    <a:pt x="12409" y="4437"/>
                    <a:pt x="12309" y="4104"/>
                  </a:cubicBezTo>
                  <a:lnTo>
                    <a:pt x="11475" y="4104"/>
                  </a:lnTo>
                  <a:cubicBezTo>
                    <a:pt x="11175" y="3437"/>
                    <a:pt x="10742" y="2836"/>
                    <a:pt x="10241" y="2336"/>
                  </a:cubicBezTo>
                  <a:lnTo>
                    <a:pt x="10508" y="1535"/>
                  </a:lnTo>
                  <a:cubicBezTo>
                    <a:pt x="10241" y="1335"/>
                    <a:pt x="10008" y="1168"/>
                    <a:pt x="9741" y="1002"/>
                  </a:cubicBezTo>
                  <a:lnTo>
                    <a:pt x="9074" y="1502"/>
                  </a:lnTo>
                  <a:cubicBezTo>
                    <a:pt x="8473" y="1135"/>
                    <a:pt x="7739" y="935"/>
                    <a:pt x="7006" y="802"/>
                  </a:cubicBezTo>
                  <a:lnTo>
                    <a:pt x="6739" y="1"/>
                  </a:lnTo>
                  <a:close/>
                </a:path>
              </a:pathLst>
            </a:custGeom>
            <a:solidFill>
              <a:srgbClr val="B2B6DC"/>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 name="Google Shape;327;p15"/>
            <p:cNvSpPr/>
            <p:nvPr/>
          </p:nvSpPr>
          <p:spPr>
            <a:xfrm>
              <a:off x="3477650" y="837700"/>
              <a:ext cx="314425" cy="321100"/>
            </a:xfrm>
            <a:custGeom>
              <a:rect b="b" l="l" r="r" t="t"/>
              <a:pathLst>
                <a:path extrusionOk="0" fill="none" h="12844" w="12577">
                  <a:moveTo>
                    <a:pt x="11976" y="6439"/>
                  </a:moveTo>
                  <a:cubicBezTo>
                    <a:pt x="11976" y="6139"/>
                    <a:pt x="11909" y="5838"/>
                    <a:pt x="11876" y="5572"/>
                  </a:cubicBezTo>
                  <a:lnTo>
                    <a:pt x="12576" y="5038"/>
                  </a:lnTo>
                  <a:cubicBezTo>
                    <a:pt x="12510" y="4738"/>
                    <a:pt x="12409" y="4437"/>
                    <a:pt x="12309" y="4104"/>
                  </a:cubicBezTo>
                  <a:lnTo>
                    <a:pt x="11475" y="4104"/>
                  </a:lnTo>
                  <a:cubicBezTo>
                    <a:pt x="11175" y="3437"/>
                    <a:pt x="10742" y="2836"/>
                    <a:pt x="10241" y="2336"/>
                  </a:cubicBezTo>
                  <a:lnTo>
                    <a:pt x="10508" y="1535"/>
                  </a:lnTo>
                  <a:cubicBezTo>
                    <a:pt x="10241" y="1335"/>
                    <a:pt x="10008" y="1168"/>
                    <a:pt x="9741" y="1002"/>
                  </a:cubicBezTo>
                  <a:lnTo>
                    <a:pt x="9074" y="1502"/>
                  </a:lnTo>
                  <a:cubicBezTo>
                    <a:pt x="8473" y="1135"/>
                    <a:pt x="7739" y="935"/>
                    <a:pt x="7006" y="802"/>
                  </a:cubicBezTo>
                  <a:lnTo>
                    <a:pt x="6739" y="1"/>
                  </a:lnTo>
                  <a:lnTo>
                    <a:pt x="6305" y="1"/>
                  </a:lnTo>
                  <a:lnTo>
                    <a:pt x="5838" y="1"/>
                  </a:lnTo>
                  <a:lnTo>
                    <a:pt x="5571" y="802"/>
                  </a:lnTo>
                  <a:cubicBezTo>
                    <a:pt x="4837" y="902"/>
                    <a:pt x="4137" y="1135"/>
                    <a:pt x="3503" y="1502"/>
                  </a:cubicBezTo>
                  <a:lnTo>
                    <a:pt x="2836" y="1002"/>
                  </a:lnTo>
                  <a:cubicBezTo>
                    <a:pt x="2569" y="1168"/>
                    <a:pt x="2336" y="1369"/>
                    <a:pt x="2069" y="1535"/>
                  </a:cubicBezTo>
                  <a:lnTo>
                    <a:pt x="2336" y="2336"/>
                  </a:lnTo>
                  <a:cubicBezTo>
                    <a:pt x="1835" y="2836"/>
                    <a:pt x="1402" y="3437"/>
                    <a:pt x="1135" y="4104"/>
                  </a:cubicBezTo>
                  <a:lnTo>
                    <a:pt x="301" y="4104"/>
                  </a:lnTo>
                  <a:cubicBezTo>
                    <a:pt x="167" y="4404"/>
                    <a:pt x="67" y="4738"/>
                    <a:pt x="1" y="5038"/>
                  </a:cubicBezTo>
                  <a:lnTo>
                    <a:pt x="701" y="5572"/>
                  </a:lnTo>
                  <a:cubicBezTo>
                    <a:pt x="668" y="5838"/>
                    <a:pt x="634" y="6139"/>
                    <a:pt x="634" y="6439"/>
                  </a:cubicBezTo>
                  <a:cubicBezTo>
                    <a:pt x="634" y="6806"/>
                    <a:pt x="668" y="7173"/>
                    <a:pt x="734" y="7573"/>
                  </a:cubicBezTo>
                  <a:lnTo>
                    <a:pt x="67" y="8073"/>
                  </a:lnTo>
                  <a:cubicBezTo>
                    <a:pt x="167" y="8407"/>
                    <a:pt x="301" y="8741"/>
                    <a:pt x="401" y="9074"/>
                  </a:cubicBezTo>
                  <a:lnTo>
                    <a:pt x="1235" y="9074"/>
                  </a:lnTo>
                  <a:cubicBezTo>
                    <a:pt x="1535" y="9641"/>
                    <a:pt x="1902" y="10142"/>
                    <a:pt x="2369" y="10575"/>
                  </a:cubicBezTo>
                  <a:lnTo>
                    <a:pt x="2135" y="11342"/>
                  </a:lnTo>
                  <a:cubicBezTo>
                    <a:pt x="2402" y="11609"/>
                    <a:pt x="2703" y="11809"/>
                    <a:pt x="3036" y="11976"/>
                  </a:cubicBezTo>
                  <a:lnTo>
                    <a:pt x="3703" y="11476"/>
                  </a:lnTo>
                  <a:cubicBezTo>
                    <a:pt x="4237" y="11743"/>
                    <a:pt x="4837" y="11943"/>
                    <a:pt x="5404" y="12010"/>
                  </a:cubicBezTo>
                  <a:lnTo>
                    <a:pt x="5671" y="12810"/>
                  </a:lnTo>
                  <a:cubicBezTo>
                    <a:pt x="5838" y="12810"/>
                    <a:pt x="6038" y="12843"/>
                    <a:pt x="6205" y="12843"/>
                  </a:cubicBezTo>
                  <a:cubicBezTo>
                    <a:pt x="6405" y="12843"/>
                    <a:pt x="6572" y="12843"/>
                    <a:pt x="6739" y="12810"/>
                  </a:cubicBezTo>
                  <a:lnTo>
                    <a:pt x="7006" y="12010"/>
                  </a:lnTo>
                  <a:cubicBezTo>
                    <a:pt x="7639" y="11943"/>
                    <a:pt x="8206" y="11743"/>
                    <a:pt x="8707" y="11476"/>
                  </a:cubicBezTo>
                  <a:lnTo>
                    <a:pt x="9374" y="11976"/>
                  </a:lnTo>
                  <a:cubicBezTo>
                    <a:pt x="9708" y="11809"/>
                    <a:pt x="10008" y="11576"/>
                    <a:pt x="10308" y="11342"/>
                  </a:cubicBezTo>
                  <a:lnTo>
                    <a:pt x="10041" y="10575"/>
                  </a:lnTo>
                  <a:cubicBezTo>
                    <a:pt x="10508" y="10142"/>
                    <a:pt x="10875" y="9608"/>
                    <a:pt x="11175" y="9074"/>
                  </a:cubicBezTo>
                  <a:lnTo>
                    <a:pt x="12009" y="9074"/>
                  </a:lnTo>
                  <a:cubicBezTo>
                    <a:pt x="12143" y="8741"/>
                    <a:pt x="12243" y="8407"/>
                    <a:pt x="12343" y="8073"/>
                  </a:cubicBezTo>
                  <a:lnTo>
                    <a:pt x="11676" y="7573"/>
                  </a:lnTo>
                  <a:cubicBezTo>
                    <a:pt x="11909" y="7173"/>
                    <a:pt x="11976" y="6806"/>
                    <a:pt x="11976" y="6439"/>
                  </a:cubicBezTo>
                  <a:close/>
                  <a:moveTo>
                    <a:pt x="6338" y="9808"/>
                  </a:moveTo>
                  <a:cubicBezTo>
                    <a:pt x="4470" y="9808"/>
                    <a:pt x="2969" y="8307"/>
                    <a:pt x="2969" y="6439"/>
                  </a:cubicBezTo>
                  <a:cubicBezTo>
                    <a:pt x="2969" y="4571"/>
                    <a:pt x="4470" y="3070"/>
                    <a:pt x="6338" y="3070"/>
                  </a:cubicBezTo>
                  <a:cubicBezTo>
                    <a:pt x="8206" y="3070"/>
                    <a:pt x="9708" y="4571"/>
                    <a:pt x="9708" y="6439"/>
                  </a:cubicBezTo>
                  <a:cubicBezTo>
                    <a:pt x="9708" y="8307"/>
                    <a:pt x="8173" y="9808"/>
                    <a:pt x="6338" y="9808"/>
                  </a:cubicBezTo>
                  <a:close/>
                </a:path>
              </a:pathLst>
            </a:custGeom>
            <a:noFill/>
            <a:ln cap="rnd" cmpd="sng" w="158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28" name="Google Shape;328;p15"/>
          <p:cNvGrpSpPr/>
          <p:nvPr/>
        </p:nvGrpSpPr>
        <p:grpSpPr>
          <a:xfrm>
            <a:off x="5051992" y="184297"/>
            <a:ext cx="738667" cy="502594"/>
            <a:chOff x="200200" y="2278225"/>
            <a:chExt cx="862425" cy="586800"/>
          </a:xfrm>
        </p:grpSpPr>
        <p:sp>
          <p:nvSpPr>
            <p:cNvPr id="329" name="Google Shape;329;p15"/>
            <p:cNvSpPr/>
            <p:nvPr/>
          </p:nvSpPr>
          <p:spPr>
            <a:xfrm>
              <a:off x="200200" y="2425050"/>
              <a:ext cx="338700" cy="293400"/>
            </a:xfrm>
            <a:prstGeom prst="hexagon">
              <a:avLst>
                <a:gd fmla="val 25000" name="adj"/>
                <a:gd fmla="val 115470" name="vf"/>
              </a:avLst>
            </a:pr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 name="Google Shape;330;p15"/>
            <p:cNvSpPr/>
            <p:nvPr/>
          </p:nvSpPr>
          <p:spPr>
            <a:xfrm>
              <a:off x="462325" y="2278225"/>
              <a:ext cx="338700" cy="293400"/>
            </a:xfrm>
            <a:prstGeom prst="hexagon">
              <a:avLst>
                <a:gd fmla="val 25000" name="adj"/>
                <a:gd fmla="val 115470" name="vf"/>
              </a:avLst>
            </a:pr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 name="Google Shape;331;p15"/>
            <p:cNvSpPr/>
            <p:nvPr/>
          </p:nvSpPr>
          <p:spPr>
            <a:xfrm>
              <a:off x="462325" y="2571625"/>
              <a:ext cx="338700" cy="293400"/>
            </a:xfrm>
            <a:prstGeom prst="hexagon">
              <a:avLst>
                <a:gd fmla="val 25000" name="adj"/>
                <a:gd fmla="val 115470" name="vf"/>
              </a:avLst>
            </a:pr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 name="Google Shape;332;p15"/>
            <p:cNvSpPr/>
            <p:nvPr/>
          </p:nvSpPr>
          <p:spPr>
            <a:xfrm>
              <a:off x="723925" y="2425050"/>
              <a:ext cx="338700" cy="293400"/>
            </a:xfrm>
            <a:prstGeom prst="hexagon">
              <a:avLst>
                <a:gd fmla="val 25000" name="adj"/>
                <a:gd fmla="val 115470" name="vf"/>
              </a:avLst>
            </a:pr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33" name="Google Shape;333;p15"/>
          <p:cNvGrpSpPr/>
          <p:nvPr/>
        </p:nvGrpSpPr>
        <p:grpSpPr>
          <a:xfrm>
            <a:off x="713232" y="3731427"/>
            <a:ext cx="535749" cy="547122"/>
            <a:chOff x="3477650" y="837700"/>
            <a:chExt cx="314425" cy="321100"/>
          </a:xfrm>
        </p:grpSpPr>
        <p:sp>
          <p:nvSpPr>
            <p:cNvPr id="334" name="Google Shape;334;p15"/>
            <p:cNvSpPr/>
            <p:nvPr/>
          </p:nvSpPr>
          <p:spPr>
            <a:xfrm>
              <a:off x="3477650" y="837700"/>
              <a:ext cx="314425" cy="321100"/>
            </a:xfrm>
            <a:custGeom>
              <a:rect b="b" l="l" r="r" t="t"/>
              <a:pathLst>
                <a:path extrusionOk="0" h="12844" w="12577">
                  <a:moveTo>
                    <a:pt x="6338" y="3070"/>
                  </a:moveTo>
                  <a:cubicBezTo>
                    <a:pt x="8206" y="3070"/>
                    <a:pt x="9708" y="4571"/>
                    <a:pt x="9708" y="6439"/>
                  </a:cubicBezTo>
                  <a:cubicBezTo>
                    <a:pt x="9708" y="8307"/>
                    <a:pt x="8173" y="9808"/>
                    <a:pt x="6338" y="9808"/>
                  </a:cubicBezTo>
                  <a:cubicBezTo>
                    <a:pt x="4470" y="9808"/>
                    <a:pt x="2969" y="8307"/>
                    <a:pt x="2969" y="6439"/>
                  </a:cubicBezTo>
                  <a:cubicBezTo>
                    <a:pt x="2969" y="4571"/>
                    <a:pt x="4470" y="3070"/>
                    <a:pt x="6338" y="3070"/>
                  </a:cubicBezTo>
                  <a:close/>
                  <a:moveTo>
                    <a:pt x="5838" y="1"/>
                  </a:moveTo>
                  <a:lnTo>
                    <a:pt x="5571" y="802"/>
                  </a:lnTo>
                  <a:cubicBezTo>
                    <a:pt x="4837" y="902"/>
                    <a:pt x="4137" y="1135"/>
                    <a:pt x="3503" y="1502"/>
                  </a:cubicBezTo>
                  <a:lnTo>
                    <a:pt x="2836" y="1002"/>
                  </a:lnTo>
                  <a:cubicBezTo>
                    <a:pt x="2569" y="1168"/>
                    <a:pt x="2336" y="1369"/>
                    <a:pt x="2069" y="1535"/>
                  </a:cubicBezTo>
                  <a:lnTo>
                    <a:pt x="2336" y="2336"/>
                  </a:lnTo>
                  <a:cubicBezTo>
                    <a:pt x="1835" y="2836"/>
                    <a:pt x="1402" y="3437"/>
                    <a:pt x="1135" y="4104"/>
                  </a:cubicBezTo>
                  <a:lnTo>
                    <a:pt x="301" y="4104"/>
                  </a:lnTo>
                  <a:cubicBezTo>
                    <a:pt x="167" y="4404"/>
                    <a:pt x="67" y="4738"/>
                    <a:pt x="1" y="5038"/>
                  </a:cubicBezTo>
                  <a:lnTo>
                    <a:pt x="701" y="5572"/>
                  </a:lnTo>
                  <a:cubicBezTo>
                    <a:pt x="668" y="5838"/>
                    <a:pt x="634" y="6139"/>
                    <a:pt x="634" y="6439"/>
                  </a:cubicBezTo>
                  <a:cubicBezTo>
                    <a:pt x="634" y="6806"/>
                    <a:pt x="668" y="7173"/>
                    <a:pt x="734" y="7573"/>
                  </a:cubicBezTo>
                  <a:lnTo>
                    <a:pt x="67" y="8073"/>
                  </a:lnTo>
                  <a:cubicBezTo>
                    <a:pt x="167" y="8407"/>
                    <a:pt x="301" y="8741"/>
                    <a:pt x="401" y="9074"/>
                  </a:cubicBezTo>
                  <a:lnTo>
                    <a:pt x="1235" y="9074"/>
                  </a:lnTo>
                  <a:cubicBezTo>
                    <a:pt x="1535" y="9641"/>
                    <a:pt x="1902" y="10142"/>
                    <a:pt x="2369" y="10575"/>
                  </a:cubicBezTo>
                  <a:lnTo>
                    <a:pt x="2135" y="11342"/>
                  </a:lnTo>
                  <a:cubicBezTo>
                    <a:pt x="2402" y="11609"/>
                    <a:pt x="2703" y="11809"/>
                    <a:pt x="3036" y="11976"/>
                  </a:cubicBezTo>
                  <a:lnTo>
                    <a:pt x="3703" y="11476"/>
                  </a:lnTo>
                  <a:cubicBezTo>
                    <a:pt x="4237" y="11743"/>
                    <a:pt x="4837" y="11943"/>
                    <a:pt x="5404" y="12010"/>
                  </a:cubicBezTo>
                  <a:lnTo>
                    <a:pt x="5671" y="12810"/>
                  </a:lnTo>
                  <a:cubicBezTo>
                    <a:pt x="5838" y="12810"/>
                    <a:pt x="6038" y="12843"/>
                    <a:pt x="6205" y="12843"/>
                  </a:cubicBezTo>
                  <a:cubicBezTo>
                    <a:pt x="6405" y="12843"/>
                    <a:pt x="6572" y="12843"/>
                    <a:pt x="6739" y="12810"/>
                  </a:cubicBezTo>
                  <a:lnTo>
                    <a:pt x="7006" y="12010"/>
                  </a:lnTo>
                  <a:cubicBezTo>
                    <a:pt x="7639" y="11943"/>
                    <a:pt x="8206" y="11743"/>
                    <a:pt x="8707" y="11476"/>
                  </a:cubicBezTo>
                  <a:lnTo>
                    <a:pt x="9374" y="11976"/>
                  </a:lnTo>
                  <a:cubicBezTo>
                    <a:pt x="9708" y="11809"/>
                    <a:pt x="10008" y="11576"/>
                    <a:pt x="10308" y="11342"/>
                  </a:cubicBezTo>
                  <a:lnTo>
                    <a:pt x="10041" y="10575"/>
                  </a:lnTo>
                  <a:cubicBezTo>
                    <a:pt x="10508" y="10142"/>
                    <a:pt x="10875" y="9608"/>
                    <a:pt x="11175" y="9074"/>
                  </a:cubicBezTo>
                  <a:lnTo>
                    <a:pt x="12009" y="9074"/>
                  </a:lnTo>
                  <a:cubicBezTo>
                    <a:pt x="12143" y="8741"/>
                    <a:pt x="12243" y="8407"/>
                    <a:pt x="12343" y="8073"/>
                  </a:cubicBezTo>
                  <a:lnTo>
                    <a:pt x="11676" y="7573"/>
                  </a:lnTo>
                  <a:cubicBezTo>
                    <a:pt x="11909" y="7173"/>
                    <a:pt x="11976" y="6806"/>
                    <a:pt x="11976" y="6439"/>
                  </a:cubicBezTo>
                  <a:cubicBezTo>
                    <a:pt x="11976" y="6139"/>
                    <a:pt x="11909" y="5838"/>
                    <a:pt x="11876" y="5572"/>
                  </a:cubicBezTo>
                  <a:lnTo>
                    <a:pt x="12576" y="5038"/>
                  </a:lnTo>
                  <a:cubicBezTo>
                    <a:pt x="12510" y="4738"/>
                    <a:pt x="12409" y="4437"/>
                    <a:pt x="12309" y="4104"/>
                  </a:cubicBezTo>
                  <a:lnTo>
                    <a:pt x="11475" y="4104"/>
                  </a:lnTo>
                  <a:cubicBezTo>
                    <a:pt x="11175" y="3437"/>
                    <a:pt x="10742" y="2836"/>
                    <a:pt x="10241" y="2336"/>
                  </a:cubicBezTo>
                  <a:lnTo>
                    <a:pt x="10508" y="1535"/>
                  </a:lnTo>
                  <a:cubicBezTo>
                    <a:pt x="10241" y="1335"/>
                    <a:pt x="10008" y="1168"/>
                    <a:pt x="9741" y="1002"/>
                  </a:cubicBezTo>
                  <a:lnTo>
                    <a:pt x="9074" y="1502"/>
                  </a:lnTo>
                  <a:cubicBezTo>
                    <a:pt x="8473" y="1135"/>
                    <a:pt x="7739" y="935"/>
                    <a:pt x="7006" y="802"/>
                  </a:cubicBezTo>
                  <a:lnTo>
                    <a:pt x="6739" y="1"/>
                  </a:lnTo>
                  <a:close/>
                </a:path>
              </a:pathLst>
            </a:custGeom>
            <a:solidFill>
              <a:srgbClr val="B2B6DC"/>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 name="Google Shape;335;p15"/>
            <p:cNvSpPr/>
            <p:nvPr/>
          </p:nvSpPr>
          <p:spPr>
            <a:xfrm>
              <a:off x="3477650" y="837700"/>
              <a:ext cx="314425" cy="321100"/>
            </a:xfrm>
            <a:custGeom>
              <a:rect b="b" l="l" r="r" t="t"/>
              <a:pathLst>
                <a:path extrusionOk="0" fill="none" h="12844" w="12577">
                  <a:moveTo>
                    <a:pt x="11976" y="6439"/>
                  </a:moveTo>
                  <a:cubicBezTo>
                    <a:pt x="11976" y="6139"/>
                    <a:pt x="11909" y="5838"/>
                    <a:pt x="11876" y="5572"/>
                  </a:cubicBezTo>
                  <a:lnTo>
                    <a:pt x="12576" y="5038"/>
                  </a:lnTo>
                  <a:cubicBezTo>
                    <a:pt x="12510" y="4738"/>
                    <a:pt x="12409" y="4437"/>
                    <a:pt x="12309" y="4104"/>
                  </a:cubicBezTo>
                  <a:lnTo>
                    <a:pt x="11475" y="4104"/>
                  </a:lnTo>
                  <a:cubicBezTo>
                    <a:pt x="11175" y="3437"/>
                    <a:pt x="10742" y="2836"/>
                    <a:pt x="10241" y="2336"/>
                  </a:cubicBezTo>
                  <a:lnTo>
                    <a:pt x="10508" y="1535"/>
                  </a:lnTo>
                  <a:cubicBezTo>
                    <a:pt x="10241" y="1335"/>
                    <a:pt x="10008" y="1168"/>
                    <a:pt x="9741" y="1002"/>
                  </a:cubicBezTo>
                  <a:lnTo>
                    <a:pt x="9074" y="1502"/>
                  </a:lnTo>
                  <a:cubicBezTo>
                    <a:pt x="8473" y="1135"/>
                    <a:pt x="7739" y="935"/>
                    <a:pt x="7006" y="802"/>
                  </a:cubicBezTo>
                  <a:lnTo>
                    <a:pt x="6739" y="1"/>
                  </a:lnTo>
                  <a:lnTo>
                    <a:pt x="6305" y="1"/>
                  </a:lnTo>
                  <a:lnTo>
                    <a:pt x="5838" y="1"/>
                  </a:lnTo>
                  <a:lnTo>
                    <a:pt x="5571" y="802"/>
                  </a:lnTo>
                  <a:cubicBezTo>
                    <a:pt x="4837" y="902"/>
                    <a:pt x="4137" y="1135"/>
                    <a:pt x="3503" y="1502"/>
                  </a:cubicBezTo>
                  <a:lnTo>
                    <a:pt x="2836" y="1002"/>
                  </a:lnTo>
                  <a:cubicBezTo>
                    <a:pt x="2569" y="1168"/>
                    <a:pt x="2336" y="1369"/>
                    <a:pt x="2069" y="1535"/>
                  </a:cubicBezTo>
                  <a:lnTo>
                    <a:pt x="2336" y="2336"/>
                  </a:lnTo>
                  <a:cubicBezTo>
                    <a:pt x="1835" y="2836"/>
                    <a:pt x="1402" y="3437"/>
                    <a:pt x="1135" y="4104"/>
                  </a:cubicBezTo>
                  <a:lnTo>
                    <a:pt x="301" y="4104"/>
                  </a:lnTo>
                  <a:cubicBezTo>
                    <a:pt x="167" y="4404"/>
                    <a:pt x="67" y="4738"/>
                    <a:pt x="1" y="5038"/>
                  </a:cubicBezTo>
                  <a:lnTo>
                    <a:pt x="701" y="5572"/>
                  </a:lnTo>
                  <a:cubicBezTo>
                    <a:pt x="668" y="5838"/>
                    <a:pt x="634" y="6139"/>
                    <a:pt x="634" y="6439"/>
                  </a:cubicBezTo>
                  <a:cubicBezTo>
                    <a:pt x="634" y="6806"/>
                    <a:pt x="668" y="7173"/>
                    <a:pt x="734" y="7573"/>
                  </a:cubicBezTo>
                  <a:lnTo>
                    <a:pt x="67" y="8073"/>
                  </a:lnTo>
                  <a:cubicBezTo>
                    <a:pt x="167" y="8407"/>
                    <a:pt x="301" y="8741"/>
                    <a:pt x="401" y="9074"/>
                  </a:cubicBezTo>
                  <a:lnTo>
                    <a:pt x="1235" y="9074"/>
                  </a:lnTo>
                  <a:cubicBezTo>
                    <a:pt x="1535" y="9641"/>
                    <a:pt x="1902" y="10142"/>
                    <a:pt x="2369" y="10575"/>
                  </a:cubicBezTo>
                  <a:lnTo>
                    <a:pt x="2135" y="11342"/>
                  </a:lnTo>
                  <a:cubicBezTo>
                    <a:pt x="2402" y="11609"/>
                    <a:pt x="2703" y="11809"/>
                    <a:pt x="3036" y="11976"/>
                  </a:cubicBezTo>
                  <a:lnTo>
                    <a:pt x="3703" y="11476"/>
                  </a:lnTo>
                  <a:cubicBezTo>
                    <a:pt x="4237" y="11743"/>
                    <a:pt x="4837" y="11943"/>
                    <a:pt x="5404" y="12010"/>
                  </a:cubicBezTo>
                  <a:lnTo>
                    <a:pt x="5671" y="12810"/>
                  </a:lnTo>
                  <a:cubicBezTo>
                    <a:pt x="5838" y="12810"/>
                    <a:pt x="6038" y="12843"/>
                    <a:pt x="6205" y="12843"/>
                  </a:cubicBezTo>
                  <a:cubicBezTo>
                    <a:pt x="6405" y="12843"/>
                    <a:pt x="6572" y="12843"/>
                    <a:pt x="6739" y="12810"/>
                  </a:cubicBezTo>
                  <a:lnTo>
                    <a:pt x="7006" y="12010"/>
                  </a:lnTo>
                  <a:cubicBezTo>
                    <a:pt x="7639" y="11943"/>
                    <a:pt x="8206" y="11743"/>
                    <a:pt x="8707" y="11476"/>
                  </a:cubicBezTo>
                  <a:lnTo>
                    <a:pt x="9374" y="11976"/>
                  </a:lnTo>
                  <a:cubicBezTo>
                    <a:pt x="9708" y="11809"/>
                    <a:pt x="10008" y="11576"/>
                    <a:pt x="10308" y="11342"/>
                  </a:cubicBezTo>
                  <a:lnTo>
                    <a:pt x="10041" y="10575"/>
                  </a:lnTo>
                  <a:cubicBezTo>
                    <a:pt x="10508" y="10142"/>
                    <a:pt x="10875" y="9608"/>
                    <a:pt x="11175" y="9074"/>
                  </a:cubicBezTo>
                  <a:lnTo>
                    <a:pt x="12009" y="9074"/>
                  </a:lnTo>
                  <a:cubicBezTo>
                    <a:pt x="12143" y="8741"/>
                    <a:pt x="12243" y="8407"/>
                    <a:pt x="12343" y="8073"/>
                  </a:cubicBezTo>
                  <a:lnTo>
                    <a:pt x="11676" y="7573"/>
                  </a:lnTo>
                  <a:cubicBezTo>
                    <a:pt x="11909" y="7173"/>
                    <a:pt x="11976" y="6806"/>
                    <a:pt x="11976" y="6439"/>
                  </a:cubicBezTo>
                  <a:close/>
                  <a:moveTo>
                    <a:pt x="6338" y="9808"/>
                  </a:moveTo>
                  <a:cubicBezTo>
                    <a:pt x="4470" y="9808"/>
                    <a:pt x="2969" y="8307"/>
                    <a:pt x="2969" y="6439"/>
                  </a:cubicBezTo>
                  <a:cubicBezTo>
                    <a:pt x="2969" y="4571"/>
                    <a:pt x="4470" y="3070"/>
                    <a:pt x="6338" y="3070"/>
                  </a:cubicBezTo>
                  <a:cubicBezTo>
                    <a:pt x="8206" y="3070"/>
                    <a:pt x="9708" y="4571"/>
                    <a:pt x="9708" y="6439"/>
                  </a:cubicBezTo>
                  <a:cubicBezTo>
                    <a:pt x="9708" y="8307"/>
                    <a:pt x="8173" y="9808"/>
                    <a:pt x="6338" y="9808"/>
                  </a:cubicBezTo>
                  <a:close/>
                </a:path>
              </a:pathLst>
            </a:custGeom>
            <a:noFill/>
            <a:ln cap="rnd" cmpd="sng" w="158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36" name="Google Shape;336;p15"/>
          <p:cNvGrpSpPr/>
          <p:nvPr/>
        </p:nvGrpSpPr>
        <p:grpSpPr>
          <a:xfrm>
            <a:off x="2570756" y="4047439"/>
            <a:ext cx="631300" cy="442850"/>
            <a:chOff x="4269050" y="4395250"/>
            <a:chExt cx="631300" cy="442850"/>
          </a:xfrm>
        </p:grpSpPr>
        <p:sp>
          <p:nvSpPr>
            <p:cNvPr id="337" name="Google Shape;337;p15"/>
            <p:cNvSpPr/>
            <p:nvPr/>
          </p:nvSpPr>
          <p:spPr>
            <a:xfrm>
              <a:off x="4269050" y="4432775"/>
              <a:ext cx="206000" cy="66750"/>
            </a:xfrm>
            <a:custGeom>
              <a:rect b="b" l="l" r="r" t="t"/>
              <a:pathLst>
                <a:path extrusionOk="0" h="2670" w="8240">
                  <a:moveTo>
                    <a:pt x="1" y="1"/>
                  </a:moveTo>
                  <a:lnTo>
                    <a:pt x="1" y="2669"/>
                  </a:lnTo>
                  <a:lnTo>
                    <a:pt x="8240" y="2669"/>
                  </a:lnTo>
                  <a:lnTo>
                    <a:pt x="6138" y="1"/>
                  </a:lnTo>
                  <a:close/>
                </a:path>
              </a:pathLst>
            </a:custGeom>
            <a:solidFill>
              <a:schemeClr val="accent1"/>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 name="Google Shape;338;p15"/>
            <p:cNvSpPr/>
            <p:nvPr/>
          </p:nvSpPr>
          <p:spPr>
            <a:xfrm>
              <a:off x="4269050" y="4432775"/>
              <a:ext cx="206000" cy="66750"/>
            </a:xfrm>
            <a:custGeom>
              <a:rect b="b" l="l" r="r" t="t"/>
              <a:pathLst>
                <a:path extrusionOk="0" fill="none" h="2670" w="8240">
                  <a:moveTo>
                    <a:pt x="6138" y="1"/>
                  </a:moveTo>
                  <a:lnTo>
                    <a:pt x="1" y="1"/>
                  </a:lnTo>
                  <a:lnTo>
                    <a:pt x="1" y="2669"/>
                  </a:lnTo>
                  <a:lnTo>
                    <a:pt x="8240" y="2669"/>
                  </a:lnTo>
                  <a:close/>
                </a:path>
              </a:pathLst>
            </a:custGeom>
            <a:solidFill>
              <a:schemeClr val="accent1"/>
            </a:solidFill>
            <a:ln cap="rnd" cmpd="sng" w="158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 name="Google Shape;339;p15"/>
            <p:cNvSpPr/>
            <p:nvPr/>
          </p:nvSpPr>
          <p:spPr>
            <a:xfrm>
              <a:off x="4269050" y="4499500"/>
              <a:ext cx="500375" cy="338600"/>
            </a:xfrm>
            <a:custGeom>
              <a:rect b="b" l="l" r="r" t="t"/>
              <a:pathLst>
                <a:path extrusionOk="0" h="13544" w="20015">
                  <a:moveTo>
                    <a:pt x="1" y="0"/>
                  </a:moveTo>
                  <a:lnTo>
                    <a:pt x="1" y="13543"/>
                  </a:lnTo>
                  <a:lnTo>
                    <a:pt x="20015" y="13543"/>
                  </a:lnTo>
                  <a:lnTo>
                    <a:pt x="20015" y="0"/>
                  </a:lnTo>
                  <a:close/>
                </a:path>
              </a:pathLst>
            </a:custGeom>
            <a:solidFill>
              <a:schemeClr val="accent1"/>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 name="Google Shape;340;p15"/>
            <p:cNvSpPr/>
            <p:nvPr/>
          </p:nvSpPr>
          <p:spPr>
            <a:xfrm>
              <a:off x="4269050" y="4499500"/>
              <a:ext cx="500375" cy="338600"/>
            </a:xfrm>
            <a:custGeom>
              <a:rect b="b" l="l" r="r" t="t"/>
              <a:pathLst>
                <a:path extrusionOk="0" fill="none" h="13544" w="20015">
                  <a:moveTo>
                    <a:pt x="1" y="0"/>
                  </a:moveTo>
                  <a:lnTo>
                    <a:pt x="20015" y="0"/>
                  </a:lnTo>
                  <a:lnTo>
                    <a:pt x="20015" y="13543"/>
                  </a:lnTo>
                  <a:lnTo>
                    <a:pt x="1" y="13543"/>
                  </a:lnTo>
                  <a:close/>
                </a:path>
              </a:pathLst>
            </a:custGeom>
            <a:noFill/>
            <a:ln cap="rnd" cmpd="sng" w="158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 name="Google Shape;341;p15"/>
            <p:cNvSpPr/>
            <p:nvPr/>
          </p:nvSpPr>
          <p:spPr>
            <a:xfrm>
              <a:off x="4373300" y="4395250"/>
              <a:ext cx="396125" cy="442850"/>
            </a:xfrm>
            <a:custGeom>
              <a:rect b="b" l="l" r="r" t="t"/>
              <a:pathLst>
                <a:path extrusionOk="0" h="17714" w="15845">
                  <a:moveTo>
                    <a:pt x="0" y="1"/>
                  </a:moveTo>
                  <a:lnTo>
                    <a:pt x="0" y="17713"/>
                  </a:lnTo>
                  <a:lnTo>
                    <a:pt x="15845" y="17713"/>
                  </a:lnTo>
                  <a:lnTo>
                    <a:pt x="15845" y="1"/>
                  </a:lnTo>
                  <a:close/>
                </a:path>
              </a:pathLst>
            </a:cu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 name="Google Shape;342;p15"/>
            <p:cNvSpPr/>
            <p:nvPr/>
          </p:nvSpPr>
          <p:spPr>
            <a:xfrm>
              <a:off x="4373300" y="4395250"/>
              <a:ext cx="396125" cy="442850"/>
            </a:xfrm>
            <a:custGeom>
              <a:rect b="b" l="l" r="r" t="t"/>
              <a:pathLst>
                <a:path extrusionOk="0" fill="none" h="17714" w="15845">
                  <a:moveTo>
                    <a:pt x="0" y="1"/>
                  </a:moveTo>
                  <a:lnTo>
                    <a:pt x="15845" y="1"/>
                  </a:lnTo>
                  <a:lnTo>
                    <a:pt x="15845" y="17713"/>
                  </a:lnTo>
                  <a:lnTo>
                    <a:pt x="0" y="17713"/>
                  </a:lnTo>
                  <a:close/>
                </a:path>
              </a:pathLst>
            </a:custGeom>
            <a:noFill/>
            <a:ln cap="rnd" cmpd="sng" w="158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 name="Google Shape;343;p15"/>
            <p:cNvSpPr/>
            <p:nvPr/>
          </p:nvSpPr>
          <p:spPr>
            <a:xfrm>
              <a:off x="4363275" y="4562050"/>
              <a:ext cx="537075" cy="275225"/>
            </a:xfrm>
            <a:custGeom>
              <a:rect b="b" l="l" r="r" t="t"/>
              <a:pathLst>
                <a:path extrusionOk="0" h="11009" w="21483">
                  <a:moveTo>
                    <a:pt x="5205" y="0"/>
                  </a:moveTo>
                  <a:lnTo>
                    <a:pt x="1" y="11008"/>
                  </a:lnTo>
                  <a:lnTo>
                    <a:pt x="16213" y="11008"/>
                  </a:lnTo>
                  <a:lnTo>
                    <a:pt x="21483" y="0"/>
                  </a:lnTo>
                  <a:close/>
                </a:path>
              </a:pathLst>
            </a:custGeom>
            <a:solidFill>
              <a:schemeClr val="accent1"/>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4" name="Google Shape;344;p15"/>
            <p:cNvSpPr/>
            <p:nvPr/>
          </p:nvSpPr>
          <p:spPr>
            <a:xfrm>
              <a:off x="4363275" y="4562050"/>
              <a:ext cx="537075" cy="275225"/>
            </a:xfrm>
            <a:custGeom>
              <a:rect b="b" l="l" r="r" t="t"/>
              <a:pathLst>
                <a:path extrusionOk="0" fill="none" h="11009" w="21483">
                  <a:moveTo>
                    <a:pt x="16213" y="11008"/>
                  </a:moveTo>
                  <a:lnTo>
                    <a:pt x="1" y="11008"/>
                  </a:lnTo>
                  <a:lnTo>
                    <a:pt x="5205" y="0"/>
                  </a:lnTo>
                  <a:lnTo>
                    <a:pt x="21483" y="0"/>
                  </a:lnTo>
                  <a:close/>
                </a:path>
              </a:pathLst>
            </a:custGeom>
            <a:noFill/>
            <a:ln cap="rnd" cmpd="sng" w="158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45" name="Google Shape;345;p15"/>
          <p:cNvGrpSpPr/>
          <p:nvPr/>
        </p:nvGrpSpPr>
        <p:grpSpPr>
          <a:xfrm>
            <a:off x="6257595" y="4350684"/>
            <a:ext cx="598366" cy="515787"/>
            <a:chOff x="2431900" y="691775"/>
            <a:chExt cx="362800" cy="312750"/>
          </a:xfrm>
        </p:grpSpPr>
        <p:sp>
          <p:nvSpPr>
            <p:cNvPr id="346" name="Google Shape;346;p15"/>
            <p:cNvSpPr/>
            <p:nvPr/>
          </p:nvSpPr>
          <p:spPr>
            <a:xfrm>
              <a:off x="2431900" y="691775"/>
              <a:ext cx="362800" cy="312750"/>
            </a:xfrm>
            <a:custGeom>
              <a:rect b="b" l="l" r="r" t="t"/>
              <a:pathLst>
                <a:path extrusionOk="0" h="12510" w="14512">
                  <a:moveTo>
                    <a:pt x="1" y="0"/>
                  </a:moveTo>
                  <a:lnTo>
                    <a:pt x="1" y="1868"/>
                  </a:lnTo>
                  <a:lnTo>
                    <a:pt x="1" y="12509"/>
                  </a:lnTo>
                  <a:lnTo>
                    <a:pt x="14511" y="12509"/>
                  </a:lnTo>
                  <a:lnTo>
                    <a:pt x="14511" y="1868"/>
                  </a:lnTo>
                  <a:lnTo>
                    <a:pt x="6405" y="1868"/>
                  </a:lnTo>
                  <a:lnTo>
                    <a:pt x="5205" y="0"/>
                  </a:lnTo>
                  <a:close/>
                </a:path>
              </a:pathLst>
            </a:custGeom>
            <a:solidFill>
              <a:schemeClr val="accen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7" name="Google Shape;347;p15"/>
            <p:cNvSpPr/>
            <p:nvPr/>
          </p:nvSpPr>
          <p:spPr>
            <a:xfrm>
              <a:off x="2431900" y="691775"/>
              <a:ext cx="362800" cy="312750"/>
            </a:xfrm>
            <a:custGeom>
              <a:rect b="b" l="l" r="r" t="t"/>
              <a:pathLst>
                <a:path extrusionOk="0" fill="none" h="12510" w="14512">
                  <a:moveTo>
                    <a:pt x="6405" y="1868"/>
                  </a:moveTo>
                  <a:lnTo>
                    <a:pt x="5205" y="0"/>
                  </a:lnTo>
                  <a:lnTo>
                    <a:pt x="1" y="0"/>
                  </a:lnTo>
                  <a:lnTo>
                    <a:pt x="1" y="1868"/>
                  </a:lnTo>
                  <a:lnTo>
                    <a:pt x="1" y="12509"/>
                  </a:lnTo>
                  <a:lnTo>
                    <a:pt x="14511" y="12509"/>
                  </a:lnTo>
                  <a:lnTo>
                    <a:pt x="14511" y="1868"/>
                  </a:lnTo>
                  <a:close/>
                </a:path>
              </a:pathLst>
            </a:custGeom>
            <a:solidFill>
              <a:schemeClr val="accent2"/>
            </a:solidFill>
            <a:ln cap="rnd" cmpd="sng" w="158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 name="Google Shape;348;p15"/>
            <p:cNvSpPr/>
            <p:nvPr/>
          </p:nvSpPr>
          <p:spPr>
            <a:xfrm>
              <a:off x="2431900" y="797675"/>
              <a:ext cx="362800" cy="206850"/>
            </a:xfrm>
            <a:custGeom>
              <a:rect b="b" l="l" r="r" t="t"/>
              <a:pathLst>
                <a:path extrusionOk="0" h="8274" w="14512">
                  <a:moveTo>
                    <a:pt x="1" y="1"/>
                  </a:moveTo>
                  <a:lnTo>
                    <a:pt x="1" y="8273"/>
                  </a:lnTo>
                  <a:lnTo>
                    <a:pt x="14511" y="8273"/>
                  </a:lnTo>
                  <a:lnTo>
                    <a:pt x="14511" y="1"/>
                  </a:lnTo>
                  <a:close/>
                </a:path>
              </a:pathLst>
            </a:custGeom>
            <a:solidFill>
              <a:schemeClr val="accen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 name="Google Shape;349;p15"/>
            <p:cNvSpPr/>
            <p:nvPr/>
          </p:nvSpPr>
          <p:spPr>
            <a:xfrm>
              <a:off x="2431900" y="797675"/>
              <a:ext cx="362800" cy="206850"/>
            </a:xfrm>
            <a:custGeom>
              <a:rect b="b" l="l" r="r" t="t"/>
              <a:pathLst>
                <a:path extrusionOk="0" fill="none" h="8274" w="14512">
                  <a:moveTo>
                    <a:pt x="1" y="1"/>
                  </a:moveTo>
                  <a:lnTo>
                    <a:pt x="14511" y="1"/>
                  </a:lnTo>
                  <a:lnTo>
                    <a:pt x="14511" y="8273"/>
                  </a:lnTo>
                  <a:lnTo>
                    <a:pt x="1" y="8273"/>
                  </a:lnTo>
                  <a:close/>
                </a:path>
              </a:pathLst>
            </a:custGeom>
            <a:solidFill>
              <a:schemeClr val="accent2"/>
            </a:solidFill>
            <a:ln cap="rnd" cmpd="sng" w="158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0" name="Google Shape;350;p15"/>
            <p:cNvSpPr/>
            <p:nvPr/>
          </p:nvSpPr>
          <p:spPr>
            <a:xfrm>
              <a:off x="2470275" y="755975"/>
              <a:ext cx="280225" cy="40900"/>
            </a:xfrm>
            <a:custGeom>
              <a:rect b="b" l="l" r="r" t="t"/>
              <a:pathLst>
                <a:path extrusionOk="0" h="1636" w="11209">
                  <a:moveTo>
                    <a:pt x="0" y="1"/>
                  </a:moveTo>
                  <a:lnTo>
                    <a:pt x="0" y="1635"/>
                  </a:lnTo>
                  <a:lnTo>
                    <a:pt x="11208" y="1635"/>
                  </a:lnTo>
                  <a:lnTo>
                    <a:pt x="11208" y="1"/>
                  </a:lnTo>
                  <a:close/>
                </a:path>
              </a:pathLst>
            </a:cu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 name="Google Shape;351;p15"/>
            <p:cNvSpPr/>
            <p:nvPr/>
          </p:nvSpPr>
          <p:spPr>
            <a:xfrm>
              <a:off x="2470275" y="755975"/>
              <a:ext cx="280225" cy="40900"/>
            </a:xfrm>
            <a:custGeom>
              <a:rect b="b" l="l" r="r" t="t"/>
              <a:pathLst>
                <a:path extrusionOk="0" fill="none" h="1636" w="11209">
                  <a:moveTo>
                    <a:pt x="0" y="1"/>
                  </a:moveTo>
                  <a:lnTo>
                    <a:pt x="11208" y="1"/>
                  </a:lnTo>
                  <a:lnTo>
                    <a:pt x="11208" y="1635"/>
                  </a:lnTo>
                  <a:lnTo>
                    <a:pt x="0" y="1635"/>
                  </a:lnTo>
                  <a:close/>
                </a:path>
              </a:pathLst>
            </a:custGeom>
            <a:solidFill>
              <a:schemeClr val="accent2"/>
            </a:solidFill>
            <a:ln cap="rnd" cmpd="sng" w="158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lang="en-US"/>
              <a:t>Table of contents</a:t>
            </a:r>
            <a:endParaRPr/>
          </a:p>
        </p:txBody>
      </p:sp>
      <p:sp>
        <p:nvSpPr>
          <p:cNvPr id="195" name="Google Shape;195;p2"/>
          <p:cNvSpPr txBox="1"/>
          <p:nvPr>
            <p:ph idx="9" type="title"/>
          </p:nvPr>
        </p:nvSpPr>
        <p:spPr>
          <a:xfrm>
            <a:off x="2766300" y="3077200"/>
            <a:ext cx="786600" cy="604200"/>
          </a:xfrm>
          <a:prstGeom prst="rect">
            <a:avLst/>
          </a:prstGeom>
          <a:solidFill>
            <a:srgbClr val="F999B5"/>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SzPts val="3000"/>
              <a:buNone/>
            </a:pPr>
            <a:r>
              <a:rPr lang="en-US"/>
              <a:t>04</a:t>
            </a:r>
            <a:endParaRPr/>
          </a:p>
        </p:txBody>
      </p:sp>
      <p:sp>
        <p:nvSpPr>
          <p:cNvPr id="196" name="Google Shape;196;p2"/>
          <p:cNvSpPr txBox="1"/>
          <p:nvPr>
            <p:ph idx="13" type="title"/>
          </p:nvPr>
        </p:nvSpPr>
        <p:spPr>
          <a:xfrm>
            <a:off x="1287544" y="1367225"/>
            <a:ext cx="786600" cy="604200"/>
          </a:xfrm>
          <a:prstGeom prst="rect">
            <a:avLst/>
          </a:pr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SzPts val="3500"/>
              <a:buNone/>
            </a:pPr>
            <a:r>
              <a:rPr lang="en-US"/>
              <a:t>01</a:t>
            </a:r>
            <a:endParaRPr/>
          </a:p>
        </p:txBody>
      </p:sp>
      <p:sp>
        <p:nvSpPr>
          <p:cNvPr id="197" name="Google Shape;197;p2"/>
          <p:cNvSpPr txBox="1"/>
          <p:nvPr>
            <p:ph idx="14" type="title"/>
          </p:nvPr>
        </p:nvSpPr>
        <p:spPr>
          <a:xfrm>
            <a:off x="3992569" y="1367225"/>
            <a:ext cx="786600" cy="572700"/>
          </a:xfrm>
          <a:prstGeom prst="rect">
            <a:avLst/>
          </a:pr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SzPts val="3500"/>
              <a:buNone/>
            </a:pPr>
            <a:r>
              <a:rPr lang="en-US"/>
              <a:t>02</a:t>
            </a:r>
            <a:endParaRPr/>
          </a:p>
        </p:txBody>
      </p:sp>
      <p:sp>
        <p:nvSpPr>
          <p:cNvPr id="198" name="Google Shape;198;p2"/>
          <p:cNvSpPr txBox="1"/>
          <p:nvPr>
            <p:ph idx="15" type="title"/>
          </p:nvPr>
        </p:nvSpPr>
        <p:spPr>
          <a:xfrm>
            <a:off x="5278444" y="3077200"/>
            <a:ext cx="786600" cy="604200"/>
          </a:xfrm>
          <a:prstGeom prst="rect">
            <a:avLst/>
          </a:pr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SzPts val="3500"/>
              <a:buNone/>
            </a:pPr>
            <a:r>
              <a:rPr lang="en-US"/>
              <a:t>05</a:t>
            </a:r>
            <a:endParaRPr/>
          </a:p>
        </p:txBody>
      </p:sp>
      <p:sp>
        <p:nvSpPr>
          <p:cNvPr id="199" name="Google Shape;199;p2"/>
          <p:cNvSpPr txBox="1"/>
          <p:nvPr/>
        </p:nvSpPr>
        <p:spPr>
          <a:xfrm>
            <a:off x="6395250" y="1367225"/>
            <a:ext cx="786600" cy="572700"/>
          </a:xfrm>
          <a:prstGeom prst="rect">
            <a:avLst/>
          </a:pr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Clr>
                <a:schemeClr val="dk1"/>
              </a:buClr>
              <a:buSzPts val="3500"/>
              <a:buFont typeface="Russo One"/>
              <a:buNone/>
            </a:pPr>
            <a:r>
              <a:rPr b="0" i="0" lang="en-US" sz="3500" u="none" cap="none" strike="noStrike">
                <a:solidFill>
                  <a:schemeClr val="dk1"/>
                </a:solidFill>
                <a:latin typeface="Russo One"/>
                <a:ea typeface="Russo One"/>
                <a:cs typeface="Russo One"/>
                <a:sym typeface="Russo One"/>
              </a:rPr>
              <a:t>03</a:t>
            </a:r>
            <a:endParaRPr/>
          </a:p>
        </p:txBody>
      </p:sp>
      <p:sp>
        <p:nvSpPr>
          <p:cNvPr id="200" name="Google Shape;200;p2"/>
          <p:cNvSpPr txBox="1"/>
          <p:nvPr/>
        </p:nvSpPr>
        <p:spPr>
          <a:xfrm>
            <a:off x="1170704" y="2120870"/>
            <a:ext cx="1355644"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000" u="none" cap="none" strike="noStrike">
                <a:solidFill>
                  <a:srgbClr val="000000"/>
                </a:solidFill>
                <a:latin typeface="Times New Roman"/>
                <a:ea typeface="Times New Roman"/>
                <a:cs typeface="Times New Roman"/>
                <a:sym typeface="Times New Roman"/>
              </a:rPr>
              <a:t>Giới thiệu</a:t>
            </a:r>
            <a:endParaRPr/>
          </a:p>
        </p:txBody>
      </p:sp>
      <p:sp>
        <p:nvSpPr>
          <p:cNvPr id="201" name="Google Shape;201;p2"/>
          <p:cNvSpPr txBox="1"/>
          <p:nvPr/>
        </p:nvSpPr>
        <p:spPr>
          <a:xfrm>
            <a:off x="3894178" y="2089370"/>
            <a:ext cx="1355644"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000" u="none" cap="none" strike="noStrike">
                <a:solidFill>
                  <a:srgbClr val="000000"/>
                </a:solidFill>
                <a:latin typeface="Times New Roman"/>
                <a:ea typeface="Times New Roman"/>
                <a:cs typeface="Times New Roman"/>
                <a:sym typeface="Times New Roman"/>
              </a:rPr>
              <a:t>Bộ dữ liệu</a:t>
            </a:r>
            <a:endParaRPr/>
          </a:p>
        </p:txBody>
      </p:sp>
      <p:sp>
        <p:nvSpPr>
          <p:cNvPr id="202" name="Google Shape;202;p2"/>
          <p:cNvSpPr txBox="1"/>
          <p:nvPr/>
        </p:nvSpPr>
        <p:spPr>
          <a:xfrm>
            <a:off x="6344769" y="2089370"/>
            <a:ext cx="1741955"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000" u="none" cap="none" strike="noStrike">
                <a:solidFill>
                  <a:srgbClr val="000000"/>
                </a:solidFill>
                <a:latin typeface="Times New Roman"/>
                <a:ea typeface="Times New Roman"/>
                <a:cs typeface="Times New Roman"/>
                <a:sym typeface="Times New Roman"/>
              </a:rPr>
              <a:t>Phương pháp</a:t>
            </a:r>
            <a:endParaRPr/>
          </a:p>
        </p:txBody>
      </p:sp>
      <p:sp>
        <p:nvSpPr>
          <p:cNvPr id="203" name="Google Shape;203;p2"/>
          <p:cNvSpPr txBox="1"/>
          <p:nvPr/>
        </p:nvSpPr>
        <p:spPr>
          <a:xfrm>
            <a:off x="2665010" y="3787153"/>
            <a:ext cx="1589997" cy="70788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000" u="none" cap="none" strike="noStrike">
                <a:solidFill>
                  <a:srgbClr val="000000"/>
                </a:solidFill>
                <a:latin typeface="Times New Roman"/>
                <a:ea typeface="Times New Roman"/>
                <a:cs typeface="Times New Roman"/>
                <a:sym typeface="Times New Roman"/>
              </a:rPr>
              <a:t>Kết quả thực nghiệm</a:t>
            </a:r>
            <a:endParaRPr/>
          </a:p>
        </p:txBody>
      </p:sp>
      <p:sp>
        <p:nvSpPr>
          <p:cNvPr id="204" name="Google Shape;204;p2"/>
          <p:cNvSpPr txBox="1"/>
          <p:nvPr/>
        </p:nvSpPr>
        <p:spPr>
          <a:xfrm>
            <a:off x="5198553" y="3787153"/>
            <a:ext cx="1589997"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000" u="none" cap="none" strike="noStrike">
                <a:solidFill>
                  <a:srgbClr val="000000"/>
                </a:solidFill>
                <a:latin typeface="Times New Roman"/>
                <a:ea typeface="Times New Roman"/>
                <a:cs typeface="Times New Roman"/>
                <a:sym typeface="Times New Roman"/>
              </a:rPr>
              <a:t>Kết luận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
          <p:cNvSpPr txBox="1"/>
          <p:nvPr>
            <p:ph type="title"/>
          </p:nvPr>
        </p:nvSpPr>
        <p:spPr>
          <a:xfrm>
            <a:off x="2038200" y="2431650"/>
            <a:ext cx="5067600" cy="841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b="1" lang="en-US">
                <a:latin typeface="Times New Roman"/>
                <a:ea typeface="Times New Roman"/>
                <a:cs typeface="Times New Roman"/>
                <a:sym typeface="Times New Roman"/>
              </a:rPr>
              <a:t>Giới thiệu</a:t>
            </a:r>
            <a:endParaRPr b="1">
              <a:latin typeface="Times New Roman"/>
              <a:ea typeface="Times New Roman"/>
              <a:cs typeface="Times New Roman"/>
              <a:sym typeface="Times New Roman"/>
            </a:endParaRPr>
          </a:p>
        </p:txBody>
      </p:sp>
      <p:sp>
        <p:nvSpPr>
          <p:cNvPr id="210" name="Google Shape;210;p3"/>
          <p:cNvSpPr txBox="1"/>
          <p:nvPr>
            <p:ph idx="2" type="title"/>
          </p:nvPr>
        </p:nvSpPr>
        <p:spPr>
          <a:xfrm>
            <a:off x="3720750" y="1353175"/>
            <a:ext cx="1702500" cy="841800"/>
          </a:xfrm>
          <a:prstGeom prst="rect">
            <a:avLst/>
          </a:pr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6000"/>
              <a:buNone/>
            </a:pPr>
            <a:r>
              <a:rPr lang="en-US"/>
              <a:t>01</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4"/>
          <p:cNvSpPr txBox="1"/>
          <p:nvPr>
            <p:ph type="title"/>
          </p:nvPr>
        </p:nvSpPr>
        <p:spPr>
          <a:xfrm>
            <a:off x="720000" y="26214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b="1" lang="en-US">
                <a:latin typeface="Times New Roman"/>
                <a:ea typeface="Times New Roman"/>
                <a:cs typeface="Times New Roman"/>
                <a:sym typeface="Times New Roman"/>
              </a:rPr>
              <a:t>Giới thiệu</a:t>
            </a:r>
            <a:endParaRPr b="1">
              <a:latin typeface="Times New Roman"/>
              <a:ea typeface="Times New Roman"/>
              <a:cs typeface="Times New Roman"/>
              <a:sym typeface="Times New Roman"/>
            </a:endParaRPr>
          </a:p>
        </p:txBody>
      </p:sp>
      <p:graphicFrame>
        <p:nvGraphicFramePr>
          <p:cNvPr id="216" name="Google Shape;216;p4"/>
          <p:cNvGraphicFramePr/>
          <p:nvPr/>
        </p:nvGraphicFramePr>
        <p:xfrm>
          <a:off x="720000" y="2437743"/>
          <a:ext cx="3000000" cy="3000000"/>
        </p:xfrm>
        <a:graphic>
          <a:graphicData uri="http://schemas.openxmlformats.org/drawingml/2006/table">
            <a:tbl>
              <a:tblPr bandRow="1" firstRow="1">
                <a:noFill/>
                <a:tableStyleId>{5B90835C-367C-415F-9F31-D1592B91E6E2}</a:tableStyleId>
              </a:tblPr>
              <a:tblGrid>
                <a:gridCol w="3432900"/>
                <a:gridCol w="4220625"/>
              </a:tblGrid>
              <a:tr h="320525">
                <a:tc>
                  <a:txBody>
                    <a:bodyPr/>
                    <a:lstStyle/>
                    <a:p>
                      <a:pPr indent="0" lvl="0" marL="0" marR="0" rtl="0" algn="ctr">
                        <a:lnSpc>
                          <a:spcPct val="100000"/>
                        </a:lnSpc>
                        <a:spcBef>
                          <a:spcPts val="0"/>
                        </a:spcBef>
                        <a:spcAft>
                          <a:spcPts val="0"/>
                        </a:spcAft>
                        <a:buNone/>
                      </a:pPr>
                      <a:r>
                        <a:rPr lang="en-US" sz="1800" u="none" cap="none" strike="noStrike">
                          <a:solidFill>
                            <a:schemeClr val="lt1"/>
                          </a:solidFill>
                          <a:latin typeface="Times New Roman"/>
                          <a:ea typeface="Times New Roman"/>
                          <a:cs typeface="Times New Roman"/>
                          <a:sym typeface="Times New Roman"/>
                        </a:rPr>
                        <a:t>Input</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800" u="none" cap="none" strike="noStrike">
                          <a:solidFill>
                            <a:schemeClr val="lt1"/>
                          </a:solidFill>
                          <a:latin typeface="Times New Roman"/>
                          <a:ea typeface="Times New Roman"/>
                          <a:cs typeface="Times New Roman"/>
                          <a:sym typeface="Times New Roman"/>
                        </a:rPr>
                        <a:t>Output</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1041675">
                <a:tc>
                  <a:txBody>
                    <a:bodyPr/>
                    <a:lstStyle/>
                    <a:p>
                      <a:pPr indent="0" lvl="0" marL="0" marR="0" rtl="0" algn="l">
                        <a:lnSpc>
                          <a:spcPct val="100000"/>
                        </a:lnSpc>
                        <a:spcBef>
                          <a:spcPts val="0"/>
                        </a:spcBef>
                        <a:spcAft>
                          <a:spcPts val="0"/>
                        </a:spcAft>
                        <a:buNone/>
                      </a:pPr>
                      <a:r>
                        <a:rPr lang="en-US" sz="1800" u="none" cap="none" strike="noStrike">
                          <a:solidFill>
                            <a:srgbClr val="000000"/>
                          </a:solidFill>
                          <a:latin typeface="Times New Roman"/>
                          <a:ea typeface="Times New Roman"/>
                          <a:cs typeface="Times New Roman"/>
                          <a:sym typeface="Times New Roman"/>
                        </a:rPr>
                        <a:t>Rộng rãi KS mới nhưng rất vắng. Các dịch vụ chất lượng chưa cao và thiếu.</a:t>
                      </a:r>
                      <a:endParaRPr sz="1800" u="none" cap="none" strike="noStrike">
                        <a:solidFill>
                          <a:srgbClr val="000000"/>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0" lang="en-US" sz="1800" u="none" cap="none" strike="noStrike">
                          <a:solidFill>
                            <a:srgbClr val="000000"/>
                          </a:solidFill>
                          <a:latin typeface="Times New Roman"/>
                          <a:ea typeface="Times New Roman"/>
                          <a:cs typeface="Times New Roman"/>
                          <a:sym typeface="Times New Roman"/>
                        </a:rPr>
                        <a:t>HOTEL#DESIGN&amp;FEATURES,positive</a:t>
                      </a:r>
                      <a:br>
                        <a:rPr b="0" lang="en-US" sz="1800" u="none" cap="none" strike="noStrike">
                          <a:solidFill>
                            <a:srgbClr val="000000"/>
                          </a:solidFill>
                          <a:latin typeface="Times New Roman"/>
                          <a:ea typeface="Times New Roman"/>
                          <a:cs typeface="Times New Roman"/>
                          <a:sym typeface="Times New Roman"/>
                        </a:rPr>
                      </a:br>
                      <a:r>
                        <a:rPr b="0" lang="en-US" sz="1800" u="none" cap="none" strike="noStrike">
                          <a:solidFill>
                            <a:srgbClr val="000000"/>
                          </a:solidFill>
                          <a:latin typeface="Times New Roman"/>
                          <a:ea typeface="Times New Roman"/>
                          <a:cs typeface="Times New Roman"/>
                          <a:sym typeface="Times New Roman"/>
                        </a:rPr>
                        <a:t>HOTEL#GENERAL, negative</a:t>
                      </a:r>
                      <a:endParaRPr sz="1800" u="none" cap="none" strike="noStrike">
                        <a:solidFill>
                          <a:srgbClr val="000000"/>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217" name="Google Shape;217;p4"/>
          <p:cNvSpPr txBox="1"/>
          <p:nvPr/>
        </p:nvSpPr>
        <p:spPr>
          <a:xfrm>
            <a:off x="720000" y="1078706"/>
            <a:ext cx="7704000" cy="92333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Times New Roman"/>
                <a:ea typeface="Times New Roman"/>
                <a:cs typeface="Times New Roman"/>
                <a:sym typeface="Times New Roman"/>
              </a:rPr>
              <a:t>Phân loại cảm xúc dựa trên khía cạnh giúp hiểu rõ hơn về trải nghiệm của khách hàng, cho phép doanh nghiệp nắm bắt được điểm mạnh cũng như điểm yếu của mình qua đó cải thiện chất lượng dịch vụ.</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5"/>
          <p:cNvSpPr txBox="1"/>
          <p:nvPr>
            <p:ph type="title"/>
          </p:nvPr>
        </p:nvSpPr>
        <p:spPr>
          <a:xfrm>
            <a:off x="720000" y="26214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b="1" lang="en-US">
                <a:latin typeface="Times New Roman"/>
                <a:ea typeface="Times New Roman"/>
                <a:cs typeface="Times New Roman"/>
                <a:sym typeface="Times New Roman"/>
              </a:rPr>
              <a:t>Tổng quan kiến trúc</a:t>
            </a:r>
            <a:endParaRPr b="1">
              <a:latin typeface="Times New Roman"/>
              <a:ea typeface="Times New Roman"/>
              <a:cs typeface="Times New Roman"/>
              <a:sym typeface="Times New Roman"/>
            </a:endParaRPr>
          </a:p>
        </p:txBody>
      </p:sp>
      <p:pic>
        <p:nvPicPr>
          <p:cNvPr id="223" name="Google Shape;223;p5"/>
          <p:cNvPicPr preferRelativeResize="0"/>
          <p:nvPr/>
        </p:nvPicPr>
        <p:blipFill rotWithShape="1">
          <a:blip r:embed="rId3">
            <a:alphaModFix/>
          </a:blip>
          <a:srcRect b="0" l="0" r="0" t="0"/>
          <a:stretch/>
        </p:blipFill>
        <p:spPr>
          <a:xfrm>
            <a:off x="627366" y="1407318"/>
            <a:ext cx="7889267" cy="2443163"/>
          </a:xfrm>
          <a:prstGeom prst="rect">
            <a:avLst/>
          </a:prstGeom>
          <a:noFill/>
          <a:ln>
            <a:noFill/>
          </a:ln>
        </p:spPr>
      </p:pic>
      <p:sp>
        <p:nvSpPr>
          <p:cNvPr id="224" name="Google Shape;224;p5"/>
          <p:cNvSpPr txBox="1"/>
          <p:nvPr/>
        </p:nvSpPr>
        <p:spPr>
          <a:xfrm>
            <a:off x="2847404" y="4022844"/>
            <a:ext cx="4139184"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2000" u="none" cap="none" strike="noStrike">
                <a:solidFill>
                  <a:srgbClr val="000000"/>
                </a:solidFill>
                <a:latin typeface="Times New Roman"/>
                <a:ea typeface="Times New Roman"/>
                <a:cs typeface="Times New Roman"/>
                <a:sym typeface="Times New Roman"/>
              </a:rPr>
              <a:t>Hình 1.Tổng quan kiến trúc hệ thống</a:t>
            </a:r>
            <a:endParaRPr b="0" i="0" sz="20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6"/>
          <p:cNvSpPr txBox="1"/>
          <p:nvPr>
            <p:ph type="title"/>
          </p:nvPr>
        </p:nvSpPr>
        <p:spPr>
          <a:xfrm>
            <a:off x="2038200" y="2431650"/>
            <a:ext cx="5067600" cy="841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b="1" lang="en-US">
                <a:latin typeface="Times New Roman"/>
                <a:ea typeface="Times New Roman"/>
                <a:cs typeface="Times New Roman"/>
                <a:sym typeface="Times New Roman"/>
              </a:rPr>
              <a:t>Bộ dữ liệu</a:t>
            </a:r>
            <a:endParaRPr b="1">
              <a:latin typeface="Times New Roman"/>
              <a:ea typeface="Times New Roman"/>
              <a:cs typeface="Times New Roman"/>
              <a:sym typeface="Times New Roman"/>
            </a:endParaRPr>
          </a:p>
        </p:txBody>
      </p:sp>
      <p:sp>
        <p:nvSpPr>
          <p:cNvPr id="230" name="Google Shape;230;p6"/>
          <p:cNvSpPr txBox="1"/>
          <p:nvPr>
            <p:ph idx="2" type="title"/>
          </p:nvPr>
        </p:nvSpPr>
        <p:spPr>
          <a:xfrm>
            <a:off x="3720750" y="1353175"/>
            <a:ext cx="1702500" cy="841800"/>
          </a:xfrm>
          <a:prstGeom prst="rect">
            <a:avLst/>
          </a:pr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6000"/>
              <a:buNone/>
            </a:pPr>
            <a:r>
              <a:rPr lang="en-US"/>
              <a:t>02</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7"/>
          <p:cNvSpPr txBox="1"/>
          <p:nvPr>
            <p:ph type="title"/>
          </p:nvPr>
        </p:nvSpPr>
        <p:spPr>
          <a:xfrm>
            <a:off x="720000" y="26214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b="1" lang="en-US">
                <a:latin typeface="Times New Roman"/>
                <a:ea typeface="Times New Roman"/>
                <a:cs typeface="Times New Roman"/>
                <a:sym typeface="Times New Roman"/>
              </a:rPr>
              <a:t>Bộ dữ liệu</a:t>
            </a:r>
            <a:endParaRPr/>
          </a:p>
        </p:txBody>
      </p:sp>
      <p:sp>
        <p:nvSpPr>
          <p:cNvPr id="236" name="Google Shape;236;p7"/>
          <p:cNvSpPr txBox="1"/>
          <p:nvPr/>
        </p:nvSpPr>
        <p:spPr>
          <a:xfrm>
            <a:off x="720000" y="1104489"/>
            <a:ext cx="7395300" cy="2539350"/>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7000"/>
              </a:lnSpc>
              <a:spcBef>
                <a:spcPts val="0"/>
              </a:spcBef>
              <a:spcAft>
                <a:spcPts val="0"/>
              </a:spcAft>
              <a:buClr>
                <a:srgbClr val="000000"/>
              </a:buClr>
              <a:buSzPts val="2400"/>
              <a:buFont typeface="Noto Sans Symbols"/>
              <a:buChar char="∙"/>
            </a:pPr>
            <a:r>
              <a:rPr b="0" i="0" lang="en-US" sz="2400" u="none" cap="none" strike="noStrike">
                <a:solidFill>
                  <a:srgbClr val="000000"/>
                </a:solidFill>
                <a:latin typeface="Times New Roman"/>
                <a:ea typeface="Times New Roman"/>
                <a:cs typeface="Times New Roman"/>
                <a:sym typeface="Times New Roman"/>
              </a:rPr>
              <a:t>Sử dụng bộ dữ liệu Hotel VLSP 2018</a:t>
            </a:r>
            <a:endParaRPr/>
          </a:p>
          <a:p>
            <a:pPr indent="-342900" lvl="0" marL="342900" marR="0" rtl="0" algn="l">
              <a:lnSpc>
                <a:spcPct val="107000"/>
              </a:lnSpc>
              <a:spcBef>
                <a:spcPts val="0"/>
              </a:spcBef>
              <a:spcAft>
                <a:spcPts val="0"/>
              </a:spcAft>
              <a:buClr>
                <a:srgbClr val="000000"/>
              </a:buClr>
              <a:buSzPts val="2400"/>
              <a:buFont typeface="Noto Sans Symbols"/>
              <a:buChar char="∙"/>
            </a:pPr>
            <a:r>
              <a:rPr b="0" i="0" lang="en-US" sz="2400" u="none" cap="none" strike="noStrike">
                <a:solidFill>
                  <a:srgbClr val="000000"/>
                </a:solidFill>
                <a:latin typeface="Times New Roman"/>
                <a:ea typeface="Times New Roman"/>
                <a:cs typeface="Times New Roman"/>
                <a:sym typeface="Times New Roman"/>
              </a:rPr>
              <a:t>Kích thước bộ dữ liệu:</a:t>
            </a:r>
            <a:endParaRPr/>
          </a:p>
          <a:p>
            <a:pPr indent="-285750" lvl="1" marL="742950" marR="0" rtl="0" algn="l">
              <a:lnSpc>
                <a:spcPct val="107000"/>
              </a:lnSpc>
              <a:spcBef>
                <a:spcPts val="0"/>
              </a:spcBef>
              <a:spcAft>
                <a:spcPts val="0"/>
              </a:spcAft>
              <a:buClr>
                <a:srgbClr val="000000"/>
              </a:buClr>
              <a:buSzPts val="2400"/>
              <a:buFont typeface="Courier New"/>
              <a:buChar char="o"/>
            </a:pPr>
            <a:r>
              <a:rPr b="0" i="0" lang="en-US" sz="2400" u="none" cap="none" strike="noStrike">
                <a:solidFill>
                  <a:srgbClr val="000000"/>
                </a:solidFill>
                <a:latin typeface="Times New Roman"/>
                <a:ea typeface="Times New Roman"/>
                <a:cs typeface="Times New Roman"/>
                <a:sym typeface="Times New Roman"/>
              </a:rPr>
              <a:t>Train: 3000</a:t>
            </a:r>
            <a:endParaRPr/>
          </a:p>
          <a:p>
            <a:pPr indent="-285750" lvl="1" marL="742950" marR="0" rtl="0" algn="l">
              <a:lnSpc>
                <a:spcPct val="107000"/>
              </a:lnSpc>
              <a:spcBef>
                <a:spcPts val="0"/>
              </a:spcBef>
              <a:spcAft>
                <a:spcPts val="0"/>
              </a:spcAft>
              <a:buClr>
                <a:srgbClr val="000000"/>
              </a:buClr>
              <a:buSzPts val="2400"/>
              <a:buFont typeface="Courier New"/>
              <a:buChar char="o"/>
            </a:pPr>
            <a:r>
              <a:rPr b="0" i="0" lang="en-US" sz="2400" u="none" cap="none" strike="noStrike">
                <a:solidFill>
                  <a:srgbClr val="000000"/>
                </a:solidFill>
                <a:latin typeface="Times New Roman"/>
                <a:ea typeface="Times New Roman"/>
                <a:cs typeface="Times New Roman"/>
                <a:sym typeface="Times New Roman"/>
              </a:rPr>
              <a:t>Dev: 2000</a:t>
            </a:r>
            <a:endParaRPr/>
          </a:p>
          <a:p>
            <a:pPr indent="-285750" lvl="1" marL="742950" marR="0" rtl="0" algn="l">
              <a:lnSpc>
                <a:spcPct val="107000"/>
              </a:lnSpc>
              <a:spcBef>
                <a:spcPts val="0"/>
              </a:spcBef>
              <a:spcAft>
                <a:spcPts val="0"/>
              </a:spcAft>
              <a:buClr>
                <a:srgbClr val="000000"/>
              </a:buClr>
              <a:buSzPts val="2400"/>
              <a:buFont typeface="Courier New"/>
              <a:buChar char="o"/>
            </a:pPr>
            <a:r>
              <a:rPr b="0" i="0" lang="en-US" sz="2400" u="none" cap="none" strike="noStrike">
                <a:solidFill>
                  <a:srgbClr val="000000"/>
                </a:solidFill>
                <a:latin typeface="Times New Roman"/>
                <a:ea typeface="Times New Roman"/>
                <a:cs typeface="Times New Roman"/>
                <a:sym typeface="Times New Roman"/>
              </a:rPr>
              <a:t>Test: 600</a:t>
            </a:r>
            <a:endParaRPr/>
          </a:p>
          <a:p>
            <a:pPr indent="0" lvl="0" marL="0" marR="0" rtl="0" algn="l">
              <a:lnSpc>
                <a:spcPct val="107000"/>
              </a:lnSpc>
              <a:spcBef>
                <a:spcPts val="800"/>
              </a:spcBef>
              <a:spcAft>
                <a:spcPts val="0"/>
              </a:spcAft>
              <a:buNone/>
            </a:pPr>
            <a:r>
              <a:rPr b="0" i="0" lang="en-US" sz="2400" u="none" cap="none" strike="noStrike">
                <a:solidFill>
                  <a:srgbClr val="000000"/>
                </a:solidFill>
                <a:latin typeface="Times New Roman"/>
                <a:ea typeface="Times New Roman"/>
                <a:cs typeface="Times New Roman"/>
                <a:sym typeface="Times New Roman"/>
              </a:rPr>
              <a:t>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8"/>
          <p:cNvSpPr txBox="1"/>
          <p:nvPr>
            <p:ph type="title"/>
          </p:nvPr>
        </p:nvSpPr>
        <p:spPr>
          <a:xfrm>
            <a:off x="2038200" y="2431650"/>
            <a:ext cx="5067600" cy="841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b="1" lang="en-US">
                <a:latin typeface="Times New Roman"/>
                <a:ea typeface="Times New Roman"/>
                <a:cs typeface="Times New Roman"/>
                <a:sym typeface="Times New Roman"/>
              </a:rPr>
              <a:t>Phương pháp</a:t>
            </a:r>
            <a:endParaRPr b="1">
              <a:latin typeface="Times New Roman"/>
              <a:ea typeface="Times New Roman"/>
              <a:cs typeface="Times New Roman"/>
              <a:sym typeface="Times New Roman"/>
            </a:endParaRPr>
          </a:p>
        </p:txBody>
      </p:sp>
      <p:sp>
        <p:nvSpPr>
          <p:cNvPr id="242" name="Google Shape;242;p8"/>
          <p:cNvSpPr txBox="1"/>
          <p:nvPr>
            <p:ph idx="2" type="title"/>
          </p:nvPr>
        </p:nvSpPr>
        <p:spPr>
          <a:xfrm>
            <a:off x="3720750" y="1353175"/>
            <a:ext cx="1702500" cy="841800"/>
          </a:xfrm>
          <a:prstGeom prst="rect">
            <a:avLst/>
          </a:pr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6000"/>
              <a:buNone/>
            </a:pPr>
            <a:r>
              <a:rPr lang="en-US"/>
              <a:t>03</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9"/>
          <p:cNvSpPr txBox="1"/>
          <p:nvPr>
            <p:ph type="title"/>
          </p:nvPr>
        </p:nvSpPr>
        <p:spPr>
          <a:xfrm>
            <a:off x="720000" y="240714"/>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b="1" lang="en-US">
                <a:latin typeface="Times New Roman"/>
                <a:ea typeface="Times New Roman"/>
                <a:cs typeface="Times New Roman"/>
                <a:sym typeface="Times New Roman"/>
              </a:rPr>
              <a:t>Phương pháp thực hiện</a:t>
            </a:r>
            <a:endParaRPr/>
          </a:p>
        </p:txBody>
      </p:sp>
      <p:sp>
        <p:nvSpPr>
          <p:cNvPr id="248" name="Google Shape;248;p9"/>
          <p:cNvSpPr/>
          <p:nvPr/>
        </p:nvSpPr>
        <p:spPr>
          <a:xfrm>
            <a:off x="1697824" y="1005372"/>
            <a:ext cx="1007269" cy="414338"/>
          </a:xfrm>
          <a:prstGeom prst="roundRect">
            <a:avLst>
              <a:gd fmla="val 16667" name="adj"/>
            </a:avLst>
          </a:prstGeom>
          <a:solidFill>
            <a:srgbClr val="00B0F0"/>
          </a:solidFill>
          <a:ln cap="flat" cmpd="sng" w="25400">
            <a:solidFill>
              <a:srgbClr val="33596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1400" u="none" cap="none" strike="noStrike">
                <a:solidFill>
                  <a:schemeClr val="lt1"/>
                </a:solidFill>
                <a:latin typeface="Times New Roman"/>
                <a:ea typeface="Times New Roman"/>
                <a:cs typeface="Times New Roman"/>
                <a:sym typeface="Times New Roman"/>
              </a:rPr>
              <a:t>Raw Data</a:t>
            </a:r>
            <a:endParaRPr/>
          </a:p>
        </p:txBody>
      </p:sp>
      <p:sp>
        <p:nvSpPr>
          <p:cNvPr id="249" name="Google Shape;249;p9"/>
          <p:cNvSpPr/>
          <p:nvPr/>
        </p:nvSpPr>
        <p:spPr>
          <a:xfrm>
            <a:off x="1076318" y="1844277"/>
            <a:ext cx="2250281" cy="2914650"/>
          </a:xfrm>
          <a:prstGeom prst="roundRect">
            <a:avLst>
              <a:gd fmla="val 16667" name="adj"/>
            </a:avLst>
          </a:prstGeom>
          <a:noFill/>
          <a:ln cap="flat" cmpd="sng" w="25400">
            <a:solidFill>
              <a:srgbClr val="6B6B6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Times New Roman"/>
              <a:ea typeface="Times New Roman"/>
              <a:cs typeface="Times New Roman"/>
              <a:sym typeface="Times New Roman"/>
            </a:endParaRPr>
          </a:p>
        </p:txBody>
      </p:sp>
      <p:sp>
        <p:nvSpPr>
          <p:cNvPr id="250" name="Google Shape;250;p9"/>
          <p:cNvSpPr/>
          <p:nvPr/>
        </p:nvSpPr>
        <p:spPr>
          <a:xfrm>
            <a:off x="1379926" y="2018160"/>
            <a:ext cx="1643064" cy="545199"/>
          </a:xfrm>
          <a:prstGeom prst="roundRect">
            <a:avLst>
              <a:gd fmla="val 16667" name="adj"/>
            </a:avLst>
          </a:prstGeom>
          <a:solidFill>
            <a:srgbClr val="1BB3FF"/>
          </a:solidFill>
          <a:ln cap="flat" cmpd="sng" w="25400">
            <a:solidFill>
              <a:srgbClr val="33596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1400" u="none" cap="none" strike="noStrike">
                <a:solidFill>
                  <a:schemeClr val="lt1"/>
                </a:solidFill>
                <a:latin typeface="Times New Roman"/>
                <a:ea typeface="Times New Roman"/>
                <a:cs typeface="Times New Roman"/>
                <a:sym typeface="Times New Roman"/>
              </a:rPr>
              <a:t>Chuẩn hóa </a:t>
            </a:r>
            <a:endParaRPr/>
          </a:p>
          <a:p>
            <a:pPr indent="0" lvl="0" marL="0" marR="0" rtl="0" algn="ctr">
              <a:lnSpc>
                <a:spcPct val="100000"/>
              </a:lnSpc>
              <a:spcBef>
                <a:spcPts val="0"/>
              </a:spcBef>
              <a:spcAft>
                <a:spcPts val="0"/>
              </a:spcAft>
              <a:buNone/>
            </a:pPr>
            <a:r>
              <a:rPr b="0" i="0" lang="en-US" sz="1400" u="none" cap="none" strike="noStrike">
                <a:solidFill>
                  <a:schemeClr val="lt1"/>
                </a:solidFill>
                <a:latin typeface="Times New Roman"/>
                <a:ea typeface="Times New Roman"/>
                <a:cs typeface="Times New Roman"/>
                <a:sym typeface="Times New Roman"/>
              </a:rPr>
              <a:t>thanh điệu</a:t>
            </a:r>
            <a:endParaRPr/>
          </a:p>
        </p:txBody>
      </p:sp>
      <p:sp>
        <p:nvSpPr>
          <p:cNvPr id="251" name="Google Shape;251;p9"/>
          <p:cNvSpPr/>
          <p:nvPr/>
        </p:nvSpPr>
        <p:spPr>
          <a:xfrm>
            <a:off x="1379926" y="3057414"/>
            <a:ext cx="1643064" cy="545199"/>
          </a:xfrm>
          <a:prstGeom prst="roundRect">
            <a:avLst>
              <a:gd fmla="val 16667" name="adj"/>
            </a:avLst>
          </a:prstGeom>
          <a:solidFill>
            <a:srgbClr val="1BB3FF"/>
          </a:solidFill>
          <a:ln cap="flat" cmpd="sng" w="25400">
            <a:solidFill>
              <a:srgbClr val="33596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1400" u="none" cap="none" strike="noStrike">
                <a:solidFill>
                  <a:schemeClr val="lt1"/>
                </a:solidFill>
                <a:latin typeface="Times New Roman"/>
                <a:ea typeface="Times New Roman"/>
                <a:cs typeface="Times New Roman"/>
                <a:sym typeface="Times New Roman"/>
              </a:rPr>
              <a:t>Chuẩn hóa từ, icon</a:t>
            </a:r>
            <a:endParaRPr/>
          </a:p>
        </p:txBody>
      </p:sp>
      <p:sp>
        <p:nvSpPr>
          <p:cNvPr id="252" name="Google Shape;252;p9"/>
          <p:cNvSpPr/>
          <p:nvPr/>
        </p:nvSpPr>
        <p:spPr>
          <a:xfrm>
            <a:off x="1379926" y="4132548"/>
            <a:ext cx="1643064" cy="492918"/>
          </a:xfrm>
          <a:prstGeom prst="roundRect">
            <a:avLst>
              <a:gd fmla="val 16667" name="adj"/>
            </a:avLst>
          </a:prstGeom>
          <a:solidFill>
            <a:srgbClr val="1BB3FF"/>
          </a:solidFill>
          <a:ln cap="flat" cmpd="sng" w="25400">
            <a:solidFill>
              <a:srgbClr val="33596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1400" u="none" cap="none" strike="noStrike">
                <a:solidFill>
                  <a:schemeClr val="lt1"/>
                </a:solidFill>
                <a:latin typeface="Times New Roman"/>
                <a:ea typeface="Times New Roman"/>
                <a:cs typeface="Times New Roman"/>
                <a:sym typeface="Times New Roman"/>
              </a:rPr>
              <a:t>Tách từ</a:t>
            </a:r>
            <a:endParaRPr/>
          </a:p>
        </p:txBody>
      </p:sp>
      <p:sp>
        <p:nvSpPr>
          <p:cNvPr id="253" name="Google Shape;253;p9"/>
          <p:cNvSpPr/>
          <p:nvPr/>
        </p:nvSpPr>
        <p:spPr>
          <a:xfrm>
            <a:off x="4072533" y="2960295"/>
            <a:ext cx="998933" cy="371475"/>
          </a:xfrm>
          <a:prstGeom prst="roundRect">
            <a:avLst>
              <a:gd fmla="val 16667" name="adj"/>
            </a:avLst>
          </a:prstGeom>
          <a:solidFill>
            <a:srgbClr val="00B0F0"/>
          </a:solidFill>
          <a:ln cap="flat" cmpd="sng" w="25400">
            <a:solidFill>
              <a:srgbClr val="33596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1400" u="none" cap="none" strike="noStrike">
                <a:solidFill>
                  <a:schemeClr val="lt1"/>
                </a:solidFill>
                <a:latin typeface="Times New Roman"/>
                <a:ea typeface="Times New Roman"/>
                <a:cs typeface="Times New Roman"/>
                <a:sym typeface="Times New Roman"/>
              </a:rPr>
              <a:t>Train data</a:t>
            </a:r>
            <a:endParaRPr/>
          </a:p>
        </p:txBody>
      </p:sp>
      <p:sp>
        <p:nvSpPr>
          <p:cNvPr id="254" name="Google Shape;254;p9"/>
          <p:cNvSpPr/>
          <p:nvPr/>
        </p:nvSpPr>
        <p:spPr>
          <a:xfrm>
            <a:off x="5638799" y="1753790"/>
            <a:ext cx="2250281" cy="3005137"/>
          </a:xfrm>
          <a:prstGeom prst="roundRect">
            <a:avLst>
              <a:gd fmla="val 16667" name="adj"/>
            </a:avLst>
          </a:prstGeom>
          <a:solidFill>
            <a:schemeClr val="lt1"/>
          </a:solidFill>
          <a:ln cap="flat" cmpd="sng" w="25400">
            <a:solidFill>
              <a:srgbClr val="33596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Times New Roman"/>
              <a:ea typeface="Times New Roman"/>
              <a:cs typeface="Times New Roman"/>
              <a:sym typeface="Times New Roman"/>
            </a:endParaRPr>
          </a:p>
        </p:txBody>
      </p:sp>
      <p:sp>
        <p:nvSpPr>
          <p:cNvPr id="255" name="Google Shape;255;p9"/>
          <p:cNvSpPr/>
          <p:nvPr/>
        </p:nvSpPr>
        <p:spPr>
          <a:xfrm>
            <a:off x="5942408" y="1897911"/>
            <a:ext cx="1643064" cy="442802"/>
          </a:xfrm>
          <a:prstGeom prst="roundRect">
            <a:avLst>
              <a:gd fmla="val 16667" name="adj"/>
            </a:avLst>
          </a:prstGeom>
          <a:solidFill>
            <a:srgbClr val="00B050"/>
          </a:solidFill>
          <a:ln cap="flat" cmpd="sng" w="25400">
            <a:solidFill>
              <a:srgbClr val="33596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1400" u="none" cap="none" strike="noStrike">
                <a:solidFill>
                  <a:schemeClr val="lt1"/>
                </a:solidFill>
                <a:latin typeface="Times New Roman"/>
                <a:ea typeface="Times New Roman"/>
                <a:cs typeface="Times New Roman"/>
                <a:sym typeface="Times New Roman"/>
              </a:rPr>
              <a:t>Bi-LSTM-CNN</a:t>
            </a:r>
            <a:endParaRPr/>
          </a:p>
        </p:txBody>
      </p:sp>
      <p:sp>
        <p:nvSpPr>
          <p:cNvPr id="256" name="Google Shape;256;p9"/>
          <p:cNvSpPr/>
          <p:nvPr/>
        </p:nvSpPr>
        <p:spPr>
          <a:xfrm>
            <a:off x="5942408" y="2599756"/>
            <a:ext cx="1643064" cy="442802"/>
          </a:xfrm>
          <a:prstGeom prst="roundRect">
            <a:avLst>
              <a:gd fmla="val 16667" name="adj"/>
            </a:avLst>
          </a:prstGeom>
          <a:solidFill>
            <a:srgbClr val="00B050"/>
          </a:solidFill>
          <a:ln cap="flat" cmpd="sng" w="25400">
            <a:solidFill>
              <a:srgbClr val="33596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1400" u="none" cap="none" strike="noStrike">
                <a:solidFill>
                  <a:schemeClr val="lt1"/>
                </a:solidFill>
                <a:latin typeface="Times New Roman"/>
                <a:ea typeface="Times New Roman"/>
                <a:cs typeface="Times New Roman"/>
                <a:sym typeface="Times New Roman"/>
              </a:rPr>
              <a:t>BERT-Multi</a:t>
            </a:r>
            <a:endParaRPr/>
          </a:p>
        </p:txBody>
      </p:sp>
      <p:sp>
        <p:nvSpPr>
          <p:cNvPr id="257" name="Google Shape;257;p9"/>
          <p:cNvSpPr/>
          <p:nvPr/>
        </p:nvSpPr>
        <p:spPr>
          <a:xfrm>
            <a:off x="5942408" y="3301602"/>
            <a:ext cx="1643064" cy="442802"/>
          </a:xfrm>
          <a:prstGeom prst="roundRect">
            <a:avLst>
              <a:gd fmla="val 16667" name="adj"/>
            </a:avLst>
          </a:prstGeom>
          <a:solidFill>
            <a:srgbClr val="00B050"/>
          </a:solidFill>
          <a:ln cap="flat" cmpd="sng" w="25400">
            <a:solidFill>
              <a:srgbClr val="33596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1400" u="none" cap="none" strike="noStrike">
                <a:solidFill>
                  <a:schemeClr val="lt1"/>
                </a:solidFill>
                <a:latin typeface="Times New Roman"/>
                <a:ea typeface="Times New Roman"/>
                <a:cs typeface="Times New Roman"/>
                <a:sym typeface="Times New Roman"/>
              </a:rPr>
              <a:t>XLM-RoBERTa</a:t>
            </a:r>
            <a:endParaRPr/>
          </a:p>
        </p:txBody>
      </p:sp>
      <p:sp>
        <p:nvSpPr>
          <p:cNvPr id="258" name="Google Shape;258;p9"/>
          <p:cNvSpPr/>
          <p:nvPr/>
        </p:nvSpPr>
        <p:spPr>
          <a:xfrm>
            <a:off x="5942408" y="4003448"/>
            <a:ext cx="1643064" cy="442802"/>
          </a:xfrm>
          <a:prstGeom prst="roundRect">
            <a:avLst>
              <a:gd fmla="val 16667" name="adj"/>
            </a:avLst>
          </a:prstGeom>
          <a:solidFill>
            <a:srgbClr val="00B050"/>
          </a:solidFill>
          <a:ln cap="flat" cmpd="sng" w="25400">
            <a:solidFill>
              <a:srgbClr val="33596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1400" u="none" cap="none" strike="noStrike">
                <a:solidFill>
                  <a:schemeClr val="lt1"/>
                </a:solidFill>
                <a:latin typeface="Times New Roman"/>
                <a:ea typeface="Times New Roman"/>
                <a:cs typeface="Times New Roman"/>
                <a:sym typeface="Times New Roman"/>
              </a:rPr>
              <a:t>PhoBERT</a:t>
            </a:r>
            <a:endParaRPr/>
          </a:p>
        </p:txBody>
      </p:sp>
      <p:cxnSp>
        <p:nvCxnSpPr>
          <p:cNvPr id="259" name="Google Shape;259;p9"/>
          <p:cNvCxnSpPr/>
          <p:nvPr/>
        </p:nvCxnSpPr>
        <p:spPr>
          <a:xfrm>
            <a:off x="2201459" y="2632309"/>
            <a:ext cx="0" cy="310916"/>
          </a:xfrm>
          <a:prstGeom prst="straightConnector1">
            <a:avLst/>
          </a:prstGeom>
          <a:noFill/>
          <a:ln cap="flat" cmpd="sng" w="9525">
            <a:solidFill>
              <a:srgbClr val="130044"/>
            </a:solidFill>
            <a:prstDash val="solid"/>
            <a:round/>
            <a:headEnd len="sm" w="sm" type="none"/>
            <a:tailEnd len="med" w="med" type="triangle"/>
          </a:ln>
        </p:spPr>
      </p:cxnSp>
      <p:cxnSp>
        <p:nvCxnSpPr>
          <p:cNvPr id="260" name="Google Shape;260;p9"/>
          <p:cNvCxnSpPr/>
          <p:nvPr/>
        </p:nvCxnSpPr>
        <p:spPr>
          <a:xfrm>
            <a:off x="2201459" y="3696019"/>
            <a:ext cx="0" cy="310916"/>
          </a:xfrm>
          <a:prstGeom prst="straightConnector1">
            <a:avLst/>
          </a:prstGeom>
          <a:noFill/>
          <a:ln cap="flat" cmpd="sng" w="9525">
            <a:solidFill>
              <a:srgbClr val="130044"/>
            </a:solidFill>
            <a:prstDash val="solid"/>
            <a:round/>
            <a:headEnd len="sm" w="sm" type="none"/>
            <a:tailEnd len="med" w="med" type="triangle"/>
          </a:ln>
        </p:spPr>
      </p:cxnSp>
      <p:cxnSp>
        <p:nvCxnSpPr>
          <p:cNvPr id="261" name="Google Shape;261;p9"/>
          <p:cNvCxnSpPr/>
          <p:nvPr/>
        </p:nvCxnSpPr>
        <p:spPr>
          <a:xfrm>
            <a:off x="2205024" y="1471449"/>
            <a:ext cx="0" cy="310916"/>
          </a:xfrm>
          <a:prstGeom prst="straightConnector1">
            <a:avLst/>
          </a:prstGeom>
          <a:noFill/>
          <a:ln cap="flat" cmpd="sng" w="9525">
            <a:solidFill>
              <a:srgbClr val="130044"/>
            </a:solidFill>
            <a:prstDash val="solid"/>
            <a:round/>
            <a:headEnd len="sm" w="sm" type="none"/>
            <a:tailEnd len="med" w="med" type="triangle"/>
          </a:ln>
        </p:spPr>
      </p:cxnSp>
      <p:cxnSp>
        <p:nvCxnSpPr>
          <p:cNvPr id="262" name="Google Shape;262;p9"/>
          <p:cNvCxnSpPr>
            <a:stCxn id="252" idx="3"/>
            <a:endCxn id="253" idx="1"/>
          </p:cNvCxnSpPr>
          <p:nvPr/>
        </p:nvCxnSpPr>
        <p:spPr>
          <a:xfrm flipH="1" rot="10800000">
            <a:off x="3022990" y="3146007"/>
            <a:ext cx="1049400" cy="1233000"/>
          </a:xfrm>
          <a:prstGeom prst="bentConnector3">
            <a:avLst>
              <a:gd fmla="val 50000" name="adj1"/>
            </a:avLst>
          </a:prstGeom>
          <a:noFill/>
          <a:ln cap="flat" cmpd="sng" w="25400">
            <a:solidFill>
              <a:schemeClr val="dk1"/>
            </a:solidFill>
            <a:prstDash val="solid"/>
            <a:round/>
            <a:headEnd len="sm" w="sm" type="none"/>
            <a:tailEnd len="med" w="med" type="triangle"/>
          </a:ln>
          <a:effectLst>
            <a:outerShdw blurRad="40000" rotWithShape="0" dir="5400000" dist="20000">
              <a:srgbClr val="000000">
                <a:alpha val="37647"/>
              </a:srgbClr>
            </a:outerShdw>
          </a:effectLst>
        </p:spPr>
      </p:cxnSp>
      <p:cxnSp>
        <p:nvCxnSpPr>
          <p:cNvPr id="263" name="Google Shape;263;p9"/>
          <p:cNvCxnSpPr>
            <a:stCxn id="253" idx="3"/>
          </p:cNvCxnSpPr>
          <p:nvPr/>
        </p:nvCxnSpPr>
        <p:spPr>
          <a:xfrm>
            <a:off x="5071466" y="3146033"/>
            <a:ext cx="567300" cy="0"/>
          </a:xfrm>
          <a:prstGeom prst="straightConnector1">
            <a:avLst/>
          </a:prstGeom>
          <a:noFill/>
          <a:ln cap="flat" cmpd="sng" w="25400">
            <a:solidFill>
              <a:schemeClr val="dk1"/>
            </a:solidFill>
            <a:prstDash val="solid"/>
            <a:round/>
            <a:headEnd len="sm" w="sm" type="none"/>
            <a:tailEnd len="med" w="med" type="triangle"/>
          </a:ln>
          <a:effectLst>
            <a:outerShdw blurRad="40000" rotWithShape="0" dir="5400000" dist="20000">
              <a:srgbClr val="000000">
                <a:alpha val="37647"/>
              </a:srgbClr>
            </a:outerShdw>
          </a:effectLst>
        </p:spPr>
      </p:cxnSp>
      <p:sp>
        <p:nvSpPr>
          <p:cNvPr id="264" name="Google Shape;264;p9"/>
          <p:cNvSpPr txBox="1"/>
          <p:nvPr/>
        </p:nvSpPr>
        <p:spPr>
          <a:xfrm>
            <a:off x="6343650" y="1341103"/>
            <a:ext cx="1007269" cy="3231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500" u="none" cap="none" strike="noStrike">
                <a:solidFill>
                  <a:srgbClr val="000000"/>
                </a:solidFill>
                <a:latin typeface="Times New Roman"/>
                <a:ea typeface="Times New Roman"/>
                <a:cs typeface="Times New Roman"/>
                <a:sym typeface="Times New Roman"/>
              </a:rPr>
              <a:t>Model</a:t>
            </a:r>
            <a:endParaRPr/>
          </a:p>
        </p:txBody>
      </p:sp>
      <p:sp>
        <p:nvSpPr>
          <p:cNvPr id="265" name="Google Shape;265;p9"/>
          <p:cNvSpPr txBox="1"/>
          <p:nvPr/>
        </p:nvSpPr>
        <p:spPr>
          <a:xfrm>
            <a:off x="2914650" y="4758927"/>
            <a:ext cx="4572000"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Times New Roman"/>
                <a:ea typeface="Times New Roman"/>
                <a:cs typeface="Times New Roman"/>
                <a:sym typeface="Times New Roman"/>
              </a:rPr>
              <a:t>Hình 2. Chi tiết phương pháp thực hiện</a:t>
            </a:r>
            <a:endParaRPr b="0" i="0" sz="14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Navigating the Digital World Safely and Responsibly Workshop by Slidesgo">
  <a:themeElements>
    <a:clrScheme name="Simple Light">
      <a:dk1>
        <a:srgbClr val="150045"/>
      </a:dk1>
      <a:lt1>
        <a:srgbClr val="F8F8F8"/>
      </a:lt1>
      <a:dk2>
        <a:srgbClr val="F999B5"/>
      </a:dk2>
      <a:lt2>
        <a:srgbClr val="EEEEEE"/>
      </a:lt2>
      <a:accent1>
        <a:srgbClr val="7AD3FF"/>
      </a:accent1>
      <a:accent2>
        <a:srgbClr val="B2B6DC"/>
      </a:accent2>
      <a:accent3>
        <a:srgbClr val="585858"/>
      </a:accent3>
      <a:accent4>
        <a:srgbClr val="FFFFFF"/>
      </a:accent4>
      <a:accent5>
        <a:srgbClr val="FFFFFF"/>
      </a:accent5>
      <a:accent6>
        <a:srgbClr val="FFFFFF"/>
      </a:accent6>
      <a:hlink>
        <a:srgbClr val="15004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Nguyen Hoang Quy</dc:creator>
</cp:coreProperties>
</file>