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3750" cx="30240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81">
          <p15:clr>
            <a:srgbClr val="A4A3A4"/>
          </p15:clr>
        </p15:guide>
        <p15:guide id="2" pos="9524">
          <p15:clr>
            <a:srgbClr val="A4A3A4"/>
          </p15:clr>
        </p15:guide>
      </p15:sldGuideLst>
    </p:ext>
    <p:ext uri="GoogleSlidesCustomDataVersion2">
      <go:slidesCustomData xmlns:go="http://customooxmlschemas.google.com/" r:id="rId7" roundtripDataSignature="AMtx7miqD35jK4gZXUW2VMGY5d/jj2Vw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81" orient="horz"/>
        <p:guide pos="95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268022" y="7005156"/>
            <a:ext cx="25704245" cy="1490205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43"/>
              <a:buFont typeface="Calibri"/>
              <a:buNone/>
              <a:defRPr sz="1984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3780036" y="22481887"/>
            <a:ext cx="22680216" cy="1033433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07"/>
              </a:spcBef>
              <a:spcAft>
                <a:spcPts val="0"/>
              </a:spcAft>
              <a:buClr>
                <a:schemeClr val="dk1"/>
              </a:buClr>
              <a:buSzPts val="7937"/>
              <a:buNone/>
              <a:defRPr sz="7937"/>
            </a:lvl1pPr>
            <a:lvl2pPr lvl="1" algn="ctr">
              <a:lnSpc>
                <a:spcPct val="90000"/>
              </a:lnSpc>
              <a:spcBef>
                <a:spcPts val="1654"/>
              </a:spcBef>
              <a:spcAft>
                <a:spcPts val="0"/>
              </a:spcAft>
              <a:buClr>
                <a:schemeClr val="dk1"/>
              </a:buClr>
              <a:buSzPts val="6614"/>
              <a:buNone/>
              <a:defRPr sz="6614"/>
            </a:lvl2pPr>
            <a:lvl3pPr lvl="2" algn="ctr">
              <a:lnSpc>
                <a:spcPct val="90000"/>
              </a:lnSpc>
              <a:spcBef>
                <a:spcPts val="1654"/>
              </a:spcBef>
              <a:spcAft>
                <a:spcPts val="0"/>
              </a:spcAft>
              <a:buClr>
                <a:schemeClr val="dk1"/>
              </a:buClr>
              <a:buSzPts val="5953"/>
              <a:buNone/>
              <a:defRPr sz="5953"/>
            </a:lvl3pPr>
            <a:lvl4pPr lvl="3" algn="ctr">
              <a:lnSpc>
                <a:spcPct val="90000"/>
              </a:lnSpc>
              <a:spcBef>
                <a:spcPts val="1654"/>
              </a:spcBef>
              <a:spcAft>
                <a:spcPts val="0"/>
              </a:spcAft>
              <a:buClr>
                <a:schemeClr val="dk1"/>
              </a:buClr>
              <a:buSzPts val="5291"/>
              <a:buNone/>
              <a:defRPr sz="5291"/>
            </a:lvl4pPr>
            <a:lvl5pPr lvl="4" algn="ctr">
              <a:lnSpc>
                <a:spcPct val="90000"/>
              </a:lnSpc>
              <a:spcBef>
                <a:spcPts val="1654"/>
              </a:spcBef>
              <a:spcAft>
                <a:spcPts val="0"/>
              </a:spcAft>
              <a:buClr>
                <a:schemeClr val="dk1"/>
              </a:buClr>
              <a:buSzPts val="5291"/>
              <a:buNone/>
              <a:defRPr sz="5291"/>
            </a:lvl5pPr>
            <a:lvl6pPr lvl="5" algn="ctr">
              <a:lnSpc>
                <a:spcPct val="90000"/>
              </a:lnSpc>
              <a:spcBef>
                <a:spcPts val="1654"/>
              </a:spcBef>
              <a:spcAft>
                <a:spcPts val="0"/>
              </a:spcAft>
              <a:buClr>
                <a:schemeClr val="dk1"/>
              </a:buClr>
              <a:buSzPts val="5291"/>
              <a:buNone/>
              <a:defRPr sz="5291"/>
            </a:lvl6pPr>
            <a:lvl7pPr lvl="6" algn="ctr">
              <a:lnSpc>
                <a:spcPct val="90000"/>
              </a:lnSpc>
              <a:spcBef>
                <a:spcPts val="1654"/>
              </a:spcBef>
              <a:spcAft>
                <a:spcPts val="0"/>
              </a:spcAft>
              <a:buClr>
                <a:schemeClr val="dk1"/>
              </a:buClr>
              <a:buSzPts val="5291"/>
              <a:buNone/>
              <a:defRPr sz="5291"/>
            </a:lvl7pPr>
            <a:lvl8pPr lvl="7" algn="ctr">
              <a:lnSpc>
                <a:spcPct val="90000"/>
              </a:lnSpc>
              <a:spcBef>
                <a:spcPts val="1654"/>
              </a:spcBef>
              <a:spcAft>
                <a:spcPts val="0"/>
              </a:spcAft>
              <a:buClr>
                <a:schemeClr val="dk1"/>
              </a:buClr>
              <a:buSzPts val="5291"/>
              <a:buNone/>
              <a:defRPr sz="5291"/>
            </a:lvl8pPr>
            <a:lvl9pPr lvl="8" algn="ctr">
              <a:lnSpc>
                <a:spcPct val="90000"/>
              </a:lnSpc>
              <a:spcBef>
                <a:spcPts val="1654"/>
              </a:spcBef>
              <a:spcAft>
                <a:spcPts val="0"/>
              </a:spcAft>
              <a:buClr>
                <a:schemeClr val="dk1"/>
              </a:buClr>
              <a:buSzPts val="5291"/>
              <a:buNone/>
              <a:defRPr sz="5291"/>
            </a:lvl9pPr>
          </a:lstStyle>
          <a:p/>
        </p:txBody>
      </p:sp>
      <p:sp>
        <p:nvSpPr>
          <p:cNvPr id="14" name="Google Shape;14;p3"/>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079020" y="2278913"/>
            <a:ext cx="26082248"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540847" y="11932693"/>
            <a:ext cx="27158594" cy="260822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71" name="Google Shape;71;p12"/>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763884" y="17155729"/>
            <a:ext cx="36274211" cy="6520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6466243" y="10824168"/>
            <a:ext cx="36274211" cy="191836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77" name="Google Shape;77;p13"/>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079020" y="2278913"/>
            <a:ext cx="26082248"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079020" y="11394520"/>
            <a:ext cx="26082248"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20" name="Google Shape;20;p4"/>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063272" y="10671229"/>
            <a:ext cx="26082248" cy="178051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43"/>
              <a:buFont typeface="Calibri"/>
              <a:buNone/>
              <a:defRPr sz="1984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063272" y="28644846"/>
            <a:ext cx="26082248" cy="93633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07"/>
              </a:spcBef>
              <a:spcAft>
                <a:spcPts val="0"/>
              </a:spcAft>
              <a:buClr>
                <a:schemeClr val="dk1"/>
              </a:buClr>
              <a:buSzPts val="7937"/>
              <a:buNone/>
              <a:defRPr sz="7937">
                <a:solidFill>
                  <a:schemeClr val="dk1"/>
                </a:solidFill>
              </a:defRPr>
            </a:lvl1pPr>
            <a:lvl2pPr indent="-228600" lvl="1" marL="914400" algn="l">
              <a:lnSpc>
                <a:spcPct val="90000"/>
              </a:lnSpc>
              <a:spcBef>
                <a:spcPts val="1654"/>
              </a:spcBef>
              <a:spcAft>
                <a:spcPts val="0"/>
              </a:spcAft>
              <a:buClr>
                <a:srgbClr val="888888"/>
              </a:buClr>
              <a:buSzPts val="6614"/>
              <a:buNone/>
              <a:defRPr sz="6614">
                <a:solidFill>
                  <a:srgbClr val="888888"/>
                </a:solidFill>
              </a:defRPr>
            </a:lvl2pPr>
            <a:lvl3pPr indent="-228600" lvl="2" marL="1371600" algn="l">
              <a:lnSpc>
                <a:spcPct val="90000"/>
              </a:lnSpc>
              <a:spcBef>
                <a:spcPts val="1654"/>
              </a:spcBef>
              <a:spcAft>
                <a:spcPts val="0"/>
              </a:spcAft>
              <a:buClr>
                <a:srgbClr val="888888"/>
              </a:buClr>
              <a:buSzPts val="5953"/>
              <a:buNone/>
              <a:defRPr sz="5953">
                <a:solidFill>
                  <a:srgbClr val="888888"/>
                </a:solidFill>
              </a:defRPr>
            </a:lvl3pPr>
            <a:lvl4pPr indent="-228600" lvl="3" marL="1828800" algn="l">
              <a:lnSpc>
                <a:spcPct val="90000"/>
              </a:lnSpc>
              <a:spcBef>
                <a:spcPts val="1654"/>
              </a:spcBef>
              <a:spcAft>
                <a:spcPts val="0"/>
              </a:spcAft>
              <a:buClr>
                <a:srgbClr val="888888"/>
              </a:buClr>
              <a:buSzPts val="5291"/>
              <a:buNone/>
              <a:defRPr sz="5291">
                <a:solidFill>
                  <a:srgbClr val="888888"/>
                </a:solidFill>
              </a:defRPr>
            </a:lvl4pPr>
            <a:lvl5pPr indent="-228600" lvl="4" marL="2286000" algn="l">
              <a:lnSpc>
                <a:spcPct val="90000"/>
              </a:lnSpc>
              <a:spcBef>
                <a:spcPts val="1654"/>
              </a:spcBef>
              <a:spcAft>
                <a:spcPts val="0"/>
              </a:spcAft>
              <a:buClr>
                <a:srgbClr val="888888"/>
              </a:buClr>
              <a:buSzPts val="5291"/>
              <a:buNone/>
              <a:defRPr sz="5291">
                <a:solidFill>
                  <a:srgbClr val="888888"/>
                </a:solidFill>
              </a:defRPr>
            </a:lvl5pPr>
            <a:lvl6pPr indent="-228600" lvl="5" marL="2743200" algn="l">
              <a:lnSpc>
                <a:spcPct val="90000"/>
              </a:lnSpc>
              <a:spcBef>
                <a:spcPts val="1654"/>
              </a:spcBef>
              <a:spcAft>
                <a:spcPts val="0"/>
              </a:spcAft>
              <a:buClr>
                <a:srgbClr val="888888"/>
              </a:buClr>
              <a:buSzPts val="5291"/>
              <a:buNone/>
              <a:defRPr sz="5291">
                <a:solidFill>
                  <a:srgbClr val="888888"/>
                </a:solidFill>
              </a:defRPr>
            </a:lvl6pPr>
            <a:lvl7pPr indent="-228600" lvl="6" marL="3200400" algn="l">
              <a:lnSpc>
                <a:spcPct val="90000"/>
              </a:lnSpc>
              <a:spcBef>
                <a:spcPts val="1654"/>
              </a:spcBef>
              <a:spcAft>
                <a:spcPts val="0"/>
              </a:spcAft>
              <a:buClr>
                <a:srgbClr val="888888"/>
              </a:buClr>
              <a:buSzPts val="5291"/>
              <a:buNone/>
              <a:defRPr sz="5291">
                <a:solidFill>
                  <a:srgbClr val="888888"/>
                </a:solidFill>
              </a:defRPr>
            </a:lvl7pPr>
            <a:lvl8pPr indent="-228600" lvl="7" marL="3657600" algn="l">
              <a:lnSpc>
                <a:spcPct val="90000"/>
              </a:lnSpc>
              <a:spcBef>
                <a:spcPts val="1654"/>
              </a:spcBef>
              <a:spcAft>
                <a:spcPts val="0"/>
              </a:spcAft>
              <a:buClr>
                <a:srgbClr val="888888"/>
              </a:buClr>
              <a:buSzPts val="5291"/>
              <a:buNone/>
              <a:defRPr sz="5291">
                <a:solidFill>
                  <a:srgbClr val="888888"/>
                </a:solidFill>
              </a:defRPr>
            </a:lvl8pPr>
            <a:lvl9pPr indent="-228600" lvl="8" marL="4114800" algn="l">
              <a:lnSpc>
                <a:spcPct val="90000"/>
              </a:lnSpc>
              <a:spcBef>
                <a:spcPts val="1654"/>
              </a:spcBef>
              <a:spcAft>
                <a:spcPts val="0"/>
              </a:spcAft>
              <a:buClr>
                <a:srgbClr val="888888"/>
              </a:buClr>
              <a:buSzPts val="5291"/>
              <a:buNone/>
              <a:defRPr sz="5291">
                <a:solidFill>
                  <a:srgbClr val="888888"/>
                </a:solidFill>
              </a:defRPr>
            </a:lvl9pPr>
          </a:lstStyle>
          <a:p/>
        </p:txBody>
      </p:sp>
      <p:sp>
        <p:nvSpPr>
          <p:cNvPr id="26" name="Google Shape;26;p5"/>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079020" y="2278913"/>
            <a:ext cx="26082248"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079020" y="11394520"/>
            <a:ext cx="12852122"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32" name="Google Shape;32;p6"/>
          <p:cNvSpPr txBox="1"/>
          <p:nvPr>
            <p:ph idx="2" type="body"/>
          </p:nvPr>
        </p:nvSpPr>
        <p:spPr>
          <a:xfrm>
            <a:off x="15309146" y="11394520"/>
            <a:ext cx="12852122"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33" name="Google Shape;33;p6"/>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082959" y="2278913"/>
            <a:ext cx="26082248"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082962" y="10492870"/>
            <a:ext cx="12793057"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07"/>
              </a:spcBef>
              <a:spcAft>
                <a:spcPts val="0"/>
              </a:spcAft>
              <a:buClr>
                <a:schemeClr val="dk1"/>
              </a:buClr>
              <a:buSzPts val="7937"/>
              <a:buNone/>
              <a:defRPr b="1" sz="7937"/>
            </a:lvl1pPr>
            <a:lvl2pPr indent="-228600" lvl="1" marL="914400" algn="l">
              <a:lnSpc>
                <a:spcPct val="90000"/>
              </a:lnSpc>
              <a:spcBef>
                <a:spcPts val="1654"/>
              </a:spcBef>
              <a:spcAft>
                <a:spcPts val="0"/>
              </a:spcAft>
              <a:buClr>
                <a:schemeClr val="dk1"/>
              </a:buClr>
              <a:buSzPts val="6614"/>
              <a:buNone/>
              <a:defRPr b="1" sz="6614"/>
            </a:lvl2pPr>
            <a:lvl3pPr indent="-228600" lvl="2" marL="1371600" algn="l">
              <a:lnSpc>
                <a:spcPct val="90000"/>
              </a:lnSpc>
              <a:spcBef>
                <a:spcPts val="1654"/>
              </a:spcBef>
              <a:spcAft>
                <a:spcPts val="0"/>
              </a:spcAft>
              <a:buClr>
                <a:schemeClr val="dk1"/>
              </a:buClr>
              <a:buSzPts val="5953"/>
              <a:buNone/>
              <a:defRPr b="1" sz="5953"/>
            </a:lvl3pPr>
            <a:lvl4pPr indent="-228600" lvl="3" marL="1828800" algn="l">
              <a:lnSpc>
                <a:spcPct val="90000"/>
              </a:lnSpc>
              <a:spcBef>
                <a:spcPts val="1654"/>
              </a:spcBef>
              <a:spcAft>
                <a:spcPts val="0"/>
              </a:spcAft>
              <a:buClr>
                <a:schemeClr val="dk1"/>
              </a:buClr>
              <a:buSzPts val="5291"/>
              <a:buNone/>
              <a:defRPr b="1" sz="5291"/>
            </a:lvl4pPr>
            <a:lvl5pPr indent="-228600" lvl="4" marL="2286000" algn="l">
              <a:lnSpc>
                <a:spcPct val="90000"/>
              </a:lnSpc>
              <a:spcBef>
                <a:spcPts val="1654"/>
              </a:spcBef>
              <a:spcAft>
                <a:spcPts val="0"/>
              </a:spcAft>
              <a:buClr>
                <a:schemeClr val="dk1"/>
              </a:buClr>
              <a:buSzPts val="5291"/>
              <a:buNone/>
              <a:defRPr b="1" sz="5291"/>
            </a:lvl5pPr>
            <a:lvl6pPr indent="-228600" lvl="5" marL="2743200" algn="l">
              <a:lnSpc>
                <a:spcPct val="90000"/>
              </a:lnSpc>
              <a:spcBef>
                <a:spcPts val="1654"/>
              </a:spcBef>
              <a:spcAft>
                <a:spcPts val="0"/>
              </a:spcAft>
              <a:buClr>
                <a:schemeClr val="dk1"/>
              </a:buClr>
              <a:buSzPts val="5291"/>
              <a:buNone/>
              <a:defRPr b="1" sz="5291"/>
            </a:lvl6pPr>
            <a:lvl7pPr indent="-228600" lvl="6" marL="3200400" algn="l">
              <a:lnSpc>
                <a:spcPct val="90000"/>
              </a:lnSpc>
              <a:spcBef>
                <a:spcPts val="1654"/>
              </a:spcBef>
              <a:spcAft>
                <a:spcPts val="0"/>
              </a:spcAft>
              <a:buClr>
                <a:schemeClr val="dk1"/>
              </a:buClr>
              <a:buSzPts val="5291"/>
              <a:buNone/>
              <a:defRPr b="1" sz="5291"/>
            </a:lvl7pPr>
            <a:lvl8pPr indent="-228600" lvl="7" marL="3657600" algn="l">
              <a:lnSpc>
                <a:spcPct val="90000"/>
              </a:lnSpc>
              <a:spcBef>
                <a:spcPts val="1654"/>
              </a:spcBef>
              <a:spcAft>
                <a:spcPts val="0"/>
              </a:spcAft>
              <a:buClr>
                <a:schemeClr val="dk1"/>
              </a:buClr>
              <a:buSzPts val="5291"/>
              <a:buNone/>
              <a:defRPr b="1" sz="5291"/>
            </a:lvl8pPr>
            <a:lvl9pPr indent="-228600" lvl="8" marL="4114800" algn="l">
              <a:lnSpc>
                <a:spcPct val="90000"/>
              </a:lnSpc>
              <a:spcBef>
                <a:spcPts val="1654"/>
              </a:spcBef>
              <a:spcAft>
                <a:spcPts val="0"/>
              </a:spcAft>
              <a:buClr>
                <a:schemeClr val="dk1"/>
              </a:buClr>
              <a:buSzPts val="5291"/>
              <a:buNone/>
              <a:defRPr b="1" sz="5291"/>
            </a:lvl9pPr>
          </a:lstStyle>
          <a:p/>
        </p:txBody>
      </p:sp>
      <p:sp>
        <p:nvSpPr>
          <p:cNvPr id="39" name="Google Shape;39;p7"/>
          <p:cNvSpPr txBox="1"/>
          <p:nvPr>
            <p:ph idx="2" type="body"/>
          </p:nvPr>
        </p:nvSpPr>
        <p:spPr>
          <a:xfrm>
            <a:off x="2082962" y="15635264"/>
            <a:ext cx="12793057"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40" name="Google Shape;40;p7"/>
          <p:cNvSpPr txBox="1"/>
          <p:nvPr>
            <p:ph idx="3" type="body"/>
          </p:nvPr>
        </p:nvSpPr>
        <p:spPr>
          <a:xfrm>
            <a:off x="15309148" y="10492870"/>
            <a:ext cx="12856061"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07"/>
              </a:spcBef>
              <a:spcAft>
                <a:spcPts val="0"/>
              </a:spcAft>
              <a:buClr>
                <a:schemeClr val="dk1"/>
              </a:buClr>
              <a:buSzPts val="7937"/>
              <a:buNone/>
              <a:defRPr b="1" sz="7937"/>
            </a:lvl1pPr>
            <a:lvl2pPr indent="-228600" lvl="1" marL="914400" algn="l">
              <a:lnSpc>
                <a:spcPct val="90000"/>
              </a:lnSpc>
              <a:spcBef>
                <a:spcPts val="1654"/>
              </a:spcBef>
              <a:spcAft>
                <a:spcPts val="0"/>
              </a:spcAft>
              <a:buClr>
                <a:schemeClr val="dk1"/>
              </a:buClr>
              <a:buSzPts val="6614"/>
              <a:buNone/>
              <a:defRPr b="1" sz="6614"/>
            </a:lvl2pPr>
            <a:lvl3pPr indent="-228600" lvl="2" marL="1371600" algn="l">
              <a:lnSpc>
                <a:spcPct val="90000"/>
              </a:lnSpc>
              <a:spcBef>
                <a:spcPts val="1654"/>
              </a:spcBef>
              <a:spcAft>
                <a:spcPts val="0"/>
              </a:spcAft>
              <a:buClr>
                <a:schemeClr val="dk1"/>
              </a:buClr>
              <a:buSzPts val="5953"/>
              <a:buNone/>
              <a:defRPr b="1" sz="5953"/>
            </a:lvl3pPr>
            <a:lvl4pPr indent="-228600" lvl="3" marL="1828800" algn="l">
              <a:lnSpc>
                <a:spcPct val="90000"/>
              </a:lnSpc>
              <a:spcBef>
                <a:spcPts val="1654"/>
              </a:spcBef>
              <a:spcAft>
                <a:spcPts val="0"/>
              </a:spcAft>
              <a:buClr>
                <a:schemeClr val="dk1"/>
              </a:buClr>
              <a:buSzPts val="5291"/>
              <a:buNone/>
              <a:defRPr b="1" sz="5291"/>
            </a:lvl4pPr>
            <a:lvl5pPr indent="-228600" lvl="4" marL="2286000" algn="l">
              <a:lnSpc>
                <a:spcPct val="90000"/>
              </a:lnSpc>
              <a:spcBef>
                <a:spcPts val="1654"/>
              </a:spcBef>
              <a:spcAft>
                <a:spcPts val="0"/>
              </a:spcAft>
              <a:buClr>
                <a:schemeClr val="dk1"/>
              </a:buClr>
              <a:buSzPts val="5291"/>
              <a:buNone/>
              <a:defRPr b="1" sz="5291"/>
            </a:lvl5pPr>
            <a:lvl6pPr indent="-228600" lvl="5" marL="2743200" algn="l">
              <a:lnSpc>
                <a:spcPct val="90000"/>
              </a:lnSpc>
              <a:spcBef>
                <a:spcPts val="1654"/>
              </a:spcBef>
              <a:spcAft>
                <a:spcPts val="0"/>
              </a:spcAft>
              <a:buClr>
                <a:schemeClr val="dk1"/>
              </a:buClr>
              <a:buSzPts val="5291"/>
              <a:buNone/>
              <a:defRPr b="1" sz="5291"/>
            </a:lvl6pPr>
            <a:lvl7pPr indent="-228600" lvl="6" marL="3200400" algn="l">
              <a:lnSpc>
                <a:spcPct val="90000"/>
              </a:lnSpc>
              <a:spcBef>
                <a:spcPts val="1654"/>
              </a:spcBef>
              <a:spcAft>
                <a:spcPts val="0"/>
              </a:spcAft>
              <a:buClr>
                <a:schemeClr val="dk1"/>
              </a:buClr>
              <a:buSzPts val="5291"/>
              <a:buNone/>
              <a:defRPr b="1" sz="5291"/>
            </a:lvl7pPr>
            <a:lvl8pPr indent="-228600" lvl="7" marL="3657600" algn="l">
              <a:lnSpc>
                <a:spcPct val="90000"/>
              </a:lnSpc>
              <a:spcBef>
                <a:spcPts val="1654"/>
              </a:spcBef>
              <a:spcAft>
                <a:spcPts val="0"/>
              </a:spcAft>
              <a:buClr>
                <a:schemeClr val="dk1"/>
              </a:buClr>
              <a:buSzPts val="5291"/>
              <a:buNone/>
              <a:defRPr b="1" sz="5291"/>
            </a:lvl8pPr>
            <a:lvl9pPr indent="-228600" lvl="8" marL="4114800" algn="l">
              <a:lnSpc>
                <a:spcPct val="90000"/>
              </a:lnSpc>
              <a:spcBef>
                <a:spcPts val="1654"/>
              </a:spcBef>
              <a:spcAft>
                <a:spcPts val="0"/>
              </a:spcAft>
              <a:buClr>
                <a:schemeClr val="dk1"/>
              </a:buClr>
              <a:buSzPts val="5291"/>
              <a:buNone/>
              <a:defRPr b="1" sz="5291"/>
            </a:lvl9pPr>
          </a:lstStyle>
          <a:p/>
        </p:txBody>
      </p:sp>
      <p:sp>
        <p:nvSpPr>
          <p:cNvPr id="41" name="Google Shape;41;p7"/>
          <p:cNvSpPr txBox="1"/>
          <p:nvPr>
            <p:ph idx="4" type="body"/>
          </p:nvPr>
        </p:nvSpPr>
        <p:spPr>
          <a:xfrm>
            <a:off x="15309148" y="15635264"/>
            <a:ext cx="12856061"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07"/>
              </a:spcBef>
              <a:spcAft>
                <a:spcPts val="0"/>
              </a:spcAft>
              <a:buClr>
                <a:schemeClr val="dk1"/>
              </a:buClr>
              <a:buSzPts val="1800"/>
              <a:buChar char="•"/>
              <a:defRPr/>
            </a:lvl1pPr>
            <a:lvl2pPr indent="-342900" lvl="1" marL="914400" algn="l">
              <a:lnSpc>
                <a:spcPct val="90000"/>
              </a:lnSpc>
              <a:spcBef>
                <a:spcPts val="1654"/>
              </a:spcBef>
              <a:spcAft>
                <a:spcPts val="0"/>
              </a:spcAft>
              <a:buClr>
                <a:schemeClr val="dk1"/>
              </a:buClr>
              <a:buSzPts val="1800"/>
              <a:buChar char="•"/>
              <a:defRPr/>
            </a:lvl2pPr>
            <a:lvl3pPr indent="-342900" lvl="2" marL="1371600" algn="l">
              <a:lnSpc>
                <a:spcPct val="90000"/>
              </a:lnSpc>
              <a:spcBef>
                <a:spcPts val="1654"/>
              </a:spcBef>
              <a:spcAft>
                <a:spcPts val="0"/>
              </a:spcAft>
              <a:buClr>
                <a:schemeClr val="dk1"/>
              </a:buClr>
              <a:buSzPts val="1800"/>
              <a:buChar char="•"/>
              <a:defRPr/>
            </a:lvl3pPr>
            <a:lvl4pPr indent="-342900" lvl="3" marL="1828800" algn="l">
              <a:lnSpc>
                <a:spcPct val="90000"/>
              </a:lnSpc>
              <a:spcBef>
                <a:spcPts val="1654"/>
              </a:spcBef>
              <a:spcAft>
                <a:spcPts val="0"/>
              </a:spcAft>
              <a:buClr>
                <a:schemeClr val="dk1"/>
              </a:buClr>
              <a:buSzPts val="1800"/>
              <a:buChar char="•"/>
              <a:defRPr/>
            </a:lvl4pPr>
            <a:lvl5pPr indent="-342900" lvl="4" marL="2286000" algn="l">
              <a:lnSpc>
                <a:spcPct val="90000"/>
              </a:lnSpc>
              <a:spcBef>
                <a:spcPts val="1654"/>
              </a:spcBef>
              <a:spcAft>
                <a:spcPts val="0"/>
              </a:spcAft>
              <a:buClr>
                <a:schemeClr val="dk1"/>
              </a:buClr>
              <a:buSzPts val="1800"/>
              <a:buChar char="•"/>
              <a:defRPr/>
            </a:lvl5pPr>
            <a:lvl6pPr indent="-342900" lvl="5" marL="2743200" algn="l">
              <a:lnSpc>
                <a:spcPct val="90000"/>
              </a:lnSpc>
              <a:spcBef>
                <a:spcPts val="1654"/>
              </a:spcBef>
              <a:spcAft>
                <a:spcPts val="0"/>
              </a:spcAft>
              <a:buClr>
                <a:schemeClr val="dk1"/>
              </a:buClr>
              <a:buSzPts val="1800"/>
              <a:buChar char="•"/>
              <a:defRPr/>
            </a:lvl6pPr>
            <a:lvl7pPr indent="-342900" lvl="6" marL="3200400" algn="l">
              <a:lnSpc>
                <a:spcPct val="90000"/>
              </a:lnSpc>
              <a:spcBef>
                <a:spcPts val="1654"/>
              </a:spcBef>
              <a:spcAft>
                <a:spcPts val="0"/>
              </a:spcAft>
              <a:buClr>
                <a:schemeClr val="dk1"/>
              </a:buClr>
              <a:buSzPts val="1800"/>
              <a:buChar char="•"/>
              <a:defRPr/>
            </a:lvl7pPr>
            <a:lvl8pPr indent="-342900" lvl="7" marL="3657600" algn="l">
              <a:lnSpc>
                <a:spcPct val="90000"/>
              </a:lnSpc>
              <a:spcBef>
                <a:spcPts val="1654"/>
              </a:spcBef>
              <a:spcAft>
                <a:spcPts val="0"/>
              </a:spcAft>
              <a:buClr>
                <a:schemeClr val="dk1"/>
              </a:buClr>
              <a:buSzPts val="1800"/>
              <a:buChar char="•"/>
              <a:defRPr/>
            </a:lvl8pPr>
            <a:lvl9pPr indent="-342900" lvl="8" marL="4114800" algn="l">
              <a:lnSpc>
                <a:spcPct val="90000"/>
              </a:lnSpc>
              <a:spcBef>
                <a:spcPts val="1654"/>
              </a:spcBef>
              <a:spcAft>
                <a:spcPts val="0"/>
              </a:spcAft>
              <a:buClr>
                <a:schemeClr val="dk1"/>
              </a:buClr>
              <a:buSzPts val="1800"/>
              <a:buChar char="•"/>
              <a:defRPr/>
            </a:lvl9pPr>
          </a:lstStyle>
          <a:p/>
        </p:txBody>
      </p:sp>
      <p:sp>
        <p:nvSpPr>
          <p:cNvPr id="42" name="Google Shape;42;p7"/>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079020" y="2278913"/>
            <a:ext cx="26082248"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082959" y="2853584"/>
            <a:ext cx="9753280"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83"/>
              <a:buFont typeface="Calibri"/>
              <a:buNone/>
              <a:defRPr sz="105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2856061" y="6162959"/>
            <a:ext cx="15309146" cy="30418415"/>
          </a:xfrm>
          <a:prstGeom prst="rect">
            <a:avLst/>
          </a:prstGeom>
          <a:noFill/>
          <a:ln>
            <a:noFill/>
          </a:ln>
        </p:spPr>
        <p:txBody>
          <a:bodyPr anchorCtr="0" anchor="t" bIns="45700" lIns="91425" spcFirstLastPara="1" rIns="91425" wrap="square" tIns="45700">
            <a:normAutofit/>
          </a:bodyPr>
          <a:lstStyle>
            <a:lvl1pPr indent="-900620" lvl="0" marL="457200" algn="l">
              <a:lnSpc>
                <a:spcPct val="90000"/>
              </a:lnSpc>
              <a:spcBef>
                <a:spcPts val="3307"/>
              </a:spcBef>
              <a:spcAft>
                <a:spcPts val="0"/>
              </a:spcAft>
              <a:buClr>
                <a:schemeClr val="dk1"/>
              </a:buClr>
              <a:buSzPts val="10583"/>
              <a:buChar char="•"/>
              <a:defRPr sz="10583"/>
            </a:lvl1pPr>
            <a:lvl2pPr indent="-816610" lvl="1" marL="914400" algn="l">
              <a:lnSpc>
                <a:spcPct val="90000"/>
              </a:lnSpc>
              <a:spcBef>
                <a:spcPts val="1654"/>
              </a:spcBef>
              <a:spcAft>
                <a:spcPts val="0"/>
              </a:spcAft>
              <a:buClr>
                <a:schemeClr val="dk1"/>
              </a:buClr>
              <a:buSzPts val="9260"/>
              <a:buChar char="•"/>
              <a:defRPr sz="9260"/>
            </a:lvl2pPr>
            <a:lvl3pPr indent="-732599" lvl="2" marL="1371600" algn="l">
              <a:lnSpc>
                <a:spcPct val="90000"/>
              </a:lnSpc>
              <a:spcBef>
                <a:spcPts val="1654"/>
              </a:spcBef>
              <a:spcAft>
                <a:spcPts val="0"/>
              </a:spcAft>
              <a:buClr>
                <a:schemeClr val="dk1"/>
              </a:buClr>
              <a:buSzPts val="7937"/>
              <a:buChar char="•"/>
              <a:defRPr sz="7937"/>
            </a:lvl3pPr>
            <a:lvl4pPr indent="-648589" lvl="3" marL="1828800" algn="l">
              <a:lnSpc>
                <a:spcPct val="90000"/>
              </a:lnSpc>
              <a:spcBef>
                <a:spcPts val="1654"/>
              </a:spcBef>
              <a:spcAft>
                <a:spcPts val="0"/>
              </a:spcAft>
              <a:buClr>
                <a:schemeClr val="dk1"/>
              </a:buClr>
              <a:buSzPts val="6614"/>
              <a:buChar char="•"/>
              <a:defRPr sz="6614"/>
            </a:lvl4pPr>
            <a:lvl5pPr indent="-648589" lvl="4" marL="2286000" algn="l">
              <a:lnSpc>
                <a:spcPct val="90000"/>
              </a:lnSpc>
              <a:spcBef>
                <a:spcPts val="1654"/>
              </a:spcBef>
              <a:spcAft>
                <a:spcPts val="0"/>
              </a:spcAft>
              <a:buClr>
                <a:schemeClr val="dk1"/>
              </a:buClr>
              <a:buSzPts val="6614"/>
              <a:buChar char="•"/>
              <a:defRPr sz="6614"/>
            </a:lvl5pPr>
            <a:lvl6pPr indent="-648589" lvl="5" marL="2743200" algn="l">
              <a:lnSpc>
                <a:spcPct val="90000"/>
              </a:lnSpc>
              <a:spcBef>
                <a:spcPts val="1654"/>
              </a:spcBef>
              <a:spcAft>
                <a:spcPts val="0"/>
              </a:spcAft>
              <a:buClr>
                <a:schemeClr val="dk1"/>
              </a:buClr>
              <a:buSzPts val="6614"/>
              <a:buChar char="•"/>
              <a:defRPr sz="6614"/>
            </a:lvl6pPr>
            <a:lvl7pPr indent="-648589" lvl="6" marL="3200400" algn="l">
              <a:lnSpc>
                <a:spcPct val="90000"/>
              </a:lnSpc>
              <a:spcBef>
                <a:spcPts val="1654"/>
              </a:spcBef>
              <a:spcAft>
                <a:spcPts val="0"/>
              </a:spcAft>
              <a:buClr>
                <a:schemeClr val="dk1"/>
              </a:buClr>
              <a:buSzPts val="6614"/>
              <a:buChar char="•"/>
              <a:defRPr sz="6614"/>
            </a:lvl7pPr>
            <a:lvl8pPr indent="-648589" lvl="7" marL="3657600" algn="l">
              <a:lnSpc>
                <a:spcPct val="90000"/>
              </a:lnSpc>
              <a:spcBef>
                <a:spcPts val="1654"/>
              </a:spcBef>
              <a:spcAft>
                <a:spcPts val="0"/>
              </a:spcAft>
              <a:buClr>
                <a:schemeClr val="dk1"/>
              </a:buClr>
              <a:buSzPts val="6614"/>
              <a:buChar char="•"/>
              <a:defRPr sz="6614"/>
            </a:lvl8pPr>
            <a:lvl9pPr indent="-648589" lvl="8" marL="4114800" algn="l">
              <a:lnSpc>
                <a:spcPct val="90000"/>
              </a:lnSpc>
              <a:spcBef>
                <a:spcPts val="1654"/>
              </a:spcBef>
              <a:spcAft>
                <a:spcPts val="0"/>
              </a:spcAft>
              <a:buClr>
                <a:schemeClr val="dk1"/>
              </a:buClr>
              <a:buSzPts val="6614"/>
              <a:buChar char="•"/>
              <a:defRPr sz="6614"/>
            </a:lvl9pPr>
          </a:lstStyle>
          <a:p/>
        </p:txBody>
      </p:sp>
      <p:sp>
        <p:nvSpPr>
          <p:cNvPr id="57" name="Google Shape;57;p10"/>
          <p:cNvSpPr txBox="1"/>
          <p:nvPr>
            <p:ph idx="2" type="body"/>
          </p:nvPr>
        </p:nvSpPr>
        <p:spPr>
          <a:xfrm>
            <a:off x="2082959" y="12841129"/>
            <a:ext cx="9753280"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07"/>
              </a:spcBef>
              <a:spcAft>
                <a:spcPts val="0"/>
              </a:spcAft>
              <a:buClr>
                <a:schemeClr val="dk1"/>
              </a:buClr>
              <a:buSzPts val="5291"/>
              <a:buNone/>
              <a:defRPr sz="5291"/>
            </a:lvl1pPr>
            <a:lvl2pPr indent="-228600" lvl="1" marL="914400" algn="l">
              <a:lnSpc>
                <a:spcPct val="90000"/>
              </a:lnSpc>
              <a:spcBef>
                <a:spcPts val="1654"/>
              </a:spcBef>
              <a:spcAft>
                <a:spcPts val="0"/>
              </a:spcAft>
              <a:buClr>
                <a:schemeClr val="dk1"/>
              </a:buClr>
              <a:buSzPts val="4630"/>
              <a:buNone/>
              <a:defRPr sz="4630"/>
            </a:lvl2pPr>
            <a:lvl3pPr indent="-228600" lvl="2" marL="1371600" algn="l">
              <a:lnSpc>
                <a:spcPct val="90000"/>
              </a:lnSpc>
              <a:spcBef>
                <a:spcPts val="1654"/>
              </a:spcBef>
              <a:spcAft>
                <a:spcPts val="0"/>
              </a:spcAft>
              <a:buClr>
                <a:schemeClr val="dk1"/>
              </a:buClr>
              <a:buSzPts val="3969"/>
              <a:buNone/>
              <a:defRPr sz="3968"/>
            </a:lvl3pPr>
            <a:lvl4pPr indent="-228600" lvl="3" marL="1828800" algn="l">
              <a:lnSpc>
                <a:spcPct val="90000"/>
              </a:lnSpc>
              <a:spcBef>
                <a:spcPts val="1654"/>
              </a:spcBef>
              <a:spcAft>
                <a:spcPts val="0"/>
              </a:spcAft>
              <a:buClr>
                <a:schemeClr val="dk1"/>
              </a:buClr>
              <a:buSzPts val="3307"/>
              <a:buNone/>
              <a:defRPr sz="3307"/>
            </a:lvl4pPr>
            <a:lvl5pPr indent="-228600" lvl="4" marL="2286000" algn="l">
              <a:lnSpc>
                <a:spcPct val="90000"/>
              </a:lnSpc>
              <a:spcBef>
                <a:spcPts val="1654"/>
              </a:spcBef>
              <a:spcAft>
                <a:spcPts val="0"/>
              </a:spcAft>
              <a:buClr>
                <a:schemeClr val="dk1"/>
              </a:buClr>
              <a:buSzPts val="3307"/>
              <a:buNone/>
              <a:defRPr sz="3307"/>
            </a:lvl5pPr>
            <a:lvl6pPr indent="-228600" lvl="5" marL="2743200" algn="l">
              <a:lnSpc>
                <a:spcPct val="90000"/>
              </a:lnSpc>
              <a:spcBef>
                <a:spcPts val="1654"/>
              </a:spcBef>
              <a:spcAft>
                <a:spcPts val="0"/>
              </a:spcAft>
              <a:buClr>
                <a:schemeClr val="dk1"/>
              </a:buClr>
              <a:buSzPts val="3307"/>
              <a:buNone/>
              <a:defRPr sz="3307"/>
            </a:lvl6pPr>
            <a:lvl7pPr indent="-228600" lvl="6" marL="3200400" algn="l">
              <a:lnSpc>
                <a:spcPct val="90000"/>
              </a:lnSpc>
              <a:spcBef>
                <a:spcPts val="1654"/>
              </a:spcBef>
              <a:spcAft>
                <a:spcPts val="0"/>
              </a:spcAft>
              <a:buClr>
                <a:schemeClr val="dk1"/>
              </a:buClr>
              <a:buSzPts val="3307"/>
              <a:buNone/>
              <a:defRPr sz="3307"/>
            </a:lvl7pPr>
            <a:lvl8pPr indent="-228600" lvl="7" marL="3657600" algn="l">
              <a:lnSpc>
                <a:spcPct val="90000"/>
              </a:lnSpc>
              <a:spcBef>
                <a:spcPts val="1654"/>
              </a:spcBef>
              <a:spcAft>
                <a:spcPts val="0"/>
              </a:spcAft>
              <a:buClr>
                <a:schemeClr val="dk1"/>
              </a:buClr>
              <a:buSzPts val="3307"/>
              <a:buNone/>
              <a:defRPr sz="3307"/>
            </a:lvl8pPr>
            <a:lvl9pPr indent="-228600" lvl="8" marL="4114800" algn="l">
              <a:lnSpc>
                <a:spcPct val="90000"/>
              </a:lnSpc>
              <a:spcBef>
                <a:spcPts val="1654"/>
              </a:spcBef>
              <a:spcAft>
                <a:spcPts val="0"/>
              </a:spcAft>
              <a:buClr>
                <a:schemeClr val="dk1"/>
              </a:buClr>
              <a:buSzPts val="3307"/>
              <a:buNone/>
              <a:defRPr sz="3307"/>
            </a:lvl9pPr>
          </a:lstStyle>
          <a:p/>
        </p:txBody>
      </p:sp>
      <p:sp>
        <p:nvSpPr>
          <p:cNvPr id="58" name="Google Shape;58;p10"/>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082959" y="2853584"/>
            <a:ext cx="9753280"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83"/>
              <a:buFont typeface="Calibri"/>
              <a:buNone/>
              <a:defRPr sz="105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2856061" y="6162959"/>
            <a:ext cx="15309146" cy="30418415"/>
          </a:xfrm>
          <a:prstGeom prst="rect">
            <a:avLst/>
          </a:prstGeom>
          <a:noFill/>
          <a:ln>
            <a:noFill/>
          </a:ln>
        </p:spPr>
      </p:sp>
      <p:sp>
        <p:nvSpPr>
          <p:cNvPr id="64" name="Google Shape;64;p11"/>
          <p:cNvSpPr txBox="1"/>
          <p:nvPr>
            <p:ph idx="1" type="body"/>
          </p:nvPr>
        </p:nvSpPr>
        <p:spPr>
          <a:xfrm>
            <a:off x="2082959" y="12841129"/>
            <a:ext cx="9753280"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07"/>
              </a:spcBef>
              <a:spcAft>
                <a:spcPts val="0"/>
              </a:spcAft>
              <a:buClr>
                <a:schemeClr val="dk1"/>
              </a:buClr>
              <a:buSzPts val="5291"/>
              <a:buNone/>
              <a:defRPr sz="5291"/>
            </a:lvl1pPr>
            <a:lvl2pPr indent="-228600" lvl="1" marL="914400" algn="l">
              <a:lnSpc>
                <a:spcPct val="90000"/>
              </a:lnSpc>
              <a:spcBef>
                <a:spcPts val="1654"/>
              </a:spcBef>
              <a:spcAft>
                <a:spcPts val="0"/>
              </a:spcAft>
              <a:buClr>
                <a:schemeClr val="dk1"/>
              </a:buClr>
              <a:buSzPts val="4630"/>
              <a:buNone/>
              <a:defRPr sz="4630"/>
            </a:lvl2pPr>
            <a:lvl3pPr indent="-228600" lvl="2" marL="1371600" algn="l">
              <a:lnSpc>
                <a:spcPct val="90000"/>
              </a:lnSpc>
              <a:spcBef>
                <a:spcPts val="1654"/>
              </a:spcBef>
              <a:spcAft>
                <a:spcPts val="0"/>
              </a:spcAft>
              <a:buClr>
                <a:schemeClr val="dk1"/>
              </a:buClr>
              <a:buSzPts val="3969"/>
              <a:buNone/>
              <a:defRPr sz="3968"/>
            </a:lvl3pPr>
            <a:lvl4pPr indent="-228600" lvl="3" marL="1828800" algn="l">
              <a:lnSpc>
                <a:spcPct val="90000"/>
              </a:lnSpc>
              <a:spcBef>
                <a:spcPts val="1654"/>
              </a:spcBef>
              <a:spcAft>
                <a:spcPts val="0"/>
              </a:spcAft>
              <a:buClr>
                <a:schemeClr val="dk1"/>
              </a:buClr>
              <a:buSzPts val="3307"/>
              <a:buNone/>
              <a:defRPr sz="3307"/>
            </a:lvl4pPr>
            <a:lvl5pPr indent="-228600" lvl="4" marL="2286000" algn="l">
              <a:lnSpc>
                <a:spcPct val="90000"/>
              </a:lnSpc>
              <a:spcBef>
                <a:spcPts val="1654"/>
              </a:spcBef>
              <a:spcAft>
                <a:spcPts val="0"/>
              </a:spcAft>
              <a:buClr>
                <a:schemeClr val="dk1"/>
              </a:buClr>
              <a:buSzPts val="3307"/>
              <a:buNone/>
              <a:defRPr sz="3307"/>
            </a:lvl5pPr>
            <a:lvl6pPr indent="-228600" lvl="5" marL="2743200" algn="l">
              <a:lnSpc>
                <a:spcPct val="90000"/>
              </a:lnSpc>
              <a:spcBef>
                <a:spcPts val="1654"/>
              </a:spcBef>
              <a:spcAft>
                <a:spcPts val="0"/>
              </a:spcAft>
              <a:buClr>
                <a:schemeClr val="dk1"/>
              </a:buClr>
              <a:buSzPts val="3307"/>
              <a:buNone/>
              <a:defRPr sz="3307"/>
            </a:lvl6pPr>
            <a:lvl7pPr indent="-228600" lvl="6" marL="3200400" algn="l">
              <a:lnSpc>
                <a:spcPct val="90000"/>
              </a:lnSpc>
              <a:spcBef>
                <a:spcPts val="1654"/>
              </a:spcBef>
              <a:spcAft>
                <a:spcPts val="0"/>
              </a:spcAft>
              <a:buClr>
                <a:schemeClr val="dk1"/>
              </a:buClr>
              <a:buSzPts val="3307"/>
              <a:buNone/>
              <a:defRPr sz="3307"/>
            </a:lvl7pPr>
            <a:lvl8pPr indent="-228600" lvl="7" marL="3657600" algn="l">
              <a:lnSpc>
                <a:spcPct val="90000"/>
              </a:lnSpc>
              <a:spcBef>
                <a:spcPts val="1654"/>
              </a:spcBef>
              <a:spcAft>
                <a:spcPts val="0"/>
              </a:spcAft>
              <a:buClr>
                <a:schemeClr val="dk1"/>
              </a:buClr>
              <a:buSzPts val="3307"/>
              <a:buNone/>
              <a:defRPr sz="3307"/>
            </a:lvl8pPr>
            <a:lvl9pPr indent="-228600" lvl="8" marL="4114800" algn="l">
              <a:lnSpc>
                <a:spcPct val="90000"/>
              </a:lnSpc>
              <a:spcBef>
                <a:spcPts val="1654"/>
              </a:spcBef>
              <a:spcAft>
                <a:spcPts val="0"/>
              </a:spcAft>
              <a:buClr>
                <a:schemeClr val="dk1"/>
              </a:buClr>
              <a:buSzPts val="3307"/>
              <a:buNone/>
              <a:defRPr sz="3307"/>
            </a:lvl9pPr>
          </a:lstStyle>
          <a:p/>
        </p:txBody>
      </p:sp>
      <p:sp>
        <p:nvSpPr>
          <p:cNvPr id="65" name="Google Shape;65;p11"/>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079020" y="2278913"/>
            <a:ext cx="26082248" cy="82734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51"/>
              <a:buFont typeface="Calibri"/>
              <a:buNone/>
              <a:defRPr b="0" i="0" sz="14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079020" y="11394520"/>
            <a:ext cx="26082248" cy="27158594"/>
          </a:xfrm>
          <a:prstGeom prst="rect">
            <a:avLst/>
          </a:prstGeom>
          <a:noFill/>
          <a:ln>
            <a:noFill/>
          </a:ln>
        </p:spPr>
        <p:txBody>
          <a:bodyPr anchorCtr="0" anchor="t" bIns="45700" lIns="91425" spcFirstLastPara="1" rIns="91425" wrap="square" tIns="45700">
            <a:normAutofit/>
          </a:bodyPr>
          <a:lstStyle>
            <a:lvl1pPr indent="-816610" lvl="0" marL="457200" marR="0" rtl="0" algn="l">
              <a:lnSpc>
                <a:spcPct val="90000"/>
              </a:lnSpc>
              <a:spcBef>
                <a:spcPts val="3307"/>
              </a:spcBef>
              <a:spcAft>
                <a:spcPts val="0"/>
              </a:spcAft>
              <a:buClr>
                <a:schemeClr val="dk1"/>
              </a:buClr>
              <a:buSzPts val="9260"/>
              <a:buFont typeface="Arial"/>
              <a:buChar char="•"/>
              <a:defRPr b="0" i="0" sz="9260" u="none" cap="none" strike="noStrike">
                <a:solidFill>
                  <a:schemeClr val="dk1"/>
                </a:solidFill>
                <a:latin typeface="Calibri"/>
                <a:ea typeface="Calibri"/>
                <a:cs typeface="Calibri"/>
                <a:sym typeface="Calibri"/>
              </a:defRPr>
            </a:lvl1pPr>
            <a:lvl2pPr indent="-732599" lvl="1" marL="914400" marR="0" rtl="0" algn="l">
              <a:lnSpc>
                <a:spcPct val="90000"/>
              </a:lnSpc>
              <a:spcBef>
                <a:spcPts val="1654"/>
              </a:spcBef>
              <a:spcAft>
                <a:spcPts val="0"/>
              </a:spcAft>
              <a:buClr>
                <a:schemeClr val="dk1"/>
              </a:buClr>
              <a:buSzPts val="7937"/>
              <a:buFont typeface="Arial"/>
              <a:buChar char="•"/>
              <a:defRPr b="0" i="0" sz="7937" u="none" cap="none" strike="noStrike">
                <a:solidFill>
                  <a:schemeClr val="dk1"/>
                </a:solidFill>
                <a:latin typeface="Calibri"/>
                <a:ea typeface="Calibri"/>
                <a:cs typeface="Calibri"/>
                <a:sym typeface="Calibri"/>
              </a:defRPr>
            </a:lvl2pPr>
            <a:lvl3pPr indent="-648589" lvl="2" marL="1371600" marR="0" rtl="0" algn="l">
              <a:lnSpc>
                <a:spcPct val="90000"/>
              </a:lnSpc>
              <a:spcBef>
                <a:spcPts val="1654"/>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3pPr>
            <a:lvl4pPr indent="-606615" lvl="3" marL="18288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4pPr>
            <a:lvl5pPr indent="-606615" lvl="4" marL="22860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5pPr>
            <a:lvl6pPr indent="-606615" lvl="5" marL="27432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6pPr>
            <a:lvl7pPr indent="-606615" lvl="6" marL="32004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7pPr>
            <a:lvl8pPr indent="-606615" lvl="7" marL="36576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8pPr>
            <a:lvl9pPr indent="-606615" lvl="8" marL="4114800" marR="0" rtl="0" algn="l">
              <a:lnSpc>
                <a:spcPct val="90000"/>
              </a:lnSpc>
              <a:spcBef>
                <a:spcPts val="1654"/>
              </a:spcBef>
              <a:spcAft>
                <a:spcPts val="0"/>
              </a:spcAft>
              <a:buClr>
                <a:schemeClr val="dk1"/>
              </a:buClr>
              <a:buSzPts val="5953"/>
              <a:buFont typeface="Arial"/>
              <a:buChar char="•"/>
              <a:defRPr b="0" i="0" sz="5953"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079020" y="39672756"/>
            <a:ext cx="6804065" cy="227890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68"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017096" y="39672756"/>
            <a:ext cx="10206097" cy="227890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68"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357203" y="39672756"/>
            <a:ext cx="6804065" cy="22789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68" u="none" cap="none" strike="noStrike">
                <a:solidFill>
                  <a:srgbClr val="888888"/>
                </a:solidFill>
                <a:latin typeface="Calibri"/>
                <a:ea typeface="Calibri"/>
                <a:cs typeface="Calibri"/>
                <a:sym typeface="Calibri"/>
              </a:defRPr>
            </a:lvl1pPr>
            <a:lvl2pPr indent="0" lvl="1" marL="0" marR="0" rtl="0" algn="r">
              <a:spcBef>
                <a:spcPts val="0"/>
              </a:spcBef>
              <a:buNone/>
              <a:defRPr b="0" i="0" sz="3968" u="none" cap="none" strike="noStrike">
                <a:solidFill>
                  <a:srgbClr val="888888"/>
                </a:solidFill>
                <a:latin typeface="Calibri"/>
                <a:ea typeface="Calibri"/>
                <a:cs typeface="Calibri"/>
                <a:sym typeface="Calibri"/>
              </a:defRPr>
            </a:lvl2pPr>
            <a:lvl3pPr indent="0" lvl="2" marL="0" marR="0" rtl="0" algn="r">
              <a:spcBef>
                <a:spcPts val="0"/>
              </a:spcBef>
              <a:buNone/>
              <a:defRPr b="0" i="0" sz="3968" u="none" cap="none" strike="noStrike">
                <a:solidFill>
                  <a:srgbClr val="888888"/>
                </a:solidFill>
                <a:latin typeface="Calibri"/>
                <a:ea typeface="Calibri"/>
                <a:cs typeface="Calibri"/>
                <a:sym typeface="Calibri"/>
              </a:defRPr>
            </a:lvl3pPr>
            <a:lvl4pPr indent="0" lvl="3" marL="0" marR="0" rtl="0" algn="r">
              <a:spcBef>
                <a:spcPts val="0"/>
              </a:spcBef>
              <a:buNone/>
              <a:defRPr b="0" i="0" sz="3968" u="none" cap="none" strike="noStrike">
                <a:solidFill>
                  <a:srgbClr val="888888"/>
                </a:solidFill>
                <a:latin typeface="Calibri"/>
                <a:ea typeface="Calibri"/>
                <a:cs typeface="Calibri"/>
                <a:sym typeface="Calibri"/>
              </a:defRPr>
            </a:lvl4pPr>
            <a:lvl5pPr indent="0" lvl="4" marL="0" marR="0" rtl="0" algn="r">
              <a:spcBef>
                <a:spcPts val="0"/>
              </a:spcBef>
              <a:buNone/>
              <a:defRPr b="0" i="0" sz="3968" u="none" cap="none" strike="noStrike">
                <a:solidFill>
                  <a:srgbClr val="888888"/>
                </a:solidFill>
                <a:latin typeface="Calibri"/>
                <a:ea typeface="Calibri"/>
                <a:cs typeface="Calibri"/>
                <a:sym typeface="Calibri"/>
              </a:defRPr>
            </a:lvl5pPr>
            <a:lvl6pPr indent="0" lvl="5" marL="0" marR="0" rtl="0" algn="r">
              <a:spcBef>
                <a:spcPts val="0"/>
              </a:spcBef>
              <a:buNone/>
              <a:defRPr b="0" i="0" sz="3968" u="none" cap="none" strike="noStrike">
                <a:solidFill>
                  <a:srgbClr val="888888"/>
                </a:solidFill>
                <a:latin typeface="Calibri"/>
                <a:ea typeface="Calibri"/>
                <a:cs typeface="Calibri"/>
                <a:sym typeface="Calibri"/>
              </a:defRPr>
            </a:lvl6pPr>
            <a:lvl7pPr indent="0" lvl="6" marL="0" marR="0" rtl="0" algn="r">
              <a:spcBef>
                <a:spcPts val="0"/>
              </a:spcBef>
              <a:buNone/>
              <a:defRPr b="0" i="0" sz="3968" u="none" cap="none" strike="noStrike">
                <a:solidFill>
                  <a:srgbClr val="888888"/>
                </a:solidFill>
                <a:latin typeface="Calibri"/>
                <a:ea typeface="Calibri"/>
                <a:cs typeface="Calibri"/>
                <a:sym typeface="Calibri"/>
              </a:defRPr>
            </a:lvl7pPr>
            <a:lvl8pPr indent="0" lvl="7" marL="0" marR="0" rtl="0" algn="r">
              <a:spcBef>
                <a:spcPts val="0"/>
              </a:spcBef>
              <a:buNone/>
              <a:defRPr b="0" i="0" sz="3968" u="none" cap="none" strike="noStrike">
                <a:solidFill>
                  <a:srgbClr val="888888"/>
                </a:solidFill>
                <a:latin typeface="Calibri"/>
                <a:ea typeface="Calibri"/>
                <a:cs typeface="Calibri"/>
                <a:sym typeface="Calibri"/>
              </a:defRPr>
            </a:lvl8pPr>
            <a:lvl9pPr indent="0" lvl="8" marL="0" marR="0" rtl="0" algn="r">
              <a:spcBef>
                <a:spcPts val="0"/>
              </a:spcBef>
              <a:buNone/>
              <a:defRPr b="0" i="0" sz="396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nvSpPr>
        <p:spPr>
          <a:xfrm>
            <a:off x="1342333" y="5932285"/>
            <a:ext cx="27654841"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Tien Minh Nguyen</a:t>
            </a:r>
            <a:r>
              <a:rPr b="1" baseline="30000" i="0" lang="en-US" sz="4000" u="none" cap="none" strike="noStrike">
                <a:solidFill>
                  <a:schemeClr val="dk1"/>
                </a:solidFill>
                <a:latin typeface="Times New Roman"/>
                <a:ea typeface="Times New Roman"/>
                <a:cs typeface="Times New Roman"/>
                <a:sym typeface="Times New Roman"/>
              </a:rPr>
              <a:t>1</a:t>
            </a:r>
            <a:r>
              <a:rPr b="1" i="0" lang="en-US" sz="4000" u="none" cap="none" strike="noStrike">
                <a:solidFill>
                  <a:schemeClr val="dk1"/>
                </a:solidFill>
                <a:latin typeface="Times New Roman"/>
                <a:ea typeface="Times New Roman"/>
                <a:cs typeface="Times New Roman"/>
                <a:sym typeface="Times New Roman"/>
              </a:rPr>
              <a:t> , Khoi Anh Ho</a:t>
            </a:r>
            <a:r>
              <a:rPr b="1" baseline="30000" i="0" lang="en-US" sz="4000" u="none" cap="none" strike="noStrike">
                <a:solidFill>
                  <a:schemeClr val="dk1"/>
                </a:solidFill>
                <a:latin typeface="Times New Roman"/>
                <a:ea typeface="Times New Roman"/>
                <a:cs typeface="Times New Roman"/>
                <a:sym typeface="Times New Roman"/>
              </a:rPr>
              <a:t>2</a:t>
            </a:r>
            <a:r>
              <a:rPr b="1" i="0" lang="en-US" sz="4000" u="none" cap="none" strike="noStrike">
                <a:solidFill>
                  <a:schemeClr val="dk1"/>
                </a:solidFill>
                <a:latin typeface="Times New Roman"/>
                <a:ea typeface="Times New Roman"/>
                <a:cs typeface="Times New Roman"/>
                <a:sym typeface="Times New Roman"/>
              </a:rPr>
              <a:t> , Kiet Van Nguyen</a:t>
            </a:r>
            <a:r>
              <a:rPr b="1" baseline="30000" i="0" lang="en-US" sz="4000" u="none" cap="none" strike="noStrike">
                <a:solidFill>
                  <a:schemeClr val="dk1"/>
                </a:solidFill>
                <a:latin typeface="Times New Roman"/>
                <a:ea typeface="Times New Roman"/>
                <a:cs typeface="Times New Roman"/>
                <a:sym typeface="Times New Roman"/>
              </a:rPr>
              <a:t>3</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a:t>
            </a:r>
            <a:r>
              <a:rPr b="0" baseline="30000" i="0" lang="en-US" sz="4000" u="none" cap="none" strike="noStrike">
                <a:solidFill>
                  <a:srgbClr val="000000"/>
                </a:solidFill>
                <a:latin typeface="Times New Roman"/>
                <a:ea typeface="Times New Roman"/>
                <a:cs typeface="Times New Roman"/>
                <a:sym typeface="Times New Roman"/>
              </a:rPr>
              <a:t>1</a:t>
            </a:r>
            <a:r>
              <a:rPr b="0" i="0" lang="en-US" sz="4000" u="none" cap="none" strike="noStrike">
                <a:solidFill>
                  <a:srgbClr val="000000"/>
                </a:solidFill>
                <a:latin typeface="Times New Roman"/>
                <a:ea typeface="Times New Roman"/>
                <a:cs typeface="Times New Roman"/>
                <a:sym typeface="Times New Roman"/>
              </a:rPr>
              <a:t>20522010, </a:t>
            </a:r>
            <a:r>
              <a:rPr b="0" baseline="30000" i="0" lang="en-US" sz="4000" u="none" cap="none" strike="noStrike">
                <a:solidFill>
                  <a:srgbClr val="000000"/>
                </a:solidFill>
                <a:latin typeface="Times New Roman"/>
                <a:ea typeface="Times New Roman"/>
                <a:cs typeface="Times New Roman"/>
                <a:sym typeface="Times New Roman"/>
              </a:rPr>
              <a:t>2</a:t>
            </a:r>
            <a:r>
              <a:rPr b="0" i="0" lang="en-US" sz="4000" u="none" cap="none" strike="noStrike">
                <a:solidFill>
                  <a:srgbClr val="000000"/>
                </a:solidFill>
                <a:latin typeface="Times New Roman"/>
                <a:ea typeface="Times New Roman"/>
                <a:cs typeface="Times New Roman"/>
                <a:sym typeface="Times New Roman"/>
              </a:rPr>
              <a:t>20521477}@gm.uit.edu.vn, </a:t>
            </a:r>
            <a:r>
              <a:rPr b="0" baseline="30000" i="0" lang="en-US" sz="4000" u="none" cap="none" strike="noStrike">
                <a:solidFill>
                  <a:srgbClr val="000000"/>
                </a:solidFill>
                <a:latin typeface="Times New Roman"/>
                <a:ea typeface="Times New Roman"/>
                <a:cs typeface="Times New Roman"/>
                <a:sym typeface="Times New Roman"/>
              </a:rPr>
              <a:t>3</a:t>
            </a:r>
            <a:r>
              <a:rPr b="0" i="0" lang="en-US" sz="4000" u="none" cap="none" strike="noStrike">
                <a:solidFill>
                  <a:srgbClr val="000000"/>
                </a:solidFill>
                <a:latin typeface="Times New Roman"/>
                <a:ea typeface="Times New Roman"/>
                <a:cs typeface="Times New Roman"/>
                <a:sym typeface="Times New Roman"/>
              </a:rPr>
              <a:t>kietnv@uit.edu.vn</a:t>
            </a:r>
            <a:r>
              <a:rPr b="0" i="0" lang="en-US" sz="4000" u="none" cap="none" strike="noStrike">
                <a:solidFill>
                  <a:schemeClr val="dk1"/>
                </a:solidFill>
                <a:latin typeface="Times New Roman"/>
                <a:ea typeface="Times New Roman"/>
                <a:cs typeface="Times New Roman"/>
                <a:sym typeface="Times New Roman"/>
              </a:rPr>
              <a:t> </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University of Information Technology</a:t>
            </a:r>
            <a:endParaRPr/>
          </a:p>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Vietnam National University Ho Chi Minh City</a:t>
            </a:r>
            <a:endParaRPr b="1" i="0" sz="4000" u="none" cap="none" strike="noStrike">
              <a:solidFill>
                <a:schemeClr val="dk1"/>
              </a:solidFill>
              <a:latin typeface="Times New Roman"/>
              <a:ea typeface="Times New Roman"/>
              <a:cs typeface="Times New Roman"/>
              <a:sym typeface="Times New Roman"/>
            </a:endParaRPr>
          </a:p>
        </p:txBody>
      </p:sp>
      <p:sp>
        <p:nvSpPr>
          <p:cNvPr id="85" name="Google Shape;85;p1"/>
          <p:cNvSpPr txBox="1"/>
          <p:nvPr/>
        </p:nvSpPr>
        <p:spPr>
          <a:xfrm>
            <a:off x="19843750" y="38402622"/>
            <a:ext cx="9906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chemeClr val="dk1"/>
              </a:solidFill>
              <a:latin typeface="Times"/>
              <a:ea typeface="Times"/>
              <a:cs typeface="Times"/>
              <a:sym typeface="Times"/>
            </a:endParaRPr>
          </a:p>
        </p:txBody>
      </p:sp>
      <p:sp>
        <p:nvSpPr>
          <p:cNvPr id="86" name="Google Shape;86;p1"/>
          <p:cNvSpPr txBox="1"/>
          <p:nvPr/>
        </p:nvSpPr>
        <p:spPr>
          <a:xfrm>
            <a:off x="1292723" y="4071729"/>
            <a:ext cx="27654841"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rgbClr val="FF0000"/>
                </a:solidFill>
                <a:latin typeface="Times New Roman"/>
                <a:ea typeface="Times New Roman"/>
                <a:cs typeface="Times New Roman"/>
                <a:sym typeface="Times New Roman"/>
              </a:rPr>
              <a:t>Phân loại và Khuyến nghị Bài báo Khoa học dựa trên Phân tích Ngữ cảnh của các trích dẫn</a:t>
            </a:r>
            <a:endParaRPr b="1" i="0" sz="6000" u="none" cap="none" strike="noStrike">
              <a:solidFill>
                <a:srgbClr val="FF0000"/>
              </a:solidFill>
              <a:latin typeface="Times New Roman"/>
              <a:ea typeface="Times New Roman"/>
              <a:cs typeface="Times New Roman"/>
              <a:sym typeface="Times New Roman"/>
            </a:endParaRPr>
          </a:p>
        </p:txBody>
      </p:sp>
      <p:sp>
        <p:nvSpPr>
          <p:cNvPr id="87" name="Google Shape;87;p1"/>
          <p:cNvSpPr txBox="1"/>
          <p:nvPr/>
        </p:nvSpPr>
        <p:spPr>
          <a:xfrm>
            <a:off x="1342333" y="8460031"/>
            <a:ext cx="27600967" cy="9145015"/>
          </a:xfrm>
          <a:prstGeom prst="rect">
            <a:avLst/>
          </a:pr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3600" u="none" cap="none" strike="noStrike">
                <a:solidFill>
                  <a:srgbClr val="FF0000"/>
                </a:solidFill>
                <a:latin typeface="Times New Roman"/>
                <a:ea typeface="Times New Roman"/>
                <a:cs typeface="Times New Roman"/>
                <a:sym typeface="Times New Roman"/>
              </a:rPr>
              <a:t>1.  GIỚI THIỆU</a:t>
            </a:r>
            <a:endParaRPr/>
          </a:p>
          <a:p>
            <a:pPr indent="0" lvl="0" marL="0" marR="0" rtl="0" algn="just">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	</a:t>
            </a:r>
            <a:r>
              <a:rPr b="0" i="0" lang="en-US" sz="3600" u="none" cap="none" strike="noStrike">
                <a:solidFill>
                  <a:schemeClr val="dk1"/>
                </a:solidFill>
                <a:latin typeface="Times New Roman"/>
                <a:ea typeface="Times New Roman"/>
                <a:cs typeface="Times New Roman"/>
                <a:sym typeface="Times New Roman"/>
              </a:rPr>
              <a:t>Trong bài báo này, chúng tôi trình bày một nghiên cứu mới liên quan đến nhiệm vụ phân loại và đề xuất tài liệu trực tuyến dựa trên ngữ cảnh trong văn bản khoa học. Với sự tăng trưởng đáng kể của số lượng bài báo khoa học và tài liệu trực tuyến, việc theo dõi và phân loại các tài liệu này trở nên quan trọng để hỗ trợ người đọc có thể tìm kiếm thông tin và đề xuất cho họ các tài liệu, cũng như xây dựng đồ thị tri thức về tài nguyên khoa học. Trước đây, đã có nhiều thử nghiệm để phân loại và đề xuất trích dẫn trong văn bản, nhưng chủ yếu tập trung vào trích dẫn bài báo và chưa nghiên cứu kỹ về trích dẫn tài liệu trực tuyến. Do đó, chúng tôi đề xuất một phương pháp dựa trên ngữ cảnh để đánh giá nhiệm vụ và mục đích của trích dẫn tài liệu trực tuyến trong văn bản khoa học.</a:t>
            </a:r>
            <a:endParaRPr b="0" i="0" sz="3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88" name="Google Shape;88;p1"/>
          <p:cNvSpPr txBox="1"/>
          <p:nvPr/>
        </p:nvSpPr>
        <p:spPr>
          <a:xfrm>
            <a:off x="1342333" y="17893077"/>
            <a:ext cx="13462238" cy="15715629"/>
          </a:xfrm>
          <a:prstGeom prst="rect">
            <a:avLst/>
          </a:pr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3600" u="none" cap="none" strike="noStrike">
                <a:solidFill>
                  <a:srgbClr val="FF0000"/>
                </a:solidFill>
                <a:latin typeface="Times New Roman"/>
                <a:ea typeface="Times New Roman"/>
                <a:cs typeface="Times New Roman"/>
                <a:sym typeface="Times New Roman"/>
              </a:rPr>
              <a:t>2.  BỘ DỮ LIỆU</a:t>
            </a:r>
            <a:endParaRPr/>
          </a:p>
          <a:p>
            <a:pPr indent="-342900" lvl="0" marL="342900" marR="0" rtl="0" algn="just">
              <a:spcBef>
                <a:spcPts val="0"/>
              </a:spcBef>
              <a:spcAft>
                <a:spcPts val="0"/>
              </a:spcAft>
              <a:buClr>
                <a:schemeClr val="dk1"/>
              </a:buClr>
              <a:buSzPts val="3500"/>
              <a:buFont typeface="Noto Sans Symbols"/>
              <a:buChar char="∙"/>
            </a:pPr>
            <a:r>
              <a:rPr b="1" lang="en-US" sz="3500">
                <a:solidFill>
                  <a:schemeClr val="dk1"/>
                </a:solidFill>
                <a:latin typeface="Times New Roman"/>
                <a:ea typeface="Times New Roman"/>
                <a:cs typeface="Times New Roman"/>
                <a:sym typeface="Times New Roman"/>
              </a:rPr>
              <a:t>Nguồn: </a:t>
            </a:r>
            <a:r>
              <a:rPr lang="en-US" sz="3500">
                <a:solidFill>
                  <a:schemeClr val="dk1"/>
                </a:solidFill>
                <a:latin typeface="Times New Roman"/>
                <a:ea typeface="Times New Roman"/>
                <a:cs typeface="Times New Roman"/>
                <a:sym typeface="Times New Roman"/>
              </a:rPr>
              <a:t>ACL, arXiv, NeurIPS, BioMed Central, Plos Pathogens,  ResearchGate, IEEEXplore,…</a:t>
            </a:r>
            <a:endParaRPr sz="35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3500"/>
              <a:buFont typeface="Noto Sans Symbols"/>
              <a:buChar char="∙"/>
            </a:pPr>
            <a:r>
              <a:rPr b="1" lang="en-US" sz="3500">
                <a:solidFill>
                  <a:schemeClr val="dk1"/>
                </a:solidFill>
                <a:latin typeface="Times New Roman"/>
                <a:ea typeface="Times New Roman"/>
                <a:cs typeface="Times New Roman"/>
                <a:sym typeface="Times New Roman"/>
              </a:rPr>
              <a:t>Kích thước: </a:t>
            </a:r>
            <a:r>
              <a:rPr lang="en-US" sz="3500">
                <a:solidFill>
                  <a:schemeClr val="dk1"/>
                </a:solidFill>
                <a:latin typeface="Times New Roman"/>
                <a:ea typeface="Times New Roman"/>
                <a:cs typeface="Times New Roman"/>
                <a:sym typeface="Times New Roman"/>
              </a:rPr>
              <a:t>2498 trích dẫn.</a:t>
            </a:r>
            <a:endParaRPr sz="35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3500"/>
              <a:buFont typeface="Noto Sans Symbols"/>
              <a:buChar char="∙"/>
            </a:pPr>
            <a:r>
              <a:rPr b="1" lang="en-US" sz="3500">
                <a:solidFill>
                  <a:schemeClr val="dk1"/>
                </a:solidFill>
                <a:latin typeface="Times New Roman"/>
                <a:ea typeface="Times New Roman"/>
                <a:cs typeface="Times New Roman"/>
                <a:sym typeface="Times New Roman"/>
              </a:rPr>
              <a:t>Nhãn:</a:t>
            </a:r>
            <a:endParaRPr sz="3500">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3500"/>
              <a:buFont typeface="Courier New"/>
              <a:buChar char="o"/>
            </a:pPr>
            <a:r>
              <a:rPr b="1" i="0" lang="en-US" sz="3500" u="none" cap="none" strike="noStrike">
                <a:solidFill>
                  <a:schemeClr val="dk1"/>
                </a:solidFill>
                <a:latin typeface="Times New Roman"/>
                <a:ea typeface="Times New Roman"/>
                <a:cs typeface="Times New Roman"/>
                <a:sym typeface="Times New Roman"/>
              </a:rPr>
              <a:t>  3 loại nhiệm vụ chung (Task 1):</a:t>
            </a:r>
            <a:r>
              <a:rPr b="0" i="0" lang="en-US" sz="3500" u="none" cap="none" strike="noStrike">
                <a:solidFill>
                  <a:schemeClr val="dk1"/>
                </a:solidFill>
                <a:latin typeface="Times New Roman"/>
                <a:ea typeface="Times New Roman"/>
                <a:cs typeface="Times New Roman"/>
                <a:sym typeface="Times New Roman"/>
              </a:rPr>
              <a:t> Substance, Approach, Addition.</a:t>
            </a:r>
            <a:endParaRPr b="0" i="0" sz="35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3500"/>
              <a:buFont typeface="Courier New"/>
              <a:buChar char="o"/>
            </a:pPr>
            <a:r>
              <a:rPr b="1" lang="en-US" sz="3500">
                <a:solidFill>
                  <a:schemeClr val="dk1"/>
                </a:solidFill>
                <a:latin typeface="Times New Roman"/>
                <a:ea typeface="Times New Roman"/>
                <a:cs typeface="Times New Roman"/>
                <a:sym typeface="Times New Roman"/>
              </a:rPr>
              <a:t> </a:t>
            </a:r>
            <a:r>
              <a:rPr b="1" i="0" lang="en-US" sz="3500" u="none" cap="none" strike="noStrike">
                <a:solidFill>
                  <a:schemeClr val="dk1"/>
                </a:solidFill>
                <a:latin typeface="Times New Roman"/>
                <a:ea typeface="Times New Roman"/>
                <a:cs typeface="Times New Roman"/>
                <a:sym typeface="Times New Roman"/>
              </a:rPr>
              <a:t>7 loại nhiệm vụ chi tiết (Task 2):</a:t>
            </a:r>
            <a:r>
              <a:rPr b="0" i="0" lang="en-US" sz="3500" u="none" cap="none" strike="noStrike">
                <a:solidFill>
                  <a:schemeClr val="dk1"/>
                </a:solidFill>
                <a:latin typeface="Times New Roman"/>
                <a:ea typeface="Times New Roman"/>
                <a:cs typeface="Times New Roman"/>
                <a:sym typeface="Times New Roman"/>
              </a:rPr>
              <a:t> Data, Instrument, Script, Methodology, File, Site, Publication.</a:t>
            </a:r>
            <a:endParaRPr b="0" i="0" sz="35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3500"/>
              <a:buFont typeface="Courier New"/>
              <a:buChar char="o"/>
            </a:pPr>
            <a:r>
              <a:rPr b="1" i="0" lang="en-US" sz="3500" u="none" cap="none" strike="noStrike">
                <a:solidFill>
                  <a:schemeClr val="dk1"/>
                </a:solidFill>
                <a:latin typeface="Times New Roman"/>
                <a:ea typeface="Times New Roman"/>
                <a:cs typeface="Times New Roman"/>
                <a:sym typeface="Times New Roman"/>
              </a:rPr>
              <a:t>  3 loại mục đích (Purpose):</a:t>
            </a:r>
            <a:r>
              <a:rPr b="0" i="0" lang="en-US" sz="3500" u="none" cap="none" strike="noStrike">
                <a:solidFill>
                  <a:schemeClr val="dk1"/>
                </a:solidFill>
                <a:latin typeface="Times New Roman"/>
                <a:ea typeface="Times New Roman"/>
                <a:cs typeface="Times New Roman"/>
                <a:sym typeface="Times New Roman"/>
              </a:rPr>
              <a:t> Utilize, Generate, Present.</a:t>
            </a:r>
            <a:endParaRPr b="0" i="0" sz="35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3500"/>
              <a:buFont typeface="Noto Sans Symbols"/>
              <a:buChar char="∙"/>
            </a:pPr>
            <a:r>
              <a:rPr b="1" lang="en-US" sz="3500">
                <a:solidFill>
                  <a:schemeClr val="dk1"/>
                </a:solidFill>
                <a:latin typeface="Times New Roman"/>
                <a:ea typeface="Times New Roman"/>
                <a:cs typeface="Times New Roman"/>
                <a:sym typeface="Times New Roman"/>
              </a:rPr>
              <a:t>Người gán:</a:t>
            </a:r>
            <a:r>
              <a:rPr lang="en-US" sz="3500">
                <a:solidFill>
                  <a:schemeClr val="dk1"/>
                </a:solidFill>
                <a:latin typeface="Times New Roman"/>
                <a:ea typeface="Times New Roman"/>
                <a:cs typeface="Times New Roman"/>
                <a:sym typeface="Times New Roman"/>
              </a:rPr>
              <a:t> 2 sinh viên với độ đồng thuận Fleiss’kappa = 71%.</a:t>
            </a:r>
            <a:endParaRPr sz="3500">
              <a:solidFill>
                <a:schemeClr val="dk1"/>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ctr">
              <a:spcBef>
                <a:spcPts val="700"/>
              </a:spcBef>
              <a:spcAft>
                <a:spcPts val="0"/>
              </a:spcAft>
              <a:buNone/>
            </a:pPr>
            <a:r>
              <a:rPr b="0" i="1" lang="en-US" sz="3500" u="none" cap="none" strike="noStrike">
                <a:solidFill>
                  <a:schemeClr val="dk1"/>
                </a:solidFill>
                <a:latin typeface="Times New Roman"/>
                <a:ea typeface="Times New Roman"/>
                <a:cs typeface="Times New Roman"/>
                <a:sym typeface="Times New Roman"/>
              </a:rPr>
              <a:t> </a:t>
            </a:r>
            <a:endParaRPr b="0" i="1" sz="3500" u="none" cap="none" strike="noStrike">
              <a:solidFill>
                <a:schemeClr val="dk1"/>
              </a:solidFill>
              <a:latin typeface="Times New Roman"/>
              <a:ea typeface="Times New Roman"/>
              <a:cs typeface="Times New Roman"/>
              <a:sym typeface="Times New Roman"/>
            </a:endParaRPr>
          </a:p>
          <a:p>
            <a:pPr indent="0" lvl="1" marL="457200" marR="0" rtl="0" algn="ctr">
              <a:spcBef>
                <a:spcPts val="720"/>
              </a:spcBef>
              <a:spcAft>
                <a:spcPts val="0"/>
              </a:spcAft>
              <a:buNone/>
            </a:pPr>
            <a:r>
              <a:rPr b="0" i="1" lang="en-US" sz="3600" u="none" cap="none" strike="noStrike">
                <a:solidFill>
                  <a:schemeClr val="dk1"/>
                </a:solidFill>
                <a:latin typeface="Times New Roman"/>
                <a:ea typeface="Times New Roman"/>
                <a:cs typeface="Times New Roman"/>
                <a:sym typeface="Times New Roman"/>
              </a:rPr>
              <a:t>Bảng 1. Thống kê số lượng nhãn trong bộ dữ liệu hoàn chỉnh.</a:t>
            </a:r>
            <a:endParaRPr b="0" i="1" sz="3600" u="none" cap="none" strike="noStrike">
              <a:solidFill>
                <a:schemeClr val="dk1"/>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ctr">
              <a:spcBef>
                <a:spcPts val="620"/>
              </a:spcBef>
              <a:spcAft>
                <a:spcPts val="0"/>
              </a:spcAft>
              <a:buNone/>
            </a:pPr>
            <a:r>
              <a:rPr b="0" i="1" lang="en-US" sz="3100" u="none" cap="none" strike="noStrike">
                <a:solidFill>
                  <a:schemeClr val="dk1"/>
                </a:solidFill>
                <a:latin typeface="Times New Roman"/>
                <a:ea typeface="Times New Roman"/>
                <a:cs typeface="Times New Roman"/>
                <a:sym typeface="Times New Roman"/>
              </a:rPr>
              <a:t>  </a:t>
            </a:r>
            <a:endParaRPr/>
          </a:p>
          <a:p>
            <a:pPr indent="0" lvl="1" marL="457200" marR="0" rtl="0" algn="ctr">
              <a:spcBef>
                <a:spcPts val="720"/>
              </a:spcBef>
              <a:spcAft>
                <a:spcPts val="0"/>
              </a:spcAft>
              <a:buNone/>
            </a:pPr>
            <a:r>
              <a:rPr b="0" i="1" lang="en-US" sz="3600" u="none" cap="none" strike="noStrike">
                <a:solidFill>
                  <a:schemeClr val="dk1"/>
                </a:solidFill>
                <a:latin typeface="Times New Roman"/>
                <a:ea typeface="Times New Roman"/>
                <a:cs typeface="Times New Roman"/>
                <a:sym typeface="Times New Roman"/>
              </a:rPr>
              <a:t>  Bảng 2. Một vài ví dụ của các trích dẫn được gán nhãn.</a:t>
            </a:r>
            <a:endParaRPr b="0" i="1" sz="3600" u="none" cap="none" strike="noStrike">
              <a:solidFill>
                <a:schemeClr val="dk1"/>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p:txBody>
      </p:sp>
      <p:sp>
        <p:nvSpPr>
          <p:cNvPr id="89" name="Google Shape;89;p1"/>
          <p:cNvSpPr txBox="1"/>
          <p:nvPr/>
        </p:nvSpPr>
        <p:spPr>
          <a:xfrm>
            <a:off x="15120144" y="17893077"/>
            <a:ext cx="13823156" cy="15715629"/>
          </a:xfrm>
          <a:prstGeom prst="rect">
            <a:avLst/>
          </a:pr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0638" lvl="0" marL="20638" marR="0" rtl="0" algn="l">
              <a:spcBef>
                <a:spcPts val="0"/>
              </a:spcBef>
              <a:spcAft>
                <a:spcPts val="0"/>
              </a:spcAft>
              <a:buNone/>
            </a:pPr>
            <a:r>
              <a:rPr b="1" lang="en-US" sz="3600">
                <a:solidFill>
                  <a:srgbClr val="FF0000"/>
                </a:solidFill>
                <a:latin typeface="Times New Roman"/>
                <a:ea typeface="Times New Roman"/>
                <a:cs typeface="Times New Roman"/>
                <a:sym typeface="Times New Roman"/>
              </a:rPr>
              <a:t>  3.  PHƯƠNG PHÁP &amp; THỰC NGHIỆM</a:t>
            </a:r>
            <a:endParaRPr/>
          </a:p>
          <a:p>
            <a:pPr indent="-20638" lvl="0" marL="20638" marR="0" rtl="0" algn="l">
              <a:spcBef>
                <a:spcPts val="720"/>
              </a:spcBef>
              <a:spcAft>
                <a:spcPts val="0"/>
              </a:spcAft>
              <a:buNone/>
            </a:pPr>
            <a:r>
              <a:t/>
            </a:r>
            <a:endParaRPr b="1" sz="36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i="1" lang="en-US" sz="3600">
                <a:solidFill>
                  <a:schemeClr val="dk1"/>
                </a:solidFill>
                <a:latin typeface="Times New Roman"/>
                <a:ea typeface="Times New Roman"/>
                <a:cs typeface="Times New Roman"/>
                <a:sym typeface="Times New Roman"/>
              </a:rPr>
              <a:t>Hình 1. Mô tả sơ đồ kiến trúc mô hình cho bài toán phân loại và đề xuất.</a:t>
            </a:r>
            <a:endParaRPr b="1" sz="36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3500"/>
              <a:buFont typeface="Arial"/>
              <a:buChar char="•"/>
            </a:pPr>
            <a:r>
              <a:rPr b="1" lang="en-US" sz="3500">
                <a:solidFill>
                  <a:schemeClr val="dk1"/>
                </a:solidFill>
                <a:latin typeface="Times New Roman"/>
                <a:ea typeface="Times New Roman"/>
                <a:cs typeface="Times New Roman"/>
                <a:sym typeface="Times New Roman"/>
              </a:rPr>
              <a:t>  Dữ liệu và đánh giá:</a:t>
            </a:r>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234950" lvl="0" marL="457200" marR="0" rtl="0" algn="l">
              <a:spcBef>
                <a:spcPts val="0"/>
              </a:spcBef>
              <a:spcAft>
                <a:spcPts val="0"/>
              </a:spcAft>
              <a:buClr>
                <a:schemeClr val="dk1"/>
              </a:buClr>
              <a:buSzPts val="3500"/>
              <a:buFont typeface="Arial"/>
              <a:buNone/>
            </a:pPr>
            <a:r>
              <a:t/>
            </a:r>
            <a:endParaRPr b="1" sz="3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5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i="1" lang="en-US" sz="3600">
                <a:solidFill>
                  <a:schemeClr val="dk1"/>
                </a:solidFill>
                <a:latin typeface="Times New Roman"/>
                <a:ea typeface="Times New Roman"/>
                <a:cs typeface="Times New Roman"/>
                <a:sym typeface="Times New Roman"/>
              </a:rPr>
              <a:t>Bảng 3. So sánh các mô hình cho nhiệm vụ phân loại ba lớp.</a:t>
            </a:r>
            <a:endParaRPr i="1" sz="3600">
              <a:solidFill>
                <a:schemeClr val="dk1"/>
              </a:solidFill>
              <a:latin typeface="Times New Roman"/>
              <a:ea typeface="Times New Roman"/>
              <a:cs typeface="Times New Roman"/>
              <a:sym typeface="Times New Roman"/>
            </a:endParaRPr>
          </a:p>
          <a:p>
            <a:pPr indent="-228600" lvl="0" marL="457200" marR="0" rtl="0" algn="l">
              <a:spcBef>
                <a:spcPts val="0"/>
              </a:spcBef>
              <a:spcAft>
                <a:spcPts val="0"/>
              </a:spcAft>
              <a:buClr>
                <a:schemeClr val="dk1"/>
              </a:buClr>
              <a:buSzPts val="3600"/>
              <a:buFont typeface="Arial"/>
              <a:buNone/>
            </a:pPr>
            <a:r>
              <a:t/>
            </a:r>
            <a:endParaRPr b="1" sz="3600">
              <a:solidFill>
                <a:srgbClr val="FF0000"/>
              </a:solidFill>
              <a:latin typeface="Times New Roman"/>
              <a:ea typeface="Times New Roman"/>
              <a:cs typeface="Times New Roman"/>
              <a:sym typeface="Times New Roman"/>
            </a:endParaRPr>
          </a:p>
        </p:txBody>
      </p:sp>
      <p:sp>
        <p:nvSpPr>
          <p:cNvPr id="90" name="Google Shape;90;p1"/>
          <p:cNvSpPr txBox="1"/>
          <p:nvPr/>
        </p:nvSpPr>
        <p:spPr>
          <a:xfrm>
            <a:off x="15120144" y="33847626"/>
            <a:ext cx="13823156" cy="6439939"/>
          </a:xfrm>
          <a:prstGeom prst="rect">
            <a:avLst/>
          </a:pr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3600" u="none" cap="none" strike="noStrike">
                <a:solidFill>
                  <a:srgbClr val="FF0000"/>
                </a:solidFill>
                <a:latin typeface="Times New Roman"/>
                <a:ea typeface="Times New Roman"/>
                <a:cs typeface="Times New Roman"/>
                <a:sym typeface="Times New Roman"/>
              </a:rPr>
              <a:t>4.  KẾT LUẬN VÀ HƯỚNG PHÁT TRIỂN</a:t>
            </a:r>
            <a:endParaRPr/>
          </a:p>
          <a:p>
            <a:pPr indent="0" lvl="1" marL="457200" marR="0" rtl="0" algn="just">
              <a:spcBef>
                <a:spcPts val="720"/>
              </a:spcBef>
              <a:spcAft>
                <a:spcPts val="0"/>
              </a:spcAft>
              <a:buNone/>
            </a:pPr>
            <a:r>
              <a:rPr b="0" i="0" lang="en-US" sz="3600" u="none" cap="none" strike="noStrike">
                <a:solidFill>
                  <a:schemeClr val="dk1"/>
                </a:solidFill>
                <a:latin typeface="Times New Roman"/>
                <a:ea typeface="Times New Roman"/>
                <a:cs typeface="Times New Roman"/>
                <a:sym typeface="Times New Roman"/>
              </a:rPr>
              <a:t>Kết quả thực nghiệm của chúng tôi đã nghiên cứu ra một tác vụ mới trong phân loại và đề xuất tài liệu khoa học trực tuyến. Chúng tôi đã xây dựng hệ thống gán nhãn và thu thập dữ liệu mới để đào tạo mô hình. Mô hình DistilBERT đã cho thấy hiệu suất vượt bậc đối với nhiệm vụ phân loại này. Chúng tôi cũng đề xuất mô hình kết hợp BERT-base+RF này cho nhiệm vụ đề xuất nguồn tài nguyên và tìm kiếm tài liệu. Trong tương lai, chúng tôi sẽ tiếp tục nghiên cứu áp dụng BERT vào các lĩnh vực khác và khám phá khả năng kết hợp mô hình của chúng tôi để hỗ trợ giải quyết nhiều nhiệm vụ hơn nữa.</a:t>
            </a:r>
            <a:endParaRPr b="1" i="0" sz="3600" u="none" cap="none" strike="noStrike">
              <a:solidFill>
                <a:schemeClr val="dk1"/>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a:p>
            <a:pPr indent="0" lvl="1" marL="457200" marR="0" rtl="0" algn="l">
              <a:spcBef>
                <a:spcPts val="720"/>
              </a:spcBef>
              <a:spcAft>
                <a:spcPts val="0"/>
              </a:spcAft>
              <a:buNone/>
            </a:pPr>
            <a:r>
              <a:t/>
            </a:r>
            <a:endParaRPr b="1" i="0" sz="3600" u="none" cap="none" strike="noStrike">
              <a:solidFill>
                <a:srgbClr val="FF0000"/>
              </a:solidFill>
              <a:latin typeface="Times New Roman"/>
              <a:ea typeface="Times New Roman"/>
              <a:cs typeface="Times New Roman"/>
              <a:sym typeface="Times New Roman"/>
            </a:endParaRPr>
          </a:p>
        </p:txBody>
      </p:sp>
      <p:sp>
        <p:nvSpPr>
          <p:cNvPr id="91" name="Google Shape;91;p1"/>
          <p:cNvSpPr txBox="1"/>
          <p:nvPr/>
        </p:nvSpPr>
        <p:spPr>
          <a:xfrm>
            <a:off x="1342333" y="33847626"/>
            <a:ext cx="13462238" cy="6439939"/>
          </a:xfrm>
          <a:prstGeom prst="rect">
            <a:avLst/>
          </a:prstGeom>
          <a:no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3500"/>
              <a:buFont typeface="Arial"/>
              <a:buChar char="•"/>
            </a:pPr>
            <a:r>
              <a:rPr b="1" lang="en-US" sz="3500">
                <a:solidFill>
                  <a:schemeClr val="dk1"/>
                </a:solidFill>
                <a:latin typeface="Times New Roman"/>
                <a:ea typeface="Times New Roman"/>
                <a:cs typeface="Times New Roman"/>
                <a:sym typeface="Times New Roman"/>
              </a:rPr>
              <a:t> Các mô hình cơ sở và thiết lập</a:t>
            </a:r>
            <a:endParaRPr b="1" sz="3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3500">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Chúng tôi so sánh mô hình DistilBERT với các phương pháp khác trong nhiệm vụ phân loại. Đối với nhiệm vụ đề xuất, chúng tôi thử nghiệm nhiều phương pháp thông thường, nhưng mô hình kết hợp BERT+RF đã cho kết quả khá tốt trong việc dự đoán độ tương đồng.</a:t>
            </a:r>
            <a:endParaRPr sz="3600">
              <a:solidFill>
                <a:schemeClr val="dk1"/>
              </a:solidFill>
              <a:latin typeface="Times New Roman"/>
              <a:ea typeface="Times New Roman"/>
              <a:cs typeface="Times New Roman"/>
              <a:sym typeface="Times New Roman"/>
            </a:endParaRPr>
          </a:p>
          <a:p>
            <a:pPr indent="0" lvl="1" marL="457200" marR="0" rtl="0" algn="just">
              <a:spcBef>
                <a:spcPts val="720"/>
              </a:spcBef>
              <a:spcAft>
                <a:spcPts val="0"/>
              </a:spcAft>
              <a:buNone/>
            </a:pPr>
            <a:r>
              <a:rPr b="1" i="0" lang="en-US" sz="3600" u="none" cap="none" strike="noStrike">
                <a:solidFill>
                  <a:srgbClr val="FF0000"/>
                </a:solidFill>
                <a:latin typeface="Times New Roman"/>
                <a:ea typeface="Times New Roman"/>
                <a:cs typeface="Times New Roman"/>
                <a:sym typeface="Times New Roman"/>
              </a:rPr>
              <a:t>		             </a:t>
            </a:r>
            <a:r>
              <a:rPr b="1" i="1" lang="en-US" sz="3600" u="none" cap="none" strike="noStrike">
                <a:solidFill>
                  <a:srgbClr val="FF0000"/>
                </a:solidFill>
                <a:latin typeface="Times New Roman"/>
                <a:ea typeface="Times New Roman"/>
                <a:cs typeface="Times New Roman"/>
                <a:sym typeface="Times New Roman"/>
              </a:rPr>
              <a:t>			               </a:t>
            </a:r>
            <a:r>
              <a:rPr b="0" i="1" lang="en-US" sz="3600" u="none" cap="none" strike="noStrike">
                <a:solidFill>
                  <a:schemeClr val="dk1"/>
                </a:solidFill>
                <a:latin typeface="Times New Roman"/>
                <a:ea typeface="Times New Roman"/>
                <a:cs typeface="Times New Roman"/>
                <a:sym typeface="Times New Roman"/>
              </a:rPr>
              <a:t>Bảng 4. Kết quả </a:t>
            </a:r>
            <a:r>
              <a:rPr b="1" i="1" lang="en-US" sz="3600" u="none" cap="none" strike="noStrike">
                <a:solidFill>
                  <a:srgbClr val="FF0000"/>
                </a:solidFill>
                <a:latin typeface="Times New Roman"/>
                <a:ea typeface="Times New Roman"/>
                <a:cs typeface="Times New Roman"/>
                <a:sym typeface="Times New Roman"/>
              </a:rPr>
              <a:t>		               </a:t>
            </a:r>
            <a:r>
              <a:rPr b="0" i="1" lang="en-US" sz="3600" u="none" cap="none" strike="noStrike">
                <a:solidFill>
                  <a:schemeClr val="dk1"/>
                </a:solidFill>
                <a:latin typeface="Times New Roman"/>
                <a:ea typeface="Times New Roman"/>
                <a:cs typeface="Times New Roman"/>
                <a:sym typeface="Times New Roman"/>
              </a:rPr>
              <a:t>phân loại F1-                 	                                                   score cho từng </a:t>
            </a:r>
            <a:r>
              <a:rPr b="1" i="1" lang="en-US" sz="3600" u="none" cap="none" strike="noStrike">
                <a:solidFill>
                  <a:srgbClr val="FF0000"/>
                </a:solidFill>
                <a:latin typeface="Times New Roman"/>
                <a:ea typeface="Times New Roman"/>
                <a:cs typeface="Times New Roman"/>
                <a:sym typeface="Times New Roman"/>
              </a:rPr>
              <a:t>		           </a:t>
            </a:r>
            <a:r>
              <a:rPr b="1" i="1" lang="en-US" sz="3600" u="none" cap="none" strike="noStrike">
                <a:solidFill>
                  <a:schemeClr val="dk1"/>
                </a:solidFill>
                <a:latin typeface="Times New Roman"/>
                <a:ea typeface="Times New Roman"/>
                <a:cs typeface="Times New Roman"/>
                <a:sym typeface="Times New Roman"/>
              </a:rPr>
              <a:t>   </a:t>
            </a:r>
            <a:r>
              <a:rPr b="0" i="1" lang="en-US" sz="3600" u="none" cap="none" strike="noStrike">
                <a:solidFill>
                  <a:schemeClr val="dk1"/>
                </a:solidFill>
                <a:latin typeface="Times New Roman"/>
                <a:ea typeface="Times New Roman"/>
                <a:cs typeface="Times New Roman"/>
                <a:sym typeface="Times New Roman"/>
              </a:rPr>
              <a:t>loại nhãn bởi mô 		              hình DistilBERT.		           </a:t>
            </a:r>
            <a:r>
              <a:rPr b="1" i="0" lang="en-US" sz="3600" u="none" cap="none" strike="noStrike">
                <a:solidFill>
                  <a:srgbClr val="FF0000"/>
                </a:solidFill>
                <a:latin typeface="Times New Roman"/>
                <a:ea typeface="Times New Roman"/>
                <a:cs typeface="Times New Roman"/>
                <a:sym typeface="Times New Roman"/>
              </a:rPr>
              <a:t>	</a:t>
            </a:r>
            <a:r>
              <a:rPr b="0" i="0" lang="en-US" sz="3100" u="none" cap="none" strike="noStrike">
                <a:solidFill>
                  <a:schemeClr val="dk1"/>
                </a:solidFill>
                <a:latin typeface="Calibri"/>
                <a:ea typeface="Calibri"/>
                <a:cs typeface="Calibri"/>
                <a:sym typeface="Calibri"/>
              </a:rPr>
              <a:t> </a:t>
            </a:r>
            <a:endParaRPr b="1" i="0" sz="3100" u="none" cap="none" strike="noStrike">
              <a:solidFill>
                <a:srgbClr val="FF0000"/>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3">
            <a:alphaModFix/>
          </a:blip>
          <a:srcRect b="0" l="0" r="0" t="0"/>
          <a:stretch/>
        </p:blipFill>
        <p:spPr>
          <a:xfrm>
            <a:off x="8073452" y="-550906"/>
            <a:ext cx="13533831" cy="6418800"/>
          </a:xfrm>
          <a:prstGeom prst="rect">
            <a:avLst/>
          </a:prstGeom>
          <a:noFill/>
          <a:ln>
            <a:noFill/>
          </a:ln>
        </p:spPr>
      </p:pic>
      <p:sp>
        <p:nvSpPr>
          <p:cNvPr id="93" name="Google Shape;93;p1"/>
          <p:cNvSpPr txBox="1"/>
          <p:nvPr/>
        </p:nvSpPr>
        <p:spPr>
          <a:xfrm>
            <a:off x="1479550" y="41480324"/>
            <a:ext cx="2746375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none">
                <a:solidFill>
                  <a:schemeClr val="dk1"/>
                </a:solidFill>
                <a:latin typeface="Times New Roman"/>
                <a:ea typeface="Times New Roman"/>
                <a:cs typeface="Times New Roman"/>
                <a:sym typeface="Times New Roman"/>
              </a:rPr>
              <a:t>Khu phố 6, phường Linh Trung, Quận Thủ Đức, TP.HCM</a:t>
            </a:r>
            <a:endParaRPr/>
          </a:p>
        </p:txBody>
      </p:sp>
      <p:pic>
        <p:nvPicPr>
          <p:cNvPr id="94" name="Google Shape;94;p1"/>
          <p:cNvPicPr preferRelativeResize="0"/>
          <p:nvPr/>
        </p:nvPicPr>
        <p:blipFill rotWithShape="1">
          <a:blip r:embed="rId4">
            <a:alphaModFix/>
          </a:blip>
          <a:srcRect b="0" l="0" r="0" t="0"/>
          <a:stretch/>
        </p:blipFill>
        <p:spPr>
          <a:xfrm>
            <a:off x="8027260" y="11999407"/>
            <a:ext cx="14185766" cy="5413452"/>
          </a:xfrm>
          <a:prstGeom prst="rect">
            <a:avLst/>
          </a:prstGeom>
          <a:noFill/>
          <a:ln>
            <a:noFill/>
          </a:ln>
        </p:spPr>
      </p:pic>
      <p:pic>
        <p:nvPicPr>
          <p:cNvPr id="95" name="Google Shape;95;p1"/>
          <p:cNvPicPr preferRelativeResize="0"/>
          <p:nvPr/>
        </p:nvPicPr>
        <p:blipFill rotWithShape="1">
          <a:blip r:embed="rId5">
            <a:alphaModFix/>
          </a:blip>
          <a:srcRect b="0" l="0" r="0" t="0"/>
          <a:stretch/>
        </p:blipFill>
        <p:spPr>
          <a:xfrm>
            <a:off x="1531961" y="30973710"/>
            <a:ext cx="13082981" cy="1388398"/>
          </a:xfrm>
          <a:prstGeom prst="rect">
            <a:avLst/>
          </a:prstGeom>
          <a:noFill/>
          <a:ln>
            <a:noFill/>
          </a:ln>
        </p:spPr>
      </p:pic>
      <p:pic>
        <p:nvPicPr>
          <p:cNvPr id="96" name="Google Shape;96;p1"/>
          <p:cNvPicPr preferRelativeResize="0"/>
          <p:nvPr/>
        </p:nvPicPr>
        <p:blipFill rotWithShape="1">
          <a:blip r:embed="rId6">
            <a:alphaModFix/>
          </a:blip>
          <a:srcRect b="0" l="0" r="0" t="0"/>
          <a:stretch/>
        </p:blipFill>
        <p:spPr>
          <a:xfrm>
            <a:off x="16926381" y="26969151"/>
            <a:ext cx="10167542" cy="5548042"/>
          </a:xfrm>
          <a:prstGeom prst="rect">
            <a:avLst/>
          </a:prstGeom>
          <a:noFill/>
          <a:ln>
            <a:noFill/>
          </a:ln>
        </p:spPr>
      </p:pic>
      <p:pic>
        <p:nvPicPr>
          <p:cNvPr id="97" name="Google Shape;97;p1"/>
          <p:cNvPicPr preferRelativeResize="0"/>
          <p:nvPr/>
        </p:nvPicPr>
        <p:blipFill rotWithShape="1">
          <a:blip r:embed="rId7">
            <a:alphaModFix/>
          </a:blip>
          <a:srcRect b="0" l="0" r="0" t="0"/>
          <a:stretch/>
        </p:blipFill>
        <p:spPr>
          <a:xfrm>
            <a:off x="1425515" y="36622668"/>
            <a:ext cx="9970191" cy="3653506"/>
          </a:xfrm>
          <a:prstGeom prst="rect">
            <a:avLst/>
          </a:prstGeom>
          <a:noFill/>
          <a:ln>
            <a:noFill/>
          </a:ln>
        </p:spPr>
      </p:pic>
      <p:pic>
        <p:nvPicPr>
          <p:cNvPr descr="A picture containing text, diagram, plan, line&#10;&#10;Description automatically generated" id="98" name="Google Shape;98;p1"/>
          <p:cNvPicPr preferRelativeResize="0"/>
          <p:nvPr/>
        </p:nvPicPr>
        <p:blipFill rotWithShape="1">
          <a:blip r:embed="rId8">
            <a:alphaModFix/>
          </a:blip>
          <a:srcRect b="0" l="0" r="0" t="0"/>
          <a:stretch/>
        </p:blipFill>
        <p:spPr>
          <a:xfrm>
            <a:off x="15154641" y="18605618"/>
            <a:ext cx="13743314" cy="6496839"/>
          </a:xfrm>
          <a:prstGeom prst="rect">
            <a:avLst/>
          </a:prstGeom>
          <a:noFill/>
          <a:ln>
            <a:noFill/>
          </a:ln>
        </p:spPr>
      </p:pic>
      <p:pic>
        <p:nvPicPr>
          <p:cNvPr id="99" name="Google Shape;99;p1"/>
          <p:cNvPicPr preferRelativeResize="0"/>
          <p:nvPr/>
        </p:nvPicPr>
        <p:blipFill rotWithShape="1">
          <a:blip r:embed="rId9">
            <a:alphaModFix/>
          </a:blip>
          <a:srcRect b="0" l="0" r="0" t="0"/>
          <a:stretch/>
        </p:blipFill>
        <p:spPr>
          <a:xfrm>
            <a:off x="1553994" y="23577376"/>
            <a:ext cx="13068000" cy="56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2019-10-29T02:36:40Z</dcterms:created>
  <dc:creator>Nguyễn Đức Vũ</dc:creator>
</cp:coreProperties>
</file>